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38" r:id="rId4"/>
  </p:sldMasterIdLst>
  <p:notesMasterIdLst>
    <p:notesMasterId r:id="rId17"/>
  </p:notesMasterIdLst>
  <p:handoutMasterIdLst>
    <p:handoutMasterId r:id="rId18"/>
  </p:handoutMasterIdLst>
  <p:sldIdLst>
    <p:sldId id="285" r:id="rId5"/>
    <p:sldId id="305" r:id="rId6"/>
    <p:sldId id="306" r:id="rId7"/>
    <p:sldId id="307" r:id="rId8"/>
    <p:sldId id="308" r:id="rId9"/>
    <p:sldId id="309" r:id="rId10"/>
    <p:sldId id="321" r:id="rId11"/>
    <p:sldId id="311" r:id="rId12"/>
    <p:sldId id="312" r:id="rId13"/>
    <p:sldId id="317" r:id="rId14"/>
    <p:sldId id="318" r:id="rId15"/>
    <p:sldId id="256" r:id="rId16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6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EDC"/>
    <a:srgbClr val="7FC6ED"/>
    <a:srgbClr val="00FFFF"/>
    <a:srgbClr val="B2FFFF"/>
    <a:srgbClr val="D30F64"/>
    <a:srgbClr val="FA4606"/>
    <a:srgbClr val="D6840C"/>
    <a:srgbClr val="000000"/>
    <a:srgbClr val="1798DF"/>
    <a:srgbClr val="7677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47" autoAdjust="0"/>
    <p:restoredTop sz="94356" autoAdjust="0"/>
  </p:normalViewPr>
  <p:slideViewPr>
    <p:cSldViewPr snapToGrid="0" showGuides="1">
      <p:cViewPr varScale="1">
        <p:scale>
          <a:sx n="72" d="100"/>
          <a:sy n="72" d="100"/>
        </p:scale>
        <p:origin x="732" y="54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Лист1!$Q$762</c:f>
              <c:strCache>
                <c:ptCount val="1"/>
                <c:pt idx="0">
                  <c:v>мужская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numRef>
              <c:f>Лист1!$R$761:$T$761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Лист1!$R$762:$T$762</c:f>
              <c:numCache>
                <c:formatCode>0.0</c:formatCode>
                <c:ptCount val="3"/>
                <c:pt idx="0">
                  <c:v>34</c:v>
                </c:pt>
                <c:pt idx="1">
                  <c:v>33.9</c:v>
                </c:pt>
                <c:pt idx="2">
                  <c:v>31.2</c:v>
                </c:pt>
              </c:numCache>
            </c:numRef>
          </c:val>
        </c:ser>
        <c:ser>
          <c:idx val="1"/>
          <c:order val="1"/>
          <c:tx>
            <c:strRef>
              <c:f>Лист1!$Q$763</c:f>
              <c:strCache>
                <c:ptCount val="1"/>
                <c:pt idx="0">
                  <c:v>женская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numRef>
              <c:f>Лист1!$R$761:$T$761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Лист1!$R$763:$T$763</c:f>
              <c:numCache>
                <c:formatCode>0.0</c:formatCode>
                <c:ptCount val="3"/>
                <c:pt idx="0">
                  <c:v>51.8</c:v>
                </c:pt>
                <c:pt idx="1">
                  <c:v>53.8</c:v>
                </c:pt>
                <c:pt idx="2">
                  <c:v>49.2</c:v>
                </c:pt>
              </c:numCache>
            </c:numRef>
          </c:val>
        </c:ser>
        <c:ser>
          <c:idx val="2"/>
          <c:order val="2"/>
          <c:tx>
            <c:strRef>
              <c:f>Лист1!$Q$764</c:f>
              <c:strCache>
                <c:ptCount val="1"/>
                <c:pt idx="0">
                  <c:v>детская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numRef>
              <c:f>Лист1!$R$761:$T$761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Лист1!$R$764:$T$764</c:f>
              <c:numCache>
                <c:formatCode>0.0</c:formatCode>
                <c:ptCount val="3"/>
                <c:pt idx="0">
                  <c:v>14.2</c:v>
                </c:pt>
                <c:pt idx="1">
                  <c:v>12.3</c:v>
                </c:pt>
                <c:pt idx="2">
                  <c:v>19.600000000000001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1037929696"/>
        <c:axId val="-1037930784"/>
        <c:axId val="0"/>
      </c:bar3DChart>
      <c:catAx>
        <c:axId val="-1037929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037930784"/>
        <c:crosses val="autoZero"/>
        <c:auto val="1"/>
        <c:lblAlgn val="ctr"/>
        <c:lblOffset val="100"/>
        <c:noMultiLvlLbl val="0"/>
      </c:catAx>
      <c:valAx>
        <c:axId val="-10379307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-103792969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Лист1!$S$784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Лист1!$R$785:$R$790</c:f>
              <c:strCache>
                <c:ptCount val="6"/>
                <c:pt idx="0">
                  <c:v>холодильники и морозильники</c:v>
                </c:pt>
                <c:pt idx="1">
                  <c:v>стиральные машины</c:v>
                </c:pt>
                <c:pt idx="2">
                  <c:v>электропылесосы</c:v>
                </c:pt>
                <c:pt idx="3">
                  <c:v>микроволновые печи</c:v>
                </c:pt>
                <c:pt idx="4">
                  <c:v>электрочайники</c:v>
                </c:pt>
                <c:pt idx="5">
                  <c:v>электроутюги</c:v>
                </c:pt>
              </c:strCache>
            </c:strRef>
          </c:cat>
          <c:val>
            <c:numRef>
              <c:f>Лист1!$S$785:$S$790</c:f>
              <c:numCache>
                <c:formatCode>0.0</c:formatCode>
                <c:ptCount val="6"/>
                <c:pt idx="0">
                  <c:v>18.5</c:v>
                </c:pt>
                <c:pt idx="1">
                  <c:v>15.9</c:v>
                </c:pt>
                <c:pt idx="2">
                  <c:v>6.3</c:v>
                </c:pt>
                <c:pt idx="3">
                  <c:v>3.7</c:v>
                </c:pt>
                <c:pt idx="4">
                  <c:v>3.8</c:v>
                </c:pt>
                <c:pt idx="5">
                  <c:v>3.9</c:v>
                </c:pt>
              </c:numCache>
            </c:numRef>
          </c:val>
        </c:ser>
        <c:ser>
          <c:idx val="1"/>
          <c:order val="1"/>
          <c:tx>
            <c:strRef>
              <c:f>Лист1!$T$784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Лист1!$R$785:$R$790</c:f>
              <c:strCache>
                <c:ptCount val="6"/>
                <c:pt idx="0">
                  <c:v>холодильники и морозильники</c:v>
                </c:pt>
                <c:pt idx="1">
                  <c:v>стиральные машины</c:v>
                </c:pt>
                <c:pt idx="2">
                  <c:v>электропылесосы</c:v>
                </c:pt>
                <c:pt idx="3">
                  <c:v>микроволновые печи</c:v>
                </c:pt>
                <c:pt idx="4">
                  <c:v>электрочайники</c:v>
                </c:pt>
                <c:pt idx="5">
                  <c:v>электроутюги</c:v>
                </c:pt>
              </c:strCache>
            </c:strRef>
          </c:cat>
          <c:val>
            <c:numRef>
              <c:f>Лист1!$T$785:$T$790</c:f>
              <c:numCache>
                <c:formatCode>0.0</c:formatCode>
                <c:ptCount val="6"/>
                <c:pt idx="0">
                  <c:v>19.3</c:v>
                </c:pt>
                <c:pt idx="1">
                  <c:v>16.3</c:v>
                </c:pt>
                <c:pt idx="2">
                  <c:v>6.5</c:v>
                </c:pt>
                <c:pt idx="3">
                  <c:v>2.9</c:v>
                </c:pt>
                <c:pt idx="4">
                  <c:v>2.7</c:v>
                </c:pt>
                <c:pt idx="5">
                  <c:v>3</c:v>
                </c:pt>
              </c:numCache>
            </c:numRef>
          </c:val>
        </c:ser>
        <c:ser>
          <c:idx val="2"/>
          <c:order val="2"/>
          <c:tx>
            <c:strRef>
              <c:f>Лист1!$U$784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Лист1!$R$785:$R$790</c:f>
              <c:strCache>
                <c:ptCount val="6"/>
                <c:pt idx="0">
                  <c:v>холодильники и морозильники</c:v>
                </c:pt>
                <c:pt idx="1">
                  <c:v>стиральные машины</c:v>
                </c:pt>
                <c:pt idx="2">
                  <c:v>электропылесосы</c:v>
                </c:pt>
                <c:pt idx="3">
                  <c:v>микроволновые печи</c:v>
                </c:pt>
                <c:pt idx="4">
                  <c:v>электрочайники</c:v>
                </c:pt>
                <c:pt idx="5">
                  <c:v>электроутюги</c:v>
                </c:pt>
              </c:strCache>
            </c:strRef>
          </c:cat>
          <c:val>
            <c:numRef>
              <c:f>Лист1!$U$785:$U$790</c:f>
              <c:numCache>
                <c:formatCode>0.0</c:formatCode>
                <c:ptCount val="6"/>
                <c:pt idx="0">
                  <c:v>19.100000000000001</c:v>
                </c:pt>
                <c:pt idx="1">
                  <c:v>15.7</c:v>
                </c:pt>
                <c:pt idx="2">
                  <c:v>6.7</c:v>
                </c:pt>
                <c:pt idx="3">
                  <c:v>2.6</c:v>
                </c:pt>
                <c:pt idx="4">
                  <c:v>2.1</c:v>
                </c:pt>
                <c:pt idx="5">
                  <c:v>2.1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1037920448"/>
        <c:axId val="-1037923712"/>
        <c:axId val="0"/>
      </c:bar3DChart>
      <c:catAx>
        <c:axId val="-1037920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037923712"/>
        <c:crosses val="autoZero"/>
        <c:auto val="1"/>
        <c:lblAlgn val="ctr"/>
        <c:lblOffset val="100"/>
        <c:noMultiLvlLbl val="0"/>
      </c:catAx>
      <c:valAx>
        <c:axId val="-1037923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-103792044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Лист1!$P$807</c:f>
              <c:strCache>
                <c:ptCount val="1"/>
                <c:pt idx="0">
                  <c:v>плазменные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numRef>
              <c:f>Лист1!$Q$806:$S$806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Лист1!$Q$807:$S$807</c:f>
              <c:numCache>
                <c:formatCode>0.0</c:formatCode>
                <c:ptCount val="3"/>
                <c:pt idx="0">
                  <c:v>9.4</c:v>
                </c:pt>
                <c:pt idx="1">
                  <c:v>4.7</c:v>
                </c:pt>
                <c:pt idx="2">
                  <c:v>5.5</c:v>
                </c:pt>
              </c:numCache>
            </c:numRef>
          </c:val>
        </c:ser>
        <c:ser>
          <c:idx val="1"/>
          <c:order val="1"/>
          <c:tx>
            <c:strRef>
              <c:f>Лист1!$P$808</c:f>
              <c:strCache>
                <c:ptCount val="1"/>
                <c:pt idx="0">
                  <c:v>жидкокристаллические (LCD-панели)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numRef>
              <c:f>Лист1!$Q$806:$S$806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Лист1!$Q$808:$S$808</c:f>
              <c:numCache>
                <c:formatCode>0.0</c:formatCode>
                <c:ptCount val="3"/>
                <c:pt idx="0">
                  <c:v>77.400000000000006</c:v>
                </c:pt>
                <c:pt idx="1">
                  <c:v>67.2</c:v>
                </c:pt>
                <c:pt idx="2">
                  <c:v>62.6</c:v>
                </c:pt>
              </c:numCache>
            </c:numRef>
          </c:val>
        </c:ser>
        <c:ser>
          <c:idx val="2"/>
          <c:order val="2"/>
          <c:tx>
            <c:strRef>
              <c:f>Лист1!$P$809</c:f>
              <c:strCache>
                <c:ptCount val="1"/>
                <c:pt idx="0">
                  <c:v>кинескопные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numRef>
              <c:f>Лист1!$Q$806:$S$806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Лист1!$Q$809:$S$809</c:f>
              <c:numCache>
                <c:formatCode>0.0</c:formatCode>
                <c:ptCount val="3"/>
                <c:pt idx="0">
                  <c:v>0.1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1037922080"/>
        <c:axId val="-1037934048"/>
        <c:axId val="0"/>
      </c:bar3DChart>
      <c:catAx>
        <c:axId val="-1037922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037934048"/>
        <c:crosses val="autoZero"/>
        <c:auto val="1"/>
        <c:lblAlgn val="ctr"/>
        <c:lblOffset val="100"/>
        <c:noMultiLvlLbl val="0"/>
      </c:catAx>
      <c:valAx>
        <c:axId val="-10379340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-103792208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Лист1!$E$776</c:f>
              <c:strCache>
                <c:ptCount val="1"/>
                <c:pt idx="0">
                  <c:v>дизельное топливо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numRef>
              <c:f>Лист1!$F$775:$H$775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Лист1!$F$776:$H$776</c:f>
              <c:numCache>
                <c:formatCode>0.0</c:formatCode>
                <c:ptCount val="3"/>
                <c:pt idx="0">
                  <c:v>29.2</c:v>
                </c:pt>
                <c:pt idx="1">
                  <c:v>29.6</c:v>
                </c:pt>
                <c:pt idx="2">
                  <c:v>29.8</c:v>
                </c:pt>
              </c:numCache>
            </c:numRef>
          </c:val>
        </c:ser>
        <c:ser>
          <c:idx val="1"/>
          <c:order val="1"/>
          <c:tx>
            <c:strRef>
              <c:f>Лист1!$E$777</c:f>
              <c:strCache>
                <c:ptCount val="1"/>
                <c:pt idx="0">
                  <c:v>бензины автомобильные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numRef>
              <c:f>Лист1!$F$775:$H$775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Лист1!$F$777:$H$777</c:f>
              <c:numCache>
                <c:formatCode>0.0</c:formatCode>
                <c:ptCount val="3"/>
                <c:pt idx="0">
                  <c:v>68.099999999999994</c:v>
                </c:pt>
                <c:pt idx="1">
                  <c:v>67.900000000000006</c:v>
                </c:pt>
                <c:pt idx="2">
                  <c:v>67.3</c:v>
                </c:pt>
              </c:numCache>
            </c:numRef>
          </c:val>
        </c:ser>
        <c:ser>
          <c:idx val="2"/>
          <c:order val="2"/>
          <c:tx>
            <c:strRef>
              <c:f>Лист1!$E$778</c:f>
              <c:strCache>
                <c:ptCount val="1"/>
                <c:pt idx="0">
                  <c:v>газовое моторное топливо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numRef>
              <c:f>Лист1!$F$775:$H$775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Лист1!$F$778:$H$778</c:f>
              <c:numCache>
                <c:formatCode>0.0</c:formatCode>
                <c:ptCount val="3"/>
                <c:pt idx="0">
                  <c:v>1.8</c:v>
                </c:pt>
                <c:pt idx="1">
                  <c:v>2</c:v>
                </c:pt>
                <c:pt idx="2">
                  <c:v>2.4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1037931872"/>
        <c:axId val="-1037931328"/>
        <c:axId val="0"/>
      </c:bar3DChart>
      <c:catAx>
        <c:axId val="-1037931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037931328"/>
        <c:crosses val="autoZero"/>
        <c:auto val="1"/>
        <c:lblAlgn val="ctr"/>
        <c:lblOffset val="100"/>
        <c:noMultiLvlLbl val="0"/>
      </c:catAx>
      <c:valAx>
        <c:axId val="-1037931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-103793187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Лист1!$H$834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Лист1!$G$835:$G$839</c:f>
              <c:strCache>
                <c:ptCount val="5"/>
                <c:pt idx="0">
                  <c:v>Водка и ликероводочные изделия</c:v>
                </c:pt>
                <c:pt idx="1">
                  <c:v>Коньяк</c:v>
                </c:pt>
                <c:pt idx="2">
                  <c:v>Винодельческая продукция 
(без вин игристых 
и шампанских)</c:v>
                </c:pt>
                <c:pt idx="3">
                  <c:v>Вина игристые и шампанские</c:v>
                </c:pt>
                <c:pt idx="4">
                  <c:v>Пиво и пивные напитки</c:v>
                </c:pt>
              </c:strCache>
            </c:strRef>
          </c:cat>
          <c:val>
            <c:numRef>
              <c:f>Лист1!$H$835:$H$839</c:f>
              <c:numCache>
                <c:formatCode>General</c:formatCode>
                <c:ptCount val="5"/>
                <c:pt idx="0">
                  <c:v>157.80000000000001</c:v>
                </c:pt>
                <c:pt idx="1">
                  <c:v>11.1</c:v>
                </c:pt>
                <c:pt idx="2">
                  <c:v>103.4</c:v>
                </c:pt>
                <c:pt idx="3">
                  <c:v>27.3</c:v>
                </c:pt>
                <c:pt idx="4">
                  <c:v>1004</c:v>
                </c:pt>
              </c:numCache>
            </c:numRef>
          </c:val>
        </c:ser>
        <c:ser>
          <c:idx val="1"/>
          <c:order val="1"/>
          <c:tx>
            <c:strRef>
              <c:f>Лист1!$I$834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Лист1!$G$835:$G$839</c:f>
              <c:strCache>
                <c:ptCount val="5"/>
                <c:pt idx="0">
                  <c:v>Водка и ликероводочные изделия</c:v>
                </c:pt>
                <c:pt idx="1">
                  <c:v>Коньяк</c:v>
                </c:pt>
                <c:pt idx="2">
                  <c:v>Винодельческая продукция 
(без вин игристых 
и шампанских)</c:v>
                </c:pt>
                <c:pt idx="3">
                  <c:v>Вина игристые и шампанские</c:v>
                </c:pt>
                <c:pt idx="4">
                  <c:v>Пиво и пивные напитки</c:v>
                </c:pt>
              </c:strCache>
            </c:strRef>
          </c:cat>
          <c:val>
            <c:numRef>
              <c:f>Лист1!$I$835:$I$839</c:f>
              <c:numCache>
                <c:formatCode>General</c:formatCode>
                <c:ptCount val="5"/>
                <c:pt idx="0">
                  <c:v>83.3</c:v>
                </c:pt>
                <c:pt idx="1">
                  <c:v>11.5</c:v>
                </c:pt>
                <c:pt idx="2">
                  <c:v>95.4</c:v>
                </c:pt>
                <c:pt idx="3">
                  <c:v>16.899999999999999</c:v>
                </c:pt>
                <c:pt idx="4">
                  <c:v>732.7</c:v>
                </c:pt>
              </c:numCache>
            </c:numRef>
          </c:val>
        </c:ser>
        <c:ser>
          <c:idx val="2"/>
          <c:order val="2"/>
          <c:tx>
            <c:strRef>
              <c:f>Лист1!$J$834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Лист1!$G$835:$G$839</c:f>
              <c:strCache>
                <c:ptCount val="5"/>
                <c:pt idx="0">
                  <c:v>Водка и ликероводочные изделия</c:v>
                </c:pt>
                <c:pt idx="1">
                  <c:v>Коньяк</c:v>
                </c:pt>
                <c:pt idx="2">
                  <c:v>Винодельческая продукция 
(без вин игристых 
и шампанских)</c:v>
                </c:pt>
                <c:pt idx="3">
                  <c:v>Вина игристые и шампанские</c:v>
                </c:pt>
                <c:pt idx="4">
                  <c:v>Пиво и пивные напитки</c:v>
                </c:pt>
              </c:strCache>
            </c:strRef>
          </c:cat>
          <c:val>
            <c:numRef>
              <c:f>Лист1!$J$835:$J$839</c:f>
              <c:numCache>
                <c:formatCode>0.0</c:formatCode>
                <c:ptCount val="5"/>
                <c:pt idx="0" formatCode="General">
                  <c:v>83.2</c:v>
                </c:pt>
                <c:pt idx="1">
                  <c:v>12</c:v>
                </c:pt>
                <c:pt idx="2" formatCode="General">
                  <c:v>94.3</c:v>
                </c:pt>
                <c:pt idx="3" formatCode="General">
                  <c:v>17.100000000000001</c:v>
                </c:pt>
                <c:pt idx="4" formatCode="General">
                  <c:v>721.8</c:v>
                </c:pt>
              </c:numCache>
            </c:numRef>
          </c:val>
        </c:ser>
        <c:ser>
          <c:idx val="3"/>
          <c:order val="3"/>
          <c:tx>
            <c:strRef>
              <c:f>Лист1!$K$834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Лист1!$G$835:$G$839</c:f>
              <c:strCache>
                <c:ptCount val="5"/>
                <c:pt idx="0">
                  <c:v>Водка и ликероводочные изделия</c:v>
                </c:pt>
                <c:pt idx="1">
                  <c:v>Коньяк</c:v>
                </c:pt>
                <c:pt idx="2">
                  <c:v>Винодельческая продукция 
(без вин игристых 
и шампанских)</c:v>
                </c:pt>
                <c:pt idx="3">
                  <c:v>Вина игристые и шампанские</c:v>
                </c:pt>
                <c:pt idx="4">
                  <c:v>Пиво и пивные напитки</c:v>
                </c:pt>
              </c:strCache>
            </c:strRef>
          </c:cat>
          <c:val>
            <c:numRef>
              <c:f>Лист1!$K$835:$K$839</c:f>
              <c:numCache>
                <c:formatCode>General</c:formatCode>
                <c:ptCount val="5"/>
                <c:pt idx="0">
                  <c:v>84.8</c:v>
                </c:pt>
                <c:pt idx="1">
                  <c:v>11.8</c:v>
                </c:pt>
                <c:pt idx="2">
                  <c:v>88.9</c:v>
                </c:pt>
                <c:pt idx="3">
                  <c:v>17.8</c:v>
                </c:pt>
                <c:pt idx="4">
                  <c:v>748.7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1037928608"/>
        <c:axId val="-1037926432"/>
        <c:axId val="0"/>
      </c:bar3DChart>
      <c:catAx>
        <c:axId val="-1037928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037926432"/>
        <c:crosses val="autoZero"/>
        <c:auto val="1"/>
        <c:lblAlgn val="ctr"/>
        <c:lblOffset val="100"/>
        <c:noMultiLvlLbl val="0"/>
      </c:catAx>
      <c:valAx>
        <c:axId val="-1037926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-103792860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stacked"/>
        <c:varyColors val="0"/>
        <c:ser>
          <c:idx val="0"/>
          <c:order val="0"/>
          <c:tx>
            <c:strRef>
              <c:f>Лист1!$H$1019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solidFill>
                <a:schemeClr val="lt1"/>
              </a:solidFill>
              <a:ln w="15875" cap="flat" cmpd="sng" algn="ctr">
                <a:solidFill>
                  <a:schemeClr val="accent1"/>
                </a:solidFill>
                <a:prstDash val="solid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dk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Лист1!$G$1020:$G$1024</c:f>
              <c:strCache>
                <c:ptCount val="5"/>
                <c:pt idx="0">
                  <c:v>Все товары</c:v>
                </c:pt>
                <c:pt idx="1">
                  <c:v>продовольственные товары</c:v>
                </c:pt>
                <c:pt idx="2">
                  <c:v>в т.ч.продукты питания</c:v>
                </c:pt>
                <c:pt idx="3">
                  <c:v>в т.ч.алкогольные напитки</c:v>
                </c:pt>
                <c:pt idx="4">
                  <c:v>непродовольственные товары</c:v>
                </c:pt>
              </c:strCache>
            </c:strRef>
          </c:cat>
          <c:val>
            <c:numRef>
              <c:f>Лист1!$H$1020:$H$1024</c:f>
              <c:numCache>
                <c:formatCode>0.0</c:formatCode>
                <c:ptCount val="5"/>
                <c:pt idx="0">
                  <c:v>109.1</c:v>
                </c:pt>
                <c:pt idx="1">
                  <c:v>112.9</c:v>
                </c:pt>
                <c:pt idx="2">
                  <c:v>113.7</c:v>
                </c:pt>
                <c:pt idx="3">
                  <c:v>108.3</c:v>
                </c:pt>
                <c:pt idx="4">
                  <c:v>105</c:v>
                </c:pt>
              </c:numCache>
            </c:numRef>
          </c:val>
        </c:ser>
        <c:ser>
          <c:idx val="1"/>
          <c:order val="1"/>
          <c:tx>
            <c:strRef>
              <c:f>Лист1!$I$1019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solidFill>
                <a:schemeClr val="lt1"/>
              </a:solidFill>
              <a:ln w="15875" cap="flat" cmpd="sng" algn="ctr">
                <a:solidFill>
                  <a:schemeClr val="accent2"/>
                </a:solidFill>
                <a:prstDash val="solid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dk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Лист1!$G$1020:$G$1024</c:f>
              <c:strCache>
                <c:ptCount val="5"/>
                <c:pt idx="0">
                  <c:v>Все товары</c:v>
                </c:pt>
                <c:pt idx="1">
                  <c:v>продовольственные товары</c:v>
                </c:pt>
                <c:pt idx="2">
                  <c:v>в т.ч.продукты питания</c:v>
                </c:pt>
                <c:pt idx="3">
                  <c:v>в т.ч.алкогольные напитки</c:v>
                </c:pt>
                <c:pt idx="4">
                  <c:v>непродовольственные товары</c:v>
                </c:pt>
              </c:strCache>
            </c:strRef>
          </c:cat>
          <c:val>
            <c:numRef>
              <c:f>Лист1!$I$1020:$I$1024</c:f>
              <c:numCache>
                <c:formatCode>0.0</c:formatCode>
                <c:ptCount val="5"/>
                <c:pt idx="0">
                  <c:v>104.4</c:v>
                </c:pt>
                <c:pt idx="1">
                  <c:v>104.7</c:v>
                </c:pt>
                <c:pt idx="2">
                  <c:v>105.1</c:v>
                </c:pt>
                <c:pt idx="3">
                  <c:v>101.3</c:v>
                </c:pt>
                <c:pt idx="4">
                  <c:v>104.1</c:v>
                </c:pt>
              </c:numCache>
            </c:numRef>
          </c:val>
        </c:ser>
        <c:ser>
          <c:idx val="2"/>
          <c:order val="2"/>
          <c:tx>
            <c:strRef>
              <c:f>Лист1!$J$1019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spPr>
              <a:solidFill>
                <a:schemeClr val="lt1"/>
              </a:solidFill>
              <a:ln w="15875" cap="flat" cmpd="sng" algn="ctr">
                <a:solidFill>
                  <a:schemeClr val="accent3"/>
                </a:solidFill>
                <a:prstDash val="solid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dk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Лист1!$G$1020:$G$1024</c:f>
              <c:strCache>
                <c:ptCount val="5"/>
                <c:pt idx="0">
                  <c:v>Все товары</c:v>
                </c:pt>
                <c:pt idx="1">
                  <c:v>продовольственные товары</c:v>
                </c:pt>
                <c:pt idx="2">
                  <c:v>в т.ч.продукты питания</c:v>
                </c:pt>
                <c:pt idx="3">
                  <c:v>в т.ч.алкогольные напитки</c:v>
                </c:pt>
                <c:pt idx="4">
                  <c:v>непродовольственные товары</c:v>
                </c:pt>
              </c:strCache>
            </c:strRef>
          </c:cat>
          <c:val>
            <c:numRef>
              <c:f>Лист1!$J$1020:$J$1024</c:f>
              <c:numCache>
                <c:formatCode>0.0</c:formatCode>
                <c:ptCount val="5"/>
                <c:pt idx="0">
                  <c:v>102.8</c:v>
                </c:pt>
                <c:pt idx="1">
                  <c:v>102.6</c:v>
                </c:pt>
                <c:pt idx="2">
                  <c:v>102.8</c:v>
                </c:pt>
                <c:pt idx="3">
                  <c:v>101.2</c:v>
                </c:pt>
                <c:pt idx="4">
                  <c:v>103</c:v>
                </c:pt>
              </c:numCache>
            </c:numRef>
          </c:val>
        </c:ser>
        <c:ser>
          <c:idx val="3"/>
          <c:order val="3"/>
          <c:tx>
            <c:strRef>
              <c:f>Лист1!$K$1019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solidFill>
                <a:schemeClr val="lt1"/>
              </a:solidFill>
              <a:ln w="15875" cap="flat" cmpd="sng" algn="ctr">
                <a:solidFill>
                  <a:schemeClr val="accent5"/>
                </a:solidFill>
                <a:prstDash val="solid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dk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Лист1!$G$1020:$G$1024</c:f>
              <c:strCache>
                <c:ptCount val="5"/>
                <c:pt idx="0">
                  <c:v>Все товары</c:v>
                </c:pt>
                <c:pt idx="1">
                  <c:v>продовольственные товары</c:v>
                </c:pt>
                <c:pt idx="2">
                  <c:v>в т.ч.продукты питания</c:v>
                </c:pt>
                <c:pt idx="3">
                  <c:v>в т.ч.алкогольные напитки</c:v>
                </c:pt>
                <c:pt idx="4">
                  <c:v>непродовольственные товары</c:v>
                </c:pt>
              </c:strCache>
            </c:strRef>
          </c:cat>
          <c:val>
            <c:numRef>
              <c:f>Лист1!$K$1020:$K$1024</c:f>
              <c:numCache>
                <c:formatCode>0.0</c:formatCode>
                <c:ptCount val="5"/>
                <c:pt idx="0">
                  <c:v>105.8</c:v>
                </c:pt>
                <c:pt idx="1">
                  <c:v>106.7</c:v>
                </c:pt>
                <c:pt idx="2">
                  <c:v>107.2</c:v>
                </c:pt>
                <c:pt idx="3">
                  <c:v>102.8</c:v>
                </c:pt>
                <c:pt idx="4">
                  <c:v>104.8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-1045992160"/>
        <c:axId val="-1045989984"/>
        <c:axId val="0"/>
      </c:bar3DChart>
      <c:catAx>
        <c:axId val="-10459921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-1045989984"/>
        <c:crosses val="autoZero"/>
        <c:auto val="1"/>
        <c:lblAlgn val="ctr"/>
        <c:lblOffset val="100"/>
        <c:noMultiLvlLbl val="0"/>
      </c:catAx>
      <c:valAx>
        <c:axId val="-10459899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-10459921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5A9E02AD-574F-46B1-91CF-758ECD92721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0DCDBB3E-0962-4543-8203-0E0084580CE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50B9934-636A-4466-B4C2-E6E5A3EC5436}" type="datetime1">
              <a:rPr lang="ru-RU" smtClean="0"/>
              <a:t>28.02.2022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DD61A4A7-FC01-4444-9707-74E93BD6349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 4">
            <a:extLst>
              <a:ext uri="{FF2B5EF4-FFF2-40B4-BE49-F238E27FC236}">
                <a16:creationId xmlns="" xmlns:a16="http://schemas.microsoft.com/office/drawing/2014/main" id="{B28D65D7-8813-49CE-A8BE-42984C5CBDA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022FEE5-93F6-4794-9247-D82E88608B7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84001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35C63A-F5B9-408E-9B46-5C0738D711E6}" type="datetime1">
              <a:rPr lang="ru-RU" smtClean="0"/>
              <a:pPr/>
              <a:t>28.02.2022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3D78A92-0141-4330-8F3E-FAADFAC23844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7488877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8516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Графический объект 37">
            <a:extLst>
              <a:ext uri="{FF2B5EF4-FFF2-40B4-BE49-F238E27FC236}">
                <a16:creationId xmlns="" xmlns:a16="http://schemas.microsoft.com/office/drawing/2014/main" id="{9F75ED2D-7077-4753-B623-4B9A718EB224}"/>
              </a:ext>
            </a:extLst>
          </p:cNvPr>
          <p:cNvSpPr/>
          <p:nvPr userDrawn="1"/>
        </p:nvSpPr>
        <p:spPr>
          <a:xfrm>
            <a:off x="895717" y="3124629"/>
            <a:ext cx="2158296" cy="151200"/>
          </a:xfrm>
          <a:custGeom>
            <a:avLst/>
            <a:gdLst>
              <a:gd name="connsiteX0" fmla="*/ 2087180 w 2158295"/>
              <a:gd name="connsiteY0" fmla="*/ 153601 h 165045"/>
              <a:gd name="connsiteX1" fmla="*/ 82504 w 2158295"/>
              <a:gd name="connsiteY1" fmla="*/ 153601 h 165045"/>
              <a:gd name="connsiteX2" fmla="*/ 12677 w 2158295"/>
              <a:gd name="connsiteY2" fmla="*/ 83774 h 165045"/>
              <a:gd name="connsiteX3" fmla="*/ 12677 w 2158295"/>
              <a:gd name="connsiteY3" fmla="*/ 83774 h 165045"/>
              <a:gd name="connsiteX4" fmla="*/ 82504 w 2158295"/>
              <a:gd name="connsiteY4" fmla="*/ 12677 h 165045"/>
              <a:gd name="connsiteX5" fmla="*/ 2087180 w 2158295"/>
              <a:gd name="connsiteY5" fmla="*/ 12677 h 165045"/>
              <a:gd name="connsiteX6" fmla="*/ 2157008 w 2158295"/>
              <a:gd name="connsiteY6" fmla="*/ 82504 h 165045"/>
              <a:gd name="connsiteX7" fmla="*/ 2157008 w 2158295"/>
              <a:gd name="connsiteY7" fmla="*/ 82504 h 165045"/>
              <a:gd name="connsiteX8" fmla="*/ 2087180 w 2158295"/>
              <a:gd name="connsiteY8" fmla="*/ 153601 h 165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8295" h="165045">
                <a:moveTo>
                  <a:pt x="2087180" y="153601"/>
                </a:moveTo>
                <a:lnTo>
                  <a:pt x="82504" y="153601"/>
                </a:lnTo>
                <a:cubicBezTo>
                  <a:pt x="44417" y="153601"/>
                  <a:pt x="12677" y="121861"/>
                  <a:pt x="12677" y="83774"/>
                </a:cubicBezTo>
                <a:lnTo>
                  <a:pt x="12677" y="83774"/>
                </a:lnTo>
                <a:cubicBezTo>
                  <a:pt x="12677" y="44417"/>
                  <a:pt x="44417" y="12677"/>
                  <a:pt x="82504" y="12677"/>
                </a:cubicBezTo>
                <a:lnTo>
                  <a:pt x="2087180" y="12677"/>
                </a:lnTo>
                <a:cubicBezTo>
                  <a:pt x="2125268" y="12677"/>
                  <a:pt x="2157008" y="44417"/>
                  <a:pt x="2157008" y="82504"/>
                </a:cubicBezTo>
                <a:lnTo>
                  <a:pt x="2157008" y="82504"/>
                </a:lnTo>
                <a:cubicBezTo>
                  <a:pt x="2157008" y="121861"/>
                  <a:pt x="2126538" y="153601"/>
                  <a:pt x="2087180" y="15360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2681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1" name="Графический объект 36">
            <a:extLst>
              <a:ext uri="{FF2B5EF4-FFF2-40B4-BE49-F238E27FC236}">
                <a16:creationId xmlns="" xmlns:a16="http://schemas.microsoft.com/office/drawing/2014/main" id="{21FF5BCF-BC53-4C3F-8B7F-7077B35ADCA8}"/>
              </a:ext>
            </a:extLst>
          </p:cNvPr>
          <p:cNvSpPr/>
          <p:nvPr userDrawn="1"/>
        </p:nvSpPr>
        <p:spPr>
          <a:xfrm>
            <a:off x="-7816" y="5057878"/>
            <a:ext cx="715108" cy="949829"/>
          </a:xfrm>
          <a:custGeom>
            <a:avLst/>
            <a:gdLst>
              <a:gd name="connsiteX0" fmla="*/ 217522 w 723600"/>
              <a:gd name="connsiteY0" fmla="*/ 9082 h 1015200"/>
              <a:gd name="connsiteX1" fmla="*/ 9082 w 723600"/>
              <a:gd name="connsiteY1" fmla="*/ 9082 h 1015200"/>
              <a:gd name="connsiteX2" fmla="*/ 9082 w 723600"/>
              <a:gd name="connsiteY2" fmla="*/ 1010242 h 1015200"/>
              <a:gd name="connsiteX3" fmla="*/ 217522 w 723600"/>
              <a:gd name="connsiteY3" fmla="*/ 1010242 h 1015200"/>
              <a:gd name="connsiteX4" fmla="*/ 716482 w 723600"/>
              <a:gd name="connsiteY4" fmla="*/ 518842 h 1015200"/>
              <a:gd name="connsiteX5" fmla="*/ 716482 w 723600"/>
              <a:gd name="connsiteY5" fmla="*/ 500482 h 1015200"/>
              <a:gd name="connsiteX6" fmla="*/ 217522 w 723600"/>
              <a:gd name="connsiteY6" fmla="*/ 9082 h 10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3600" h="1015200">
                <a:moveTo>
                  <a:pt x="217522" y="9082"/>
                </a:moveTo>
                <a:lnTo>
                  <a:pt x="9082" y="9082"/>
                </a:lnTo>
                <a:lnTo>
                  <a:pt x="9082" y="1010242"/>
                </a:lnTo>
                <a:lnTo>
                  <a:pt x="217522" y="1010242"/>
                </a:lnTo>
                <a:cubicBezTo>
                  <a:pt x="217522" y="1010242"/>
                  <a:pt x="716482" y="1010242"/>
                  <a:pt x="716482" y="518842"/>
                </a:cubicBezTo>
                <a:lnTo>
                  <a:pt x="716482" y="500482"/>
                </a:lnTo>
                <a:cubicBezTo>
                  <a:pt x="716482" y="500482"/>
                  <a:pt x="716482" y="9082"/>
                  <a:pt x="217522" y="9082"/>
                </a:cubicBezTo>
                <a:close/>
              </a:path>
            </a:pathLst>
          </a:custGeom>
          <a:solidFill>
            <a:schemeClr val="accent3"/>
          </a:solidFill>
          <a:ln w="1068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358759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ru-RU" noProof="0" smtClean="0"/>
              <a:t>ДД.ММ.20XX</a:t>
            </a:r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204962212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ru-RU" noProof="0" smtClean="0"/>
              <a:t>ДД.ММ.20XX</a:t>
            </a:r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299747627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, подзаголовок, содержимое и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Рисунок 25">
            <a:extLst>
              <a:ext uri="{FF2B5EF4-FFF2-40B4-BE49-F238E27FC236}">
                <a16:creationId xmlns="" xmlns:a16="http://schemas.microsoft.com/office/drawing/2014/main" id="{5A97CE06-9ECC-4438-8B22-B58B27F2B5F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96781" y="0"/>
            <a:ext cx="3894833" cy="5656330"/>
          </a:xfrm>
          <a:custGeom>
            <a:avLst/>
            <a:gdLst>
              <a:gd name="connsiteX0" fmla="*/ 691654 w 3894833"/>
              <a:gd name="connsiteY0" fmla="*/ 0 h 5656330"/>
              <a:gd name="connsiteX1" fmla="*/ 925166 w 3894833"/>
              <a:gd name="connsiteY1" fmla="*/ 0 h 5656330"/>
              <a:gd name="connsiteX2" fmla="*/ 925166 w 3894833"/>
              <a:gd name="connsiteY2" fmla="*/ 1025424 h 5656330"/>
              <a:gd name="connsiteX3" fmla="*/ 1184060 w 3894833"/>
              <a:gd name="connsiteY3" fmla="*/ 1289394 h 5656330"/>
              <a:gd name="connsiteX4" fmla="*/ 1194212 w 3894833"/>
              <a:gd name="connsiteY4" fmla="*/ 1289394 h 5656330"/>
              <a:gd name="connsiteX5" fmla="*/ 1453107 w 3894833"/>
              <a:gd name="connsiteY5" fmla="*/ 1025424 h 5656330"/>
              <a:gd name="connsiteX6" fmla="*/ 1453107 w 3894833"/>
              <a:gd name="connsiteY6" fmla="*/ 0 h 5656330"/>
              <a:gd name="connsiteX7" fmla="*/ 3894833 w 3894833"/>
              <a:gd name="connsiteY7" fmla="*/ 0 h 5656330"/>
              <a:gd name="connsiteX8" fmla="*/ 3894833 w 3894833"/>
              <a:gd name="connsiteY8" fmla="*/ 3731122 h 5656330"/>
              <a:gd name="connsiteX9" fmla="*/ 2110494 w 3894833"/>
              <a:gd name="connsiteY9" fmla="*/ 5656330 h 5656330"/>
              <a:gd name="connsiteX10" fmla="*/ 1842717 w 3894833"/>
              <a:gd name="connsiteY10" fmla="*/ 5656330 h 5656330"/>
              <a:gd name="connsiteX11" fmla="*/ 0 w 3894833"/>
              <a:gd name="connsiteY11" fmla="*/ 3731122 h 5656330"/>
              <a:gd name="connsiteX12" fmla="*/ 0 w 3894833"/>
              <a:gd name="connsiteY12" fmla="*/ 2120572 h 5656330"/>
              <a:gd name="connsiteX13" fmla="*/ 7266 w 3894833"/>
              <a:gd name="connsiteY13" fmla="*/ 2123266 h 5656330"/>
              <a:gd name="connsiteX14" fmla="*/ 171328 w 3894833"/>
              <a:gd name="connsiteY14" fmla="*/ 2144761 h 5656330"/>
              <a:gd name="connsiteX15" fmla="*/ 189095 w 3894833"/>
              <a:gd name="connsiteY15" fmla="*/ 2144761 h 5656330"/>
              <a:gd name="connsiteX16" fmla="*/ 691654 w 3894833"/>
              <a:gd name="connsiteY16" fmla="*/ 1639663 h 5656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894833" h="5656330">
                <a:moveTo>
                  <a:pt x="691654" y="0"/>
                </a:moveTo>
                <a:lnTo>
                  <a:pt x="925166" y="0"/>
                </a:lnTo>
                <a:lnTo>
                  <a:pt x="925166" y="1025424"/>
                </a:lnTo>
                <a:cubicBezTo>
                  <a:pt x="925166" y="1025424"/>
                  <a:pt x="925166" y="1289394"/>
                  <a:pt x="1184060" y="1289394"/>
                </a:cubicBezTo>
                <a:lnTo>
                  <a:pt x="1194212" y="1289394"/>
                </a:lnTo>
                <a:cubicBezTo>
                  <a:pt x="1194212" y="1289394"/>
                  <a:pt x="1453107" y="1289394"/>
                  <a:pt x="1453107" y="1025424"/>
                </a:cubicBezTo>
                <a:lnTo>
                  <a:pt x="1453107" y="0"/>
                </a:lnTo>
                <a:lnTo>
                  <a:pt x="3894833" y="0"/>
                </a:lnTo>
                <a:lnTo>
                  <a:pt x="3894833" y="3731122"/>
                </a:lnTo>
                <a:cubicBezTo>
                  <a:pt x="3894833" y="3731122"/>
                  <a:pt x="3894833" y="5562417"/>
                  <a:pt x="2110494" y="5656330"/>
                </a:cubicBezTo>
                <a:lnTo>
                  <a:pt x="1842717" y="5656330"/>
                </a:lnTo>
                <a:cubicBezTo>
                  <a:pt x="1467066" y="5628410"/>
                  <a:pt x="0" y="5413934"/>
                  <a:pt x="0" y="3731122"/>
                </a:cubicBezTo>
                <a:lnTo>
                  <a:pt x="0" y="2120572"/>
                </a:lnTo>
                <a:lnTo>
                  <a:pt x="7266" y="2123266"/>
                </a:lnTo>
                <a:cubicBezTo>
                  <a:pt x="54929" y="2136948"/>
                  <a:pt x="109301" y="2144761"/>
                  <a:pt x="171328" y="2144761"/>
                </a:cubicBezTo>
                <a:lnTo>
                  <a:pt x="189095" y="2144761"/>
                </a:lnTo>
                <a:cubicBezTo>
                  <a:pt x="194172" y="2144761"/>
                  <a:pt x="691654" y="2138415"/>
                  <a:pt x="691654" y="1639663"/>
                </a:cubicBezTo>
                <a:close/>
              </a:path>
            </a:pathLst>
          </a:custGeom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4" name="Овал 23">
            <a:extLst>
              <a:ext uri="{FF2B5EF4-FFF2-40B4-BE49-F238E27FC236}">
                <a16:creationId xmlns="" xmlns:a16="http://schemas.microsoft.com/office/drawing/2014/main" id="{CE8B26E3-C9CA-4CFF-8221-19518F497FF4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5" name="Графический объект 12">
            <a:extLst>
              <a:ext uri="{FF2B5EF4-FFF2-40B4-BE49-F238E27FC236}">
                <a16:creationId xmlns="" xmlns:a16="http://schemas.microsoft.com/office/drawing/2014/main" id="{A9957602-C843-44E0-A93F-66AF5A6A0F0A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242568A-7F20-40F2-9490-E3BC7466DA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0023" y="908050"/>
            <a:ext cx="4503295" cy="782638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 dirty="0"/>
              <a:t>РАЗМЕТКА ТЕКСТА 02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0" name="Полилиния: фигура 9">
            <a:extLst>
              <a:ext uri="{FF2B5EF4-FFF2-40B4-BE49-F238E27FC236}">
                <a16:creationId xmlns="" xmlns:a16="http://schemas.microsoft.com/office/drawing/2014/main" id="{7492975F-6F5D-4157-A751-54BACCCF1800}"/>
              </a:ext>
            </a:extLst>
          </p:cNvPr>
          <p:cNvSpPr/>
          <p:nvPr/>
        </p:nvSpPr>
        <p:spPr>
          <a:xfrm>
            <a:off x="5492146" y="-12675"/>
            <a:ext cx="545708" cy="3819957"/>
          </a:xfrm>
          <a:custGeom>
            <a:avLst/>
            <a:gdLst>
              <a:gd name="connsiteX0" fmla="*/ 12675 w 545708"/>
              <a:gd name="connsiteY0" fmla="*/ 12675 h 3819957"/>
              <a:gd name="connsiteX1" fmla="*/ 12675 w 545708"/>
              <a:gd name="connsiteY1" fmla="*/ 3550894 h 3819957"/>
              <a:gd name="connsiteX2" fmla="*/ 271569 w 545708"/>
              <a:gd name="connsiteY2" fmla="*/ 3814865 h 3819957"/>
              <a:gd name="connsiteX3" fmla="*/ 281722 w 545708"/>
              <a:gd name="connsiteY3" fmla="*/ 3814865 h 3819957"/>
              <a:gd name="connsiteX4" fmla="*/ 540616 w 545708"/>
              <a:gd name="connsiteY4" fmla="*/ 3550894 h 3819957"/>
              <a:gd name="connsiteX5" fmla="*/ 540616 w 545708"/>
              <a:gd name="connsiteY5" fmla="*/ 12675 h 3819957"/>
              <a:gd name="connsiteX6" fmla="*/ 12675 w 545708"/>
              <a:gd name="connsiteY6" fmla="*/ 12675 h 3819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5708" h="3819957">
                <a:moveTo>
                  <a:pt x="12675" y="12675"/>
                </a:moveTo>
                <a:lnTo>
                  <a:pt x="12675" y="3550894"/>
                </a:lnTo>
                <a:cubicBezTo>
                  <a:pt x="12675" y="3550894"/>
                  <a:pt x="12675" y="3814865"/>
                  <a:pt x="271569" y="3814865"/>
                </a:cubicBezTo>
                <a:lnTo>
                  <a:pt x="281722" y="3814865"/>
                </a:lnTo>
                <a:cubicBezTo>
                  <a:pt x="281722" y="3814865"/>
                  <a:pt x="540616" y="3814865"/>
                  <a:pt x="540616" y="3550894"/>
                </a:cubicBezTo>
                <a:lnTo>
                  <a:pt x="540616" y="12675"/>
                </a:lnTo>
                <a:lnTo>
                  <a:pt x="12675" y="12675"/>
                </a:lnTo>
                <a:close/>
              </a:path>
            </a:pathLst>
          </a:custGeom>
          <a:solidFill>
            <a:schemeClr val="accent1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3" name="Полилиния: Фигура 12">
            <a:extLst>
              <a:ext uri="{FF2B5EF4-FFF2-40B4-BE49-F238E27FC236}">
                <a16:creationId xmlns="" xmlns:a16="http://schemas.microsoft.com/office/drawing/2014/main" id="{6C50EDEB-35C1-4DED-A608-A0EAA8DE5404}"/>
              </a:ext>
            </a:extLst>
          </p:cNvPr>
          <p:cNvSpPr/>
          <p:nvPr/>
        </p:nvSpPr>
        <p:spPr>
          <a:xfrm>
            <a:off x="5479455" y="-12675"/>
            <a:ext cx="571090" cy="3832648"/>
          </a:xfrm>
          <a:custGeom>
            <a:avLst/>
            <a:gdLst>
              <a:gd name="connsiteX0" fmla="*/ 540616 w 571089"/>
              <a:gd name="connsiteY0" fmla="*/ 12675 h 3832648"/>
              <a:gd name="connsiteX1" fmla="*/ 540616 w 571089"/>
              <a:gd name="connsiteY1" fmla="*/ 3550894 h 3832648"/>
              <a:gd name="connsiteX2" fmla="*/ 294413 w 571089"/>
              <a:gd name="connsiteY2" fmla="*/ 3802174 h 3832648"/>
              <a:gd name="connsiteX3" fmla="*/ 284260 w 571089"/>
              <a:gd name="connsiteY3" fmla="*/ 3802174 h 3832648"/>
              <a:gd name="connsiteX4" fmla="*/ 38056 w 571089"/>
              <a:gd name="connsiteY4" fmla="*/ 3550894 h 3832648"/>
              <a:gd name="connsiteX5" fmla="*/ 38056 w 571089"/>
              <a:gd name="connsiteY5" fmla="*/ 12675 h 3832648"/>
              <a:gd name="connsiteX6" fmla="*/ 12675 w 571089"/>
              <a:gd name="connsiteY6" fmla="*/ 12675 h 3832648"/>
              <a:gd name="connsiteX7" fmla="*/ 12675 w 571089"/>
              <a:gd name="connsiteY7" fmla="*/ 3550894 h 3832648"/>
              <a:gd name="connsiteX8" fmla="*/ 284260 w 571089"/>
              <a:gd name="connsiteY8" fmla="*/ 3827556 h 3832648"/>
              <a:gd name="connsiteX9" fmla="*/ 294413 w 571089"/>
              <a:gd name="connsiteY9" fmla="*/ 3827556 h 3832648"/>
              <a:gd name="connsiteX10" fmla="*/ 565998 w 571089"/>
              <a:gd name="connsiteY10" fmla="*/ 3550894 h 3832648"/>
              <a:gd name="connsiteX11" fmla="*/ 565998 w 571089"/>
              <a:gd name="connsiteY11" fmla="*/ 12675 h 3832648"/>
              <a:gd name="connsiteX12" fmla="*/ 540616 w 571089"/>
              <a:gd name="connsiteY12" fmla="*/ 12675 h 3832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1089" h="3832648">
                <a:moveTo>
                  <a:pt x="540616" y="12675"/>
                </a:moveTo>
                <a:lnTo>
                  <a:pt x="540616" y="3550894"/>
                </a:lnTo>
                <a:cubicBezTo>
                  <a:pt x="540616" y="3798367"/>
                  <a:pt x="304565" y="3802174"/>
                  <a:pt x="294413" y="3802174"/>
                </a:cubicBezTo>
                <a:lnTo>
                  <a:pt x="284260" y="3802174"/>
                </a:lnTo>
                <a:cubicBezTo>
                  <a:pt x="41864" y="3802174"/>
                  <a:pt x="38056" y="3561047"/>
                  <a:pt x="38056" y="3550894"/>
                </a:cubicBezTo>
                <a:lnTo>
                  <a:pt x="38056" y="12675"/>
                </a:lnTo>
                <a:lnTo>
                  <a:pt x="12675" y="12675"/>
                </a:lnTo>
                <a:lnTo>
                  <a:pt x="12675" y="3550894"/>
                </a:lnTo>
                <a:cubicBezTo>
                  <a:pt x="12675" y="3553433"/>
                  <a:pt x="15213" y="3827556"/>
                  <a:pt x="284260" y="3827556"/>
                </a:cubicBezTo>
                <a:lnTo>
                  <a:pt x="294413" y="3827556"/>
                </a:lnTo>
                <a:cubicBezTo>
                  <a:pt x="296951" y="3827556"/>
                  <a:pt x="565998" y="3825017"/>
                  <a:pt x="565998" y="3550894"/>
                </a:cubicBezTo>
                <a:lnTo>
                  <a:pt x="565998" y="12675"/>
                </a:lnTo>
                <a:lnTo>
                  <a:pt x="540616" y="12675"/>
                </a:lnTo>
                <a:close/>
              </a:path>
            </a:pathLst>
          </a:custGeom>
          <a:solidFill>
            <a:schemeClr val="bg1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6" name="Текст 14">
            <a:extLst>
              <a:ext uri="{FF2B5EF4-FFF2-40B4-BE49-F238E27FC236}">
                <a16:creationId xmlns="" xmlns:a16="http://schemas.microsoft.com/office/drawing/2014/main" id="{F469DEB5-CC79-4D71-8360-0B10B34244B7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6910023" y="2050475"/>
            <a:ext cx="4548187" cy="639683"/>
          </a:xfrm>
        </p:spPr>
        <p:txBody>
          <a:bodyPr rtlCol="0">
            <a:normAutofit/>
          </a:bodyPr>
          <a:lstStyle>
            <a:lvl1pPr marL="0" indent="0">
              <a:buNone/>
              <a:defRPr sz="1800" b="1" i="0"/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7" name="Текст 14">
            <a:extLst>
              <a:ext uri="{FF2B5EF4-FFF2-40B4-BE49-F238E27FC236}">
                <a16:creationId xmlns="" xmlns:a16="http://schemas.microsoft.com/office/drawing/2014/main" id="{9EE0722D-F13C-4FFB-9E31-CC024B92E6CD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6910023" y="2839714"/>
            <a:ext cx="4548187" cy="2916952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" name="Графический объект 22">
            <a:extLst>
              <a:ext uri="{FF2B5EF4-FFF2-40B4-BE49-F238E27FC236}">
                <a16:creationId xmlns="" xmlns:a16="http://schemas.microsoft.com/office/drawing/2014/main" id="{827885C7-FA6F-4513-83BC-BEAD42F63D5B}"/>
              </a:ext>
            </a:extLst>
          </p:cNvPr>
          <p:cNvSpPr/>
          <p:nvPr userDrawn="1"/>
        </p:nvSpPr>
        <p:spPr>
          <a:xfrm>
            <a:off x="6981946" y="1726672"/>
            <a:ext cx="4680000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2" name="Полилиния: Форма 21">
            <a:extLst>
              <a:ext uri="{FF2B5EF4-FFF2-40B4-BE49-F238E27FC236}">
                <a16:creationId xmlns="" xmlns:a16="http://schemas.microsoft.com/office/drawing/2014/main" id="{30961087-B677-45AC-8D02-FEE615D17609}"/>
              </a:ext>
            </a:extLst>
          </p:cNvPr>
          <p:cNvSpPr/>
          <p:nvPr userDrawn="1"/>
        </p:nvSpPr>
        <p:spPr>
          <a:xfrm>
            <a:off x="1069371" y="-12675"/>
            <a:ext cx="1002580" cy="2144760"/>
          </a:xfrm>
          <a:custGeom>
            <a:avLst/>
            <a:gdLst>
              <a:gd name="connsiteX0" fmla="*/ 12675 w 1002580"/>
              <a:gd name="connsiteY0" fmla="*/ 12675 h 2144760"/>
              <a:gd name="connsiteX1" fmla="*/ 12675 w 1002580"/>
              <a:gd name="connsiteY1" fmla="*/ 1652337 h 2144760"/>
              <a:gd name="connsiteX2" fmla="*/ 498736 w 1002580"/>
              <a:gd name="connsiteY2" fmla="*/ 2139668 h 2144760"/>
              <a:gd name="connsiteX3" fmla="*/ 516503 w 1002580"/>
              <a:gd name="connsiteY3" fmla="*/ 2139668 h 2144760"/>
              <a:gd name="connsiteX4" fmla="*/ 1002564 w 1002580"/>
              <a:gd name="connsiteY4" fmla="*/ 1652337 h 2144760"/>
              <a:gd name="connsiteX5" fmla="*/ 1002564 w 1002580"/>
              <a:gd name="connsiteY5" fmla="*/ 12675 h 2144760"/>
              <a:gd name="connsiteX6" fmla="*/ 12675 w 1002580"/>
              <a:gd name="connsiteY6" fmla="*/ 12675 h 2144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2580" h="2144760">
                <a:moveTo>
                  <a:pt x="12675" y="12675"/>
                </a:moveTo>
                <a:lnTo>
                  <a:pt x="12675" y="1652337"/>
                </a:lnTo>
                <a:cubicBezTo>
                  <a:pt x="12675" y="1652337"/>
                  <a:pt x="12675" y="2139668"/>
                  <a:pt x="498736" y="2139668"/>
                </a:cubicBezTo>
                <a:lnTo>
                  <a:pt x="516503" y="2139668"/>
                </a:lnTo>
                <a:cubicBezTo>
                  <a:pt x="516503" y="2139668"/>
                  <a:pt x="1002564" y="2139668"/>
                  <a:pt x="1002564" y="1652337"/>
                </a:cubicBezTo>
                <a:lnTo>
                  <a:pt x="1002564" y="12675"/>
                </a:lnTo>
                <a:lnTo>
                  <a:pt x="12675" y="12675"/>
                </a:lnTo>
                <a:close/>
              </a:path>
            </a:pathLst>
          </a:custGeom>
          <a:solidFill>
            <a:schemeClr val="accent3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0091084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лайд с содержимы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Рисунок 41">
            <a:extLst>
              <a:ext uri="{FF2B5EF4-FFF2-40B4-BE49-F238E27FC236}">
                <a16:creationId xmlns="" xmlns:a16="http://schemas.microsoft.com/office/drawing/2014/main" id="{D6E0F90B-941A-45B6-85DA-E0D4E7977CD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71770" y="1483675"/>
            <a:ext cx="6421408" cy="3438427"/>
          </a:xfrm>
          <a:custGeom>
            <a:avLst/>
            <a:gdLst>
              <a:gd name="connsiteX0" fmla="*/ 1709168 w 6421408"/>
              <a:gd name="connsiteY0" fmla="*/ 0 h 3438427"/>
              <a:gd name="connsiteX1" fmla="*/ 6421408 w 6421408"/>
              <a:gd name="connsiteY1" fmla="*/ 0 h 3438427"/>
              <a:gd name="connsiteX2" fmla="*/ 6421408 w 6421408"/>
              <a:gd name="connsiteY2" fmla="*/ 280430 h 3438427"/>
              <a:gd name="connsiteX3" fmla="*/ 5507320 w 6421408"/>
              <a:gd name="connsiteY3" fmla="*/ 280430 h 3438427"/>
              <a:gd name="connsiteX4" fmla="*/ 5322477 w 6421408"/>
              <a:gd name="connsiteY4" fmla="*/ 461067 h 3438427"/>
              <a:gd name="connsiteX5" fmla="*/ 5322477 w 6421408"/>
              <a:gd name="connsiteY5" fmla="*/ 467384 h 3438427"/>
              <a:gd name="connsiteX6" fmla="*/ 5507320 w 6421408"/>
              <a:gd name="connsiteY6" fmla="*/ 648021 h 3438427"/>
              <a:gd name="connsiteX7" fmla="*/ 6421408 w 6421408"/>
              <a:gd name="connsiteY7" fmla="*/ 648021 h 3438427"/>
              <a:gd name="connsiteX8" fmla="*/ 6421408 w 6421408"/>
              <a:gd name="connsiteY8" fmla="*/ 2672927 h 3438427"/>
              <a:gd name="connsiteX9" fmla="*/ 4918005 w 6421408"/>
              <a:gd name="connsiteY9" fmla="*/ 2672927 h 3438427"/>
              <a:gd name="connsiteX10" fmla="*/ 4642006 w 6421408"/>
              <a:gd name="connsiteY10" fmla="*/ 2943252 h 3438427"/>
              <a:gd name="connsiteX11" fmla="*/ 4642006 w 6421408"/>
              <a:gd name="connsiteY11" fmla="*/ 2949569 h 3438427"/>
              <a:gd name="connsiteX12" fmla="*/ 3297460 w 6421408"/>
              <a:gd name="connsiteY12" fmla="*/ 2949569 h 3438427"/>
              <a:gd name="connsiteX13" fmla="*/ 2831554 w 6421408"/>
              <a:gd name="connsiteY13" fmla="*/ 3411899 h 3438427"/>
              <a:gd name="connsiteX14" fmla="*/ 2831554 w 6421408"/>
              <a:gd name="connsiteY14" fmla="*/ 3428320 h 3438427"/>
              <a:gd name="connsiteX15" fmla="*/ 2831723 w 6421408"/>
              <a:gd name="connsiteY15" fmla="*/ 3434345 h 3438427"/>
              <a:gd name="connsiteX16" fmla="*/ 2831976 w 6421408"/>
              <a:gd name="connsiteY16" fmla="*/ 3438427 h 3438427"/>
              <a:gd name="connsiteX17" fmla="*/ 1709168 w 6421408"/>
              <a:gd name="connsiteY17" fmla="*/ 3438427 h 3438427"/>
              <a:gd name="connsiteX18" fmla="*/ 0 w 6421408"/>
              <a:gd name="connsiteY18" fmla="*/ 1733109 h 3438427"/>
              <a:gd name="connsiteX19" fmla="*/ 0 w 6421408"/>
              <a:gd name="connsiteY19" fmla="*/ 1705319 h 3438427"/>
              <a:gd name="connsiteX20" fmla="*/ 1709168 w 6421408"/>
              <a:gd name="connsiteY20" fmla="*/ 0 h 3438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421408" h="3438427">
                <a:moveTo>
                  <a:pt x="1709168" y="0"/>
                </a:moveTo>
                <a:lnTo>
                  <a:pt x="6421408" y="0"/>
                </a:lnTo>
                <a:lnTo>
                  <a:pt x="6421408" y="280430"/>
                </a:lnTo>
                <a:lnTo>
                  <a:pt x="5507320" y="280430"/>
                </a:lnTo>
                <a:cubicBezTo>
                  <a:pt x="5507320" y="280430"/>
                  <a:pt x="5322477" y="280430"/>
                  <a:pt x="5322477" y="461067"/>
                </a:cubicBezTo>
                <a:lnTo>
                  <a:pt x="5322477" y="467384"/>
                </a:lnTo>
                <a:cubicBezTo>
                  <a:pt x="5322477" y="467384"/>
                  <a:pt x="5322477" y="648021"/>
                  <a:pt x="5507320" y="648021"/>
                </a:cubicBezTo>
                <a:lnTo>
                  <a:pt x="6421408" y="648021"/>
                </a:lnTo>
                <a:lnTo>
                  <a:pt x="6421408" y="2672927"/>
                </a:lnTo>
                <a:lnTo>
                  <a:pt x="4918005" y="2672927"/>
                </a:lnTo>
                <a:cubicBezTo>
                  <a:pt x="4915473" y="2672927"/>
                  <a:pt x="4642006" y="2675454"/>
                  <a:pt x="4642006" y="2943252"/>
                </a:cubicBezTo>
                <a:lnTo>
                  <a:pt x="4642006" y="2949569"/>
                </a:lnTo>
                <a:lnTo>
                  <a:pt x="3297460" y="2949569"/>
                </a:lnTo>
                <a:cubicBezTo>
                  <a:pt x="3292396" y="2949569"/>
                  <a:pt x="2831554" y="2954621"/>
                  <a:pt x="2831554" y="3411899"/>
                </a:cubicBezTo>
                <a:lnTo>
                  <a:pt x="2831554" y="3428320"/>
                </a:lnTo>
                <a:cubicBezTo>
                  <a:pt x="2831554" y="3428636"/>
                  <a:pt x="2831574" y="3430718"/>
                  <a:pt x="2831723" y="3434345"/>
                </a:cubicBezTo>
                <a:lnTo>
                  <a:pt x="2831976" y="3438427"/>
                </a:lnTo>
                <a:lnTo>
                  <a:pt x="1709168" y="3438427"/>
                </a:lnTo>
                <a:cubicBezTo>
                  <a:pt x="1709168" y="3438427"/>
                  <a:pt x="0" y="3438427"/>
                  <a:pt x="0" y="1733109"/>
                </a:cubicBezTo>
                <a:lnTo>
                  <a:pt x="0" y="1705319"/>
                </a:lnTo>
                <a:cubicBezTo>
                  <a:pt x="0" y="1705319"/>
                  <a:pt x="0" y="0"/>
                  <a:pt x="1709168" y="0"/>
                </a:cubicBezTo>
                <a:close/>
              </a:path>
            </a:pathLst>
          </a:custGeom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35" name="Овал 34">
            <a:extLst>
              <a:ext uri="{FF2B5EF4-FFF2-40B4-BE49-F238E27FC236}">
                <a16:creationId xmlns="" xmlns:a16="http://schemas.microsoft.com/office/drawing/2014/main" id="{7BC6DBB9-1B34-4374-A887-DC30F9E2F62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6" name="Графический объект 12">
            <a:extLst>
              <a:ext uri="{FF2B5EF4-FFF2-40B4-BE49-F238E27FC236}">
                <a16:creationId xmlns="" xmlns:a16="http://schemas.microsoft.com/office/drawing/2014/main" id="{00DE0AE3-F44D-4F2C-B7A3-C253AA498DEF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242568A-7F20-40F2-9490-E3BC7466DA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5853" y="1231900"/>
            <a:ext cx="4503295" cy="782638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 dirty="0"/>
              <a:t>РАЗМЕТКА ТЕКСТА 02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8" name="Текст 14">
            <a:extLst>
              <a:ext uri="{FF2B5EF4-FFF2-40B4-BE49-F238E27FC236}">
                <a16:creationId xmlns="" xmlns:a16="http://schemas.microsoft.com/office/drawing/2014/main" id="{82903A57-2768-42F8-A5EA-4C19B90498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067" y="3889184"/>
            <a:ext cx="4548187" cy="1708223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8" name="Полилиния: Фигура 37">
            <a:extLst>
              <a:ext uri="{FF2B5EF4-FFF2-40B4-BE49-F238E27FC236}">
                <a16:creationId xmlns="" xmlns:a16="http://schemas.microsoft.com/office/drawing/2014/main" id="{C6C05708-08C7-4EF1-B0D8-6A01C1B1AD85}"/>
              </a:ext>
            </a:extLst>
          </p:cNvPr>
          <p:cNvSpPr/>
          <p:nvPr userDrawn="1"/>
        </p:nvSpPr>
        <p:spPr>
          <a:xfrm>
            <a:off x="10413777" y="4433244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29" name="Полилиния: Форма 28">
            <a:extLst>
              <a:ext uri="{FF2B5EF4-FFF2-40B4-BE49-F238E27FC236}">
                <a16:creationId xmlns="" xmlns:a16="http://schemas.microsoft.com/office/drawing/2014/main" id="{E46691B2-7AF3-4CAC-A285-36444A9101D9}"/>
              </a:ext>
            </a:extLst>
          </p:cNvPr>
          <p:cNvSpPr/>
          <p:nvPr userDrawn="1"/>
        </p:nvSpPr>
        <p:spPr>
          <a:xfrm>
            <a:off x="12193179" y="4156602"/>
            <a:ext cx="3197" cy="25264"/>
          </a:xfrm>
          <a:custGeom>
            <a:avLst/>
            <a:gdLst>
              <a:gd name="connsiteX0" fmla="*/ 0 w 3197"/>
              <a:gd name="connsiteY0" fmla="*/ 0 h 25264"/>
              <a:gd name="connsiteX1" fmla="*/ 3197 w 3197"/>
              <a:gd name="connsiteY1" fmla="*/ 0 h 25264"/>
              <a:gd name="connsiteX2" fmla="*/ 3197 w 3197"/>
              <a:gd name="connsiteY2" fmla="*/ 25264 h 25264"/>
              <a:gd name="connsiteX3" fmla="*/ 0 w 3197"/>
              <a:gd name="connsiteY3" fmla="*/ 25264 h 25264"/>
              <a:gd name="connsiteX4" fmla="*/ 0 w 3197"/>
              <a:gd name="connsiteY4" fmla="*/ 0 h 25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7" h="25264">
                <a:moveTo>
                  <a:pt x="0" y="0"/>
                </a:moveTo>
                <a:lnTo>
                  <a:pt x="3197" y="0"/>
                </a:lnTo>
                <a:lnTo>
                  <a:pt x="3197" y="25264"/>
                </a:lnTo>
                <a:lnTo>
                  <a:pt x="0" y="25264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26" name="Полилиния: фигура 25">
            <a:extLst>
              <a:ext uri="{FF2B5EF4-FFF2-40B4-BE49-F238E27FC236}">
                <a16:creationId xmlns="" xmlns:a16="http://schemas.microsoft.com/office/drawing/2014/main" id="{FE8ACF66-A148-4D4F-A35C-837CDC6B154D}"/>
              </a:ext>
            </a:extLst>
          </p:cNvPr>
          <p:cNvSpPr/>
          <p:nvPr userDrawn="1"/>
        </p:nvSpPr>
        <p:spPr>
          <a:xfrm>
            <a:off x="12193179" y="4682093"/>
            <a:ext cx="3197" cy="25264"/>
          </a:xfrm>
          <a:custGeom>
            <a:avLst/>
            <a:gdLst>
              <a:gd name="connsiteX0" fmla="*/ 0 w 3197"/>
              <a:gd name="connsiteY0" fmla="*/ 0 h 25264"/>
              <a:gd name="connsiteX1" fmla="*/ 3197 w 3197"/>
              <a:gd name="connsiteY1" fmla="*/ 0 h 25264"/>
              <a:gd name="connsiteX2" fmla="*/ 3197 w 3197"/>
              <a:gd name="connsiteY2" fmla="*/ 25264 h 25264"/>
              <a:gd name="connsiteX3" fmla="*/ 0 w 3197"/>
              <a:gd name="connsiteY3" fmla="*/ 25264 h 25264"/>
              <a:gd name="connsiteX4" fmla="*/ 0 w 3197"/>
              <a:gd name="connsiteY4" fmla="*/ 0 h 25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7" h="25264">
                <a:moveTo>
                  <a:pt x="0" y="0"/>
                </a:moveTo>
                <a:lnTo>
                  <a:pt x="3197" y="0"/>
                </a:lnTo>
                <a:lnTo>
                  <a:pt x="3197" y="25264"/>
                </a:lnTo>
                <a:lnTo>
                  <a:pt x="0" y="25264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28" name="Текст 26">
            <a:extLst>
              <a:ext uri="{FF2B5EF4-FFF2-40B4-BE49-F238E27FC236}">
                <a16:creationId xmlns="" xmlns:a16="http://schemas.microsoft.com/office/drawing/2014/main" id="{5F10B1F7-5633-4C8B-A868-72D9C782CBA6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811115" y="2374900"/>
            <a:ext cx="4565650" cy="701675"/>
          </a:xfrm>
        </p:spPr>
        <p:txBody>
          <a:bodyPr rtlCol="0">
            <a:noAutofit/>
          </a:bodyPr>
          <a:lstStyle>
            <a:lvl1pPr marL="0" indent="0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1" name="Текст 29">
            <a:extLst>
              <a:ext uri="{FF2B5EF4-FFF2-40B4-BE49-F238E27FC236}">
                <a16:creationId xmlns="" xmlns:a16="http://schemas.microsoft.com/office/drawing/2014/main" id="{CBA9BCD0-48BA-4D5B-8871-61204EACE422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811115" y="3165301"/>
            <a:ext cx="4583113" cy="689525"/>
          </a:xfrm>
        </p:spPr>
        <p:txBody>
          <a:bodyPr rtlCol="0"/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" name="Графический объект 33">
            <a:extLst>
              <a:ext uri="{FF2B5EF4-FFF2-40B4-BE49-F238E27FC236}">
                <a16:creationId xmlns="" xmlns:a16="http://schemas.microsoft.com/office/drawing/2014/main" id="{38956B41-4EE0-4C7C-8436-027F5DE8B1BC}"/>
              </a:ext>
            </a:extLst>
          </p:cNvPr>
          <p:cNvSpPr/>
          <p:nvPr userDrawn="1"/>
        </p:nvSpPr>
        <p:spPr>
          <a:xfrm>
            <a:off x="887581" y="2045662"/>
            <a:ext cx="4824000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3" name="Полилиния: Фигура 32">
            <a:extLst>
              <a:ext uri="{FF2B5EF4-FFF2-40B4-BE49-F238E27FC236}">
                <a16:creationId xmlns="" xmlns:a16="http://schemas.microsoft.com/office/drawing/2014/main" id="{E08687FC-7322-4F20-9769-1ECF4296A96E}"/>
              </a:ext>
            </a:extLst>
          </p:cNvPr>
          <p:cNvSpPr/>
          <p:nvPr userDrawn="1"/>
        </p:nvSpPr>
        <p:spPr>
          <a:xfrm>
            <a:off x="10416941" y="4161024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1" name="Полилиния: Фигура 40">
            <a:extLst>
              <a:ext uri="{FF2B5EF4-FFF2-40B4-BE49-F238E27FC236}">
                <a16:creationId xmlns="" xmlns:a16="http://schemas.microsoft.com/office/drawing/2014/main" id="{0FCCDE26-7222-4C1B-884A-0FAE84FA57DB}"/>
              </a:ext>
            </a:extLst>
          </p:cNvPr>
          <p:cNvSpPr/>
          <p:nvPr userDrawn="1"/>
        </p:nvSpPr>
        <p:spPr>
          <a:xfrm>
            <a:off x="8607090" y="4437664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6353298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раздела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Рисунок 38">
            <a:extLst>
              <a:ext uri="{FF2B5EF4-FFF2-40B4-BE49-F238E27FC236}">
                <a16:creationId xmlns="" xmlns:a16="http://schemas.microsoft.com/office/drawing/2014/main" id="{12A714F2-A8EC-40F7-ACFF-A00E1DD10C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2412" y="2373273"/>
            <a:ext cx="11271651" cy="2549580"/>
          </a:xfrm>
          <a:custGeom>
            <a:avLst/>
            <a:gdLst>
              <a:gd name="connsiteX0" fmla="*/ 1257522 w 11271651"/>
              <a:gd name="connsiteY0" fmla="*/ 0 h 2549580"/>
              <a:gd name="connsiteX1" fmla="*/ 7117931 w 11271651"/>
              <a:gd name="connsiteY1" fmla="*/ 0 h 2549580"/>
              <a:gd name="connsiteX2" fmla="*/ 7133189 w 11271651"/>
              <a:gd name="connsiteY2" fmla="*/ 37934 h 2549580"/>
              <a:gd name="connsiteX3" fmla="*/ 7567673 w 11271651"/>
              <a:gd name="connsiteY3" fmla="*/ 284761 h 2549580"/>
              <a:gd name="connsiteX4" fmla="*/ 11271651 w 11271651"/>
              <a:gd name="connsiteY4" fmla="*/ 284761 h 2549580"/>
              <a:gd name="connsiteX5" fmla="*/ 11271651 w 11271651"/>
              <a:gd name="connsiteY5" fmla="*/ 2292367 h 2549580"/>
              <a:gd name="connsiteX6" fmla="*/ 3360838 w 11271651"/>
              <a:gd name="connsiteY6" fmla="*/ 2292367 h 2549580"/>
              <a:gd name="connsiteX7" fmla="*/ 3027059 w 11271651"/>
              <a:gd name="connsiteY7" fmla="*/ 2473692 h 2549580"/>
              <a:gd name="connsiteX8" fmla="*/ 2997435 w 11271651"/>
              <a:gd name="connsiteY8" fmla="*/ 2549580 h 2549580"/>
              <a:gd name="connsiteX9" fmla="*/ 1257522 w 11271651"/>
              <a:gd name="connsiteY9" fmla="*/ 2549580 h 2549580"/>
              <a:gd name="connsiteX10" fmla="*/ 0 w 11271651"/>
              <a:gd name="connsiteY10" fmla="*/ 1291940 h 2549580"/>
              <a:gd name="connsiteX11" fmla="*/ 0 w 11271651"/>
              <a:gd name="connsiteY11" fmla="*/ 1257641 h 2549580"/>
              <a:gd name="connsiteX12" fmla="*/ 1257522 w 11271651"/>
              <a:gd name="connsiteY12" fmla="*/ 0 h 2549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271651" h="2549580">
                <a:moveTo>
                  <a:pt x="1257522" y="0"/>
                </a:moveTo>
                <a:lnTo>
                  <a:pt x="7117931" y="0"/>
                </a:lnTo>
                <a:lnTo>
                  <a:pt x="7133189" y="37934"/>
                </a:lnTo>
                <a:cubicBezTo>
                  <a:pt x="7196165" y="161665"/>
                  <a:pt x="7320847" y="284761"/>
                  <a:pt x="7567673" y="284761"/>
                </a:cubicBezTo>
                <a:lnTo>
                  <a:pt x="11271651" y="284761"/>
                </a:lnTo>
                <a:lnTo>
                  <a:pt x="11271651" y="2292367"/>
                </a:lnTo>
                <a:lnTo>
                  <a:pt x="3360838" y="2292367"/>
                </a:lnTo>
                <a:cubicBezTo>
                  <a:pt x="3357507" y="2292367"/>
                  <a:pt x="3127793" y="2295282"/>
                  <a:pt x="3027059" y="2473692"/>
                </a:cubicBezTo>
                <a:lnTo>
                  <a:pt x="2997435" y="2549580"/>
                </a:lnTo>
                <a:lnTo>
                  <a:pt x="1257522" y="2549580"/>
                </a:lnTo>
                <a:cubicBezTo>
                  <a:pt x="1257522" y="2549580"/>
                  <a:pt x="0" y="2549580"/>
                  <a:pt x="0" y="1291940"/>
                </a:cubicBezTo>
                <a:lnTo>
                  <a:pt x="0" y="1257641"/>
                </a:lnTo>
                <a:cubicBezTo>
                  <a:pt x="0" y="1257641"/>
                  <a:pt x="0" y="0"/>
                  <a:pt x="1257522" y="0"/>
                </a:cubicBezTo>
                <a:close/>
              </a:path>
            </a:pathLst>
          </a:custGeom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13074BE4-153F-46FE-B915-CD1AEF318A25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5" name="Графический объект 12">
            <a:extLst>
              <a:ext uri="{FF2B5EF4-FFF2-40B4-BE49-F238E27FC236}">
                <a16:creationId xmlns="" xmlns:a16="http://schemas.microsoft.com/office/drawing/2014/main" id="{0B7E91C4-F19E-46BE-B05F-139B5418924E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0" name="Полилиния: фигура 9">
            <a:extLst>
              <a:ext uri="{FF2B5EF4-FFF2-40B4-BE49-F238E27FC236}">
                <a16:creationId xmlns="" xmlns:a16="http://schemas.microsoft.com/office/drawing/2014/main" id="{08A64499-0304-4070-BCB0-67E2BE20A3EA}"/>
              </a:ext>
            </a:extLst>
          </p:cNvPr>
          <p:cNvSpPr/>
          <p:nvPr userDrawn="1"/>
        </p:nvSpPr>
        <p:spPr>
          <a:xfrm>
            <a:off x="7998821" y="1645349"/>
            <a:ext cx="4196737" cy="1001638"/>
          </a:xfrm>
          <a:custGeom>
            <a:avLst/>
            <a:gdLst>
              <a:gd name="connsiteX0" fmla="*/ 3150394 w 3152775"/>
              <a:gd name="connsiteY0" fmla="*/ 7144 h 752475"/>
              <a:gd name="connsiteX1" fmla="*/ 371952 w 3152775"/>
              <a:gd name="connsiteY1" fmla="*/ 7144 h 752475"/>
              <a:gd name="connsiteX2" fmla="*/ 7144 w 3152775"/>
              <a:gd name="connsiteY2" fmla="*/ 370999 h 752475"/>
              <a:gd name="connsiteX3" fmla="*/ 7144 w 3152775"/>
              <a:gd name="connsiteY3" fmla="*/ 384334 h 752475"/>
              <a:gd name="connsiteX4" fmla="*/ 371952 w 3152775"/>
              <a:gd name="connsiteY4" fmla="*/ 748189 h 752475"/>
              <a:gd name="connsiteX5" fmla="*/ 3150394 w 3152775"/>
              <a:gd name="connsiteY5" fmla="*/ 748189 h 752475"/>
              <a:gd name="connsiteX6" fmla="*/ 3150394 w 3152775"/>
              <a:gd name="connsiteY6" fmla="*/ 7144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52775" h="752475">
                <a:moveTo>
                  <a:pt x="3150394" y="7144"/>
                </a:moveTo>
                <a:lnTo>
                  <a:pt x="371952" y="7144"/>
                </a:lnTo>
                <a:cubicBezTo>
                  <a:pt x="371952" y="7144"/>
                  <a:pt x="7144" y="7144"/>
                  <a:pt x="7144" y="370999"/>
                </a:cubicBezTo>
                <a:lnTo>
                  <a:pt x="7144" y="384334"/>
                </a:lnTo>
                <a:cubicBezTo>
                  <a:pt x="7144" y="384334"/>
                  <a:pt x="7144" y="748189"/>
                  <a:pt x="371952" y="748189"/>
                </a:cubicBezTo>
                <a:lnTo>
                  <a:pt x="3150394" y="748189"/>
                </a:lnTo>
                <a:lnTo>
                  <a:pt x="3150394" y="7144"/>
                </a:lnTo>
                <a:close/>
              </a:path>
            </a:pathLst>
          </a:custGeom>
          <a:solidFill>
            <a:schemeClr val="accent1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5" name="Полилиния: Форма 24">
            <a:extLst>
              <a:ext uri="{FF2B5EF4-FFF2-40B4-BE49-F238E27FC236}">
                <a16:creationId xmlns="" xmlns:a16="http://schemas.microsoft.com/office/drawing/2014/main" id="{ED1736B3-AE79-40C2-80FF-2FB0FEE27195}"/>
              </a:ext>
            </a:extLst>
          </p:cNvPr>
          <p:cNvSpPr/>
          <p:nvPr userDrawn="1"/>
        </p:nvSpPr>
        <p:spPr>
          <a:xfrm>
            <a:off x="12186920" y="2632655"/>
            <a:ext cx="5081" cy="25381"/>
          </a:xfrm>
          <a:custGeom>
            <a:avLst/>
            <a:gdLst>
              <a:gd name="connsiteX0" fmla="*/ 0 w 5081"/>
              <a:gd name="connsiteY0" fmla="*/ 0 h 25381"/>
              <a:gd name="connsiteX1" fmla="*/ 5081 w 5081"/>
              <a:gd name="connsiteY1" fmla="*/ 0 h 25381"/>
              <a:gd name="connsiteX2" fmla="*/ 5081 w 5081"/>
              <a:gd name="connsiteY2" fmla="*/ 25381 h 25381"/>
              <a:gd name="connsiteX3" fmla="*/ 0 w 5081"/>
              <a:gd name="connsiteY3" fmla="*/ 25381 h 25381"/>
              <a:gd name="connsiteX4" fmla="*/ 0 w 5081"/>
              <a:gd name="connsiteY4" fmla="*/ 0 h 25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1">
                <a:moveTo>
                  <a:pt x="0" y="0"/>
                </a:moveTo>
                <a:lnTo>
                  <a:pt x="5081" y="0"/>
                </a:lnTo>
                <a:lnTo>
                  <a:pt x="5081" y="25381"/>
                </a:lnTo>
                <a:lnTo>
                  <a:pt x="0" y="2538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C2228EE-3546-4272-9C39-150FF23CE0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1987" y="793172"/>
            <a:ext cx="9144000" cy="655621"/>
          </a:xfrm>
        </p:spPr>
        <p:txBody>
          <a:bodyPr rtlCol="0" anchor="b">
            <a:normAutofit/>
          </a:bodyPr>
          <a:lstStyle>
            <a:lvl1pPr algn="l">
              <a:defRPr sz="4000" b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rtl="0"/>
            <a:r>
              <a:rPr lang="ru-RU" noProof="0" dirty="0"/>
              <a:t>СЛАЙД-РАЗДЕЛИТЕЛЬ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0F2EFCC6-4D5A-4B43-A534-1A868887BC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772" y="1877051"/>
            <a:ext cx="6843278" cy="496223"/>
          </a:xfrm>
        </p:spPr>
        <p:txBody>
          <a:bodyPr rtlCol="0">
            <a:normAutofit/>
          </a:bodyPr>
          <a:lstStyle>
            <a:lvl1pPr marL="0" indent="0" algn="l">
              <a:buNone/>
              <a:defRPr sz="18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FD10BB4-D57E-4372-8E10-AC15DC096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6020939-F172-405E-A418-A87CE5D90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808348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24" name="Графический объект 22">
            <a:extLst>
              <a:ext uri="{FF2B5EF4-FFF2-40B4-BE49-F238E27FC236}">
                <a16:creationId xmlns="" xmlns:a16="http://schemas.microsoft.com/office/drawing/2014/main" id="{4EE1436E-33B5-4388-87D8-2D0633CC3CE7}"/>
              </a:ext>
            </a:extLst>
          </p:cNvPr>
          <p:cNvSpPr/>
          <p:nvPr/>
        </p:nvSpPr>
        <p:spPr>
          <a:xfrm>
            <a:off x="903223" y="1550951"/>
            <a:ext cx="5508000" cy="151200"/>
          </a:xfrm>
          <a:custGeom>
            <a:avLst/>
            <a:gdLst>
              <a:gd name="connsiteX0" fmla="*/ 2392204 w 2447925"/>
              <a:gd name="connsiteY0" fmla="*/ 114776 h 114300"/>
              <a:gd name="connsiteX1" fmla="*/ 60484 w 2447925"/>
              <a:gd name="connsiteY1" fmla="*/ 114776 h 114300"/>
              <a:gd name="connsiteX2" fmla="*/ 7144 w 2447925"/>
              <a:gd name="connsiteY2" fmla="*/ 60484 h 114300"/>
              <a:gd name="connsiteX3" fmla="*/ 7144 w 2447925"/>
              <a:gd name="connsiteY3" fmla="*/ 60484 h 114300"/>
              <a:gd name="connsiteX4" fmla="*/ 60484 w 2447925"/>
              <a:gd name="connsiteY4" fmla="*/ 7144 h 114300"/>
              <a:gd name="connsiteX5" fmla="*/ 2392204 w 2447925"/>
              <a:gd name="connsiteY5" fmla="*/ 7144 h 114300"/>
              <a:gd name="connsiteX6" fmla="*/ 2445544 w 2447925"/>
              <a:gd name="connsiteY6" fmla="*/ 60484 h 114300"/>
              <a:gd name="connsiteX7" fmla="*/ 2445544 w 2447925"/>
              <a:gd name="connsiteY7" fmla="*/ 60484 h 114300"/>
              <a:gd name="connsiteX8" fmla="*/ 2392204 w 2447925"/>
              <a:gd name="connsiteY8" fmla="*/ 114776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7925" h="114300">
                <a:moveTo>
                  <a:pt x="2392204" y="114776"/>
                </a:moveTo>
                <a:lnTo>
                  <a:pt x="60484" y="114776"/>
                </a:lnTo>
                <a:cubicBezTo>
                  <a:pt x="30956" y="114776"/>
                  <a:pt x="7144" y="90011"/>
                  <a:pt x="7144" y="60484"/>
                </a:cubicBezTo>
                <a:lnTo>
                  <a:pt x="7144" y="60484"/>
                </a:lnTo>
                <a:cubicBezTo>
                  <a:pt x="7144" y="30956"/>
                  <a:pt x="30956" y="7144"/>
                  <a:pt x="60484" y="7144"/>
                </a:cubicBezTo>
                <a:lnTo>
                  <a:pt x="2392204" y="7144"/>
                </a:lnTo>
                <a:cubicBezTo>
                  <a:pt x="2421731" y="7144"/>
                  <a:pt x="2445544" y="30956"/>
                  <a:pt x="2445544" y="60484"/>
                </a:cubicBezTo>
                <a:lnTo>
                  <a:pt x="2445544" y="60484"/>
                </a:lnTo>
                <a:cubicBezTo>
                  <a:pt x="2445544" y="90011"/>
                  <a:pt x="2421731" y="114776"/>
                  <a:pt x="2392204" y="11477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9" name="Полилиния: Форма 8">
            <a:extLst>
              <a:ext uri="{FF2B5EF4-FFF2-40B4-BE49-F238E27FC236}">
                <a16:creationId xmlns="" xmlns:a16="http://schemas.microsoft.com/office/drawing/2014/main" id="{A8FB11AB-3031-47CA-85DD-696856C3C62C}"/>
              </a:ext>
            </a:extLst>
          </p:cNvPr>
          <p:cNvSpPr/>
          <p:nvPr/>
        </p:nvSpPr>
        <p:spPr>
          <a:xfrm>
            <a:off x="3899957" y="4662943"/>
            <a:ext cx="8292043" cy="760738"/>
          </a:xfrm>
          <a:custGeom>
            <a:avLst/>
            <a:gdLst>
              <a:gd name="connsiteX0" fmla="*/ 6228874 w 6229350"/>
              <a:gd name="connsiteY0" fmla="*/ 7144 h 571500"/>
              <a:gd name="connsiteX1" fmla="*/ 284321 w 6229350"/>
              <a:gd name="connsiteY1" fmla="*/ 7144 h 571500"/>
              <a:gd name="connsiteX2" fmla="*/ 7144 w 6229350"/>
              <a:gd name="connsiteY2" fmla="*/ 282416 h 571500"/>
              <a:gd name="connsiteX3" fmla="*/ 7144 w 6229350"/>
              <a:gd name="connsiteY3" fmla="*/ 292894 h 571500"/>
              <a:gd name="connsiteX4" fmla="*/ 284321 w 6229350"/>
              <a:gd name="connsiteY4" fmla="*/ 568166 h 571500"/>
              <a:gd name="connsiteX5" fmla="*/ 6228874 w 6229350"/>
              <a:gd name="connsiteY5" fmla="*/ 568166 h 571500"/>
              <a:gd name="connsiteX6" fmla="*/ 6228874 w 6229350"/>
              <a:gd name="connsiteY6" fmla="*/ 71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29350" h="571500">
                <a:moveTo>
                  <a:pt x="6228874" y="7144"/>
                </a:moveTo>
                <a:lnTo>
                  <a:pt x="284321" y="7144"/>
                </a:lnTo>
                <a:cubicBezTo>
                  <a:pt x="284321" y="7144"/>
                  <a:pt x="7144" y="7144"/>
                  <a:pt x="7144" y="282416"/>
                </a:cubicBezTo>
                <a:lnTo>
                  <a:pt x="7144" y="292894"/>
                </a:lnTo>
                <a:cubicBezTo>
                  <a:pt x="7144" y="292894"/>
                  <a:pt x="7144" y="568166"/>
                  <a:pt x="284321" y="568166"/>
                </a:cubicBezTo>
                <a:lnTo>
                  <a:pt x="6228874" y="568166"/>
                </a:lnTo>
                <a:lnTo>
                  <a:pt x="6228874" y="7144"/>
                </a:lnTo>
                <a:close/>
              </a:path>
            </a:pathLst>
          </a:custGeom>
          <a:solidFill>
            <a:schemeClr val="accent3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0210624-61F8-48B2-BD00-D3BC39DEB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38" name="Полилиния: Фигура 37">
            <a:extLst>
              <a:ext uri="{FF2B5EF4-FFF2-40B4-BE49-F238E27FC236}">
                <a16:creationId xmlns="" xmlns:a16="http://schemas.microsoft.com/office/drawing/2014/main" id="{9CD6F167-FB82-4EFB-BAB9-1D0FEE07B85D}"/>
              </a:ext>
            </a:extLst>
          </p:cNvPr>
          <p:cNvSpPr/>
          <p:nvPr/>
        </p:nvSpPr>
        <p:spPr>
          <a:xfrm>
            <a:off x="3909848" y="4665641"/>
            <a:ext cx="8277071" cy="257213"/>
          </a:xfrm>
          <a:custGeom>
            <a:avLst/>
            <a:gdLst>
              <a:gd name="connsiteX0" fmla="*/ 363403 w 8277071"/>
              <a:gd name="connsiteY0" fmla="*/ 0 h 257213"/>
              <a:gd name="connsiteX1" fmla="*/ 8277071 w 8277071"/>
              <a:gd name="connsiteY1" fmla="*/ 0 h 257213"/>
              <a:gd name="connsiteX2" fmla="*/ 8277071 w 8277071"/>
              <a:gd name="connsiteY2" fmla="*/ 25380 h 257213"/>
              <a:gd name="connsiteX3" fmla="*/ 363403 w 8277071"/>
              <a:gd name="connsiteY3" fmla="*/ 25380 h 257213"/>
              <a:gd name="connsiteX4" fmla="*/ 61632 w 8277071"/>
              <a:gd name="connsiteY4" fmla="*/ 176355 h 257213"/>
              <a:gd name="connsiteX5" fmla="*/ 25441 w 8277071"/>
              <a:gd name="connsiteY5" fmla="*/ 257213 h 257213"/>
              <a:gd name="connsiteX6" fmla="*/ 0 w 8277071"/>
              <a:gd name="connsiteY6" fmla="*/ 257213 h 257213"/>
              <a:gd name="connsiteX7" fmla="*/ 29624 w 8277071"/>
              <a:gd name="connsiteY7" fmla="*/ 181325 h 257213"/>
              <a:gd name="connsiteX8" fmla="*/ 363403 w 8277071"/>
              <a:gd name="connsiteY8" fmla="*/ 0 h 25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77071" h="257213">
                <a:moveTo>
                  <a:pt x="363403" y="0"/>
                </a:moveTo>
                <a:lnTo>
                  <a:pt x="8277071" y="0"/>
                </a:lnTo>
                <a:lnTo>
                  <a:pt x="8277071" y="25380"/>
                </a:lnTo>
                <a:lnTo>
                  <a:pt x="363403" y="25380"/>
                </a:lnTo>
                <a:cubicBezTo>
                  <a:pt x="352934" y="25380"/>
                  <a:pt x="158297" y="28235"/>
                  <a:pt x="61632" y="176355"/>
                </a:cubicBezTo>
                <a:lnTo>
                  <a:pt x="25441" y="257213"/>
                </a:lnTo>
                <a:lnTo>
                  <a:pt x="0" y="257213"/>
                </a:lnTo>
                <a:lnTo>
                  <a:pt x="29624" y="181325"/>
                </a:lnTo>
                <a:cubicBezTo>
                  <a:pt x="130358" y="2915"/>
                  <a:pt x="360072" y="0"/>
                  <a:pt x="363403" y="0"/>
                </a:cubicBez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36" name="Полилиния: Фигура 35">
            <a:extLst>
              <a:ext uri="{FF2B5EF4-FFF2-40B4-BE49-F238E27FC236}">
                <a16:creationId xmlns="" xmlns:a16="http://schemas.microsoft.com/office/drawing/2014/main" id="{3DD2082D-81A7-4E2D-8136-9D48016E7FE9}"/>
              </a:ext>
            </a:extLst>
          </p:cNvPr>
          <p:cNvSpPr/>
          <p:nvPr/>
        </p:nvSpPr>
        <p:spPr>
          <a:xfrm>
            <a:off x="12186919" y="4665641"/>
            <a:ext cx="5081" cy="25380"/>
          </a:xfrm>
          <a:custGeom>
            <a:avLst/>
            <a:gdLst>
              <a:gd name="connsiteX0" fmla="*/ 0 w 5081"/>
              <a:gd name="connsiteY0" fmla="*/ 0 h 25380"/>
              <a:gd name="connsiteX1" fmla="*/ 5081 w 5081"/>
              <a:gd name="connsiteY1" fmla="*/ 0 h 25380"/>
              <a:gd name="connsiteX2" fmla="*/ 5081 w 5081"/>
              <a:gd name="connsiteY2" fmla="*/ 25380 h 25380"/>
              <a:gd name="connsiteX3" fmla="*/ 0 w 5081"/>
              <a:gd name="connsiteY3" fmla="*/ 25380 h 25380"/>
              <a:gd name="connsiteX4" fmla="*/ 0 w 5081"/>
              <a:gd name="connsiteY4" fmla="*/ 0 h 2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0">
                <a:moveTo>
                  <a:pt x="0" y="0"/>
                </a:moveTo>
                <a:lnTo>
                  <a:pt x="5081" y="0"/>
                </a:lnTo>
                <a:lnTo>
                  <a:pt x="5081" y="25380"/>
                </a:lnTo>
                <a:lnTo>
                  <a:pt x="0" y="2538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30" name="Полилиния: фигура 29">
            <a:extLst>
              <a:ext uri="{FF2B5EF4-FFF2-40B4-BE49-F238E27FC236}">
                <a16:creationId xmlns="" xmlns:a16="http://schemas.microsoft.com/office/drawing/2014/main" id="{ECF16C35-4A81-4062-808C-7697AF0FD6F5}"/>
              </a:ext>
            </a:extLst>
          </p:cNvPr>
          <p:cNvSpPr/>
          <p:nvPr/>
        </p:nvSpPr>
        <p:spPr>
          <a:xfrm>
            <a:off x="3905233" y="4922854"/>
            <a:ext cx="8286767" cy="513089"/>
          </a:xfrm>
          <a:custGeom>
            <a:avLst/>
            <a:gdLst>
              <a:gd name="connsiteX0" fmla="*/ 4615 w 8286767"/>
              <a:gd name="connsiteY0" fmla="*/ 0 h 513089"/>
              <a:gd name="connsiteX1" fmla="*/ 30056 w 8286767"/>
              <a:gd name="connsiteY1" fmla="*/ 0 h 513089"/>
              <a:gd name="connsiteX2" fmla="*/ 27385 w 8286767"/>
              <a:gd name="connsiteY2" fmla="*/ 5967 h 513089"/>
              <a:gd name="connsiteX3" fmla="*/ 12690 w 8286767"/>
              <a:gd name="connsiteY3" fmla="*/ 120958 h 513089"/>
              <a:gd name="connsiteX4" fmla="*/ 12690 w 8286767"/>
              <a:gd name="connsiteY4" fmla="*/ 134918 h 513089"/>
              <a:gd name="connsiteX5" fmla="*/ 368018 w 8286767"/>
              <a:gd name="connsiteY5" fmla="*/ 488977 h 513089"/>
              <a:gd name="connsiteX6" fmla="*/ 8286767 w 8286767"/>
              <a:gd name="connsiteY6" fmla="*/ 488977 h 513089"/>
              <a:gd name="connsiteX7" fmla="*/ 8286767 w 8286767"/>
              <a:gd name="connsiteY7" fmla="*/ 513089 h 513089"/>
              <a:gd name="connsiteX8" fmla="*/ 368018 w 8286767"/>
              <a:gd name="connsiteY8" fmla="*/ 513089 h 513089"/>
              <a:gd name="connsiteX9" fmla="*/ 0 w 8286767"/>
              <a:gd name="connsiteY9" fmla="*/ 225019 h 513089"/>
              <a:gd name="connsiteX10" fmla="*/ 0 w 8286767"/>
              <a:gd name="connsiteY10" fmla="*/ 11822 h 513089"/>
              <a:gd name="connsiteX11" fmla="*/ 4615 w 8286767"/>
              <a:gd name="connsiteY11" fmla="*/ 0 h 51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86767" h="513089">
                <a:moveTo>
                  <a:pt x="4615" y="0"/>
                </a:moveTo>
                <a:lnTo>
                  <a:pt x="30056" y="0"/>
                </a:lnTo>
                <a:lnTo>
                  <a:pt x="27385" y="5967"/>
                </a:lnTo>
                <a:cubicBezTo>
                  <a:pt x="18024" y="39383"/>
                  <a:pt x="12690" y="77494"/>
                  <a:pt x="12690" y="120958"/>
                </a:cubicBezTo>
                <a:lnTo>
                  <a:pt x="12690" y="134918"/>
                </a:lnTo>
                <a:cubicBezTo>
                  <a:pt x="12690" y="150146"/>
                  <a:pt x="17766" y="488977"/>
                  <a:pt x="368018" y="488977"/>
                </a:cubicBezTo>
                <a:lnTo>
                  <a:pt x="8286767" y="488977"/>
                </a:lnTo>
                <a:lnTo>
                  <a:pt x="8286767" y="513089"/>
                </a:lnTo>
                <a:lnTo>
                  <a:pt x="368018" y="513089"/>
                </a:lnTo>
                <a:cubicBezTo>
                  <a:pt x="110405" y="513089"/>
                  <a:pt x="26649" y="336694"/>
                  <a:pt x="0" y="225019"/>
                </a:cubicBezTo>
                <a:lnTo>
                  <a:pt x="0" y="11822"/>
                </a:lnTo>
                <a:lnTo>
                  <a:pt x="4615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5232726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 с под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Овал 47">
            <a:extLst>
              <a:ext uri="{FF2B5EF4-FFF2-40B4-BE49-F238E27FC236}">
                <a16:creationId xmlns="" xmlns:a16="http://schemas.microsoft.com/office/drawing/2014/main" id="{6F44C9A9-0E74-4918-9B66-273196D2956C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9" name="Графический объект 12">
            <a:extLst>
              <a:ext uri="{FF2B5EF4-FFF2-40B4-BE49-F238E27FC236}">
                <a16:creationId xmlns="" xmlns:a16="http://schemas.microsoft.com/office/drawing/2014/main" id="{4FD74D9D-1BEE-4A13-ABAA-5FBA5C4D1BFA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1053F33-9837-4E9F-8D29-24A800D84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781050"/>
            <a:ext cx="10515600" cy="676275"/>
          </a:xfrm>
        </p:spPr>
        <p:txBody>
          <a:bodyPr rtlCol="0" anchor="b">
            <a:normAutofit/>
          </a:bodyPr>
          <a:lstStyle>
            <a:lvl1pPr algn="ctr">
              <a:defRPr sz="4000"/>
            </a:lvl1pPr>
          </a:lstStyle>
          <a:p>
            <a:pPr rtl="0"/>
            <a:r>
              <a:rPr lang="ru-RU" noProof="0" dirty="0"/>
              <a:t>СРАВНЕНИЕ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0DFDBBD-D278-4F5A-BD28-172F5B157E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11311" y="2959593"/>
            <a:ext cx="4365625" cy="365125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ЗАГОЛОВОК РАЗДЕЛА 1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7" name="Текст 26">
            <a:extLst>
              <a:ext uri="{FF2B5EF4-FFF2-40B4-BE49-F238E27FC236}">
                <a16:creationId xmlns="" xmlns:a16="http://schemas.microsoft.com/office/drawing/2014/main" id="{C990C5BD-BC2C-4822-AA4E-446B77052F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0066" y="1898650"/>
            <a:ext cx="10515599" cy="701675"/>
          </a:xfrm>
        </p:spPr>
        <p:txBody>
          <a:bodyPr rtlCol="0">
            <a:noAutofit/>
          </a:bodyPr>
          <a:lstStyle>
            <a:lvl1pPr marL="0" indent="0" algn="ctr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2" name="Графический объект 19">
            <a:extLst>
              <a:ext uri="{FF2B5EF4-FFF2-40B4-BE49-F238E27FC236}">
                <a16:creationId xmlns="" xmlns:a16="http://schemas.microsoft.com/office/drawing/2014/main" id="{258EB2BC-F42B-4177-83EB-F2D2BF76129C}"/>
              </a:ext>
            </a:extLst>
          </p:cNvPr>
          <p:cNvSpPr/>
          <p:nvPr userDrawn="1"/>
        </p:nvSpPr>
        <p:spPr>
          <a:xfrm>
            <a:off x="3019044" y="1583026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4" name="Текст 2">
            <a:extLst>
              <a:ext uri="{FF2B5EF4-FFF2-40B4-BE49-F238E27FC236}">
                <a16:creationId xmlns="" xmlns:a16="http://schemas.microsoft.com/office/drawing/2014/main" id="{B971AAD9-2660-4922-9B41-C45976A31C4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5973985" y="2959593"/>
            <a:ext cx="4365625" cy="365125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ЗАГОЛОВОК РАЗДЕЛА 2</a:t>
            </a:r>
          </a:p>
        </p:txBody>
      </p:sp>
      <p:sp>
        <p:nvSpPr>
          <p:cNvPr id="28" name="Текст 26">
            <a:extLst>
              <a:ext uri="{FF2B5EF4-FFF2-40B4-BE49-F238E27FC236}">
                <a16:creationId xmlns="" xmlns:a16="http://schemas.microsoft.com/office/drawing/2014/main" id="{D0525F80-1CD7-406E-A2B0-ACB0CD78A32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1311" y="3294245"/>
            <a:ext cx="4365625" cy="2333625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0" name="Текст 26">
            <a:extLst>
              <a:ext uri="{FF2B5EF4-FFF2-40B4-BE49-F238E27FC236}">
                <a16:creationId xmlns="" xmlns:a16="http://schemas.microsoft.com/office/drawing/2014/main" id="{527B617A-AB11-44E9-B2E2-53B7F35CD96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973985" y="3294245"/>
            <a:ext cx="4365625" cy="2333625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grpSp>
        <p:nvGrpSpPr>
          <p:cNvPr id="41" name="Графический объект 39">
            <a:extLst>
              <a:ext uri="{FF2B5EF4-FFF2-40B4-BE49-F238E27FC236}">
                <a16:creationId xmlns="" xmlns:a16="http://schemas.microsoft.com/office/drawing/2014/main" id="{F4C9083C-573A-4951-8064-8A2074E45857}"/>
              </a:ext>
            </a:extLst>
          </p:cNvPr>
          <p:cNvGrpSpPr/>
          <p:nvPr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Полилиния: Фигура 41">
              <a:extLst>
                <a:ext uri="{FF2B5EF4-FFF2-40B4-BE49-F238E27FC236}">
                  <a16:creationId xmlns="" xmlns:a16="http://schemas.microsoft.com/office/drawing/2014/main" id="{E24D028E-B0C2-46BA-B6A7-734B26FEA98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3" name="Полилиния: Фигура 42">
              <a:extLst>
                <a:ext uri="{FF2B5EF4-FFF2-40B4-BE49-F238E27FC236}">
                  <a16:creationId xmlns="" xmlns:a16="http://schemas.microsoft.com/office/drawing/2014/main" id="{1FD2C3DF-070C-48BB-8EC1-3FE31FCD20DC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4" name="Полилиния: Фигура 43">
              <a:extLst>
                <a:ext uri="{FF2B5EF4-FFF2-40B4-BE49-F238E27FC236}">
                  <a16:creationId xmlns="" xmlns:a16="http://schemas.microsoft.com/office/drawing/2014/main" id="{F503CC8C-61AD-4DAB-B26E-509EA44669D4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5" name="Полилиния: фигура 44">
              <a:extLst>
                <a:ext uri="{FF2B5EF4-FFF2-40B4-BE49-F238E27FC236}">
                  <a16:creationId xmlns="" xmlns:a16="http://schemas.microsoft.com/office/drawing/2014/main" id="{8BB58BBD-BF4B-44A6-A2C8-AF1BE81D516E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6" name="Полилиния: Фигура 45">
              <a:extLst>
                <a:ext uri="{FF2B5EF4-FFF2-40B4-BE49-F238E27FC236}">
                  <a16:creationId xmlns="" xmlns:a16="http://schemas.microsoft.com/office/drawing/2014/main" id="{602EAB3F-89ED-4532-AC15-8D6D0DE40EEB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: Фигура 46">
              <a:extLst>
                <a:ext uri="{FF2B5EF4-FFF2-40B4-BE49-F238E27FC236}">
                  <a16:creationId xmlns="" xmlns:a16="http://schemas.microsoft.com/office/drawing/2014/main" id="{714D3737-C4D1-46DE-A197-29A638CA1F30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6827372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диаграмм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Овал 47">
            <a:extLst>
              <a:ext uri="{FF2B5EF4-FFF2-40B4-BE49-F238E27FC236}">
                <a16:creationId xmlns="" xmlns:a16="http://schemas.microsoft.com/office/drawing/2014/main" id="{6BE8D45D-1E08-4F59-96CC-EA53D7CA6AB0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9" name="Графический объект 12">
            <a:extLst>
              <a:ext uri="{FF2B5EF4-FFF2-40B4-BE49-F238E27FC236}">
                <a16:creationId xmlns="" xmlns:a16="http://schemas.microsoft.com/office/drawing/2014/main" id="{8E968353-82DA-42A2-88B6-AEFCF124AF4E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1053F33-9837-4E9F-8D29-24A800D84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42753" y="1474969"/>
            <a:ext cx="4395258" cy="676275"/>
          </a:xfrm>
        </p:spPr>
        <p:txBody>
          <a:bodyPr rtlCol="0" anchor="b">
            <a:normAutofit/>
          </a:bodyPr>
          <a:lstStyle>
            <a:lvl1pPr algn="l">
              <a:defRPr sz="4000"/>
            </a:lvl1pPr>
          </a:lstStyle>
          <a:p>
            <a:pPr rtl="0"/>
            <a:r>
              <a:rPr lang="ru-RU" noProof="0" dirty="0"/>
              <a:t>СЛАЙД С ДИАГРАММОЙ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7" name="Текст 26">
            <a:extLst>
              <a:ext uri="{FF2B5EF4-FFF2-40B4-BE49-F238E27FC236}">
                <a16:creationId xmlns="" xmlns:a16="http://schemas.microsoft.com/office/drawing/2014/main" id="{C990C5BD-BC2C-4822-AA4E-446B77052F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649889" y="2592569"/>
            <a:ext cx="5630885" cy="701675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4" name="Текст 2">
            <a:extLst>
              <a:ext uri="{FF2B5EF4-FFF2-40B4-BE49-F238E27FC236}">
                <a16:creationId xmlns="" xmlns:a16="http://schemas.microsoft.com/office/drawing/2014/main" id="{B971AAD9-2660-4922-9B41-C45976A31C4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126385" y="3719427"/>
            <a:ext cx="1597889" cy="365125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30 %</a:t>
            </a:r>
          </a:p>
        </p:txBody>
      </p:sp>
      <p:sp>
        <p:nvSpPr>
          <p:cNvPr id="30" name="Текст 26">
            <a:extLst>
              <a:ext uri="{FF2B5EF4-FFF2-40B4-BE49-F238E27FC236}">
                <a16:creationId xmlns="" xmlns:a16="http://schemas.microsoft.com/office/drawing/2014/main" id="{527B617A-AB11-44E9-B2E2-53B7F35CD9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6386" y="3990708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Название категории</a:t>
            </a:r>
          </a:p>
        </p:txBody>
      </p:sp>
      <p:sp>
        <p:nvSpPr>
          <p:cNvPr id="23" name="Текст 2">
            <a:extLst>
              <a:ext uri="{FF2B5EF4-FFF2-40B4-BE49-F238E27FC236}">
                <a16:creationId xmlns="" xmlns:a16="http://schemas.microsoft.com/office/drawing/2014/main" id="{E9080FED-3BFC-4CCC-8B5A-A2942CA5CF36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6126410" y="4451492"/>
            <a:ext cx="1597889" cy="365125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10 %</a:t>
            </a:r>
          </a:p>
        </p:txBody>
      </p:sp>
      <p:sp>
        <p:nvSpPr>
          <p:cNvPr id="25" name="Текст 26">
            <a:extLst>
              <a:ext uri="{FF2B5EF4-FFF2-40B4-BE49-F238E27FC236}">
                <a16:creationId xmlns="" xmlns:a16="http://schemas.microsoft.com/office/drawing/2014/main" id="{E7EC8229-D712-4FD1-990B-9212FC211A9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26411" y="4722773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Название категории</a:t>
            </a:r>
          </a:p>
        </p:txBody>
      </p:sp>
      <p:sp>
        <p:nvSpPr>
          <p:cNvPr id="27" name="Текст 2">
            <a:extLst>
              <a:ext uri="{FF2B5EF4-FFF2-40B4-BE49-F238E27FC236}">
                <a16:creationId xmlns="" xmlns:a16="http://schemas.microsoft.com/office/drawing/2014/main" id="{27341020-DCB7-4CC5-BE55-AAAF421822ED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065899" y="3719427"/>
            <a:ext cx="1597889" cy="365125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25 %</a:t>
            </a:r>
          </a:p>
        </p:txBody>
      </p:sp>
      <p:sp>
        <p:nvSpPr>
          <p:cNvPr id="29" name="Текст 26">
            <a:extLst>
              <a:ext uri="{FF2B5EF4-FFF2-40B4-BE49-F238E27FC236}">
                <a16:creationId xmlns="" xmlns:a16="http://schemas.microsoft.com/office/drawing/2014/main" id="{B1896019-AE20-47E2-AA66-ED9D16B2DAF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65900" y="3990708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Название категории</a:t>
            </a:r>
          </a:p>
        </p:txBody>
      </p:sp>
      <p:sp>
        <p:nvSpPr>
          <p:cNvPr id="32" name="Текст 2">
            <a:extLst>
              <a:ext uri="{FF2B5EF4-FFF2-40B4-BE49-F238E27FC236}">
                <a16:creationId xmlns="" xmlns:a16="http://schemas.microsoft.com/office/drawing/2014/main" id="{212C49D2-92E0-4567-8BD4-9B8FC0536701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8065924" y="4451492"/>
            <a:ext cx="1597889" cy="365125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10 %</a:t>
            </a:r>
          </a:p>
        </p:txBody>
      </p:sp>
      <p:sp>
        <p:nvSpPr>
          <p:cNvPr id="33" name="Текст 26">
            <a:extLst>
              <a:ext uri="{FF2B5EF4-FFF2-40B4-BE49-F238E27FC236}">
                <a16:creationId xmlns="" xmlns:a16="http://schemas.microsoft.com/office/drawing/2014/main" id="{6B5DA211-72E1-4B00-AA61-980CE5A3456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65925" y="4722773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Название категории</a:t>
            </a:r>
          </a:p>
        </p:txBody>
      </p:sp>
      <p:sp>
        <p:nvSpPr>
          <p:cNvPr id="35" name="Текст 2">
            <a:extLst>
              <a:ext uri="{FF2B5EF4-FFF2-40B4-BE49-F238E27FC236}">
                <a16:creationId xmlns="" xmlns:a16="http://schemas.microsoft.com/office/drawing/2014/main" id="{A7CF7C63-619A-46EE-AF36-FCA26441A064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10005413" y="3719427"/>
            <a:ext cx="1597889" cy="365125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20 %</a:t>
            </a:r>
          </a:p>
        </p:txBody>
      </p:sp>
      <p:sp>
        <p:nvSpPr>
          <p:cNvPr id="36" name="Текст 26">
            <a:extLst>
              <a:ext uri="{FF2B5EF4-FFF2-40B4-BE49-F238E27FC236}">
                <a16:creationId xmlns="" xmlns:a16="http://schemas.microsoft.com/office/drawing/2014/main" id="{92E0EA61-C10D-4760-B03F-F27BCF1FC24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005414" y="3990708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Название категории</a:t>
            </a:r>
          </a:p>
        </p:txBody>
      </p:sp>
      <p:sp>
        <p:nvSpPr>
          <p:cNvPr id="38" name="Текст 2">
            <a:extLst>
              <a:ext uri="{FF2B5EF4-FFF2-40B4-BE49-F238E27FC236}">
                <a16:creationId xmlns="" xmlns:a16="http://schemas.microsoft.com/office/drawing/2014/main" id="{1A3A14FA-D9E9-4000-B30C-14CADBFE48F6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10005438" y="4451492"/>
            <a:ext cx="1597889" cy="365125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5 %</a:t>
            </a:r>
          </a:p>
        </p:txBody>
      </p:sp>
      <p:sp>
        <p:nvSpPr>
          <p:cNvPr id="39" name="Текст 26">
            <a:extLst>
              <a:ext uri="{FF2B5EF4-FFF2-40B4-BE49-F238E27FC236}">
                <a16:creationId xmlns="" xmlns:a16="http://schemas.microsoft.com/office/drawing/2014/main" id="{0FBCB607-92E0-4206-871B-10CAEB3377B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005439" y="4722773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Название категории</a:t>
            </a:r>
          </a:p>
        </p:txBody>
      </p:sp>
      <p:sp>
        <p:nvSpPr>
          <p:cNvPr id="19" name="Диаграмма 18">
            <a:extLst>
              <a:ext uri="{FF2B5EF4-FFF2-40B4-BE49-F238E27FC236}">
                <a16:creationId xmlns="" xmlns:a16="http://schemas.microsoft.com/office/drawing/2014/main" id="{08CD548A-F4DA-41C7-BC55-620C696D5A6A}"/>
              </a:ext>
            </a:extLst>
          </p:cNvPr>
          <p:cNvSpPr>
            <a:spLocks noGrp="1"/>
          </p:cNvSpPr>
          <p:nvPr>
            <p:ph type="chart" sz="quarter" idx="32"/>
          </p:nvPr>
        </p:nvSpPr>
        <p:spPr>
          <a:xfrm>
            <a:off x="911225" y="908050"/>
            <a:ext cx="4284663" cy="4365625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Вставка диаграммы</a:t>
            </a:r>
            <a:endParaRPr lang="ru-RU" noProof="0" dirty="0"/>
          </a:p>
        </p:txBody>
      </p:sp>
      <p:grpSp>
        <p:nvGrpSpPr>
          <p:cNvPr id="41" name="Графический объект 39">
            <a:extLst>
              <a:ext uri="{FF2B5EF4-FFF2-40B4-BE49-F238E27FC236}">
                <a16:creationId xmlns="" xmlns:a16="http://schemas.microsoft.com/office/drawing/2014/main" id="{D0A213E0-4DC9-4F6A-98B8-21DE9AE2D9B0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Полилиния: Фигура 41">
              <a:extLst>
                <a:ext uri="{FF2B5EF4-FFF2-40B4-BE49-F238E27FC236}">
                  <a16:creationId xmlns="" xmlns:a16="http://schemas.microsoft.com/office/drawing/2014/main" id="{24312820-32BB-4DFC-B775-2031DE03F33E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3" name="Полилиния: Фигура 42">
              <a:extLst>
                <a:ext uri="{FF2B5EF4-FFF2-40B4-BE49-F238E27FC236}">
                  <a16:creationId xmlns="" xmlns:a16="http://schemas.microsoft.com/office/drawing/2014/main" id="{F9B4581F-B122-40B8-BE37-64894A713B38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4" name="Полилиния: Фигура 43">
              <a:extLst>
                <a:ext uri="{FF2B5EF4-FFF2-40B4-BE49-F238E27FC236}">
                  <a16:creationId xmlns="" xmlns:a16="http://schemas.microsoft.com/office/drawing/2014/main" id="{C7CF8C75-A610-43BA-923F-335A6051357D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5" name="Полилиния: фигура 44">
              <a:extLst>
                <a:ext uri="{FF2B5EF4-FFF2-40B4-BE49-F238E27FC236}">
                  <a16:creationId xmlns="" xmlns:a16="http://schemas.microsoft.com/office/drawing/2014/main" id="{56793F9B-5B71-414E-9CB2-2B76F8308871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6" name="Полилиния: Фигура 45">
              <a:extLst>
                <a:ext uri="{FF2B5EF4-FFF2-40B4-BE49-F238E27FC236}">
                  <a16:creationId xmlns="" xmlns:a16="http://schemas.microsoft.com/office/drawing/2014/main" id="{9807DE94-0E8D-4E1B-A7D2-E0F91AF2E54C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: Фигура 46">
              <a:extLst>
                <a:ext uri="{FF2B5EF4-FFF2-40B4-BE49-F238E27FC236}">
                  <a16:creationId xmlns="" xmlns:a16="http://schemas.microsoft.com/office/drawing/2014/main" id="{7BC592BA-C191-49B5-8F41-8E14CFFDAC40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  <p:sp>
        <p:nvSpPr>
          <p:cNvPr id="3" name="Графический объект 50">
            <a:extLst>
              <a:ext uri="{FF2B5EF4-FFF2-40B4-BE49-F238E27FC236}">
                <a16:creationId xmlns="" xmlns:a16="http://schemas.microsoft.com/office/drawing/2014/main" id="{33AA43FA-C2DC-406C-BFE6-A2A804112236}"/>
              </a:ext>
            </a:extLst>
          </p:cNvPr>
          <p:cNvSpPr/>
          <p:nvPr/>
        </p:nvSpPr>
        <p:spPr>
          <a:xfrm>
            <a:off x="5731818" y="2267879"/>
            <a:ext cx="3420000" cy="165305"/>
          </a:xfrm>
          <a:custGeom>
            <a:avLst/>
            <a:gdLst>
              <a:gd name="connsiteX0" fmla="*/ 2957222 w 3016875"/>
              <a:gd name="connsiteY0" fmla="*/ 159503 h 165304"/>
              <a:gd name="connsiteX1" fmla="*/ 71329 w 3016875"/>
              <a:gd name="connsiteY1" fmla="*/ 159503 h 165304"/>
              <a:gd name="connsiteX2" fmla="*/ 9059 w 3016875"/>
              <a:gd name="connsiteY2" fmla="*/ 84480 h 165304"/>
              <a:gd name="connsiteX3" fmla="*/ 9059 w 3016875"/>
              <a:gd name="connsiteY3" fmla="*/ 84480 h 165304"/>
              <a:gd name="connsiteX4" fmla="*/ 71329 w 3016875"/>
              <a:gd name="connsiteY4" fmla="*/ 10729 h 165304"/>
              <a:gd name="connsiteX5" fmla="*/ 2956149 w 3016875"/>
              <a:gd name="connsiteY5" fmla="*/ 10729 h 165304"/>
              <a:gd name="connsiteX6" fmla="*/ 3018419 w 3016875"/>
              <a:gd name="connsiteY6" fmla="*/ 84480 h 165304"/>
              <a:gd name="connsiteX7" fmla="*/ 3018419 w 3016875"/>
              <a:gd name="connsiteY7" fmla="*/ 84480 h 165304"/>
              <a:gd name="connsiteX8" fmla="*/ 2957222 w 3016875"/>
              <a:gd name="connsiteY8" fmla="*/ 159503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16875" h="165304">
                <a:moveTo>
                  <a:pt x="2957222" y="159503"/>
                </a:moveTo>
                <a:lnTo>
                  <a:pt x="71329" y="159503"/>
                </a:lnTo>
                <a:cubicBezTo>
                  <a:pt x="36973" y="159503"/>
                  <a:pt x="9059" y="125171"/>
                  <a:pt x="9059" y="84480"/>
                </a:cubicBezTo>
                <a:lnTo>
                  <a:pt x="9059" y="84480"/>
                </a:lnTo>
                <a:cubicBezTo>
                  <a:pt x="9059" y="43790"/>
                  <a:pt x="36973" y="10729"/>
                  <a:pt x="71329" y="10729"/>
                </a:cubicBezTo>
                <a:lnTo>
                  <a:pt x="2956149" y="10729"/>
                </a:lnTo>
                <a:cubicBezTo>
                  <a:pt x="2990505" y="10729"/>
                  <a:pt x="3018419" y="43790"/>
                  <a:pt x="3018419" y="84480"/>
                </a:cubicBezTo>
                <a:lnTo>
                  <a:pt x="3018419" y="84480"/>
                </a:lnTo>
                <a:cubicBezTo>
                  <a:pt x="3019492" y="125171"/>
                  <a:pt x="2991578" y="159503"/>
                  <a:pt x="2957222" y="15950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0716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0409556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изображением и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Рисунок 50">
            <a:extLst>
              <a:ext uri="{FF2B5EF4-FFF2-40B4-BE49-F238E27FC236}">
                <a16:creationId xmlns="" xmlns:a16="http://schemas.microsoft.com/office/drawing/2014/main" id="{3767FEE9-DC75-4465-BA6B-06E00CF6A27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1"/>
            <a:ext cx="12190660" cy="5569499"/>
          </a:xfrm>
          <a:custGeom>
            <a:avLst/>
            <a:gdLst>
              <a:gd name="connsiteX0" fmla="*/ 0 w 12190660"/>
              <a:gd name="connsiteY0" fmla="*/ 0 h 5569499"/>
              <a:gd name="connsiteX1" fmla="*/ 10154649 w 12190660"/>
              <a:gd name="connsiteY1" fmla="*/ 0 h 5569499"/>
              <a:gd name="connsiteX2" fmla="*/ 7708389 w 12190660"/>
              <a:gd name="connsiteY2" fmla="*/ 1206619 h 5569499"/>
              <a:gd name="connsiteX3" fmla="*/ 7464525 w 12190660"/>
              <a:gd name="connsiteY3" fmla="*/ 1403488 h 5569499"/>
              <a:gd name="connsiteX4" fmla="*/ 7401019 w 12190660"/>
              <a:gd name="connsiteY4" fmla="*/ 1973774 h 5569499"/>
              <a:gd name="connsiteX5" fmla="*/ 7409910 w 12190660"/>
              <a:gd name="connsiteY5" fmla="*/ 1991556 h 5569499"/>
              <a:gd name="connsiteX6" fmla="*/ 7600428 w 12190660"/>
              <a:gd name="connsiteY6" fmla="*/ 2204937 h 5569499"/>
              <a:gd name="connsiteX7" fmla="*/ 7891287 w 12190660"/>
              <a:gd name="connsiteY7" fmla="*/ 2295116 h 5569499"/>
              <a:gd name="connsiteX8" fmla="*/ 8205008 w 12190660"/>
              <a:gd name="connsiteY8" fmla="*/ 2213828 h 5569499"/>
              <a:gd name="connsiteX9" fmla="*/ 12190660 w 12190660"/>
              <a:gd name="connsiteY9" fmla="*/ 248944 h 5569499"/>
              <a:gd name="connsiteX10" fmla="*/ 12190660 w 12190660"/>
              <a:gd name="connsiteY10" fmla="*/ 449624 h 5569499"/>
              <a:gd name="connsiteX11" fmla="*/ 10261340 w 12190660"/>
              <a:gd name="connsiteY11" fmla="*/ 1400948 h 5569499"/>
              <a:gd name="connsiteX12" fmla="*/ 9931108 w 12190660"/>
              <a:gd name="connsiteY12" fmla="*/ 1680375 h 5569499"/>
              <a:gd name="connsiteX13" fmla="*/ 9879032 w 12190660"/>
              <a:gd name="connsiteY13" fmla="*/ 2528819 h 5569499"/>
              <a:gd name="connsiteX14" fmla="*/ 9893004 w 12190660"/>
              <a:gd name="connsiteY14" fmla="*/ 2556762 h 5569499"/>
              <a:gd name="connsiteX15" fmla="*/ 10172431 w 12190660"/>
              <a:gd name="connsiteY15" fmla="*/ 2886994 h 5569499"/>
              <a:gd name="connsiteX16" fmla="*/ 10618245 w 12190660"/>
              <a:gd name="connsiteY16" fmla="*/ 3041950 h 5569499"/>
              <a:gd name="connsiteX17" fmla="*/ 11019604 w 12190660"/>
              <a:gd name="connsiteY17" fmla="*/ 2939069 h 5569499"/>
              <a:gd name="connsiteX18" fmla="*/ 12190660 w 12190660"/>
              <a:gd name="connsiteY18" fmla="*/ 2362433 h 5569499"/>
              <a:gd name="connsiteX19" fmla="*/ 12190660 w 12190660"/>
              <a:gd name="connsiteY19" fmla="*/ 5569499 h 5569499"/>
              <a:gd name="connsiteX20" fmla="*/ 0 w 12190660"/>
              <a:gd name="connsiteY20" fmla="*/ 5569499 h 5569499"/>
              <a:gd name="connsiteX21" fmla="*/ 0 w 12190660"/>
              <a:gd name="connsiteY21" fmla="*/ 4872200 h 5569499"/>
              <a:gd name="connsiteX22" fmla="*/ 1553363 w 12190660"/>
              <a:gd name="connsiteY22" fmla="*/ 4107584 h 5569499"/>
              <a:gd name="connsiteX23" fmla="*/ 1698157 w 12190660"/>
              <a:gd name="connsiteY23" fmla="*/ 3842128 h 5569499"/>
              <a:gd name="connsiteX24" fmla="*/ 1695617 w 12190660"/>
              <a:gd name="connsiteY24" fmla="*/ 3835778 h 5569499"/>
              <a:gd name="connsiteX25" fmla="*/ 1693077 w 12190660"/>
              <a:gd name="connsiteY25" fmla="*/ 3831968 h 5569499"/>
              <a:gd name="connsiteX26" fmla="*/ 2488175 w 12190660"/>
              <a:gd name="connsiteY26" fmla="*/ 3439499 h 5569499"/>
              <a:gd name="connsiteX27" fmla="*/ 2795545 w 12190660"/>
              <a:gd name="connsiteY27" fmla="*/ 2672343 h 5569499"/>
              <a:gd name="connsiteX28" fmla="*/ 2786654 w 12190660"/>
              <a:gd name="connsiteY28" fmla="*/ 2654561 h 5569499"/>
              <a:gd name="connsiteX29" fmla="*/ 1991556 w 12190660"/>
              <a:gd name="connsiteY29" fmla="*/ 2432290 h 5569499"/>
              <a:gd name="connsiteX30" fmla="*/ 0 w 12190660"/>
              <a:gd name="connsiteY30" fmla="*/ 3414096 h 5569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2190660" h="5569499">
                <a:moveTo>
                  <a:pt x="0" y="0"/>
                </a:moveTo>
                <a:lnTo>
                  <a:pt x="10154649" y="0"/>
                </a:lnTo>
                <a:lnTo>
                  <a:pt x="7708389" y="1206619"/>
                </a:lnTo>
                <a:cubicBezTo>
                  <a:pt x="7703308" y="1210429"/>
                  <a:pt x="7569945" y="1276476"/>
                  <a:pt x="7464525" y="1403488"/>
                </a:cubicBezTo>
                <a:cubicBezTo>
                  <a:pt x="7365455" y="1522880"/>
                  <a:pt x="7275276" y="1718479"/>
                  <a:pt x="7401019" y="1973774"/>
                </a:cubicBezTo>
                <a:lnTo>
                  <a:pt x="7409910" y="1991556"/>
                </a:lnTo>
                <a:cubicBezTo>
                  <a:pt x="7412449" y="1996637"/>
                  <a:pt x="7472145" y="2117298"/>
                  <a:pt x="7600428" y="2204937"/>
                </a:cubicBezTo>
                <a:cubicBezTo>
                  <a:pt x="7669015" y="2251932"/>
                  <a:pt x="7766815" y="2295116"/>
                  <a:pt x="7891287" y="2295116"/>
                </a:cubicBezTo>
                <a:cubicBezTo>
                  <a:pt x="7981466" y="2295116"/>
                  <a:pt x="8085616" y="2272254"/>
                  <a:pt x="8205008" y="2213828"/>
                </a:cubicBezTo>
                <a:lnTo>
                  <a:pt x="12190660" y="248944"/>
                </a:lnTo>
                <a:lnTo>
                  <a:pt x="12190660" y="449624"/>
                </a:lnTo>
                <a:lnTo>
                  <a:pt x="10261340" y="1400948"/>
                </a:lnTo>
                <a:cubicBezTo>
                  <a:pt x="10253719" y="1404758"/>
                  <a:pt x="10070821" y="1496207"/>
                  <a:pt x="9931108" y="1680375"/>
                </a:cubicBezTo>
                <a:cubicBezTo>
                  <a:pt x="9801555" y="1853112"/>
                  <a:pt x="9687243" y="2138891"/>
                  <a:pt x="9879032" y="2528819"/>
                </a:cubicBezTo>
                <a:lnTo>
                  <a:pt x="9893004" y="2556762"/>
                </a:lnTo>
                <a:cubicBezTo>
                  <a:pt x="9896814" y="2564382"/>
                  <a:pt x="9988263" y="2747281"/>
                  <a:pt x="10172431" y="2886994"/>
                </a:cubicBezTo>
                <a:cubicBezTo>
                  <a:pt x="10277852" y="2967012"/>
                  <a:pt x="10427726" y="3041950"/>
                  <a:pt x="10618245" y="3041950"/>
                </a:cubicBezTo>
                <a:cubicBezTo>
                  <a:pt x="10736366" y="3041950"/>
                  <a:pt x="10869730" y="3012737"/>
                  <a:pt x="11019604" y="2939069"/>
                </a:cubicBezTo>
                <a:lnTo>
                  <a:pt x="12190660" y="2362433"/>
                </a:lnTo>
                <a:lnTo>
                  <a:pt x="12190660" y="5569499"/>
                </a:lnTo>
                <a:lnTo>
                  <a:pt x="0" y="5569499"/>
                </a:lnTo>
                <a:lnTo>
                  <a:pt x="0" y="4872200"/>
                </a:lnTo>
                <a:lnTo>
                  <a:pt x="1553363" y="4107584"/>
                </a:lnTo>
                <a:cubicBezTo>
                  <a:pt x="1553363" y="4107584"/>
                  <a:pt x="1775635" y="3998354"/>
                  <a:pt x="1698157" y="3842128"/>
                </a:cubicBezTo>
                <a:lnTo>
                  <a:pt x="1695617" y="3835778"/>
                </a:lnTo>
                <a:cubicBezTo>
                  <a:pt x="1695617" y="3835778"/>
                  <a:pt x="1694347" y="3834508"/>
                  <a:pt x="1693077" y="3831968"/>
                </a:cubicBezTo>
                <a:lnTo>
                  <a:pt x="2488175" y="3439499"/>
                </a:lnTo>
                <a:cubicBezTo>
                  <a:pt x="2493255" y="3435688"/>
                  <a:pt x="3036869" y="3161341"/>
                  <a:pt x="2795545" y="2672343"/>
                </a:cubicBezTo>
                <a:lnTo>
                  <a:pt x="2786654" y="2654561"/>
                </a:lnTo>
                <a:cubicBezTo>
                  <a:pt x="2784114" y="2649481"/>
                  <a:pt x="2536440" y="2163023"/>
                  <a:pt x="1991556" y="2432290"/>
                </a:cubicBezTo>
                <a:lnTo>
                  <a:pt x="0" y="3414096"/>
                </a:lnTo>
                <a:close/>
              </a:path>
            </a:pathLst>
          </a:custGeom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46" name="Полилиния: Фигура 45">
            <a:extLst>
              <a:ext uri="{FF2B5EF4-FFF2-40B4-BE49-F238E27FC236}">
                <a16:creationId xmlns="" xmlns:a16="http://schemas.microsoft.com/office/drawing/2014/main" id="{3A0902BC-58E0-4395-9D80-6CF5CA0FAAB0}"/>
              </a:ext>
            </a:extLst>
          </p:cNvPr>
          <p:cNvSpPr/>
          <p:nvPr/>
        </p:nvSpPr>
        <p:spPr>
          <a:xfrm>
            <a:off x="7345849" y="-12701"/>
            <a:ext cx="4851878" cy="2298926"/>
          </a:xfrm>
          <a:custGeom>
            <a:avLst/>
            <a:gdLst>
              <a:gd name="connsiteX0" fmla="*/ 4844811 w 4851877"/>
              <a:gd name="connsiteY0" fmla="*/ 12701 h 2298926"/>
              <a:gd name="connsiteX1" fmla="*/ 2851985 w 4851877"/>
              <a:gd name="connsiteY1" fmla="*/ 12701 h 2298926"/>
              <a:gd name="connsiteX2" fmla="*/ 371430 w 4851877"/>
              <a:gd name="connsiteY2" fmla="*/ 1235832 h 2298926"/>
              <a:gd name="connsiteX3" fmla="*/ 72951 w 4851877"/>
              <a:gd name="connsiteY3" fmla="*/ 1977585 h 2298926"/>
              <a:gd name="connsiteX4" fmla="*/ 81842 w 4851877"/>
              <a:gd name="connsiteY4" fmla="*/ 1995367 h 2298926"/>
              <a:gd name="connsiteX5" fmla="*/ 851538 w 4851877"/>
              <a:gd name="connsiteY5" fmla="*/ 2210018 h 2298926"/>
              <a:gd name="connsiteX6" fmla="*/ 4844811 w 4851877"/>
              <a:gd name="connsiteY6" fmla="*/ 240054 h 2298926"/>
              <a:gd name="connsiteX7" fmla="*/ 4844811 w 4851877"/>
              <a:gd name="connsiteY7" fmla="*/ 12701 h 229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51877" h="2298926">
                <a:moveTo>
                  <a:pt x="4844811" y="12701"/>
                </a:moveTo>
                <a:lnTo>
                  <a:pt x="2851985" y="12701"/>
                </a:lnTo>
                <a:lnTo>
                  <a:pt x="371430" y="1235832"/>
                </a:lnTo>
                <a:cubicBezTo>
                  <a:pt x="371430" y="1235832"/>
                  <a:pt x="-163292" y="1500018"/>
                  <a:pt x="72951" y="1977585"/>
                </a:cubicBezTo>
                <a:lnTo>
                  <a:pt x="81842" y="1995367"/>
                </a:lnTo>
                <a:cubicBezTo>
                  <a:pt x="81842" y="1995367"/>
                  <a:pt x="316815" y="2472934"/>
                  <a:pt x="851538" y="2210018"/>
                </a:cubicBezTo>
                <a:lnTo>
                  <a:pt x="4844811" y="240054"/>
                </a:lnTo>
                <a:lnTo>
                  <a:pt x="484481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7" name="Полилиния: Фигура 46">
            <a:extLst>
              <a:ext uri="{FF2B5EF4-FFF2-40B4-BE49-F238E27FC236}">
                <a16:creationId xmlns="" xmlns:a16="http://schemas.microsoft.com/office/drawing/2014/main" id="{5DCE3DA5-C000-4DAD-8FCD-9A285AB48C83}"/>
              </a:ext>
            </a:extLst>
          </p:cNvPr>
          <p:cNvSpPr/>
          <p:nvPr/>
        </p:nvSpPr>
        <p:spPr>
          <a:xfrm>
            <a:off x="9782306" y="458515"/>
            <a:ext cx="2413238" cy="2578354"/>
          </a:xfrm>
          <a:custGeom>
            <a:avLst/>
            <a:gdLst>
              <a:gd name="connsiteX0" fmla="*/ 2408354 w 2413237"/>
              <a:gd name="connsiteY0" fmla="*/ 12701 h 2578353"/>
              <a:gd name="connsiteX1" fmla="*/ 487924 w 2413237"/>
              <a:gd name="connsiteY1" fmla="*/ 960215 h 2578353"/>
              <a:gd name="connsiteX2" fmla="*/ 113238 w 2413237"/>
              <a:gd name="connsiteY2" fmla="*/ 2062683 h 2578353"/>
              <a:gd name="connsiteX3" fmla="*/ 127209 w 2413237"/>
              <a:gd name="connsiteY3" fmla="*/ 2090626 h 2578353"/>
              <a:gd name="connsiteX4" fmla="*/ 1229678 w 2413237"/>
              <a:gd name="connsiteY4" fmla="*/ 2465313 h 2578353"/>
              <a:gd name="connsiteX5" fmla="*/ 2408354 w 2413237"/>
              <a:gd name="connsiteY5" fmla="*/ 1883595 h 2578353"/>
              <a:gd name="connsiteX6" fmla="*/ 2408354 w 2413237"/>
              <a:gd name="connsiteY6" fmla="*/ 12701 h 2578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13237" h="2578353">
                <a:moveTo>
                  <a:pt x="2408354" y="12701"/>
                </a:moveTo>
                <a:lnTo>
                  <a:pt x="487924" y="960215"/>
                </a:lnTo>
                <a:cubicBezTo>
                  <a:pt x="487924" y="960215"/>
                  <a:pt x="-250018" y="1324740"/>
                  <a:pt x="113238" y="2062683"/>
                </a:cubicBezTo>
                <a:lnTo>
                  <a:pt x="127209" y="2090626"/>
                </a:lnTo>
                <a:cubicBezTo>
                  <a:pt x="127209" y="2090626"/>
                  <a:pt x="491735" y="2828568"/>
                  <a:pt x="1229678" y="2465313"/>
                </a:cubicBezTo>
                <a:lnTo>
                  <a:pt x="2408354" y="1883595"/>
                </a:lnTo>
                <a:lnTo>
                  <a:pt x="2408354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5" name="Полилиния: фигура 44">
            <a:extLst>
              <a:ext uri="{FF2B5EF4-FFF2-40B4-BE49-F238E27FC236}">
                <a16:creationId xmlns="" xmlns:a16="http://schemas.microsoft.com/office/drawing/2014/main" id="{EAE88C29-9AC8-4A6D-9141-98B2210C7466}"/>
              </a:ext>
            </a:extLst>
          </p:cNvPr>
          <p:cNvSpPr/>
          <p:nvPr/>
        </p:nvSpPr>
        <p:spPr>
          <a:xfrm>
            <a:off x="-12701" y="2355829"/>
            <a:ext cx="2857781" cy="2298926"/>
          </a:xfrm>
          <a:custGeom>
            <a:avLst/>
            <a:gdLst>
              <a:gd name="connsiteX0" fmla="*/ 2782844 w 2857781"/>
              <a:gd name="connsiteY0" fmla="*/ 306353 h 2298926"/>
              <a:gd name="connsiteX1" fmla="*/ 2013148 w 2857781"/>
              <a:gd name="connsiteY1" fmla="*/ 91702 h 2298926"/>
              <a:gd name="connsiteX2" fmla="*/ 12701 w 2857781"/>
              <a:gd name="connsiteY2" fmla="*/ 1078589 h 2298926"/>
              <a:gd name="connsiteX3" fmla="*/ 12701 w 2857781"/>
              <a:gd name="connsiteY3" fmla="*/ 2289019 h 2298926"/>
              <a:gd name="connsiteX4" fmla="*/ 2491985 w 2857781"/>
              <a:gd name="connsiteY4" fmla="*/ 1065888 h 2298926"/>
              <a:gd name="connsiteX5" fmla="*/ 2790465 w 2857781"/>
              <a:gd name="connsiteY5" fmla="*/ 324135 h 2298926"/>
              <a:gd name="connsiteX6" fmla="*/ 2782844 w 2857781"/>
              <a:gd name="connsiteY6" fmla="*/ 306353 h 229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57781" h="2298926">
                <a:moveTo>
                  <a:pt x="2782844" y="306353"/>
                </a:moveTo>
                <a:cubicBezTo>
                  <a:pt x="2782844" y="306353"/>
                  <a:pt x="2547871" y="-171214"/>
                  <a:pt x="2013148" y="91702"/>
                </a:cubicBezTo>
                <a:lnTo>
                  <a:pt x="12701" y="1078589"/>
                </a:lnTo>
                <a:lnTo>
                  <a:pt x="12701" y="2289019"/>
                </a:lnTo>
                <a:lnTo>
                  <a:pt x="2491985" y="1065888"/>
                </a:lnTo>
                <a:cubicBezTo>
                  <a:pt x="2491985" y="1065888"/>
                  <a:pt x="3026708" y="801702"/>
                  <a:pt x="2790465" y="324135"/>
                </a:cubicBezTo>
                <a:lnTo>
                  <a:pt x="2782844" y="306353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4" name="Овал 23">
            <a:extLst>
              <a:ext uri="{FF2B5EF4-FFF2-40B4-BE49-F238E27FC236}">
                <a16:creationId xmlns="" xmlns:a16="http://schemas.microsoft.com/office/drawing/2014/main" id="{7F8CA5B8-0BAD-4554-87FE-E0910E6CD5C5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5" name="Графический объект 12">
            <a:extLst>
              <a:ext uri="{FF2B5EF4-FFF2-40B4-BE49-F238E27FC236}">
                <a16:creationId xmlns="" xmlns:a16="http://schemas.microsoft.com/office/drawing/2014/main" id="{12CBB0CF-5FCC-4507-BD7B-C02386D2A23C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B9CB2BB-1ED9-489E-8AC7-2A8D8459E3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349863"/>
            <a:ext cx="10515600" cy="782638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БОЛЬШОЕ ИЗОБРАЖЕНИЕ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FC208BCD-3B7E-49DF-8BF5-68AE9DD7D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238811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B41517C1-CBB7-46B0-99AA-851210402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21" name="Текст 26">
            <a:extLst>
              <a:ext uri="{FF2B5EF4-FFF2-40B4-BE49-F238E27FC236}">
                <a16:creationId xmlns="" xmlns:a16="http://schemas.microsoft.com/office/drawing/2014/main" id="{78B29DA7-7E72-4576-8F68-91B70D11C8F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12987" y="5718810"/>
            <a:ext cx="7366026" cy="946532"/>
          </a:xfrm>
        </p:spPr>
        <p:txBody>
          <a:bodyPr rtlCol="0">
            <a:noAutofit/>
          </a:bodyPr>
          <a:lstStyle>
            <a:lvl1pPr marL="0" indent="0" algn="ctr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pic>
        <p:nvPicPr>
          <p:cNvPr id="22" name="Графический объект 21">
            <a:extLst>
              <a:ext uri="{FF2B5EF4-FFF2-40B4-BE49-F238E27FC236}">
                <a16:creationId xmlns="" xmlns:a16="http://schemas.microsoft.com/office/drawing/2014/main" id="{B091E01B-B80B-4194-AC2B-41043EC597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62500" y="5155439"/>
            <a:ext cx="2667000" cy="139903"/>
          </a:xfrm>
          <a:prstGeom prst="rect">
            <a:avLst/>
          </a:prstGeom>
        </p:spPr>
      </p:pic>
      <p:sp>
        <p:nvSpPr>
          <p:cNvPr id="40" name="Полилиния: Фигура 39">
            <a:extLst>
              <a:ext uri="{FF2B5EF4-FFF2-40B4-BE49-F238E27FC236}">
                <a16:creationId xmlns="" xmlns:a16="http://schemas.microsoft.com/office/drawing/2014/main" id="{FBE26926-54A6-49D3-95EA-F31F133A0E3B}"/>
              </a:ext>
            </a:extLst>
          </p:cNvPr>
          <p:cNvSpPr/>
          <p:nvPr/>
        </p:nvSpPr>
        <p:spPr>
          <a:xfrm>
            <a:off x="8826099" y="2044901"/>
            <a:ext cx="736673" cy="736673"/>
          </a:xfrm>
          <a:custGeom>
            <a:avLst/>
            <a:gdLst>
              <a:gd name="connsiteX0" fmla="*/ 372146 w 736672"/>
              <a:gd name="connsiteY0" fmla="*/ 731592 h 736672"/>
              <a:gd name="connsiteX1" fmla="*/ 731592 w 736672"/>
              <a:gd name="connsiteY1" fmla="*/ 372147 h 736672"/>
              <a:gd name="connsiteX2" fmla="*/ 372146 w 736672"/>
              <a:gd name="connsiteY2" fmla="*/ 12701 h 736672"/>
              <a:gd name="connsiteX3" fmla="*/ 12701 w 736672"/>
              <a:gd name="connsiteY3" fmla="*/ 372147 h 736672"/>
              <a:gd name="connsiteX4" fmla="*/ 372146 w 736672"/>
              <a:gd name="connsiteY4" fmla="*/ 731592 h 73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72" h="736672">
                <a:moveTo>
                  <a:pt x="372146" y="731592"/>
                </a:moveTo>
                <a:cubicBezTo>
                  <a:pt x="570286" y="731592"/>
                  <a:pt x="731592" y="570286"/>
                  <a:pt x="731592" y="372147"/>
                </a:cubicBezTo>
                <a:cubicBezTo>
                  <a:pt x="731592" y="174007"/>
                  <a:pt x="570286" y="12701"/>
                  <a:pt x="372146" y="12701"/>
                </a:cubicBezTo>
                <a:cubicBezTo>
                  <a:pt x="174007" y="12701"/>
                  <a:pt x="12701" y="174007"/>
                  <a:pt x="12701" y="372147"/>
                </a:cubicBezTo>
                <a:cubicBezTo>
                  <a:pt x="12701" y="570286"/>
                  <a:pt x="174007" y="731592"/>
                  <a:pt x="372146" y="731592"/>
                </a:cubicBezTo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1" name="Полилиния: Фигура 40">
            <a:extLst>
              <a:ext uri="{FF2B5EF4-FFF2-40B4-BE49-F238E27FC236}">
                <a16:creationId xmlns="" xmlns:a16="http://schemas.microsoft.com/office/drawing/2014/main" id="{C3AFCA09-1411-4603-AEED-DBD79C4BE2CA}"/>
              </a:ext>
            </a:extLst>
          </p:cNvPr>
          <p:cNvSpPr/>
          <p:nvPr/>
        </p:nvSpPr>
        <p:spPr>
          <a:xfrm>
            <a:off x="8810222" y="2029025"/>
            <a:ext cx="774776" cy="774776"/>
          </a:xfrm>
          <a:custGeom>
            <a:avLst/>
            <a:gdLst>
              <a:gd name="connsiteX0" fmla="*/ 388023 w 774776"/>
              <a:gd name="connsiteY0" fmla="*/ 766521 h 774776"/>
              <a:gd name="connsiteX1" fmla="*/ 9526 w 774776"/>
              <a:gd name="connsiteY1" fmla="*/ 388023 h 774776"/>
              <a:gd name="connsiteX2" fmla="*/ 388023 w 774776"/>
              <a:gd name="connsiteY2" fmla="*/ 9526 h 774776"/>
              <a:gd name="connsiteX3" fmla="*/ 766520 w 774776"/>
              <a:gd name="connsiteY3" fmla="*/ 388023 h 774776"/>
              <a:gd name="connsiteX4" fmla="*/ 388023 w 774776"/>
              <a:gd name="connsiteY4" fmla="*/ 766521 h 774776"/>
              <a:gd name="connsiteX5" fmla="*/ 388023 w 774776"/>
              <a:gd name="connsiteY5" fmla="*/ 48900 h 774776"/>
              <a:gd name="connsiteX6" fmla="*/ 47630 w 774776"/>
              <a:gd name="connsiteY6" fmla="*/ 389293 h 774776"/>
              <a:gd name="connsiteX7" fmla="*/ 388023 w 774776"/>
              <a:gd name="connsiteY7" fmla="*/ 729687 h 774776"/>
              <a:gd name="connsiteX8" fmla="*/ 728416 w 774776"/>
              <a:gd name="connsiteY8" fmla="*/ 389293 h 774776"/>
              <a:gd name="connsiteX9" fmla="*/ 388023 w 774776"/>
              <a:gd name="connsiteY9" fmla="*/ 48900 h 7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4776" h="774776">
                <a:moveTo>
                  <a:pt x="388023" y="766521"/>
                </a:moveTo>
                <a:cubicBezTo>
                  <a:pt x="179722" y="766521"/>
                  <a:pt x="9526" y="596324"/>
                  <a:pt x="9526" y="388023"/>
                </a:cubicBezTo>
                <a:cubicBezTo>
                  <a:pt x="9526" y="179723"/>
                  <a:pt x="179722" y="9526"/>
                  <a:pt x="388023" y="9526"/>
                </a:cubicBezTo>
                <a:cubicBezTo>
                  <a:pt x="596323" y="9526"/>
                  <a:pt x="766520" y="179723"/>
                  <a:pt x="766520" y="388023"/>
                </a:cubicBezTo>
                <a:cubicBezTo>
                  <a:pt x="766520" y="596324"/>
                  <a:pt x="596323" y="766521"/>
                  <a:pt x="388023" y="766521"/>
                </a:cubicBezTo>
                <a:close/>
                <a:moveTo>
                  <a:pt x="388023" y="48900"/>
                </a:moveTo>
                <a:cubicBezTo>
                  <a:pt x="200045" y="48900"/>
                  <a:pt x="47630" y="201315"/>
                  <a:pt x="47630" y="389293"/>
                </a:cubicBezTo>
                <a:cubicBezTo>
                  <a:pt x="47630" y="577272"/>
                  <a:pt x="200045" y="729687"/>
                  <a:pt x="388023" y="729687"/>
                </a:cubicBezTo>
                <a:cubicBezTo>
                  <a:pt x="576001" y="729687"/>
                  <a:pt x="728416" y="577272"/>
                  <a:pt x="728416" y="389293"/>
                </a:cubicBezTo>
                <a:cubicBezTo>
                  <a:pt x="728416" y="201315"/>
                  <a:pt x="576001" y="48900"/>
                  <a:pt x="388023" y="48900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2" name="Полилиния: фигура 41">
            <a:extLst>
              <a:ext uri="{FF2B5EF4-FFF2-40B4-BE49-F238E27FC236}">
                <a16:creationId xmlns="" xmlns:a16="http://schemas.microsoft.com/office/drawing/2014/main" id="{7E4E0103-B430-4F31-B26F-21E197A41135}"/>
              </a:ext>
            </a:extLst>
          </p:cNvPr>
          <p:cNvSpPr/>
          <p:nvPr/>
        </p:nvSpPr>
        <p:spPr>
          <a:xfrm>
            <a:off x="7329938" y="-9526"/>
            <a:ext cx="4864579" cy="2311628"/>
          </a:xfrm>
          <a:custGeom>
            <a:avLst/>
            <a:gdLst>
              <a:gd name="connsiteX0" fmla="*/ 2911080 w 4864578"/>
              <a:gd name="connsiteY0" fmla="*/ 9526 h 2311627"/>
              <a:gd name="connsiteX1" fmla="*/ 2824712 w 4864578"/>
              <a:gd name="connsiteY1" fmla="*/ 9526 h 2311627"/>
              <a:gd name="connsiteX2" fmla="*/ 378451 w 4864578"/>
              <a:gd name="connsiteY2" fmla="*/ 1216145 h 2311627"/>
              <a:gd name="connsiteX3" fmla="*/ 134587 w 4864578"/>
              <a:gd name="connsiteY3" fmla="*/ 1413014 h 2311627"/>
              <a:gd name="connsiteX4" fmla="*/ 71081 w 4864578"/>
              <a:gd name="connsiteY4" fmla="*/ 1983300 h 2311627"/>
              <a:gd name="connsiteX5" fmla="*/ 79972 w 4864578"/>
              <a:gd name="connsiteY5" fmla="*/ 2001082 h 2311627"/>
              <a:gd name="connsiteX6" fmla="*/ 270491 w 4864578"/>
              <a:gd name="connsiteY6" fmla="*/ 2214463 h 2311627"/>
              <a:gd name="connsiteX7" fmla="*/ 561349 w 4864578"/>
              <a:gd name="connsiteY7" fmla="*/ 2304642 h 2311627"/>
              <a:gd name="connsiteX8" fmla="*/ 875070 w 4864578"/>
              <a:gd name="connsiteY8" fmla="*/ 2223354 h 2311627"/>
              <a:gd name="connsiteX9" fmla="*/ 4860722 w 4864578"/>
              <a:gd name="connsiteY9" fmla="*/ 258470 h 2311627"/>
              <a:gd name="connsiteX10" fmla="*/ 4860722 w 4864578"/>
              <a:gd name="connsiteY10" fmla="*/ 216556 h 2311627"/>
              <a:gd name="connsiteX11" fmla="*/ 858558 w 4864578"/>
              <a:gd name="connsiteY11" fmla="*/ 2189061 h 2311627"/>
              <a:gd name="connsiteX12" fmla="*/ 293353 w 4864578"/>
              <a:gd name="connsiteY12" fmla="*/ 2182710 h 2311627"/>
              <a:gd name="connsiteX13" fmla="*/ 114265 w 4864578"/>
              <a:gd name="connsiteY13" fmla="*/ 1983300 h 2311627"/>
              <a:gd name="connsiteX14" fmla="*/ 105374 w 4864578"/>
              <a:gd name="connsiteY14" fmla="*/ 1965519 h 2311627"/>
              <a:gd name="connsiteX15" fmla="*/ 163800 w 4864578"/>
              <a:gd name="connsiteY15" fmla="*/ 1437147 h 2311627"/>
              <a:gd name="connsiteX16" fmla="*/ 396233 w 4864578"/>
              <a:gd name="connsiteY16" fmla="*/ 1249168 h 2311627"/>
              <a:gd name="connsiteX17" fmla="*/ 396233 w 4864578"/>
              <a:gd name="connsiteY17" fmla="*/ 1249168 h 2311627"/>
              <a:gd name="connsiteX18" fmla="*/ 2911080 w 4864578"/>
              <a:gd name="connsiteY18" fmla="*/ 9526 h 2311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864578" h="2311627">
                <a:moveTo>
                  <a:pt x="2911080" y="9526"/>
                </a:moveTo>
                <a:lnTo>
                  <a:pt x="2824712" y="9526"/>
                </a:lnTo>
                <a:lnTo>
                  <a:pt x="378451" y="1216145"/>
                </a:lnTo>
                <a:cubicBezTo>
                  <a:pt x="373371" y="1218685"/>
                  <a:pt x="240007" y="1284732"/>
                  <a:pt x="134587" y="1413014"/>
                </a:cubicBezTo>
                <a:cubicBezTo>
                  <a:pt x="35518" y="1532406"/>
                  <a:pt x="-54662" y="1728005"/>
                  <a:pt x="71081" y="1983300"/>
                </a:cubicBezTo>
                <a:lnTo>
                  <a:pt x="79972" y="2001082"/>
                </a:lnTo>
                <a:cubicBezTo>
                  <a:pt x="82512" y="2006163"/>
                  <a:pt x="142208" y="2125554"/>
                  <a:pt x="270491" y="2214463"/>
                </a:cubicBezTo>
                <a:cubicBezTo>
                  <a:pt x="339077" y="2261458"/>
                  <a:pt x="436877" y="2304642"/>
                  <a:pt x="561349" y="2304642"/>
                </a:cubicBezTo>
                <a:cubicBezTo>
                  <a:pt x="651528" y="2304642"/>
                  <a:pt x="755678" y="2283050"/>
                  <a:pt x="875070" y="2223354"/>
                </a:cubicBezTo>
                <a:lnTo>
                  <a:pt x="4860722" y="258470"/>
                </a:lnTo>
                <a:lnTo>
                  <a:pt x="4860722" y="216556"/>
                </a:lnTo>
                <a:lnTo>
                  <a:pt x="858558" y="2189061"/>
                </a:lnTo>
                <a:cubicBezTo>
                  <a:pt x="643907" y="2294481"/>
                  <a:pt x="454659" y="2293211"/>
                  <a:pt x="293353" y="2182710"/>
                </a:cubicBezTo>
                <a:cubicBezTo>
                  <a:pt x="172691" y="2100152"/>
                  <a:pt x="114265" y="1984570"/>
                  <a:pt x="114265" y="1983300"/>
                </a:cubicBezTo>
                <a:lnTo>
                  <a:pt x="105374" y="1965519"/>
                </a:lnTo>
                <a:cubicBezTo>
                  <a:pt x="11385" y="1775000"/>
                  <a:pt x="30437" y="1597182"/>
                  <a:pt x="163800" y="1437147"/>
                </a:cubicBezTo>
                <a:cubicBezTo>
                  <a:pt x="264140" y="1315215"/>
                  <a:pt x="394963" y="1250438"/>
                  <a:pt x="396233" y="1249168"/>
                </a:cubicBezTo>
                <a:lnTo>
                  <a:pt x="396233" y="1249168"/>
                </a:lnTo>
                <a:lnTo>
                  <a:pt x="2911080" y="9526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4" name="Полилиния: Фигура 43">
            <a:extLst>
              <a:ext uri="{FF2B5EF4-FFF2-40B4-BE49-F238E27FC236}">
                <a16:creationId xmlns="" xmlns:a16="http://schemas.microsoft.com/office/drawing/2014/main" id="{65525C01-736F-4E07-B20A-72ABE0F38C9F}"/>
              </a:ext>
            </a:extLst>
          </p:cNvPr>
          <p:cNvSpPr/>
          <p:nvPr/>
        </p:nvSpPr>
        <p:spPr>
          <a:xfrm>
            <a:off x="9766949" y="442639"/>
            <a:ext cx="2425939" cy="2603756"/>
          </a:xfrm>
          <a:custGeom>
            <a:avLst/>
            <a:gdLst>
              <a:gd name="connsiteX0" fmla="*/ 2423711 w 2425938"/>
              <a:gd name="connsiteY0" fmla="*/ 1877880 h 2603756"/>
              <a:gd name="connsiteX1" fmla="*/ 1236144 w 2425938"/>
              <a:gd name="connsiteY1" fmla="*/ 2463408 h 2603756"/>
              <a:gd name="connsiteX2" fmla="*/ 429615 w 2425938"/>
              <a:gd name="connsiteY2" fmla="*/ 2415143 h 2603756"/>
              <a:gd name="connsiteX3" fmla="*/ 160348 w 2425938"/>
              <a:gd name="connsiteY3" fmla="*/ 2097612 h 2603756"/>
              <a:gd name="connsiteX4" fmla="*/ 146377 w 2425938"/>
              <a:gd name="connsiteY4" fmla="*/ 2069669 h 2603756"/>
              <a:gd name="connsiteX5" fmla="*/ 194642 w 2425938"/>
              <a:gd name="connsiteY5" fmla="*/ 1263139 h 2603756"/>
              <a:gd name="connsiteX6" fmla="*/ 512173 w 2425938"/>
              <a:gd name="connsiteY6" fmla="*/ 993873 h 2603756"/>
              <a:gd name="connsiteX7" fmla="*/ 2423711 w 2425938"/>
              <a:gd name="connsiteY7" fmla="*/ 51440 h 2603756"/>
              <a:gd name="connsiteX8" fmla="*/ 2423711 w 2425938"/>
              <a:gd name="connsiteY8" fmla="*/ 9526 h 2603756"/>
              <a:gd name="connsiteX9" fmla="*/ 494391 w 2425938"/>
              <a:gd name="connsiteY9" fmla="*/ 960850 h 2603756"/>
              <a:gd name="connsiteX10" fmla="*/ 164159 w 2425938"/>
              <a:gd name="connsiteY10" fmla="*/ 1240277 h 2603756"/>
              <a:gd name="connsiteX11" fmla="*/ 112083 w 2425938"/>
              <a:gd name="connsiteY11" fmla="*/ 2088721 h 2603756"/>
              <a:gd name="connsiteX12" fmla="*/ 126055 w 2425938"/>
              <a:gd name="connsiteY12" fmla="*/ 2116664 h 2603756"/>
              <a:gd name="connsiteX13" fmla="*/ 405483 w 2425938"/>
              <a:gd name="connsiteY13" fmla="*/ 2446896 h 2603756"/>
              <a:gd name="connsiteX14" fmla="*/ 851296 w 2425938"/>
              <a:gd name="connsiteY14" fmla="*/ 2601851 h 2603756"/>
              <a:gd name="connsiteX15" fmla="*/ 1252656 w 2425938"/>
              <a:gd name="connsiteY15" fmla="*/ 2498971 h 2603756"/>
              <a:gd name="connsiteX16" fmla="*/ 2422441 w 2425938"/>
              <a:gd name="connsiteY16" fmla="*/ 1922334 h 2603756"/>
              <a:gd name="connsiteX17" fmla="*/ 2422441 w 2425938"/>
              <a:gd name="connsiteY17" fmla="*/ 1877880 h 2603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25938" h="2603756">
                <a:moveTo>
                  <a:pt x="2423711" y="1877880"/>
                </a:moveTo>
                <a:lnTo>
                  <a:pt x="1236144" y="2463408"/>
                </a:lnTo>
                <a:cubicBezTo>
                  <a:pt x="937665" y="2610742"/>
                  <a:pt x="665858" y="2594231"/>
                  <a:pt x="429615" y="2415143"/>
                </a:cubicBezTo>
                <a:cubicBezTo>
                  <a:pt x="251797" y="2280510"/>
                  <a:pt x="160348" y="2098882"/>
                  <a:pt x="160348" y="2097612"/>
                </a:cubicBezTo>
                <a:lnTo>
                  <a:pt x="146377" y="2069669"/>
                </a:lnTo>
                <a:cubicBezTo>
                  <a:pt x="-957" y="1771190"/>
                  <a:pt x="15554" y="1499383"/>
                  <a:pt x="194642" y="1263139"/>
                </a:cubicBezTo>
                <a:cubicBezTo>
                  <a:pt x="329275" y="1085322"/>
                  <a:pt x="509632" y="995143"/>
                  <a:pt x="512173" y="993873"/>
                </a:cubicBezTo>
                <a:lnTo>
                  <a:pt x="2423711" y="51440"/>
                </a:lnTo>
                <a:lnTo>
                  <a:pt x="2423711" y="9526"/>
                </a:lnTo>
                <a:lnTo>
                  <a:pt x="494391" y="960850"/>
                </a:lnTo>
                <a:cubicBezTo>
                  <a:pt x="486770" y="964660"/>
                  <a:pt x="303873" y="1056109"/>
                  <a:pt x="164159" y="1240277"/>
                </a:cubicBezTo>
                <a:cubicBezTo>
                  <a:pt x="34606" y="1411744"/>
                  <a:pt x="-80976" y="1697522"/>
                  <a:pt x="112083" y="2088721"/>
                </a:cubicBezTo>
                <a:lnTo>
                  <a:pt x="126055" y="2116664"/>
                </a:lnTo>
                <a:cubicBezTo>
                  <a:pt x="129865" y="2124284"/>
                  <a:pt x="221315" y="2307182"/>
                  <a:pt x="405483" y="2446896"/>
                </a:cubicBezTo>
                <a:cubicBezTo>
                  <a:pt x="510903" y="2526914"/>
                  <a:pt x="660778" y="2601851"/>
                  <a:pt x="851296" y="2601851"/>
                </a:cubicBezTo>
                <a:cubicBezTo>
                  <a:pt x="969418" y="2601851"/>
                  <a:pt x="1104052" y="2572638"/>
                  <a:pt x="1252656" y="2498971"/>
                </a:cubicBezTo>
                <a:lnTo>
                  <a:pt x="2422441" y="1922334"/>
                </a:lnTo>
                <a:lnTo>
                  <a:pt x="2422441" y="187788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8" name="Полилиния: Фигура 47">
            <a:extLst>
              <a:ext uri="{FF2B5EF4-FFF2-40B4-BE49-F238E27FC236}">
                <a16:creationId xmlns="" xmlns:a16="http://schemas.microsoft.com/office/drawing/2014/main" id="{49472789-B79C-464F-9D88-E51F8B5062D3}"/>
              </a:ext>
            </a:extLst>
          </p:cNvPr>
          <p:cNvSpPr/>
          <p:nvPr userDrawn="1"/>
        </p:nvSpPr>
        <p:spPr>
          <a:xfrm>
            <a:off x="-9526" y="2340318"/>
            <a:ext cx="2870483" cy="2540250"/>
          </a:xfrm>
          <a:custGeom>
            <a:avLst/>
            <a:gdLst>
              <a:gd name="connsiteX0" fmla="*/ 2481189 w 2870482"/>
              <a:gd name="connsiteY0" fmla="*/ 1064887 h 2540250"/>
              <a:gd name="connsiteX1" fmla="*/ 1678470 w 2870482"/>
              <a:gd name="connsiteY1" fmla="*/ 1461166 h 2540250"/>
              <a:gd name="connsiteX2" fmla="*/ 1406664 w 2870482"/>
              <a:gd name="connsiteY2" fmla="*/ 1448465 h 2540250"/>
              <a:gd name="connsiteX3" fmla="*/ 9526 w 2870482"/>
              <a:gd name="connsiteY3" fmla="*/ 2136873 h 2540250"/>
              <a:gd name="connsiteX4" fmla="*/ 9526 w 2870482"/>
              <a:gd name="connsiteY4" fmla="*/ 2531882 h 2540250"/>
              <a:gd name="connsiteX5" fmla="*/ 1564159 w 2870482"/>
              <a:gd name="connsiteY5" fmla="*/ 1765996 h 2540250"/>
              <a:gd name="connsiteX6" fmla="*/ 1708953 w 2870482"/>
              <a:gd name="connsiteY6" fmla="*/ 1500540 h 2540250"/>
              <a:gd name="connsiteX7" fmla="*/ 1706413 w 2870482"/>
              <a:gd name="connsiteY7" fmla="*/ 1494189 h 2540250"/>
              <a:gd name="connsiteX8" fmla="*/ 1703873 w 2870482"/>
              <a:gd name="connsiteY8" fmla="*/ 1490379 h 2540250"/>
              <a:gd name="connsiteX9" fmla="*/ 2498971 w 2870482"/>
              <a:gd name="connsiteY9" fmla="*/ 1097910 h 2540250"/>
              <a:gd name="connsiteX10" fmla="*/ 2806341 w 2870482"/>
              <a:gd name="connsiteY10" fmla="*/ 330755 h 2540250"/>
              <a:gd name="connsiteX11" fmla="*/ 2797450 w 2870482"/>
              <a:gd name="connsiteY11" fmla="*/ 312973 h 2540250"/>
              <a:gd name="connsiteX12" fmla="*/ 2002352 w 2870482"/>
              <a:gd name="connsiteY12" fmla="*/ 90701 h 2540250"/>
              <a:gd name="connsiteX13" fmla="*/ 9526 w 2870482"/>
              <a:gd name="connsiteY13" fmla="*/ 1073778 h 2540250"/>
              <a:gd name="connsiteX14" fmla="*/ 9526 w 2870482"/>
              <a:gd name="connsiteY14" fmla="*/ 1115692 h 2540250"/>
              <a:gd name="connsiteX15" fmla="*/ 2017594 w 2870482"/>
              <a:gd name="connsiteY15" fmla="*/ 124994 h 2540250"/>
              <a:gd name="connsiteX16" fmla="*/ 2582799 w 2870482"/>
              <a:gd name="connsiteY16" fmla="*/ 131345 h 2540250"/>
              <a:gd name="connsiteX17" fmla="*/ 2761887 w 2870482"/>
              <a:gd name="connsiteY17" fmla="*/ 330755 h 2540250"/>
              <a:gd name="connsiteX18" fmla="*/ 2770778 w 2870482"/>
              <a:gd name="connsiteY18" fmla="*/ 348536 h 2540250"/>
              <a:gd name="connsiteX19" fmla="*/ 2712352 w 2870482"/>
              <a:gd name="connsiteY19" fmla="*/ 876908 h 2540250"/>
              <a:gd name="connsiteX20" fmla="*/ 2481189 w 2870482"/>
              <a:gd name="connsiteY20" fmla="*/ 1064887 h 254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70482" h="2540250">
                <a:moveTo>
                  <a:pt x="2481189" y="1064887"/>
                </a:moveTo>
                <a:lnTo>
                  <a:pt x="1678470" y="1461166"/>
                </a:lnTo>
                <a:cubicBezTo>
                  <a:pt x="1640366" y="1423062"/>
                  <a:pt x="1556538" y="1374797"/>
                  <a:pt x="1406664" y="1448465"/>
                </a:cubicBezTo>
                <a:lnTo>
                  <a:pt x="9526" y="2136873"/>
                </a:lnTo>
                <a:lnTo>
                  <a:pt x="9526" y="2531882"/>
                </a:lnTo>
                <a:lnTo>
                  <a:pt x="1564159" y="1765996"/>
                </a:lnTo>
                <a:cubicBezTo>
                  <a:pt x="1564159" y="1765996"/>
                  <a:pt x="1785161" y="1656765"/>
                  <a:pt x="1708953" y="1500540"/>
                </a:cubicBezTo>
                <a:lnTo>
                  <a:pt x="1706413" y="1494189"/>
                </a:lnTo>
                <a:cubicBezTo>
                  <a:pt x="1706413" y="1494189"/>
                  <a:pt x="1705143" y="1492919"/>
                  <a:pt x="1703873" y="1490379"/>
                </a:cubicBezTo>
                <a:lnTo>
                  <a:pt x="2498971" y="1097910"/>
                </a:lnTo>
                <a:cubicBezTo>
                  <a:pt x="2504051" y="1095370"/>
                  <a:pt x="3047665" y="819753"/>
                  <a:pt x="2806341" y="330755"/>
                </a:cubicBezTo>
                <a:lnTo>
                  <a:pt x="2797450" y="312973"/>
                </a:lnTo>
                <a:cubicBezTo>
                  <a:pt x="2794910" y="307892"/>
                  <a:pt x="2547236" y="-178566"/>
                  <a:pt x="2002352" y="90701"/>
                </a:cubicBezTo>
                <a:lnTo>
                  <a:pt x="9526" y="1073778"/>
                </a:lnTo>
                <a:lnTo>
                  <a:pt x="9526" y="1115692"/>
                </a:lnTo>
                <a:lnTo>
                  <a:pt x="2017594" y="124994"/>
                </a:lnTo>
                <a:cubicBezTo>
                  <a:pt x="2232245" y="19574"/>
                  <a:pt x="2421493" y="20844"/>
                  <a:pt x="2582799" y="131345"/>
                </a:cubicBezTo>
                <a:cubicBezTo>
                  <a:pt x="2703461" y="213903"/>
                  <a:pt x="2761887" y="329484"/>
                  <a:pt x="2761887" y="330755"/>
                </a:cubicBezTo>
                <a:lnTo>
                  <a:pt x="2770778" y="348536"/>
                </a:lnTo>
                <a:cubicBezTo>
                  <a:pt x="2864767" y="539055"/>
                  <a:pt x="2845715" y="716873"/>
                  <a:pt x="2712352" y="876908"/>
                </a:cubicBezTo>
                <a:cubicBezTo>
                  <a:pt x="2613282" y="998840"/>
                  <a:pt x="2482459" y="1063617"/>
                  <a:pt x="2481189" y="1064887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106985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588" y="1436921"/>
            <a:ext cx="5690680" cy="1517356"/>
          </a:xfrm>
        </p:spPr>
        <p:txBody>
          <a:bodyPr rtlCol="0">
            <a:noAutofit/>
          </a:bodyPr>
          <a:lstStyle>
            <a:lvl1pPr>
              <a:defRPr sz="6000"/>
            </a:lvl1pPr>
          </a:lstStyle>
          <a:p>
            <a:pPr rtl="0"/>
            <a:r>
              <a:rPr lang="ru-RU" noProof="0" dirty="0"/>
              <a:t>ЗАГОЛОВОК</a:t>
            </a:r>
            <a:br>
              <a:rPr lang="ru-RU" noProof="0" dirty="0"/>
            </a:br>
            <a:r>
              <a:rPr lang="ru-RU" noProof="0" dirty="0"/>
              <a:t>ПРЕЗЕНТАЦИИ    </a:t>
            </a:r>
          </a:p>
        </p:txBody>
      </p:sp>
      <p:sp>
        <p:nvSpPr>
          <p:cNvPr id="28" name="Полилиния: фигура 27">
            <a:extLst>
              <a:ext uri="{FF2B5EF4-FFF2-40B4-BE49-F238E27FC236}">
                <a16:creationId xmlns="" xmlns:a16="http://schemas.microsoft.com/office/drawing/2014/main" id="{87A7AFAC-3F6D-48D1-A100-148792529BC6}"/>
              </a:ext>
            </a:extLst>
          </p:cNvPr>
          <p:cNvSpPr/>
          <p:nvPr/>
        </p:nvSpPr>
        <p:spPr>
          <a:xfrm>
            <a:off x="8069104" y="5422164"/>
            <a:ext cx="736673" cy="736673"/>
          </a:xfrm>
          <a:custGeom>
            <a:avLst/>
            <a:gdLst>
              <a:gd name="connsiteX0" fmla="*/ 372146 w 736672"/>
              <a:gd name="connsiteY0" fmla="*/ 731592 h 736672"/>
              <a:gd name="connsiteX1" fmla="*/ 731592 w 736672"/>
              <a:gd name="connsiteY1" fmla="*/ 372147 h 736672"/>
              <a:gd name="connsiteX2" fmla="*/ 372146 w 736672"/>
              <a:gd name="connsiteY2" fmla="*/ 12701 h 736672"/>
              <a:gd name="connsiteX3" fmla="*/ 12701 w 736672"/>
              <a:gd name="connsiteY3" fmla="*/ 372147 h 736672"/>
              <a:gd name="connsiteX4" fmla="*/ 372146 w 736672"/>
              <a:gd name="connsiteY4" fmla="*/ 731592 h 73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72" h="736672">
                <a:moveTo>
                  <a:pt x="372146" y="731592"/>
                </a:moveTo>
                <a:cubicBezTo>
                  <a:pt x="570286" y="731592"/>
                  <a:pt x="731592" y="570286"/>
                  <a:pt x="731592" y="372147"/>
                </a:cubicBezTo>
                <a:cubicBezTo>
                  <a:pt x="731592" y="174007"/>
                  <a:pt x="570286" y="12701"/>
                  <a:pt x="372146" y="12701"/>
                </a:cubicBezTo>
                <a:cubicBezTo>
                  <a:pt x="174007" y="12701"/>
                  <a:pt x="12701" y="174007"/>
                  <a:pt x="12701" y="372147"/>
                </a:cubicBezTo>
                <a:cubicBezTo>
                  <a:pt x="12701" y="570286"/>
                  <a:pt x="174007" y="731592"/>
                  <a:pt x="372146" y="731592"/>
                </a:cubicBezTo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9" name="Полилиния: Форма 28">
            <a:extLst>
              <a:ext uri="{FF2B5EF4-FFF2-40B4-BE49-F238E27FC236}">
                <a16:creationId xmlns="" xmlns:a16="http://schemas.microsoft.com/office/drawing/2014/main" id="{81A4F88F-4E35-4BB3-AD24-CAC580C12F96}"/>
              </a:ext>
            </a:extLst>
          </p:cNvPr>
          <p:cNvSpPr/>
          <p:nvPr/>
        </p:nvSpPr>
        <p:spPr>
          <a:xfrm>
            <a:off x="9029960" y="3463631"/>
            <a:ext cx="3175313" cy="2946690"/>
          </a:xfrm>
          <a:custGeom>
            <a:avLst/>
            <a:gdLst>
              <a:gd name="connsiteX0" fmla="*/ 3162808 w 3175312"/>
              <a:gd name="connsiteY0" fmla="*/ 12701 h 2946690"/>
              <a:gd name="connsiteX1" fmla="*/ 487925 w 3175312"/>
              <a:gd name="connsiteY1" fmla="*/ 1331091 h 2946690"/>
              <a:gd name="connsiteX2" fmla="*/ 113238 w 3175312"/>
              <a:gd name="connsiteY2" fmla="*/ 2433559 h 2946690"/>
              <a:gd name="connsiteX3" fmla="*/ 127209 w 3175312"/>
              <a:gd name="connsiteY3" fmla="*/ 2461502 h 2946690"/>
              <a:gd name="connsiteX4" fmla="*/ 1229677 w 3175312"/>
              <a:gd name="connsiteY4" fmla="*/ 2836189 h 2946690"/>
              <a:gd name="connsiteX5" fmla="*/ 3162808 w 3175312"/>
              <a:gd name="connsiteY5" fmla="*/ 1882325 h 2946690"/>
              <a:gd name="connsiteX6" fmla="*/ 3162808 w 3175312"/>
              <a:gd name="connsiteY6" fmla="*/ 12701 h 2946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75312" h="2946690">
                <a:moveTo>
                  <a:pt x="3162808" y="12701"/>
                </a:moveTo>
                <a:lnTo>
                  <a:pt x="487925" y="1331091"/>
                </a:lnTo>
                <a:cubicBezTo>
                  <a:pt x="487925" y="1331091"/>
                  <a:pt x="-250018" y="1695617"/>
                  <a:pt x="113238" y="2433559"/>
                </a:cubicBezTo>
                <a:lnTo>
                  <a:pt x="127209" y="2461502"/>
                </a:lnTo>
                <a:cubicBezTo>
                  <a:pt x="127209" y="2461502"/>
                  <a:pt x="491735" y="3199445"/>
                  <a:pt x="1229677" y="2836189"/>
                </a:cubicBezTo>
                <a:lnTo>
                  <a:pt x="3162808" y="1882325"/>
                </a:lnTo>
                <a:lnTo>
                  <a:pt x="3162808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0" name="Полилиния: фигура 29">
            <a:extLst>
              <a:ext uri="{FF2B5EF4-FFF2-40B4-BE49-F238E27FC236}">
                <a16:creationId xmlns="" xmlns:a16="http://schemas.microsoft.com/office/drawing/2014/main" id="{592CE00E-F2AB-4099-8BB8-F109C4F2EFDB}"/>
              </a:ext>
            </a:extLst>
          </p:cNvPr>
          <p:cNvSpPr/>
          <p:nvPr/>
        </p:nvSpPr>
        <p:spPr>
          <a:xfrm>
            <a:off x="11043829" y="4566099"/>
            <a:ext cx="1155814" cy="863685"/>
          </a:xfrm>
          <a:custGeom>
            <a:avLst/>
            <a:gdLst>
              <a:gd name="connsiteX0" fmla="*/ 1148938 w 1155813"/>
              <a:gd name="connsiteY0" fmla="*/ 12701 h 863685"/>
              <a:gd name="connsiteX1" fmla="*/ 173482 w 1155813"/>
              <a:gd name="connsiteY1" fmla="*/ 494079 h 863685"/>
              <a:gd name="connsiteX2" fmla="*/ 28688 w 1155813"/>
              <a:gd name="connsiteY2" fmla="*/ 759535 h 863685"/>
              <a:gd name="connsiteX3" fmla="*/ 31228 w 1155813"/>
              <a:gd name="connsiteY3" fmla="*/ 765885 h 863685"/>
              <a:gd name="connsiteX4" fmla="*/ 329707 w 1155813"/>
              <a:gd name="connsiteY4" fmla="*/ 812880 h 863685"/>
              <a:gd name="connsiteX5" fmla="*/ 1147668 w 1155813"/>
              <a:gd name="connsiteY5" fmla="*/ 408980 h 863685"/>
              <a:gd name="connsiteX6" fmla="*/ 1147668 w 1155813"/>
              <a:gd name="connsiteY6" fmla="*/ 12701 h 86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5813" h="863685">
                <a:moveTo>
                  <a:pt x="1148938" y="12701"/>
                </a:moveTo>
                <a:lnTo>
                  <a:pt x="173482" y="494079"/>
                </a:lnTo>
                <a:cubicBezTo>
                  <a:pt x="173482" y="494079"/>
                  <a:pt x="-47520" y="603309"/>
                  <a:pt x="28688" y="759535"/>
                </a:cubicBezTo>
                <a:lnTo>
                  <a:pt x="31228" y="765885"/>
                </a:lnTo>
                <a:cubicBezTo>
                  <a:pt x="31228" y="765885"/>
                  <a:pt x="108705" y="922111"/>
                  <a:pt x="329707" y="812880"/>
                </a:cubicBezTo>
                <a:lnTo>
                  <a:pt x="1147668" y="408980"/>
                </a:lnTo>
                <a:lnTo>
                  <a:pt x="1147668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2" name="Полилиния: фигура 31">
            <a:extLst>
              <a:ext uri="{FF2B5EF4-FFF2-40B4-BE49-F238E27FC236}">
                <a16:creationId xmlns="" xmlns:a16="http://schemas.microsoft.com/office/drawing/2014/main" id="{B0920EEC-7CE3-4708-93D2-53699D17E5E3}"/>
              </a:ext>
            </a:extLst>
          </p:cNvPr>
          <p:cNvSpPr/>
          <p:nvPr/>
        </p:nvSpPr>
        <p:spPr>
          <a:xfrm>
            <a:off x="10743661" y="-1689"/>
            <a:ext cx="1447943" cy="1003399"/>
          </a:xfrm>
          <a:custGeom>
            <a:avLst/>
            <a:gdLst>
              <a:gd name="connsiteX0" fmla="*/ 1446147 w 1447942"/>
              <a:gd name="connsiteY0" fmla="*/ 12701 h 1003398"/>
              <a:gd name="connsiteX1" fmla="*/ 173482 w 1447942"/>
              <a:gd name="connsiteY1" fmla="*/ 640143 h 1003398"/>
              <a:gd name="connsiteX2" fmla="*/ 28688 w 1447942"/>
              <a:gd name="connsiteY2" fmla="*/ 905599 h 1003398"/>
              <a:gd name="connsiteX3" fmla="*/ 31227 w 1447942"/>
              <a:gd name="connsiteY3" fmla="*/ 911950 h 1003398"/>
              <a:gd name="connsiteX4" fmla="*/ 329707 w 1447942"/>
              <a:gd name="connsiteY4" fmla="*/ 958944 h 1003398"/>
              <a:gd name="connsiteX5" fmla="*/ 1446147 w 1447942"/>
              <a:gd name="connsiteY5" fmla="*/ 408980 h 1003398"/>
              <a:gd name="connsiteX6" fmla="*/ 1446147 w 1447942"/>
              <a:gd name="connsiteY6" fmla="*/ 12701 h 100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7942" h="1003398">
                <a:moveTo>
                  <a:pt x="1446147" y="12701"/>
                </a:moveTo>
                <a:lnTo>
                  <a:pt x="173482" y="640143"/>
                </a:lnTo>
                <a:cubicBezTo>
                  <a:pt x="173482" y="640143"/>
                  <a:pt x="-47520" y="749374"/>
                  <a:pt x="28688" y="905599"/>
                </a:cubicBezTo>
                <a:lnTo>
                  <a:pt x="31227" y="911950"/>
                </a:lnTo>
                <a:cubicBezTo>
                  <a:pt x="31227" y="911950"/>
                  <a:pt x="108705" y="1068175"/>
                  <a:pt x="329707" y="958944"/>
                </a:cubicBezTo>
                <a:lnTo>
                  <a:pt x="1446147" y="408980"/>
                </a:lnTo>
                <a:lnTo>
                  <a:pt x="1446147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3" name="Полилиния: Фигура 32">
            <a:extLst>
              <a:ext uri="{FF2B5EF4-FFF2-40B4-BE49-F238E27FC236}">
                <a16:creationId xmlns="" xmlns:a16="http://schemas.microsoft.com/office/drawing/2014/main" id="{2DF8B751-9294-46D5-B390-5D322195540F}"/>
              </a:ext>
            </a:extLst>
          </p:cNvPr>
          <p:cNvSpPr/>
          <p:nvPr/>
        </p:nvSpPr>
        <p:spPr>
          <a:xfrm>
            <a:off x="6536780" y="-12701"/>
            <a:ext cx="4978890" cy="2133810"/>
          </a:xfrm>
          <a:custGeom>
            <a:avLst/>
            <a:gdLst>
              <a:gd name="connsiteX0" fmla="*/ 2515401 w 4978890"/>
              <a:gd name="connsiteY0" fmla="*/ 12701 h 2133810"/>
              <a:gd name="connsiteX1" fmla="*/ 371430 w 4978890"/>
              <a:gd name="connsiteY1" fmla="*/ 1069445 h 2133810"/>
              <a:gd name="connsiteX2" fmla="*/ 72951 w 4978890"/>
              <a:gd name="connsiteY2" fmla="*/ 1811198 h 2133810"/>
              <a:gd name="connsiteX3" fmla="*/ 81841 w 4978890"/>
              <a:gd name="connsiteY3" fmla="*/ 1828980 h 2133810"/>
              <a:gd name="connsiteX4" fmla="*/ 851538 w 4978890"/>
              <a:gd name="connsiteY4" fmla="*/ 2043631 h 2133810"/>
              <a:gd name="connsiteX5" fmla="*/ 4968013 w 4978890"/>
              <a:gd name="connsiteY5" fmla="*/ 12701 h 2133810"/>
              <a:gd name="connsiteX6" fmla="*/ 2515401 w 4978890"/>
              <a:gd name="connsiteY6" fmla="*/ 12701 h 2133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8890" h="2133810">
                <a:moveTo>
                  <a:pt x="2515401" y="12701"/>
                </a:moveTo>
                <a:lnTo>
                  <a:pt x="371430" y="1069445"/>
                </a:lnTo>
                <a:cubicBezTo>
                  <a:pt x="371430" y="1069445"/>
                  <a:pt x="-163293" y="1333631"/>
                  <a:pt x="72951" y="1811198"/>
                </a:cubicBezTo>
                <a:lnTo>
                  <a:pt x="81841" y="1828980"/>
                </a:lnTo>
                <a:cubicBezTo>
                  <a:pt x="81841" y="1828980"/>
                  <a:pt x="316814" y="2306547"/>
                  <a:pt x="851538" y="2043631"/>
                </a:cubicBezTo>
                <a:lnTo>
                  <a:pt x="4968013" y="12701"/>
                </a:lnTo>
                <a:lnTo>
                  <a:pt x="251540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4" name="Полилиния: Фигура 33">
            <a:extLst>
              <a:ext uri="{FF2B5EF4-FFF2-40B4-BE49-F238E27FC236}">
                <a16:creationId xmlns="" xmlns:a16="http://schemas.microsoft.com/office/drawing/2014/main" id="{E0F651C6-BE74-4133-ABA8-316072D4F5B5}"/>
              </a:ext>
            </a:extLst>
          </p:cNvPr>
          <p:cNvSpPr/>
          <p:nvPr/>
        </p:nvSpPr>
        <p:spPr>
          <a:xfrm>
            <a:off x="6518963" y="-12701"/>
            <a:ext cx="5029695" cy="2146511"/>
          </a:xfrm>
          <a:custGeom>
            <a:avLst/>
            <a:gdLst>
              <a:gd name="connsiteX0" fmla="*/ 4942646 w 5029695"/>
              <a:gd name="connsiteY0" fmla="*/ 12701 h 2146511"/>
              <a:gd name="connsiteX1" fmla="*/ 860464 w 5029695"/>
              <a:gd name="connsiteY1" fmla="*/ 2025849 h 2146511"/>
              <a:gd name="connsiteX2" fmla="*/ 295258 w 5029695"/>
              <a:gd name="connsiteY2" fmla="*/ 2019499 h 2146511"/>
              <a:gd name="connsiteX3" fmla="*/ 116171 w 5029695"/>
              <a:gd name="connsiteY3" fmla="*/ 1820089 h 2146511"/>
              <a:gd name="connsiteX4" fmla="*/ 107280 w 5029695"/>
              <a:gd name="connsiteY4" fmla="*/ 1802307 h 2146511"/>
              <a:gd name="connsiteX5" fmla="*/ 165705 w 5029695"/>
              <a:gd name="connsiteY5" fmla="*/ 1273935 h 2146511"/>
              <a:gd name="connsiteX6" fmla="*/ 398138 w 5029695"/>
              <a:gd name="connsiteY6" fmla="*/ 1085957 h 2146511"/>
              <a:gd name="connsiteX7" fmla="*/ 2576402 w 5029695"/>
              <a:gd name="connsiteY7" fmla="*/ 12701 h 2146511"/>
              <a:gd name="connsiteX8" fmla="*/ 2490034 w 5029695"/>
              <a:gd name="connsiteY8" fmla="*/ 12701 h 2146511"/>
              <a:gd name="connsiteX9" fmla="*/ 381626 w 5029695"/>
              <a:gd name="connsiteY9" fmla="*/ 1052934 h 2146511"/>
              <a:gd name="connsiteX10" fmla="*/ 137762 w 5029695"/>
              <a:gd name="connsiteY10" fmla="*/ 1249803 h 2146511"/>
              <a:gd name="connsiteX11" fmla="*/ 74256 w 5029695"/>
              <a:gd name="connsiteY11" fmla="*/ 1820089 h 2146511"/>
              <a:gd name="connsiteX12" fmla="*/ 83147 w 5029695"/>
              <a:gd name="connsiteY12" fmla="*/ 1837871 h 2146511"/>
              <a:gd name="connsiteX13" fmla="*/ 273666 w 5029695"/>
              <a:gd name="connsiteY13" fmla="*/ 2051252 h 2146511"/>
              <a:gd name="connsiteX14" fmla="*/ 564525 w 5029695"/>
              <a:gd name="connsiteY14" fmla="*/ 2141431 h 2146511"/>
              <a:gd name="connsiteX15" fmla="*/ 878246 w 5029695"/>
              <a:gd name="connsiteY15" fmla="*/ 2060143 h 2146511"/>
              <a:gd name="connsiteX16" fmla="*/ 5029014 w 5029695"/>
              <a:gd name="connsiteY16" fmla="*/ 12701 h 2146511"/>
              <a:gd name="connsiteX17" fmla="*/ 4942646 w 5029695"/>
              <a:gd name="connsiteY17" fmla="*/ 12701 h 214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029695" h="2146511">
                <a:moveTo>
                  <a:pt x="4942646" y="12701"/>
                </a:moveTo>
                <a:lnTo>
                  <a:pt x="860464" y="2025849"/>
                </a:lnTo>
                <a:cubicBezTo>
                  <a:pt x="645812" y="2131270"/>
                  <a:pt x="456564" y="2130000"/>
                  <a:pt x="295258" y="2019499"/>
                </a:cubicBezTo>
                <a:cubicBezTo>
                  <a:pt x="174596" y="1936941"/>
                  <a:pt x="116171" y="1821359"/>
                  <a:pt x="116171" y="1820089"/>
                </a:cubicBezTo>
                <a:lnTo>
                  <a:pt x="107280" y="1802307"/>
                </a:lnTo>
                <a:cubicBezTo>
                  <a:pt x="13290" y="1611789"/>
                  <a:pt x="32342" y="1433971"/>
                  <a:pt x="165705" y="1273935"/>
                </a:cubicBezTo>
                <a:cubicBezTo>
                  <a:pt x="266045" y="1153274"/>
                  <a:pt x="395598" y="1087227"/>
                  <a:pt x="398138" y="1085957"/>
                </a:cubicBezTo>
                <a:lnTo>
                  <a:pt x="2576402" y="12701"/>
                </a:lnTo>
                <a:lnTo>
                  <a:pt x="2490034" y="12701"/>
                </a:lnTo>
                <a:lnTo>
                  <a:pt x="381626" y="1052934"/>
                </a:lnTo>
                <a:cubicBezTo>
                  <a:pt x="376546" y="1055474"/>
                  <a:pt x="243183" y="1121520"/>
                  <a:pt x="137762" y="1249803"/>
                </a:cubicBezTo>
                <a:cubicBezTo>
                  <a:pt x="38693" y="1369195"/>
                  <a:pt x="-51486" y="1564794"/>
                  <a:pt x="74256" y="1820089"/>
                </a:cubicBezTo>
                <a:lnTo>
                  <a:pt x="83147" y="1837871"/>
                </a:lnTo>
                <a:cubicBezTo>
                  <a:pt x="85687" y="1842952"/>
                  <a:pt x="145383" y="1962343"/>
                  <a:pt x="273666" y="2051252"/>
                </a:cubicBezTo>
                <a:cubicBezTo>
                  <a:pt x="342253" y="2098247"/>
                  <a:pt x="440053" y="2141431"/>
                  <a:pt x="564525" y="2141431"/>
                </a:cubicBezTo>
                <a:cubicBezTo>
                  <a:pt x="654703" y="2141431"/>
                  <a:pt x="758854" y="2119839"/>
                  <a:pt x="878246" y="2060143"/>
                </a:cubicBezTo>
                <a:lnTo>
                  <a:pt x="5029014" y="12701"/>
                </a:lnTo>
                <a:lnTo>
                  <a:pt x="4942646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0" name="Графический объект 37">
            <a:extLst>
              <a:ext uri="{FF2B5EF4-FFF2-40B4-BE49-F238E27FC236}">
                <a16:creationId xmlns="" xmlns:a16="http://schemas.microsoft.com/office/drawing/2014/main" id="{9F75ED2D-7077-4753-B623-4B9A718EB224}"/>
              </a:ext>
            </a:extLst>
          </p:cNvPr>
          <p:cNvSpPr/>
          <p:nvPr userDrawn="1"/>
        </p:nvSpPr>
        <p:spPr>
          <a:xfrm>
            <a:off x="895717" y="3124629"/>
            <a:ext cx="2158296" cy="151200"/>
          </a:xfrm>
          <a:custGeom>
            <a:avLst/>
            <a:gdLst>
              <a:gd name="connsiteX0" fmla="*/ 2087180 w 2158295"/>
              <a:gd name="connsiteY0" fmla="*/ 153601 h 165045"/>
              <a:gd name="connsiteX1" fmla="*/ 82504 w 2158295"/>
              <a:gd name="connsiteY1" fmla="*/ 153601 h 165045"/>
              <a:gd name="connsiteX2" fmla="*/ 12677 w 2158295"/>
              <a:gd name="connsiteY2" fmla="*/ 83774 h 165045"/>
              <a:gd name="connsiteX3" fmla="*/ 12677 w 2158295"/>
              <a:gd name="connsiteY3" fmla="*/ 83774 h 165045"/>
              <a:gd name="connsiteX4" fmla="*/ 82504 w 2158295"/>
              <a:gd name="connsiteY4" fmla="*/ 12677 h 165045"/>
              <a:gd name="connsiteX5" fmla="*/ 2087180 w 2158295"/>
              <a:gd name="connsiteY5" fmla="*/ 12677 h 165045"/>
              <a:gd name="connsiteX6" fmla="*/ 2157008 w 2158295"/>
              <a:gd name="connsiteY6" fmla="*/ 82504 h 165045"/>
              <a:gd name="connsiteX7" fmla="*/ 2157008 w 2158295"/>
              <a:gd name="connsiteY7" fmla="*/ 82504 h 165045"/>
              <a:gd name="connsiteX8" fmla="*/ 2087180 w 2158295"/>
              <a:gd name="connsiteY8" fmla="*/ 153601 h 165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8295" h="165045">
                <a:moveTo>
                  <a:pt x="2087180" y="153601"/>
                </a:moveTo>
                <a:lnTo>
                  <a:pt x="82504" y="153601"/>
                </a:lnTo>
                <a:cubicBezTo>
                  <a:pt x="44417" y="153601"/>
                  <a:pt x="12677" y="121861"/>
                  <a:pt x="12677" y="83774"/>
                </a:cubicBezTo>
                <a:lnTo>
                  <a:pt x="12677" y="83774"/>
                </a:lnTo>
                <a:cubicBezTo>
                  <a:pt x="12677" y="44417"/>
                  <a:pt x="44417" y="12677"/>
                  <a:pt x="82504" y="12677"/>
                </a:cubicBezTo>
                <a:lnTo>
                  <a:pt x="2087180" y="12677"/>
                </a:lnTo>
                <a:cubicBezTo>
                  <a:pt x="2125268" y="12677"/>
                  <a:pt x="2157008" y="44417"/>
                  <a:pt x="2157008" y="82504"/>
                </a:cubicBezTo>
                <a:lnTo>
                  <a:pt x="2157008" y="82504"/>
                </a:lnTo>
                <a:cubicBezTo>
                  <a:pt x="2157008" y="121861"/>
                  <a:pt x="2126538" y="153601"/>
                  <a:pt x="2087180" y="15360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2681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2" name="Графический объект 36">
            <a:extLst>
              <a:ext uri="{FF2B5EF4-FFF2-40B4-BE49-F238E27FC236}">
                <a16:creationId xmlns="" xmlns:a16="http://schemas.microsoft.com/office/drawing/2014/main" id="{21FF5BCF-BC53-4C3F-8B7F-7077B35ADCA8}"/>
              </a:ext>
            </a:extLst>
          </p:cNvPr>
          <p:cNvSpPr/>
          <p:nvPr userDrawn="1"/>
        </p:nvSpPr>
        <p:spPr>
          <a:xfrm>
            <a:off x="-7816" y="5057878"/>
            <a:ext cx="715108" cy="949829"/>
          </a:xfrm>
          <a:custGeom>
            <a:avLst/>
            <a:gdLst>
              <a:gd name="connsiteX0" fmla="*/ 217522 w 723600"/>
              <a:gd name="connsiteY0" fmla="*/ 9082 h 1015200"/>
              <a:gd name="connsiteX1" fmla="*/ 9082 w 723600"/>
              <a:gd name="connsiteY1" fmla="*/ 9082 h 1015200"/>
              <a:gd name="connsiteX2" fmla="*/ 9082 w 723600"/>
              <a:gd name="connsiteY2" fmla="*/ 1010242 h 1015200"/>
              <a:gd name="connsiteX3" fmla="*/ 217522 w 723600"/>
              <a:gd name="connsiteY3" fmla="*/ 1010242 h 1015200"/>
              <a:gd name="connsiteX4" fmla="*/ 716482 w 723600"/>
              <a:gd name="connsiteY4" fmla="*/ 518842 h 1015200"/>
              <a:gd name="connsiteX5" fmla="*/ 716482 w 723600"/>
              <a:gd name="connsiteY5" fmla="*/ 500482 h 1015200"/>
              <a:gd name="connsiteX6" fmla="*/ 217522 w 723600"/>
              <a:gd name="connsiteY6" fmla="*/ 9082 h 10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3600" h="1015200">
                <a:moveTo>
                  <a:pt x="217522" y="9082"/>
                </a:moveTo>
                <a:lnTo>
                  <a:pt x="9082" y="9082"/>
                </a:lnTo>
                <a:lnTo>
                  <a:pt x="9082" y="1010242"/>
                </a:lnTo>
                <a:lnTo>
                  <a:pt x="217522" y="1010242"/>
                </a:lnTo>
                <a:cubicBezTo>
                  <a:pt x="217522" y="1010242"/>
                  <a:pt x="716482" y="1010242"/>
                  <a:pt x="716482" y="518842"/>
                </a:cubicBezTo>
                <a:lnTo>
                  <a:pt x="716482" y="500482"/>
                </a:lnTo>
                <a:cubicBezTo>
                  <a:pt x="716482" y="500482"/>
                  <a:pt x="716482" y="9082"/>
                  <a:pt x="217522" y="9082"/>
                </a:cubicBezTo>
                <a:close/>
              </a:path>
            </a:pathLst>
          </a:custGeom>
          <a:solidFill>
            <a:schemeClr val="accent3"/>
          </a:solidFill>
          <a:ln w="1068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5" name="Подзаголовок 2">
            <a:extLst>
              <a:ext uri="{FF2B5EF4-FFF2-40B4-BE49-F238E27FC236}">
                <a16:creationId xmlns="" xmlns:a16="http://schemas.microsoft.com/office/drawing/2014/main" id="{4BCD5243-C973-44F2-88E8-A4A6E3387B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8588" y="3429000"/>
            <a:ext cx="3629300" cy="946192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b="1" i="0"/>
            </a:lvl1pPr>
          </a:lstStyle>
          <a:p>
            <a:pPr marL="228600" lvl="0" indent="-228600" rtl="0"/>
            <a:r>
              <a:rPr lang="ru-RU" noProof="0"/>
              <a:t>Образец подзаголовка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6364089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13074BE4-153F-46FE-B915-CD1AEF318A25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5" name="Графический объект 12">
            <a:extLst>
              <a:ext uri="{FF2B5EF4-FFF2-40B4-BE49-F238E27FC236}">
                <a16:creationId xmlns="" xmlns:a16="http://schemas.microsoft.com/office/drawing/2014/main" id="{0B7E91C4-F19E-46BE-B05F-139B5418924E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0" name="Полилиния: фигура 9">
            <a:extLst>
              <a:ext uri="{FF2B5EF4-FFF2-40B4-BE49-F238E27FC236}">
                <a16:creationId xmlns="" xmlns:a16="http://schemas.microsoft.com/office/drawing/2014/main" id="{08A64499-0304-4070-BCB0-67E2BE20A3EA}"/>
              </a:ext>
            </a:extLst>
          </p:cNvPr>
          <p:cNvSpPr/>
          <p:nvPr userDrawn="1"/>
        </p:nvSpPr>
        <p:spPr>
          <a:xfrm>
            <a:off x="7998821" y="1645349"/>
            <a:ext cx="4196737" cy="1001638"/>
          </a:xfrm>
          <a:custGeom>
            <a:avLst/>
            <a:gdLst>
              <a:gd name="connsiteX0" fmla="*/ 3150394 w 3152775"/>
              <a:gd name="connsiteY0" fmla="*/ 7144 h 752475"/>
              <a:gd name="connsiteX1" fmla="*/ 371952 w 3152775"/>
              <a:gd name="connsiteY1" fmla="*/ 7144 h 752475"/>
              <a:gd name="connsiteX2" fmla="*/ 7144 w 3152775"/>
              <a:gd name="connsiteY2" fmla="*/ 370999 h 752475"/>
              <a:gd name="connsiteX3" fmla="*/ 7144 w 3152775"/>
              <a:gd name="connsiteY3" fmla="*/ 384334 h 752475"/>
              <a:gd name="connsiteX4" fmla="*/ 371952 w 3152775"/>
              <a:gd name="connsiteY4" fmla="*/ 748189 h 752475"/>
              <a:gd name="connsiteX5" fmla="*/ 3150394 w 3152775"/>
              <a:gd name="connsiteY5" fmla="*/ 748189 h 752475"/>
              <a:gd name="connsiteX6" fmla="*/ 3150394 w 3152775"/>
              <a:gd name="connsiteY6" fmla="*/ 7144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52775" h="752475">
                <a:moveTo>
                  <a:pt x="3150394" y="7144"/>
                </a:moveTo>
                <a:lnTo>
                  <a:pt x="371952" y="7144"/>
                </a:lnTo>
                <a:cubicBezTo>
                  <a:pt x="371952" y="7144"/>
                  <a:pt x="7144" y="7144"/>
                  <a:pt x="7144" y="370999"/>
                </a:cubicBezTo>
                <a:lnTo>
                  <a:pt x="7144" y="384334"/>
                </a:lnTo>
                <a:cubicBezTo>
                  <a:pt x="7144" y="384334"/>
                  <a:pt x="7144" y="748189"/>
                  <a:pt x="371952" y="748189"/>
                </a:cubicBezTo>
                <a:lnTo>
                  <a:pt x="3150394" y="748189"/>
                </a:lnTo>
                <a:lnTo>
                  <a:pt x="3150394" y="7144"/>
                </a:lnTo>
                <a:close/>
              </a:path>
            </a:pathLst>
          </a:custGeom>
          <a:solidFill>
            <a:schemeClr val="accent1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5" name="Полилиния: Форма 24">
            <a:extLst>
              <a:ext uri="{FF2B5EF4-FFF2-40B4-BE49-F238E27FC236}">
                <a16:creationId xmlns="" xmlns:a16="http://schemas.microsoft.com/office/drawing/2014/main" id="{ED1736B3-AE79-40C2-80FF-2FB0FEE27195}"/>
              </a:ext>
            </a:extLst>
          </p:cNvPr>
          <p:cNvSpPr/>
          <p:nvPr userDrawn="1"/>
        </p:nvSpPr>
        <p:spPr>
          <a:xfrm>
            <a:off x="12186920" y="2632655"/>
            <a:ext cx="5081" cy="25381"/>
          </a:xfrm>
          <a:custGeom>
            <a:avLst/>
            <a:gdLst>
              <a:gd name="connsiteX0" fmla="*/ 0 w 5081"/>
              <a:gd name="connsiteY0" fmla="*/ 0 h 25381"/>
              <a:gd name="connsiteX1" fmla="*/ 5081 w 5081"/>
              <a:gd name="connsiteY1" fmla="*/ 0 h 25381"/>
              <a:gd name="connsiteX2" fmla="*/ 5081 w 5081"/>
              <a:gd name="connsiteY2" fmla="*/ 25381 h 25381"/>
              <a:gd name="connsiteX3" fmla="*/ 0 w 5081"/>
              <a:gd name="connsiteY3" fmla="*/ 25381 h 25381"/>
              <a:gd name="connsiteX4" fmla="*/ 0 w 5081"/>
              <a:gd name="connsiteY4" fmla="*/ 0 h 25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1">
                <a:moveTo>
                  <a:pt x="0" y="0"/>
                </a:moveTo>
                <a:lnTo>
                  <a:pt x="5081" y="0"/>
                </a:lnTo>
                <a:lnTo>
                  <a:pt x="5081" y="25381"/>
                </a:lnTo>
                <a:lnTo>
                  <a:pt x="0" y="2538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C2228EE-3546-4272-9C39-150FF23CE0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1987" y="793172"/>
            <a:ext cx="9144000" cy="655621"/>
          </a:xfrm>
        </p:spPr>
        <p:txBody>
          <a:bodyPr rtlCol="0" anchor="b">
            <a:normAutofit/>
          </a:bodyPr>
          <a:lstStyle>
            <a:lvl1pPr algn="l">
              <a:defRPr sz="4000" b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rtl="0"/>
            <a:r>
              <a:rPr lang="ru-RU" noProof="0" dirty="0"/>
              <a:t>СЛАЙД-РАЗДЕЛИТЕЛЬ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0F2EFCC6-4D5A-4B43-A534-1A868887BC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772" y="1877051"/>
            <a:ext cx="6843278" cy="496223"/>
          </a:xfrm>
        </p:spPr>
        <p:txBody>
          <a:bodyPr rtlCol="0">
            <a:normAutofit/>
          </a:bodyPr>
          <a:lstStyle>
            <a:lvl1pPr marL="0" indent="0" algn="l">
              <a:buNone/>
              <a:defRPr sz="18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sp>
        <p:nvSpPr>
          <p:cNvPr id="24" name="Графический объект 22">
            <a:extLst>
              <a:ext uri="{FF2B5EF4-FFF2-40B4-BE49-F238E27FC236}">
                <a16:creationId xmlns="" xmlns:a16="http://schemas.microsoft.com/office/drawing/2014/main" id="{4EE1436E-33B5-4388-87D8-2D0633CC3CE7}"/>
              </a:ext>
            </a:extLst>
          </p:cNvPr>
          <p:cNvSpPr/>
          <p:nvPr/>
        </p:nvSpPr>
        <p:spPr>
          <a:xfrm>
            <a:off x="903223" y="1550951"/>
            <a:ext cx="3273552" cy="151200"/>
          </a:xfrm>
          <a:custGeom>
            <a:avLst/>
            <a:gdLst>
              <a:gd name="connsiteX0" fmla="*/ 2392204 w 2447925"/>
              <a:gd name="connsiteY0" fmla="*/ 114776 h 114300"/>
              <a:gd name="connsiteX1" fmla="*/ 60484 w 2447925"/>
              <a:gd name="connsiteY1" fmla="*/ 114776 h 114300"/>
              <a:gd name="connsiteX2" fmla="*/ 7144 w 2447925"/>
              <a:gd name="connsiteY2" fmla="*/ 60484 h 114300"/>
              <a:gd name="connsiteX3" fmla="*/ 7144 w 2447925"/>
              <a:gd name="connsiteY3" fmla="*/ 60484 h 114300"/>
              <a:gd name="connsiteX4" fmla="*/ 60484 w 2447925"/>
              <a:gd name="connsiteY4" fmla="*/ 7144 h 114300"/>
              <a:gd name="connsiteX5" fmla="*/ 2392204 w 2447925"/>
              <a:gd name="connsiteY5" fmla="*/ 7144 h 114300"/>
              <a:gd name="connsiteX6" fmla="*/ 2445544 w 2447925"/>
              <a:gd name="connsiteY6" fmla="*/ 60484 h 114300"/>
              <a:gd name="connsiteX7" fmla="*/ 2445544 w 2447925"/>
              <a:gd name="connsiteY7" fmla="*/ 60484 h 114300"/>
              <a:gd name="connsiteX8" fmla="*/ 2392204 w 2447925"/>
              <a:gd name="connsiteY8" fmla="*/ 114776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7925" h="114300">
                <a:moveTo>
                  <a:pt x="2392204" y="114776"/>
                </a:moveTo>
                <a:lnTo>
                  <a:pt x="60484" y="114776"/>
                </a:lnTo>
                <a:cubicBezTo>
                  <a:pt x="30956" y="114776"/>
                  <a:pt x="7144" y="90011"/>
                  <a:pt x="7144" y="60484"/>
                </a:cubicBezTo>
                <a:lnTo>
                  <a:pt x="7144" y="60484"/>
                </a:lnTo>
                <a:cubicBezTo>
                  <a:pt x="7144" y="30956"/>
                  <a:pt x="30956" y="7144"/>
                  <a:pt x="60484" y="7144"/>
                </a:cubicBezTo>
                <a:lnTo>
                  <a:pt x="2392204" y="7144"/>
                </a:lnTo>
                <a:cubicBezTo>
                  <a:pt x="2421731" y="7144"/>
                  <a:pt x="2445544" y="30956"/>
                  <a:pt x="2445544" y="60484"/>
                </a:cubicBezTo>
                <a:lnTo>
                  <a:pt x="2445544" y="60484"/>
                </a:lnTo>
                <a:cubicBezTo>
                  <a:pt x="2445544" y="90011"/>
                  <a:pt x="2421731" y="114776"/>
                  <a:pt x="2392204" y="11477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9" name="Полилиния: Форма 8">
            <a:extLst>
              <a:ext uri="{FF2B5EF4-FFF2-40B4-BE49-F238E27FC236}">
                <a16:creationId xmlns="" xmlns:a16="http://schemas.microsoft.com/office/drawing/2014/main" id="{A8FB11AB-3031-47CA-85DD-696856C3C62C}"/>
              </a:ext>
            </a:extLst>
          </p:cNvPr>
          <p:cNvSpPr/>
          <p:nvPr/>
        </p:nvSpPr>
        <p:spPr>
          <a:xfrm>
            <a:off x="3899957" y="4662943"/>
            <a:ext cx="8292043" cy="760738"/>
          </a:xfrm>
          <a:custGeom>
            <a:avLst/>
            <a:gdLst>
              <a:gd name="connsiteX0" fmla="*/ 6228874 w 6229350"/>
              <a:gd name="connsiteY0" fmla="*/ 7144 h 571500"/>
              <a:gd name="connsiteX1" fmla="*/ 284321 w 6229350"/>
              <a:gd name="connsiteY1" fmla="*/ 7144 h 571500"/>
              <a:gd name="connsiteX2" fmla="*/ 7144 w 6229350"/>
              <a:gd name="connsiteY2" fmla="*/ 282416 h 571500"/>
              <a:gd name="connsiteX3" fmla="*/ 7144 w 6229350"/>
              <a:gd name="connsiteY3" fmla="*/ 292894 h 571500"/>
              <a:gd name="connsiteX4" fmla="*/ 284321 w 6229350"/>
              <a:gd name="connsiteY4" fmla="*/ 568166 h 571500"/>
              <a:gd name="connsiteX5" fmla="*/ 6228874 w 6229350"/>
              <a:gd name="connsiteY5" fmla="*/ 568166 h 571500"/>
              <a:gd name="connsiteX6" fmla="*/ 6228874 w 6229350"/>
              <a:gd name="connsiteY6" fmla="*/ 71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29350" h="571500">
                <a:moveTo>
                  <a:pt x="6228874" y="7144"/>
                </a:moveTo>
                <a:lnTo>
                  <a:pt x="284321" y="7144"/>
                </a:lnTo>
                <a:cubicBezTo>
                  <a:pt x="284321" y="7144"/>
                  <a:pt x="7144" y="7144"/>
                  <a:pt x="7144" y="282416"/>
                </a:cubicBezTo>
                <a:lnTo>
                  <a:pt x="7144" y="292894"/>
                </a:lnTo>
                <a:cubicBezTo>
                  <a:pt x="7144" y="292894"/>
                  <a:pt x="7144" y="568166"/>
                  <a:pt x="284321" y="568166"/>
                </a:cubicBezTo>
                <a:lnTo>
                  <a:pt x="6228874" y="568166"/>
                </a:lnTo>
                <a:lnTo>
                  <a:pt x="6228874" y="7144"/>
                </a:lnTo>
                <a:close/>
              </a:path>
            </a:pathLst>
          </a:custGeom>
          <a:solidFill>
            <a:schemeClr val="accent3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8" name="Полилиния: Фигура 37">
            <a:extLst>
              <a:ext uri="{FF2B5EF4-FFF2-40B4-BE49-F238E27FC236}">
                <a16:creationId xmlns="" xmlns:a16="http://schemas.microsoft.com/office/drawing/2014/main" id="{9CD6F167-FB82-4EFB-BAB9-1D0FEE07B85D}"/>
              </a:ext>
            </a:extLst>
          </p:cNvPr>
          <p:cNvSpPr/>
          <p:nvPr/>
        </p:nvSpPr>
        <p:spPr>
          <a:xfrm>
            <a:off x="3909848" y="4665641"/>
            <a:ext cx="8277071" cy="257213"/>
          </a:xfrm>
          <a:custGeom>
            <a:avLst/>
            <a:gdLst>
              <a:gd name="connsiteX0" fmla="*/ 363403 w 8277071"/>
              <a:gd name="connsiteY0" fmla="*/ 0 h 257213"/>
              <a:gd name="connsiteX1" fmla="*/ 8277071 w 8277071"/>
              <a:gd name="connsiteY1" fmla="*/ 0 h 257213"/>
              <a:gd name="connsiteX2" fmla="*/ 8277071 w 8277071"/>
              <a:gd name="connsiteY2" fmla="*/ 25380 h 257213"/>
              <a:gd name="connsiteX3" fmla="*/ 363403 w 8277071"/>
              <a:gd name="connsiteY3" fmla="*/ 25380 h 257213"/>
              <a:gd name="connsiteX4" fmla="*/ 61632 w 8277071"/>
              <a:gd name="connsiteY4" fmla="*/ 176355 h 257213"/>
              <a:gd name="connsiteX5" fmla="*/ 25441 w 8277071"/>
              <a:gd name="connsiteY5" fmla="*/ 257213 h 257213"/>
              <a:gd name="connsiteX6" fmla="*/ 0 w 8277071"/>
              <a:gd name="connsiteY6" fmla="*/ 257213 h 257213"/>
              <a:gd name="connsiteX7" fmla="*/ 29624 w 8277071"/>
              <a:gd name="connsiteY7" fmla="*/ 181325 h 257213"/>
              <a:gd name="connsiteX8" fmla="*/ 363403 w 8277071"/>
              <a:gd name="connsiteY8" fmla="*/ 0 h 25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77071" h="257213">
                <a:moveTo>
                  <a:pt x="363403" y="0"/>
                </a:moveTo>
                <a:lnTo>
                  <a:pt x="8277071" y="0"/>
                </a:lnTo>
                <a:lnTo>
                  <a:pt x="8277071" y="25380"/>
                </a:lnTo>
                <a:lnTo>
                  <a:pt x="363403" y="25380"/>
                </a:lnTo>
                <a:cubicBezTo>
                  <a:pt x="352934" y="25380"/>
                  <a:pt x="158297" y="28235"/>
                  <a:pt x="61632" y="176355"/>
                </a:cubicBezTo>
                <a:lnTo>
                  <a:pt x="25441" y="257213"/>
                </a:lnTo>
                <a:lnTo>
                  <a:pt x="0" y="257213"/>
                </a:lnTo>
                <a:lnTo>
                  <a:pt x="29624" y="181325"/>
                </a:lnTo>
                <a:cubicBezTo>
                  <a:pt x="130358" y="2915"/>
                  <a:pt x="360072" y="0"/>
                  <a:pt x="363403" y="0"/>
                </a:cubicBez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36" name="Полилиния: Фигура 35">
            <a:extLst>
              <a:ext uri="{FF2B5EF4-FFF2-40B4-BE49-F238E27FC236}">
                <a16:creationId xmlns="" xmlns:a16="http://schemas.microsoft.com/office/drawing/2014/main" id="{3DD2082D-81A7-4E2D-8136-9D48016E7FE9}"/>
              </a:ext>
            </a:extLst>
          </p:cNvPr>
          <p:cNvSpPr/>
          <p:nvPr/>
        </p:nvSpPr>
        <p:spPr>
          <a:xfrm>
            <a:off x="12186919" y="4665641"/>
            <a:ext cx="5081" cy="25380"/>
          </a:xfrm>
          <a:custGeom>
            <a:avLst/>
            <a:gdLst>
              <a:gd name="connsiteX0" fmla="*/ 0 w 5081"/>
              <a:gd name="connsiteY0" fmla="*/ 0 h 25380"/>
              <a:gd name="connsiteX1" fmla="*/ 5081 w 5081"/>
              <a:gd name="connsiteY1" fmla="*/ 0 h 25380"/>
              <a:gd name="connsiteX2" fmla="*/ 5081 w 5081"/>
              <a:gd name="connsiteY2" fmla="*/ 25380 h 25380"/>
              <a:gd name="connsiteX3" fmla="*/ 0 w 5081"/>
              <a:gd name="connsiteY3" fmla="*/ 25380 h 25380"/>
              <a:gd name="connsiteX4" fmla="*/ 0 w 5081"/>
              <a:gd name="connsiteY4" fmla="*/ 0 h 2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0">
                <a:moveTo>
                  <a:pt x="0" y="0"/>
                </a:moveTo>
                <a:lnTo>
                  <a:pt x="5081" y="0"/>
                </a:lnTo>
                <a:lnTo>
                  <a:pt x="5081" y="25380"/>
                </a:lnTo>
                <a:lnTo>
                  <a:pt x="0" y="2538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30" name="Полилиния: фигура 29">
            <a:extLst>
              <a:ext uri="{FF2B5EF4-FFF2-40B4-BE49-F238E27FC236}">
                <a16:creationId xmlns="" xmlns:a16="http://schemas.microsoft.com/office/drawing/2014/main" id="{ECF16C35-4A81-4062-808C-7697AF0FD6F5}"/>
              </a:ext>
            </a:extLst>
          </p:cNvPr>
          <p:cNvSpPr/>
          <p:nvPr/>
        </p:nvSpPr>
        <p:spPr>
          <a:xfrm>
            <a:off x="3905233" y="4922854"/>
            <a:ext cx="8286767" cy="513089"/>
          </a:xfrm>
          <a:custGeom>
            <a:avLst/>
            <a:gdLst>
              <a:gd name="connsiteX0" fmla="*/ 4615 w 8286767"/>
              <a:gd name="connsiteY0" fmla="*/ 0 h 513089"/>
              <a:gd name="connsiteX1" fmla="*/ 30056 w 8286767"/>
              <a:gd name="connsiteY1" fmla="*/ 0 h 513089"/>
              <a:gd name="connsiteX2" fmla="*/ 27385 w 8286767"/>
              <a:gd name="connsiteY2" fmla="*/ 5967 h 513089"/>
              <a:gd name="connsiteX3" fmla="*/ 12690 w 8286767"/>
              <a:gd name="connsiteY3" fmla="*/ 120958 h 513089"/>
              <a:gd name="connsiteX4" fmla="*/ 12690 w 8286767"/>
              <a:gd name="connsiteY4" fmla="*/ 134918 h 513089"/>
              <a:gd name="connsiteX5" fmla="*/ 368018 w 8286767"/>
              <a:gd name="connsiteY5" fmla="*/ 488977 h 513089"/>
              <a:gd name="connsiteX6" fmla="*/ 8286767 w 8286767"/>
              <a:gd name="connsiteY6" fmla="*/ 488977 h 513089"/>
              <a:gd name="connsiteX7" fmla="*/ 8286767 w 8286767"/>
              <a:gd name="connsiteY7" fmla="*/ 513089 h 513089"/>
              <a:gd name="connsiteX8" fmla="*/ 368018 w 8286767"/>
              <a:gd name="connsiteY8" fmla="*/ 513089 h 513089"/>
              <a:gd name="connsiteX9" fmla="*/ 0 w 8286767"/>
              <a:gd name="connsiteY9" fmla="*/ 225019 h 513089"/>
              <a:gd name="connsiteX10" fmla="*/ 0 w 8286767"/>
              <a:gd name="connsiteY10" fmla="*/ 11822 h 513089"/>
              <a:gd name="connsiteX11" fmla="*/ 4615 w 8286767"/>
              <a:gd name="connsiteY11" fmla="*/ 0 h 51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86767" h="513089">
                <a:moveTo>
                  <a:pt x="4615" y="0"/>
                </a:moveTo>
                <a:lnTo>
                  <a:pt x="30056" y="0"/>
                </a:lnTo>
                <a:lnTo>
                  <a:pt x="27385" y="5967"/>
                </a:lnTo>
                <a:cubicBezTo>
                  <a:pt x="18024" y="39383"/>
                  <a:pt x="12690" y="77494"/>
                  <a:pt x="12690" y="120958"/>
                </a:cubicBezTo>
                <a:lnTo>
                  <a:pt x="12690" y="134918"/>
                </a:lnTo>
                <a:cubicBezTo>
                  <a:pt x="12690" y="150146"/>
                  <a:pt x="17766" y="488977"/>
                  <a:pt x="368018" y="488977"/>
                </a:cubicBezTo>
                <a:lnTo>
                  <a:pt x="8286767" y="488977"/>
                </a:lnTo>
                <a:lnTo>
                  <a:pt x="8286767" y="513089"/>
                </a:lnTo>
                <a:lnTo>
                  <a:pt x="368018" y="513089"/>
                </a:lnTo>
                <a:cubicBezTo>
                  <a:pt x="110405" y="513089"/>
                  <a:pt x="26649" y="336694"/>
                  <a:pt x="0" y="225019"/>
                </a:cubicBezTo>
                <a:lnTo>
                  <a:pt x="0" y="11822"/>
                </a:lnTo>
                <a:lnTo>
                  <a:pt x="4615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B7EF9C60-0FED-4965-A9BC-CE69886A3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239F2410-4015-48DB-BB4D-B5944D8C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11" name="Номер слайда 10">
            <a:extLst>
              <a:ext uri="{FF2B5EF4-FFF2-40B4-BE49-F238E27FC236}">
                <a16:creationId xmlns="" xmlns:a16="http://schemas.microsoft.com/office/drawing/2014/main" id="{C44F5F26-1B35-405A-AD75-5DFF48CF6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49344483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ru-RU" noProof="0" smtClean="0"/>
              <a:t>ДД.ММ.20XX</a:t>
            </a:r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7" name="Овал 6">
            <a:extLst>
              <a:ext uri="{FF2B5EF4-FFF2-40B4-BE49-F238E27FC236}">
                <a16:creationId xmlns=""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8" name="Графический объект 12">
            <a:extLst>
              <a:ext uri="{FF2B5EF4-FFF2-40B4-BE49-F238E27FC236}">
                <a16:creationId xmlns=""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grpSp>
        <p:nvGrpSpPr>
          <p:cNvPr id="9" name="Графический объект 39">
            <a:extLst>
              <a:ext uri="{FF2B5EF4-FFF2-40B4-BE49-F238E27FC236}">
                <a16:creationId xmlns=""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10" name="Полилиния: Фигура 41">
              <a:extLst>
                <a:ext uri="{FF2B5EF4-FFF2-40B4-BE49-F238E27FC236}">
                  <a16:creationId xmlns=""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11" name="Полилиния: Фигура 42">
              <a:extLst>
                <a:ext uri="{FF2B5EF4-FFF2-40B4-BE49-F238E27FC236}">
                  <a16:creationId xmlns=""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12" name="Полилиния: Фигура 43">
              <a:extLst>
                <a:ext uri="{FF2B5EF4-FFF2-40B4-BE49-F238E27FC236}">
                  <a16:creationId xmlns=""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13" name="Полилиния: фигура 44">
              <a:extLst>
                <a:ext uri="{FF2B5EF4-FFF2-40B4-BE49-F238E27FC236}">
                  <a16:creationId xmlns=""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14" name="Полилиния: Фигура 45">
              <a:extLst>
                <a:ext uri="{FF2B5EF4-FFF2-40B4-BE49-F238E27FC236}">
                  <a16:creationId xmlns=""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15" name="Полилиния: Фигура 46">
              <a:extLst>
                <a:ext uri="{FF2B5EF4-FFF2-40B4-BE49-F238E27FC236}">
                  <a16:creationId xmlns=""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  <p:sp>
        <p:nvSpPr>
          <p:cNvPr id="16" name="Графический объект 19">
            <a:extLst>
              <a:ext uri="{FF2B5EF4-FFF2-40B4-BE49-F238E27FC236}">
                <a16:creationId xmlns="" xmlns:a16="http://schemas.microsoft.com/office/drawing/2014/main" id="{9462DA56-F882-470A-8F8C-A55B25FD8A7A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2300813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Овал 47">
            <a:extLst>
              <a:ext uri="{FF2B5EF4-FFF2-40B4-BE49-F238E27FC236}">
                <a16:creationId xmlns=""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9" name="Графический объект 12">
            <a:extLst>
              <a:ext uri="{FF2B5EF4-FFF2-40B4-BE49-F238E27FC236}">
                <a16:creationId xmlns=""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grpSp>
        <p:nvGrpSpPr>
          <p:cNvPr id="41" name="Графический объект 39">
            <a:extLst>
              <a:ext uri="{FF2B5EF4-FFF2-40B4-BE49-F238E27FC236}">
                <a16:creationId xmlns=""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Полилиния: Фигура 41">
              <a:extLst>
                <a:ext uri="{FF2B5EF4-FFF2-40B4-BE49-F238E27FC236}">
                  <a16:creationId xmlns=""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3" name="Полилиния: Фигура 42">
              <a:extLst>
                <a:ext uri="{FF2B5EF4-FFF2-40B4-BE49-F238E27FC236}">
                  <a16:creationId xmlns=""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4" name="Полилиния: Фигура 43">
              <a:extLst>
                <a:ext uri="{FF2B5EF4-FFF2-40B4-BE49-F238E27FC236}">
                  <a16:creationId xmlns=""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5" name="Полилиния: фигура 44">
              <a:extLst>
                <a:ext uri="{FF2B5EF4-FFF2-40B4-BE49-F238E27FC236}">
                  <a16:creationId xmlns=""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6" name="Полилиния: Фигура 45">
              <a:extLst>
                <a:ext uri="{FF2B5EF4-FFF2-40B4-BE49-F238E27FC236}">
                  <a16:creationId xmlns=""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: Фигура 46">
              <a:extLst>
                <a:ext uri="{FF2B5EF4-FFF2-40B4-BE49-F238E27FC236}">
                  <a16:creationId xmlns=""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  <p:sp>
        <p:nvSpPr>
          <p:cNvPr id="18" name="Объект 2">
            <a:extLst>
              <a:ext uri="{FF2B5EF4-FFF2-40B4-BE49-F238E27FC236}">
                <a16:creationId xmlns="" xmlns:a16="http://schemas.microsoft.com/office/drawing/2014/main" id="{D7B996D2-06BA-413A-BDEE-428A188D3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7" name="Заголовок 6">
            <a:extLst>
              <a:ext uri="{FF2B5EF4-FFF2-40B4-BE49-F238E27FC236}">
                <a16:creationId xmlns="" xmlns:a16="http://schemas.microsoft.com/office/drawing/2014/main" id="{5E5109FC-8CB6-4120-99CF-163DDAB9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20" name="Графический объект 19">
            <a:extLst>
              <a:ext uri="{FF2B5EF4-FFF2-40B4-BE49-F238E27FC236}">
                <a16:creationId xmlns="" xmlns:a16="http://schemas.microsoft.com/office/drawing/2014/main" id="{9462DA56-F882-470A-8F8C-A55B25FD8A7A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8580124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Овал 47">
            <a:extLst>
              <a:ext uri="{FF2B5EF4-FFF2-40B4-BE49-F238E27FC236}">
                <a16:creationId xmlns=""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9" name="Графический объект 12">
            <a:extLst>
              <a:ext uri="{FF2B5EF4-FFF2-40B4-BE49-F238E27FC236}">
                <a16:creationId xmlns=""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grpSp>
        <p:nvGrpSpPr>
          <p:cNvPr id="41" name="Графический объект 39">
            <a:extLst>
              <a:ext uri="{FF2B5EF4-FFF2-40B4-BE49-F238E27FC236}">
                <a16:creationId xmlns=""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Полилиния: Фигура 41">
              <a:extLst>
                <a:ext uri="{FF2B5EF4-FFF2-40B4-BE49-F238E27FC236}">
                  <a16:creationId xmlns=""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3" name="Полилиния: Фигура 42">
              <a:extLst>
                <a:ext uri="{FF2B5EF4-FFF2-40B4-BE49-F238E27FC236}">
                  <a16:creationId xmlns=""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4" name="Полилиния: Фигура 43">
              <a:extLst>
                <a:ext uri="{FF2B5EF4-FFF2-40B4-BE49-F238E27FC236}">
                  <a16:creationId xmlns=""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5" name="Полилиния: фигура 44">
              <a:extLst>
                <a:ext uri="{FF2B5EF4-FFF2-40B4-BE49-F238E27FC236}">
                  <a16:creationId xmlns=""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6" name="Полилиния: Фигура 45">
              <a:extLst>
                <a:ext uri="{FF2B5EF4-FFF2-40B4-BE49-F238E27FC236}">
                  <a16:creationId xmlns=""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: Фигура 46">
              <a:extLst>
                <a:ext uri="{FF2B5EF4-FFF2-40B4-BE49-F238E27FC236}">
                  <a16:creationId xmlns=""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  <p:sp>
        <p:nvSpPr>
          <p:cNvPr id="7" name="Заголовок 6">
            <a:extLst>
              <a:ext uri="{FF2B5EF4-FFF2-40B4-BE49-F238E27FC236}">
                <a16:creationId xmlns="" xmlns:a16="http://schemas.microsoft.com/office/drawing/2014/main" id="{5E5109FC-8CB6-4120-99CF-163DDAB9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20" name="Графический объект 19">
            <a:extLst>
              <a:ext uri="{FF2B5EF4-FFF2-40B4-BE49-F238E27FC236}">
                <a16:creationId xmlns="" xmlns:a16="http://schemas.microsoft.com/office/drawing/2014/main" id="{9462DA56-F882-470A-8F8C-A55B25FD8A7A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7" name="Текст 2">
            <a:extLst>
              <a:ext uri="{FF2B5EF4-FFF2-40B4-BE49-F238E27FC236}">
                <a16:creationId xmlns="" xmlns:a16="http://schemas.microsoft.com/office/drawing/2014/main" id="{24B91177-A100-491C-B5EF-BC77E2E33F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25624"/>
            <a:ext cx="5157787" cy="421084"/>
          </a:xfrm>
        </p:spPr>
        <p:txBody>
          <a:bodyPr rtlCol="0"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9" name="Объект 3">
            <a:extLst>
              <a:ext uri="{FF2B5EF4-FFF2-40B4-BE49-F238E27FC236}">
                <a16:creationId xmlns="" xmlns:a16="http://schemas.microsoft.com/office/drawing/2014/main" id="{B6758D2F-C9AC-4514-B48E-2863E8DDE0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23458"/>
            <a:ext cx="5157787" cy="3387547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21" name="Текст 4">
            <a:extLst>
              <a:ext uri="{FF2B5EF4-FFF2-40B4-BE49-F238E27FC236}">
                <a16:creationId xmlns="" xmlns:a16="http://schemas.microsoft.com/office/drawing/2014/main" id="{633C3A9F-17E4-45DF-8DB7-7A55846AAA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28800"/>
            <a:ext cx="5183188" cy="417908"/>
          </a:xfrm>
        </p:spPr>
        <p:txBody>
          <a:bodyPr rtlCol="0"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2" name="Объект 5">
            <a:extLst>
              <a:ext uri="{FF2B5EF4-FFF2-40B4-BE49-F238E27FC236}">
                <a16:creationId xmlns="" xmlns:a16="http://schemas.microsoft.com/office/drawing/2014/main" id="{C19AB308-7C32-46C9-B8DB-AA96B7ED0D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23458"/>
            <a:ext cx="5183188" cy="3387547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6133846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Овал 47">
            <a:extLst>
              <a:ext uri="{FF2B5EF4-FFF2-40B4-BE49-F238E27FC236}">
                <a16:creationId xmlns=""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9" name="Графический объект 12">
            <a:extLst>
              <a:ext uri="{FF2B5EF4-FFF2-40B4-BE49-F238E27FC236}">
                <a16:creationId xmlns=""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grpSp>
        <p:nvGrpSpPr>
          <p:cNvPr id="41" name="Графический объект 39">
            <a:extLst>
              <a:ext uri="{FF2B5EF4-FFF2-40B4-BE49-F238E27FC236}">
                <a16:creationId xmlns=""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Полилиния: Фигура 41">
              <a:extLst>
                <a:ext uri="{FF2B5EF4-FFF2-40B4-BE49-F238E27FC236}">
                  <a16:creationId xmlns=""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3" name="Полилиния: Фигура 42">
              <a:extLst>
                <a:ext uri="{FF2B5EF4-FFF2-40B4-BE49-F238E27FC236}">
                  <a16:creationId xmlns=""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4" name="Полилиния: Фигура 43">
              <a:extLst>
                <a:ext uri="{FF2B5EF4-FFF2-40B4-BE49-F238E27FC236}">
                  <a16:creationId xmlns=""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5" name="Полилиния: фигура 44">
              <a:extLst>
                <a:ext uri="{FF2B5EF4-FFF2-40B4-BE49-F238E27FC236}">
                  <a16:creationId xmlns=""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6" name="Полилиния: Фигура 45">
              <a:extLst>
                <a:ext uri="{FF2B5EF4-FFF2-40B4-BE49-F238E27FC236}">
                  <a16:creationId xmlns=""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: Фигура 46">
              <a:extLst>
                <a:ext uri="{FF2B5EF4-FFF2-40B4-BE49-F238E27FC236}">
                  <a16:creationId xmlns=""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  <p:sp>
        <p:nvSpPr>
          <p:cNvPr id="7" name="Заголовок 6">
            <a:extLst>
              <a:ext uri="{FF2B5EF4-FFF2-40B4-BE49-F238E27FC236}">
                <a16:creationId xmlns="" xmlns:a16="http://schemas.microsoft.com/office/drawing/2014/main" id="{5E5109FC-8CB6-4120-99CF-163DDAB9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20" name="Графический объект 19">
            <a:extLst>
              <a:ext uri="{FF2B5EF4-FFF2-40B4-BE49-F238E27FC236}">
                <a16:creationId xmlns="" xmlns:a16="http://schemas.microsoft.com/office/drawing/2014/main" id="{9462DA56-F882-470A-8F8C-A55B25FD8A7A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3" name="Объект 2">
            <a:extLst>
              <a:ext uri="{FF2B5EF4-FFF2-40B4-BE49-F238E27FC236}">
                <a16:creationId xmlns="" xmlns:a16="http://schemas.microsoft.com/office/drawing/2014/main" id="{CD5AE8A8-E027-4529-A5B7-4D355C71E6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885380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24" name="Объект 3">
            <a:extLst>
              <a:ext uri="{FF2B5EF4-FFF2-40B4-BE49-F238E27FC236}">
                <a16:creationId xmlns="" xmlns:a16="http://schemas.microsoft.com/office/drawing/2014/main" id="{FB3E4803-F2CA-4138-9997-6108BFDFE7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8110" y="1825624"/>
            <a:ext cx="5181600" cy="3929249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1988679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Рисунок 56">
            <a:extLst>
              <a:ext uri="{FF2B5EF4-FFF2-40B4-BE49-F238E27FC236}">
                <a16:creationId xmlns="" xmlns:a16="http://schemas.microsoft.com/office/drawing/2014/main" id="{8E328517-DD21-40E0-B948-B25B366BDE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75856" y="532519"/>
            <a:ext cx="6416144" cy="4534825"/>
          </a:xfrm>
          <a:custGeom>
            <a:avLst/>
            <a:gdLst>
              <a:gd name="connsiteX0" fmla="*/ 2868981 w 6416144"/>
              <a:gd name="connsiteY0" fmla="*/ 4534824 h 4534825"/>
              <a:gd name="connsiteX1" fmla="*/ 6408833 w 6416144"/>
              <a:gd name="connsiteY1" fmla="*/ 4534824 h 4534825"/>
              <a:gd name="connsiteX2" fmla="*/ 6408833 w 6416144"/>
              <a:gd name="connsiteY2" fmla="*/ 4534825 h 4534825"/>
              <a:gd name="connsiteX3" fmla="*/ 2868981 w 6416144"/>
              <a:gd name="connsiteY3" fmla="*/ 4534825 h 4534825"/>
              <a:gd name="connsiteX4" fmla="*/ 4642500 w 6416144"/>
              <a:gd name="connsiteY4" fmla="*/ 3896784 h 4534825"/>
              <a:gd name="connsiteX5" fmla="*/ 4642501 w 6416144"/>
              <a:gd name="connsiteY5" fmla="*/ 3896784 h 4534825"/>
              <a:gd name="connsiteX6" fmla="*/ 4642605 w 6416144"/>
              <a:gd name="connsiteY6" fmla="*/ 3899015 h 4534825"/>
              <a:gd name="connsiteX7" fmla="*/ 4905429 w 6416144"/>
              <a:gd name="connsiteY7" fmla="*/ 4145635 h 4534825"/>
              <a:gd name="connsiteX8" fmla="*/ 4905428 w 6416144"/>
              <a:gd name="connsiteY8" fmla="*/ 4145635 h 4534825"/>
              <a:gd name="connsiteX9" fmla="*/ 4642604 w 6416144"/>
              <a:gd name="connsiteY9" fmla="*/ 3899015 h 4534825"/>
              <a:gd name="connsiteX10" fmla="*/ 6416144 w 6416144"/>
              <a:gd name="connsiteY10" fmla="*/ 0 h 4534825"/>
              <a:gd name="connsiteX11" fmla="*/ 6416144 w 6416144"/>
              <a:gd name="connsiteY11" fmla="*/ 233966 h 4534825"/>
              <a:gd name="connsiteX12" fmla="*/ 5581177 w 6416144"/>
              <a:gd name="connsiteY12" fmla="*/ 233966 h 4534825"/>
              <a:gd name="connsiteX13" fmla="*/ 5317839 w 6416144"/>
              <a:gd name="connsiteY13" fmla="*/ 428980 h 4534825"/>
              <a:gd name="connsiteX14" fmla="*/ 5317839 w 6416144"/>
              <a:gd name="connsiteY14" fmla="*/ 436628 h 4534825"/>
              <a:gd name="connsiteX15" fmla="*/ 5581177 w 6416144"/>
              <a:gd name="connsiteY15" fmla="*/ 631642 h 4534825"/>
              <a:gd name="connsiteX16" fmla="*/ 6416144 w 6416144"/>
              <a:gd name="connsiteY16" fmla="*/ 631642 h 4534825"/>
              <a:gd name="connsiteX17" fmla="*/ 6416144 w 6416144"/>
              <a:gd name="connsiteY17" fmla="*/ 4534824 h 4534825"/>
              <a:gd name="connsiteX18" fmla="*/ 6408833 w 6416144"/>
              <a:gd name="connsiteY18" fmla="*/ 4534824 h 4534825"/>
              <a:gd name="connsiteX19" fmla="*/ 6408833 w 6416144"/>
              <a:gd name="connsiteY19" fmla="*/ 4145635 h 4534825"/>
              <a:gd name="connsiteX20" fmla="*/ 6412028 w 6416144"/>
              <a:gd name="connsiteY20" fmla="*/ 4145635 h 4534825"/>
              <a:gd name="connsiteX21" fmla="*/ 6412028 w 6416144"/>
              <a:gd name="connsiteY21" fmla="*/ 3620144 h 4534825"/>
              <a:gd name="connsiteX22" fmla="*/ 4905428 w 6416144"/>
              <a:gd name="connsiteY22" fmla="*/ 3620144 h 4534825"/>
              <a:gd name="connsiteX23" fmla="*/ 4642090 w 6416144"/>
              <a:gd name="connsiteY23" fmla="*/ 3877837 h 4534825"/>
              <a:gd name="connsiteX24" fmla="*/ 4642090 w 6416144"/>
              <a:gd name="connsiteY24" fmla="*/ 3887942 h 4534825"/>
              <a:gd name="connsiteX25" fmla="*/ 4642500 w 6416144"/>
              <a:gd name="connsiteY25" fmla="*/ 3896784 h 4534825"/>
              <a:gd name="connsiteX26" fmla="*/ 3281687 w 6416144"/>
              <a:gd name="connsiteY26" fmla="*/ 3896784 h 4534825"/>
              <a:gd name="connsiteX27" fmla="*/ 2832240 w 6416144"/>
              <a:gd name="connsiteY27" fmla="*/ 4343957 h 4534825"/>
              <a:gd name="connsiteX28" fmla="*/ 2832240 w 6416144"/>
              <a:gd name="connsiteY28" fmla="*/ 4360378 h 4534825"/>
              <a:gd name="connsiteX29" fmla="*/ 2855942 w 6416144"/>
              <a:gd name="connsiteY29" fmla="*/ 4501866 h 4534825"/>
              <a:gd name="connsiteX30" fmla="*/ 2868981 w 6416144"/>
              <a:gd name="connsiteY30" fmla="*/ 4534824 h 4534825"/>
              <a:gd name="connsiteX31" fmla="*/ 1415799 w 6416144"/>
              <a:gd name="connsiteY31" fmla="*/ 4534824 h 4534825"/>
              <a:gd name="connsiteX32" fmla="*/ 1316204 w 6416144"/>
              <a:gd name="connsiteY32" fmla="*/ 4515398 h 4534825"/>
              <a:gd name="connsiteX33" fmla="*/ 1033 w 6416144"/>
              <a:gd name="connsiteY33" fmla="*/ 2292638 h 4534825"/>
              <a:gd name="connsiteX34" fmla="*/ 1594209 w 6416144"/>
              <a:gd name="connsiteY34" fmla="*/ 23854 h 4534825"/>
              <a:gd name="connsiteX35" fmla="*/ 1554064 w 6416144"/>
              <a:gd name="connsiteY35" fmla="*/ 11750 h 453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416144" h="4534825">
                <a:moveTo>
                  <a:pt x="2868981" y="4534824"/>
                </a:moveTo>
                <a:lnTo>
                  <a:pt x="6408833" y="4534824"/>
                </a:lnTo>
                <a:lnTo>
                  <a:pt x="6408833" y="4534825"/>
                </a:lnTo>
                <a:lnTo>
                  <a:pt x="2868981" y="4534825"/>
                </a:lnTo>
                <a:close/>
                <a:moveTo>
                  <a:pt x="4642500" y="3896784"/>
                </a:moveTo>
                <a:lnTo>
                  <a:pt x="4642501" y="3896784"/>
                </a:lnTo>
                <a:lnTo>
                  <a:pt x="4642605" y="3899015"/>
                </a:lnTo>
                <a:cubicBezTo>
                  <a:pt x="4646206" y="3948339"/>
                  <a:pt x="4675008" y="4145635"/>
                  <a:pt x="4905429" y="4145635"/>
                </a:cubicBezTo>
                <a:lnTo>
                  <a:pt x="4905428" y="4145635"/>
                </a:lnTo>
                <a:cubicBezTo>
                  <a:pt x="4675007" y="4145635"/>
                  <a:pt x="4646205" y="3948339"/>
                  <a:pt x="4642604" y="3899015"/>
                </a:cubicBezTo>
                <a:close/>
                <a:moveTo>
                  <a:pt x="6416144" y="0"/>
                </a:moveTo>
                <a:lnTo>
                  <a:pt x="6416144" y="233966"/>
                </a:lnTo>
                <a:lnTo>
                  <a:pt x="5581177" y="233966"/>
                </a:lnTo>
                <a:cubicBezTo>
                  <a:pt x="5581177" y="233966"/>
                  <a:pt x="5317839" y="233966"/>
                  <a:pt x="5317839" y="428980"/>
                </a:cubicBezTo>
                <a:lnTo>
                  <a:pt x="5317839" y="436628"/>
                </a:lnTo>
                <a:cubicBezTo>
                  <a:pt x="5317839" y="436628"/>
                  <a:pt x="5317839" y="631642"/>
                  <a:pt x="5581177" y="631642"/>
                </a:cubicBezTo>
                <a:lnTo>
                  <a:pt x="6416144" y="631642"/>
                </a:lnTo>
                <a:lnTo>
                  <a:pt x="6416144" y="4534824"/>
                </a:lnTo>
                <a:lnTo>
                  <a:pt x="6408833" y="4534824"/>
                </a:lnTo>
                <a:lnTo>
                  <a:pt x="6408833" y="4145635"/>
                </a:lnTo>
                <a:lnTo>
                  <a:pt x="6412028" y="4145635"/>
                </a:lnTo>
                <a:lnTo>
                  <a:pt x="6412028" y="3620144"/>
                </a:lnTo>
                <a:lnTo>
                  <a:pt x="4905428" y="3620144"/>
                </a:lnTo>
                <a:cubicBezTo>
                  <a:pt x="4905428" y="3620144"/>
                  <a:pt x="4642090" y="3620144"/>
                  <a:pt x="4642090" y="3877837"/>
                </a:cubicBezTo>
                <a:lnTo>
                  <a:pt x="4642090" y="3887942"/>
                </a:lnTo>
                <a:lnTo>
                  <a:pt x="4642500" y="3896784"/>
                </a:lnTo>
                <a:lnTo>
                  <a:pt x="3281687" y="3896784"/>
                </a:lnTo>
                <a:cubicBezTo>
                  <a:pt x="3281687" y="3896784"/>
                  <a:pt x="2832240" y="3896784"/>
                  <a:pt x="2832240" y="4343957"/>
                </a:cubicBezTo>
                <a:lnTo>
                  <a:pt x="2832240" y="4360378"/>
                </a:lnTo>
                <a:cubicBezTo>
                  <a:pt x="2832240" y="4360378"/>
                  <a:pt x="2832240" y="4423262"/>
                  <a:pt x="2855942" y="4501866"/>
                </a:cubicBezTo>
                <a:lnTo>
                  <a:pt x="2868981" y="4534824"/>
                </a:lnTo>
                <a:lnTo>
                  <a:pt x="1415799" y="4534824"/>
                </a:lnTo>
                <a:lnTo>
                  <a:pt x="1316204" y="4515398"/>
                </a:lnTo>
                <a:cubicBezTo>
                  <a:pt x="682558" y="4348152"/>
                  <a:pt x="32583" y="3566545"/>
                  <a:pt x="1033" y="2292638"/>
                </a:cubicBezTo>
                <a:cubicBezTo>
                  <a:pt x="-35023" y="836743"/>
                  <a:pt x="880886" y="23854"/>
                  <a:pt x="1594209" y="23854"/>
                </a:cubicBezTo>
                <a:cubicBezTo>
                  <a:pt x="1590120" y="19819"/>
                  <a:pt x="1558153" y="15785"/>
                  <a:pt x="1554064" y="1175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35" name="Овал 34">
            <a:extLst>
              <a:ext uri="{FF2B5EF4-FFF2-40B4-BE49-F238E27FC236}">
                <a16:creationId xmlns="" xmlns:a16="http://schemas.microsoft.com/office/drawing/2014/main" id="{7BC6DBB9-1B34-4374-A887-DC30F9E2F62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6" name="Графический объект 12">
            <a:extLst>
              <a:ext uri="{FF2B5EF4-FFF2-40B4-BE49-F238E27FC236}">
                <a16:creationId xmlns="" xmlns:a16="http://schemas.microsoft.com/office/drawing/2014/main" id="{00DE0AE3-F44D-4F2C-B7A3-C253AA498DEF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38" name="Полилиния: Фигура 37">
            <a:extLst>
              <a:ext uri="{FF2B5EF4-FFF2-40B4-BE49-F238E27FC236}">
                <a16:creationId xmlns="" xmlns:a16="http://schemas.microsoft.com/office/drawing/2014/main" id="{C6C05708-08C7-4EF1-B0D8-6A01C1B1AD85}"/>
              </a:ext>
            </a:extLst>
          </p:cNvPr>
          <p:cNvSpPr/>
          <p:nvPr userDrawn="1"/>
        </p:nvSpPr>
        <p:spPr>
          <a:xfrm>
            <a:off x="10413777" y="4433244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3" name="Графический объект 33">
            <a:extLst>
              <a:ext uri="{FF2B5EF4-FFF2-40B4-BE49-F238E27FC236}">
                <a16:creationId xmlns="" xmlns:a16="http://schemas.microsoft.com/office/drawing/2014/main" id="{38956B41-4EE0-4C7C-8436-027F5DE8B1BC}"/>
              </a:ext>
            </a:extLst>
          </p:cNvPr>
          <p:cNvSpPr/>
          <p:nvPr userDrawn="1"/>
        </p:nvSpPr>
        <p:spPr>
          <a:xfrm>
            <a:off x="887582" y="2045662"/>
            <a:ext cx="3785313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3" name="Полилиния: Фигура 32">
            <a:extLst>
              <a:ext uri="{FF2B5EF4-FFF2-40B4-BE49-F238E27FC236}">
                <a16:creationId xmlns="" xmlns:a16="http://schemas.microsoft.com/office/drawing/2014/main" id="{E08687FC-7322-4F20-9769-1ECF4296A96E}"/>
              </a:ext>
            </a:extLst>
          </p:cNvPr>
          <p:cNvSpPr/>
          <p:nvPr userDrawn="1"/>
        </p:nvSpPr>
        <p:spPr>
          <a:xfrm>
            <a:off x="10416941" y="4161024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1" name="Полилиния: фигура 40">
            <a:extLst>
              <a:ext uri="{FF2B5EF4-FFF2-40B4-BE49-F238E27FC236}">
                <a16:creationId xmlns="" xmlns:a16="http://schemas.microsoft.com/office/drawing/2014/main" id="{0FCCDE26-7222-4C1B-884A-0FAE84FA57DB}"/>
              </a:ext>
            </a:extLst>
          </p:cNvPr>
          <p:cNvSpPr/>
          <p:nvPr userDrawn="1"/>
        </p:nvSpPr>
        <p:spPr>
          <a:xfrm>
            <a:off x="8607090" y="4437664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9" name="Заголовок 1">
            <a:extLst>
              <a:ext uri="{FF2B5EF4-FFF2-40B4-BE49-F238E27FC236}">
                <a16:creationId xmlns="" xmlns:a16="http://schemas.microsoft.com/office/drawing/2014/main" id="{2AC78A4D-01A3-43A6-BE82-E64E2BF16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442729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20" name="Текст 3">
            <a:extLst>
              <a:ext uri="{FF2B5EF4-FFF2-40B4-BE49-F238E27FC236}">
                <a16:creationId xmlns="" xmlns:a16="http://schemas.microsoft.com/office/drawing/2014/main" id="{E6544955-4597-4E52-9C7E-8AEB5D2A49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56700"/>
            <a:ext cx="3932237" cy="3512287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023051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Овал 34">
            <a:extLst>
              <a:ext uri="{FF2B5EF4-FFF2-40B4-BE49-F238E27FC236}">
                <a16:creationId xmlns="" xmlns:a16="http://schemas.microsoft.com/office/drawing/2014/main" id="{7BC6DBB9-1B34-4374-A887-DC30F9E2F62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6" name="Графический объект 12">
            <a:extLst>
              <a:ext uri="{FF2B5EF4-FFF2-40B4-BE49-F238E27FC236}">
                <a16:creationId xmlns="" xmlns:a16="http://schemas.microsoft.com/office/drawing/2014/main" id="{00DE0AE3-F44D-4F2C-B7A3-C253AA498DEF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38" name="Полилиния: Фигура 37">
            <a:extLst>
              <a:ext uri="{FF2B5EF4-FFF2-40B4-BE49-F238E27FC236}">
                <a16:creationId xmlns="" xmlns:a16="http://schemas.microsoft.com/office/drawing/2014/main" id="{C6C05708-08C7-4EF1-B0D8-6A01C1B1AD85}"/>
              </a:ext>
            </a:extLst>
          </p:cNvPr>
          <p:cNvSpPr/>
          <p:nvPr userDrawn="1"/>
        </p:nvSpPr>
        <p:spPr>
          <a:xfrm>
            <a:off x="10413777" y="4433244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3" name="Графический объект 33">
            <a:extLst>
              <a:ext uri="{FF2B5EF4-FFF2-40B4-BE49-F238E27FC236}">
                <a16:creationId xmlns="" xmlns:a16="http://schemas.microsoft.com/office/drawing/2014/main" id="{38956B41-4EE0-4C7C-8436-027F5DE8B1BC}"/>
              </a:ext>
            </a:extLst>
          </p:cNvPr>
          <p:cNvSpPr/>
          <p:nvPr userDrawn="1"/>
        </p:nvSpPr>
        <p:spPr>
          <a:xfrm>
            <a:off x="887582" y="2045662"/>
            <a:ext cx="3785313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3" name="Полилиния: Фигура 32">
            <a:extLst>
              <a:ext uri="{FF2B5EF4-FFF2-40B4-BE49-F238E27FC236}">
                <a16:creationId xmlns="" xmlns:a16="http://schemas.microsoft.com/office/drawing/2014/main" id="{E08687FC-7322-4F20-9769-1ECF4296A96E}"/>
              </a:ext>
            </a:extLst>
          </p:cNvPr>
          <p:cNvSpPr/>
          <p:nvPr userDrawn="1"/>
        </p:nvSpPr>
        <p:spPr>
          <a:xfrm>
            <a:off x="10416941" y="4161024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1" name="Полилиния: фигура 40">
            <a:extLst>
              <a:ext uri="{FF2B5EF4-FFF2-40B4-BE49-F238E27FC236}">
                <a16:creationId xmlns="" xmlns:a16="http://schemas.microsoft.com/office/drawing/2014/main" id="{0FCCDE26-7222-4C1B-884A-0FAE84FA57DB}"/>
              </a:ext>
            </a:extLst>
          </p:cNvPr>
          <p:cNvSpPr/>
          <p:nvPr userDrawn="1"/>
        </p:nvSpPr>
        <p:spPr>
          <a:xfrm>
            <a:off x="8607090" y="4437664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9" name="Заголовок 1">
            <a:extLst>
              <a:ext uri="{FF2B5EF4-FFF2-40B4-BE49-F238E27FC236}">
                <a16:creationId xmlns="" xmlns:a16="http://schemas.microsoft.com/office/drawing/2014/main" id="{2AC78A4D-01A3-43A6-BE82-E64E2BF16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442729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20" name="Текст 3">
            <a:extLst>
              <a:ext uri="{FF2B5EF4-FFF2-40B4-BE49-F238E27FC236}">
                <a16:creationId xmlns="" xmlns:a16="http://schemas.microsoft.com/office/drawing/2014/main" id="{E6544955-4597-4E52-9C7E-8AEB5D2A49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56700"/>
            <a:ext cx="3932237" cy="3512287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4" name="Объект 2">
            <a:extLst>
              <a:ext uri="{FF2B5EF4-FFF2-40B4-BE49-F238E27FC236}">
                <a16:creationId xmlns="" xmlns:a16="http://schemas.microsoft.com/office/drawing/2014/main" id="{A28A6791-A2CB-40CE-AEF5-A729106DA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653212" cy="540385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484759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Овал 47">
            <a:extLst>
              <a:ext uri="{FF2B5EF4-FFF2-40B4-BE49-F238E27FC236}">
                <a16:creationId xmlns=""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9" name="Графический объект 12">
            <a:extLst>
              <a:ext uri="{FF2B5EF4-FFF2-40B4-BE49-F238E27FC236}">
                <a16:creationId xmlns=""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grpSp>
        <p:nvGrpSpPr>
          <p:cNvPr id="41" name="Графический объект 39">
            <a:extLst>
              <a:ext uri="{FF2B5EF4-FFF2-40B4-BE49-F238E27FC236}">
                <a16:creationId xmlns=""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Полилиния: Фигура 41">
              <a:extLst>
                <a:ext uri="{FF2B5EF4-FFF2-40B4-BE49-F238E27FC236}">
                  <a16:creationId xmlns=""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3" name="Полилиния: Фигура 42">
              <a:extLst>
                <a:ext uri="{FF2B5EF4-FFF2-40B4-BE49-F238E27FC236}">
                  <a16:creationId xmlns=""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4" name="Полилиния: Фигура 43">
              <a:extLst>
                <a:ext uri="{FF2B5EF4-FFF2-40B4-BE49-F238E27FC236}">
                  <a16:creationId xmlns=""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5" name="Полилиния: фигура 44">
              <a:extLst>
                <a:ext uri="{FF2B5EF4-FFF2-40B4-BE49-F238E27FC236}">
                  <a16:creationId xmlns=""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6" name="Полилиния: Фигура 45">
              <a:extLst>
                <a:ext uri="{FF2B5EF4-FFF2-40B4-BE49-F238E27FC236}">
                  <a16:creationId xmlns=""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: Фигура 46">
              <a:extLst>
                <a:ext uri="{FF2B5EF4-FFF2-40B4-BE49-F238E27FC236}">
                  <a16:creationId xmlns=""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  <p:sp>
        <p:nvSpPr>
          <p:cNvPr id="18" name="Графический объект 19">
            <a:extLst>
              <a:ext uri="{FF2B5EF4-FFF2-40B4-BE49-F238E27FC236}">
                <a16:creationId xmlns="" xmlns:a16="http://schemas.microsoft.com/office/drawing/2014/main" id="{436C4D92-1746-4D54-8232-468DFF66CF79}"/>
              </a:ext>
            </a:extLst>
          </p:cNvPr>
          <p:cNvSpPr/>
          <p:nvPr userDrawn="1"/>
        </p:nvSpPr>
        <p:spPr>
          <a:xfrm>
            <a:off x="838200" y="1492524"/>
            <a:ext cx="6588000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9" name="Заголовок 6">
            <a:extLst>
              <a:ext uri="{FF2B5EF4-FFF2-40B4-BE49-F238E27FC236}">
                <a16:creationId xmlns="" xmlns:a16="http://schemas.microsoft.com/office/drawing/2014/main" id="{E77FD51D-3B1F-4D51-8A61-6CF822277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2365642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Овал 47">
            <a:extLst>
              <a:ext uri="{FF2B5EF4-FFF2-40B4-BE49-F238E27FC236}">
                <a16:creationId xmlns=""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9" name="Графический объект 12">
            <a:extLst>
              <a:ext uri="{FF2B5EF4-FFF2-40B4-BE49-F238E27FC236}">
                <a16:creationId xmlns=""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grpSp>
        <p:nvGrpSpPr>
          <p:cNvPr id="41" name="Графический объект 39">
            <a:extLst>
              <a:ext uri="{FF2B5EF4-FFF2-40B4-BE49-F238E27FC236}">
                <a16:creationId xmlns=""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Полилиния: Фигура 41">
              <a:extLst>
                <a:ext uri="{FF2B5EF4-FFF2-40B4-BE49-F238E27FC236}">
                  <a16:creationId xmlns=""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3" name="Полилиния: Фигура 42">
              <a:extLst>
                <a:ext uri="{FF2B5EF4-FFF2-40B4-BE49-F238E27FC236}">
                  <a16:creationId xmlns=""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4" name="Полилиния: Фигура 43">
              <a:extLst>
                <a:ext uri="{FF2B5EF4-FFF2-40B4-BE49-F238E27FC236}">
                  <a16:creationId xmlns=""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5" name="Полилиния: фигура 44">
              <a:extLst>
                <a:ext uri="{FF2B5EF4-FFF2-40B4-BE49-F238E27FC236}">
                  <a16:creationId xmlns=""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6" name="Полилиния: Фигура 45">
              <a:extLst>
                <a:ext uri="{FF2B5EF4-FFF2-40B4-BE49-F238E27FC236}">
                  <a16:creationId xmlns=""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: Фигура 46">
              <a:extLst>
                <a:ext uri="{FF2B5EF4-FFF2-40B4-BE49-F238E27FC236}">
                  <a16:creationId xmlns=""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414157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ru-RU" noProof="0" smtClean="0"/>
              <a:t>ДД.ММ.20XX</a:t>
            </a:r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Овал 9">
            <a:extLst>
              <a:ext uri="{FF2B5EF4-FFF2-40B4-BE49-F238E27FC236}">
                <a16:creationId xmlns="" xmlns:a16="http://schemas.microsoft.com/office/drawing/2014/main" id="{13074BE4-153F-46FE-B915-CD1AEF318A25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1" name="Графический объект 12">
            <a:extLst>
              <a:ext uri="{FF2B5EF4-FFF2-40B4-BE49-F238E27FC236}">
                <a16:creationId xmlns="" xmlns:a16="http://schemas.microsoft.com/office/drawing/2014/main" id="{0B7E91C4-F19E-46BE-B05F-139B5418924E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2" name="Полилиния: фигура 9">
            <a:extLst>
              <a:ext uri="{FF2B5EF4-FFF2-40B4-BE49-F238E27FC236}">
                <a16:creationId xmlns="" xmlns:a16="http://schemas.microsoft.com/office/drawing/2014/main" id="{08A64499-0304-4070-BCB0-67E2BE20A3EA}"/>
              </a:ext>
            </a:extLst>
          </p:cNvPr>
          <p:cNvSpPr/>
          <p:nvPr userDrawn="1"/>
        </p:nvSpPr>
        <p:spPr>
          <a:xfrm>
            <a:off x="7998821" y="1645349"/>
            <a:ext cx="4196737" cy="1001638"/>
          </a:xfrm>
          <a:custGeom>
            <a:avLst/>
            <a:gdLst>
              <a:gd name="connsiteX0" fmla="*/ 3150394 w 3152775"/>
              <a:gd name="connsiteY0" fmla="*/ 7144 h 752475"/>
              <a:gd name="connsiteX1" fmla="*/ 371952 w 3152775"/>
              <a:gd name="connsiteY1" fmla="*/ 7144 h 752475"/>
              <a:gd name="connsiteX2" fmla="*/ 7144 w 3152775"/>
              <a:gd name="connsiteY2" fmla="*/ 370999 h 752475"/>
              <a:gd name="connsiteX3" fmla="*/ 7144 w 3152775"/>
              <a:gd name="connsiteY3" fmla="*/ 384334 h 752475"/>
              <a:gd name="connsiteX4" fmla="*/ 371952 w 3152775"/>
              <a:gd name="connsiteY4" fmla="*/ 748189 h 752475"/>
              <a:gd name="connsiteX5" fmla="*/ 3150394 w 3152775"/>
              <a:gd name="connsiteY5" fmla="*/ 748189 h 752475"/>
              <a:gd name="connsiteX6" fmla="*/ 3150394 w 3152775"/>
              <a:gd name="connsiteY6" fmla="*/ 7144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52775" h="752475">
                <a:moveTo>
                  <a:pt x="3150394" y="7144"/>
                </a:moveTo>
                <a:lnTo>
                  <a:pt x="371952" y="7144"/>
                </a:lnTo>
                <a:cubicBezTo>
                  <a:pt x="371952" y="7144"/>
                  <a:pt x="7144" y="7144"/>
                  <a:pt x="7144" y="370999"/>
                </a:cubicBezTo>
                <a:lnTo>
                  <a:pt x="7144" y="384334"/>
                </a:lnTo>
                <a:cubicBezTo>
                  <a:pt x="7144" y="384334"/>
                  <a:pt x="7144" y="748189"/>
                  <a:pt x="371952" y="748189"/>
                </a:cubicBezTo>
                <a:lnTo>
                  <a:pt x="3150394" y="748189"/>
                </a:lnTo>
                <a:lnTo>
                  <a:pt x="3150394" y="7144"/>
                </a:lnTo>
                <a:close/>
              </a:path>
            </a:pathLst>
          </a:custGeom>
          <a:solidFill>
            <a:schemeClr val="accent1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3" name="Полилиния: Форма 24">
            <a:extLst>
              <a:ext uri="{FF2B5EF4-FFF2-40B4-BE49-F238E27FC236}">
                <a16:creationId xmlns="" xmlns:a16="http://schemas.microsoft.com/office/drawing/2014/main" id="{ED1736B3-AE79-40C2-80FF-2FB0FEE27195}"/>
              </a:ext>
            </a:extLst>
          </p:cNvPr>
          <p:cNvSpPr/>
          <p:nvPr userDrawn="1"/>
        </p:nvSpPr>
        <p:spPr>
          <a:xfrm>
            <a:off x="12186920" y="2632655"/>
            <a:ext cx="5081" cy="25381"/>
          </a:xfrm>
          <a:custGeom>
            <a:avLst/>
            <a:gdLst>
              <a:gd name="connsiteX0" fmla="*/ 0 w 5081"/>
              <a:gd name="connsiteY0" fmla="*/ 0 h 25381"/>
              <a:gd name="connsiteX1" fmla="*/ 5081 w 5081"/>
              <a:gd name="connsiteY1" fmla="*/ 0 h 25381"/>
              <a:gd name="connsiteX2" fmla="*/ 5081 w 5081"/>
              <a:gd name="connsiteY2" fmla="*/ 25381 h 25381"/>
              <a:gd name="connsiteX3" fmla="*/ 0 w 5081"/>
              <a:gd name="connsiteY3" fmla="*/ 25381 h 25381"/>
              <a:gd name="connsiteX4" fmla="*/ 0 w 5081"/>
              <a:gd name="connsiteY4" fmla="*/ 0 h 25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1">
                <a:moveTo>
                  <a:pt x="0" y="0"/>
                </a:moveTo>
                <a:lnTo>
                  <a:pt x="5081" y="0"/>
                </a:lnTo>
                <a:lnTo>
                  <a:pt x="5081" y="25381"/>
                </a:lnTo>
                <a:lnTo>
                  <a:pt x="0" y="2538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6744273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ru-RU" noProof="0" smtClean="0"/>
              <a:t>ДД.ММ.20XX</a:t>
            </a:r>
            <a:endParaRPr lang="ru-RU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9" name="Овал 8">
            <a:extLst>
              <a:ext uri="{FF2B5EF4-FFF2-40B4-BE49-F238E27FC236}">
                <a16:creationId xmlns=""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0" name="Графический объект 12">
            <a:extLst>
              <a:ext uri="{FF2B5EF4-FFF2-40B4-BE49-F238E27FC236}">
                <a16:creationId xmlns=""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grpSp>
        <p:nvGrpSpPr>
          <p:cNvPr id="11" name="Графический объект 39">
            <a:extLst>
              <a:ext uri="{FF2B5EF4-FFF2-40B4-BE49-F238E27FC236}">
                <a16:creationId xmlns=""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12" name="Полилиния: Фигура 41">
              <a:extLst>
                <a:ext uri="{FF2B5EF4-FFF2-40B4-BE49-F238E27FC236}">
                  <a16:creationId xmlns=""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13" name="Полилиния: Фигура 42">
              <a:extLst>
                <a:ext uri="{FF2B5EF4-FFF2-40B4-BE49-F238E27FC236}">
                  <a16:creationId xmlns=""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14" name="Полилиния: Фигура 43">
              <a:extLst>
                <a:ext uri="{FF2B5EF4-FFF2-40B4-BE49-F238E27FC236}">
                  <a16:creationId xmlns=""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15" name="Полилиния: фигура 44">
              <a:extLst>
                <a:ext uri="{FF2B5EF4-FFF2-40B4-BE49-F238E27FC236}">
                  <a16:creationId xmlns=""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16" name="Полилиния: Фигура 45">
              <a:extLst>
                <a:ext uri="{FF2B5EF4-FFF2-40B4-BE49-F238E27FC236}">
                  <a16:creationId xmlns=""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17" name="Полилиния: Фигура 46">
              <a:extLst>
                <a:ext uri="{FF2B5EF4-FFF2-40B4-BE49-F238E27FC236}">
                  <a16:creationId xmlns=""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  <p:sp>
        <p:nvSpPr>
          <p:cNvPr id="18" name="Графический объект 19">
            <a:extLst>
              <a:ext uri="{FF2B5EF4-FFF2-40B4-BE49-F238E27FC236}">
                <a16:creationId xmlns="" xmlns:a16="http://schemas.microsoft.com/office/drawing/2014/main" id="{9462DA56-F882-470A-8F8C-A55B25FD8A7A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07634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ru-RU" noProof="0" smtClean="0"/>
              <a:t>ДД.ММ.20XX</a:t>
            </a:r>
            <a:endParaRPr lang="ru-RU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1" name="Овал 10">
            <a:extLst>
              <a:ext uri="{FF2B5EF4-FFF2-40B4-BE49-F238E27FC236}">
                <a16:creationId xmlns=""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2" name="Графический объект 12">
            <a:extLst>
              <a:ext uri="{FF2B5EF4-FFF2-40B4-BE49-F238E27FC236}">
                <a16:creationId xmlns=""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grpSp>
        <p:nvGrpSpPr>
          <p:cNvPr id="13" name="Графический объект 39">
            <a:extLst>
              <a:ext uri="{FF2B5EF4-FFF2-40B4-BE49-F238E27FC236}">
                <a16:creationId xmlns=""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14" name="Полилиния: Фигура 41">
              <a:extLst>
                <a:ext uri="{FF2B5EF4-FFF2-40B4-BE49-F238E27FC236}">
                  <a16:creationId xmlns=""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15" name="Полилиния: Фигура 42">
              <a:extLst>
                <a:ext uri="{FF2B5EF4-FFF2-40B4-BE49-F238E27FC236}">
                  <a16:creationId xmlns=""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16" name="Полилиния: Фигура 43">
              <a:extLst>
                <a:ext uri="{FF2B5EF4-FFF2-40B4-BE49-F238E27FC236}">
                  <a16:creationId xmlns=""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17" name="Полилиния: фигура 44">
              <a:extLst>
                <a:ext uri="{FF2B5EF4-FFF2-40B4-BE49-F238E27FC236}">
                  <a16:creationId xmlns=""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18" name="Полилиния: Фигура 45">
              <a:extLst>
                <a:ext uri="{FF2B5EF4-FFF2-40B4-BE49-F238E27FC236}">
                  <a16:creationId xmlns=""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19" name="Полилиния: Фигура 46">
              <a:extLst>
                <a:ext uri="{FF2B5EF4-FFF2-40B4-BE49-F238E27FC236}">
                  <a16:creationId xmlns=""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  <p:sp>
        <p:nvSpPr>
          <p:cNvPr id="20" name="Графический объект 19">
            <a:extLst>
              <a:ext uri="{FF2B5EF4-FFF2-40B4-BE49-F238E27FC236}">
                <a16:creationId xmlns="" xmlns:a16="http://schemas.microsoft.com/office/drawing/2014/main" id="{9462DA56-F882-470A-8F8C-A55B25FD8A7A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93114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ru-RU" noProof="0" smtClean="0"/>
              <a:t>ДД.ММ.20XX</a:t>
            </a:r>
            <a:endParaRPr lang="ru-RU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6" name="Овал 5">
            <a:extLst>
              <a:ext uri="{FF2B5EF4-FFF2-40B4-BE49-F238E27FC236}">
                <a16:creationId xmlns=""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7" name="Графический объект 12">
            <a:extLst>
              <a:ext uri="{FF2B5EF4-FFF2-40B4-BE49-F238E27FC236}">
                <a16:creationId xmlns=""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grpSp>
        <p:nvGrpSpPr>
          <p:cNvPr id="8" name="Графический объект 39">
            <a:extLst>
              <a:ext uri="{FF2B5EF4-FFF2-40B4-BE49-F238E27FC236}">
                <a16:creationId xmlns=""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9" name="Полилиния: Фигура 41">
              <a:extLst>
                <a:ext uri="{FF2B5EF4-FFF2-40B4-BE49-F238E27FC236}">
                  <a16:creationId xmlns=""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10" name="Полилиния: Фигура 42">
              <a:extLst>
                <a:ext uri="{FF2B5EF4-FFF2-40B4-BE49-F238E27FC236}">
                  <a16:creationId xmlns=""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11" name="Полилиния: Фигура 43">
              <a:extLst>
                <a:ext uri="{FF2B5EF4-FFF2-40B4-BE49-F238E27FC236}">
                  <a16:creationId xmlns=""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12" name="Полилиния: фигура 44">
              <a:extLst>
                <a:ext uri="{FF2B5EF4-FFF2-40B4-BE49-F238E27FC236}">
                  <a16:creationId xmlns=""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13" name="Полилиния: Фигура 45">
              <a:extLst>
                <a:ext uri="{FF2B5EF4-FFF2-40B4-BE49-F238E27FC236}">
                  <a16:creationId xmlns=""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14" name="Полилиния: Фигура 46">
              <a:extLst>
                <a:ext uri="{FF2B5EF4-FFF2-40B4-BE49-F238E27FC236}">
                  <a16:creationId xmlns=""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  <p:sp>
        <p:nvSpPr>
          <p:cNvPr id="15" name="Графический объект 19">
            <a:extLst>
              <a:ext uri="{FF2B5EF4-FFF2-40B4-BE49-F238E27FC236}">
                <a16:creationId xmlns="" xmlns:a16="http://schemas.microsoft.com/office/drawing/2014/main" id="{436C4D92-1746-4D54-8232-468DFF66CF79}"/>
              </a:ext>
            </a:extLst>
          </p:cNvPr>
          <p:cNvSpPr/>
          <p:nvPr userDrawn="1"/>
        </p:nvSpPr>
        <p:spPr>
          <a:xfrm>
            <a:off x="838200" y="1492524"/>
            <a:ext cx="6588000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9397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ru-RU" noProof="0" smtClean="0"/>
              <a:t>ДД.ММ.20XX</a:t>
            </a:r>
            <a:endParaRPr lang="ru-RU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0" name="Овал 9">
            <a:extLst>
              <a:ext uri="{FF2B5EF4-FFF2-40B4-BE49-F238E27FC236}">
                <a16:creationId xmlns=""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1" name="Графический объект 12">
            <a:extLst>
              <a:ext uri="{FF2B5EF4-FFF2-40B4-BE49-F238E27FC236}">
                <a16:creationId xmlns=""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grpSp>
        <p:nvGrpSpPr>
          <p:cNvPr id="12" name="Графический объект 39">
            <a:extLst>
              <a:ext uri="{FF2B5EF4-FFF2-40B4-BE49-F238E27FC236}">
                <a16:creationId xmlns=""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13" name="Полилиния: Фигура 41">
              <a:extLst>
                <a:ext uri="{FF2B5EF4-FFF2-40B4-BE49-F238E27FC236}">
                  <a16:creationId xmlns=""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14" name="Полилиния: Фигура 42">
              <a:extLst>
                <a:ext uri="{FF2B5EF4-FFF2-40B4-BE49-F238E27FC236}">
                  <a16:creationId xmlns=""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15" name="Полилиния: Фигура 43">
              <a:extLst>
                <a:ext uri="{FF2B5EF4-FFF2-40B4-BE49-F238E27FC236}">
                  <a16:creationId xmlns=""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16" name="Полилиния: фигура 44">
              <a:extLst>
                <a:ext uri="{FF2B5EF4-FFF2-40B4-BE49-F238E27FC236}">
                  <a16:creationId xmlns=""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17" name="Полилиния: Фигура 45">
              <a:extLst>
                <a:ext uri="{FF2B5EF4-FFF2-40B4-BE49-F238E27FC236}">
                  <a16:creationId xmlns=""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18" name="Полилиния: Фигура 46">
              <a:extLst>
                <a:ext uri="{FF2B5EF4-FFF2-40B4-BE49-F238E27FC236}">
                  <a16:creationId xmlns=""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3034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pPr rtl="0"/>
            <a:r>
              <a:rPr lang="ru-RU" noProof="0" smtClean="0"/>
              <a:t>ДД.ММ.20XX</a:t>
            </a:r>
            <a:endParaRPr lang="ru-RU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0" name="Овал 9">
            <a:extLst>
              <a:ext uri="{FF2B5EF4-FFF2-40B4-BE49-F238E27FC236}">
                <a16:creationId xmlns="" xmlns:a16="http://schemas.microsoft.com/office/drawing/2014/main" id="{7BC6DBB9-1B34-4374-A887-DC30F9E2F62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1" name="Графический объект 12">
            <a:extLst>
              <a:ext uri="{FF2B5EF4-FFF2-40B4-BE49-F238E27FC236}">
                <a16:creationId xmlns="" xmlns:a16="http://schemas.microsoft.com/office/drawing/2014/main" id="{00DE0AE3-F44D-4F2C-B7A3-C253AA498DEF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2" name="Полилиния: Фигура 37">
            <a:extLst>
              <a:ext uri="{FF2B5EF4-FFF2-40B4-BE49-F238E27FC236}">
                <a16:creationId xmlns="" xmlns:a16="http://schemas.microsoft.com/office/drawing/2014/main" id="{C6C05708-08C7-4EF1-B0D8-6A01C1B1AD85}"/>
              </a:ext>
            </a:extLst>
          </p:cNvPr>
          <p:cNvSpPr/>
          <p:nvPr userDrawn="1"/>
        </p:nvSpPr>
        <p:spPr>
          <a:xfrm>
            <a:off x="10413777" y="4433244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13" name="Графический объект 33">
            <a:extLst>
              <a:ext uri="{FF2B5EF4-FFF2-40B4-BE49-F238E27FC236}">
                <a16:creationId xmlns="" xmlns:a16="http://schemas.microsoft.com/office/drawing/2014/main" id="{38956B41-4EE0-4C7C-8436-027F5DE8B1BC}"/>
              </a:ext>
            </a:extLst>
          </p:cNvPr>
          <p:cNvSpPr/>
          <p:nvPr userDrawn="1"/>
        </p:nvSpPr>
        <p:spPr>
          <a:xfrm>
            <a:off x="887582" y="2045662"/>
            <a:ext cx="3785313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4" name="Полилиния: Фигура 32">
            <a:extLst>
              <a:ext uri="{FF2B5EF4-FFF2-40B4-BE49-F238E27FC236}">
                <a16:creationId xmlns="" xmlns:a16="http://schemas.microsoft.com/office/drawing/2014/main" id="{E08687FC-7322-4F20-9769-1ECF4296A96E}"/>
              </a:ext>
            </a:extLst>
          </p:cNvPr>
          <p:cNvSpPr/>
          <p:nvPr userDrawn="1"/>
        </p:nvSpPr>
        <p:spPr>
          <a:xfrm>
            <a:off x="10416941" y="4161024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5" name="Полилиния: фигура 40">
            <a:extLst>
              <a:ext uri="{FF2B5EF4-FFF2-40B4-BE49-F238E27FC236}">
                <a16:creationId xmlns="" xmlns:a16="http://schemas.microsoft.com/office/drawing/2014/main" id="{0FCCDE26-7222-4C1B-884A-0FAE84FA57DB}"/>
              </a:ext>
            </a:extLst>
          </p:cNvPr>
          <p:cNvSpPr/>
          <p:nvPr userDrawn="1"/>
        </p:nvSpPr>
        <p:spPr>
          <a:xfrm>
            <a:off x="8607090" y="4437664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518770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ru-RU" noProof="0" smtClean="0"/>
              <a:t>ДД.ММ.20XX</a:t>
            </a:r>
            <a:endParaRPr lang="ru-RU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0" name="Овал 9">
            <a:extLst>
              <a:ext uri="{FF2B5EF4-FFF2-40B4-BE49-F238E27FC236}">
                <a16:creationId xmlns="" xmlns:a16="http://schemas.microsoft.com/office/drawing/2014/main" id="{7BC6DBB9-1B34-4374-A887-DC30F9E2F62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1" name="Графический объект 12">
            <a:extLst>
              <a:ext uri="{FF2B5EF4-FFF2-40B4-BE49-F238E27FC236}">
                <a16:creationId xmlns="" xmlns:a16="http://schemas.microsoft.com/office/drawing/2014/main" id="{00DE0AE3-F44D-4F2C-B7A3-C253AA498DEF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2" name="Полилиния: Фигура 37">
            <a:extLst>
              <a:ext uri="{FF2B5EF4-FFF2-40B4-BE49-F238E27FC236}">
                <a16:creationId xmlns="" xmlns:a16="http://schemas.microsoft.com/office/drawing/2014/main" id="{C6C05708-08C7-4EF1-B0D8-6A01C1B1AD85}"/>
              </a:ext>
            </a:extLst>
          </p:cNvPr>
          <p:cNvSpPr/>
          <p:nvPr userDrawn="1"/>
        </p:nvSpPr>
        <p:spPr>
          <a:xfrm>
            <a:off x="10413777" y="4433244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13" name="Графический объект 33">
            <a:extLst>
              <a:ext uri="{FF2B5EF4-FFF2-40B4-BE49-F238E27FC236}">
                <a16:creationId xmlns="" xmlns:a16="http://schemas.microsoft.com/office/drawing/2014/main" id="{38956B41-4EE0-4C7C-8436-027F5DE8B1BC}"/>
              </a:ext>
            </a:extLst>
          </p:cNvPr>
          <p:cNvSpPr/>
          <p:nvPr userDrawn="1"/>
        </p:nvSpPr>
        <p:spPr>
          <a:xfrm>
            <a:off x="887582" y="2045662"/>
            <a:ext cx="3785313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4" name="Полилиния: Фигура 32">
            <a:extLst>
              <a:ext uri="{FF2B5EF4-FFF2-40B4-BE49-F238E27FC236}">
                <a16:creationId xmlns="" xmlns:a16="http://schemas.microsoft.com/office/drawing/2014/main" id="{E08687FC-7322-4F20-9769-1ECF4296A96E}"/>
              </a:ext>
            </a:extLst>
          </p:cNvPr>
          <p:cNvSpPr/>
          <p:nvPr userDrawn="1"/>
        </p:nvSpPr>
        <p:spPr>
          <a:xfrm>
            <a:off x="10416941" y="4161024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5" name="Полилиния: фигура 40">
            <a:extLst>
              <a:ext uri="{FF2B5EF4-FFF2-40B4-BE49-F238E27FC236}">
                <a16:creationId xmlns="" xmlns:a16="http://schemas.microsoft.com/office/drawing/2014/main" id="{0FCCDE26-7222-4C1B-884A-0FAE84FA57DB}"/>
              </a:ext>
            </a:extLst>
          </p:cNvPr>
          <p:cNvSpPr/>
          <p:nvPr userDrawn="1"/>
        </p:nvSpPr>
        <p:spPr>
          <a:xfrm>
            <a:off x="8607090" y="4437664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802833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rtl="0"/>
            <a:r>
              <a:rPr lang="ru-RU" noProof="0" smtClean="0"/>
              <a:t>ДД.ММ.20XX</a:t>
            </a:r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6620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  <p:sldLayoutId id="2147483951" r:id="rId12"/>
    <p:sldLayoutId id="2147483952" r:id="rId13"/>
    <p:sldLayoutId id="2147483954" r:id="rId14"/>
    <p:sldLayoutId id="2147483651" r:id="rId15"/>
    <p:sldLayoutId id="2147483661" r:id="rId16"/>
    <p:sldLayoutId id="2147483652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3" r:id="rId23"/>
    <p:sldLayoutId id="2147483674" r:id="rId24"/>
    <p:sldLayoutId id="2147483664" r:id="rId25"/>
    <p:sldLayoutId id="2147483672" r:id="rId26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574" userDrawn="1">
          <p15:clr>
            <a:srgbClr val="F26B43"/>
          </p15:clr>
        </p15:guide>
        <p15:guide id="3" pos="7106" userDrawn="1">
          <p15:clr>
            <a:srgbClr val="F26B43"/>
          </p15:clr>
        </p15:guide>
        <p15:guide id="4" orient="horz" pos="3748" userDrawn="1">
          <p15:clr>
            <a:srgbClr val="F26B43"/>
          </p15:clr>
        </p15:guide>
        <p15:guide id="5" pos="4407" userDrawn="1">
          <p15:clr>
            <a:srgbClr val="F26B43"/>
          </p15:clr>
        </p15:guide>
        <p15:guide id="6" pos="3273" userDrawn="1">
          <p15:clr>
            <a:srgbClr val="F26B43"/>
          </p15:clr>
        </p15:guide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12035" y="5074920"/>
            <a:ext cx="11979965" cy="1484906"/>
          </a:xfrm>
        </p:spPr>
        <p:txBody>
          <a:bodyPr/>
          <a:lstStyle/>
          <a:p>
            <a:pPr algn="ctr"/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Аналитика бизнеса розничной торговли в России с 2000-2020гг.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rtl="0"/>
            <a:fld id="{D495E168-DA5E-4888-8D8A-92B118324C14}" type="slidenum">
              <a:rPr lang="ru-RU" noProof="0" smtClean="0"/>
              <a:t>1</a:t>
            </a:fld>
            <a:endParaRPr lang="ru-RU" noProof="0" dirty="0"/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36" b="141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058581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4754"/>
            <a:ext cx="12085983" cy="114493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отечественных и импортных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не-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продовольственных товаров в России с 2019-2020гг.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(изъято товаров из оборота в % от количества отобранных  образцов (проб) товаров по каждой товарной группе)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t>10</a:t>
            </a:fld>
            <a:endParaRPr lang="ru-RU" noProof="0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1247730"/>
              </p:ext>
            </p:extLst>
          </p:nvPr>
        </p:nvGraphicFramePr>
        <p:xfrm>
          <a:off x="155129" y="1226750"/>
          <a:ext cx="5821602" cy="516763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141390"/>
                <a:gridCol w="1176941"/>
                <a:gridCol w="933500"/>
                <a:gridCol w="1189254"/>
                <a:gridCol w="1380517"/>
              </a:tblGrid>
              <a:tr h="370840"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отечественных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импортных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отечественных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импортных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Одежда, кроме одежды из меха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9,2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5,9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</a:t>
                      </a:r>
                    </a:p>
                  </a:txBody>
                  <a:tcPr marL="9525" marR="171450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Изделия меховые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12,8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</a:t>
                      </a:r>
                    </a:p>
                  </a:txBody>
                  <a:tcPr marL="9525" marR="171450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Обувь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3,8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18,4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</a:p>
                  </a:txBody>
                  <a:tcPr marL="9525" marR="171450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Телевизоры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171450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Холодильники и морозильники бытовые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</a:p>
                  </a:txBody>
                  <a:tcPr marL="9525" marR="171450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Машины стиральные бытовые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9525" marR="171450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Машины посудомоечные бытовые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7,8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171450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Пылесосы бытовые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</a:t>
                      </a:r>
                    </a:p>
                  </a:txBody>
                  <a:tcPr marL="9525" marR="171450" marT="9525" marB="0" anchor="b"/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6956635"/>
              </p:ext>
            </p:extLst>
          </p:nvPr>
        </p:nvGraphicFramePr>
        <p:xfrm>
          <a:off x="6131858" y="1457310"/>
          <a:ext cx="5954124" cy="474091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567655"/>
                <a:gridCol w="813994"/>
                <a:gridCol w="1190825"/>
                <a:gridCol w="1190825"/>
                <a:gridCol w="1190825"/>
              </a:tblGrid>
              <a:tr h="370840"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отечественных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импортных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отечественных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импортных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Светильники и осветительные устройства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7,4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5,6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16,0</a:t>
                      </a:r>
                    </a:p>
                  </a:txBody>
                  <a:tcPr marL="9525" marR="171450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Компьютеры и периферийное оборудование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 marL="9525" marR="171450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Аппараты телефонные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</a:p>
                  </a:txBody>
                  <a:tcPr marL="9525" marR="171450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Мебель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5,3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11,5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14,9</a:t>
                      </a:r>
                    </a:p>
                  </a:txBody>
                  <a:tcPr marL="9525" marR="171450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Часы всех видов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2,3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 marL="9525" marR="171450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Изделия ювелирные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171450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моющие и стиральные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71,7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171450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парфюмерные </a:t>
                      </a:r>
                      <a:b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косметические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3,1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</a:t>
                      </a:r>
                    </a:p>
                  </a:txBody>
                  <a:tcPr marL="9525" marR="171450" marT="9525" marB="0" anchor="b"/>
                </a:tc>
              </a:tr>
            </a:tbl>
          </a:graphicData>
        </a:graphic>
      </p:graphicFrame>
      <p:sp>
        <p:nvSpPr>
          <p:cNvPr id="11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pPr rtl="0"/>
            <a:r>
              <a:rPr lang="ru-RU" sz="1400" noProof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Росстата</a:t>
            </a:r>
            <a:endParaRPr lang="ru-RU" sz="1400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5575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2" b="14302"/>
          <a:stretch>
            <a:fillRect/>
          </a:stretch>
        </p:blipFill>
        <p:spPr/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11425" y="701037"/>
            <a:ext cx="11097851" cy="782638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Индексы потребительских цен на продовольственные и непродовольственные товары (декабрь к декабрю предыдущего года в %)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t>11</a:t>
            </a:fld>
            <a:endParaRPr lang="ru-RU" noProof="0" dirty="0"/>
          </a:p>
        </p:txBody>
      </p:sp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9115738"/>
              </p:ext>
            </p:extLst>
          </p:nvPr>
        </p:nvGraphicFramePr>
        <p:xfrm>
          <a:off x="311425" y="1643271"/>
          <a:ext cx="7719392" cy="46647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Нижний колонтитул 2"/>
          <p:cNvSpPr txBox="1">
            <a:spLocks/>
          </p:cNvSpPr>
          <p:nvPr/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ru-RU"/>
            </a:defPPr>
            <a:lvl1pPr marL="0" algn="ctr" defTabSz="9144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Росстата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2313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AEBC1A8D-E693-4704-8E11-5AAB4B40BA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2412" y="690141"/>
            <a:ext cx="5026385" cy="655621"/>
          </a:xfrm>
        </p:spPr>
        <p:txBody>
          <a:bodyPr rtlCol="0">
            <a:normAutofit fontScale="90000"/>
          </a:bodyPr>
          <a:lstStyle/>
          <a:p>
            <a:pPr rtl="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Номер слайда 11">
            <a:extLst>
              <a:ext uri="{FF2B5EF4-FFF2-40B4-BE49-F238E27FC236}">
                <a16:creationId xmlns="" xmlns:a16="http://schemas.microsoft.com/office/drawing/2014/main" id="{B5E4C005-CB50-4CBB-83F0-3393A7AC6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rmAutofit/>
          </a:bodyPr>
          <a:lstStyle/>
          <a:p>
            <a:pPr rtl="0"/>
            <a:fld id="{D495E168-DA5E-4888-8D8A-92B118324C14}" type="slidenum">
              <a:rPr lang="ru-RU" smtClean="0"/>
              <a:pPr rtl="0"/>
              <a:t>12</a:t>
            </a:fld>
            <a:endParaRPr lang="ru-RU" dirty="0"/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84" b="298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872118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40" r="27040"/>
          <a:stretch>
            <a:fillRect/>
          </a:stretch>
        </p:blipFill>
        <p:spPr/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37430" y="0"/>
            <a:ext cx="6854570" cy="1596611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продаж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обуви по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видам в России с 2018-2020гг.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(в % от общего объема продаж этой группы товаров в фактически действовавших ценах )</a:t>
            </a:r>
            <a:endParaRPr lang="ru-RU" sz="20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t>2</a:t>
            </a:fld>
            <a:endParaRPr lang="ru-RU" noProof="0" dirty="0"/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281709"/>
              </p:ext>
            </p:extLst>
          </p:nvPr>
        </p:nvGraphicFramePr>
        <p:xfrm>
          <a:off x="3790122" y="1948071"/>
          <a:ext cx="8269355" cy="45117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pPr rtl="0"/>
            <a:r>
              <a:rPr lang="ru-RU" sz="1400" noProof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Росстата</a:t>
            </a:r>
            <a:endParaRPr lang="ru-RU" sz="1400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984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1" r="30841"/>
          <a:stretch>
            <a:fillRect/>
          </a:stretch>
        </p:blipFill>
        <p:spPr/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768693" y="457476"/>
            <a:ext cx="6121704" cy="145981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продаж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электробытовых товаров по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видам в России с 2018-2020гг.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(в % от общего объема продаж этой группы товаров в фактически действовавших ценах )</a:t>
            </a:r>
            <a:endParaRPr lang="ru-RU" sz="18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t>3</a:t>
            </a:fld>
            <a:endParaRPr lang="ru-RU" noProof="0" dirty="0"/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1345184"/>
              </p:ext>
            </p:extLst>
          </p:nvPr>
        </p:nvGraphicFramePr>
        <p:xfrm>
          <a:off x="3631097" y="2040835"/>
          <a:ext cx="8560904" cy="4293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pPr rtl="0"/>
            <a:r>
              <a:rPr lang="ru-RU" sz="1400" noProof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Росстата</a:t>
            </a:r>
            <a:endParaRPr lang="ru-RU" sz="1400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5477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60" r="29360"/>
          <a:stretch>
            <a:fillRect/>
          </a:stretch>
        </p:blipFill>
        <p:spPr/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84380" y="232189"/>
            <a:ext cx="6598783" cy="145981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продаж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телевизоров по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видам в России с 2018-2020гг.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(в % от общего объема продаж этой группы товаров в фактически действовавших ценах )</a:t>
            </a:r>
            <a:endParaRPr lang="ru-RU" sz="18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t>4</a:t>
            </a:fld>
            <a:endParaRPr lang="ru-RU" noProof="0" dirty="0"/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3163105"/>
              </p:ext>
            </p:extLst>
          </p:nvPr>
        </p:nvGraphicFramePr>
        <p:xfrm>
          <a:off x="3114261" y="1881809"/>
          <a:ext cx="8868902" cy="45779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pPr rtl="0"/>
            <a:r>
              <a:rPr lang="ru-RU" sz="1400" noProof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Росстата</a:t>
            </a:r>
            <a:endParaRPr lang="ru-RU" sz="1400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4934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01" r="30601"/>
          <a:stretch>
            <a:fillRect/>
          </a:stretch>
        </p:blipFill>
        <p:spPr/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84380" y="232188"/>
            <a:ext cx="6598783" cy="158335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продаж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моторного  топлива по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видам в России с 2018-2020гг.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(в % от общего объема продаж этой группы товаров в фактически действовавших ценах )</a:t>
            </a:r>
            <a:endParaRPr lang="ru-RU" sz="18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t>5</a:t>
            </a:fld>
            <a:endParaRPr lang="ru-RU" noProof="0" dirty="0"/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8058659"/>
              </p:ext>
            </p:extLst>
          </p:nvPr>
        </p:nvGraphicFramePr>
        <p:xfrm>
          <a:off x="2743200" y="2163416"/>
          <a:ext cx="9356035" cy="44494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pPr rtl="0"/>
            <a:r>
              <a:rPr lang="ru-RU" sz="1400" noProof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Росстата</a:t>
            </a:r>
            <a:endParaRPr lang="ru-RU" sz="1400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3000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286604"/>
            <a:ext cx="11741426" cy="118507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Продажи населению отдельных потребительских товаров в России с 2010-2020гг.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t>6</a:t>
            </a:fld>
            <a:endParaRPr lang="ru-RU" noProof="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9693763"/>
              </p:ext>
            </p:extLst>
          </p:nvPr>
        </p:nvGraphicFramePr>
        <p:xfrm>
          <a:off x="380989" y="1846100"/>
          <a:ext cx="5768020" cy="423926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153604"/>
                <a:gridCol w="1002189"/>
                <a:gridCol w="1106777"/>
                <a:gridCol w="1131101"/>
                <a:gridCol w="1374349"/>
              </a:tblGrid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Мясо и птица, тыс. т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5 520</a:t>
                      </a:r>
                    </a:p>
                  </a:txBody>
                  <a:tcPr marL="9525" marR="857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6 467</a:t>
                      </a:r>
                    </a:p>
                  </a:txBody>
                  <a:tcPr marL="9525" marR="857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6 501</a:t>
                      </a:r>
                    </a:p>
                  </a:txBody>
                  <a:tcPr marL="9525" marR="857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6 565</a:t>
                      </a:r>
                    </a:p>
                  </a:txBody>
                  <a:tcPr marL="9525" marR="857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них:</a:t>
                      </a:r>
                    </a:p>
                  </a:txBody>
                  <a:tcPr marL="171450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857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857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857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857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мясо птицы</a:t>
                      </a:r>
                    </a:p>
                  </a:txBody>
                  <a:tcPr marL="857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3 600</a:t>
                      </a:r>
                    </a:p>
                  </a:txBody>
                  <a:tcPr marL="9525" marR="857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4 335</a:t>
                      </a:r>
                    </a:p>
                  </a:txBody>
                  <a:tcPr marL="9525" marR="857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4 305</a:t>
                      </a:r>
                    </a:p>
                  </a:txBody>
                  <a:tcPr marL="9525" marR="857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4 145</a:t>
                      </a:r>
                    </a:p>
                  </a:txBody>
                  <a:tcPr marL="9525" marR="857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говядина</a:t>
                      </a:r>
                    </a:p>
                  </a:txBody>
                  <a:tcPr marL="857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785</a:t>
                      </a:r>
                    </a:p>
                  </a:txBody>
                  <a:tcPr marL="9525" marR="857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644</a:t>
                      </a:r>
                    </a:p>
                  </a:txBody>
                  <a:tcPr marL="9525" marR="857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601</a:t>
                      </a:r>
                    </a:p>
                  </a:txBody>
                  <a:tcPr marL="9525" marR="857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597</a:t>
                      </a:r>
                    </a:p>
                  </a:txBody>
                  <a:tcPr marL="9525" marR="857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свинина</a:t>
                      </a:r>
                    </a:p>
                  </a:txBody>
                  <a:tcPr marL="857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1 134</a:t>
                      </a:r>
                    </a:p>
                  </a:txBody>
                  <a:tcPr marL="9525" marR="857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1 478</a:t>
                      </a:r>
                    </a:p>
                  </a:txBody>
                  <a:tcPr marL="9525" marR="857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1 565</a:t>
                      </a:r>
                    </a:p>
                  </a:txBody>
                  <a:tcPr marL="9525" marR="857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1 708</a:t>
                      </a:r>
                    </a:p>
                  </a:txBody>
                  <a:tcPr marL="9525" marR="857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Консервы мясные, </a:t>
                      </a:r>
                      <a:b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условных банок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657</a:t>
                      </a:r>
                    </a:p>
                  </a:txBody>
                  <a:tcPr marL="9525" marR="857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619</a:t>
                      </a:r>
                    </a:p>
                  </a:txBody>
                  <a:tcPr marL="9525" marR="857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655</a:t>
                      </a:r>
                    </a:p>
                  </a:txBody>
                  <a:tcPr marL="9525" marR="857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688</a:t>
                      </a:r>
                    </a:p>
                  </a:txBody>
                  <a:tcPr marL="9525" marR="857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Масла животные, тыс. т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364</a:t>
                      </a:r>
                    </a:p>
                  </a:txBody>
                  <a:tcPr marL="9525" marR="857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309</a:t>
                      </a:r>
                    </a:p>
                  </a:txBody>
                  <a:tcPr marL="9525" marR="857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323</a:t>
                      </a:r>
                    </a:p>
                  </a:txBody>
                  <a:tcPr marL="9525" marR="857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329</a:t>
                      </a:r>
                    </a:p>
                  </a:txBody>
                  <a:tcPr marL="9525" marR="857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Растительные масла, тыс. т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1 632</a:t>
                      </a:r>
                    </a:p>
                  </a:txBody>
                  <a:tcPr marL="9525" marR="857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1 743</a:t>
                      </a:r>
                    </a:p>
                  </a:txBody>
                  <a:tcPr marL="9525" marR="857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2 336</a:t>
                      </a:r>
                    </a:p>
                  </a:txBody>
                  <a:tcPr marL="9525" marR="857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2 529</a:t>
                      </a:r>
                    </a:p>
                  </a:txBody>
                  <a:tcPr marL="9525" marR="85725" marT="9525" marB="0" anchor="b"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6929697"/>
              </p:ext>
            </p:extLst>
          </p:nvPr>
        </p:nvGraphicFramePr>
        <p:xfrm>
          <a:off x="6453807" y="2244880"/>
          <a:ext cx="5400132" cy="34417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292628"/>
                <a:gridCol w="981287"/>
                <a:gridCol w="730779"/>
                <a:gridCol w="818825"/>
                <a:gridCol w="576613"/>
              </a:tblGrid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Сыры, тыс. т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808</a:t>
                      </a:r>
                    </a:p>
                  </a:txBody>
                  <a:tcPr marL="9525" marR="857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679</a:t>
                      </a:r>
                    </a:p>
                  </a:txBody>
                  <a:tcPr marL="9525" marR="857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767</a:t>
                      </a:r>
                    </a:p>
                  </a:txBody>
                  <a:tcPr marL="9525" marR="857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801</a:t>
                      </a:r>
                    </a:p>
                  </a:txBody>
                  <a:tcPr marL="9525" marR="857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Сахар, тыс. т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2 936</a:t>
                      </a:r>
                    </a:p>
                  </a:txBody>
                  <a:tcPr marL="9525" marR="857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3 315</a:t>
                      </a:r>
                    </a:p>
                  </a:txBody>
                  <a:tcPr marL="9525" marR="857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3 385</a:t>
                      </a:r>
                    </a:p>
                  </a:txBody>
                  <a:tcPr marL="9525" marR="857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3 317</a:t>
                      </a:r>
                    </a:p>
                  </a:txBody>
                  <a:tcPr marL="9525" marR="857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Мука, тыс. т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3 033</a:t>
                      </a:r>
                    </a:p>
                  </a:txBody>
                  <a:tcPr marL="9525" marR="857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2 998</a:t>
                      </a:r>
                    </a:p>
                  </a:txBody>
                  <a:tcPr marL="9525" marR="857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2 937</a:t>
                      </a:r>
                    </a:p>
                  </a:txBody>
                  <a:tcPr marL="9525" marR="857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2 863</a:t>
                      </a:r>
                    </a:p>
                  </a:txBody>
                  <a:tcPr marL="9525" marR="857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Крупа, тыс. т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1 284</a:t>
                      </a:r>
                    </a:p>
                  </a:txBody>
                  <a:tcPr marL="9525" marR="857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1 349</a:t>
                      </a:r>
                    </a:p>
                  </a:txBody>
                  <a:tcPr marL="9525" marR="857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1 329</a:t>
                      </a:r>
                    </a:p>
                  </a:txBody>
                  <a:tcPr marL="9525" marR="857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1 320</a:t>
                      </a:r>
                    </a:p>
                  </a:txBody>
                  <a:tcPr marL="9525" marR="857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Холодильники и морозильники бытовые, тыс. шт.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4 269</a:t>
                      </a:r>
                    </a:p>
                  </a:txBody>
                  <a:tcPr marL="9525" marR="857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4 427</a:t>
                      </a:r>
                    </a:p>
                  </a:txBody>
                  <a:tcPr marL="9525" marR="857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4 475</a:t>
                      </a:r>
                    </a:p>
                  </a:txBody>
                  <a:tcPr marL="9525" marR="857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5 302</a:t>
                      </a:r>
                    </a:p>
                  </a:txBody>
                  <a:tcPr marL="9525" marR="857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Машины стиральные бытовые, тыс. шт.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3 892</a:t>
                      </a:r>
                    </a:p>
                  </a:txBody>
                  <a:tcPr marL="9525" marR="857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3 748</a:t>
                      </a:r>
                    </a:p>
                  </a:txBody>
                  <a:tcPr marL="9525" marR="857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3 830</a:t>
                      </a:r>
                    </a:p>
                  </a:txBody>
                  <a:tcPr marL="9525" marR="857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4 345</a:t>
                      </a:r>
                    </a:p>
                  </a:txBody>
                  <a:tcPr marL="9525" marR="857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Автомобили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легковые,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шт.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2 170</a:t>
                      </a:r>
                    </a:p>
                  </a:txBody>
                  <a:tcPr marL="9525" marR="857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1 781</a:t>
                      </a:r>
                    </a:p>
                  </a:txBody>
                  <a:tcPr marL="9525" marR="857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1 748</a:t>
                      </a:r>
                    </a:p>
                  </a:txBody>
                  <a:tcPr marL="9525" marR="857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1 610</a:t>
                      </a:r>
                    </a:p>
                  </a:txBody>
                  <a:tcPr marL="9525" marR="857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Сигареты и папиросы, млрд шт.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372</a:t>
                      </a:r>
                    </a:p>
                  </a:txBody>
                  <a:tcPr marL="9525" marR="857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234</a:t>
                      </a:r>
                    </a:p>
                  </a:txBody>
                  <a:tcPr marL="9525" marR="857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213</a:t>
                      </a:r>
                    </a:p>
                  </a:txBody>
                  <a:tcPr marL="9525" marR="857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221</a:t>
                      </a:r>
                    </a:p>
                  </a:txBody>
                  <a:tcPr marL="9525" marR="85725" marT="9525" marB="0" anchor="b"/>
                </a:tc>
              </a:tr>
            </a:tbl>
          </a:graphicData>
        </a:graphic>
      </p:graphicFrame>
      <p:sp>
        <p:nvSpPr>
          <p:cNvPr id="7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pPr rtl="0"/>
            <a:r>
              <a:rPr lang="ru-RU" sz="1400" noProof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Росстата</a:t>
            </a:r>
            <a:endParaRPr lang="ru-RU" sz="1400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65696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1" r="24191"/>
          <a:stretch>
            <a:fillRect/>
          </a:stretch>
        </p:blipFill>
        <p:spPr/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549466" y="505617"/>
            <a:ext cx="6483509" cy="1270174"/>
          </a:xfrm>
        </p:spPr>
        <p:txBody>
          <a:bodyPr>
            <a:no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Продажа населению алкогольных напитков в России с 2010-2020гг.,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(миллионов декалитров)</a:t>
            </a:r>
            <a:endParaRPr lang="ru-RU" sz="36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t>7</a:t>
            </a:fld>
            <a:endParaRPr lang="ru-RU" noProof="0" dirty="0"/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1755510"/>
              </p:ext>
            </p:extLst>
          </p:nvPr>
        </p:nvGraphicFramePr>
        <p:xfrm>
          <a:off x="3829878" y="1288255"/>
          <a:ext cx="8203097" cy="54173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0" y="6400130"/>
            <a:ext cx="4453766" cy="365125"/>
          </a:xfrm>
        </p:spPr>
        <p:txBody>
          <a:bodyPr/>
          <a:lstStyle/>
          <a:p>
            <a:pPr rtl="0"/>
            <a:r>
              <a:rPr lang="ru-RU" sz="1400" noProof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Росстата</a:t>
            </a:r>
            <a:endParaRPr lang="ru-RU" sz="1400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7813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3454" y="-78522"/>
            <a:ext cx="10058400" cy="1450757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Доля импорта отдельных потребительских товаров в России с 2010-2020гг. 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(в %  в фактически действовавших ценах)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t>8</a:t>
            </a:fld>
            <a:endParaRPr lang="ru-RU" noProof="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8162822"/>
              </p:ext>
            </p:extLst>
          </p:nvPr>
        </p:nvGraphicFramePr>
        <p:xfrm>
          <a:off x="92767" y="1385182"/>
          <a:ext cx="6400798" cy="5257165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464903"/>
                <a:gridCol w="861392"/>
                <a:gridCol w="954156"/>
                <a:gridCol w="954157"/>
                <a:gridCol w="1166190"/>
              </a:tblGrid>
              <a:tr h="370840"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Мясо птицы</a:t>
                      </a:r>
                    </a:p>
                  </a:txBody>
                  <a:tcPr marL="857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18,2</a:t>
                      </a:r>
                    </a:p>
                  </a:txBody>
                  <a:tcPr marL="9525" marR="857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4,3</a:t>
                      </a:r>
                    </a:p>
                  </a:txBody>
                  <a:tcPr marL="9525" marR="857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4,3</a:t>
                      </a:r>
                    </a:p>
                  </a:txBody>
                  <a:tcPr marL="9525" marR="857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4,3</a:t>
                      </a:r>
                    </a:p>
                  </a:txBody>
                  <a:tcPr marL="9525" marR="857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Говядина</a:t>
                      </a:r>
                    </a:p>
                  </a:txBody>
                  <a:tcPr marL="857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64,5</a:t>
                      </a:r>
                    </a:p>
                  </a:txBody>
                  <a:tcPr marL="9525" marR="857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35,4</a:t>
                      </a:r>
                    </a:p>
                  </a:txBody>
                  <a:tcPr marL="9525" marR="857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33,5</a:t>
                      </a:r>
                    </a:p>
                  </a:txBody>
                  <a:tcPr marL="9525" marR="857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28,4</a:t>
                      </a:r>
                    </a:p>
                  </a:txBody>
                  <a:tcPr marL="9525" marR="857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Свинина</a:t>
                      </a:r>
                    </a:p>
                  </a:txBody>
                  <a:tcPr marL="857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46,8</a:t>
                      </a:r>
                    </a:p>
                  </a:txBody>
                  <a:tcPr marL="9525" marR="857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2,1</a:t>
                      </a:r>
                    </a:p>
                  </a:txBody>
                  <a:tcPr marL="9525" marR="857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</a:p>
                  </a:txBody>
                  <a:tcPr marL="9525" marR="857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</a:p>
                  </a:txBody>
                  <a:tcPr marL="9525" marR="857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Консервы мясные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17,1</a:t>
                      </a:r>
                    </a:p>
                  </a:txBody>
                  <a:tcPr marL="9525" marR="857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7,2</a:t>
                      </a:r>
                    </a:p>
                  </a:txBody>
                  <a:tcPr marL="9525" marR="857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7,2</a:t>
                      </a:r>
                    </a:p>
                  </a:txBody>
                  <a:tcPr marL="9525" marR="857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6,9</a:t>
                      </a:r>
                    </a:p>
                  </a:txBody>
                  <a:tcPr marL="9525" marR="857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Масла животные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32,3</a:t>
                      </a:r>
                    </a:p>
                  </a:txBody>
                  <a:tcPr marL="9525" marR="857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19,5</a:t>
                      </a:r>
                    </a:p>
                  </a:txBody>
                  <a:tcPr marL="9525" marR="857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28,3</a:t>
                      </a:r>
                    </a:p>
                  </a:txBody>
                  <a:tcPr marL="9525" marR="857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29,6</a:t>
                      </a:r>
                    </a:p>
                  </a:txBody>
                  <a:tcPr marL="9525" marR="857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Растительные масла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23,9</a:t>
                      </a:r>
                    </a:p>
                  </a:txBody>
                  <a:tcPr marL="9525" marR="857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17,9</a:t>
                      </a:r>
                    </a:p>
                  </a:txBody>
                  <a:tcPr marL="9525" marR="857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15,1</a:t>
                      </a:r>
                    </a:p>
                  </a:txBody>
                  <a:tcPr marL="9525" marR="857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13,9</a:t>
                      </a:r>
                    </a:p>
                  </a:txBody>
                  <a:tcPr marL="9525" marR="857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Сыры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47,4</a:t>
                      </a:r>
                    </a:p>
                  </a:txBody>
                  <a:tcPr marL="9525" marR="857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29,0</a:t>
                      </a:r>
                    </a:p>
                  </a:txBody>
                  <a:tcPr marL="9525" marR="857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30,4</a:t>
                      </a:r>
                    </a:p>
                  </a:txBody>
                  <a:tcPr marL="9525" marR="857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29,9</a:t>
                      </a:r>
                    </a:p>
                  </a:txBody>
                  <a:tcPr marL="9525" marR="857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Сахар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5,4</a:t>
                      </a:r>
                    </a:p>
                  </a:txBody>
                  <a:tcPr marL="9525" marR="857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5,1</a:t>
                      </a:r>
                    </a:p>
                  </a:txBody>
                  <a:tcPr marL="9525" marR="857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3,7</a:t>
                      </a:r>
                    </a:p>
                  </a:txBody>
                  <a:tcPr marL="9525" marR="857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2,4</a:t>
                      </a:r>
                    </a:p>
                  </a:txBody>
                  <a:tcPr marL="9525" marR="857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Мука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</a:t>
                      </a:r>
                    </a:p>
                  </a:txBody>
                  <a:tcPr marL="9525" marR="857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</a:t>
                      </a:r>
                    </a:p>
                  </a:txBody>
                  <a:tcPr marL="9525" marR="857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</a:t>
                      </a:r>
                    </a:p>
                  </a:txBody>
                  <a:tcPr marL="9525" marR="857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</a:t>
                      </a:r>
                    </a:p>
                  </a:txBody>
                  <a:tcPr marL="9525" marR="857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Крупа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2,2</a:t>
                      </a:r>
                    </a:p>
                  </a:txBody>
                  <a:tcPr marL="9525" marR="857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</a:p>
                  </a:txBody>
                  <a:tcPr marL="9525" marR="857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</a:p>
                  </a:txBody>
                  <a:tcPr marL="9525" marR="857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</a:p>
                  </a:txBody>
                  <a:tcPr marL="9525" marR="857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Холодильники и морозильники бытовые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37,9</a:t>
                      </a:r>
                    </a:p>
                  </a:txBody>
                  <a:tcPr marL="9525" marR="857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36,2</a:t>
                      </a:r>
                    </a:p>
                  </a:txBody>
                  <a:tcPr marL="9525" marR="857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40,3</a:t>
                      </a:r>
                    </a:p>
                  </a:txBody>
                  <a:tcPr marL="9525" marR="857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43,6</a:t>
                      </a:r>
                    </a:p>
                  </a:txBody>
                  <a:tcPr marL="9525" marR="857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Машины стиральные бытовые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</a:t>
                      </a:r>
                    </a:p>
                  </a:txBody>
                  <a:tcPr marL="9525" marR="857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20,2</a:t>
                      </a:r>
                    </a:p>
                  </a:txBody>
                  <a:tcPr marL="9525" marR="857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19,2</a:t>
                      </a:r>
                    </a:p>
                  </a:txBody>
                  <a:tcPr marL="9525" marR="857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18,9</a:t>
                      </a:r>
                    </a:p>
                  </a:txBody>
                  <a:tcPr marL="9525" marR="857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Автомобили легковые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41,5</a:t>
                      </a:r>
                    </a:p>
                  </a:txBody>
                  <a:tcPr marL="9525" marR="857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18,4</a:t>
                      </a:r>
                    </a:p>
                  </a:txBody>
                  <a:tcPr marL="9525" marR="857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20,7</a:t>
                      </a:r>
                    </a:p>
                  </a:txBody>
                  <a:tcPr marL="9525" marR="857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19,9</a:t>
                      </a:r>
                    </a:p>
                  </a:txBody>
                  <a:tcPr marL="9525" marR="85725" marT="9525" marB="0" anchor="b"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7155631" y="2143877"/>
            <a:ext cx="1604597" cy="8613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158" y="3774956"/>
            <a:ext cx="3366206" cy="254772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294" y="1955373"/>
            <a:ext cx="2655735" cy="19937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758" y="1864568"/>
            <a:ext cx="2847395" cy="1805317"/>
          </a:xfrm>
          <a:prstGeom prst="rect">
            <a:avLst/>
          </a:prstGeom>
        </p:spPr>
      </p:pic>
      <p:sp>
        <p:nvSpPr>
          <p:cNvPr id="11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5625053" y="6419692"/>
            <a:ext cx="4822804" cy="365125"/>
          </a:xfrm>
        </p:spPr>
        <p:txBody>
          <a:bodyPr/>
          <a:lstStyle/>
          <a:p>
            <a:pPr rtl="0"/>
            <a:r>
              <a:rPr lang="ru-RU" sz="1400" noProof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Росстата</a:t>
            </a:r>
            <a:endParaRPr lang="ru-RU" sz="1400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0034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4754"/>
            <a:ext cx="12085983" cy="114493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отечественных и импортных продовольственных товаров в России с 2019-2020гг.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(изъято товаров из оборота в % от количества отобранных  образцов (проб) товаров по каждой товарной группе)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t>9</a:t>
            </a:fld>
            <a:endParaRPr lang="ru-RU" noProof="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9015995"/>
              </p:ext>
            </p:extLst>
          </p:nvPr>
        </p:nvGraphicFramePr>
        <p:xfrm>
          <a:off x="129198" y="1435941"/>
          <a:ext cx="6059568" cy="484759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913078"/>
                <a:gridCol w="1003379"/>
                <a:gridCol w="991288"/>
                <a:gridCol w="991289"/>
                <a:gridCol w="1160534"/>
              </a:tblGrid>
              <a:tr h="370840"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отечественных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импортных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отечественных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импортных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Мясо и мясо птицы, кроме субпродуктов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7,6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5,1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171450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 мясо и субпродукты пищевые домашней птицы</a:t>
                      </a:r>
                    </a:p>
                  </a:txBody>
                  <a:tcPr marL="857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2,8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171450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Изделия колбасные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2,7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</a:p>
                  </a:txBody>
                  <a:tcPr marL="9525" marR="171450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Консервы мясные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2,3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2,9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171450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Рыба и продукты рыбные переработанные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2,6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171450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Консервы и пресервы рыбные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2,2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53,2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171450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Масло сливочное, пасты масляные, масло топленое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</a:t>
                      </a:r>
                    </a:p>
                  </a:txBody>
                  <a:tcPr marL="9525" marR="171450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Масла растительные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171450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Молоко, кроме сырого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1,4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2,4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171450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Сыры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3,1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2,8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3,4</a:t>
                      </a:r>
                    </a:p>
                  </a:txBody>
                  <a:tcPr marL="9525" marR="171450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Продукты молочные </a:t>
                      </a:r>
                      <a:b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детского питания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171450" marT="9525" marB="0" anchor="b"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4918282"/>
              </p:ext>
            </p:extLst>
          </p:nvPr>
        </p:nvGraphicFramePr>
        <p:xfrm>
          <a:off x="6334540" y="1458166"/>
          <a:ext cx="5751443" cy="4825365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540647"/>
                <a:gridCol w="829861"/>
                <a:gridCol w="1063507"/>
                <a:gridCol w="832931"/>
                <a:gridCol w="484497"/>
              </a:tblGrid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Сахар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171450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Кондитерские изделия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6,8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4,2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</a:t>
                      </a:r>
                    </a:p>
                  </a:txBody>
                  <a:tcPr marL="9525" marR="171450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Мука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171450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Крупа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2,2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171450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Изделия макаронные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171450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Изделия хлебобулочные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171450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Минеральные воды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171450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Плодоовощные консервы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12,1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 marL="9525" marR="171450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Водка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171450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Коньяки, коньячные напитки </a:t>
                      </a:r>
                      <a:b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спирты коньячные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171450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Вина виноградные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</a:t>
                      </a:r>
                    </a:p>
                  </a:txBody>
                  <a:tcPr marL="9525" marR="171450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Пиво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3,6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5,7</a:t>
                      </a:r>
                    </a:p>
                  </a:txBody>
                  <a:tcPr marL="9525" marR="171450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Изделия табачные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3,1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10,1</a:t>
                      </a:r>
                    </a:p>
                  </a:txBody>
                  <a:tcPr marL="9525" marR="17145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26,5</a:t>
                      </a:r>
                    </a:p>
                  </a:txBody>
                  <a:tcPr marL="9525" marR="171450" marT="9525" marB="0" anchor="b"/>
                </a:tc>
              </a:tr>
            </a:tbl>
          </a:graphicData>
        </a:graphic>
      </p:graphicFrame>
      <p:sp>
        <p:nvSpPr>
          <p:cNvPr id="7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pPr rtl="0"/>
            <a:r>
              <a:rPr lang="ru-RU" sz="1400" noProof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Росстата</a:t>
            </a:r>
            <a:endParaRPr lang="ru-RU" sz="1400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28197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Желтый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50F309C-DE10-4641-9043-BB7E781AC40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2024DF7-0783-4549-86B7-A48B29FBA9C2}">
  <ds:schemaRefs>
    <ds:schemaRef ds:uri="fb0879af-3eba-417a-a55a-ffe6dcd6ca77"/>
    <ds:schemaRef ds:uri="http://purl.org/dc/dcmitype/"/>
    <ds:schemaRef ds:uri="http://schemas.microsoft.com/office/2006/metadata/properties"/>
    <ds:schemaRef ds:uri="http://www.w3.org/XML/1998/namespace"/>
    <ds:schemaRef ds:uri="6dc4bcd6-49db-4c07-9060-8acfc67cef9f"/>
    <ds:schemaRef ds:uri="http://purl.org/dc/terms/"/>
    <ds:schemaRef ds:uri="http://purl.org/dc/elements/1.1/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A6393BED-762D-4FA3-96CF-866F426A04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Ретро</Template>
  <TotalTime>522</TotalTime>
  <Words>722</Words>
  <Application>Microsoft Office PowerPoint</Application>
  <PresentationFormat>Широкоэкранный</PresentationFormat>
  <Paragraphs>408</Paragraphs>
  <Slides>12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Ретро</vt:lpstr>
      <vt:lpstr>Аналитика бизнеса розничной торговли в России с 2000-2020гг.</vt:lpstr>
      <vt:lpstr>Структура продаж обуви по видам в России с 2018-2020гг.  (в % от общего объема продаж этой группы товаров в фактически действовавших ценах )</vt:lpstr>
      <vt:lpstr>Структура продаж электробытовых товаров по видам в России с 2018-2020гг.  (в % от общего объема продаж этой группы товаров в фактически действовавших ценах )</vt:lpstr>
      <vt:lpstr>Структура продаж телевизоров по видам в России с 2018-2020гг.  (в % от общего объема продаж этой группы товаров в фактически действовавших ценах )</vt:lpstr>
      <vt:lpstr>Структура продаж моторного  топлива по видам в России с 2018-2020гг.  (в % от общего объема продаж этой группы товаров в фактически действовавших ценах )</vt:lpstr>
      <vt:lpstr>Продажи населению отдельных потребительских товаров в России с 2010-2020гг.</vt:lpstr>
      <vt:lpstr>Продажа населению алкогольных напитков в России с 2010-2020гг.,  (миллионов декалитров)</vt:lpstr>
      <vt:lpstr>Доля импорта отдельных потребительских товаров в России с 2010-2020гг.  (в %  в фактически действовавших ценах)</vt:lpstr>
      <vt:lpstr>Качество отечественных и импортных продовольственных товаров в России с 2019-2020гг. (изъято товаров из оборота в % от количества отобранных  образцов (проб) товаров по каждой товарной группе)</vt:lpstr>
      <vt:lpstr>Качество отечественных и импортных не- продовольственных товаров в России с 2019-2020гг. (изъято товаров из оборота в % от количества отобранных  образцов (проб) товаров по каждой товарной группе)</vt:lpstr>
      <vt:lpstr>Индексы потребительских цен на продовольственные и непродовольственные товары (декабрь к декабрю предыдущего года в %)</vt:lpstr>
      <vt:lpstr>Спасибо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ПАО «Аэрофлот»</dc:title>
  <dc:creator>днс</dc:creator>
  <cp:lastModifiedBy>Пользователь</cp:lastModifiedBy>
  <cp:revision>123</cp:revision>
  <dcterms:created xsi:type="dcterms:W3CDTF">2021-09-10T15:43:04Z</dcterms:created>
  <dcterms:modified xsi:type="dcterms:W3CDTF">2022-02-27T23:35:15Z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</Properties>
</file>