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87" r:id="rId4"/>
    <p:sldId id="288" r:id="rId5"/>
    <p:sldId id="289" r:id="rId6"/>
    <p:sldId id="290" r:id="rId7"/>
    <p:sldId id="299" r:id="rId8"/>
    <p:sldId id="300" r:id="rId9"/>
    <p:sldId id="302" r:id="rId10"/>
    <p:sldId id="293" r:id="rId11"/>
    <p:sldId id="292" r:id="rId12"/>
    <p:sldId id="29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9437" autoAdjust="0"/>
  </p:normalViewPr>
  <p:slideViewPr>
    <p:cSldViewPr>
      <p:cViewPr varScale="1">
        <p:scale>
          <a:sx n="68" d="100"/>
          <a:sy n="68" d="100"/>
        </p:scale>
        <p:origin x="852" y="72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Лист1!$I$2318</c:f>
              <c:strCache>
                <c:ptCount val="1"/>
                <c:pt idx="0">
                  <c:v>Стоимость бренда в 2021 году,млрд. долл.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Лист1!$H$2319:$H$2328</c:f>
              <c:strCache>
                <c:ptCount val="10"/>
                <c:pt idx="0">
                  <c:v>Amazon</c:v>
                </c:pt>
                <c:pt idx="1">
                  <c:v>Apple</c:v>
                </c:pt>
                <c:pt idx="2">
                  <c:v>Google</c:v>
                </c:pt>
                <c:pt idx="3">
                  <c:v>Microsoft</c:v>
                </c:pt>
                <c:pt idx="4">
                  <c:v>Tencent</c:v>
                </c:pt>
                <c:pt idx="5">
                  <c:v>Facebook</c:v>
                </c:pt>
                <c:pt idx="6">
                  <c:v>Visa </c:v>
                </c:pt>
                <c:pt idx="7">
                  <c:v>Alibaba</c:v>
                </c:pt>
                <c:pt idx="8">
                  <c:v>McDonald's</c:v>
                </c:pt>
                <c:pt idx="9">
                  <c:v>Mastercard</c:v>
                </c:pt>
              </c:strCache>
            </c:strRef>
          </c:cat>
          <c:val>
            <c:numRef>
              <c:f>Лист1!$I$2319:$I$2328</c:f>
              <c:numCache>
                <c:formatCode>General</c:formatCode>
                <c:ptCount val="10"/>
                <c:pt idx="0">
                  <c:v>683.85</c:v>
                </c:pt>
                <c:pt idx="1">
                  <c:v>612</c:v>
                </c:pt>
                <c:pt idx="2">
                  <c:v>458</c:v>
                </c:pt>
                <c:pt idx="3">
                  <c:v>410.27</c:v>
                </c:pt>
                <c:pt idx="4">
                  <c:v>240.93</c:v>
                </c:pt>
                <c:pt idx="5">
                  <c:v>226.74</c:v>
                </c:pt>
                <c:pt idx="6">
                  <c:v>191.28</c:v>
                </c:pt>
                <c:pt idx="7">
                  <c:v>129.9</c:v>
                </c:pt>
                <c:pt idx="8">
                  <c:v>154.91999999999999</c:v>
                </c:pt>
                <c:pt idx="9">
                  <c:v>112.88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192456320"/>
        <c:axId val="-1192456864"/>
        <c:axId val="0"/>
      </c:bar3DChart>
      <c:catAx>
        <c:axId val="-11924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92456864"/>
        <c:crosses val="autoZero"/>
        <c:auto val="1"/>
        <c:lblAlgn val="ctr"/>
        <c:lblOffset val="100"/>
        <c:noMultiLvlLbl val="0"/>
      </c:catAx>
      <c:valAx>
        <c:axId val="-119245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9245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Лист1!$I$2289</c:f>
              <c:strCache>
                <c:ptCount val="1"/>
                <c:pt idx="0">
                  <c:v>Стоимость бренда в 2022году,млрд. долл.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Лист1!$H$2290:$H$2296</c:f>
              <c:strCache>
                <c:ptCount val="7"/>
                <c:pt idx="0">
                  <c:v>Apple</c:v>
                </c:pt>
                <c:pt idx="1">
                  <c:v>Amazon </c:v>
                </c:pt>
                <c:pt idx="2">
                  <c:v>Google</c:v>
                </c:pt>
                <c:pt idx="3">
                  <c:v>Microsoft</c:v>
                </c:pt>
                <c:pt idx="4">
                  <c:v>Walmart</c:v>
                </c:pt>
                <c:pt idx="5">
                  <c:v>Samsung</c:v>
                </c:pt>
                <c:pt idx="6">
                  <c:v>Huawei </c:v>
                </c:pt>
              </c:strCache>
            </c:strRef>
          </c:cat>
          <c:val>
            <c:numRef>
              <c:f>Лист1!$I$2290:$I$2296</c:f>
              <c:numCache>
                <c:formatCode>General</c:formatCode>
                <c:ptCount val="7"/>
                <c:pt idx="0">
                  <c:v>355.1</c:v>
                </c:pt>
                <c:pt idx="1">
                  <c:v>350.3</c:v>
                </c:pt>
                <c:pt idx="2">
                  <c:v>263.39999999999998</c:v>
                </c:pt>
                <c:pt idx="3">
                  <c:v>184.2</c:v>
                </c:pt>
                <c:pt idx="4">
                  <c:v>111.91</c:v>
                </c:pt>
                <c:pt idx="5">
                  <c:v>107.28</c:v>
                </c:pt>
                <c:pt idx="6">
                  <c:v>71.2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192462848"/>
        <c:axId val="-1192448704"/>
        <c:axId val="0"/>
      </c:bar3DChart>
      <c:catAx>
        <c:axId val="-11924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92448704"/>
        <c:crosses val="autoZero"/>
        <c:auto val="1"/>
        <c:lblAlgn val="ctr"/>
        <c:lblOffset val="100"/>
        <c:noMultiLvlLbl val="0"/>
      </c:catAx>
      <c:valAx>
        <c:axId val="-11924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9246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E8BF3-C83A-428A-A6B2-916920B815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0B14FA-6574-4457-8E67-F09206E6871B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это торговая 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фирменный знак компании и ее имя. 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B348A-DAA1-4F80-9272-D1D928179B59}" type="parTrans" cxnId="{B9242435-B9D1-43D4-9BF9-8E35B12D48EF}">
      <dgm:prSet/>
      <dgm:spPr/>
      <dgm:t>
        <a:bodyPr/>
        <a:lstStyle/>
        <a:p>
          <a:endParaRPr lang="ru-RU"/>
        </a:p>
      </dgm:t>
    </dgm:pt>
    <dgm:pt modelId="{F00D9846-E297-4D44-B1B7-11452153B0B8}" type="sibTrans" cxnId="{B9242435-B9D1-43D4-9BF9-8E35B12D48EF}">
      <dgm:prSet/>
      <dgm:spPr/>
      <dgm:t>
        <a:bodyPr/>
        <a:lstStyle/>
        <a:p>
          <a:endParaRPr lang="ru-RU"/>
        </a:p>
      </dgm:t>
    </dgm:pt>
    <dgm:pt modelId="{3D994DCE-8A8E-4C13-819B-9F92A968D98B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это создание положительного образа компании, его распространение и закрепление в голове клиента.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D57A1-3135-4C7E-8941-85A1B392C738}" type="parTrans" cxnId="{AC13042B-6BBF-4E99-9314-2DC76900520B}">
      <dgm:prSet/>
      <dgm:spPr/>
      <dgm:t>
        <a:bodyPr/>
        <a:lstStyle/>
        <a:p>
          <a:endParaRPr lang="ru-RU"/>
        </a:p>
      </dgm:t>
    </dgm:pt>
    <dgm:pt modelId="{9F5452C6-9D4D-4626-B434-9908E0C8B168}" type="sibTrans" cxnId="{AC13042B-6BBF-4E99-9314-2DC76900520B}">
      <dgm:prSet/>
      <dgm:spPr/>
      <dgm:t>
        <a:bodyPr/>
        <a:lstStyle/>
        <a:p>
          <a:endParaRPr lang="ru-RU"/>
        </a:p>
      </dgm:t>
    </dgm:pt>
    <dgm:pt modelId="{23C07863-9E2D-43F4-ACB6-D3AFC33D263F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Простыми словами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это управление 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брендом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C57D6-1237-45B0-9086-886BDD02B5A6}" type="parTrans" cxnId="{262E7CA3-1288-4BCB-ACDE-49050E927AC9}">
      <dgm:prSet/>
      <dgm:spPr/>
      <dgm:t>
        <a:bodyPr/>
        <a:lstStyle/>
        <a:p>
          <a:endParaRPr lang="ru-RU"/>
        </a:p>
      </dgm:t>
    </dgm:pt>
    <dgm:pt modelId="{E1004695-1DE1-4E5B-B9EE-BB41609660E9}" type="sibTrans" cxnId="{262E7CA3-1288-4BCB-ACDE-49050E927AC9}">
      <dgm:prSet/>
      <dgm:spPr/>
      <dgm:t>
        <a:bodyPr/>
        <a:lstStyle/>
        <a:p>
          <a:endParaRPr lang="ru-RU"/>
        </a:p>
      </dgm:t>
    </dgm:pt>
    <dgm:pt modelId="{4BC7FD11-BFCA-4819-8970-A7D68F83AE1E}">
      <dgm:prSet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включает целый комплекс маркетинговых мероприятий по развитию имиджа и закреплению долгосрочных отношений с потребителем.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1F3AE-3CFF-4860-A722-549F7E0D95F8}" type="parTrans" cxnId="{4D93EEC7-4BE8-4E41-9522-BE85E2605CED}">
      <dgm:prSet/>
      <dgm:spPr/>
      <dgm:t>
        <a:bodyPr/>
        <a:lstStyle/>
        <a:p>
          <a:endParaRPr lang="ru-RU"/>
        </a:p>
      </dgm:t>
    </dgm:pt>
    <dgm:pt modelId="{A31459FD-E6AD-49B6-89B4-58AF0C60C324}" type="sibTrans" cxnId="{4D93EEC7-4BE8-4E41-9522-BE85E2605CED}">
      <dgm:prSet/>
      <dgm:spPr/>
      <dgm:t>
        <a:bodyPr/>
        <a:lstStyle/>
        <a:p>
          <a:endParaRPr lang="ru-RU"/>
        </a:p>
      </dgm:t>
    </dgm:pt>
    <dgm:pt modelId="{CB10A4C3-073D-4EBB-A498-7020838FB95C}">
      <dgm:prSet custT="1"/>
      <dgm:spPr/>
      <dgm:t>
        <a:bodyPr/>
        <a:lstStyle/>
        <a:p>
          <a:pPr algn="ctr"/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совокупность маркетинговых усилий по 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созданию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бренда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его поддержке и развитию на рынке.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0D2C5-E1C0-4EAE-A6BB-68283E87FB82}" type="parTrans" cxnId="{A2E19223-BBFA-49CF-A6B5-FAA21F7ECE26}">
      <dgm:prSet/>
      <dgm:spPr/>
      <dgm:t>
        <a:bodyPr/>
        <a:lstStyle/>
        <a:p>
          <a:endParaRPr lang="ru-RU"/>
        </a:p>
      </dgm:t>
    </dgm:pt>
    <dgm:pt modelId="{F8F8BDAD-A8DD-4109-941B-DA209363D213}" type="sibTrans" cxnId="{A2E19223-BBFA-49CF-A6B5-FAA21F7ECE26}">
      <dgm:prSet/>
      <dgm:spPr/>
      <dgm:t>
        <a:bodyPr/>
        <a:lstStyle/>
        <a:p>
          <a:endParaRPr lang="ru-RU"/>
        </a:p>
      </dgm:t>
    </dgm:pt>
    <dgm:pt modelId="{B39EFB5E-9257-4710-8757-32A5EAD8A4ED}" type="pres">
      <dgm:prSet presAssocID="{F4AE8BF3-C83A-428A-A6B2-916920B8158B}" presName="Name0" presStyleCnt="0">
        <dgm:presLayoutVars>
          <dgm:chMax val="7"/>
          <dgm:chPref val="7"/>
          <dgm:dir/>
        </dgm:presLayoutVars>
      </dgm:prSet>
      <dgm:spPr/>
    </dgm:pt>
    <dgm:pt modelId="{80795C31-5551-49E1-9EC8-E4AFB190E94E}" type="pres">
      <dgm:prSet presAssocID="{F4AE8BF3-C83A-428A-A6B2-916920B8158B}" presName="Name1" presStyleCnt="0"/>
      <dgm:spPr/>
    </dgm:pt>
    <dgm:pt modelId="{9E1F3C9D-775B-453A-A4A6-BCFEF8E724E8}" type="pres">
      <dgm:prSet presAssocID="{F4AE8BF3-C83A-428A-A6B2-916920B8158B}" presName="cycle" presStyleCnt="0"/>
      <dgm:spPr/>
    </dgm:pt>
    <dgm:pt modelId="{F0D34801-0277-4C3B-BAD6-7C5ED913F439}" type="pres">
      <dgm:prSet presAssocID="{F4AE8BF3-C83A-428A-A6B2-916920B8158B}" presName="srcNode" presStyleLbl="node1" presStyleIdx="0" presStyleCnt="5"/>
      <dgm:spPr/>
    </dgm:pt>
    <dgm:pt modelId="{A9B8B680-0C2F-41D1-92DF-D21A88A11B4F}" type="pres">
      <dgm:prSet presAssocID="{F4AE8BF3-C83A-428A-A6B2-916920B8158B}" presName="conn" presStyleLbl="parChTrans1D2" presStyleIdx="0" presStyleCnt="1"/>
      <dgm:spPr/>
    </dgm:pt>
    <dgm:pt modelId="{F2778C90-20F1-4CE4-AE56-810F311B08F5}" type="pres">
      <dgm:prSet presAssocID="{F4AE8BF3-C83A-428A-A6B2-916920B8158B}" presName="extraNode" presStyleLbl="node1" presStyleIdx="0" presStyleCnt="5"/>
      <dgm:spPr/>
    </dgm:pt>
    <dgm:pt modelId="{7FAA52A2-AFDE-4A56-8422-8F900CD10C85}" type="pres">
      <dgm:prSet presAssocID="{F4AE8BF3-C83A-428A-A6B2-916920B8158B}" presName="dstNode" presStyleLbl="node1" presStyleIdx="0" presStyleCnt="5"/>
      <dgm:spPr/>
    </dgm:pt>
    <dgm:pt modelId="{9B46B11E-B159-412E-B340-F1CDAE292A20}" type="pres">
      <dgm:prSet presAssocID="{9F0B14FA-6574-4457-8E67-F09206E6871B}" presName="text_1" presStyleLbl="node1" presStyleIdx="0" presStyleCnt="5" custScaleX="98992" custScaleY="98381" custLinFactNeighborX="852" custLinFactNeighborY="25389">
        <dgm:presLayoutVars>
          <dgm:bulletEnabled val="1"/>
        </dgm:presLayoutVars>
      </dgm:prSet>
      <dgm:spPr/>
    </dgm:pt>
    <dgm:pt modelId="{24DAE554-9825-43AF-AFBB-391288AD4DF2}" type="pres">
      <dgm:prSet presAssocID="{9F0B14FA-6574-4457-8E67-F09206E6871B}" presName="accent_1" presStyleCnt="0"/>
      <dgm:spPr/>
    </dgm:pt>
    <dgm:pt modelId="{32A7C2C6-89B2-4D88-A2C7-31E42BD55E76}" type="pres">
      <dgm:prSet presAssocID="{9F0B14FA-6574-4457-8E67-F09206E6871B}" presName="accentRepeatNode" presStyleLbl="solidFgAcc1" presStyleIdx="0" presStyleCnt="5" custLinFactNeighborX="15252" custLinFactNeighborY="157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BC3197-6CA2-457D-87D7-B0D48EBE229A}" type="pres">
      <dgm:prSet presAssocID="{3D994DCE-8A8E-4C13-819B-9F92A968D98B}" presName="text_2" presStyleLbl="node1" presStyleIdx="1" presStyleCnt="5" custScaleY="131704">
        <dgm:presLayoutVars>
          <dgm:bulletEnabled val="1"/>
        </dgm:presLayoutVars>
      </dgm:prSet>
      <dgm:spPr/>
    </dgm:pt>
    <dgm:pt modelId="{6E951C7E-9FCC-4F48-897B-1A3F583E5C4E}" type="pres">
      <dgm:prSet presAssocID="{3D994DCE-8A8E-4C13-819B-9F92A968D98B}" presName="accent_2" presStyleCnt="0"/>
      <dgm:spPr/>
    </dgm:pt>
    <dgm:pt modelId="{579BD6A6-FCA6-42D1-B04A-A67A1DCE8243}" type="pres">
      <dgm:prSet presAssocID="{3D994DCE-8A8E-4C13-819B-9F92A968D98B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DD27E0-B8AB-4F8C-80D0-C6195396DB02}" type="pres">
      <dgm:prSet presAssocID="{CB10A4C3-073D-4EBB-A498-7020838FB95C}" presName="text_3" presStyleLbl="node1" presStyleIdx="2" presStyleCnt="5" custScaleY="16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B65F8-BF66-4183-A9AA-162548DA2371}" type="pres">
      <dgm:prSet presAssocID="{CB10A4C3-073D-4EBB-A498-7020838FB95C}" presName="accent_3" presStyleCnt="0"/>
      <dgm:spPr/>
    </dgm:pt>
    <dgm:pt modelId="{E8AD8D8F-F097-41DE-9FF2-55668B7B6293}" type="pres">
      <dgm:prSet presAssocID="{CB10A4C3-073D-4EBB-A498-7020838FB95C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5182B7E-DB81-4898-9869-5230E2CD3849}" type="pres">
      <dgm:prSet presAssocID="{4BC7FD11-BFCA-4819-8970-A7D68F83AE1E}" presName="text_4" presStyleLbl="node1" presStyleIdx="3" presStyleCnt="5" custScaleX="100558" custScaleY="169787">
        <dgm:presLayoutVars>
          <dgm:bulletEnabled val="1"/>
        </dgm:presLayoutVars>
      </dgm:prSet>
      <dgm:spPr/>
    </dgm:pt>
    <dgm:pt modelId="{E9736468-121F-40EC-8132-3BE0FD518DAD}" type="pres">
      <dgm:prSet presAssocID="{4BC7FD11-BFCA-4819-8970-A7D68F83AE1E}" presName="accent_4" presStyleCnt="0"/>
      <dgm:spPr/>
    </dgm:pt>
    <dgm:pt modelId="{41AEF172-59B7-4BB2-BA23-758F727A689F}" type="pres">
      <dgm:prSet presAssocID="{4BC7FD11-BFCA-4819-8970-A7D68F83AE1E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145D6D-F8E4-499E-A0E3-9D6E6C02A3A3}" type="pres">
      <dgm:prSet presAssocID="{23C07863-9E2D-43F4-ACB6-D3AFC33D263F}" presName="text_5" presStyleLbl="node1" presStyleIdx="4" presStyleCnt="5" custScaleY="117422">
        <dgm:presLayoutVars>
          <dgm:bulletEnabled val="1"/>
        </dgm:presLayoutVars>
      </dgm:prSet>
      <dgm:spPr/>
    </dgm:pt>
    <dgm:pt modelId="{5449986E-7A27-4259-BCEA-89C356F87B75}" type="pres">
      <dgm:prSet presAssocID="{23C07863-9E2D-43F4-ACB6-D3AFC33D263F}" presName="accent_5" presStyleCnt="0"/>
      <dgm:spPr/>
    </dgm:pt>
    <dgm:pt modelId="{6B4EE0AE-DAFC-4443-9424-340006EE3BBE}" type="pres">
      <dgm:prSet presAssocID="{23C07863-9E2D-43F4-ACB6-D3AFC33D263F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62E7CA3-1288-4BCB-ACDE-49050E927AC9}" srcId="{F4AE8BF3-C83A-428A-A6B2-916920B8158B}" destId="{23C07863-9E2D-43F4-ACB6-D3AFC33D263F}" srcOrd="4" destOrd="0" parTransId="{2A7C57D6-1237-45B0-9086-886BDD02B5A6}" sibTransId="{E1004695-1DE1-4E5B-B9EE-BB41609660E9}"/>
    <dgm:cxn modelId="{455714A2-1BB0-4766-9DA5-2B5342994C18}" type="presOf" srcId="{4BC7FD11-BFCA-4819-8970-A7D68F83AE1E}" destId="{D5182B7E-DB81-4898-9869-5230E2CD3849}" srcOrd="0" destOrd="0" presId="urn:microsoft.com/office/officeart/2008/layout/VerticalCurvedList"/>
    <dgm:cxn modelId="{B9242435-B9D1-43D4-9BF9-8E35B12D48EF}" srcId="{F4AE8BF3-C83A-428A-A6B2-916920B8158B}" destId="{9F0B14FA-6574-4457-8E67-F09206E6871B}" srcOrd="0" destOrd="0" parTransId="{8C4B348A-DAA1-4F80-9272-D1D928179B59}" sibTransId="{F00D9846-E297-4D44-B1B7-11452153B0B8}"/>
    <dgm:cxn modelId="{4D93EEC7-4BE8-4E41-9522-BE85E2605CED}" srcId="{F4AE8BF3-C83A-428A-A6B2-916920B8158B}" destId="{4BC7FD11-BFCA-4819-8970-A7D68F83AE1E}" srcOrd="3" destOrd="0" parTransId="{E661F3AE-3CFF-4860-A722-549F7E0D95F8}" sibTransId="{A31459FD-E6AD-49B6-89B4-58AF0C60C324}"/>
    <dgm:cxn modelId="{B7F16B5D-4C04-414E-BB01-D9E0934FF9BB}" type="presOf" srcId="{9F0B14FA-6574-4457-8E67-F09206E6871B}" destId="{9B46B11E-B159-412E-B340-F1CDAE292A20}" srcOrd="0" destOrd="0" presId="urn:microsoft.com/office/officeart/2008/layout/VerticalCurvedList"/>
    <dgm:cxn modelId="{F7DCFF70-F40D-4237-980F-0A8D2788E0BD}" type="presOf" srcId="{3D994DCE-8A8E-4C13-819B-9F92A968D98B}" destId="{E5BC3197-6CA2-457D-87D7-B0D48EBE229A}" srcOrd="0" destOrd="0" presId="urn:microsoft.com/office/officeart/2008/layout/VerticalCurvedList"/>
    <dgm:cxn modelId="{565AAC85-BD65-44B9-85BD-3F7796838CAF}" type="presOf" srcId="{F4AE8BF3-C83A-428A-A6B2-916920B8158B}" destId="{B39EFB5E-9257-4710-8757-32A5EAD8A4ED}" srcOrd="0" destOrd="0" presId="urn:microsoft.com/office/officeart/2008/layout/VerticalCurvedList"/>
    <dgm:cxn modelId="{F153ED18-8799-4761-8043-6E540D6D5556}" type="presOf" srcId="{F00D9846-E297-4D44-B1B7-11452153B0B8}" destId="{A9B8B680-0C2F-41D1-92DF-D21A88A11B4F}" srcOrd="0" destOrd="0" presId="urn:microsoft.com/office/officeart/2008/layout/VerticalCurvedList"/>
    <dgm:cxn modelId="{AC13042B-6BBF-4E99-9314-2DC76900520B}" srcId="{F4AE8BF3-C83A-428A-A6B2-916920B8158B}" destId="{3D994DCE-8A8E-4C13-819B-9F92A968D98B}" srcOrd="1" destOrd="0" parTransId="{521D57A1-3135-4C7E-8941-85A1B392C738}" sibTransId="{9F5452C6-9D4D-4626-B434-9908E0C8B168}"/>
    <dgm:cxn modelId="{E68C113B-27CA-453E-ABB9-B2853B8CEEDA}" type="presOf" srcId="{23C07863-9E2D-43F4-ACB6-D3AFC33D263F}" destId="{F8145D6D-F8E4-499E-A0E3-9D6E6C02A3A3}" srcOrd="0" destOrd="0" presId="urn:microsoft.com/office/officeart/2008/layout/VerticalCurvedList"/>
    <dgm:cxn modelId="{A2E19223-BBFA-49CF-A6B5-FAA21F7ECE26}" srcId="{F4AE8BF3-C83A-428A-A6B2-916920B8158B}" destId="{CB10A4C3-073D-4EBB-A498-7020838FB95C}" srcOrd="2" destOrd="0" parTransId="{CD60D2C5-E1C0-4EAE-A6BB-68283E87FB82}" sibTransId="{F8F8BDAD-A8DD-4109-941B-DA209363D213}"/>
    <dgm:cxn modelId="{141E7400-CA4A-4268-A0FD-D5BD35F44B59}" type="presOf" srcId="{CB10A4C3-073D-4EBB-A498-7020838FB95C}" destId="{04DD27E0-B8AB-4F8C-80D0-C6195396DB02}" srcOrd="0" destOrd="0" presId="urn:microsoft.com/office/officeart/2008/layout/VerticalCurvedList"/>
    <dgm:cxn modelId="{DF9E7B79-3876-4013-92A9-2D1F7D16A19C}" type="presParOf" srcId="{B39EFB5E-9257-4710-8757-32A5EAD8A4ED}" destId="{80795C31-5551-49E1-9EC8-E4AFB190E94E}" srcOrd="0" destOrd="0" presId="urn:microsoft.com/office/officeart/2008/layout/VerticalCurvedList"/>
    <dgm:cxn modelId="{25F224A4-4E91-48D6-9CAF-41F22E1EC19D}" type="presParOf" srcId="{80795C31-5551-49E1-9EC8-E4AFB190E94E}" destId="{9E1F3C9D-775B-453A-A4A6-BCFEF8E724E8}" srcOrd="0" destOrd="0" presId="urn:microsoft.com/office/officeart/2008/layout/VerticalCurvedList"/>
    <dgm:cxn modelId="{CADA51AF-D3C1-47E9-853A-6547361FA9B0}" type="presParOf" srcId="{9E1F3C9D-775B-453A-A4A6-BCFEF8E724E8}" destId="{F0D34801-0277-4C3B-BAD6-7C5ED913F439}" srcOrd="0" destOrd="0" presId="urn:microsoft.com/office/officeart/2008/layout/VerticalCurvedList"/>
    <dgm:cxn modelId="{90C332EE-179B-4604-BC16-97441AC0AFB7}" type="presParOf" srcId="{9E1F3C9D-775B-453A-A4A6-BCFEF8E724E8}" destId="{A9B8B680-0C2F-41D1-92DF-D21A88A11B4F}" srcOrd="1" destOrd="0" presId="urn:microsoft.com/office/officeart/2008/layout/VerticalCurvedList"/>
    <dgm:cxn modelId="{6BF2F37D-8A27-48AE-9D16-FD0F6A529A69}" type="presParOf" srcId="{9E1F3C9D-775B-453A-A4A6-BCFEF8E724E8}" destId="{F2778C90-20F1-4CE4-AE56-810F311B08F5}" srcOrd="2" destOrd="0" presId="urn:microsoft.com/office/officeart/2008/layout/VerticalCurvedList"/>
    <dgm:cxn modelId="{CF3A8F6A-433F-4942-BD6B-A4D9794D4625}" type="presParOf" srcId="{9E1F3C9D-775B-453A-A4A6-BCFEF8E724E8}" destId="{7FAA52A2-AFDE-4A56-8422-8F900CD10C85}" srcOrd="3" destOrd="0" presId="urn:microsoft.com/office/officeart/2008/layout/VerticalCurvedList"/>
    <dgm:cxn modelId="{A3FF3241-8511-4188-8508-098C944463C2}" type="presParOf" srcId="{80795C31-5551-49E1-9EC8-E4AFB190E94E}" destId="{9B46B11E-B159-412E-B340-F1CDAE292A20}" srcOrd="1" destOrd="0" presId="urn:microsoft.com/office/officeart/2008/layout/VerticalCurvedList"/>
    <dgm:cxn modelId="{15FA8C01-56E8-4679-94B4-6E61ADB006F0}" type="presParOf" srcId="{80795C31-5551-49E1-9EC8-E4AFB190E94E}" destId="{24DAE554-9825-43AF-AFBB-391288AD4DF2}" srcOrd="2" destOrd="0" presId="urn:microsoft.com/office/officeart/2008/layout/VerticalCurvedList"/>
    <dgm:cxn modelId="{D9867333-C67A-4B61-94C7-56F64983C90B}" type="presParOf" srcId="{24DAE554-9825-43AF-AFBB-391288AD4DF2}" destId="{32A7C2C6-89B2-4D88-A2C7-31E42BD55E76}" srcOrd="0" destOrd="0" presId="urn:microsoft.com/office/officeart/2008/layout/VerticalCurvedList"/>
    <dgm:cxn modelId="{EE6B4467-624A-4673-BB33-AA51A85F3B22}" type="presParOf" srcId="{80795C31-5551-49E1-9EC8-E4AFB190E94E}" destId="{E5BC3197-6CA2-457D-87D7-B0D48EBE229A}" srcOrd="3" destOrd="0" presId="urn:microsoft.com/office/officeart/2008/layout/VerticalCurvedList"/>
    <dgm:cxn modelId="{DED2DDC6-44DA-4CEA-95E4-2C79B26EFC50}" type="presParOf" srcId="{80795C31-5551-49E1-9EC8-E4AFB190E94E}" destId="{6E951C7E-9FCC-4F48-897B-1A3F583E5C4E}" srcOrd="4" destOrd="0" presId="urn:microsoft.com/office/officeart/2008/layout/VerticalCurvedList"/>
    <dgm:cxn modelId="{49610E61-DA8D-4D88-B554-1356850C1999}" type="presParOf" srcId="{6E951C7E-9FCC-4F48-897B-1A3F583E5C4E}" destId="{579BD6A6-FCA6-42D1-B04A-A67A1DCE8243}" srcOrd="0" destOrd="0" presId="urn:microsoft.com/office/officeart/2008/layout/VerticalCurvedList"/>
    <dgm:cxn modelId="{7761AF9C-6DDE-4CF9-957C-B232E40766E1}" type="presParOf" srcId="{80795C31-5551-49E1-9EC8-E4AFB190E94E}" destId="{04DD27E0-B8AB-4F8C-80D0-C6195396DB02}" srcOrd="5" destOrd="0" presId="urn:microsoft.com/office/officeart/2008/layout/VerticalCurvedList"/>
    <dgm:cxn modelId="{8591FD67-21C9-4766-83FF-64EE07A40326}" type="presParOf" srcId="{80795C31-5551-49E1-9EC8-E4AFB190E94E}" destId="{493B65F8-BF66-4183-A9AA-162548DA2371}" srcOrd="6" destOrd="0" presId="urn:microsoft.com/office/officeart/2008/layout/VerticalCurvedList"/>
    <dgm:cxn modelId="{268BDFC7-C1F5-41CF-8279-38F4E908C237}" type="presParOf" srcId="{493B65F8-BF66-4183-A9AA-162548DA2371}" destId="{E8AD8D8F-F097-41DE-9FF2-55668B7B6293}" srcOrd="0" destOrd="0" presId="urn:microsoft.com/office/officeart/2008/layout/VerticalCurvedList"/>
    <dgm:cxn modelId="{6D950255-58B8-48F7-8992-7F46DAFE5D4A}" type="presParOf" srcId="{80795C31-5551-49E1-9EC8-E4AFB190E94E}" destId="{D5182B7E-DB81-4898-9869-5230E2CD3849}" srcOrd="7" destOrd="0" presId="urn:microsoft.com/office/officeart/2008/layout/VerticalCurvedList"/>
    <dgm:cxn modelId="{39B88267-F579-4EEE-A987-9E29BC9EF342}" type="presParOf" srcId="{80795C31-5551-49E1-9EC8-E4AFB190E94E}" destId="{E9736468-121F-40EC-8132-3BE0FD518DAD}" srcOrd="8" destOrd="0" presId="urn:microsoft.com/office/officeart/2008/layout/VerticalCurvedList"/>
    <dgm:cxn modelId="{2BEC31C6-13BB-492A-81BD-7C948BB7C919}" type="presParOf" srcId="{E9736468-121F-40EC-8132-3BE0FD518DAD}" destId="{41AEF172-59B7-4BB2-BA23-758F727A689F}" srcOrd="0" destOrd="0" presId="urn:microsoft.com/office/officeart/2008/layout/VerticalCurvedList"/>
    <dgm:cxn modelId="{A220E61B-3FE9-4C7B-AB44-B821C2CED02C}" type="presParOf" srcId="{80795C31-5551-49E1-9EC8-E4AFB190E94E}" destId="{F8145D6D-F8E4-499E-A0E3-9D6E6C02A3A3}" srcOrd="9" destOrd="0" presId="urn:microsoft.com/office/officeart/2008/layout/VerticalCurvedList"/>
    <dgm:cxn modelId="{BB0D99A5-B076-40DD-9574-2FF0296D8262}" type="presParOf" srcId="{80795C31-5551-49E1-9EC8-E4AFB190E94E}" destId="{5449986E-7A27-4259-BCEA-89C356F87B75}" srcOrd="10" destOrd="0" presId="urn:microsoft.com/office/officeart/2008/layout/VerticalCurvedList"/>
    <dgm:cxn modelId="{95924163-89C5-45AA-8861-C00C612A675F}" type="presParOf" srcId="{5449986E-7A27-4259-BCEA-89C356F87B75}" destId="{6B4EE0AE-DAFC-4443-9424-340006EE3B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AB489-1BEB-49BC-B06F-CBEA349B3A47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D41369DB-ADC3-4BC6-9D5C-DE33953482E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исследования: </a:t>
          </a:r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компания </a:t>
          </a:r>
          <a:r>
            <a: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Amazon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C0259-3D4E-455D-BD61-B3476CA415D7}" type="parTrans" cxnId="{81968A8F-7422-4524-82D5-A426A0CD4EE5}">
      <dgm:prSet/>
      <dgm:spPr/>
      <dgm:t>
        <a:bodyPr/>
        <a:lstStyle/>
        <a:p>
          <a:endParaRPr lang="ru-RU"/>
        </a:p>
      </dgm:t>
    </dgm:pt>
    <dgm:pt modelId="{3A886A61-F2C9-4A68-BA43-B51A15DA98EC}" type="sibTrans" cxnId="{81968A8F-7422-4524-82D5-A426A0CD4EE5}">
      <dgm:prSet/>
      <dgm:spPr/>
      <dgm:t>
        <a:bodyPr/>
        <a:lstStyle/>
        <a:p>
          <a:endParaRPr lang="ru-RU"/>
        </a:p>
      </dgm:t>
    </dgm:pt>
    <dgm:pt modelId="{149FA6A7-4DE7-4D8F-A3BA-1400D067539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 исследования</a:t>
          </a:r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4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компании 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Amazon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96CA7-75D9-4F81-B696-3C64A80F3B89}" type="parTrans" cxnId="{D252F99B-5246-4B6D-B776-2A13F52CA32F}">
      <dgm:prSet/>
      <dgm:spPr/>
      <dgm:t>
        <a:bodyPr/>
        <a:lstStyle/>
        <a:p>
          <a:endParaRPr lang="ru-RU"/>
        </a:p>
      </dgm:t>
    </dgm:pt>
    <dgm:pt modelId="{F88E2432-80F2-4759-83BA-E4FAEBB2EC18}" type="sibTrans" cxnId="{D252F99B-5246-4B6D-B776-2A13F52CA32F}">
      <dgm:prSet/>
      <dgm:spPr/>
      <dgm:t>
        <a:bodyPr/>
        <a:lstStyle/>
        <a:p>
          <a:endParaRPr lang="ru-RU"/>
        </a:p>
      </dgm:t>
    </dgm:pt>
    <dgm:pt modelId="{5247EFEC-BB1F-4091-B458-0F83BBC11FDF}" type="pres">
      <dgm:prSet presAssocID="{B51AB489-1BEB-49BC-B06F-CBEA349B3A47}" presName="Name0" presStyleCnt="0">
        <dgm:presLayoutVars>
          <dgm:dir/>
          <dgm:resizeHandles val="exact"/>
        </dgm:presLayoutVars>
      </dgm:prSet>
      <dgm:spPr/>
    </dgm:pt>
    <dgm:pt modelId="{5B28B3E3-28A3-4026-861D-DB0DDF71C0D6}" type="pres">
      <dgm:prSet presAssocID="{B51AB489-1BEB-49BC-B06F-CBEA349B3A47}" presName="fgShape" presStyleLbl="fgShp" presStyleIdx="0" presStyleCnt="1"/>
      <dgm:spPr/>
    </dgm:pt>
    <dgm:pt modelId="{4321C58C-C4EB-4DD4-AB83-E4375AB4A253}" type="pres">
      <dgm:prSet presAssocID="{B51AB489-1BEB-49BC-B06F-CBEA349B3A47}" presName="linComp" presStyleCnt="0"/>
      <dgm:spPr/>
    </dgm:pt>
    <dgm:pt modelId="{ACE5B2C6-DC85-4291-B3A4-13C0E63C43D8}" type="pres">
      <dgm:prSet presAssocID="{D41369DB-ADC3-4BC6-9D5C-DE33953482ED}" presName="compNode" presStyleCnt="0"/>
      <dgm:spPr/>
    </dgm:pt>
    <dgm:pt modelId="{E362E302-1E6E-45F2-83E5-E2FE1F205296}" type="pres">
      <dgm:prSet presAssocID="{D41369DB-ADC3-4BC6-9D5C-DE33953482ED}" presName="bkgdShape" presStyleLbl="node1" presStyleIdx="0" presStyleCnt="2"/>
      <dgm:spPr/>
      <dgm:t>
        <a:bodyPr/>
        <a:lstStyle/>
        <a:p>
          <a:endParaRPr lang="ru-RU"/>
        </a:p>
      </dgm:t>
    </dgm:pt>
    <dgm:pt modelId="{16310D9A-393B-49F8-9EF5-CBCCFD8421BA}" type="pres">
      <dgm:prSet presAssocID="{D41369DB-ADC3-4BC6-9D5C-DE33953482E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A1D9-D748-43F6-B050-ED3BFCA7FBC6}" type="pres">
      <dgm:prSet presAssocID="{D41369DB-ADC3-4BC6-9D5C-DE33953482ED}" presName="invisiNode" presStyleLbl="node1" presStyleIdx="0" presStyleCnt="2"/>
      <dgm:spPr/>
    </dgm:pt>
    <dgm:pt modelId="{B8CCA1A3-8629-4FEF-90CE-504A73D98EBC}" type="pres">
      <dgm:prSet presAssocID="{D41369DB-ADC3-4BC6-9D5C-DE33953482ED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B7BAF89-CE36-437F-9BE2-81E707A925D8}" type="pres">
      <dgm:prSet presAssocID="{3A886A61-F2C9-4A68-BA43-B51A15DA98EC}" presName="sibTrans" presStyleLbl="sibTrans2D1" presStyleIdx="0" presStyleCnt="0"/>
      <dgm:spPr/>
    </dgm:pt>
    <dgm:pt modelId="{7AF22E4F-0C26-4E13-8335-837314B79180}" type="pres">
      <dgm:prSet presAssocID="{149FA6A7-4DE7-4D8F-A3BA-1400D067539D}" presName="compNode" presStyleCnt="0"/>
      <dgm:spPr/>
    </dgm:pt>
    <dgm:pt modelId="{56A4E9E8-E253-4924-B0B6-8E36B671005D}" type="pres">
      <dgm:prSet presAssocID="{149FA6A7-4DE7-4D8F-A3BA-1400D067539D}" presName="bkgdShape" presStyleLbl="node1" presStyleIdx="1" presStyleCnt="2"/>
      <dgm:spPr/>
      <dgm:t>
        <a:bodyPr/>
        <a:lstStyle/>
        <a:p>
          <a:endParaRPr lang="ru-RU"/>
        </a:p>
      </dgm:t>
    </dgm:pt>
    <dgm:pt modelId="{9F60A1FA-86F2-4894-9179-3956E6FAC16C}" type="pres">
      <dgm:prSet presAssocID="{149FA6A7-4DE7-4D8F-A3BA-1400D067539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3DE8C-C02F-4432-90BB-34C7CE94B65F}" type="pres">
      <dgm:prSet presAssocID="{149FA6A7-4DE7-4D8F-A3BA-1400D067539D}" presName="invisiNode" presStyleLbl="node1" presStyleIdx="1" presStyleCnt="2"/>
      <dgm:spPr/>
    </dgm:pt>
    <dgm:pt modelId="{87CE8E42-AF66-43DE-8958-1158374C6536}" type="pres">
      <dgm:prSet presAssocID="{149FA6A7-4DE7-4D8F-A3BA-1400D067539D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4933B53A-42FB-42F5-84B8-3749E1AA348D}" type="presOf" srcId="{D41369DB-ADC3-4BC6-9D5C-DE33953482ED}" destId="{E362E302-1E6E-45F2-83E5-E2FE1F205296}" srcOrd="0" destOrd="0" presId="urn:microsoft.com/office/officeart/2005/8/layout/hList7"/>
    <dgm:cxn modelId="{0D1E1584-219D-40BA-A6CE-9C3311B65678}" type="presOf" srcId="{3A886A61-F2C9-4A68-BA43-B51A15DA98EC}" destId="{AB7BAF89-CE36-437F-9BE2-81E707A925D8}" srcOrd="0" destOrd="0" presId="urn:microsoft.com/office/officeart/2005/8/layout/hList7"/>
    <dgm:cxn modelId="{B63F9C1F-297B-4739-999B-909192FF9B6E}" type="presOf" srcId="{149FA6A7-4DE7-4D8F-A3BA-1400D067539D}" destId="{56A4E9E8-E253-4924-B0B6-8E36B671005D}" srcOrd="0" destOrd="0" presId="urn:microsoft.com/office/officeart/2005/8/layout/hList7"/>
    <dgm:cxn modelId="{D252F99B-5246-4B6D-B776-2A13F52CA32F}" srcId="{B51AB489-1BEB-49BC-B06F-CBEA349B3A47}" destId="{149FA6A7-4DE7-4D8F-A3BA-1400D067539D}" srcOrd="1" destOrd="0" parTransId="{9DB96CA7-75D9-4F81-B696-3C64A80F3B89}" sibTransId="{F88E2432-80F2-4759-83BA-E4FAEBB2EC18}"/>
    <dgm:cxn modelId="{570DF75D-1F38-4BBF-A034-CF4FD5AA7C83}" type="presOf" srcId="{D41369DB-ADC3-4BC6-9D5C-DE33953482ED}" destId="{16310D9A-393B-49F8-9EF5-CBCCFD8421BA}" srcOrd="1" destOrd="0" presId="urn:microsoft.com/office/officeart/2005/8/layout/hList7"/>
    <dgm:cxn modelId="{C620BDE7-8FB6-4005-B824-B0AB21724D0B}" type="presOf" srcId="{149FA6A7-4DE7-4D8F-A3BA-1400D067539D}" destId="{9F60A1FA-86F2-4894-9179-3956E6FAC16C}" srcOrd="1" destOrd="0" presId="urn:microsoft.com/office/officeart/2005/8/layout/hList7"/>
    <dgm:cxn modelId="{F82CB764-5907-4E7A-85F9-88903E01C033}" type="presOf" srcId="{B51AB489-1BEB-49BC-B06F-CBEA349B3A47}" destId="{5247EFEC-BB1F-4091-B458-0F83BBC11FDF}" srcOrd="0" destOrd="0" presId="urn:microsoft.com/office/officeart/2005/8/layout/hList7"/>
    <dgm:cxn modelId="{81968A8F-7422-4524-82D5-A426A0CD4EE5}" srcId="{B51AB489-1BEB-49BC-B06F-CBEA349B3A47}" destId="{D41369DB-ADC3-4BC6-9D5C-DE33953482ED}" srcOrd="0" destOrd="0" parTransId="{967C0259-3D4E-455D-BD61-B3476CA415D7}" sibTransId="{3A886A61-F2C9-4A68-BA43-B51A15DA98EC}"/>
    <dgm:cxn modelId="{339AB62E-6836-4C13-B5BC-7ADADFCCB972}" type="presParOf" srcId="{5247EFEC-BB1F-4091-B458-0F83BBC11FDF}" destId="{5B28B3E3-28A3-4026-861D-DB0DDF71C0D6}" srcOrd="0" destOrd="0" presId="urn:microsoft.com/office/officeart/2005/8/layout/hList7"/>
    <dgm:cxn modelId="{ECD45E1F-A2D9-4BCA-B928-2D72F5234807}" type="presParOf" srcId="{5247EFEC-BB1F-4091-B458-0F83BBC11FDF}" destId="{4321C58C-C4EB-4DD4-AB83-E4375AB4A253}" srcOrd="1" destOrd="0" presId="urn:microsoft.com/office/officeart/2005/8/layout/hList7"/>
    <dgm:cxn modelId="{83012EB2-694C-46C6-9FE1-C27DDA5E7922}" type="presParOf" srcId="{4321C58C-C4EB-4DD4-AB83-E4375AB4A253}" destId="{ACE5B2C6-DC85-4291-B3A4-13C0E63C43D8}" srcOrd="0" destOrd="0" presId="urn:microsoft.com/office/officeart/2005/8/layout/hList7"/>
    <dgm:cxn modelId="{B0362B96-212B-446A-A849-13A83804D843}" type="presParOf" srcId="{ACE5B2C6-DC85-4291-B3A4-13C0E63C43D8}" destId="{E362E302-1E6E-45F2-83E5-E2FE1F205296}" srcOrd="0" destOrd="0" presId="urn:microsoft.com/office/officeart/2005/8/layout/hList7"/>
    <dgm:cxn modelId="{D809A571-4BB9-4CD0-8FA0-52A38A0C03AA}" type="presParOf" srcId="{ACE5B2C6-DC85-4291-B3A4-13C0E63C43D8}" destId="{16310D9A-393B-49F8-9EF5-CBCCFD8421BA}" srcOrd="1" destOrd="0" presId="urn:microsoft.com/office/officeart/2005/8/layout/hList7"/>
    <dgm:cxn modelId="{849168CA-5052-4A5D-8483-687C73629A91}" type="presParOf" srcId="{ACE5B2C6-DC85-4291-B3A4-13C0E63C43D8}" destId="{38A7A1D9-D748-43F6-B050-ED3BFCA7FBC6}" srcOrd="2" destOrd="0" presId="urn:microsoft.com/office/officeart/2005/8/layout/hList7"/>
    <dgm:cxn modelId="{463C6A9C-79B0-4225-988B-09EB2990BF97}" type="presParOf" srcId="{ACE5B2C6-DC85-4291-B3A4-13C0E63C43D8}" destId="{B8CCA1A3-8629-4FEF-90CE-504A73D98EBC}" srcOrd="3" destOrd="0" presId="urn:microsoft.com/office/officeart/2005/8/layout/hList7"/>
    <dgm:cxn modelId="{5B69C08D-1C3E-4F56-B5E1-45CD036274F8}" type="presParOf" srcId="{4321C58C-C4EB-4DD4-AB83-E4375AB4A253}" destId="{AB7BAF89-CE36-437F-9BE2-81E707A925D8}" srcOrd="1" destOrd="0" presId="urn:microsoft.com/office/officeart/2005/8/layout/hList7"/>
    <dgm:cxn modelId="{26719E0D-3F18-4B91-ADD2-90E1E5D1A6A4}" type="presParOf" srcId="{4321C58C-C4EB-4DD4-AB83-E4375AB4A253}" destId="{7AF22E4F-0C26-4E13-8335-837314B79180}" srcOrd="2" destOrd="0" presId="urn:microsoft.com/office/officeart/2005/8/layout/hList7"/>
    <dgm:cxn modelId="{CAEC8599-72AC-4BDD-9896-BDF59B1C42C1}" type="presParOf" srcId="{7AF22E4F-0C26-4E13-8335-837314B79180}" destId="{56A4E9E8-E253-4924-B0B6-8E36B671005D}" srcOrd="0" destOrd="0" presId="urn:microsoft.com/office/officeart/2005/8/layout/hList7"/>
    <dgm:cxn modelId="{4F3EC692-DB73-4D31-911B-578ACC0D28A0}" type="presParOf" srcId="{7AF22E4F-0C26-4E13-8335-837314B79180}" destId="{9F60A1FA-86F2-4894-9179-3956E6FAC16C}" srcOrd="1" destOrd="0" presId="urn:microsoft.com/office/officeart/2005/8/layout/hList7"/>
    <dgm:cxn modelId="{A518E7A5-27D8-4731-AFC7-94A0727D0790}" type="presParOf" srcId="{7AF22E4F-0C26-4E13-8335-837314B79180}" destId="{7043DE8C-C02F-4432-90BB-34C7CE94B65F}" srcOrd="2" destOrd="0" presId="urn:microsoft.com/office/officeart/2005/8/layout/hList7"/>
    <dgm:cxn modelId="{9B012993-CEC1-45BD-A037-632026C2E396}" type="presParOf" srcId="{7AF22E4F-0C26-4E13-8335-837314B79180}" destId="{87CE8E42-AF66-43DE-8958-1158374C653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7BF4F-A8DA-4D04-843E-5DFBFFA5BC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A7162-26B1-4D33-ABF9-40D240125F64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дать компании имя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пришло не сразу. Перед ним были две попытки назвать компанию 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Cadabra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и 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Relentless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оба варианта не прижились, поскольку не соответствовали идеям и принципам компании, кроме того создавали негативные ассоциации. 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A7F22-6BA6-4D47-9D2F-0524964553AF}" type="parTrans" cxnId="{EEDA4A3F-4AFC-4EDA-A5CE-8185A273158E}">
      <dgm:prSet/>
      <dgm:spPr/>
      <dgm:t>
        <a:bodyPr/>
        <a:lstStyle/>
        <a:p>
          <a:endParaRPr lang="ru-RU"/>
        </a:p>
      </dgm:t>
    </dgm:pt>
    <dgm:pt modelId="{6B6F73B0-975B-4AE3-B969-DD9F84101832}" type="sibTrans" cxnId="{EEDA4A3F-4AFC-4EDA-A5CE-8185A273158E}">
      <dgm:prSet/>
      <dgm:spPr/>
      <dgm:t>
        <a:bodyPr/>
        <a:lstStyle/>
        <a:p>
          <a:endParaRPr lang="ru-RU"/>
        </a:p>
      </dgm:t>
    </dgm:pt>
    <dgm:pt modelId="{1B31B039-4F7A-44C1-9EB6-9822FA1250BD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Так, например, 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Кадабра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- от английского слова 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cadaver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было созвучно со словом «труп». Название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было выбрано не случайно, компания была названа в честь самой полноводной реки в мире- Амазонки.</a:t>
          </a: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CCFB1-5181-4F78-8417-C91571833457}" type="parTrans" cxnId="{1730322D-45EC-419D-B5F8-4A2455B782E8}">
      <dgm:prSet/>
      <dgm:spPr/>
      <dgm:t>
        <a:bodyPr/>
        <a:lstStyle/>
        <a:p>
          <a:endParaRPr lang="ru-RU"/>
        </a:p>
      </dgm:t>
    </dgm:pt>
    <dgm:pt modelId="{D7F40233-69C3-4AFA-9084-B0295831B64F}" type="sibTrans" cxnId="{1730322D-45EC-419D-B5F8-4A2455B782E8}">
      <dgm:prSet/>
      <dgm:spPr/>
      <dgm:t>
        <a:bodyPr/>
        <a:lstStyle/>
        <a:p>
          <a:endParaRPr lang="ru-RU"/>
        </a:p>
      </dgm:t>
    </dgm:pt>
    <dgm:pt modelId="{A439D062-F4DB-4D50-A2B0-4162F96B85BD}">
      <dgm:prSet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буквы «А» вначале названия компании помогало Amazon привлекать больше пользователей, что положительно сказывалось на всей стратегии продвижения.</a:t>
          </a:r>
          <a:endParaRPr lang="ru-RU" sz="1600" dirty="0"/>
        </a:p>
      </dgm:t>
    </dgm:pt>
    <dgm:pt modelId="{D5FB612C-C566-4EEF-95DF-90E3F0584FF0}" type="parTrans" cxnId="{587DB985-AA9B-4115-9F59-2087419651A9}">
      <dgm:prSet/>
      <dgm:spPr/>
      <dgm:t>
        <a:bodyPr/>
        <a:lstStyle/>
        <a:p>
          <a:endParaRPr lang="ru-RU"/>
        </a:p>
      </dgm:t>
    </dgm:pt>
    <dgm:pt modelId="{D947FA6B-DACB-410E-89DB-93A7AA60D275}" type="sibTrans" cxnId="{587DB985-AA9B-4115-9F59-2087419651A9}">
      <dgm:prSet/>
      <dgm:spPr/>
      <dgm:t>
        <a:bodyPr/>
        <a:lstStyle/>
        <a:p>
          <a:endParaRPr lang="ru-RU"/>
        </a:p>
      </dgm:t>
    </dgm:pt>
    <dgm:pt modelId="{E326708A-7F62-44D0-94BA-DD3A8826E2E9}" type="pres">
      <dgm:prSet presAssocID="{E507BF4F-A8DA-4D04-843E-5DFBFFA5BCD8}" presName="linear" presStyleCnt="0">
        <dgm:presLayoutVars>
          <dgm:dir/>
          <dgm:animLvl val="lvl"/>
          <dgm:resizeHandles val="exact"/>
        </dgm:presLayoutVars>
      </dgm:prSet>
      <dgm:spPr/>
    </dgm:pt>
    <dgm:pt modelId="{38CF0715-11F9-4A65-8FF0-71469DD69B7D}" type="pres">
      <dgm:prSet presAssocID="{C5EA7162-26B1-4D33-ABF9-40D240125F64}" presName="parentLin" presStyleCnt="0"/>
      <dgm:spPr/>
    </dgm:pt>
    <dgm:pt modelId="{D9935971-66D1-4795-8F9D-973DFDE0B254}" type="pres">
      <dgm:prSet presAssocID="{C5EA7162-26B1-4D33-ABF9-40D240125F64}" presName="parentLeftMargin" presStyleLbl="node1" presStyleIdx="0" presStyleCnt="3"/>
      <dgm:spPr/>
    </dgm:pt>
    <dgm:pt modelId="{69287EFD-C4E9-4CC7-8AFD-99C9F2D21778}" type="pres">
      <dgm:prSet presAssocID="{C5EA7162-26B1-4D33-ABF9-40D240125F64}" presName="parentText" presStyleLbl="node1" presStyleIdx="0" presStyleCnt="3" custScaleX="134786">
        <dgm:presLayoutVars>
          <dgm:chMax val="0"/>
          <dgm:bulletEnabled val="1"/>
        </dgm:presLayoutVars>
      </dgm:prSet>
      <dgm:spPr/>
    </dgm:pt>
    <dgm:pt modelId="{495E4066-1CED-4EFC-A243-27B6010DDC70}" type="pres">
      <dgm:prSet presAssocID="{C5EA7162-26B1-4D33-ABF9-40D240125F64}" presName="negativeSpace" presStyleCnt="0"/>
      <dgm:spPr/>
    </dgm:pt>
    <dgm:pt modelId="{43F51369-D057-48FA-9A63-85FC928D8A04}" type="pres">
      <dgm:prSet presAssocID="{C5EA7162-26B1-4D33-ABF9-40D240125F64}" presName="childText" presStyleLbl="conFgAcc1" presStyleIdx="0" presStyleCnt="3">
        <dgm:presLayoutVars>
          <dgm:bulletEnabled val="1"/>
        </dgm:presLayoutVars>
      </dgm:prSet>
      <dgm:spPr/>
    </dgm:pt>
    <dgm:pt modelId="{2B9E7A77-FCD5-4D0E-860B-B8AE78833C51}" type="pres">
      <dgm:prSet presAssocID="{6B6F73B0-975B-4AE3-B969-DD9F84101832}" presName="spaceBetweenRectangles" presStyleCnt="0"/>
      <dgm:spPr/>
    </dgm:pt>
    <dgm:pt modelId="{0D00F9B6-2B19-47C1-AACE-365D90C62402}" type="pres">
      <dgm:prSet presAssocID="{1B31B039-4F7A-44C1-9EB6-9822FA1250BD}" presName="parentLin" presStyleCnt="0"/>
      <dgm:spPr/>
    </dgm:pt>
    <dgm:pt modelId="{53F528BE-1B50-4CB0-8467-C0E94827CFBD}" type="pres">
      <dgm:prSet presAssocID="{1B31B039-4F7A-44C1-9EB6-9822FA1250BD}" presName="parentLeftMargin" presStyleLbl="node1" presStyleIdx="0" presStyleCnt="3"/>
      <dgm:spPr/>
    </dgm:pt>
    <dgm:pt modelId="{CA244B6E-97A2-4261-831E-B98DCA75DB5E}" type="pres">
      <dgm:prSet presAssocID="{1B31B039-4F7A-44C1-9EB6-9822FA1250BD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CD1B0819-16A9-4061-BD6B-52ABF47983D8}" type="pres">
      <dgm:prSet presAssocID="{1B31B039-4F7A-44C1-9EB6-9822FA1250BD}" presName="negativeSpace" presStyleCnt="0"/>
      <dgm:spPr/>
    </dgm:pt>
    <dgm:pt modelId="{6F6E7F8F-0399-4B19-B1A4-4A07251AEF12}" type="pres">
      <dgm:prSet presAssocID="{1B31B039-4F7A-44C1-9EB6-9822FA1250BD}" presName="childText" presStyleLbl="conFgAcc1" presStyleIdx="1" presStyleCnt="3">
        <dgm:presLayoutVars>
          <dgm:bulletEnabled val="1"/>
        </dgm:presLayoutVars>
      </dgm:prSet>
      <dgm:spPr/>
    </dgm:pt>
    <dgm:pt modelId="{4379D137-287A-4BB1-BAEA-FE41FFBB50A0}" type="pres">
      <dgm:prSet presAssocID="{D7F40233-69C3-4AFA-9084-B0295831B64F}" presName="spaceBetweenRectangles" presStyleCnt="0"/>
      <dgm:spPr/>
    </dgm:pt>
    <dgm:pt modelId="{74B55ED8-B6BC-4356-A85D-BD7155C7C27A}" type="pres">
      <dgm:prSet presAssocID="{A439D062-F4DB-4D50-A2B0-4162F96B85BD}" presName="parentLin" presStyleCnt="0"/>
      <dgm:spPr/>
    </dgm:pt>
    <dgm:pt modelId="{17B4B7C7-5658-4018-A7DB-E774EDC2B368}" type="pres">
      <dgm:prSet presAssocID="{A439D062-F4DB-4D50-A2B0-4162F96B85BD}" presName="parentLeftMargin" presStyleLbl="node1" presStyleIdx="1" presStyleCnt="3"/>
      <dgm:spPr/>
    </dgm:pt>
    <dgm:pt modelId="{CAFED8B5-C5B4-4929-8794-934CAB367168}" type="pres">
      <dgm:prSet presAssocID="{A439D062-F4DB-4D50-A2B0-4162F96B85BD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02656DCB-5440-4FBE-A5B0-0C5F763D8ACC}" type="pres">
      <dgm:prSet presAssocID="{A439D062-F4DB-4D50-A2B0-4162F96B85BD}" presName="negativeSpace" presStyleCnt="0"/>
      <dgm:spPr/>
    </dgm:pt>
    <dgm:pt modelId="{816ECB04-0356-4C67-8D74-58738A0381B5}" type="pres">
      <dgm:prSet presAssocID="{A439D062-F4DB-4D50-A2B0-4162F96B85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DA4A3F-4AFC-4EDA-A5CE-8185A273158E}" srcId="{E507BF4F-A8DA-4D04-843E-5DFBFFA5BCD8}" destId="{C5EA7162-26B1-4D33-ABF9-40D240125F64}" srcOrd="0" destOrd="0" parTransId="{DE7A7F22-6BA6-4D47-9D2F-0524964553AF}" sibTransId="{6B6F73B0-975B-4AE3-B969-DD9F84101832}"/>
    <dgm:cxn modelId="{1C6CB71F-3B3A-4D37-8C92-F21EEB52123A}" type="presOf" srcId="{E507BF4F-A8DA-4D04-843E-5DFBFFA5BCD8}" destId="{E326708A-7F62-44D0-94BA-DD3A8826E2E9}" srcOrd="0" destOrd="0" presId="urn:microsoft.com/office/officeart/2005/8/layout/list1"/>
    <dgm:cxn modelId="{905FAD5A-0DFC-44F3-9EAE-24BAD26F2E3C}" type="presOf" srcId="{A439D062-F4DB-4D50-A2B0-4162F96B85BD}" destId="{CAFED8B5-C5B4-4929-8794-934CAB367168}" srcOrd="1" destOrd="0" presId="urn:microsoft.com/office/officeart/2005/8/layout/list1"/>
    <dgm:cxn modelId="{F03035FE-FD0B-4B82-830D-441686F304F2}" type="presOf" srcId="{1B31B039-4F7A-44C1-9EB6-9822FA1250BD}" destId="{CA244B6E-97A2-4261-831E-B98DCA75DB5E}" srcOrd="1" destOrd="0" presId="urn:microsoft.com/office/officeart/2005/8/layout/list1"/>
    <dgm:cxn modelId="{EEF800C0-7144-42EF-A60F-261DE0E01301}" type="presOf" srcId="{1B31B039-4F7A-44C1-9EB6-9822FA1250BD}" destId="{53F528BE-1B50-4CB0-8467-C0E94827CFBD}" srcOrd="0" destOrd="0" presId="urn:microsoft.com/office/officeart/2005/8/layout/list1"/>
    <dgm:cxn modelId="{E10333E0-4B02-419D-B071-7F212D1ED434}" type="presOf" srcId="{C5EA7162-26B1-4D33-ABF9-40D240125F64}" destId="{69287EFD-C4E9-4CC7-8AFD-99C9F2D21778}" srcOrd="1" destOrd="0" presId="urn:microsoft.com/office/officeart/2005/8/layout/list1"/>
    <dgm:cxn modelId="{21C532C0-6526-4048-8AD6-B157ABB1E0CC}" type="presOf" srcId="{A439D062-F4DB-4D50-A2B0-4162F96B85BD}" destId="{17B4B7C7-5658-4018-A7DB-E774EDC2B368}" srcOrd="0" destOrd="0" presId="urn:microsoft.com/office/officeart/2005/8/layout/list1"/>
    <dgm:cxn modelId="{66C78EC7-08B7-4BCB-94E5-4CC2F87E1346}" type="presOf" srcId="{C5EA7162-26B1-4D33-ABF9-40D240125F64}" destId="{D9935971-66D1-4795-8F9D-973DFDE0B254}" srcOrd="0" destOrd="0" presId="urn:microsoft.com/office/officeart/2005/8/layout/list1"/>
    <dgm:cxn modelId="{587DB985-AA9B-4115-9F59-2087419651A9}" srcId="{E507BF4F-A8DA-4D04-843E-5DFBFFA5BCD8}" destId="{A439D062-F4DB-4D50-A2B0-4162F96B85BD}" srcOrd="2" destOrd="0" parTransId="{D5FB612C-C566-4EEF-95DF-90E3F0584FF0}" sibTransId="{D947FA6B-DACB-410E-89DB-93A7AA60D275}"/>
    <dgm:cxn modelId="{1730322D-45EC-419D-B5F8-4A2455B782E8}" srcId="{E507BF4F-A8DA-4D04-843E-5DFBFFA5BCD8}" destId="{1B31B039-4F7A-44C1-9EB6-9822FA1250BD}" srcOrd="1" destOrd="0" parTransId="{D82CCFB1-5181-4F78-8417-C91571833457}" sibTransId="{D7F40233-69C3-4AFA-9084-B0295831B64F}"/>
    <dgm:cxn modelId="{FAB426E5-EC7B-4F2E-A5FA-21702DFBB2D1}" type="presParOf" srcId="{E326708A-7F62-44D0-94BA-DD3A8826E2E9}" destId="{38CF0715-11F9-4A65-8FF0-71469DD69B7D}" srcOrd="0" destOrd="0" presId="urn:microsoft.com/office/officeart/2005/8/layout/list1"/>
    <dgm:cxn modelId="{1CE5C295-9386-4F73-9662-A18F2BFD1DE9}" type="presParOf" srcId="{38CF0715-11F9-4A65-8FF0-71469DD69B7D}" destId="{D9935971-66D1-4795-8F9D-973DFDE0B254}" srcOrd="0" destOrd="0" presId="urn:microsoft.com/office/officeart/2005/8/layout/list1"/>
    <dgm:cxn modelId="{5EBDF32F-DF4E-48B5-AA68-AE1F5B83DC90}" type="presParOf" srcId="{38CF0715-11F9-4A65-8FF0-71469DD69B7D}" destId="{69287EFD-C4E9-4CC7-8AFD-99C9F2D21778}" srcOrd="1" destOrd="0" presId="urn:microsoft.com/office/officeart/2005/8/layout/list1"/>
    <dgm:cxn modelId="{A6F7E158-DEE4-4C6D-93EE-B9F52E3F28AA}" type="presParOf" srcId="{E326708A-7F62-44D0-94BA-DD3A8826E2E9}" destId="{495E4066-1CED-4EFC-A243-27B6010DDC70}" srcOrd="1" destOrd="0" presId="urn:microsoft.com/office/officeart/2005/8/layout/list1"/>
    <dgm:cxn modelId="{EDAC6A31-D32A-4124-9683-4E6CB3BACB77}" type="presParOf" srcId="{E326708A-7F62-44D0-94BA-DD3A8826E2E9}" destId="{43F51369-D057-48FA-9A63-85FC928D8A04}" srcOrd="2" destOrd="0" presId="urn:microsoft.com/office/officeart/2005/8/layout/list1"/>
    <dgm:cxn modelId="{6D125670-642F-4B42-8C86-2F053FCD4DDF}" type="presParOf" srcId="{E326708A-7F62-44D0-94BA-DD3A8826E2E9}" destId="{2B9E7A77-FCD5-4D0E-860B-B8AE78833C51}" srcOrd="3" destOrd="0" presId="urn:microsoft.com/office/officeart/2005/8/layout/list1"/>
    <dgm:cxn modelId="{A0BDA555-C8E3-4848-97EB-3C376C4C5993}" type="presParOf" srcId="{E326708A-7F62-44D0-94BA-DD3A8826E2E9}" destId="{0D00F9B6-2B19-47C1-AACE-365D90C62402}" srcOrd="4" destOrd="0" presId="urn:microsoft.com/office/officeart/2005/8/layout/list1"/>
    <dgm:cxn modelId="{C0480D96-7379-433D-BA0C-29E0D20C5A3C}" type="presParOf" srcId="{0D00F9B6-2B19-47C1-AACE-365D90C62402}" destId="{53F528BE-1B50-4CB0-8467-C0E94827CFBD}" srcOrd="0" destOrd="0" presId="urn:microsoft.com/office/officeart/2005/8/layout/list1"/>
    <dgm:cxn modelId="{DE81D68B-4E1B-41E9-819E-151FC017D177}" type="presParOf" srcId="{0D00F9B6-2B19-47C1-AACE-365D90C62402}" destId="{CA244B6E-97A2-4261-831E-B98DCA75DB5E}" srcOrd="1" destOrd="0" presId="urn:microsoft.com/office/officeart/2005/8/layout/list1"/>
    <dgm:cxn modelId="{1103EBDF-542D-4963-A3F0-3B513613CA23}" type="presParOf" srcId="{E326708A-7F62-44D0-94BA-DD3A8826E2E9}" destId="{CD1B0819-16A9-4061-BD6B-52ABF47983D8}" srcOrd="5" destOrd="0" presId="urn:microsoft.com/office/officeart/2005/8/layout/list1"/>
    <dgm:cxn modelId="{3A8658FD-A5AC-4FEB-BACE-ED4205BDB023}" type="presParOf" srcId="{E326708A-7F62-44D0-94BA-DD3A8826E2E9}" destId="{6F6E7F8F-0399-4B19-B1A4-4A07251AEF12}" srcOrd="6" destOrd="0" presId="urn:microsoft.com/office/officeart/2005/8/layout/list1"/>
    <dgm:cxn modelId="{C341E819-1C78-402A-804D-EDB0A7EB311B}" type="presParOf" srcId="{E326708A-7F62-44D0-94BA-DD3A8826E2E9}" destId="{4379D137-287A-4BB1-BAEA-FE41FFBB50A0}" srcOrd="7" destOrd="0" presId="urn:microsoft.com/office/officeart/2005/8/layout/list1"/>
    <dgm:cxn modelId="{1D6B4DF1-9A97-4197-B726-19E869FD7382}" type="presParOf" srcId="{E326708A-7F62-44D0-94BA-DD3A8826E2E9}" destId="{74B55ED8-B6BC-4356-A85D-BD7155C7C27A}" srcOrd="8" destOrd="0" presId="urn:microsoft.com/office/officeart/2005/8/layout/list1"/>
    <dgm:cxn modelId="{39AB9AD9-DA4F-4B46-A335-2CC28C31EC3E}" type="presParOf" srcId="{74B55ED8-B6BC-4356-A85D-BD7155C7C27A}" destId="{17B4B7C7-5658-4018-A7DB-E774EDC2B368}" srcOrd="0" destOrd="0" presId="urn:microsoft.com/office/officeart/2005/8/layout/list1"/>
    <dgm:cxn modelId="{FB484821-7A6A-4D1C-A77A-CBE951A80C54}" type="presParOf" srcId="{74B55ED8-B6BC-4356-A85D-BD7155C7C27A}" destId="{CAFED8B5-C5B4-4929-8794-934CAB367168}" srcOrd="1" destOrd="0" presId="urn:microsoft.com/office/officeart/2005/8/layout/list1"/>
    <dgm:cxn modelId="{BBC87BB5-0097-474F-8809-218E43ACD7BA}" type="presParOf" srcId="{E326708A-7F62-44D0-94BA-DD3A8826E2E9}" destId="{02656DCB-5440-4FBE-A5B0-0C5F763D8ACC}" srcOrd="9" destOrd="0" presId="urn:microsoft.com/office/officeart/2005/8/layout/list1"/>
    <dgm:cxn modelId="{CAE02C09-DC70-4E47-A185-9AB389FA1AB4}" type="presParOf" srcId="{E326708A-7F62-44D0-94BA-DD3A8826E2E9}" destId="{816ECB04-0356-4C67-8D74-58738A0381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1B39F-64C9-4172-BEFD-38E7032938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9C512-D113-47C5-AADD-EA65E67A90A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Элементы миссии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4DA14-CF0A-4E7F-870F-1C0E9A26671A}" type="parTrans" cxnId="{7D7C884A-3638-4796-927D-3EB7EEC7D57B}">
      <dgm:prSet/>
      <dgm:spPr/>
      <dgm:t>
        <a:bodyPr/>
        <a:lstStyle/>
        <a:p>
          <a:endParaRPr lang="ru-RU"/>
        </a:p>
      </dgm:t>
    </dgm:pt>
    <dgm:pt modelId="{CE692699-95BA-42C8-BA5F-E309F958F184}" type="sibTrans" cxnId="{7D7C884A-3638-4796-927D-3EB7EEC7D57B}">
      <dgm:prSet/>
      <dgm:spPr/>
      <dgm:t>
        <a:bodyPr/>
        <a:lstStyle/>
        <a:p>
          <a:endParaRPr lang="ru-RU"/>
        </a:p>
      </dgm:t>
    </dgm:pt>
    <dgm:pt modelId="{2001ABDE-31DD-49B7-9ADD-AA5C011BEB3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Низкие цены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71E9E-16B3-4323-8BA4-8E1376D7A86E}" type="parTrans" cxnId="{AB955EC5-2F4E-4AA0-B616-226D1A0116DD}">
      <dgm:prSet/>
      <dgm:spPr/>
      <dgm:t>
        <a:bodyPr/>
        <a:lstStyle/>
        <a:p>
          <a:endParaRPr lang="ru-RU"/>
        </a:p>
      </dgm:t>
    </dgm:pt>
    <dgm:pt modelId="{AEAEBD5E-B466-45CC-92AA-432BA7681547}" type="sibTrans" cxnId="{AB955EC5-2F4E-4AA0-B616-226D1A0116DD}">
      <dgm:prSet/>
      <dgm:spPr/>
      <dgm:t>
        <a:bodyPr/>
        <a:lstStyle/>
        <a:p>
          <a:endParaRPr lang="ru-RU"/>
        </a:p>
      </dgm:t>
    </dgm:pt>
    <dgm:pt modelId="{EB1BCA12-2A46-4D44-B16F-522036E62EF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Лучший  выбор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731A4-D54F-4A1C-8827-C90AB807457A}" type="parTrans" cxnId="{B461F8FC-A962-41ED-BCD1-2090F65DE1DF}">
      <dgm:prSet/>
      <dgm:spPr/>
      <dgm:t>
        <a:bodyPr/>
        <a:lstStyle/>
        <a:p>
          <a:endParaRPr lang="ru-RU"/>
        </a:p>
      </dgm:t>
    </dgm:pt>
    <dgm:pt modelId="{7FF78BBA-0BE9-4F57-9948-2CA1075BF391}" type="sibTrans" cxnId="{B461F8FC-A962-41ED-BCD1-2090F65DE1DF}">
      <dgm:prSet/>
      <dgm:spPr/>
      <dgm:t>
        <a:bodyPr/>
        <a:lstStyle/>
        <a:p>
          <a:endParaRPr lang="ru-RU"/>
        </a:p>
      </dgm:t>
    </dgm:pt>
    <dgm:pt modelId="{7FE5E563-9831-4326-A128-13B1DA22FD6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Максимальный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3CBFE-9048-4387-AE4A-F5DF47F7293A}" type="parTrans" cxnId="{C5B6CACD-C864-4932-BE09-7CBD4D11ACD7}">
      <dgm:prSet/>
      <dgm:spPr/>
      <dgm:t>
        <a:bodyPr/>
        <a:lstStyle/>
        <a:p>
          <a:endParaRPr lang="ru-RU"/>
        </a:p>
      </dgm:t>
    </dgm:pt>
    <dgm:pt modelId="{1562C269-A6F9-44C4-AFE5-96F24C28728A}" type="sibTrans" cxnId="{C5B6CACD-C864-4932-BE09-7CBD4D11ACD7}">
      <dgm:prSet/>
      <dgm:spPr/>
      <dgm:t>
        <a:bodyPr/>
        <a:lstStyle/>
        <a:p>
          <a:endParaRPr lang="ru-RU"/>
        </a:p>
      </dgm:t>
    </dgm:pt>
    <dgm:pt modelId="{30908919-0852-4C4A-8D82-A94ABF46D552}" type="pres">
      <dgm:prSet presAssocID="{71A1B39F-64C9-4172-BEFD-38E7032938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72C780-9811-4EFF-AA02-02DD4A3B38E5}" type="pres">
      <dgm:prSet presAssocID="{FF79C512-D113-47C5-AADD-EA65E67A90A1}" presName="hierRoot1" presStyleCnt="0"/>
      <dgm:spPr/>
    </dgm:pt>
    <dgm:pt modelId="{59F85817-381D-43C9-848E-1F0EE75F5B86}" type="pres">
      <dgm:prSet presAssocID="{FF79C512-D113-47C5-AADD-EA65E67A90A1}" presName="composite" presStyleCnt="0"/>
      <dgm:spPr/>
    </dgm:pt>
    <dgm:pt modelId="{260751C9-0A4C-427B-BE5A-BCA95318E9C7}" type="pres">
      <dgm:prSet presAssocID="{FF79C512-D113-47C5-AADD-EA65E67A90A1}" presName="background" presStyleLbl="node0" presStyleIdx="0" presStyleCnt="1"/>
      <dgm:spPr/>
    </dgm:pt>
    <dgm:pt modelId="{3773A126-5B97-4A84-8F70-59E858BE2A06}" type="pres">
      <dgm:prSet presAssocID="{FF79C512-D113-47C5-AADD-EA65E67A90A1}" presName="text" presStyleLbl="fgAcc0" presStyleIdx="0" presStyleCnt="1" custScaleX="251906">
        <dgm:presLayoutVars>
          <dgm:chPref val="3"/>
        </dgm:presLayoutVars>
      </dgm:prSet>
      <dgm:spPr/>
    </dgm:pt>
    <dgm:pt modelId="{3EDA60D6-1ED1-4694-8BF7-67D9206C1FCA}" type="pres">
      <dgm:prSet presAssocID="{FF79C512-D113-47C5-AADD-EA65E67A90A1}" presName="hierChild2" presStyleCnt="0"/>
      <dgm:spPr/>
    </dgm:pt>
    <dgm:pt modelId="{2C58F32C-44D3-44D7-9704-A36801C71DC0}" type="pres">
      <dgm:prSet presAssocID="{E3E71E9E-16B3-4323-8BA4-8E1376D7A86E}" presName="Name10" presStyleLbl="parChTrans1D2" presStyleIdx="0" presStyleCnt="3"/>
      <dgm:spPr/>
    </dgm:pt>
    <dgm:pt modelId="{74CD4D56-0478-476C-A597-686395BE80BD}" type="pres">
      <dgm:prSet presAssocID="{2001ABDE-31DD-49B7-9ADD-AA5C011BEB32}" presName="hierRoot2" presStyleCnt="0"/>
      <dgm:spPr/>
    </dgm:pt>
    <dgm:pt modelId="{CD79B5E9-73F5-4CE5-8680-958BDDC9D1CE}" type="pres">
      <dgm:prSet presAssocID="{2001ABDE-31DD-49B7-9ADD-AA5C011BEB32}" presName="composite2" presStyleCnt="0"/>
      <dgm:spPr/>
    </dgm:pt>
    <dgm:pt modelId="{FA3F2E8D-F0E1-4C41-A7C8-05796691B2DF}" type="pres">
      <dgm:prSet presAssocID="{2001ABDE-31DD-49B7-9ADD-AA5C011BEB32}" presName="background2" presStyleLbl="node2" presStyleIdx="0" presStyleCnt="3"/>
      <dgm:spPr/>
    </dgm:pt>
    <dgm:pt modelId="{76DF6618-FCE1-4618-A320-2C4ABEFE07FB}" type="pres">
      <dgm:prSet presAssocID="{2001ABDE-31DD-49B7-9ADD-AA5C011BEB3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715FF5-FB42-4079-82CD-A25EBC7B8561}" type="pres">
      <dgm:prSet presAssocID="{2001ABDE-31DD-49B7-9ADD-AA5C011BEB32}" presName="hierChild3" presStyleCnt="0"/>
      <dgm:spPr/>
    </dgm:pt>
    <dgm:pt modelId="{4BB1F259-BFC4-459B-BBBD-B580898A0F68}" type="pres">
      <dgm:prSet presAssocID="{4F2731A4-D54F-4A1C-8827-C90AB807457A}" presName="Name10" presStyleLbl="parChTrans1D2" presStyleIdx="1" presStyleCnt="3"/>
      <dgm:spPr/>
    </dgm:pt>
    <dgm:pt modelId="{D5F69255-D20D-4F4E-93F6-49F65808B2D7}" type="pres">
      <dgm:prSet presAssocID="{EB1BCA12-2A46-4D44-B16F-522036E62EF2}" presName="hierRoot2" presStyleCnt="0"/>
      <dgm:spPr/>
    </dgm:pt>
    <dgm:pt modelId="{F51DADE8-353A-457A-956B-586E35C16374}" type="pres">
      <dgm:prSet presAssocID="{EB1BCA12-2A46-4D44-B16F-522036E62EF2}" presName="composite2" presStyleCnt="0"/>
      <dgm:spPr/>
    </dgm:pt>
    <dgm:pt modelId="{02975579-A713-46C6-9F52-F1435466B7ED}" type="pres">
      <dgm:prSet presAssocID="{EB1BCA12-2A46-4D44-B16F-522036E62EF2}" presName="background2" presStyleLbl="node2" presStyleIdx="1" presStyleCnt="3"/>
      <dgm:spPr/>
    </dgm:pt>
    <dgm:pt modelId="{A40E70EC-0009-42D3-858E-1F69B74AD40F}" type="pres">
      <dgm:prSet presAssocID="{EB1BCA12-2A46-4D44-B16F-522036E62EF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7637F-DCF0-4F9A-9DEF-1D6222A8B336}" type="pres">
      <dgm:prSet presAssocID="{EB1BCA12-2A46-4D44-B16F-522036E62EF2}" presName="hierChild3" presStyleCnt="0"/>
      <dgm:spPr/>
    </dgm:pt>
    <dgm:pt modelId="{5726E2CC-1AC2-4548-9168-CC517B32E94D}" type="pres">
      <dgm:prSet presAssocID="{19E3CBFE-9048-4387-AE4A-F5DF47F7293A}" presName="Name10" presStyleLbl="parChTrans1D2" presStyleIdx="2" presStyleCnt="3"/>
      <dgm:spPr/>
    </dgm:pt>
    <dgm:pt modelId="{FDC71ACD-2BF1-4A82-BD3C-B77CC29AE195}" type="pres">
      <dgm:prSet presAssocID="{7FE5E563-9831-4326-A128-13B1DA22FD61}" presName="hierRoot2" presStyleCnt="0"/>
      <dgm:spPr/>
    </dgm:pt>
    <dgm:pt modelId="{8419743F-9106-4C74-974B-FDA0770A9A55}" type="pres">
      <dgm:prSet presAssocID="{7FE5E563-9831-4326-A128-13B1DA22FD61}" presName="composite2" presStyleCnt="0"/>
      <dgm:spPr/>
    </dgm:pt>
    <dgm:pt modelId="{A5BF1ED3-CC9E-4DC8-9FBF-F5547D8635AD}" type="pres">
      <dgm:prSet presAssocID="{7FE5E563-9831-4326-A128-13B1DA22FD61}" presName="background2" presStyleLbl="node2" presStyleIdx="2" presStyleCnt="3"/>
      <dgm:spPr/>
    </dgm:pt>
    <dgm:pt modelId="{6E16666B-0F72-4D4A-94BE-1D41100D4690}" type="pres">
      <dgm:prSet presAssocID="{7FE5E563-9831-4326-A128-13B1DA22FD6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8CB27-8E31-4D52-BC88-26BB444F3F81}" type="pres">
      <dgm:prSet presAssocID="{7FE5E563-9831-4326-A128-13B1DA22FD61}" presName="hierChild3" presStyleCnt="0"/>
      <dgm:spPr/>
    </dgm:pt>
  </dgm:ptLst>
  <dgm:cxnLst>
    <dgm:cxn modelId="{4A4E1B78-A066-4CCF-9AE5-BB89E48EAE2E}" type="presOf" srcId="{FF79C512-D113-47C5-AADD-EA65E67A90A1}" destId="{3773A126-5B97-4A84-8F70-59E858BE2A06}" srcOrd="0" destOrd="0" presId="urn:microsoft.com/office/officeart/2005/8/layout/hierarchy1"/>
    <dgm:cxn modelId="{C5B6CACD-C864-4932-BE09-7CBD4D11ACD7}" srcId="{FF79C512-D113-47C5-AADD-EA65E67A90A1}" destId="{7FE5E563-9831-4326-A128-13B1DA22FD61}" srcOrd="2" destOrd="0" parTransId="{19E3CBFE-9048-4387-AE4A-F5DF47F7293A}" sibTransId="{1562C269-A6F9-44C4-AFE5-96F24C28728A}"/>
    <dgm:cxn modelId="{B461F8FC-A962-41ED-BCD1-2090F65DE1DF}" srcId="{FF79C512-D113-47C5-AADD-EA65E67A90A1}" destId="{EB1BCA12-2A46-4D44-B16F-522036E62EF2}" srcOrd="1" destOrd="0" parTransId="{4F2731A4-D54F-4A1C-8827-C90AB807457A}" sibTransId="{7FF78BBA-0BE9-4F57-9948-2CA1075BF391}"/>
    <dgm:cxn modelId="{C24F68EA-5E69-433C-A2B9-4DF723DFEE78}" type="presOf" srcId="{4F2731A4-D54F-4A1C-8827-C90AB807457A}" destId="{4BB1F259-BFC4-459B-BBBD-B580898A0F68}" srcOrd="0" destOrd="0" presId="urn:microsoft.com/office/officeart/2005/8/layout/hierarchy1"/>
    <dgm:cxn modelId="{7FC03E44-3555-4632-8EF1-58E0A245E226}" type="presOf" srcId="{71A1B39F-64C9-4172-BEFD-38E7032938FA}" destId="{30908919-0852-4C4A-8D82-A94ABF46D552}" srcOrd="0" destOrd="0" presId="urn:microsoft.com/office/officeart/2005/8/layout/hierarchy1"/>
    <dgm:cxn modelId="{AB955EC5-2F4E-4AA0-B616-226D1A0116DD}" srcId="{FF79C512-D113-47C5-AADD-EA65E67A90A1}" destId="{2001ABDE-31DD-49B7-9ADD-AA5C011BEB32}" srcOrd="0" destOrd="0" parTransId="{E3E71E9E-16B3-4323-8BA4-8E1376D7A86E}" sibTransId="{AEAEBD5E-B466-45CC-92AA-432BA7681547}"/>
    <dgm:cxn modelId="{7D7C884A-3638-4796-927D-3EB7EEC7D57B}" srcId="{71A1B39F-64C9-4172-BEFD-38E7032938FA}" destId="{FF79C512-D113-47C5-AADD-EA65E67A90A1}" srcOrd="0" destOrd="0" parTransId="{EEE4DA14-CF0A-4E7F-870F-1C0E9A26671A}" sibTransId="{CE692699-95BA-42C8-BA5F-E309F958F184}"/>
    <dgm:cxn modelId="{280CB21D-D8BB-4261-BF3D-108ADFF06ACB}" type="presOf" srcId="{EB1BCA12-2A46-4D44-B16F-522036E62EF2}" destId="{A40E70EC-0009-42D3-858E-1F69B74AD40F}" srcOrd="0" destOrd="0" presId="urn:microsoft.com/office/officeart/2005/8/layout/hierarchy1"/>
    <dgm:cxn modelId="{A74666D0-5C83-413A-9AE7-DB62EC920598}" type="presOf" srcId="{2001ABDE-31DD-49B7-9ADD-AA5C011BEB32}" destId="{76DF6618-FCE1-4618-A320-2C4ABEFE07FB}" srcOrd="0" destOrd="0" presId="urn:microsoft.com/office/officeart/2005/8/layout/hierarchy1"/>
    <dgm:cxn modelId="{E6282124-8755-4759-829A-16C8F549E27D}" type="presOf" srcId="{E3E71E9E-16B3-4323-8BA4-8E1376D7A86E}" destId="{2C58F32C-44D3-44D7-9704-A36801C71DC0}" srcOrd="0" destOrd="0" presId="urn:microsoft.com/office/officeart/2005/8/layout/hierarchy1"/>
    <dgm:cxn modelId="{812385E1-CAAF-4824-B2CC-354EF4366CA4}" type="presOf" srcId="{19E3CBFE-9048-4387-AE4A-F5DF47F7293A}" destId="{5726E2CC-1AC2-4548-9168-CC517B32E94D}" srcOrd="0" destOrd="0" presId="urn:microsoft.com/office/officeart/2005/8/layout/hierarchy1"/>
    <dgm:cxn modelId="{54DCED44-DFC8-4CBB-B569-796CC084C03A}" type="presOf" srcId="{7FE5E563-9831-4326-A128-13B1DA22FD61}" destId="{6E16666B-0F72-4D4A-94BE-1D41100D4690}" srcOrd="0" destOrd="0" presId="urn:microsoft.com/office/officeart/2005/8/layout/hierarchy1"/>
    <dgm:cxn modelId="{690C85D7-9070-4F75-8F4F-57D090E1D6EA}" type="presParOf" srcId="{30908919-0852-4C4A-8D82-A94ABF46D552}" destId="{0F72C780-9811-4EFF-AA02-02DD4A3B38E5}" srcOrd="0" destOrd="0" presId="urn:microsoft.com/office/officeart/2005/8/layout/hierarchy1"/>
    <dgm:cxn modelId="{84FD562E-87EA-4236-8936-350034A103C1}" type="presParOf" srcId="{0F72C780-9811-4EFF-AA02-02DD4A3B38E5}" destId="{59F85817-381D-43C9-848E-1F0EE75F5B86}" srcOrd="0" destOrd="0" presId="urn:microsoft.com/office/officeart/2005/8/layout/hierarchy1"/>
    <dgm:cxn modelId="{7FEE170D-9FDC-4037-B1E3-7FD16370F840}" type="presParOf" srcId="{59F85817-381D-43C9-848E-1F0EE75F5B86}" destId="{260751C9-0A4C-427B-BE5A-BCA95318E9C7}" srcOrd="0" destOrd="0" presId="urn:microsoft.com/office/officeart/2005/8/layout/hierarchy1"/>
    <dgm:cxn modelId="{826F1AE7-520D-476C-A515-A0E3D6D755CF}" type="presParOf" srcId="{59F85817-381D-43C9-848E-1F0EE75F5B86}" destId="{3773A126-5B97-4A84-8F70-59E858BE2A06}" srcOrd="1" destOrd="0" presId="urn:microsoft.com/office/officeart/2005/8/layout/hierarchy1"/>
    <dgm:cxn modelId="{A71B75D3-C2B3-4A84-8B75-FFB31ECA7CBF}" type="presParOf" srcId="{0F72C780-9811-4EFF-AA02-02DD4A3B38E5}" destId="{3EDA60D6-1ED1-4694-8BF7-67D9206C1FCA}" srcOrd="1" destOrd="0" presId="urn:microsoft.com/office/officeart/2005/8/layout/hierarchy1"/>
    <dgm:cxn modelId="{CA1C7ADE-0042-48D3-B29D-C36C47610C61}" type="presParOf" srcId="{3EDA60D6-1ED1-4694-8BF7-67D9206C1FCA}" destId="{2C58F32C-44D3-44D7-9704-A36801C71DC0}" srcOrd="0" destOrd="0" presId="urn:microsoft.com/office/officeart/2005/8/layout/hierarchy1"/>
    <dgm:cxn modelId="{5FE969A2-142F-44E4-9B44-F427E67BB235}" type="presParOf" srcId="{3EDA60D6-1ED1-4694-8BF7-67D9206C1FCA}" destId="{74CD4D56-0478-476C-A597-686395BE80BD}" srcOrd="1" destOrd="0" presId="urn:microsoft.com/office/officeart/2005/8/layout/hierarchy1"/>
    <dgm:cxn modelId="{9DC28AA4-C30E-488B-8BBE-6C0ED39230D3}" type="presParOf" srcId="{74CD4D56-0478-476C-A597-686395BE80BD}" destId="{CD79B5E9-73F5-4CE5-8680-958BDDC9D1CE}" srcOrd="0" destOrd="0" presId="urn:microsoft.com/office/officeart/2005/8/layout/hierarchy1"/>
    <dgm:cxn modelId="{6D1A2BD3-A9D4-4786-8746-B89A3EC6462F}" type="presParOf" srcId="{CD79B5E9-73F5-4CE5-8680-958BDDC9D1CE}" destId="{FA3F2E8D-F0E1-4C41-A7C8-05796691B2DF}" srcOrd="0" destOrd="0" presId="urn:microsoft.com/office/officeart/2005/8/layout/hierarchy1"/>
    <dgm:cxn modelId="{4EFDEFC1-BB2A-44D0-B2F3-3719603C74F7}" type="presParOf" srcId="{CD79B5E9-73F5-4CE5-8680-958BDDC9D1CE}" destId="{76DF6618-FCE1-4618-A320-2C4ABEFE07FB}" srcOrd="1" destOrd="0" presId="urn:microsoft.com/office/officeart/2005/8/layout/hierarchy1"/>
    <dgm:cxn modelId="{D7D51848-AE0E-494A-9B4A-BAB038176866}" type="presParOf" srcId="{74CD4D56-0478-476C-A597-686395BE80BD}" destId="{08715FF5-FB42-4079-82CD-A25EBC7B8561}" srcOrd="1" destOrd="0" presId="urn:microsoft.com/office/officeart/2005/8/layout/hierarchy1"/>
    <dgm:cxn modelId="{D3431FC5-F3B2-4840-96A0-E0EA5213C6DB}" type="presParOf" srcId="{3EDA60D6-1ED1-4694-8BF7-67D9206C1FCA}" destId="{4BB1F259-BFC4-459B-BBBD-B580898A0F68}" srcOrd="2" destOrd="0" presId="urn:microsoft.com/office/officeart/2005/8/layout/hierarchy1"/>
    <dgm:cxn modelId="{AEACEC24-9A82-4F34-B1DA-BAE8864ED333}" type="presParOf" srcId="{3EDA60D6-1ED1-4694-8BF7-67D9206C1FCA}" destId="{D5F69255-D20D-4F4E-93F6-49F65808B2D7}" srcOrd="3" destOrd="0" presId="urn:microsoft.com/office/officeart/2005/8/layout/hierarchy1"/>
    <dgm:cxn modelId="{F97DB47A-E1CF-4C75-9E3C-14C943986548}" type="presParOf" srcId="{D5F69255-D20D-4F4E-93F6-49F65808B2D7}" destId="{F51DADE8-353A-457A-956B-586E35C16374}" srcOrd="0" destOrd="0" presId="urn:microsoft.com/office/officeart/2005/8/layout/hierarchy1"/>
    <dgm:cxn modelId="{D7B2FEBD-9632-4DD0-AD04-77F2DF5C6551}" type="presParOf" srcId="{F51DADE8-353A-457A-956B-586E35C16374}" destId="{02975579-A713-46C6-9F52-F1435466B7ED}" srcOrd="0" destOrd="0" presId="urn:microsoft.com/office/officeart/2005/8/layout/hierarchy1"/>
    <dgm:cxn modelId="{76F49DEC-3ABF-4571-9BED-91CAD11423FA}" type="presParOf" srcId="{F51DADE8-353A-457A-956B-586E35C16374}" destId="{A40E70EC-0009-42D3-858E-1F69B74AD40F}" srcOrd="1" destOrd="0" presId="urn:microsoft.com/office/officeart/2005/8/layout/hierarchy1"/>
    <dgm:cxn modelId="{EBAAB1B7-CFCF-4AB8-B3A1-9F21FDAA7C10}" type="presParOf" srcId="{D5F69255-D20D-4F4E-93F6-49F65808B2D7}" destId="{7127637F-DCF0-4F9A-9DEF-1D6222A8B336}" srcOrd="1" destOrd="0" presId="urn:microsoft.com/office/officeart/2005/8/layout/hierarchy1"/>
    <dgm:cxn modelId="{9E7C2DF9-651C-4D8E-B1BA-A2093CA3E7BD}" type="presParOf" srcId="{3EDA60D6-1ED1-4694-8BF7-67D9206C1FCA}" destId="{5726E2CC-1AC2-4548-9168-CC517B32E94D}" srcOrd="4" destOrd="0" presId="urn:microsoft.com/office/officeart/2005/8/layout/hierarchy1"/>
    <dgm:cxn modelId="{157C9D99-168A-4E9D-815B-B95CBE1B0764}" type="presParOf" srcId="{3EDA60D6-1ED1-4694-8BF7-67D9206C1FCA}" destId="{FDC71ACD-2BF1-4A82-BD3C-B77CC29AE195}" srcOrd="5" destOrd="0" presId="urn:microsoft.com/office/officeart/2005/8/layout/hierarchy1"/>
    <dgm:cxn modelId="{153D1F06-46DC-43AD-BA0C-46AAF3CB6F82}" type="presParOf" srcId="{FDC71ACD-2BF1-4A82-BD3C-B77CC29AE195}" destId="{8419743F-9106-4C74-974B-FDA0770A9A55}" srcOrd="0" destOrd="0" presId="urn:microsoft.com/office/officeart/2005/8/layout/hierarchy1"/>
    <dgm:cxn modelId="{87D6421D-A3E3-442F-AE68-02DB856B37C9}" type="presParOf" srcId="{8419743F-9106-4C74-974B-FDA0770A9A55}" destId="{A5BF1ED3-CC9E-4DC8-9FBF-F5547D8635AD}" srcOrd="0" destOrd="0" presId="urn:microsoft.com/office/officeart/2005/8/layout/hierarchy1"/>
    <dgm:cxn modelId="{95CF1498-9B40-4A19-883D-88B70348CE58}" type="presParOf" srcId="{8419743F-9106-4C74-974B-FDA0770A9A55}" destId="{6E16666B-0F72-4D4A-94BE-1D41100D4690}" srcOrd="1" destOrd="0" presId="urn:microsoft.com/office/officeart/2005/8/layout/hierarchy1"/>
    <dgm:cxn modelId="{C9D5157C-CE2D-47E1-A01C-BDC63F822C30}" type="presParOf" srcId="{FDC71ACD-2BF1-4A82-BD3C-B77CC29AE195}" destId="{9B38CB27-8E31-4D52-BC88-26BB444F3F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E6869-09F2-412E-B17E-0F2F3380AB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572D85-C3AE-4C02-8D03-B4FAE9C2540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Миссия и видение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B6944-E7A0-4F3E-9BE1-ED629F7AFC61}" type="parTrans" cxnId="{66D428AA-9482-42D0-AF23-B8D53602B082}">
      <dgm:prSet/>
      <dgm:spPr/>
      <dgm:t>
        <a:bodyPr/>
        <a:lstStyle/>
        <a:p>
          <a:endParaRPr lang="ru-RU"/>
        </a:p>
      </dgm:t>
    </dgm:pt>
    <dgm:pt modelId="{72E929EE-B67F-4C6E-A923-55ABE9C06796}" type="sibTrans" cxnId="{66D428AA-9482-42D0-AF23-B8D53602B082}">
      <dgm:prSet/>
      <dgm:spPr/>
      <dgm:t>
        <a:bodyPr/>
        <a:lstStyle/>
        <a:p>
          <a:endParaRPr lang="ru-RU"/>
        </a:p>
      </dgm:t>
    </dgm:pt>
    <dgm:pt modelId="{15347362-CA27-4E45-8A7B-F581B0D0DA7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Миссия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8EC9F-80AE-448C-BB05-1741B1A4B2C8}" type="parTrans" cxnId="{764BF076-9271-4DC6-B711-D83FD581FD76}">
      <dgm:prSet/>
      <dgm:spPr/>
      <dgm:t>
        <a:bodyPr/>
        <a:lstStyle/>
        <a:p>
          <a:endParaRPr lang="ru-RU"/>
        </a:p>
      </dgm:t>
    </dgm:pt>
    <dgm:pt modelId="{FC008921-F687-4AF6-B329-77439B65CD9F}" type="sibTrans" cxnId="{764BF076-9271-4DC6-B711-D83FD581FD76}">
      <dgm:prSet/>
      <dgm:spPr/>
      <dgm:t>
        <a:bodyPr/>
        <a:lstStyle/>
        <a:p>
          <a:endParaRPr lang="ru-RU"/>
        </a:p>
      </dgm:t>
    </dgm:pt>
    <dgm:pt modelId="{D0C2396C-6613-489E-A557-42A0F5066A0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23A9E-8B2F-4815-A3D0-4A0C1F32E707}" type="parTrans" cxnId="{30BCC946-4983-4ACC-96EB-48AB08CEFACF}">
      <dgm:prSet/>
      <dgm:spPr/>
      <dgm:t>
        <a:bodyPr/>
        <a:lstStyle/>
        <a:p>
          <a:endParaRPr lang="ru-RU"/>
        </a:p>
      </dgm:t>
    </dgm:pt>
    <dgm:pt modelId="{0FA778E6-27C5-4B63-9A14-479EB31E2B8E}" type="sibTrans" cxnId="{30BCC946-4983-4ACC-96EB-48AB08CEFACF}">
      <dgm:prSet/>
      <dgm:spPr/>
      <dgm:t>
        <a:bodyPr/>
        <a:lstStyle/>
        <a:p>
          <a:endParaRPr lang="ru-RU"/>
        </a:p>
      </dgm:t>
    </dgm:pt>
    <dgm:pt modelId="{FE2B681E-C609-4467-BDD5-52726CD34AA5}">
      <dgm:prSet custT="1"/>
      <dgm:spPr/>
      <dgm:t>
        <a:bodyPr/>
        <a:lstStyle/>
        <a:p>
          <a:r>
            <a:rPr lang="ru-RU" sz="1600" dirty="0" smtClean="0"/>
            <a:t>«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Быть ​​самой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клиентоориентированной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компанией в мире, где наши клиенты могут найти и открыть для себя все, что они хотят купить в Интернете».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7A47D-AD6E-4BC5-BB35-601F66CC0685}" type="parTrans" cxnId="{15B0EF46-CCCF-4BCE-A4C6-31FC0A78B2EC}">
      <dgm:prSet/>
      <dgm:spPr/>
      <dgm:t>
        <a:bodyPr/>
        <a:lstStyle/>
        <a:p>
          <a:endParaRPr lang="ru-RU"/>
        </a:p>
      </dgm:t>
    </dgm:pt>
    <dgm:pt modelId="{18678F22-20CB-4F30-A860-CFBF5F51D306}" type="sibTrans" cxnId="{15B0EF46-CCCF-4BCE-A4C6-31FC0A78B2EC}">
      <dgm:prSet/>
      <dgm:spPr/>
      <dgm:t>
        <a:bodyPr/>
        <a:lstStyle/>
        <a:p>
          <a:endParaRPr lang="ru-RU"/>
        </a:p>
      </dgm:t>
    </dgm:pt>
    <dgm:pt modelId="{90597AC7-BBCE-4524-ABF1-E725D53FC8A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«Мы стремимся предложить нашим клиентам максимально низкие цены, лучший доступный выбор и максимальное удобство».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D93B7-1714-432B-B3C3-FB3385659AB9}" type="parTrans" cxnId="{7B4342DC-4E5D-40DD-B52A-912F7819FB09}">
      <dgm:prSet/>
      <dgm:spPr/>
      <dgm:t>
        <a:bodyPr/>
        <a:lstStyle/>
        <a:p>
          <a:endParaRPr lang="ru-RU"/>
        </a:p>
      </dgm:t>
    </dgm:pt>
    <dgm:pt modelId="{C330D031-A771-473F-851F-56DB4B61CC08}" type="sibTrans" cxnId="{7B4342DC-4E5D-40DD-B52A-912F7819FB09}">
      <dgm:prSet/>
      <dgm:spPr/>
      <dgm:t>
        <a:bodyPr/>
        <a:lstStyle/>
        <a:p>
          <a:endParaRPr lang="ru-RU"/>
        </a:p>
      </dgm:t>
    </dgm:pt>
    <dgm:pt modelId="{F87C528A-DE82-4207-907A-F1C867E9B43B}" type="pres">
      <dgm:prSet presAssocID="{6C2E6869-09F2-412E-B17E-0F2F3380AB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929008-3A52-4B66-8F3D-45866448389C}" type="pres">
      <dgm:prSet presAssocID="{34572D85-C3AE-4C02-8D03-B4FAE9C25407}" presName="hierRoot1" presStyleCnt="0"/>
      <dgm:spPr/>
    </dgm:pt>
    <dgm:pt modelId="{9B523047-76BF-485E-AD74-ECD25C649514}" type="pres">
      <dgm:prSet presAssocID="{34572D85-C3AE-4C02-8D03-B4FAE9C25407}" presName="composite" presStyleCnt="0"/>
      <dgm:spPr/>
    </dgm:pt>
    <dgm:pt modelId="{0E06A81A-CF83-47FC-A91E-B6F3DBFB160F}" type="pres">
      <dgm:prSet presAssocID="{34572D85-C3AE-4C02-8D03-B4FAE9C25407}" presName="background" presStyleLbl="node0" presStyleIdx="0" presStyleCnt="1"/>
      <dgm:spPr/>
    </dgm:pt>
    <dgm:pt modelId="{14332ABE-18AE-4BD8-B7E0-D38B9BBDD19C}" type="pres">
      <dgm:prSet presAssocID="{34572D85-C3AE-4C02-8D03-B4FAE9C2540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8D921-246E-4278-B6F7-03129C2AF064}" type="pres">
      <dgm:prSet presAssocID="{34572D85-C3AE-4C02-8D03-B4FAE9C25407}" presName="hierChild2" presStyleCnt="0"/>
      <dgm:spPr/>
    </dgm:pt>
    <dgm:pt modelId="{C9936DD4-81BE-4434-AC46-0C680FE04505}" type="pres">
      <dgm:prSet presAssocID="{F3E8EC9F-80AE-448C-BB05-1741B1A4B2C8}" presName="Name10" presStyleLbl="parChTrans1D2" presStyleIdx="0" presStyleCnt="2"/>
      <dgm:spPr/>
    </dgm:pt>
    <dgm:pt modelId="{5AD447E6-FFFD-4501-8DA5-8E7EE3456B92}" type="pres">
      <dgm:prSet presAssocID="{15347362-CA27-4E45-8A7B-F581B0D0DA71}" presName="hierRoot2" presStyleCnt="0"/>
      <dgm:spPr/>
    </dgm:pt>
    <dgm:pt modelId="{0B5EC88A-BFC4-4315-A498-6EAA1F6F855C}" type="pres">
      <dgm:prSet presAssocID="{15347362-CA27-4E45-8A7B-F581B0D0DA71}" presName="composite2" presStyleCnt="0"/>
      <dgm:spPr/>
    </dgm:pt>
    <dgm:pt modelId="{2C0D8287-8DE5-4FA0-9339-225DD707E7B4}" type="pres">
      <dgm:prSet presAssocID="{15347362-CA27-4E45-8A7B-F581B0D0DA71}" presName="background2" presStyleLbl="node2" presStyleIdx="0" presStyleCnt="2"/>
      <dgm:spPr/>
    </dgm:pt>
    <dgm:pt modelId="{613862BA-F769-4014-82E8-7FF27753DDAC}" type="pres">
      <dgm:prSet presAssocID="{15347362-CA27-4E45-8A7B-F581B0D0DA71}" presName="text2" presStyleLbl="fgAcc2" presStyleIdx="0" presStyleCnt="2">
        <dgm:presLayoutVars>
          <dgm:chPref val="3"/>
        </dgm:presLayoutVars>
      </dgm:prSet>
      <dgm:spPr/>
    </dgm:pt>
    <dgm:pt modelId="{08CCB232-0C8B-40AF-96B5-B8D550CF4EA0}" type="pres">
      <dgm:prSet presAssocID="{15347362-CA27-4E45-8A7B-F581B0D0DA71}" presName="hierChild3" presStyleCnt="0"/>
      <dgm:spPr/>
    </dgm:pt>
    <dgm:pt modelId="{CCCC3606-589E-4B9D-9C49-9AE70FCDD338}" type="pres">
      <dgm:prSet presAssocID="{F3AD93B7-1714-432B-B3C3-FB3385659AB9}" presName="Name17" presStyleLbl="parChTrans1D3" presStyleIdx="0" presStyleCnt="2"/>
      <dgm:spPr/>
    </dgm:pt>
    <dgm:pt modelId="{5DE7C2C7-1182-45DC-8FDE-3476A9594297}" type="pres">
      <dgm:prSet presAssocID="{90597AC7-BBCE-4524-ABF1-E725D53FC8AA}" presName="hierRoot3" presStyleCnt="0"/>
      <dgm:spPr/>
    </dgm:pt>
    <dgm:pt modelId="{9D01F8FE-AFD9-4403-A12F-A9BBE13CB496}" type="pres">
      <dgm:prSet presAssocID="{90597AC7-BBCE-4524-ABF1-E725D53FC8AA}" presName="composite3" presStyleCnt="0"/>
      <dgm:spPr/>
    </dgm:pt>
    <dgm:pt modelId="{1F601A51-F461-4680-9B25-512A6B1FFCCA}" type="pres">
      <dgm:prSet presAssocID="{90597AC7-BBCE-4524-ABF1-E725D53FC8AA}" presName="background3" presStyleLbl="node3" presStyleIdx="0" presStyleCnt="2"/>
      <dgm:spPr/>
    </dgm:pt>
    <dgm:pt modelId="{2C0586E0-4A50-47B0-AEAB-24C38D5904BB}" type="pres">
      <dgm:prSet presAssocID="{90597AC7-BBCE-4524-ABF1-E725D53FC8AA}" presName="text3" presStyleLbl="fgAcc3" presStyleIdx="0" presStyleCnt="2" custScaleX="143274">
        <dgm:presLayoutVars>
          <dgm:chPref val="3"/>
        </dgm:presLayoutVars>
      </dgm:prSet>
      <dgm:spPr/>
    </dgm:pt>
    <dgm:pt modelId="{6BFF1F24-B46B-4353-8807-0FBE13FBC537}" type="pres">
      <dgm:prSet presAssocID="{90597AC7-BBCE-4524-ABF1-E725D53FC8AA}" presName="hierChild4" presStyleCnt="0"/>
      <dgm:spPr/>
    </dgm:pt>
    <dgm:pt modelId="{45EAE2AE-D2FA-4527-A141-7DDB7714C2B4}" type="pres">
      <dgm:prSet presAssocID="{C3223A9E-8B2F-4815-A3D0-4A0C1F32E707}" presName="Name10" presStyleLbl="parChTrans1D2" presStyleIdx="1" presStyleCnt="2"/>
      <dgm:spPr/>
    </dgm:pt>
    <dgm:pt modelId="{7BC24736-74E9-4166-93DF-08073972151E}" type="pres">
      <dgm:prSet presAssocID="{D0C2396C-6613-489E-A557-42A0F5066A0D}" presName="hierRoot2" presStyleCnt="0"/>
      <dgm:spPr/>
    </dgm:pt>
    <dgm:pt modelId="{297E53EE-C257-496C-A4A7-3E0116AC2CEB}" type="pres">
      <dgm:prSet presAssocID="{D0C2396C-6613-489E-A557-42A0F5066A0D}" presName="composite2" presStyleCnt="0"/>
      <dgm:spPr/>
    </dgm:pt>
    <dgm:pt modelId="{8970CBE1-1CED-4ED2-9152-DF3AAE16B148}" type="pres">
      <dgm:prSet presAssocID="{D0C2396C-6613-489E-A557-42A0F5066A0D}" presName="background2" presStyleLbl="node2" presStyleIdx="1" presStyleCnt="2"/>
      <dgm:spPr/>
    </dgm:pt>
    <dgm:pt modelId="{B5DF4331-0E3F-496A-82DF-3A82CF61E0C8}" type="pres">
      <dgm:prSet presAssocID="{D0C2396C-6613-489E-A557-42A0F5066A0D}" presName="text2" presStyleLbl="fgAcc2" presStyleIdx="1" presStyleCnt="2">
        <dgm:presLayoutVars>
          <dgm:chPref val="3"/>
        </dgm:presLayoutVars>
      </dgm:prSet>
      <dgm:spPr/>
    </dgm:pt>
    <dgm:pt modelId="{16861766-D1C4-45D0-A903-C8535B460E0B}" type="pres">
      <dgm:prSet presAssocID="{D0C2396C-6613-489E-A557-42A0F5066A0D}" presName="hierChild3" presStyleCnt="0"/>
      <dgm:spPr/>
    </dgm:pt>
    <dgm:pt modelId="{40DD0B93-A704-41A4-8A1B-613F4B121262}" type="pres">
      <dgm:prSet presAssocID="{53D7A47D-AD6E-4BC5-BB35-601F66CC0685}" presName="Name17" presStyleLbl="parChTrans1D3" presStyleIdx="1" presStyleCnt="2"/>
      <dgm:spPr/>
    </dgm:pt>
    <dgm:pt modelId="{2E389E32-E127-4CE7-BA35-8FFEC6145B9F}" type="pres">
      <dgm:prSet presAssocID="{FE2B681E-C609-4467-BDD5-52726CD34AA5}" presName="hierRoot3" presStyleCnt="0"/>
      <dgm:spPr/>
    </dgm:pt>
    <dgm:pt modelId="{6E47280B-D66C-410E-A7BA-4724566BCBEC}" type="pres">
      <dgm:prSet presAssocID="{FE2B681E-C609-4467-BDD5-52726CD34AA5}" presName="composite3" presStyleCnt="0"/>
      <dgm:spPr/>
    </dgm:pt>
    <dgm:pt modelId="{7493EFF5-5C24-4FDC-82AD-64BCCA88C690}" type="pres">
      <dgm:prSet presAssocID="{FE2B681E-C609-4467-BDD5-52726CD34AA5}" presName="background3" presStyleLbl="node3" presStyleIdx="1" presStyleCnt="2"/>
      <dgm:spPr/>
    </dgm:pt>
    <dgm:pt modelId="{B81714C8-A763-4314-B4D8-E99FC092F685}" type="pres">
      <dgm:prSet presAssocID="{FE2B681E-C609-4467-BDD5-52726CD34AA5}" presName="text3" presStyleLbl="fgAcc3" presStyleIdx="1" presStyleCnt="2" custScaleX="167838">
        <dgm:presLayoutVars>
          <dgm:chPref val="3"/>
        </dgm:presLayoutVars>
      </dgm:prSet>
      <dgm:spPr/>
    </dgm:pt>
    <dgm:pt modelId="{81C31BDF-4E34-4614-B151-CB653A146D06}" type="pres">
      <dgm:prSet presAssocID="{FE2B681E-C609-4467-BDD5-52726CD34AA5}" presName="hierChild4" presStyleCnt="0"/>
      <dgm:spPr/>
    </dgm:pt>
  </dgm:ptLst>
  <dgm:cxnLst>
    <dgm:cxn modelId="{7B4342DC-4E5D-40DD-B52A-912F7819FB09}" srcId="{15347362-CA27-4E45-8A7B-F581B0D0DA71}" destId="{90597AC7-BBCE-4524-ABF1-E725D53FC8AA}" srcOrd="0" destOrd="0" parTransId="{F3AD93B7-1714-432B-B3C3-FB3385659AB9}" sibTransId="{C330D031-A771-473F-851F-56DB4B61CC08}"/>
    <dgm:cxn modelId="{66D428AA-9482-42D0-AF23-B8D53602B082}" srcId="{6C2E6869-09F2-412E-B17E-0F2F3380ABBA}" destId="{34572D85-C3AE-4C02-8D03-B4FAE9C25407}" srcOrd="0" destOrd="0" parTransId="{1D8B6944-E7A0-4F3E-9BE1-ED629F7AFC61}" sibTransId="{72E929EE-B67F-4C6E-A923-55ABE9C06796}"/>
    <dgm:cxn modelId="{19206B9B-9413-4C89-8493-C6C70F356018}" type="presOf" srcId="{6C2E6869-09F2-412E-B17E-0F2F3380ABBA}" destId="{F87C528A-DE82-4207-907A-F1C867E9B43B}" srcOrd="0" destOrd="0" presId="urn:microsoft.com/office/officeart/2005/8/layout/hierarchy1"/>
    <dgm:cxn modelId="{090DB64A-D7D9-472C-9655-A7EB9B26E151}" type="presOf" srcId="{15347362-CA27-4E45-8A7B-F581B0D0DA71}" destId="{613862BA-F769-4014-82E8-7FF27753DDAC}" srcOrd="0" destOrd="0" presId="urn:microsoft.com/office/officeart/2005/8/layout/hierarchy1"/>
    <dgm:cxn modelId="{30BCC946-4983-4ACC-96EB-48AB08CEFACF}" srcId="{34572D85-C3AE-4C02-8D03-B4FAE9C25407}" destId="{D0C2396C-6613-489E-A557-42A0F5066A0D}" srcOrd="1" destOrd="0" parTransId="{C3223A9E-8B2F-4815-A3D0-4A0C1F32E707}" sibTransId="{0FA778E6-27C5-4B63-9A14-479EB31E2B8E}"/>
    <dgm:cxn modelId="{E17AD670-052F-420C-A970-7CA98C00105E}" type="presOf" srcId="{90597AC7-BBCE-4524-ABF1-E725D53FC8AA}" destId="{2C0586E0-4A50-47B0-AEAB-24C38D5904BB}" srcOrd="0" destOrd="0" presId="urn:microsoft.com/office/officeart/2005/8/layout/hierarchy1"/>
    <dgm:cxn modelId="{6B8A4312-478E-47EE-8063-0F58B3DCC9C6}" type="presOf" srcId="{C3223A9E-8B2F-4815-A3D0-4A0C1F32E707}" destId="{45EAE2AE-D2FA-4527-A141-7DDB7714C2B4}" srcOrd="0" destOrd="0" presId="urn:microsoft.com/office/officeart/2005/8/layout/hierarchy1"/>
    <dgm:cxn modelId="{764BF076-9271-4DC6-B711-D83FD581FD76}" srcId="{34572D85-C3AE-4C02-8D03-B4FAE9C25407}" destId="{15347362-CA27-4E45-8A7B-F581B0D0DA71}" srcOrd="0" destOrd="0" parTransId="{F3E8EC9F-80AE-448C-BB05-1741B1A4B2C8}" sibTransId="{FC008921-F687-4AF6-B329-77439B65CD9F}"/>
    <dgm:cxn modelId="{15B0EF46-CCCF-4BCE-A4C6-31FC0A78B2EC}" srcId="{D0C2396C-6613-489E-A557-42A0F5066A0D}" destId="{FE2B681E-C609-4467-BDD5-52726CD34AA5}" srcOrd="0" destOrd="0" parTransId="{53D7A47D-AD6E-4BC5-BB35-601F66CC0685}" sibTransId="{18678F22-20CB-4F30-A860-CFBF5F51D306}"/>
    <dgm:cxn modelId="{D0F70A84-CAE7-4C8C-A5FF-8FA21738DAFD}" type="presOf" srcId="{53D7A47D-AD6E-4BC5-BB35-601F66CC0685}" destId="{40DD0B93-A704-41A4-8A1B-613F4B121262}" srcOrd="0" destOrd="0" presId="urn:microsoft.com/office/officeart/2005/8/layout/hierarchy1"/>
    <dgm:cxn modelId="{D7DE1D9F-C1F7-4A94-9EC9-EB98BD88788E}" type="presOf" srcId="{34572D85-C3AE-4C02-8D03-B4FAE9C25407}" destId="{14332ABE-18AE-4BD8-B7E0-D38B9BBDD19C}" srcOrd="0" destOrd="0" presId="urn:microsoft.com/office/officeart/2005/8/layout/hierarchy1"/>
    <dgm:cxn modelId="{D399B18E-0CD1-4E40-9175-966EC7B6024E}" type="presOf" srcId="{FE2B681E-C609-4467-BDD5-52726CD34AA5}" destId="{B81714C8-A763-4314-B4D8-E99FC092F685}" srcOrd="0" destOrd="0" presId="urn:microsoft.com/office/officeart/2005/8/layout/hierarchy1"/>
    <dgm:cxn modelId="{9F2C45AE-350E-4DA9-97DE-DCDAE88A4168}" type="presOf" srcId="{F3AD93B7-1714-432B-B3C3-FB3385659AB9}" destId="{CCCC3606-589E-4B9D-9C49-9AE70FCDD338}" srcOrd="0" destOrd="0" presId="urn:microsoft.com/office/officeart/2005/8/layout/hierarchy1"/>
    <dgm:cxn modelId="{595F19A5-B785-45F5-B931-6AD16BE07248}" type="presOf" srcId="{F3E8EC9F-80AE-448C-BB05-1741B1A4B2C8}" destId="{C9936DD4-81BE-4434-AC46-0C680FE04505}" srcOrd="0" destOrd="0" presId="urn:microsoft.com/office/officeart/2005/8/layout/hierarchy1"/>
    <dgm:cxn modelId="{0A763CA1-414C-42D1-B1E0-3C7534554559}" type="presOf" srcId="{D0C2396C-6613-489E-A557-42A0F5066A0D}" destId="{B5DF4331-0E3F-496A-82DF-3A82CF61E0C8}" srcOrd="0" destOrd="0" presId="urn:microsoft.com/office/officeart/2005/8/layout/hierarchy1"/>
    <dgm:cxn modelId="{3FEAEA4F-BA09-4442-B24B-FAB866D20838}" type="presParOf" srcId="{F87C528A-DE82-4207-907A-F1C867E9B43B}" destId="{17929008-3A52-4B66-8F3D-45866448389C}" srcOrd="0" destOrd="0" presId="urn:microsoft.com/office/officeart/2005/8/layout/hierarchy1"/>
    <dgm:cxn modelId="{D48672C0-06E4-4CCD-AEB3-18AC3D2141E0}" type="presParOf" srcId="{17929008-3A52-4B66-8F3D-45866448389C}" destId="{9B523047-76BF-485E-AD74-ECD25C649514}" srcOrd="0" destOrd="0" presId="urn:microsoft.com/office/officeart/2005/8/layout/hierarchy1"/>
    <dgm:cxn modelId="{9846C9E1-B2EE-444D-90CA-367034C5C56A}" type="presParOf" srcId="{9B523047-76BF-485E-AD74-ECD25C649514}" destId="{0E06A81A-CF83-47FC-A91E-B6F3DBFB160F}" srcOrd="0" destOrd="0" presId="urn:microsoft.com/office/officeart/2005/8/layout/hierarchy1"/>
    <dgm:cxn modelId="{7DDC3E26-1F92-42A0-BC65-C05B6946A562}" type="presParOf" srcId="{9B523047-76BF-485E-AD74-ECD25C649514}" destId="{14332ABE-18AE-4BD8-B7E0-D38B9BBDD19C}" srcOrd="1" destOrd="0" presId="urn:microsoft.com/office/officeart/2005/8/layout/hierarchy1"/>
    <dgm:cxn modelId="{7186B3C9-FB1F-49C0-9466-AC22062B6BF0}" type="presParOf" srcId="{17929008-3A52-4B66-8F3D-45866448389C}" destId="{F2B8D921-246E-4278-B6F7-03129C2AF064}" srcOrd="1" destOrd="0" presId="urn:microsoft.com/office/officeart/2005/8/layout/hierarchy1"/>
    <dgm:cxn modelId="{347847FA-0690-4863-8EF0-E34873F184A4}" type="presParOf" srcId="{F2B8D921-246E-4278-B6F7-03129C2AF064}" destId="{C9936DD4-81BE-4434-AC46-0C680FE04505}" srcOrd="0" destOrd="0" presId="urn:microsoft.com/office/officeart/2005/8/layout/hierarchy1"/>
    <dgm:cxn modelId="{12584087-028B-4882-90FF-020A74147554}" type="presParOf" srcId="{F2B8D921-246E-4278-B6F7-03129C2AF064}" destId="{5AD447E6-FFFD-4501-8DA5-8E7EE3456B92}" srcOrd="1" destOrd="0" presId="urn:microsoft.com/office/officeart/2005/8/layout/hierarchy1"/>
    <dgm:cxn modelId="{15B41973-6002-429A-B5CB-BE2C8C37492F}" type="presParOf" srcId="{5AD447E6-FFFD-4501-8DA5-8E7EE3456B92}" destId="{0B5EC88A-BFC4-4315-A498-6EAA1F6F855C}" srcOrd="0" destOrd="0" presId="urn:microsoft.com/office/officeart/2005/8/layout/hierarchy1"/>
    <dgm:cxn modelId="{D5C16947-F1C4-45FF-935E-86CB9BD3F7B0}" type="presParOf" srcId="{0B5EC88A-BFC4-4315-A498-6EAA1F6F855C}" destId="{2C0D8287-8DE5-4FA0-9339-225DD707E7B4}" srcOrd="0" destOrd="0" presId="urn:microsoft.com/office/officeart/2005/8/layout/hierarchy1"/>
    <dgm:cxn modelId="{5B78F98D-0B0E-44F5-BB30-A808CBF84569}" type="presParOf" srcId="{0B5EC88A-BFC4-4315-A498-6EAA1F6F855C}" destId="{613862BA-F769-4014-82E8-7FF27753DDAC}" srcOrd="1" destOrd="0" presId="urn:microsoft.com/office/officeart/2005/8/layout/hierarchy1"/>
    <dgm:cxn modelId="{26CBDE06-E2FC-42AE-A214-3AA38D097FAF}" type="presParOf" srcId="{5AD447E6-FFFD-4501-8DA5-8E7EE3456B92}" destId="{08CCB232-0C8B-40AF-96B5-B8D550CF4EA0}" srcOrd="1" destOrd="0" presId="urn:microsoft.com/office/officeart/2005/8/layout/hierarchy1"/>
    <dgm:cxn modelId="{ECF53214-9F08-44B0-88B8-5DE3633FFBAB}" type="presParOf" srcId="{08CCB232-0C8B-40AF-96B5-B8D550CF4EA0}" destId="{CCCC3606-589E-4B9D-9C49-9AE70FCDD338}" srcOrd="0" destOrd="0" presId="urn:microsoft.com/office/officeart/2005/8/layout/hierarchy1"/>
    <dgm:cxn modelId="{6EF40C88-9D7A-4AA2-A4F1-CA09EEFDA1F3}" type="presParOf" srcId="{08CCB232-0C8B-40AF-96B5-B8D550CF4EA0}" destId="{5DE7C2C7-1182-45DC-8FDE-3476A9594297}" srcOrd="1" destOrd="0" presId="urn:microsoft.com/office/officeart/2005/8/layout/hierarchy1"/>
    <dgm:cxn modelId="{6A74AB33-5715-460F-AB01-DA0F3B1445E5}" type="presParOf" srcId="{5DE7C2C7-1182-45DC-8FDE-3476A9594297}" destId="{9D01F8FE-AFD9-4403-A12F-A9BBE13CB496}" srcOrd="0" destOrd="0" presId="urn:microsoft.com/office/officeart/2005/8/layout/hierarchy1"/>
    <dgm:cxn modelId="{CCEF9C21-0732-4428-95D8-BCDC16FEEE25}" type="presParOf" srcId="{9D01F8FE-AFD9-4403-A12F-A9BBE13CB496}" destId="{1F601A51-F461-4680-9B25-512A6B1FFCCA}" srcOrd="0" destOrd="0" presId="urn:microsoft.com/office/officeart/2005/8/layout/hierarchy1"/>
    <dgm:cxn modelId="{2289F330-437A-4E2E-BB7C-D318FEF6CB56}" type="presParOf" srcId="{9D01F8FE-AFD9-4403-A12F-A9BBE13CB496}" destId="{2C0586E0-4A50-47B0-AEAB-24C38D5904BB}" srcOrd="1" destOrd="0" presId="urn:microsoft.com/office/officeart/2005/8/layout/hierarchy1"/>
    <dgm:cxn modelId="{F48DBC14-1BD4-4703-8D59-AC048A88CCC5}" type="presParOf" srcId="{5DE7C2C7-1182-45DC-8FDE-3476A9594297}" destId="{6BFF1F24-B46B-4353-8807-0FBE13FBC537}" srcOrd="1" destOrd="0" presId="urn:microsoft.com/office/officeart/2005/8/layout/hierarchy1"/>
    <dgm:cxn modelId="{14D6570E-7B6C-4F80-914F-543309FDEDDF}" type="presParOf" srcId="{F2B8D921-246E-4278-B6F7-03129C2AF064}" destId="{45EAE2AE-D2FA-4527-A141-7DDB7714C2B4}" srcOrd="2" destOrd="0" presId="urn:microsoft.com/office/officeart/2005/8/layout/hierarchy1"/>
    <dgm:cxn modelId="{D511A161-F8D9-4D16-97C9-16F88A7B4CEE}" type="presParOf" srcId="{F2B8D921-246E-4278-B6F7-03129C2AF064}" destId="{7BC24736-74E9-4166-93DF-08073972151E}" srcOrd="3" destOrd="0" presId="urn:microsoft.com/office/officeart/2005/8/layout/hierarchy1"/>
    <dgm:cxn modelId="{FCA416DF-368F-46D5-BD52-061A440B94C9}" type="presParOf" srcId="{7BC24736-74E9-4166-93DF-08073972151E}" destId="{297E53EE-C257-496C-A4A7-3E0116AC2CEB}" srcOrd="0" destOrd="0" presId="urn:microsoft.com/office/officeart/2005/8/layout/hierarchy1"/>
    <dgm:cxn modelId="{F89E03D5-FEF0-46A5-A492-504D41BC7B4F}" type="presParOf" srcId="{297E53EE-C257-496C-A4A7-3E0116AC2CEB}" destId="{8970CBE1-1CED-4ED2-9152-DF3AAE16B148}" srcOrd="0" destOrd="0" presId="urn:microsoft.com/office/officeart/2005/8/layout/hierarchy1"/>
    <dgm:cxn modelId="{CACEEE3E-478C-4C9A-93CA-1CEBDFE32E76}" type="presParOf" srcId="{297E53EE-C257-496C-A4A7-3E0116AC2CEB}" destId="{B5DF4331-0E3F-496A-82DF-3A82CF61E0C8}" srcOrd="1" destOrd="0" presId="urn:microsoft.com/office/officeart/2005/8/layout/hierarchy1"/>
    <dgm:cxn modelId="{87A02A5B-10CD-487B-9996-FBD689A9DFAA}" type="presParOf" srcId="{7BC24736-74E9-4166-93DF-08073972151E}" destId="{16861766-D1C4-45D0-A903-C8535B460E0B}" srcOrd="1" destOrd="0" presId="urn:microsoft.com/office/officeart/2005/8/layout/hierarchy1"/>
    <dgm:cxn modelId="{604DC57B-158F-4C03-B7CF-77C358CC6252}" type="presParOf" srcId="{16861766-D1C4-45D0-A903-C8535B460E0B}" destId="{40DD0B93-A704-41A4-8A1B-613F4B121262}" srcOrd="0" destOrd="0" presId="urn:microsoft.com/office/officeart/2005/8/layout/hierarchy1"/>
    <dgm:cxn modelId="{F3E3E350-1D26-4C67-A546-AB6CB7DF381B}" type="presParOf" srcId="{16861766-D1C4-45D0-A903-C8535B460E0B}" destId="{2E389E32-E127-4CE7-BA35-8FFEC6145B9F}" srcOrd="1" destOrd="0" presId="urn:microsoft.com/office/officeart/2005/8/layout/hierarchy1"/>
    <dgm:cxn modelId="{C2BC57AC-8D15-463A-A827-FF4970557B58}" type="presParOf" srcId="{2E389E32-E127-4CE7-BA35-8FFEC6145B9F}" destId="{6E47280B-D66C-410E-A7BA-4724566BCBEC}" srcOrd="0" destOrd="0" presId="urn:microsoft.com/office/officeart/2005/8/layout/hierarchy1"/>
    <dgm:cxn modelId="{FB504F58-60F4-469C-8C1E-2C8D8A3E852F}" type="presParOf" srcId="{6E47280B-D66C-410E-A7BA-4724566BCBEC}" destId="{7493EFF5-5C24-4FDC-82AD-64BCCA88C690}" srcOrd="0" destOrd="0" presId="urn:microsoft.com/office/officeart/2005/8/layout/hierarchy1"/>
    <dgm:cxn modelId="{A95EB821-BAE8-4AAF-8C84-B2A3FC03A13E}" type="presParOf" srcId="{6E47280B-D66C-410E-A7BA-4724566BCBEC}" destId="{B81714C8-A763-4314-B4D8-E99FC092F685}" srcOrd="1" destOrd="0" presId="urn:microsoft.com/office/officeart/2005/8/layout/hierarchy1"/>
    <dgm:cxn modelId="{B6FC5448-F089-48FB-8792-7E14EB5FB9EF}" type="presParOf" srcId="{2E389E32-E127-4CE7-BA35-8FFEC6145B9F}" destId="{81C31BDF-4E34-4614-B151-CB653A146D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8B680-0C2F-41D1-92DF-D21A88A11B4F}">
      <dsp:nvSpPr>
        <dsp:cNvPr id="0" name=""/>
        <dsp:cNvSpPr/>
      </dsp:nvSpPr>
      <dsp:spPr>
        <a:xfrm>
          <a:off x="-6420868" y="-980639"/>
          <a:ext cx="7631280" cy="7631280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6B11E-B159-412E-B340-F1CDAE292A20}">
      <dsp:nvSpPr>
        <dsp:cNvPr id="0" name=""/>
        <dsp:cNvSpPr/>
      </dsp:nvSpPr>
      <dsp:spPr>
        <a:xfrm>
          <a:off x="622967" y="540002"/>
          <a:ext cx="7268108" cy="697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5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это торговая 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фирменный знак компании и ее имя. 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967" y="540002"/>
        <a:ext cx="7268108" cy="697498"/>
      </dsp:txXfrm>
    </dsp:sp>
    <dsp:sp modelId="{32A7C2C6-89B2-4D88-A2C7-31E42BD55E76}">
      <dsp:nvSpPr>
        <dsp:cNvPr id="0" name=""/>
        <dsp:cNvSpPr/>
      </dsp:nvSpPr>
      <dsp:spPr>
        <a:xfrm>
          <a:off x="215464" y="404997"/>
          <a:ext cx="886221" cy="8862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C3197-6CA2-457D-87D7-B0D48EBE229A}">
      <dsp:nvSpPr>
        <dsp:cNvPr id="0" name=""/>
        <dsp:cNvSpPr/>
      </dsp:nvSpPr>
      <dsp:spPr>
        <a:xfrm>
          <a:off x="1031440" y="1304999"/>
          <a:ext cx="6834085" cy="933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5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 это создание положительного образа компании, его распространение и закрепление в голове клиента. 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1440" y="1304999"/>
        <a:ext cx="6834085" cy="933750"/>
      </dsp:txXfrm>
    </dsp:sp>
    <dsp:sp modelId="{579BD6A6-FCA6-42D1-B04A-A67A1DCE8243}">
      <dsp:nvSpPr>
        <dsp:cNvPr id="0" name=""/>
        <dsp:cNvSpPr/>
      </dsp:nvSpPr>
      <dsp:spPr>
        <a:xfrm>
          <a:off x="588330" y="1328764"/>
          <a:ext cx="886221" cy="8862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D27E0-B8AB-4F8C-80D0-C6195396DB02}">
      <dsp:nvSpPr>
        <dsp:cNvPr id="0" name=""/>
        <dsp:cNvSpPr/>
      </dsp:nvSpPr>
      <dsp:spPr>
        <a:xfrm>
          <a:off x="1187365" y="2250001"/>
          <a:ext cx="6678160" cy="116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5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-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совокупность маркетинговых усилий по 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созданию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бренда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его поддержке и развитию на рынке.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7365" y="2250001"/>
        <a:ext cx="6678160" cy="1169996"/>
      </dsp:txXfrm>
    </dsp:sp>
    <dsp:sp modelId="{E8AD8D8F-F097-41DE-9FF2-55668B7B6293}">
      <dsp:nvSpPr>
        <dsp:cNvPr id="0" name=""/>
        <dsp:cNvSpPr/>
      </dsp:nvSpPr>
      <dsp:spPr>
        <a:xfrm>
          <a:off x="744255" y="2391889"/>
          <a:ext cx="886221" cy="8862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82B7E-DB81-4898-9869-5230E2CD3849}">
      <dsp:nvSpPr>
        <dsp:cNvPr id="0" name=""/>
        <dsp:cNvSpPr/>
      </dsp:nvSpPr>
      <dsp:spPr>
        <a:xfrm>
          <a:off x="1012373" y="3296249"/>
          <a:ext cx="6872219" cy="1203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5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включает целый комплекс маркетинговых мероприятий по развитию имиджа и закреплению долгосрочных отношений с потребителем.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2373" y="3296249"/>
        <a:ext cx="6872219" cy="1203750"/>
      </dsp:txXfrm>
    </dsp:sp>
    <dsp:sp modelId="{41AEF172-59B7-4BB2-BA23-758F727A689F}">
      <dsp:nvSpPr>
        <dsp:cNvPr id="0" name=""/>
        <dsp:cNvSpPr/>
      </dsp:nvSpPr>
      <dsp:spPr>
        <a:xfrm>
          <a:off x="588330" y="3455014"/>
          <a:ext cx="886221" cy="8862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45D6D-F8E4-499E-A0E3-9D6E6C02A3A3}">
      <dsp:nvSpPr>
        <dsp:cNvPr id="0" name=""/>
        <dsp:cNvSpPr/>
      </dsp:nvSpPr>
      <dsp:spPr>
        <a:xfrm>
          <a:off x="523408" y="4545002"/>
          <a:ext cx="7342117" cy="832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5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Простыми словами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это управление 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брендом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408" y="4545002"/>
        <a:ext cx="7342117" cy="832494"/>
      </dsp:txXfrm>
    </dsp:sp>
    <dsp:sp modelId="{6B4EE0AE-DAFC-4443-9424-340006EE3BBE}">
      <dsp:nvSpPr>
        <dsp:cNvPr id="0" name=""/>
        <dsp:cNvSpPr/>
      </dsp:nvSpPr>
      <dsp:spPr>
        <a:xfrm>
          <a:off x="80298" y="4518139"/>
          <a:ext cx="886221" cy="88622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2E302-1E6E-45F2-83E5-E2FE1F205296}">
      <dsp:nvSpPr>
        <dsp:cNvPr id="0" name=""/>
        <dsp:cNvSpPr/>
      </dsp:nvSpPr>
      <dsp:spPr>
        <a:xfrm>
          <a:off x="4427" y="0"/>
          <a:ext cx="5071992" cy="594285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 исследования: </a:t>
          </a: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компания </a:t>
          </a:r>
          <a:r>
            <a:rPr lang="en-US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Amazon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" y="2377143"/>
        <a:ext cx="5071992" cy="2377143"/>
      </dsp:txXfrm>
    </dsp:sp>
    <dsp:sp modelId="{B8CCA1A3-8629-4FEF-90CE-504A73D98EBC}">
      <dsp:nvSpPr>
        <dsp:cNvPr id="0" name=""/>
        <dsp:cNvSpPr/>
      </dsp:nvSpPr>
      <dsp:spPr>
        <a:xfrm>
          <a:off x="1550937" y="356571"/>
          <a:ext cx="1978972" cy="19789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4E9E8-E253-4924-B0B6-8E36B671005D}">
      <dsp:nvSpPr>
        <dsp:cNvPr id="0" name=""/>
        <dsp:cNvSpPr/>
      </dsp:nvSpPr>
      <dsp:spPr>
        <a:xfrm>
          <a:off x="5228579" y="0"/>
          <a:ext cx="5071992" cy="594285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 исследования</a:t>
          </a: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4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брендинг</a:t>
          </a: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компании 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Amazon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579" y="2377143"/>
        <a:ext cx="5071992" cy="2377143"/>
      </dsp:txXfrm>
    </dsp:sp>
    <dsp:sp modelId="{87CE8E42-AF66-43DE-8958-1158374C6536}">
      <dsp:nvSpPr>
        <dsp:cNvPr id="0" name=""/>
        <dsp:cNvSpPr/>
      </dsp:nvSpPr>
      <dsp:spPr>
        <a:xfrm>
          <a:off x="6775089" y="356571"/>
          <a:ext cx="1978972" cy="19789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B3E3-28A3-4026-861D-DB0DDF71C0D6}">
      <dsp:nvSpPr>
        <dsp:cNvPr id="0" name=""/>
        <dsp:cNvSpPr/>
      </dsp:nvSpPr>
      <dsp:spPr>
        <a:xfrm>
          <a:off x="412199" y="4754287"/>
          <a:ext cx="9480600" cy="8914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51369-D057-48FA-9A63-85FC928D8A04}">
      <dsp:nvSpPr>
        <dsp:cNvPr id="0" name=""/>
        <dsp:cNvSpPr/>
      </dsp:nvSpPr>
      <dsp:spPr>
        <a:xfrm>
          <a:off x="0" y="442822"/>
          <a:ext cx="7245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87EFD-C4E9-4CC7-8AFD-99C9F2D21778}">
      <dsp:nvSpPr>
        <dsp:cNvPr id="0" name=""/>
        <dsp:cNvSpPr/>
      </dsp:nvSpPr>
      <dsp:spPr>
        <a:xfrm>
          <a:off x="362250" y="29542"/>
          <a:ext cx="683567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91" tIns="0" rIns="19169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 дать компании имя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пришло не сразу. Перед ним были две попытки назвать компанию 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Cadabra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и 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Relentless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 оба варианта не прижились, поскольку не соответствовали идеям и принципам компании, кроме того создавали негативные ассоциации. 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99" y="69891"/>
        <a:ext cx="6754973" cy="745862"/>
      </dsp:txXfrm>
    </dsp:sp>
    <dsp:sp modelId="{6F6E7F8F-0399-4B19-B1A4-4A07251AEF12}">
      <dsp:nvSpPr>
        <dsp:cNvPr id="0" name=""/>
        <dsp:cNvSpPr/>
      </dsp:nvSpPr>
      <dsp:spPr>
        <a:xfrm>
          <a:off x="0" y="1712903"/>
          <a:ext cx="7245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44B6E-97A2-4261-831E-B98DCA75DB5E}">
      <dsp:nvSpPr>
        <dsp:cNvPr id="0" name=""/>
        <dsp:cNvSpPr/>
      </dsp:nvSpPr>
      <dsp:spPr>
        <a:xfrm>
          <a:off x="344915" y="1299622"/>
          <a:ext cx="689830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91" tIns="0" rIns="19169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Так, например, 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Кадабра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- от английского слова 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cadaver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было созвучно со словом «труп». Название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было выбрано не случайно, компания была названа в честь самой полноводной реки в мире- Амазонки.</a:t>
          </a: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264" y="1339971"/>
        <a:ext cx="6817610" cy="745862"/>
      </dsp:txXfrm>
    </dsp:sp>
    <dsp:sp modelId="{816ECB04-0356-4C67-8D74-58738A0381B5}">
      <dsp:nvSpPr>
        <dsp:cNvPr id="0" name=""/>
        <dsp:cNvSpPr/>
      </dsp:nvSpPr>
      <dsp:spPr>
        <a:xfrm>
          <a:off x="0" y="2982983"/>
          <a:ext cx="7245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D8B5-C5B4-4929-8794-934CAB367168}">
      <dsp:nvSpPr>
        <dsp:cNvPr id="0" name=""/>
        <dsp:cNvSpPr/>
      </dsp:nvSpPr>
      <dsp:spPr>
        <a:xfrm>
          <a:off x="344915" y="2569703"/>
          <a:ext cx="689830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91" tIns="0" rIns="191691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буквы «А» вначале названия компании помогало Amazon привлекать больше пользователей, что положительно сказывалось на всей стратегии продвижения.</a:t>
          </a:r>
          <a:endParaRPr lang="ru-RU" sz="1600" kern="1200" dirty="0"/>
        </a:p>
      </dsp:txBody>
      <dsp:txXfrm>
        <a:off x="385264" y="2610052"/>
        <a:ext cx="6817610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6E2CC-1AC2-4548-9168-CC517B32E94D}">
      <dsp:nvSpPr>
        <dsp:cNvPr id="0" name=""/>
        <dsp:cNvSpPr/>
      </dsp:nvSpPr>
      <dsp:spPr>
        <a:xfrm>
          <a:off x="3028167" y="858370"/>
          <a:ext cx="1650074" cy="392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74"/>
              </a:lnTo>
              <a:lnTo>
                <a:pt x="1650074" y="267574"/>
              </a:lnTo>
              <a:lnTo>
                <a:pt x="1650074" y="392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1F259-BFC4-459B-BBBD-B580898A0F68}">
      <dsp:nvSpPr>
        <dsp:cNvPr id="0" name=""/>
        <dsp:cNvSpPr/>
      </dsp:nvSpPr>
      <dsp:spPr>
        <a:xfrm>
          <a:off x="2982447" y="858370"/>
          <a:ext cx="91440" cy="392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F32C-44D3-44D7-9704-A36801C71DC0}">
      <dsp:nvSpPr>
        <dsp:cNvPr id="0" name=""/>
        <dsp:cNvSpPr/>
      </dsp:nvSpPr>
      <dsp:spPr>
        <a:xfrm>
          <a:off x="1378092" y="858370"/>
          <a:ext cx="1650074" cy="392642"/>
        </a:xfrm>
        <a:custGeom>
          <a:avLst/>
          <a:gdLst/>
          <a:ahLst/>
          <a:cxnLst/>
          <a:rect l="0" t="0" r="0" b="0"/>
          <a:pathLst>
            <a:path>
              <a:moveTo>
                <a:pt x="1650074" y="0"/>
              </a:moveTo>
              <a:lnTo>
                <a:pt x="1650074" y="267574"/>
              </a:lnTo>
              <a:lnTo>
                <a:pt x="0" y="267574"/>
              </a:lnTo>
              <a:lnTo>
                <a:pt x="0" y="392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751C9-0A4C-427B-BE5A-BCA95318E9C7}">
      <dsp:nvSpPr>
        <dsp:cNvPr id="0" name=""/>
        <dsp:cNvSpPr/>
      </dsp:nvSpPr>
      <dsp:spPr>
        <a:xfrm>
          <a:off x="1327724" y="1081"/>
          <a:ext cx="3400884" cy="857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3A126-5B97-4A84-8F70-59E858BE2A06}">
      <dsp:nvSpPr>
        <dsp:cNvPr id="0" name=""/>
        <dsp:cNvSpPr/>
      </dsp:nvSpPr>
      <dsp:spPr>
        <a:xfrm>
          <a:off x="1477731" y="143588"/>
          <a:ext cx="3400884" cy="857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Элементы миссии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2840" y="168697"/>
        <a:ext cx="3350666" cy="807070"/>
      </dsp:txXfrm>
    </dsp:sp>
    <dsp:sp modelId="{FA3F2E8D-F0E1-4C41-A7C8-05796691B2DF}">
      <dsp:nvSpPr>
        <dsp:cNvPr id="0" name=""/>
        <dsp:cNvSpPr/>
      </dsp:nvSpPr>
      <dsp:spPr>
        <a:xfrm>
          <a:off x="703062" y="1251013"/>
          <a:ext cx="1350060" cy="857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F6618-FCE1-4618-A320-2C4ABEFE07FB}">
      <dsp:nvSpPr>
        <dsp:cNvPr id="0" name=""/>
        <dsp:cNvSpPr/>
      </dsp:nvSpPr>
      <dsp:spPr>
        <a:xfrm>
          <a:off x="853068" y="1393519"/>
          <a:ext cx="1350060" cy="857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Низкие цены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177" y="1418628"/>
        <a:ext cx="1299842" cy="807070"/>
      </dsp:txXfrm>
    </dsp:sp>
    <dsp:sp modelId="{02975579-A713-46C6-9F52-F1435466B7ED}">
      <dsp:nvSpPr>
        <dsp:cNvPr id="0" name=""/>
        <dsp:cNvSpPr/>
      </dsp:nvSpPr>
      <dsp:spPr>
        <a:xfrm>
          <a:off x="2353136" y="1251013"/>
          <a:ext cx="1350060" cy="857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E70EC-0009-42D3-858E-1F69B74AD40F}">
      <dsp:nvSpPr>
        <dsp:cNvPr id="0" name=""/>
        <dsp:cNvSpPr/>
      </dsp:nvSpPr>
      <dsp:spPr>
        <a:xfrm>
          <a:off x="2503143" y="1393519"/>
          <a:ext cx="1350060" cy="857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Лучший  выбор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8252" y="1418628"/>
        <a:ext cx="1299842" cy="807070"/>
      </dsp:txXfrm>
    </dsp:sp>
    <dsp:sp modelId="{A5BF1ED3-CC9E-4DC8-9FBF-F5547D8635AD}">
      <dsp:nvSpPr>
        <dsp:cNvPr id="0" name=""/>
        <dsp:cNvSpPr/>
      </dsp:nvSpPr>
      <dsp:spPr>
        <a:xfrm>
          <a:off x="4003211" y="1251013"/>
          <a:ext cx="1350060" cy="857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6666B-0F72-4D4A-94BE-1D41100D4690}">
      <dsp:nvSpPr>
        <dsp:cNvPr id="0" name=""/>
        <dsp:cNvSpPr/>
      </dsp:nvSpPr>
      <dsp:spPr>
        <a:xfrm>
          <a:off x="4153217" y="1393519"/>
          <a:ext cx="1350060" cy="857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Максимальный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8326" y="1418628"/>
        <a:ext cx="1299842" cy="807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D0B93-A704-41A4-8A1B-613F4B121262}">
      <dsp:nvSpPr>
        <dsp:cNvPr id="0" name=""/>
        <dsp:cNvSpPr/>
      </dsp:nvSpPr>
      <dsp:spPr>
        <a:xfrm>
          <a:off x="4139079" y="3369731"/>
          <a:ext cx="91440" cy="487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6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AE2AE-D2FA-4527-A141-7DDB7714C2B4}">
      <dsp:nvSpPr>
        <dsp:cNvPr id="0" name=""/>
        <dsp:cNvSpPr/>
      </dsp:nvSpPr>
      <dsp:spPr>
        <a:xfrm>
          <a:off x="2694382" y="1817372"/>
          <a:ext cx="1490417" cy="48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15"/>
              </a:lnTo>
              <a:lnTo>
                <a:pt x="1490417" y="332315"/>
              </a:lnTo>
              <a:lnTo>
                <a:pt x="1490417" y="487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3606-589E-4B9D-9C49-9AE70FCDD338}">
      <dsp:nvSpPr>
        <dsp:cNvPr id="0" name=""/>
        <dsp:cNvSpPr/>
      </dsp:nvSpPr>
      <dsp:spPr>
        <a:xfrm>
          <a:off x="1158244" y="3369731"/>
          <a:ext cx="91440" cy="487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6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36DD4-81BE-4434-AC46-0C680FE04505}">
      <dsp:nvSpPr>
        <dsp:cNvPr id="0" name=""/>
        <dsp:cNvSpPr/>
      </dsp:nvSpPr>
      <dsp:spPr>
        <a:xfrm>
          <a:off x="1203964" y="1817372"/>
          <a:ext cx="1490417" cy="487644"/>
        </a:xfrm>
        <a:custGeom>
          <a:avLst/>
          <a:gdLst/>
          <a:ahLst/>
          <a:cxnLst/>
          <a:rect l="0" t="0" r="0" b="0"/>
          <a:pathLst>
            <a:path>
              <a:moveTo>
                <a:pt x="1490417" y="0"/>
              </a:moveTo>
              <a:lnTo>
                <a:pt x="1490417" y="332315"/>
              </a:lnTo>
              <a:lnTo>
                <a:pt x="0" y="332315"/>
              </a:lnTo>
              <a:lnTo>
                <a:pt x="0" y="487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6A81A-CF83-47FC-A91E-B6F3DBFB160F}">
      <dsp:nvSpPr>
        <dsp:cNvPr id="0" name=""/>
        <dsp:cNvSpPr/>
      </dsp:nvSpPr>
      <dsp:spPr>
        <a:xfrm>
          <a:off x="1856024" y="752657"/>
          <a:ext cx="1676715" cy="106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2ABE-18AE-4BD8-B7E0-D38B9BBDD19C}">
      <dsp:nvSpPr>
        <dsp:cNvPr id="0" name=""/>
        <dsp:cNvSpPr/>
      </dsp:nvSpPr>
      <dsp:spPr>
        <a:xfrm>
          <a:off x="2042325" y="929644"/>
          <a:ext cx="1676715" cy="106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Миссия и видение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Амазон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509" y="960828"/>
        <a:ext cx="1614347" cy="1002346"/>
      </dsp:txXfrm>
    </dsp:sp>
    <dsp:sp modelId="{2C0D8287-8DE5-4FA0-9339-225DD707E7B4}">
      <dsp:nvSpPr>
        <dsp:cNvPr id="0" name=""/>
        <dsp:cNvSpPr/>
      </dsp:nvSpPr>
      <dsp:spPr>
        <a:xfrm>
          <a:off x="365606" y="2305017"/>
          <a:ext cx="1676715" cy="106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862BA-F769-4014-82E8-7FF27753DDAC}">
      <dsp:nvSpPr>
        <dsp:cNvPr id="0" name=""/>
        <dsp:cNvSpPr/>
      </dsp:nvSpPr>
      <dsp:spPr>
        <a:xfrm>
          <a:off x="551908" y="2482004"/>
          <a:ext cx="1676715" cy="106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Миссия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092" y="2513188"/>
        <a:ext cx="1614347" cy="1002346"/>
      </dsp:txXfrm>
    </dsp:sp>
    <dsp:sp modelId="{1F601A51-F461-4680-9B25-512A6B1FFCCA}">
      <dsp:nvSpPr>
        <dsp:cNvPr id="0" name=""/>
        <dsp:cNvSpPr/>
      </dsp:nvSpPr>
      <dsp:spPr>
        <a:xfrm>
          <a:off x="2815" y="3857376"/>
          <a:ext cx="2402297" cy="106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586E0-4A50-47B0-AEAB-24C38D5904BB}">
      <dsp:nvSpPr>
        <dsp:cNvPr id="0" name=""/>
        <dsp:cNvSpPr/>
      </dsp:nvSpPr>
      <dsp:spPr>
        <a:xfrm>
          <a:off x="189117" y="4034363"/>
          <a:ext cx="2402297" cy="106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«Мы стремимся предложить нашим клиентам максимально низкие цены, лучший доступный выбор и максимальное удобство».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1" y="4065547"/>
        <a:ext cx="2339929" cy="1002346"/>
      </dsp:txXfrm>
    </dsp:sp>
    <dsp:sp modelId="{8970CBE1-1CED-4ED2-9152-DF3AAE16B148}">
      <dsp:nvSpPr>
        <dsp:cNvPr id="0" name=""/>
        <dsp:cNvSpPr/>
      </dsp:nvSpPr>
      <dsp:spPr>
        <a:xfrm>
          <a:off x="3346441" y="2305017"/>
          <a:ext cx="1676715" cy="106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F4331-0E3F-496A-82DF-3A82CF61E0C8}">
      <dsp:nvSpPr>
        <dsp:cNvPr id="0" name=""/>
        <dsp:cNvSpPr/>
      </dsp:nvSpPr>
      <dsp:spPr>
        <a:xfrm>
          <a:off x="3532743" y="2482004"/>
          <a:ext cx="1676715" cy="106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3927" y="2513188"/>
        <a:ext cx="1614347" cy="1002346"/>
      </dsp:txXfrm>
    </dsp:sp>
    <dsp:sp modelId="{7493EFF5-5C24-4FDC-82AD-64BCCA88C690}">
      <dsp:nvSpPr>
        <dsp:cNvPr id="0" name=""/>
        <dsp:cNvSpPr/>
      </dsp:nvSpPr>
      <dsp:spPr>
        <a:xfrm>
          <a:off x="2777716" y="3857376"/>
          <a:ext cx="2814166" cy="106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714C8-A763-4314-B4D8-E99FC092F685}">
      <dsp:nvSpPr>
        <dsp:cNvPr id="0" name=""/>
        <dsp:cNvSpPr/>
      </dsp:nvSpPr>
      <dsp:spPr>
        <a:xfrm>
          <a:off x="2964018" y="4034363"/>
          <a:ext cx="2814166" cy="106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Быть ​​самой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клиентоориентированной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компанией в мире, где наши клиенты могут найти и открыть для себя все, что они хотят купить в Интернете».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5202" y="4065547"/>
        <a:ext cx="2751798" cy="100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3373-5CD5-4A02-B2B7-0333DC179F12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F4781-F2AB-4BAD-86CA-F450F129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1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91FB0-5146-4BBE-9E11-9E689581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04000"/>
            <a:ext cx="9144000" cy="1395000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57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4DD2E-E0EF-4B79-AE55-D7E76320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C76070D-8D9D-46CE-8676-A541944CF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9CA753-14EE-4B3C-B713-46CD7BDF9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C1E64C-B33B-4327-9FEE-38FE8986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185055-5CC7-4E9E-A50C-293C97BE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C52D54-D7F8-42CD-82FE-5ED43D34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02D74-55DE-4909-8735-F70D0699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D4FF53D-10E0-42F1-B3B0-DAC86609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3C6FA2-7C86-4A14-ABD6-213376FC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16D3FD-43C0-4CFB-BE38-875D2D61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E812B9-3FD2-415F-BB86-EF87F213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540593B-97B7-40F2-AE0D-640F93C62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30159FF-FFFF-4731-99E5-0C830A2CC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33AABE-686A-4BC6-B4AB-DA2218C4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14C021-25A9-4B99-BE22-8C661841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35376A-2A30-466E-B376-39EBFE13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BEAE5">
                <a:lumMod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8B651-88CD-4313-A032-8AA6EA28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DE471B-25BC-4343-9607-10ACB993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53B466-5933-44BA-8DE0-F20EE7C9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BD59674-C2E5-4B6F-9D1A-B4E9528A4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742" y="4644000"/>
            <a:ext cx="3875397" cy="22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BEAE5">
                <a:lumMod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8B651-88CD-4313-A032-8AA6EA28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53B466-5933-44BA-8DE0-F20EE7C9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8DFAED-1340-4FA5-AB19-404CA645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976BEA-B37C-4A2D-B6F0-3B69C71C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9C502F-8592-4832-9DD7-631AB8E2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ED5EDF-F101-4C3B-A36D-D214463C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A5033C-D286-4AFE-8C7F-F1B084D1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9B1BEE-7A3E-4BDD-A220-9DAC05BE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BA4B12-9A86-4C8B-9A22-7F028B955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AE69B3-4F40-4729-92C4-9440D6DFC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CA5DF7-3031-468A-8C37-F85AD07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3E9F7F-C296-41C0-9C43-0C1F00F0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FDDC83-8E66-4A33-8CB9-B38E92B5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7F310C-E560-4832-8B43-1B73F0F8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F7ED5F-74FF-4BDB-9F9D-FAA435A3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73A530-1127-44DB-B48E-97CFA293D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1FC2DC-A709-4C53-BDE0-27E80A03D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30A57BA-963B-4DD9-88B0-5055EAAEE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0D465A-DECF-410B-AE72-85056B80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0C7100-F7EA-4936-B47B-5F16DF8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DF7A1B1-0912-4372-B1F3-EDCC7525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936ED4-E512-4B3E-9BF0-5466C454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4A21AAF-1260-4AFA-9709-2979F8B3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FD22C5-AD1C-4C81-9ED9-61B7BC1E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0F2187-D98B-403C-BEB7-812488FF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97D7122-583B-49A1-9463-C0E25823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E6B9A0-ED96-498B-BFA0-D11A7812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D74C2C-153B-457B-A1CE-AD1CB5B4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27382-1C0B-4861-8C2D-94D3DD86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025F70-55C7-4B33-B7DD-FC1AFCEB6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3D8B25-D47C-44B9-8457-D96765250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5135C1-7C40-41B8-A524-13B0B043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9D62E5-FC1B-4F0F-A5BE-F3E78128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B0B734-9946-49DC-9CA2-C4F47E96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64D3E2-15F0-4FA1-8DF8-9289FC83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7DCF2B-E851-4FB9-9A80-43130E570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EFAB10-8E66-4F5A-B921-02E157D9E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484A0-DB05-4C59-AAC4-38EB2D1FFF6A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09B0AE-6EB8-4AD8-B617-BB0DF9087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300BEB-74EC-48D3-9E17-A2E324DDD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EB7A-6E80-41B5-857D-EA4F8AC56B6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4"/>
            <a:extLst>
              <a:ext uri="{FF2B5EF4-FFF2-40B4-BE49-F238E27FC236}">
                <a16:creationId xmlns="" xmlns:a16="http://schemas.microsoft.com/office/drawing/2014/main" id="{09A379CF-106B-4871-B6B4-5AD858D9FD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chart" Target="../charts/chart1.xml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86513"/>
            <a:ext cx="7506597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4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-2718" y="0"/>
            <a:ext cx="290371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18998" y="2832084"/>
            <a:ext cx="569591" cy="429802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76522" y="2394000"/>
            <a:ext cx="1733937" cy="4464000"/>
          </a:xfrm>
          <a:prstGeom prst="triangle">
            <a:avLst>
              <a:gd name="adj" fmla="val 10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48505" y="-298351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263705" y="1490670"/>
            <a:ext cx="6012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«Брендинг компании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1030912" y="120297"/>
            <a:ext cx="438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201000" y="3945326"/>
            <a:ext cx="544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:________________________________________________________________________________________________________________________________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3453037" y="6434440"/>
            <a:ext cx="1158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37" y="240664"/>
            <a:ext cx="10347063" cy="678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бренда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мировом рейтинге 2022года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7832541" y="5485"/>
            <a:ext cx="4373527" cy="6852515"/>
          </a:xfrm>
          <a:custGeom>
            <a:avLst/>
            <a:gdLst>
              <a:gd name="connsiteX0" fmla="*/ 0 w 4359459"/>
              <a:gd name="connsiteY0" fmla="*/ 6303875 h 6303875"/>
              <a:gd name="connsiteX1" fmla="*/ 4359459 w 4359459"/>
              <a:gd name="connsiteY1" fmla="*/ 0 h 6303875"/>
              <a:gd name="connsiteX2" fmla="*/ 4359459 w 4359459"/>
              <a:gd name="connsiteY2" fmla="*/ 6303875 h 6303875"/>
              <a:gd name="connsiteX3" fmla="*/ 0 w 4359459"/>
              <a:gd name="connsiteY3" fmla="*/ 6303875 h 630387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7" h="6852515">
                <a:moveTo>
                  <a:pt x="0" y="6852515"/>
                </a:moveTo>
                <a:cubicBezTo>
                  <a:pt x="1457842" y="4568343"/>
                  <a:pt x="4364657" y="6884307"/>
                  <a:pt x="4373527" y="0"/>
                </a:cubicBezTo>
                <a:cubicBezTo>
                  <a:pt x="4368838" y="2284172"/>
                  <a:pt x="4364148" y="4568343"/>
                  <a:pt x="4359459" y="6852515"/>
                </a:cubicBezTo>
                <a:lnTo>
                  <a:pt x="0" y="685251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-1" y="5484"/>
            <a:ext cx="1733937" cy="6852515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495393"/>
              </p:ext>
            </p:extLst>
          </p:nvPr>
        </p:nvGraphicFramePr>
        <p:xfrm>
          <a:off x="1101000" y="1094359"/>
          <a:ext cx="7055095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6129179"/>
            <a:ext cx="697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Apple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самый дорогой бренд в 2022 году[Электронная версия][Ресурс: https://amazinews.ru/apple-samyj-dorogoj-brend-v-2022-godu.html]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59" y="750365"/>
            <a:ext cx="1946205" cy="641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47" y="1539001"/>
            <a:ext cx="1436307" cy="94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5811" r="14898" b="13185"/>
          <a:stretch/>
        </p:blipFill>
        <p:spPr>
          <a:xfrm>
            <a:off x="8489554" y="2698761"/>
            <a:ext cx="2430000" cy="103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t="37205" r="14657" b="33268"/>
          <a:stretch/>
        </p:blipFill>
        <p:spPr>
          <a:xfrm>
            <a:off x="8350027" y="4255458"/>
            <a:ext cx="2294204" cy="532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r="32283"/>
          <a:stretch/>
        </p:blipFill>
        <p:spPr>
          <a:xfrm>
            <a:off x="8223581" y="4781271"/>
            <a:ext cx="842419" cy="8527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9002" r="5709" b="31627"/>
          <a:stretch/>
        </p:blipFill>
        <p:spPr>
          <a:xfrm>
            <a:off x="10005358" y="1606388"/>
            <a:ext cx="1899905" cy="7482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252" r="10630" b="36220"/>
          <a:stretch/>
        </p:blipFill>
        <p:spPr>
          <a:xfrm>
            <a:off x="9353333" y="3579433"/>
            <a:ext cx="2187667" cy="524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3502" r="3125" b="13502"/>
          <a:stretch/>
        </p:blipFill>
        <p:spPr>
          <a:xfrm>
            <a:off x="10291664" y="680137"/>
            <a:ext cx="1789336" cy="7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0" y="-8365"/>
            <a:ext cx="290371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18" y="0"/>
            <a:ext cx="9288282" cy="6858000"/>
          </a:xfrm>
          <a:prstGeom prst="rect">
            <a:avLst/>
          </a:prstGeom>
        </p:spPr>
      </p:pic>
      <p:sp>
        <p:nvSpPr>
          <p:cNvPr id="4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2903717" y="-8365"/>
            <a:ext cx="9288282" cy="6858000"/>
          </a:xfrm>
          <a:prstGeom prst="rect">
            <a:avLst/>
          </a:prstGeom>
          <a:solidFill>
            <a:schemeClr val="accent4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1776000" y="99000"/>
            <a:ext cx="9880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3027710" y="1280907"/>
            <a:ext cx="90223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история создания и успеха компании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Амазон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[Электронная версия][Ресурс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://lindeal.com/business/amazon-istoriya-uspekha-kompanii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- самый дорогой бренд в 2022 году[Электронная версия][Ресурс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://amazinews.ru/apple-samyj-dorogoj-brend-v-2022-godu.html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остался самым дорогим мировым брендом в 2021 году[Электронная версия][Ресурс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://www.interfax.ru/russia/845977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endParaRPr lang="ru-RU" sz="2000" dirty="0"/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-2718" y="0"/>
            <a:ext cx="290371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201000" y="120297"/>
            <a:ext cx="2295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00" y="0"/>
            <a:ext cx="929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189000"/>
            <a:ext cx="6958412" cy="948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бренда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7062517"/>
              </p:ext>
            </p:extLst>
          </p:nvPr>
        </p:nvGraphicFramePr>
        <p:xfrm>
          <a:off x="200999" y="954000"/>
          <a:ext cx="7955611" cy="56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9606001" y="0"/>
            <a:ext cx="284592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70" y="324000"/>
            <a:ext cx="4094597" cy="2961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6372" r="21395" b="36876"/>
          <a:stretch/>
        </p:blipFill>
        <p:spPr>
          <a:xfrm>
            <a:off x="8256971" y="3384000"/>
            <a:ext cx="4094596" cy="2970000"/>
          </a:xfrm>
          <a:prstGeom prst="rect">
            <a:avLst/>
          </a:prstGeom>
        </p:spPr>
      </p:pic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717990" y="0"/>
            <a:ext cx="1733937" cy="6863294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5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86513"/>
            <a:ext cx="12191999" cy="703102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0064" y="0"/>
            <a:ext cx="11386871" cy="58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97319"/>
              </p:ext>
            </p:extLst>
          </p:nvPr>
        </p:nvGraphicFramePr>
        <p:xfrm>
          <a:off x="1011000" y="873000"/>
          <a:ext cx="10305000" cy="594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2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r="11246"/>
          <a:stretch/>
        </p:blipFill>
        <p:spPr>
          <a:xfrm>
            <a:off x="0" y="0"/>
            <a:ext cx="5196000" cy="6858000"/>
          </a:xfrm>
          <a:prstGeom prst="rect">
            <a:avLst/>
          </a:prstGeom>
        </p:spPr>
      </p:pic>
      <p:sp>
        <p:nvSpPr>
          <p:cNvPr id="3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5196000" y="0"/>
            <a:ext cx="6995999" cy="6858000"/>
          </a:xfrm>
          <a:prstGeom prst="rect">
            <a:avLst/>
          </a:prstGeom>
          <a:solidFill>
            <a:schemeClr val="accent4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96000" y="99000"/>
            <a:ext cx="7085999" cy="58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компании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96000" y="1449000"/>
            <a:ext cx="7085999" cy="58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крупнейший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мировой гигант электронной торговли, главный офис которой находится в Сиэтл, США. Компания занимается продажей разнообразных товаров через Интернет-среду и их последующей доставкой, которой удалось добиться невероятных успехов не имея собственного продукта. 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достижении таких результатов ей помогли многие факторы: жесткая модель управления, непрерывное стремление к росту и расширению, собственная система отбора кадров, использование и внедрение достижений научно-технического прогресса, полное игнорирование конкурентов и максимальная концентрация на потребностях людей.</a:t>
            </a:r>
          </a:p>
          <a:p>
            <a:pPr algn="ctr"/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2" y="0"/>
            <a:ext cx="7266001" cy="68580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1516" y="99000"/>
            <a:ext cx="6930000" cy="58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компании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7998" y="687071"/>
            <a:ext cx="6930000" cy="49299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Джефф Безос и его супруга Маккензи.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основания Amazon ему было около 30 лет, он занимал хорошую должность в инвестиционном фонде на Уолл-стрит и получал зарплату с шестью нулями, имел личные накопления на банковском счету, большой дом, но не хотел строить карьеру находясь будучи наемным работником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поисках потенциальных клиентов для инвестиционного фонда он увидел статистику, которая показывала темпы роста электронной торговли около 2300% в год. Именно тогда пришло решение уволиться с работы и запустить свой бизнес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электронной коммерции.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Джефф Безос начал активно искать инвесторов. В идею запустить интернет-магазин книг вложились все родственники, знакомые и друзья, благодаря чему удалось собрать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долларов,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сбережения его отца в размере 300 тысяч долларов. Компания начала свою деятельность с продажи книг через сайт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Дата основания Amazon: 5 июля 1994 г,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Белвью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Вашингтон, США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habrastorage.org/r/w1560/files/72e/829/68e/72e82968e4984c05911593e04dd6c6ab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43717"/>
          <a:stretch/>
        </p:blipFill>
        <p:spPr bwMode="auto">
          <a:xfrm>
            <a:off x="7241611" y="0"/>
            <a:ext cx="495038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48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2" y="-2"/>
            <a:ext cx="12191999" cy="6858001"/>
          </a:xfrm>
          <a:prstGeom prst="rect">
            <a:avLst/>
          </a:prstGeom>
          <a:solidFill>
            <a:schemeClr val="accent4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129" y="144000"/>
            <a:ext cx="10981871" cy="585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основных событий компании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67385"/>
              </p:ext>
            </p:extLst>
          </p:nvPr>
        </p:nvGraphicFramePr>
        <p:xfrm>
          <a:off x="651000" y="729000"/>
          <a:ext cx="11294540" cy="570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91"/>
                <a:gridCol w="9913549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события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1994год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Джеффри Безос регистрирует компанию под названием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Cadabra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там работает 5 человек. Спустя пару месяцев он решает поменять название на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Relentness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но и это название также не прижилось.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с книгами становится доступным в сети Интернет.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оценивается на IPO на 66 млн. долларов и становится «опасным игроком» для конкурентов.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одежды, офисных товаров и аксессуаров.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продаж спортивных товаров, продуктов для здоровья и по уходу за собой, а также внедрение функции поиска информации внутри интересующий книги.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бьюти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продуктов и украшений.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 начинает выпускать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дроны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впервые запускает проект со скидками Amazon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перспективного американского разработчика игр, в результате появляется Amazon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Game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Studios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22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 обогнала по объему продаж </a:t>
                      </a:r>
                      <a:r>
                        <a:rPr lang="ru-RU" sz="2000" dirty="0" err="1">
                          <a:solidFill>
                            <a:srgbClr val="3C3C3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Walmart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(сеть розничной, а также оптовой торговли в США, Мексике, Канаде, Китае, Японии и еще многим странам).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0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000" y="79211"/>
            <a:ext cx="9082800" cy="768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названия компании Amazon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4332494"/>
              </p:ext>
            </p:extLst>
          </p:nvPr>
        </p:nvGraphicFramePr>
        <p:xfrm>
          <a:off x="4898341" y="639000"/>
          <a:ext cx="7245000" cy="371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Равнобедренный треугольник 2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7832541" y="5485"/>
            <a:ext cx="4373527" cy="6852515"/>
          </a:xfrm>
          <a:custGeom>
            <a:avLst/>
            <a:gdLst>
              <a:gd name="connsiteX0" fmla="*/ 0 w 4359459"/>
              <a:gd name="connsiteY0" fmla="*/ 6303875 h 6303875"/>
              <a:gd name="connsiteX1" fmla="*/ 4359459 w 4359459"/>
              <a:gd name="connsiteY1" fmla="*/ 0 h 6303875"/>
              <a:gd name="connsiteX2" fmla="*/ 4359459 w 4359459"/>
              <a:gd name="connsiteY2" fmla="*/ 6303875 h 6303875"/>
              <a:gd name="connsiteX3" fmla="*/ 0 w 4359459"/>
              <a:gd name="connsiteY3" fmla="*/ 6303875 h 630387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7" h="6852515">
                <a:moveTo>
                  <a:pt x="0" y="6852515"/>
                </a:moveTo>
                <a:cubicBezTo>
                  <a:pt x="1457842" y="4568343"/>
                  <a:pt x="4364657" y="6884307"/>
                  <a:pt x="4373527" y="0"/>
                </a:cubicBezTo>
                <a:cubicBezTo>
                  <a:pt x="4368838" y="2284172"/>
                  <a:pt x="4364148" y="4568343"/>
                  <a:pt x="4359459" y="6852515"/>
                </a:cubicBezTo>
                <a:lnTo>
                  <a:pt x="0" y="6852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-1" y="5484"/>
            <a:ext cx="1733937" cy="6852515"/>
          </a:xfrm>
          <a:prstGeom prst="triangle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92" y="649385"/>
            <a:ext cx="1176322" cy="779980"/>
          </a:xfrm>
          <a:prstGeom prst="rect">
            <a:avLst/>
          </a:prstGeom>
        </p:spPr>
      </p:pic>
      <p:graphicFrame>
        <p:nvGraphicFramePr>
          <p:cNvPr id="21" name="Объект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7566668"/>
              </p:ext>
            </p:extLst>
          </p:nvPr>
        </p:nvGraphicFramePr>
        <p:xfrm>
          <a:off x="5937000" y="4357126"/>
          <a:ext cx="6206341" cy="225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80026"/>
              </p:ext>
            </p:extLst>
          </p:nvPr>
        </p:nvGraphicFramePr>
        <p:xfrm>
          <a:off x="156000" y="862264"/>
          <a:ext cx="5781000" cy="585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618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0" y="-8365"/>
            <a:ext cx="7761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Все логотипы компании Amaz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99" y="189000"/>
            <a:ext cx="4095001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1056000" y="0"/>
            <a:ext cx="9698034" cy="6688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логотипа компании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111000" y="533270"/>
            <a:ext cx="7739999" cy="289573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компании представлял собой крупную букву «А» на синем фоне в виде извилистой реки. Снизу мелкими буквами красовалась надпись красного цвета «</a:t>
            </a:r>
            <a:r>
              <a:rPr lang="ru-RU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Earth’s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bookstore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«Крупнейший книжный магазин на Земле» - фраза, которая позже стала поводом для предъявления претензий со стороны конкурентной компании </a:t>
            </a:r>
            <a:r>
              <a:rPr lang="ru-RU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Barners&amp;Nobel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заявила, что Amazon не является книжным магазином, а всего лишь выступает посредником между покупателем и продавцом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Вторая 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появилась в 1997 году, которая состояла из трех вариантов, неизменной оставалась только буква "А". В первом варианте фон напоминал зебру, во втором – коричневый сплошной фон и третий – с изображением огня.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1998 году появились еще две новые версии логотипа. Это были стилизованные надписи названия магазина. 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 используемый вариант логотипа создан в 2000 году. Перед дизайнерами стояло две задачи: он должен отразить идеологию компании и должен быть неподвластен времени.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Идею воплотила креативное агентство </a:t>
            </a:r>
            <a:r>
              <a:rPr lang="ru-RU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Turner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Duckworth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Дизайнеры работали над макетом несколько месяцев. Стрелка внизу текста начинается под буквой «а» и ведет к букве «z», намекая на то, что здесь можно найти товары на все буквы алфавита. Также эта оранжевая стрелка олицетворяет улыбку. Логотип стал действительно узнаваемым и популярным. Его невозможно перепутать с другими.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Равнобедренный треугольник 2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7831520" y="-34692"/>
            <a:ext cx="4401304" cy="6892692"/>
          </a:xfrm>
          <a:custGeom>
            <a:avLst/>
            <a:gdLst>
              <a:gd name="connsiteX0" fmla="*/ 0 w 4359459"/>
              <a:gd name="connsiteY0" fmla="*/ 6303875 h 6303875"/>
              <a:gd name="connsiteX1" fmla="*/ 4359459 w 4359459"/>
              <a:gd name="connsiteY1" fmla="*/ 0 h 6303875"/>
              <a:gd name="connsiteX2" fmla="*/ 4359459 w 4359459"/>
              <a:gd name="connsiteY2" fmla="*/ 6303875 h 6303875"/>
              <a:gd name="connsiteX3" fmla="*/ 0 w 4359459"/>
              <a:gd name="connsiteY3" fmla="*/ 6303875 h 630387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  <a:gd name="connsiteX0" fmla="*/ 1022 w 4401304"/>
              <a:gd name="connsiteY0" fmla="*/ 6892692 h 6892692"/>
              <a:gd name="connsiteX1" fmla="*/ 3929072 w 4401304"/>
              <a:gd name="connsiteY1" fmla="*/ 6111935 h 6892692"/>
              <a:gd name="connsiteX2" fmla="*/ 4374549 w 4401304"/>
              <a:gd name="connsiteY2" fmla="*/ 40177 h 6892692"/>
              <a:gd name="connsiteX3" fmla="*/ 4360481 w 4401304"/>
              <a:gd name="connsiteY3" fmla="*/ 6892692 h 6892692"/>
              <a:gd name="connsiteX4" fmla="*/ 1022 w 4401304"/>
              <a:gd name="connsiteY4" fmla="*/ 6892692 h 689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1304" h="6892692">
                <a:moveTo>
                  <a:pt x="1022" y="6892692"/>
                </a:moveTo>
                <a:cubicBezTo>
                  <a:pt x="-66190" y="6331157"/>
                  <a:pt x="3200151" y="7254021"/>
                  <a:pt x="3929072" y="6111935"/>
                </a:cubicBezTo>
                <a:cubicBezTo>
                  <a:pt x="4657993" y="4969849"/>
                  <a:pt x="4307337" y="-521358"/>
                  <a:pt x="4374549" y="40177"/>
                </a:cubicBezTo>
                <a:cubicBezTo>
                  <a:pt x="4369860" y="2324349"/>
                  <a:pt x="4365170" y="4608520"/>
                  <a:pt x="4360481" y="6892692"/>
                </a:cubicBezTo>
                <a:lnTo>
                  <a:pt x="1022" y="689269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3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37" y="80353"/>
            <a:ext cx="10347063" cy="678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бренда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рейтинге 2021года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7832541" y="5485"/>
            <a:ext cx="4373527" cy="6852515"/>
          </a:xfrm>
          <a:custGeom>
            <a:avLst/>
            <a:gdLst>
              <a:gd name="connsiteX0" fmla="*/ 0 w 4359459"/>
              <a:gd name="connsiteY0" fmla="*/ 6303875 h 6303875"/>
              <a:gd name="connsiteX1" fmla="*/ 4359459 w 4359459"/>
              <a:gd name="connsiteY1" fmla="*/ 0 h 6303875"/>
              <a:gd name="connsiteX2" fmla="*/ 4359459 w 4359459"/>
              <a:gd name="connsiteY2" fmla="*/ 6303875 h 6303875"/>
              <a:gd name="connsiteX3" fmla="*/ 0 w 4359459"/>
              <a:gd name="connsiteY3" fmla="*/ 6303875 h 630387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  <a:gd name="connsiteX0" fmla="*/ 0 w 4373527"/>
              <a:gd name="connsiteY0" fmla="*/ 6852515 h 6852515"/>
              <a:gd name="connsiteX1" fmla="*/ 4373527 w 4373527"/>
              <a:gd name="connsiteY1" fmla="*/ 0 h 6852515"/>
              <a:gd name="connsiteX2" fmla="*/ 4359459 w 4373527"/>
              <a:gd name="connsiteY2" fmla="*/ 6852515 h 6852515"/>
              <a:gd name="connsiteX3" fmla="*/ 0 w 4373527"/>
              <a:gd name="connsiteY3" fmla="*/ 6852515 h 685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3527" h="6852515">
                <a:moveTo>
                  <a:pt x="0" y="6852515"/>
                </a:moveTo>
                <a:cubicBezTo>
                  <a:pt x="1457842" y="4568343"/>
                  <a:pt x="4364657" y="6884307"/>
                  <a:pt x="4373527" y="0"/>
                </a:cubicBezTo>
                <a:cubicBezTo>
                  <a:pt x="4368838" y="2284172"/>
                  <a:pt x="4364148" y="4568343"/>
                  <a:pt x="4359459" y="6852515"/>
                </a:cubicBezTo>
                <a:lnTo>
                  <a:pt x="0" y="685251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 rot="10800000">
            <a:off x="-1" y="5484"/>
            <a:ext cx="1733937" cy="6852515"/>
          </a:xfrm>
          <a:prstGeom prst="triangle">
            <a:avLst>
              <a:gd name="adj" fmla="val 10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6129179"/>
            <a:ext cx="697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Amazon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самым дорогим мировым брендом в 2021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версия][Ресурс: https://www.interfax.ru/russia/845977].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59" y="750365"/>
            <a:ext cx="1946205" cy="641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86" y="829455"/>
            <a:ext cx="1436307" cy="94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5811" r="14898" b="13185"/>
          <a:stretch/>
        </p:blipFill>
        <p:spPr>
          <a:xfrm>
            <a:off x="8364567" y="3398307"/>
            <a:ext cx="2430000" cy="723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t="37205" r="14657" b="33268"/>
          <a:stretch/>
        </p:blipFill>
        <p:spPr>
          <a:xfrm>
            <a:off x="8350027" y="4255458"/>
            <a:ext cx="2294204" cy="532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r="32283"/>
          <a:stretch/>
        </p:blipFill>
        <p:spPr>
          <a:xfrm>
            <a:off x="8223581" y="4781271"/>
            <a:ext cx="842419" cy="852730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795504"/>
              </p:ext>
            </p:extLst>
          </p:nvPr>
        </p:nvGraphicFramePr>
        <p:xfrm>
          <a:off x="741000" y="829455"/>
          <a:ext cx="7641000" cy="529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3" r="5637"/>
          <a:stretch/>
        </p:blipFill>
        <p:spPr>
          <a:xfrm>
            <a:off x="10513157" y="1896734"/>
            <a:ext cx="1474336" cy="5774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54" y="1484384"/>
            <a:ext cx="2067934" cy="9897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46679"/>
          <a:stretch/>
        </p:blipFill>
        <p:spPr>
          <a:xfrm>
            <a:off x="9579567" y="2399163"/>
            <a:ext cx="1064664" cy="9991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15" y="2534275"/>
            <a:ext cx="1015785" cy="8495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r="16928"/>
          <a:stretch/>
        </p:blipFill>
        <p:spPr>
          <a:xfrm>
            <a:off x="8017730" y="2577323"/>
            <a:ext cx="1504489" cy="7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768</Words>
  <Application>Microsoft Office PowerPoint</Application>
  <PresentationFormat>Широкоэкранный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Понятие бренда и брендинга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названия компании Amazon</vt:lpstr>
      <vt:lpstr>Презентация PowerPoint</vt:lpstr>
      <vt:lpstr>Место бренда Amazon в рейтинге 2021года</vt:lpstr>
      <vt:lpstr>Место бренда Amazon в мировом рейтинге 2022года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72</cp:revision>
  <dcterms:created xsi:type="dcterms:W3CDTF">2020-09-04T05:59:52Z</dcterms:created>
  <dcterms:modified xsi:type="dcterms:W3CDTF">2022-06-12T16:49:28Z</dcterms:modified>
</cp:coreProperties>
</file>