
<file path=[Content_Types].xml><?xml version="1.0" encoding="utf-8"?>
<Types xmlns="http://schemas.openxmlformats.org/package/2006/content-types"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removePersonalInfoOnSave="1" saveSubsetFonts="1">
  <p:sldMasterIdLst>
    <p:sldMasterId id="2147483675" r:id="rId1"/>
  </p:sldMasterIdLst>
  <p:notesMasterIdLst>
    <p:notesMasterId r:id="rId3"/>
  </p:notesMasterIdLst>
  <p:sldIdLst>
    <p:sldId id="2956" r:id="rId2"/>
  </p:sldIdLst>
  <p:sldSz cx="6858000" cy="9906000" type="A4"/>
  <p:notesSz cx="6858000" cy="9144000"/>
  <p:custDataLst>
    <p:tags r:id="rId4"/>
  </p:custDataLst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1pPr>
    <a:lvl2pPr marL="533754" indent="-152312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2pPr>
    <a:lvl3pPr marL="1070157" indent="-307273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3pPr>
    <a:lvl4pPr marL="1606560" indent="-462234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4pPr>
    <a:lvl5pPr marL="2142962" indent="-617194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5pPr>
    <a:lvl6pPr marL="1907210" algn="l" defTabSz="762884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6pPr>
    <a:lvl7pPr marL="2288652" algn="l" defTabSz="762884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7pPr>
    <a:lvl8pPr marL="2670094" algn="l" defTabSz="762884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8pPr>
    <a:lvl9pPr marL="3051536" algn="l" defTabSz="762884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73" userDrawn="1">
          <p15:clr>
            <a:srgbClr val="A4A3A4"/>
          </p15:clr>
        </p15:guide>
        <p15:guide id="2" pos="4050" userDrawn="1">
          <p15:clr>
            <a:srgbClr val="A4A3A4"/>
          </p15:clr>
        </p15:guide>
        <p15:guide id="3" pos="512" userDrawn="1">
          <p15:clr>
            <a:srgbClr val="A4A3A4"/>
          </p15:clr>
        </p15:guide>
        <p15:guide id="5" orient="horz" pos="4183" userDrawn="1">
          <p15:clr>
            <a:srgbClr val="A4A3A4"/>
          </p15:clr>
        </p15:guide>
        <p15:guide id="6" pos="758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C00000"/>
    <a:srgbClr val="7A191D"/>
    <a:srgbClr val="19AA39"/>
    <a:srgbClr val="673326"/>
    <a:srgbClr val="D9D9D9"/>
    <a:srgbClr val="EFEEEC"/>
    <a:srgbClr val="A6A37E"/>
    <a:srgbClr val="BBB99D"/>
    <a:srgbClr val="EDA231"/>
    <a:srgbClr val="56565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0762" autoAdjust="0"/>
    <p:restoredTop sz="92986" autoAdjust="0"/>
  </p:normalViewPr>
  <p:slideViewPr>
    <p:cSldViewPr>
      <p:cViewPr>
        <p:scale>
          <a:sx n="100" d="100"/>
          <a:sy n="100" d="100"/>
        </p:scale>
        <p:origin x="-1301" y="-14"/>
      </p:cViewPr>
      <p:guideLst>
        <p:guide orient="horz" pos="511"/>
        <p:guide orient="horz" pos="5729"/>
        <p:guide pos="2160"/>
        <p:guide pos="273"/>
        <p:guide pos="4047"/>
      </p:guideLst>
    </p:cSldViewPr>
  </p:slideViewPr>
  <p:outlineViewPr>
    <p:cViewPr>
      <p:scale>
        <a:sx n="100" d="100"/>
        <a:sy n="100" d="100"/>
      </p:scale>
      <p:origin x="0" y="-1441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06024D97-E667-405D-B634-E583E2108D71}" type="datetimeFigureOut">
              <a:rPr lang="zh-CN" altLang="en-US"/>
              <a:pPr>
                <a:defRPr/>
              </a:pPr>
              <a:t>2022/10/1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2243138" y="685800"/>
            <a:ext cx="23717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 smtClean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18F03C3-53C1-4F10-8DAF-D1F318E96C6E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20605404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1pPr>
    <a:lvl2pPr marL="380118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2pPr>
    <a:lvl3pPr marL="761560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3pPr>
    <a:lvl4pPr marL="1143002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4pPr>
    <a:lvl5pPr marL="1524444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5pPr>
    <a:lvl6pPr marL="1906787" algn="l" defTabSz="762715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6pPr>
    <a:lvl7pPr marL="2288145" algn="l" defTabSz="762715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7pPr>
    <a:lvl8pPr marL="2669503" algn="l" defTabSz="762715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8pPr>
    <a:lvl9pPr marL="3050858" algn="l" defTabSz="762715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2243138" y="685800"/>
            <a:ext cx="2371725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BBE174-D638-475B-A0A6-2E5C6AD14BBC}" type="slidenum">
              <a:rPr lang="zh-CN" altLang="en-US" smtClean="0"/>
              <a:pPr/>
              <a:t>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11965755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空白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>
          <a:xfrm>
            <a:off x="342943" y="9181967"/>
            <a:ext cx="1600397" cy="528349"/>
          </a:xfrm>
          <a:prstGeom prst="rect">
            <a:avLst/>
          </a:prstGeom>
        </p:spPr>
        <p:txBody>
          <a:bodyPr lIns="76288" tIns="38144" rIns="76288" bIns="38144"/>
          <a:lstStyle>
            <a:lvl1pPr>
              <a:defRPr/>
            </a:lvl1pPr>
          </a:lstStyle>
          <a:p>
            <a:pPr>
              <a:defRPr/>
            </a:pPr>
            <a:fld id="{ECE45C20-9DC3-4C93-855F-0906F529D9E0}" type="datetimeFigureOut">
              <a:rPr lang="zh-CN" altLang="en-US"/>
              <a:pPr>
                <a:defRPr/>
              </a:pPr>
              <a:t>2022/10/1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>
          <a:xfrm>
            <a:off x="2343017" y="9181967"/>
            <a:ext cx="2171968" cy="528349"/>
          </a:xfrm>
          <a:prstGeom prst="rect">
            <a:avLst/>
          </a:prstGeom>
        </p:spPr>
        <p:txBody>
          <a:bodyPr lIns="76288" tIns="38144" rIns="76288" bIns="38144"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914661" y="9181967"/>
            <a:ext cx="1600397" cy="528349"/>
          </a:xfrm>
          <a:prstGeom prst="rect">
            <a:avLst/>
          </a:prstGeom>
        </p:spPr>
        <p:txBody>
          <a:bodyPr lIns="76288" tIns="38144" rIns="76288" bIns="38144"/>
          <a:lstStyle>
            <a:lvl1pPr>
              <a:defRPr/>
            </a:lvl1pPr>
          </a:lstStyle>
          <a:p>
            <a:fld id="{438595A7-F137-4A1C-94F3-17BF434764D1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63218079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97" y="7930"/>
            <a:ext cx="6856207" cy="98901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107217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07" r:id="rId1"/>
  </p:sldLayoutIdLst>
  <p:timing>
    <p:tnLst>
      <p:par>
        <p:cTn id="1" dur="indefinite" restart="never" nodeType="tmRoot"/>
      </p:par>
    </p:tnLst>
  </p:timing>
  <p:txStyles>
    <p:titleStyle>
      <a:lvl1pPr algn="l" defTabSz="762947" rtl="0" eaLnBrk="1" latinLnBrk="0" hangingPunct="1">
        <a:lnSpc>
          <a:spcPct val="90000"/>
        </a:lnSpc>
        <a:spcBef>
          <a:spcPct val="0"/>
        </a:spcBef>
        <a:buNone/>
        <a:defRPr sz="37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0738" indent="-190738" algn="l" defTabSz="762947" rtl="0" eaLnBrk="1" latinLnBrk="0" hangingPunct="1">
        <a:lnSpc>
          <a:spcPct val="90000"/>
        </a:lnSpc>
        <a:spcBef>
          <a:spcPts val="834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1pPr>
      <a:lvl2pPr marL="572211" indent="-190738" algn="l" defTabSz="762947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53683" indent="-190738" algn="l" defTabSz="762947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35158" indent="-190738" algn="l" defTabSz="762947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716631" indent="-190738" algn="l" defTabSz="762947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2098105" indent="-190738" algn="l" defTabSz="762947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479580" indent="-190738" algn="l" defTabSz="762947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861053" indent="-190738" algn="l" defTabSz="762947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242527" indent="-190738" algn="l" defTabSz="762947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762947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81474" algn="l" defTabSz="762947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62947" algn="l" defTabSz="762947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44421" algn="l" defTabSz="762947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25895" algn="l" defTabSz="762947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907369" algn="l" defTabSz="762947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88843" algn="l" defTabSz="762947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670316" algn="l" defTabSz="762947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051791" algn="l" defTabSz="762947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椭圆 105"/>
          <p:cNvSpPr/>
          <p:nvPr/>
        </p:nvSpPr>
        <p:spPr>
          <a:xfrm>
            <a:off x="3571876" y="4452934"/>
            <a:ext cx="206008" cy="285752"/>
          </a:xfrm>
          <a:prstGeom prst="ellipse">
            <a:avLst/>
          </a:prstGeom>
          <a:solidFill>
            <a:srgbClr val="0070C0"/>
          </a:solidFill>
          <a:ln w="28575" cap="flat" cmpd="sng" algn="ctr">
            <a:noFill/>
            <a:prstDash val="solid"/>
          </a:ln>
          <a:effectLst>
            <a:outerShdw blurRad="254000" dist="127000" dir="8100000" algn="tr" rotWithShape="0">
              <a:prstClr val="black">
                <a:alpha val="60000"/>
              </a:prstClr>
            </a:outerShdw>
          </a:effectLst>
        </p:spPr>
        <p:txBody>
          <a:bodyPr lIns="76288" tIns="38144" rIns="76288" bIns="38144" rtlCol="0" anchor="ctr"/>
          <a:lstStyle/>
          <a:p>
            <a:pPr algn="ctr" defTabSz="1072386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2100" kern="0" dirty="0">
              <a:solidFill>
                <a:sysClr val="window" lastClr="FFFFFF"/>
              </a:solidFill>
              <a:latin typeface="Palatino Linotype"/>
              <a:ea typeface="宋体"/>
            </a:endParaRPr>
          </a:p>
        </p:txBody>
      </p:sp>
      <p:sp>
        <p:nvSpPr>
          <p:cNvPr id="107" name="椭圆 106"/>
          <p:cNvSpPr/>
          <p:nvPr/>
        </p:nvSpPr>
        <p:spPr>
          <a:xfrm>
            <a:off x="3357562" y="4810124"/>
            <a:ext cx="191961" cy="202476"/>
          </a:xfrm>
          <a:prstGeom prst="ellipse">
            <a:avLst/>
          </a:prstGeom>
          <a:solidFill>
            <a:schemeClr val="accent4"/>
          </a:solidFill>
          <a:ln w="28575" cap="flat" cmpd="sng" algn="ctr">
            <a:noFill/>
            <a:prstDash val="solid"/>
          </a:ln>
          <a:effectLst>
            <a:outerShdw blurRad="254000" dist="127000" dir="8100000" algn="tr" rotWithShape="0">
              <a:prstClr val="black">
                <a:alpha val="60000"/>
              </a:prstClr>
            </a:outerShdw>
          </a:effectLst>
        </p:spPr>
        <p:txBody>
          <a:bodyPr lIns="76288" tIns="38144" rIns="76288" bIns="38144" rtlCol="0" anchor="ctr"/>
          <a:lstStyle/>
          <a:p>
            <a:pPr algn="ctr" defTabSz="1072386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2100" kern="0" dirty="0">
              <a:solidFill>
                <a:sysClr val="window" lastClr="FFFFFF"/>
              </a:solidFill>
              <a:latin typeface="Palatino Linotype"/>
              <a:ea typeface="宋体"/>
            </a:endParaRPr>
          </a:p>
        </p:txBody>
      </p:sp>
      <p:sp>
        <p:nvSpPr>
          <p:cNvPr id="108" name="椭圆 107"/>
          <p:cNvSpPr/>
          <p:nvPr/>
        </p:nvSpPr>
        <p:spPr>
          <a:xfrm>
            <a:off x="3857628" y="4738686"/>
            <a:ext cx="142876" cy="150044"/>
          </a:xfrm>
          <a:prstGeom prst="ellipse">
            <a:avLst/>
          </a:prstGeom>
          <a:solidFill>
            <a:schemeClr val="accent4"/>
          </a:solidFill>
          <a:ln w="28575" cap="flat" cmpd="sng" algn="ctr">
            <a:noFill/>
            <a:prstDash val="solid"/>
          </a:ln>
          <a:effectLst>
            <a:outerShdw blurRad="254000" dist="127000" dir="8100000" algn="tr" rotWithShape="0">
              <a:prstClr val="black">
                <a:alpha val="60000"/>
              </a:prstClr>
            </a:outerShdw>
          </a:effectLst>
        </p:spPr>
        <p:txBody>
          <a:bodyPr lIns="76288" tIns="38144" rIns="76288" bIns="38144" rtlCol="0" anchor="ctr"/>
          <a:lstStyle/>
          <a:p>
            <a:pPr algn="ctr" defTabSz="1072386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2100" kern="0" dirty="0">
              <a:solidFill>
                <a:sysClr val="window" lastClr="FFFFFF"/>
              </a:solidFill>
              <a:latin typeface="Palatino Linotype"/>
              <a:ea typeface="宋体"/>
            </a:endParaRPr>
          </a:p>
        </p:txBody>
      </p:sp>
      <p:sp>
        <p:nvSpPr>
          <p:cNvPr id="109" name="椭圆 108"/>
          <p:cNvSpPr/>
          <p:nvPr/>
        </p:nvSpPr>
        <p:spPr>
          <a:xfrm>
            <a:off x="4357694" y="4595811"/>
            <a:ext cx="187772" cy="285752"/>
          </a:xfrm>
          <a:prstGeom prst="ellipse">
            <a:avLst/>
          </a:prstGeom>
          <a:solidFill>
            <a:schemeClr val="accent4"/>
          </a:solidFill>
          <a:ln w="28575" cap="flat" cmpd="sng" algn="ctr">
            <a:noFill/>
            <a:prstDash val="solid"/>
          </a:ln>
          <a:effectLst>
            <a:outerShdw blurRad="317500" dist="190500" dir="8100000" algn="tr" rotWithShape="0">
              <a:prstClr val="black">
                <a:alpha val="50000"/>
              </a:prstClr>
            </a:outerShdw>
          </a:effectLst>
        </p:spPr>
        <p:txBody>
          <a:bodyPr lIns="76288" tIns="38144" rIns="76288" bIns="38144" rtlCol="0" anchor="ctr"/>
          <a:lstStyle/>
          <a:p>
            <a:pPr algn="ctr" defTabSz="1072386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2100" kern="0" dirty="0">
              <a:solidFill>
                <a:sysClr val="window" lastClr="FFFFFF"/>
              </a:solidFill>
              <a:latin typeface="Palatino Linotype"/>
              <a:ea typeface="宋体"/>
            </a:endParaRPr>
          </a:p>
        </p:txBody>
      </p:sp>
      <p:sp>
        <p:nvSpPr>
          <p:cNvPr id="110" name="椭圆 109"/>
          <p:cNvSpPr/>
          <p:nvPr/>
        </p:nvSpPr>
        <p:spPr>
          <a:xfrm>
            <a:off x="3214686" y="4667248"/>
            <a:ext cx="124272" cy="142876"/>
          </a:xfrm>
          <a:prstGeom prst="ellipse">
            <a:avLst/>
          </a:prstGeom>
          <a:solidFill>
            <a:srgbClr val="0070C0"/>
          </a:solidFill>
          <a:ln w="28575" cap="flat" cmpd="sng" algn="ctr">
            <a:noFill/>
            <a:prstDash val="solid"/>
          </a:ln>
          <a:effectLst>
            <a:outerShdw blurRad="254000" dist="127000" dir="8100000" algn="tr" rotWithShape="0">
              <a:prstClr val="black">
                <a:alpha val="60000"/>
              </a:prstClr>
            </a:outerShdw>
          </a:effectLst>
        </p:spPr>
        <p:txBody>
          <a:bodyPr lIns="76288" tIns="38144" rIns="76288" bIns="38144" rtlCol="0" anchor="ctr"/>
          <a:lstStyle/>
          <a:p>
            <a:pPr algn="ctr" defTabSz="1072386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2100" kern="0" dirty="0">
              <a:solidFill>
                <a:sysClr val="window" lastClr="FFFFFF"/>
              </a:solidFill>
              <a:latin typeface="Palatino Linotype"/>
              <a:ea typeface="宋体"/>
            </a:endParaRPr>
          </a:p>
        </p:txBody>
      </p:sp>
      <p:sp>
        <p:nvSpPr>
          <p:cNvPr id="111" name="椭圆 110"/>
          <p:cNvSpPr/>
          <p:nvPr/>
        </p:nvSpPr>
        <p:spPr>
          <a:xfrm>
            <a:off x="4000504" y="4310058"/>
            <a:ext cx="241526" cy="357190"/>
          </a:xfrm>
          <a:prstGeom prst="ellipse">
            <a:avLst/>
          </a:prstGeom>
          <a:solidFill>
            <a:srgbClr val="0070C0"/>
          </a:solidFill>
          <a:ln w="28575" cap="flat" cmpd="sng" algn="ctr">
            <a:noFill/>
            <a:prstDash val="solid"/>
          </a:ln>
          <a:effectLst>
            <a:outerShdw blurRad="317500" dist="190500" dir="8100000" algn="tr" rotWithShape="0">
              <a:prstClr val="black">
                <a:alpha val="50000"/>
              </a:prstClr>
            </a:outerShdw>
          </a:effectLst>
        </p:spPr>
        <p:txBody>
          <a:bodyPr lIns="76288" tIns="38144" rIns="76288" bIns="38144" rtlCol="0" anchor="ctr"/>
          <a:lstStyle/>
          <a:p>
            <a:pPr algn="ctr" defTabSz="1072386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2100" kern="0" dirty="0">
              <a:solidFill>
                <a:sysClr val="window" lastClr="FFFFFF"/>
              </a:solidFill>
              <a:latin typeface="Palatino Linotype"/>
              <a:ea typeface="宋体"/>
            </a:endParaRPr>
          </a:p>
        </p:txBody>
      </p:sp>
      <p:sp>
        <p:nvSpPr>
          <p:cNvPr id="112" name="椭圆 111"/>
          <p:cNvSpPr/>
          <p:nvPr/>
        </p:nvSpPr>
        <p:spPr>
          <a:xfrm>
            <a:off x="2428868" y="4667248"/>
            <a:ext cx="222833" cy="216255"/>
          </a:xfrm>
          <a:prstGeom prst="ellipse">
            <a:avLst/>
          </a:prstGeom>
          <a:solidFill>
            <a:schemeClr val="accent4"/>
          </a:solidFill>
          <a:ln w="28575" cap="flat" cmpd="sng" algn="ctr">
            <a:noFill/>
            <a:prstDash val="solid"/>
          </a:ln>
          <a:effectLst>
            <a:outerShdw blurRad="254000" dist="127000" dir="8100000" algn="tr" rotWithShape="0">
              <a:prstClr val="black">
                <a:alpha val="60000"/>
              </a:prstClr>
            </a:outerShdw>
          </a:effectLst>
        </p:spPr>
        <p:txBody>
          <a:bodyPr lIns="76288" tIns="38144" rIns="76288" bIns="38144" rtlCol="0" anchor="ctr"/>
          <a:lstStyle/>
          <a:p>
            <a:pPr algn="ctr" defTabSz="1072386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2100" kern="0" dirty="0">
              <a:solidFill>
                <a:sysClr val="window" lastClr="FFFFFF"/>
              </a:solidFill>
              <a:latin typeface="Palatino Linotype"/>
              <a:ea typeface="宋体"/>
            </a:endParaRPr>
          </a:p>
        </p:txBody>
      </p:sp>
      <p:sp>
        <p:nvSpPr>
          <p:cNvPr id="113" name="椭圆 112"/>
          <p:cNvSpPr/>
          <p:nvPr/>
        </p:nvSpPr>
        <p:spPr>
          <a:xfrm>
            <a:off x="2214554" y="4667248"/>
            <a:ext cx="120314" cy="142876"/>
          </a:xfrm>
          <a:prstGeom prst="ellipse">
            <a:avLst/>
          </a:prstGeom>
          <a:solidFill>
            <a:srgbClr val="0070C0"/>
          </a:solidFill>
          <a:ln w="28575" cap="flat" cmpd="sng" algn="ctr">
            <a:noFill/>
            <a:prstDash val="solid"/>
          </a:ln>
          <a:effectLst>
            <a:outerShdw blurRad="254000" dist="127000" dir="8100000" algn="tr" rotWithShape="0">
              <a:prstClr val="black">
                <a:alpha val="60000"/>
              </a:prstClr>
            </a:outerShdw>
          </a:effectLst>
        </p:spPr>
        <p:txBody>
          <a:bodyPr lIns="76288" tIns="38144" rIns="76288" bIns="38144" rtlCol="0" anchor="ctr"/>
          <a:lstStyle/>
          <a:p>
            <a:pPr algn="ctr" defTabSz="1072386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2100" kern="0" dirty="0">
              <a:solidFill>
                <a:sysClr val="window" lastClr="FFFFFF"/>
              </a:solidFill>
              <a:latin typeface="Palatino Linotype"/>
              <a:ea typeface="宋体"/>
            </a:endParaRPr>
          </a:p>
        </p:txBody>
      </p:sp>
      <p:sp>
        <p:nvSpPr>
          <p:cNvPr id="114" name="椭圆 113"/>
          <p:cNvSpPr/>
          <p:nvPr/>
        </p:nvSpPr>
        <p:spPr>
          <a:xfrm>
            <a:off x="2928934" y="4381496"/>
            <a:ext cx="175351" cy="210623"/>
          </a:xfrm>
          <a:prstGeom prst="ellipse">
            <a:avLst/>
          </a:prstGeom>
          <a:solidFill>
            <a:schemeClr val="accent4"/>
          </a:solidFill>
          <a:ln w="28575" cap="flat" cmpd="sng" algn="ctr">
            <a:noFill/>
            <a:prstDash val="solid"/>
          </a:ln>
          <a:effectLst>
            <a:outerShdw blurRad="254000" dist="127000" dir="8100000" algn="tr" rotWithShape="0">
              <a:prstClr val="black">
                <a:alpha val="60000"/>
              </a:prstClr>
            </a:outerShdw>
          </a:effectLst>
        </p:spPr>
        <p:txBody>
          <a:bodyPr lIns="76288" tIns="38144" rIns="76288" bIns="38144" rtlCol="0" anchor="ctr"/>
          <a:lstStyle/>
          <a:p>
            <a:pPr algn="ctr" defTabSz="1072386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2100" kern="0" dirty="0">
              <a:solidFill>
                <a:sysClr val="window" lastClr="FFFFFF"/>
              </a:solidFill>
              <a:latin typeface="Palatino Linotype"/>
              <a:ea typeface="宋体"/>
            </a:endParaRPr>
          </a:p>
        </p:txBody>
      </p:sp>
      <p:sp>
        <p:nvSpPr>
          <p:cNvPr id="115" name="椭圆 114"/>
          <p:cNvSpPr/>
          <p:nvPr/>
        </p:nvSpPr>
        <p:spPr>
          <a:xfrm>
            <a:off x="2786058" y="4667249"/>
            <a:ext cx="125342" cy="142876"/>
          </a:xfrm>
          <a:prstGeom prst="ellipse">
            <a:avLst/>
          </a:prstGeom>
          <a:solidFill>
            <a:srgbClr val="0070C0"/>
          </a:solidFill>
          <a:ln w="28575" cap="flat" cmpd="sng" algn="ctr">
            <a:noFill/>
            <a:prstDash val="solid"/>
          </a:ln>
          <a:effectLst>
            <a:outerShdw blurRad="254000" dist="127000" dir="8100000" algn="tr" rotWithShape="0">
              <a:prstClr val="black">
                <a:alpha val="60000"/>
              </a:prstClr>
            </a:outerShdw>
          </a:effectLst>
        </p:spPr>
        <p:txBody>
          <a:bodyPr lIns="76288" tIns="38144" rIns="76288" bIns="38144" rtlCol="0" anchor="ctr"/>
          <a:lstStyle/>
          <a:p>
            <a:pPr algn="ctr" defTabSz="1072386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2100" kern="0" dirty="0">
              <a:solidFill>
                <a:sysClr val="window" lastClr="FFFFFF"/>
              </a:solidFill>
              <a:latin typeface="Palatino Linotype"/>
              <a:ea typeface="宋体"/>
            </a:endParaRPr>
          </a:p>
        </p:txBody>
      </p:sp>
      <p:sp>
        <p:nvSpPr>
          <p:cNvPr id="116" name="椭圆 115"/>
          <p:cNvSpPr/>
          <p:nvPr/>
        </p:nvSpPr>
        <p:spPr>
          <a:xfrm>
            <a:off x="3714752" y="2738422"/>
            <a:ext cx="1285884" cy="1179233"/>
          </a:xfrm>
          <a:prstGeom prst="ellipse">
            <a:avLst/>
          </a:prstGeom>
          <a:solidFill>
            <a:schemeClr val="accent4"/>
          </a:solidFill>
          <a:ln w="25400" cap="flat" cmpd="sng" algn="ctr">
            <a:noFill/>
            <a:prstDash val="solid"/>
          </a:ln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spPr>
        <p:txBody>
          <a:bodyPr lIns="76288" tIns="38144" rIns="76288" bIns="38144" rtlCol="0" anchor="ctr"/>
          <a:lstStyle/>
          <a:p>
            <a:pPr algn="ctr" defTabSz="1072386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2100" kern="0" dirty="0">
              <a:solidFill>
                <a:sysClr val="window" lastClr="FFFFFF"/>
              </a:solidFill>
              <a:latin typeface="Calibri"/>
              <a:ea typeface="宋体"/>
            </a:endParaRPr>
          </a:p>
        </p:txBody>
      </p:sp>
      <p:sp>
        <p:nvSpPr>
          <p:cNvPr id="117" name="椭圆 116"/>
          <p:cNvSpPr/>
          <p:nvPr/>
        </p:nvSpPr>
        <p:spPr>
          <a:xfrm>
            <a:off x="1785926" y="2738422"/>
            <a:ext cx="1304050" cy="1267126"/>
          </a:xfrm>
          <a:prstGeom prst="ellipse">
            <a:avLst/>
          </a:prstGeom>
          <a:solidFill>
            <a:schemeClr val="accent4"/>
          </a:solidFill>
          <a:ln w="25400" cap="flat" cmpd="sng" algn="ctr">
            <a:noFill/>
            <a:prstDash val="solid"/>
          </a:ln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spPr>
        <p:txBody>
          <a:bodyPr lIns="76288" tIns="38144" rIns="76288" bIns="38144" rtlCol="0" anchor="ctr"/>
          <a:lstStyle/>
          <a:p>
            <a:pPr algn="ctr" defTabSz="1072386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2100" kern="0" dirty="0">
              <a:solidFill>
                <a:sysClr val="window" lastClr="FFFFFF"/>
              </a:solidFill>
              <a:latin typeface="Calibri"/>
              <a:ea typeface="宋体"/>
            </a:endParaRPr>
          </a:p>
        </p:txBody>
      </p:sp>
      <p:grpSp>
        <p:nvGrpSpPr>
          <p:cNvPr id="3" name="组合 122"/>
          <p:cNvGrpSpPr/>
          <p:nvPr/>
        </p:nvGrpSpPr>
        <p:grpSpPr>
          <a:xfrm>
            <a:off x="2776180" y="2996317"/>
            <a:ext cx="1276102" cy="1170865"/>
            <a:chOff x="304800" y="673100"/>
            <a:chExt cx="4000500" cy="4000500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124" name="同心圆 123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ysClr val="window" lastClr="FFFFFF"/>
                </a:gs>
                <a:gs pos="55000">
                  <a:sysClr val="window" lastClr="FFFFFF">
                    <a:lumMod val="95000"/>
                  </a:sysClr>
                </a:gs>
                <a:gs pos="100000">
                  <a:sysClr val="window" lastClr="FFFFFF">
                    <a:lumMod val="65000"/>
                  </a:sysClr>
                </a:gs>
              </a:gsLst>
              <a:lin ang="81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1072386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2100" kern="0" dirty="0">
                <a:solidFill>
                  <a:sysClr val="windowText" lastClr="000000"/>
                </a:solidFill>
                <a:latin typeface="Calibri"/>
                <a:ea typeface="宋体"/>
              </a:endParaRPr>
            </a:p>
          </p:txBody>
        </p:sp>
        <p:sp>
          <p:nvSpPr>
            <p:cNvPr id="125" name="椭圆 124"/>
            <p:cNvSpPr/>
            <p:nvPr/>
          </p:nvSpPr>
          <p:spPr>
            <a:xfrm>
              <a:off x="392112" y="760412"/>
              <a:ext cx="3825874" cy="3825874"/>
            </a:xfrm>
            <a:prstGeom prst="ellipse">
              <a:avLst/>
            </a:prstGeom>
            <a:gradFill>
              <a:gsLst>
                <a:gs pos="0">
                  <a:sysClr val="window" lastClr="FFFFFF"/>
                </a:gs>
                <a:gs pos="51000">
                  <a:sysClr val="window" lastClr="FFFFFF">
                    <a:lumMod val="95000"/>
                  </a:sysClr>
                </a:gs>
                <a:gs pos="100000">
                  <a:sysClr val="window" lastClr="FFFFFF">
                    <a:lumMod val="75000"/>
                  </a:sysClr>
                </a:gs>
              </a:gsLst>
              <a:lin ang="189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1072386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2100" kern="0" dirty="0">
                <a:solidFill>
                  <a:sysClr val="window" lastClr="FFFFFF"/>
                </a:solidFill>
                <a:latin typeface="Calibri"/>
                <a:ea typeface="宋体"/>
              </a:endParaRPr>
            </a:p>
          </p:txBody>
        </p:sp>
      </p:grpSp>
      <p:grpSp>
        <p:nvGrpSpPr>
          <p:cNvPr id="4" name="组合 125"/>
          <p:cNvGrpSpPr/>
          <p:nvPr/>
        </p:nvGrpSpPr>
        <p:grpSpPr>
          <a:xfrm>
            <a:off x="4857760" y="2666984"/>
            <a:ext cx="1285884" cy="1285884"/>
            <a:chOff x="304800" y="673100"/>
            <a:chExt cx="4000500" cy="4000500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127" name="同心圆 126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ysClr val="window" lastClr="FFFFFF"/>
                </a:gs>
                <a:gs pos="55000">
                  <a:sysClr val="window" lastClr="FFFFFF">
                    <a:lumMod val="95000"/>
                  </a:sysClr>
                </a:gs>
                <a:gs pos="100000">
                  <a:sysClr val="window" lastClr="FFFFFF">
                    <a:lumMod val="65000"/>
                  </a:sysClr>
                </a:gs>
              </a:gsLst>
              <a:lin ang="81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1072386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2100" kern="0" dirty="0">
                <a:solidFill>
                  <a:sysClr val="windowText" lastClr="000000"/>
                </a:solidFill>
                <a:latin typeface="Calibri"/>
                <a:ea typeface="宋体"/>
              </a:endParaRPr>
            </a:p>
          </p:txBody>
        </p:sp>
        <p:sp>
          <p:nvSpPr>
            <p:cNvPr id="128" name="椭圆 127"/>
            <p:cNvSpPr/>
            <p:nvPr/>
          </p:nvSpPr>
          <p:spPr>
            <a:xfrm>
              <a:off x="392112" y="760412"/>
              <a:ext cx="3825874" cy="3825874"/>
            </a:xfrm>
            <a:prstGeom prst="ellipse">
              <a:avLst/>
            </a:prstGeom>
            <a:gradFill>
              <a:gsLst>
                <a:gs pos="0">
                  <a:sysClr val="window" lastClr="FFFFFF"/>
                </a:gs>
                <a:gs pos="51000">
                  <a:sysClr val="window" lastClr="FFFFFF">
                    <a:lumMod val="95000"/>
                  </a:sysClr>
                </a:gs>
                <a:gs pos="100000">
                  <a:sysClr val="window" lastClr="FFFFFF">
                    <a:lumMod val="75000"/>
                  </a:sysClr>
                </a:gs>
              </a:gsLst>
              <a:lin ang="189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1072386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2100" kern="0" dirty="0">
                <a:solidFill>
                  <a:sysClr val="window" lastClr="FFFFFF"/>
                </a:solidFill>
                <a:latin typeface="Calibri"/>
                <a:ea typeface="宋体"/>
              </a:endParaRPr>
            </a:p>
          </p:txBody>
        </p:sp>
      </p:grpSp>
      <p:sp>
        <p:nvSpPr>
          <p:cNvPr id="129" name="矩形 128"/>
          <p:cNvSpPr/>
          <p:nvPr/>
        </p:nvSpPr>
        <p:spPr>
          <a:xfrm>
            <a:off x="3857628" y="3024174"/>
            <a:ext cx="1071570" cy="631031"/>
          </a:xfrm>
          <a:prstGeom prst="rect">
            <a:avLst/>
          </a:prstGeom>
        </p:spPr>
        <p:txBody>
          <a:bodyPr wrap="square" lIns="76288" tIns="38144" rIns="76288" bIns="38144">
            <a:spAutoFit/>
          </a:bodyPr>
          <a:lstStyle/>
          <a:p>
            <a:pPr lvl="0" algn="ctr" defTabSz="1072386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Детских праздников</a:t>
            </a:r>
          </a:p>
          <a:p>
            <a:pPr algn="ctr" defTabSz="1072386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200" kern="0" dirty="0">
              <a:solidFill>
                <a:sysClr val="window" lastClr="FFFFFF"/>
              </a:solidFill>
              <a:latin typeface="Times New Roman" pitchFamily="18" charset="0"/>
              <a:ea typeface="微软雅黑" pitchFamily="34" charset="-122"/>
              <a:cs typeface="Times New Roman" pitchFamily="18" charset="0"/>
            </a:endParaRPr>
          </a:p>
        </p:txBody>
      </p:sp>
      <p:sp>
        <p:nvSpPr>
          <p:cNvPr id="130" name="矩形 129"/>
          <p:cNvSpPr/>
          <p:nvPr/>
        </p:nvSpPr>
        <p:spPr>
          <a:xfrm>
            <a:off x="1928802" y="2952736"/>
            <a:ext cx="928694" cy="631031"/>
          </a:xfrm>
          <a:prstGeom prst="rect">
            <a:avLst/>
          </a:prstGeom>
        </p:spPr>
        <p:txBody>
          <a:bodyPr wrap="square" lIns="76288" tIns="38144" rIns="76288" bIns="38144">
            <a:spAutoFit/>
          </a:bodyPr>
          <a:lstStyle/>
          <a:p>
            <a:pPr algn="ctr" defTabSz="1072386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Праздников и фестивалей</a:t>
            </a:r>
            <a:endParaRPr lang="zh-CN" altLang="en-US" kern="0" dirty="0">
              <a:solidFill>
                <a:sysClr val="window" lastClr="FFFFFF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32" name="矩形 131"/>
          <p:cNvSpPr/>
          <p:nvPr/>
        </p:nvSpPr>
        <p:spPr>
          <a:xfrm>
            <a:off x="4857760" y="2952736"/>
            <a:ext cx="1285884" cy="954196"/>
          </a:xfrm>
          <a:prstGeom prst="rect">
            <a:avLst/>
          </a:prstGeom>
        </p:spPr>
        <p:txBody>
          <a:bodyPr wrap="square" lIns="76288" tIns="38144" rIns="76288" bIns="38144">
            <a:spAutoFit/>
          </a:bodyPr>
          <a:lstStyle/>
          <a:p>
            <a:pPr algn="ctr" defTabSz="1072386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Юбилеев, дней</a:t>
            </a:r>
          </a:p>
          <a:p>
            <a:pPr algn="ctr" defTabSz="1072386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рождения, </a:t>
            </a:r>
          </a:p>
          <a:p>
            <a:pPr algn="ctr" defTabSz="1072386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памятных дат</a:t>
            </a:r>
          </a:p>
          <a:p>
            <a:pPr algn="ctr" defTabSz="1072386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2100" b="1" i="1" kern="0" dirty="0">
              <a:solidFill>
                <a:srgbClr val="C00000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33" name="矩形 132"/>
          <p:cNvSpPr/>
          <p:nvPr/>
        </p:nvSpPr>
        <p:spPr>
          <a:xfrm>
            <a:off x="2786058" y="3238488"/>
            <a:ext cx="1214446" cy="769530"/>
          </a:xfrm>
          <a:prstGeom prst="rect">
            <a:avLst/>
          </a:prstGeom>
        </p:spPr>
        <p:txBody>
          <a:bodyPr wrap="square" lIns="76288" tIns="38144" rIns="76288" bIns="38144">
            <a:spAutoFit/>
          </a:bodyPr>
          <a:lstStyle/>
          <a:p>
            <a:pPr lvl="0" algn="ctr" defTabSz="1072386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Яхт-круизов и фейерверков</a:t>
            </a:r>
          </a:p>
          <a:p>
            <a:pPr algn="ctr" defTabSz="1072386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2100" b="1" i="1" kern="0" dirty="0">
              <a:solidFill>
                <a:srgbClr val="C00000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grpSp>
        <p:nvGrpSpPr>
          <p:cNvPr id="5" name="组合 35"/>
          <p:cNvGrpSpPr/>
          <p:nvPr/>
        </p:nvGrpSpPr>
        <p:grpSpPr>
          <a:xfrm>
            <a:off x="-8210" y="289190"/>
            <a:ext cx="6866210" cy="9704077"/>
            <a:chOff x="-15395" y="211146"/>
            <a:chExt cx="12874145" cy="7085220"/>
          </a:xfrm>
        </p:grpSpPr>
        <p:sp>
          <p:nvSpPr>
            <p:cNvPr id="37" name="任意多边形 36"/>
            <p:cNvSpPr/>
            <p:nvPr/>
          </p:nvSpPr>
          <p:spPr>
            <a:xfrm>
              <a:off x="-15395" y="211146"/>
              <a:ext cx="944710" cy="524859"/>
            </a:xfrm>
            <a:custGeom>
              <a:avLst/>
              <a:gdLst>
                <a:gd name="connsiteX0" fmla="*/ 0 w 1090990"/>
                <a:gd name="connsiteY0" fmla="*/ 0 h 708790"/>
                <a:gd name="connsiteX1" fmla="*/ 738346 w 1090990"/>
                <a:gd name="connsiteY1" fmla="*/ 0 h 708790"/>
                <a:gd name="connsiteX2" fmla="*/ 1090990 w 1090990"/>
                <a:gd name="connsiteY2" fmla="*/ 299606 h 708790"/>
                <a:gd name="connsiteX3" fmla="*/ 1090990 w 1090990"/>
                <a:gd name="connsiteY3" fmla="*/ 409184 h 708790"/>
                <a:gd name="connsiteX4" fmla="*/ 738346 w 1090990"/>
                <a:gd name="connsiteY4" fmla="*/ 708790 h 708790"/>
                <a:gd name="connsiteX5" fmla="*/ 0 w 1090990"/>
                <a:gd name="connsiteY5" fmla="*/ 708790 h 708790"/>
                <a:gd name="connsiteX6" fmla="*/ 0 w 1090990"/>
                <a:gd name="connsiteY6" fmla="*/ 0 h 7087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90990" h="708790">
                  <a:moveTo>
                    <a:pt x="0" y="0"/>
                  </a:moveTo>
                  <a:lnTo>
                    <a:pt x="738346" y="0"/>
                  </a:lnTo>
                  <a:cubicBezTo>
                    <a:pt x="933106" y="0"/>
                    <a:pt x="1090990" y="134138"/>
                    <a:pt x="1090990" y="299606"/>
                  </a:cubicBezTo>
                  <a:lnTo>
                    <a:pt x="1090990" y="409184"/>
                  </a:lnTo>
                  <a:cubicBezTo>
                    <a:pt x="1090990" y="574652"/>
                    <a:pt x="933106" y="708790"/>
                    <a:pt x="738346" y="708790"/>
                  </a:cubicBezTo>
                  <a:lnTo>
                    <a:pt x="0" y="70879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8" name="矩形 37"/>
            <p:cNvSpPr/>
            <p:nvPr/>
          </p:nvSpPr>
          <p:spPr>
            <a:xfrm>
              <a:off x="-15395" y="7219411"/>
              <a:ext cx="12874145" cy="76955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6" name="组合 38"/>
          <p:cNvGrpSpPr/>
          <p:nvPr/>
        </p:nvGrpSpPr>
        <p:grpSpPr>
          <a:xfrm>
            <a:off x="223782" y="356698"/>
            <a:ext cx="227350" cy="583843"/>
            <a:chOff x="304800" y="673100"/>
            <a:chExt cx="4000500" cy="4000500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40" name="同心圆 39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ysClr val="window" lastClr="FFFFFF"/>
                </a:gs>
                <a:gs pos="55000">
                  <a:sysClr val="window" lastClr="FFFFFF">
                    <a:lumMod val="95000"/>
                  </a:sysClr>
                </a:gs>
                <a:gs pos="100000">
                  <a:sysClr val="window" lastClr="FFFFFF">
                    <a:lumMod val="65000"/>
                  </a:sysClr>
                </a:gs>
              </a:gsLst>
              <a:lin ang="81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1072767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2100" kern="0" dirty="0">
                <a:solidFill>
                  <a:sysClr val="windowText" lastClr="000000"/>
                </a:solidFill>
                <a:latin typeface="Calibri"/>
                <a:ea typeface="宋体"/>
              </a:endParaRPr>
            </a:p>
          </p:txBody>
        </p:sp>
        <p:sp>
          <p:nvSpPr>
            <p:cNvPr id="41" name="椭圆 40"/>
            <p:cNvSpPr/>
            <p:nvPr/>
          </p:nvSpPr>
          <p:spPr>
            <a:xfrm>
              <a:off x="392112" y="760412"/>
              <a:ext cx="3825874" cy="3825874"/>
            </a:xfrm>
            <a:prstGeom prst="ellipse">
              <a:avLst/>
            </a:prstGeom>
            <a:gradFill>
              <a:gsLst>
                <a:gs pos="0">
                  <a:sysClr val="window" lastClr="FFFFFF"/>
                </a:gs>
                <a:gs pos="51000">
                  <a:sysClr val="window" lastClr="FFFFFF">
                    <a:lumMod val="95000"/>
                  </a:sysClr>
                </a:gs>
                <a:gs pos="100000">
                  <a:sysClr val="window" lastClr="FFFFFF">
                    <a:lumMod val="75000"/>
                  </a:sysClr>
                </a:gs>
              </a:gsLst>
              <a:lin ang="189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1072767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2100" kern="0" dirty="0">
                <a:solidFill>
                  <a:sysClr val="window" lastClr="FFFFFF"/>
                </a:solidFill>
                <a:latin typeface="Calibri"/>
                <a:ea typeface="宋体"/>
              </a:endParaRPr>
            </a:p>
          </p:txBody>
        </p:sp>
      </p:grpSp>
      <p:sp>
        <p:nvSpPr>
          <p:cNvPr id="42" name="文本框 41"/>
          <p:cNvSpPr txBox="1"/>
          <p:nvPr/>
        </p:nvSpPr>
        <p:spPr>
          <a:xfrm>
            <a:off x="642918" y="95216"/>
            <a:ext cx="5000660" cy="631031"/>
          </a:xfrm>
          <a:prstGeom prst="rect">
            <a:avLst/>
          </a:prstGeom>
          <a:noFill/>
        </p:spPr>
        <p:txBody>
          <a:bodyPr wrap="square" lIns="76288" tIns="38144" rIns="76288" bIns="38144">
            <a:spAutoFit/>
          </a:bodyPr>
          <a:lstStyle/>
          <a:p>
            <a:pPr algn="ctr"/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Организуйте корпоративный отдых вместе с компанией TEZ TOUR!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 r="37647"/>
          <a:stretch>
            <a:fillRect/>
          </a:stretch>
        </p:blipFill>
        <p:spPr bwMode="auto">
          <a:xfrm>
            <a:off x="5643578" y="95216"/>
            <a:ext cx="1071594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4" name="文本框 41"/>
          <p:cNvSpPr txBox="1"/>
          <p:nvPr/>
        </p:nvSpPr>
        <p:spPr>
          <a:xfrm>
            <a:off x="214290" y="809596"/>
            <a:ext cx="6500858" cy="815697"/>
          </a:xfrm>
          <a:prstGeom prst="rect">
            <a:avLst/>
          </a:prstGeom>
          <a:noFill/>
        </p:spPr>
        <p:txBody>
          <a:bodyPr wrap="square" lIns="76288" tIns="38144" rIns="76288" bIns="38144">
            <a:spAutoFit/>
          </a:bodyPr>
          <a:lstStyle/>
          <a:p>
            <a:pPr algn="ctr"/>
            <a:r>
              <a:rPr lang="ru-RU" sz="1200" i="1" dirty="0" smtClean="0">
                <a:latin typeface="Times New Roman" pitchFamily="18" charset="0"/>
                <a:cs typeface="Times New Roman" pitchFamily="18" charset="0"/>
              </a:rPr>
              <a:t>Давно мечтаете отдохнуть всем коллективом на высоком уровне и по приемлемым ценам? Проведение выездных корпоративных мероприятий стало хорошей традицией для российского бизнеса. Местом проведения конгрессов и конференций наряду с российскими курортами являются и зарубежные страны, в которых давно и успешно работает TEZ TOUR</a:t>
            </a:r>
            <a:r>
              <a:rPr lang="ru-RU" sz="1200" i="1" dirty="0" smtClean="0"/>
              <a:t>.</a:t>
            </a:r>
            <a:endParaRPr lang="ru-RU" sz="1200" dirty="0" smtClean="0"/>
          </a:p>
        </p:txBody>
      </p:sp>
      <p:sp>
        <p:nvSpPr>
          <p:cNvPr id="54" name="文本框 41"/>
          <p:cNvSpPr txBox="1"/>
          <p:nvPr/>
        </p:nvSpPr>
        <p:spPr>
          <a:xfrm>
            <a:off x="357142" y="2309794"/>
            <a:ext cx="6500858" cy="292477"/>
          </a:xfrm>
          <a:prstGeom prst="rect">
            <a:avLst/>
          </a:prstGeom>
          <a:noFill/>
        </p:spPr>
        <p:txBody>
          <a:bodyPr wrap="square" lIns="76288" tIns="38144" rIns="76288" bIns="38144">
            <a:spAutoFit/>
          </a:bodyPr>
          <a:lstStyle/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Туристическая компания TEZ TOUR предлагает услуги по организации: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6" name="Text Placeholder 7"/>
          <p:cNvSpPr txBox="1">
            <a:spLocks/>
          </p:cNvSpPr>
          <p:nvPr/>
        </p:nvSpPr>
        <p:spPr>
          <a:xfrm>
            <a:off x="928670" y="9525032"/>
            <a:ext cx="5357850" cy="488740"/>
          </a:xfrm>
          <a:prstGeom prst="rect">
            <a:avLst/>
          </a:prstGeom>
        </p:spPr>
        <p:txBody>
          <a:bodyPr vert="horz" lIns="0" tIns="86655" rIns="0" bIns="86655" anchor="ctr"/>
          <a:lstStyle>
            <a:lvl1pPr marL="0" indent="0" algn="r" rtl="0" eaLnBrk="0" fontAlgn="base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266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Lato Regular"/>
                <a:ea typeface="+mn-ea"/>
                <a:cs typeface="Lato Regular"/>
              </a:defRPr>
            </a:lvl1pPr>
            <a:lvl2pPr marL="1041400" indent="-4000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604963" indent="-319088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247900" indent="-319088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890838" indent="-319088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534603" indent="-321327" algn="l" defTabSz="128530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177258" indent="-321327" algn="l" defTabSz="128530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819911" indent="-321327" algn="l" defTabSz="128530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462567" indent="-321327" algn="l" defTabSz="128530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200" b="0" dirty="0" smtClean="0">
                <a:latin typeface="Times New Roman" pitchFamily="18" charset="0"/>
                <a:cs typeface="Times New Roman" pitchFamily="18" charset="0"/>
              </a:rPr>
              <a:t>Туристическая компания «TEZ TOUR» на рынке более 20 лет!</a:t>
            </a:r>
          </a:p>
          <a:p>
            <a:pPr algn="l"/>
            <a:endParaRPr lang="zh-CN" altLang="en-US" sz="1300" b="0" dirty="0">
              <a:solidFill>
                <a:schemeClr val="tx1">
                  <a:lumMod val="65000"/>
                  <a:lumOff val="35000"/>
                </a:schemeClr>
              </a:solidFill>
              <a:ea typeface="微软雅黑" panose="020B0503020204020204" pitchFamily="34" charset="-122"/>
            </a:endParaRPr>
          </a:p>
        </p:txBody>
      </p:sp>
      <p:sp>
        <p:nvSpPr>
          <p:cNvPr id="58" name="Text Placeholder 7"/>
          <p:cNvSpPr txBox="1">
            <a:spLocks/>
          </p:cNvSpPr>
          <p:nvPr/>
        </p:nvSpPr>
        <p:spPr>
          <a:xfrm>
            <a:off x="928670" y="8739214"/>
            <a:ext cx="5357850" cy="285752"/>
          </a:xfrm>
          <a:prstGeom prst="rect">
            <a:avLst/>
          </a:prstGeom>
        </p:spPr>
        <p:txBody>
          <a:bodyPr vert="horz" lIns="0" tIns="86655" rIns="0" bIns="86655" anchor="ctr"/>
          <a:lstStyle>
            <a:lvl1pPr marL="0" indent="0" algn="r" rtl="0" eaLnBrk="0" fontAlgn="base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266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Lato Regular"/>
                <a:ea typeface="+mn-ea"/>
                <a:cs typeface="Lato Regular"/>
              </a:defRPr>
            </a:lvl1pPr>
            <a:lvl2pPr marL="1041400" indent="-4000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604963" indent="-319088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247900" indent="-319088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890838" indent="-319088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534603" indent="-321327" algn="l" defTabSz="128530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177258" indent="-321327" algn="l" defTabSz="128530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819911" indent="-321327" algn="l" defTabSz="128530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462567" indent="-321327" algn="l" defTabSz="128530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200" b="0" dirty="0" smtClean="0">
                <a:latin typeface="Times New Roman" pitchFamily="18" charset="0"/>
                <a:cs typeface="Times New Roman" pitchFamily="18" charset="0"/>
              </a:rPr>
              <a:t>Возникли вопросы? Обращайтесь:</a:t>
            </a:r>
          </a:p>
          <a:p>
            <a:pPr algn="l"/>
            <a:endParaRPr lang="zh-CN" altLang="en-US" sz="1300" b="0" dirty="0">
              <a:solidFill>
                <a:schemeClr val="tx1">
                  <a:lumMod val="65000"/>
                  <a:lumOff val="35000"/>
                </a:schemeClr>
              </a:solidFill>
              <a:ea typeface="微软雅黑" panose="020B0503020204020204" pitchFamily="34" charset="-122"/>
            </a:endParaRPr>
          </a:p>
        </p:txBody>
      </p:sp>
      <p:sp>
        <p:nvSpPr>
          <p:cNvPr id="60" name="Text Placeholder 7"/>
          <p:cNvSpPr txBox="1">
            <a:spLocks/>
          </p:cNvSpPr>
          <p:nvPr/>
        </p:nvSpPr>
        <p:spPr>
          <a:xfrm>
            <a:off x="571480" y="9024966"/>
            <a:ext cx="5357850" cy="285752"/>
          </a:xfrm>
          <a:prstGeom prst="rect">
            <a:avLst/>
          </a:prstGeom>
        </p:spPr>
        <p:txBody>
          <a:bodyPr vert="horz" lIns="0" tIns="86655" rIns="0" bIns="86655" anchor="ctr"/>
          <a:lstStyle>
            <a:lvl1pPr marL="0" indent="0" algn="r" rtl="0" eaLnBrk="0" fontAlgn="base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266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Lato Regular"/>
                <a:ea typeface="+mn-ea"/>
                <a:cs typeface="Lato Regular"/>
              </a:defRPr>
            </a:lvl1pPr>
            <a:lvl2pPr marL="1041400" indent="-4000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604963" indent="-319088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247900" indent="-319088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890838" indent="-319088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534603" indent="-321327" algn="l" defTabSz="128530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177258" indent="-321327" algn="l" defTabSz="128530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819911" indent="-321327" algn="l" defTabSz="128530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462567" indent="-321327" algn="l" defTabSz="128530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ru-RU" sz="1200" b="0" dirty="0" smtClean="0">
                <a:latin typeface="Times New Roman" pitchFamily="18" charset="0"/>
                <a:cs typeface="Times New Roman" pitchFamily="18" charset="0"/>
              </a:rPr>
              <a:t>Телефон для связи с корпоративным отделом: +7 (495) 980 57 81</a:t>
            </a:r>
          </a:p>
          <a:p>
            <a:pPr algn="l"/>
            <a:endParaRPr lang="zh-CN" altLang="en-US" sz="1300" b="0" dirty="0">
              <a:solidFill>
                <a:schemeClr val="tx1">
                  <a:lumMod val="65000"/>
                  <a:lumOff val="35000"/>
                </a:schemeClr>
              </a:solidFill>
              <a:ea typeface="微软雅黑" panose="020B0503020204020204" pitchFamily="34" charset="-122"/>
            </a:endParaRPr>
          </a:p>
        </p:txBody>
      </p:sp>
      <p:sp>
        <p:nvSpPr>
          <p:cNvPr id="61" name="Text Placeholder 7"/>
          <p:cNvSpPr txBox="1">
            <a:spLocks/>
          </p:cNvSpPr>
          <p:nvPr/>
        </p:nvSpPr>
        <p:spPr>
          <a:xfrm>
            <a:off x="571480" y="9239280"/>
            <a:ext cx="5715040" cy="488740"/>
          </a:xfrm>
          <a:prstGeom prst="rect">
            <a:avLst/>
          </a:prstGeom>
        </p:spPr>
        <p:txBody>
          <a:bodyPr vert="horz" lIns="0" tIns="86655" rIns="0" bIns="86655" anchor="ctr"/>
          <a:lstStyle>
            <a:lvl1pPr marL="0" indent="0" algn="r" rtl="0" eaLnBrk="0" fontAlgn="base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266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Lato Regular"/>
                <a:ea typeface="+mn-ea"/>
                <a:cs typeface="Lato Regular"/>
              </a:defRPr>
            </a:lvl1pPr>
            <a:lvl2pPr marL="1041400" indent="-4000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604963" indent="-319088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247900" indent="-319088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890838" indent="-319088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534603" indent="-321327" algn="l" defTabSz="128530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177258" indent="-321327" algn="l" defTabSz="128530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819911" indent="-321327" algn="l" defTabSz="128530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462567" indent="-321327" algn="l" defTabSz="128530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ru-RU" sz="1200" b="0" dirty="0" err="1" smtClean="0">
                <a:latin typeface="Times New Roman" pitchFamily="18" charset="0"/>
                <a:cs typeface="Times New Roman" pitchFamily="18" charset="0"/>
              </a:rPr>
              <a:t>Веб</a:t>
            </a:r>
            <a:r>
              <a:rPr lang="ru-RU" sz="1200" b="0" dirty="0" smtClean="0">
                <a:latin typeface="Times New Roman" pitchFamily="18" charset="0"/>
                <a:cs typeface="Times New Roman" pitchFamily="18" charset="0"/>
              </a:rPr>
              <a:t> сайт компании : https://www.tez-tour.com/</a:t>
            </a:r>
          </a:p>
          <a:p>
            <a:pPr algn="l"/>
            <a:endParaRPr lang="zh-CN" altLang="en-US" sz="1300" b="0" dirty="0">
              <a:solidFill>
                <a:schemeClr val="tx1">
                  <a:lumMod val="65000"/>
                  <a:lumOff val="35000"/>
                </a:schemeClr>
              </a:solidFill>
              <a:ea typeface="微软雅黑" panose="020B0503020204020204" pitchFamily="34" charset="-122"/>
            </a:endParaRPr>
          </a:p>
        </p:txBody>
      </p:sp>
      <p:grpSp>
        <p:nvGrpSpPr>
          <p:cNvPr id="7" name="组合 2"/>
          <p:cNvGrpSpPr/>
          <p:nvPr/>
        </p:nvGrpSpPr>
        <p:grpSpPr>
          <a:xfrm>
            <a:off x="285728" y="5524503"/>
            <a:ext cx="3143272" cy="833407"/>
            <a:chOff x="794419" y="1255972"/>
            <a:chExt cx="4563540" cy="817207"/>
          </a:xfrm>
        </p:grpSpPr>
        <p:grpSp>
          <p:nvGrpSpPr>
            <p:cNvPr id="8" name="组合 48"/>
            <p:cNvGrpSpPr>
              <a:grpSpLocks/>
            </p:cNvGrpSpPr>
            <p:nvPr/>
          </p:nvGrpSpPr>
          <p:grpSpPr bwMode="auto">
            <a:xfrm>
              <a:off x="794420" y="1255972"/>
              <a:ext cx="4563539" cy="700495"/>
              <a:chOff x="2678521" y="2687266"/>
              <a:chExt cx="12011025" cy="1842703"/>
            </a:xfrm>
          </p:grpSpPr>
          <p:sp>
            <p:nvSpPr>
              <p:cNvPr id="62" name="Freeform 19"/>
              <p:cNvSpPr>
                <a:spLocks/>
              </p:cNvSpPr>
              <p:nvPr/>
            </p:nvSpPr>
            <p:spPr bwMode="auto">
              <a:xfrm>
                <a:off x="2678521" y="2687266"/>
                <a:ext cx="12011025" cy="1842703"/>
              </a:xfrm>
              <a:custGeom>
                <a:avLst/>
                <a:gdLst>
                  <a:gd name="T0" fmla="*/ 3200 w 3200"/>
                  <a:gd name="T1" fmla="*/ 320 h 640"/>
                  <a:gd name="T2" fmla="*/ 2880 w 3200"/>
                  <a:gd name="T3" fmla="*/ 640 h 640"/>
                  <a:gd name="T4" fmla="*/ 320 w 3200"/>
                  <a:gd name="T5" fmla="*/ 640 h 640"/>
                  <a:gd name="T6" fmla="*/ 0 w 3200"/>
                  <a:gd name="T7" fmla="*/ 320 h 640"/>
                  <a:gd name="T8" fmla="*/ 320 w 3200"/>
                  <a:gd name="T9" fmla="*/ 0 h 640"/>
                  <a:gd name="T10" fmla="*/ 2880 w 3200"/>
                  <a:gd name="T11" fmla="*/ 0 h 640"/>
                  <a:gd name="T12" fmla="*/ 3200 w 3200"/>
                  <a:gd name="T13" fmla="*/ 320 h 6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200" h="640">
                    <a:moveTo>
                      <a:pt x="3200" y="320"/>
                    </a:moveTo>
                    <a:cubicBezTo>
                      <a:pt x="3200" y="496"/>
                      <a:pt x="3056" y="640"/>
                      <a:pt x="2880" y="640"/>
                    </a:cubicBezTo>
                    <a:cubicBezTo>
                      <a:pt x="320" y="640"/>
                      <a:pt x="320" y="640"/>
                      <a:pt x="320" y="640"/>
                    </a:cubicBezTo>
                    <a:cubicBezTo>
                      <a:pt x="144" y="640"/>
                      <a:pt x="0" y="496"/>
                      <a:pt x="0" y="320"/>
                    </a:cubicBezTo>
                    <a:cubicBezTo>
                      <a:pt x="0" y="144"/>
                      <a:pt x="144" y="0"/>
                      <a:pt x="320" y="0"/>
                    </a:cubicBezTo>
                    <a:cubicBezTo>
                      <a:pt x="2880" y="0"/>
                      <a:pt x="2880" y="0"/>
                      <a:pt x="2880" y="0"/>
                    </a:cubicBezTo>
                    <a:cubicBezTo>
                      <a:pt x="3056" y="0"/>
                      <a:pt x="3200" y="144"/>
                      <a:pt x="3200" y="320"/>
                    </a:cubicBezTo>
                    <a:close/>
                  </a:path>
                </a:pathLst>
              </a:custGeom>
              <a:solidFill>
                <a:srgbClr val="0070C0"/>
              </a:solidFill>
              <a:ln w="28575" cap="flat">
                <a:gradFill>
                  <a:gsLst>
                    <a:gs pos="0">
                      <a:sysClr val="window" lastClr="FFFFFF"/>
                    </a:gs>
                    <a:gs pos="100000">
                      <a:srgbClr val="DDDDDD"/>
                    </a:gs>
                  </a:gsLst>
                  <a:lin ang="5400000" scaled="1"/>
                </a:gradFill>
                <a:prstDash val="solid"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 defTabSz="1285372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sz="2530" kern="0">
                  <a:solidFill>
                    <a:prstClr val="black"/>
                  </a:solidFill>
                  <a:latin typeface="Calibri"/>
                  <a:ea typeface="微软雅黑"/>
                </a:endParaRPr>
              </a:p>
            </p:txBody>
          </p:sp>
          <p:sp>
            <p:nvSpPr>
              <p:cNvPr id="63" name="Freeform 20"/>
              <p:cNvSpPr>
                <a:spLocks noEditPoints="1"/>
              </p:cNvSpPr>
              <p:nvPr/>
            </p:nvSpPr>
            <p:spPr bwMode="auto">
              <a:xfrm>
                <a:off x="2678523" y="2687266"/>
                <a:ext cx="4146337" cy="1842700"/>
              </a:xfrm>
              <a:custGeom>
                <a:avLst/>
                <a:gdLst>
                  <a:gd name="T0" fmla="*/ 1280 w 1600"/>
                  <a:gd name="T1" fmla="*/ 0 h 640"/>
                  <a:gd name="T2" fmla="*/ 320 w 1600"/>
                  <a:gd name="T3" fmla="*/ 0 h 640"/>
                  <a:gd name="T4" fmla="*/ 0 w 1600"/>
                  <a:gd name="T5" fmla="*/ 320 h 640"/>
                  <a:gd name="T6" fmla="*/ 320 w 1600"/>
                  <a:gd name="T7" fmla="*/ 640 h 640"/>
                  <a:gd name="T8" fmla="*/ 1280 w 1600"/>
                  <a:gd name="T9" fmla="*/ 640 h 640"/>
                  <a:gd name="T10" fmla="*/ 1600 w 1600"/>
                  <a:gd name="T11" fmla="*/ 320 h 640"/>
                  <a:gd name="T12" fmla="*/ 1280 w 1600"/>
                  <a:gd name="T13" fmla="*/ 0 h 640"/>
                  <a:gd name="T14" fmla="*/ 1493 w 1600"/>
                  <a:gd name="T15" fmla="*/ 365 h 640"/>
                  <a:gd name="T16" fmla="*/ 1435 w 1600"/>
                  <a:gd name="T17" fmla="*/ 385 h 640"/>
                  <a:gd name="T18" fmla="*/ 1427 w 1600"/>
                  <a:gd name="T19" fmla="*/ 381 h 640"/>
                  <a:gd name="T20" fmla="*/ 1416 w 1600"/>
                  <a:gd name="T21" fmla="*/ 320 h 640"/>
                  <a:gd name="T22" fmla="*/ 1427 w 1600"/>
                  <a:gd name="T23" fmla="*/ 259 h 640"/>
                  <a:gd name="T24" fmla="*/ 1435 w 1600"/>
                  <a:gd name="T25" fmla="*/ 255 h 640"/>
                  <a:gd name="T26" fmla="*/ 1493 w 1600"/>
                  <a:gd name="T27" fmla="*/ 275 h 640"/>
                  <a:gd name="T28" fmla="*/ 1541 w 1600"/>
                  <a:gd name="T29" fmla="*/ 316 h 640"/>
                  <a:gd name="T30" fmla="*/ 1541 w 1600"/>
                  <a:gd name="T31" fmla="*/ 324 h 640"/>
                  <a:gd name="T32" fmla="*/ 1493 w 1600"/>
                  <a:gd name="T33" fmla="*/ 365 h 6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600" h="640">
                    <a:moveTo>
                      <a:pt x="1280" y="0"/>
                    </a:moveTo>
                    <a:cubicBezTo>
                      <a:pt x="320" y="0"/>
                      <a:pt x="320" y="0"/>
                      <a:pt x="320" y="0"/>
                    </a:cubicBezTo>
                    <a:cubicBezTo>
                      <a:pt x="144" y="0"/>
                      <a:pt x="0" y="144"/>
                      <a:pt x="0" y="320"/>
                    </a:cubicBezTo>
                    <a:cubicBezTo>
                      <a:pt x="0" y="496"/>
                      <a:pt x="144" y="640"/>
                      <a:pt x="320" y="640"/>
                    </a:cubicBezTo>
                    <a:cubicBezTo>
                      <a:pt x="1280" y="640"/>
                      <a:pt x="1280" y="640"/>
                      <a:pt x="1280" y="640"/>
                    </a:cubicBezTo>
                    <a:cubicBezTo>
                      <a:pt x="1456" y="640"/>
                      <a:pt x="1600" y="496"/>
                      <a:pt x="1600" y="320"/>
                    </a:cubicBezTo>
                    <a:cubicBezTo>
                      <a:pt x="1600" y="144"/>
                      <a:pt x="1456" y="0"/>
                      <a:pt x="1280" y="0"/>
                    </a:cubicBezTo>
                    <a:close/>
                    <a:moveTo>
                      <a:pt x="1493" y="365"/>
                    </a:moveTo>
                    <a:cubicBezTo>
                      <a:pt x="1455" y="387"/>
                      <a:pt x="1435" y="385"/>
                      <a:pt x="1435" y="385"/>
                    </a:cubicBezTo>
                    <a:cubicBezTo>
                      <a:pt x="1432" y="385"/>
                      <a:pt x="1429" y="383"/>
                      <a:pt x="1427" y="381"/>
                    </a:cubicBezTo>
                    <a:cubicBezTo>
                      <a:pt x="1427" y="381"/>
                      <a:pt x="1416" y="364"/>
                      <a:pt x="1416" y="320"/>
                    </a:cubicBezTo>
                    <a:cubicBezTo>
                      <a:pt x="1416" y="276"/>
                      <a:pt x="1427" y="259"/>
                      <a:pt x="1427" y="259"/>
                    </a:cubicBezTo>
                    <a:cubicBezTo>
                      <a:pt x="1429" y="257"/>
                      <a:pt x="1432" y="255"/>
                      <a:pt x="1435" y="255"/>
                    </a:cubicBezTo>
                    <a:cubicBezTo>
                      <a:pt x="1435" y="255"/>
                      <a:pt x="1455" y="253"/>
                      <a:pt x="1493" y="275"/>
                    </a:cubicBezTo>
                    <a:cubicBezTo>
                      <a:pt x="1532" y="297"/>
                      <a:pt x="1541" y="316"/>
                      <a:pt x="1541" y="316"/>
                    </a:cubicBezTo>
                    <a:cubicBezTo>
                      <a:pt x="1542" y="318"/>
                      <a:pt x="1542" y="322"/>
                      <a:pt x="1541" y="324"/>
                    </a:cubicBezTo>
                    <a:cubicBezTo>
                      <a:pt x="1541" y="324"/>
                      <a:pt x="1532" y="343"/>
                      <a:pt x="1493" y="365"/>
                    </a:cubicBezTo>
                    <a:close/>
                  </a:path>
                </a:pathLst>
              </a:custGeom>
              <a:gradFill>
                <a:gsLst>
                  <a:gs pos="0">
                    <a:srgbClr val="DEDEDE"/>
                  </a:gs>
                  <a:gs pos="100000">
                    <a:srgbClr val="FBFBFB"/>
                  </a:gs>
                </a:gsLst>
                <a:lin ang="5400000" scaled="1"/>
              </a:gradFill>
              <a:ln w="31750" cap="flat">
                <a:gradFill>
                  <a:gsLst>
                    <a:gs pos="0">
                      <a:sysClr val="window" lastClr="FFFFFF"/>
                    </a:gs>
                    <a:gs pos="100000">
                      <a:srgbClr val="DDDDDD"/>
                    </a:gs>
                  </a:gsLst>
                  <a:lin ang="5400000" scaled="1"/>
                </a:gradFill>
                <a:prstDash val="solid"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 defTabSz="1285372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sz="2530" kern="0">
                  <a:solidFill>
                    <a:prstClr val="black"/>
                  </a:solidFill>
                  <a:latin typeface="Calibri"/>
                  <a:ea typeface="微软雅黑"/>
                </a:endParaRPr>
              </a:p>
            </p:txBody>
          </p:sp>
          <p:sp>
            <p:nvSpPr>
              <p:cNvPr id="64" name="椭圆 222"/>
              <p:cNvSpPr/>
              <p:nvPr/>
            </p:nvSpPr>
            <p:spPr>
              <a:xfrm>
                <a:off x="2812274" y="3055806"/>
                <a:ext cx="1203773" cy="1105619"/>
              </a:xfrm>
              <a:prstGeom prst="ellipse">
                <a:avLst/>
              </a:prstGeom>
              <a:gradFill>
                <a:gsLst>
                  <a:gs pos="0">
                    <a:srgbClr val="DDDDDD"/>
                  </a:gs>
                  <a:gs pos="100000">
                    <a:srgbClr val="FBFBFB"/>
                  </a:gs>
                </a:gsLst>
                <a:lin ang="5400000" scaled="1"/>
              </a:gradFill>
              <a:ln w="101600" cap="flat">
                <a:gradFill>
                  <a:gsLst>
                    <a:gs pos="0">
                      <a:srgbClr val="FDFDFD"/>
                    </a:gs>
                    <a:gs pos="100000">
                      <a:srgbClr val="DDDDDD"/>
                    </a:gs>
                  </a:gsLst>
                  <a:lin ang="5400000" scaled="1"/>
                </a:gradFill>
                <a:prstDash val="solid"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 defTabSz="1285372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sz="2530" kern="0">
                  <a:solidFill>
                    <a:prstClr val="black"/>
                  </a:solidFill>
                  <a:latin typeface="Calibri"/>
                  <a:ea typeface="微软雅黑"/>
                </a:endParaRPr>
              </a:p>
            </p:txBody>
          </p:sp>
          <p:sp>
            <p:nvSpPr>
              <p:cNvPr id="65" name="Freeform 23"/>
              <p:cNvSpPr>
                <a:spLocks/>
              </p:cNvSpPr>
              <p:nvPr/>
            </p:nvSpPr>
            <p:spPr bwMode="auto">
              <a:xfrm>
                <a:off x="2951495" y="3240075"/>
                <a:ext cx="930803" cy="737079"/>
              </a:xfrm>
              <a:custGeom>
                <a:avLst/>
                <a:gdLst>
                  <a:gd name="T0" fmla="*/ 193 w 313"/>
                  <a:gd name="T1" fmla="*/ 279 h 334"/>
                  <a:gd name="T2" fmla="*/ 47 w 313"/>
                  <a:gd name="T3" fmla="*/ 330 h 334"/>
                  <a:gd name="T4" fmla="*/ 28 w 313"/>
                  <a:gd name="T5" fmla="*/ 319 h 334"/>
                  <a:gd name="T6" fmla="*/ 0 w 313"/>
                  <a:gd name="T7" fmla="*/ 167 h 334"/>
                  <a:gd name="T8" fmla="*/ 28 w 313"/>
                  <a:gd name="T9" fmla="*/ 15 h 334"/>
                  <a:gd name="T10" fmla="*/ 47 w 313"/>
                  <a:gd name="T11" fmla="*/ 4 h 334"/>
                  <a:gd name="T12" fmla="*/ 193 w 313"/>
                  <a:gd name="T13" fmla="*/ 55 h 334"/>
                  <a:gd name="T14" fmla="*/ 311 w 313"/>
                  <a:gd name="T15" fmla="*/ 156 h 334"/>
                  <a:gd name="T16" fmla="*/ 311 w 313"/>
                  <a:gd name="T17" fmla="*/ 178 h 334"/>
                  <a:gd name="T18" fmla="*/ 193 w 313"/>
                  <a:gd name="T19" fmla="*/ 279 h 3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13" h="334">
                    <a:moveTo>
                      <a:pt x="193" y="279"/>
                    </a:moveTo>
                    <a:cubicBezTo>
                      <a:pt x="98" y="334"/>
                      <a:pt x="47" y="330"/>
                      <a:pt x="47" y="330"/>
                    </a:cubicBezTo>
                    <a:cubicBezTo>
                      <a:pt x="40" y="329"/>
                      <a:pt x="32" y="325"/>
                      <a:pt x="28" y="319"/>
                    </a:cubicBezTo>
                    <a:cubicBezTo>
                      <a:pt x="28" y="319"/>
                      <a:pt x="0" y="277"/>
                      <a:pt x="0" y="167"/>
                    </a:cubicBezTo>
                    <a:cubicBezTo>
                      <a:pt x="0" y="57"/>
                      <a:pt x="28" y="15"/>
                      <a:pt x="28" y="15"/>
                    </a:cubicBezTo>
                    <a:cubicBezTo>
                      <a:pt x="32" y="9"/>
                      <a:pt x="40" y="5"/>
                      <a:pt x="47" y="4"/>
                    </a:cubicBezTo>
                    <a:cubicBezTo>
                      <a:pt x="47" y="4"/>
                      <a:pt x="98" y="0"/>
                      <a:pt x="193" y="55"/>
                    </a:cubicBezTo>
                    <a:cubicBezTo>
                      <a:pt x="289" y="110"/>
                      <a:pt x="311" y="156"/>
                      <a:pt x="311" y="156"/>
                    </a:cubicBezTo>
                    <a:cubicBezTo>
                      <a:pt x="313" y="162"/>
                      <a:pt x="313" y="172"/>
                      <a:pt x="311" y="178"/>
                    </a:cubicBezTo>
                    <a:cubicBezTo>
                      <a:pt x="311" y="178"/>
                      <a:pt x="289" y="224"/>
                      <a:pt x="193" y="279"/>
                    </a:cubicBezTo>
                    <a:close/>
                  </a:path>
                </a:pathLst>
              </a:custGeom>
              <a:solidFill>
                <a:srgbClr val="0070C0"/>
              </a:solidFill>
              <a:ln w="12700" cap="flat" cmpd="sng" algn="ctr">
                <a:noFill/>
                <a:prstDash val="solid"/>
                <a:miter lim="800000"/>
              </a:ln>
              <a:effectLst>
                <a:innerShdw blurRad="215900" dist="50800" dir="16200000">
                  <a:prstClr val="black">
                    <a:alpha val="42000"/>
                  </a:prstClr>
                </a:innerShdw>
              </a:effectLst>
            </p:spPr>
            <p:txBody>
              <a:bodyPr anchor="ctr"/>
              <a:lstStyle/>
              <a:p>
                <a:pPr algn="ctr" defTabSz="1285372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sz="2530" kern="0">
                  <a:solidFill>
                    <a:prstClr val="white"/>
                  </a:solidFill>
                  <a:latin typeface="Calibri"/>
                  <a:ea typeface="微软雅黑"/>
                </a:endParaRPr>
              </a:p>
            </p:txBody>
          </p:sp>
        </p:grpSp>
        <p:sp>
          <p:nvSpPr>
            <p:cNvPr id="57" name="文本框 1"/>
            <p:cNvSpPr txBox="1">
              <a:spLocks noChangeArrowheads="1"/>
            </p:cNvSpPr>
            <p:nvPr/>
          </p:nvSpPr>
          <p:spPr bwMode="auto">
            <a:xfrm>
              <a:off x="794419" y="1466120"/>
              <a:ext cx="518584" cy="2765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6418" tIns="48210" rIns="96418" bIns="4821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  <a:ea typeface="微软雅黑" pitchFamily="34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  <a:ea typeface="微软雅黑" pitchFamily="34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  <a:ea typeface="微软雅黑" pitchFamily="34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  <a:ea typeface="微软雅黑" pitchFamily="34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  <a:ea typeface="微软雅黑" pitchFamily="34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微软雅黑" pitchFamily="34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微软雅黑" pitchFamily="34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微软雅黑" pitchFamily="34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微软雅黑" pitchFamily="34" charset="-122"/>
                </a:defRPr>
              </a:lvl9pPr>
            </a:lstStyle>
            <a:p>
              <a:pPr defTabSz="1285372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1200" kern="0" dirty="0">
                  <a:solidFill>
                    <a:sysClr val="window" lastClr="FFFFFF"/>
                  </a:solidFill>
                  <a:latin typeface="Times New Roman" pitchFamily="18" charset="0"/>
                  <a:cs typeface="Times New Roman" pitchFamily="18" charset="0"/>
                </a:rPr>
                <a:t>01</a:t>
              </a:r>
              <a:endParaRPr lang="zh-CN" altLang="en-US" sz="1200" kern="0" dirty="0">
                <a:solidFill>
                  <a:sysClr val="window" lastClr="FFFFFF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2453888" y="1255972"/>
              <a:ext cx="2591760" cy="817207"/>
            </a:xfrm>
            <a:prstGeom prst="rect">
              <a:avLst/>
            </a:prstGeom>
            <a:noFill/>
          </p:spPr>
          <p:txBody>
            <a:bodyPr wrap="square" lIns="96431" tIns="48215" rIns="96431" bIns="48215" rtlCol="0">
              <a:spAutoFit/>
            </a:bodyPr>
            <a:lstStyle/>
            <a:p>
              <a:pPr lvl="0" algn="ctr"/>
              <a:r>
                <a:rPr lang="ru-RU" sz="12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Самые современные технологии обслуживания клиентов</a:t>
              </a:r>
            </a:p>
            <a:p>
              <a:pPr>
                <a:lnSpc>
                  <a:spcPct val="150000"/>
                </a:lnSpc>
              </a:pPr>
              <a:endParaRPr lang="en-GB" altLang="zh-CN" sz="9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+mn-lt"/>
              </a:endParaRPr>
            </a:p>
          </p:txBody>
        </p:sp>
      </p:grpSp>
      <p:grpSp>
        <p:nvGrpSpPr>
          <p:cNvPr id="91" name="组合 2"/>
          <p:cNvGrpSpPr/>
          <p:nvPr/>
        </p:nvGrpSpPr>
        <p:grpSpPr>
          <a:xfrm>
            <a:off x="285728" y="6381760"/>
            <a:ext cx="3143272" cy="722808"/>
            <a:chOff x="794419" y="1255972"/>
            <a:chExt cx="4563540" cy="708758"/>
          </a:xfrm>
        </p:grpSpPr>
        <p:grpSp>
          <p:nvGrpSpPr>
            <p:cNvPr id="92" name="组合 48"/>
            <p:cNvGrpSpPr>
              <a:grpSpLocks/>
            </p:cNvGrpSpPr>
            <p:nvPr/>
          </p:nvGrpSpPr>
          <p:grpSpPr bwMode="auto">
            <a:xfrm>
              <a:off x="794420" y="1255972"/>
              <a:ext cx="4563539" cy="700495"/>
              <a:chOff x="2678521" y="2687266"/>
              <a:chExt cx="12011025" cy="1842703"/>
            </a:xfrm>
          </p:grpSpPr>
          <p:sp>
            <p:nvSpPr>
              <p:cNvPr id="96" name="Freeform 19"/>
              <p:cNvSpPr>
                <a:spLocks/>
              </p:cNvSpPr>
              <p:nvPr/>
            </p:nvSpPr>
            <p:spPr bwMode="auto">
              <a:xfrm>
                <a:off x="2678521" y="2687266"/>
                <a:ext cx="12011025" cy="1842703"/>
              </a:xfrm>
              <a:custGeom>
                <a:avLst/>
                <a:gdLst>
                  <a:gd name="T0" fmla="*/ 3200 w 3200"/>
                  <a:gd name="T1" fmla="*/ 320 h 640"/>
                  <a:gd name="T2" fmla="*/ 2880 w 3200"/>
                  <a:gd name="T3" fmla="*/ 640 h 640"/>
                  <a:gd name="T4" fmla="*/ 320 w 3200"/>
                  <a:gd name="T5" fmla="*/ 640 h 640"/>
                  <a:gd name="T6" fmla="*/ 0 w 3200"/>
                  <a:gd name="T7" fmla="*/ 320 h 640"/>
                  <a:gd name="T8" fmla="*/ 320 w 3200"/>
                  <a:gd name="T9" fmla="*/ 0 h 640"/>
                  <a:gd name="T10" fmla="*/ 2880 w 3200"/>
                  <a:gd name="T11" fmla="*/ 0 h 640"/>
                  <a:gd name="T12" fmla="*/ 3200 w 3200"/>
                  <a:gd name="T13" fmla="*/ 320 h 6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200" h="640">
                    <a:moveTo>
                      <a:pt x="3200" y="320"/>
                    </a:moveTo>
                    <a:cubicBezTo>
                      <a:pt x="3200" y="496"/>
                      <a:pt x="3056" y="640"/>
                      <a:pt x="2880" y="640"/>
                    </a:cubicBezTo>
                    <a:cubicBezTo>
                      <a:pt x="320" y="640"/>
                      <a:pt x="320" y="640"/>
                      <a:pt x="320" y="640"/>
                    </a:cubicBezTo>
                    <a:cubicBezTo>
                      <a:pt x="144" y="640"/>
                      <a:pt x="0" y="496"/>
                      <a:pt x="0" y="320"/>
                    </a:cubicBezTo>
                    <a:cubicBezTo>
                      <a:pt x="0" y="144"/>
                      <a:pt x="144" y="0"/>
                      <a:pt x="320" y="0"/>
                    </a:cubicBezTo>
                    <a:cubicBezTo>
                      <a:pt x="2880" y="0"/>
                      <a:pt x="2880" y="0"/>
                      <a:pt x="2880" y="0"/>
                    </a:cubicBezTo>
                    <a:cubicBezTo>
                      <a:pt x="3056" y="0"/>
                      <a:pt x="3200" y="144"/>
                      <a:pt x="3200" y="320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28575" cap="flat">
                <a:gradFill>
                  <a:gsLst>
                    <a:gs pos="0">
                      <a:sysClr val="window" lastClr="FFFFFF"/>
                    </a:gs>
                    <a:gs pos="100000">
                      <a:srgbClr val="DDDDDD"/>
                    </a:gs>
                  </a:gsLst>
                  <a:lin ang="5400000" scaled="1"/>
                </a:gradFill>
                <a:prstDash val="solid"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 defTabSz="1285372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sz="2530" kern="0">
                  <a:solidFill>
                    <a:prstClr val="black"/>
                  </a:solidFill>
                  <a:latin typeface="Calibri"/>
                  <a:ea typeface="微软雅黑"/>
                </a:endParaRPr>
              </a:p>
            </p:txBody>
          </p:sp>
          <p:sp>
            <p:nvSpPr>
              <p:cNvPr id="97" name="Freeform 20"/>
              <p:cNvSpPr>
                <a:spLocks noEditPoints="1"/>
              </p:cNvSpPr>
              <p:nvPr/>
            </p:nvSpPr>
            <p:spPr bwMode="auto">
              <a:xfrm>
                <a:off x="2678523" y="2687266"/>
                <a:ext cx="4146337" cy="1842700"/>
              </a:xfrm>
              <a:custGeom>
                <a:avLst/>
                <a:gdLst>
                  <a:gd name="T0" fmla="*/ 1280 w 1600"/>
                  <a:gd name="T1" fmla="*/ 0 h 640"/>
                  <a:gd name="T2" fmla="*/ 320 w 1600"/>
                  <a:gd name="T3" fmla="*/ 0 h 640"/>
                  <a:gd name="T4" fmla="*/ 0 w 1600"/>
                  <a:gd name="T5" fmla="*/ 320 h 640"/>
                  <a:gd name="T6" fmla="*/ 320 w 1600"/>
                  <a:gd name="T7" fmla="*/ 640 h 640"/>
                  <a:gd name="T8" fmla="*/ 1280 w 1600"/>
                  <a:gd name="T9" fmla="*/ 640 h 640"/>
                  <a:gd name="T10" fmla="*/ 1600 w 1600"/>
                  <a:gd name="T11" fmla="*/ 320 h 640"/>
                  <a:gd name="T12" fmla="*/ 1280 w 1600"/>
                  <a:gd name="T13" fmla="*/ 0 h 640"/>
                  <a:gd name="T14" fmla="*/ 1493 w 1600"/>
                  <a:gd name="T15" fmla="*/ 365 h 640"/>
                  <a:gd name="T16" fmla="*/ 1435 w 1600"/>
                  <a:gd name="T17" fmla="*/ 385 h 640"/>
                  <a:gd name="T18" fmla="*/ 1427 w 1600"/>
                  <a:gd name="T19" fmla="*/ 381 h 640"/>
                  <a:gd name="T20" fmla="*/ 1416 w 1600"/>
                  <a:gd name="T21" fmla="*/ 320 h 640"/>
                  <a:gd name="T22" fmla="*/ 1427 w 1600"/>
                  <a:gd name="T23" fmla="*/ 259 h 640"/>
                  <a:gd name="T24" fmla="*/ 1435 w 1600"/>
                  <a:gd name="T25" fmla="*/ 255 h 640"/>
                  <a:gd name="T26" fmla="*/ 1493 w 1600"/>
                  <a:gd name="T27" fmla="*/ 275 h 640"/>
                  <a:gd name="T28" fmla="*/ 1541 w 1600"/>
                  <a:gd name="T29" fmla="*/ 316 h 640"/>
                  <a:gd name="T30" fmla="*/ 1541 w 1600"/>
                  <a:gd name="T31" fmla="*/ 324 h 640"/>
                  <a:gd name="T32" fmla="*/ 1493 w 1600"/>
                  <a:gd name="T33" fmla="*/ 365 h 6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600" h="640">
                    <a:moveTo>
                      <a:pt x="1280" y="0"/>
                    </a:moveTo>
                    <a:cubicBezTo>
                      <a:pt x="320" y="0"/>
                      <a:pt x="320" y="0"/>
                      <a:pt x="320" y="0"/>
                    </a:cubicBezTo>
                    <a:cubicBezTo>
                      <a:pt x="144" y="0"/>
                      <a:pt x="0" y="144"/>
                      <a:pt x="0" y="320"/>
                    </a:cubicBezTo>
                    <a:cubicBezTo>
                      <a:pt x="0" y="496"/>
                      <a:pt x="144" y="640"/>
                      <a:pt x="320" y="640"/>
                    </a:cubicBezTo>
                    <a:cubicBezTo>
                      <a:pt x="1280" y="640"/>
                      <a:pt x="1280" y="640"/>
                      <a:pt x="1280" y="640"/>
                    </a:cubicBezTo>
                    <a:cubicBezTo>
                      <a:pt x="1456" y="640"/>
                      <a:pt x="1600" y="496"/>
                      <a:pt x="1600" y="320"/>
                    </a:cubicBezTo>
                    <a:cubicBezTo>
                      <a:pt x="1600" y="144"/>
                      <a:pt x="1456" y="0"/>
                      <a:pt x="1280" y="0"/>
                    </a:cubicBezTo>
                    <a:close/>
                    <a:moveTo>
                      <a:pt x="1493" y="365"/>
                    </a:moveTo>
                    <a:cubicBezTo>
                      <a:pt x="1455" y="387"/>
                      <a:pt x="1435" y="385"/>
                      <a:pt x="1435" y="385"/>
                    </a:cubicBezTo>
                    <a:cubicBezTo>
                      <a:pt x="1432" y="385"/>
                      <a:pt x="1429" y="383"/>
                      <a:pt x="1427" y="381"/>
                    </a:cubicBezTo>
                    <a:cubicBezTo>
                      <a:pt x="1427" y="381"/>
                      <a:pt x="1416" y="364"/>
                      <a:pt x="1416" y="320"/>
                    </a:cubicBezTo>
                    <a:cubicBezTo>
                      <a:pt x="1416" y="276"/>
                      <a:pt x="1427" y="259"/>
                      <a:pt x="1427" y="259"/>
                    </a:cubicBezTo>
                    <a:cubicBezTo>
                      <a:pt x="1429" y="257"/>
                      <a:pt x="1432" y="255"/>
                      <a:pt x="1435" y="255"/>
                    </a:cubicBezTo>
                    <a:cubicBezTo>
                      <a:pt x="1435" y="255"/>
                      <a:pt x="1455" y="253"/>
                      <a:pt x="1493" y="275"/>
                    </a:cubicBezTo>
                    <a:cubicBezTo>
                      <a:pt x="1532" y="297"/>
                      <a:pt x="1541" y="316"/>
                      <a:pt x="1541" y="316"/>
                    </a:cubicBezTo>
                    <a:cubicBezTo>
                      <a:pt x="1542" y="318"/>
                      <a:pt x="1542" y="322"/>
                      <a:pt x="1541" y="324"/>
                    </a:cubicBezTo>
                    <a:cubicBezTo>
                      <a:pt x="1541" y="324"/>
                      <a:pt x="1532" y="343"/>
                      <a:pt x="1493" y="365"/>
                    </a:cubicBezTo>
                    <a:close/>
                  </a:path>
                </a:pathLst>
              </a:custGeom>
              <a:gradFill>
                <a:gsLst>
                  <a:gs pos="0">
                    <a:srgbClr val="DEDEDE"/>
                  </a:gs>
                  <a:gs pos="100000">
                    <a:srgbClr val="FBFBFB"/>
                  </a:gs>
                </a:gsLst>
                <a:lin ang="5400000" scaled="1"/>
              </a:gradFill>
              <a:ln w="31750" cap="flat">
                <a:gradFill>
                  <a:gsLst>
                    <a:gs pos="0">
                      <a:sysClr val="window" lastClr="FFFFFF"/>
                    </a:gs>
                    <a:gs pos="100000">
                      <a:srgbClr val="DDDDDD"/>
                    </a:gs>
                  </a:gsLst>
                  <a:lin ang="5400000" scaled="1"/>
                </a:gradFill>
                <a:prstDash val="solid"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 defTabSz="1285372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sz="2530" kern="0">
                  <a:solidFill>
                    <a:prstClr val="black"/>
                  </a:solidFill>
                  <a:latin typeface="Calibri"/>
                  <a:ea typeface="微软雅黑"/>
                </a:endParaRPr>
              </a:p>
            </p:txBody>
          </p:sp>
          <p:sp>
            <p:nvSpPr>
              <p:cNvPr id="98" name="椭圆 222"/>
              <p:cNvSpPr/>
              <p:nvPr/>
            </p:nvSpPr>
            <p:spPr>
              <a:xfrm>
                <a:off x="2812274" y="3055806"/>
                <a:ext cx="1203773" cy="1105619"/>
              </a:xfrm>
              <a:prstGeom prst="ellipse">
                <a:avLst/>
              </a:prstGeom>
              <a:gradFill>
                <a:gsLst>
                  <a:gs pos="0">
                    <a:srgbClr val="DDDDDD"/>
                  </a:gs>
                  <a:gs pos="100000">
                    <a:srgbClr val="FBFBFB"/>
                  </a:gs>
                </a:gsLst>
                <a:lin ang="5400000" scaled="1"/>
              </a:gradFill>
              <a:ln w="101600" cap="flat">
                <a:gradFill>
                  <a:gsLst>
                    <a:gs pos="0">
                      <a:srgbClr val="FDFDFD"/>
                    </a:gs>
                    <a:gs pos="100000">
                      <a:srgbClr val="DDDDDD"/>
                    </a:gs>
                  </a:gsLst>
                  <a:lin ang="5400000" scaled="1"/>
                </a:gradFill>
                <a:prstDash val="solid"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 defTabSz="1285372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sz="2530" kern="0">
                  <a:solidFill>
                    <a:prstClr val="black"/>
                  </a:solidFill>
                  <a:latin typeface="Calibri"/>
                  <a:ea typeface="微软雅黑"/>
                </a:endParaRPr>
              </a:p>
            </p:txBody>
          </p:sp>
          <p:sp>
            <p:nvSpPr>
              <p:cNvPr id="99" name="Freeform 23"/>
              <p:cNvSpPr>
                <a:spLocks/>
              </p:cNvSpPr>
              <p:nvPr/>
            </p:nvSpPr>
            <p:spPr bwMode="auto">
              <a:xfrm>
                <a:off x="2951495" y="3240075"/>
                <a:ext cx="930803" cy="737079"/>
              </a:xfrm>
              <a:custGeom>
                <a:avLst/>
                <a:gdLst>
                  <a:gd name="T0" fmla="*/ 193 w 313"/>
                  <a:gd name="T1" fmla="*/ 279 h 334"/>
                  <a:gd name="T2" fmla="*/ 47 w 313"/>
                  <a:gd name="T3" fmla="*/ 330 h 334"/>
                  <a:gd name="T4" fmla="*/ 28 w 313"/>
                  <a:gd name="T5" fmla="*/ 319 h 334"/>
                  <a:gd name="T6" fmla="*/ 0 w 313"/>
                  <a:gd name="T7" fmla="*/ 167 h 334"/>
                  <a:gd name="T8" fmla="*/ 28 w 313"/>
                  <a:gd name="T9" fmla="*/ 15 h 334"/>
                  <a:gd name="T10" fmla="*/ 47 w 313"/>
                  <a:gd name="T11" fmla="*/ 4 h 334"/>
                  <a:gd name="T12" fmla="*/ 193 w 313"/>
                  <a:gd name="T13" fmla="*/ 55 h 334"/>
                  <a:gd name="T14" fmla="*/ 311 w 313"/>
                  <a:gd name="T15" fmla="*/ 156 h 334"/>
                  <a:gd name="T16" fmla="*/ 311 w 313"/>
                  <a:gd name="T17" fmla="*/ 178 h 334"/>
                  <a:gd name="T18" fmla="*/ 193 w 313"/>
                  <a:gd name="T19" fmla="*/ 279 h 3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13" h="334">
                    <a:moveTo>
                      <a:pt x="193" y="279"/>
                    </a:moveTo>
                    <a:cubicBezTo>
                      <a:pt x="98" y="334"/>
                      <a:pt x="47" y="330"/>
                      <a:pt x="47" y="330"/>
                    </a:cubicBezTo>
                    <a:cubicBezTo>
                      <a:pt x="40" y="329"/>
                      <a:pt x="32" y="325"/>
                      <a:pt x="28" y="319"/>
                    </a:cubicBezTo>
                    <a:cubicBezTo>
                      <a:pt x="28" y="319"/>
                      <a:pt x="0" y="277"/>
                      <a:pt x="0" y="167"/>
                    </a:cubicBezTo>
                    <a:cubicBezTo>
                      <a:pt x="0" y="57"/>
                      <a:pt x="28" y="15"/>
                      <a:pt x="28" y="15"/>
                    </a:cubicBezTo>
                    <a:cubicBezTo>
                      <a:pt x="32" y="9"/>
                      <a:pt x="40" y="5"/>
                      <a:pt x="47" y="4"/>
                    </a:cubicBezTo>
                    <a:cubicBezTo>
                      <a:pt x="47" y="4"/>
                      <a:pt x="98" y="0"/>
                      <a:pt x="193" y="55"/>
                    </a:cubicBezTo>
                    <a:cubicBezTo>
                      <a:pt x="289" y="110"/>
                      <a:pt x="311" y="156"/>
                      <a:pt x="311" y="156"/>
                    </a:cubicBezTo>
                    <a:cubicBezTo>
                      <a:pt x="313" y="162"/>
                      <a:pt x="313" y="172"/>
                      <a:pt x="311" y="178"/>
                    </a:cubicBezTo>
                    <a:cubicBezTo>
                      <a:pt x="311" y="178"/>
                      <a:pt x="289" y="224"/>
                      <a:pt x="193" y="279"/>
                    </a:cubicBezTo>
                    <a:close/>
                  </a:path>
                </a:pathLst>
              </a:custGeom>
              <a:solidFill>
                <a:srgbClr val="0070C0"/>
              </a:solidFill>
              <a:ln w="12700" cap="flat" cmpd="sng" algn="ctr">
                <a:noFill/>
                <a:prstDash val="solid"/>
                <a:miter lim="800000"/>
              </a:ln>
              <a:effectLst>
                <a:innerShdw blurRad="215900" dist="50800" dir="16200000">
                  <a:prstClr val="black">
                    <a:alpha val="42000"/>
                  </a:prstClr>
                </a:innerShdw>
              </a:effectLst>
            </p:spPr>
            <p:txBody>
              <a:bodyPr anchor="ctr"/>
              <a:lstStyle/>
              <a:p>
                <a:pPr algn="ctr" defTabSz="1285372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sz="2530" kern="0">
                  <a:solidFill>
                    <a:prstClr val="white"/>
                  </a:solidFill>
                  <a:latin typeface="Calibri"/>
                  <a:ea typeface="微软雅黑"/>
                </a:endParaRPr>
              </a:p>
            </p:txBody>
          </p:sp>
        </p:grpSp>
        <p:sp>
          <p:nvSpPr>
            <p:cNvPr id="94" name="文本框 1"/>
            <p:cNvSpPr txBox="1">
              <a:spLocks noChangeArrowheads="1"/>
            </p:cNvSpPr>
            <p:nvPr/>
          </p:nvSpPr>
          <p:spPr bwMode="auto">
            <a:xfrm>
              <a:off x="794419" y="1466120"/>
              <a:ext cx="518584" cy="2765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6418" tIns="48210" rIns="96418" bIns="4821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  <a:ea typeface="微软雅黑" pitchFamily="34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  <a:ea typeface="微软雅黑" pitchFamily="34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  <a:ea typeface="微软雅黑" pitchFamily="34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  <a:ea typeface="微软雅黑" pitchFamily="34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  <a:ea typeface="微软雅黑" pitchFamily="34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微软雅黑" pitchFamily="34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微软雅黑" pitchFamily="34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微软雅黑" pitchFamily="34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微软雅黑" pitchFamily="34" charset="-122"/>
                </a:defRPr>
              </a:lvl9pPr>
            </a:lstStyle>
            <a:p>
              <a:pPr defTabSz="1285372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1200" kern="0" dirty="0" smtClean="0">
                  <a:solidFill>
                    <a:sysClr val="window" lastClr="FFFFFF"/>
                  </a:solidFill>
                  <a:latin typeface="Times New Roman" pitchFamily="18" charset="0"/>
                  <a:cs typeface="Times New Roman" pitchFamily="18" charset="0"/>
                </a:rPr>
                <a:t>0</a:t>
              </a:r>
              <a:r>
                <a:rPr lang="ru-RU" altLang="zh-CN" sz="1200" kern="0" dirty="0" smtClean="0">
                  <a:solidFill>
                    <a:sysClr val="window" lastClr="FFFFFF"/>
                  </a:solidFill>
                  <a:latin typeface="Times New Roman" pitchFamily="18" charset="0"/>
                  <a:cs typeface="Times New Roman" pitchFamily="18" charset="0"/>
                </a:rPr>
                <a:t>3</a:t>
              </a:r>
              <a:endParaRPr lang="zh-CN" altLang="en-US" sz="1200" kern="0" dirty="0">
                <a:solidFill>
                  <a:sysClr val="window" lastClr="FFFFFF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5" name="TextBox 94"/>
            <p:cNvSpPr txBox="1"/>
            <p:nvPr/>
          </p:nvSpPr>
          <p:spPr>
            <a:xfrm>
              <a:off x="2246454" y="1326021"/>
              <a:ext cx="3111505" cy="638709"/>
            </a:xfrm>
            <a:prstGeom prst="rect">
              <a:avLst/>
            </a:prstGeom>
            <a:noFill/>
          </p:spPr>
          <p:txBody>
            <a:bodyPr wrap="square" lIns="96431" tIns="48215" rIns="96431" bIns="48215" rtlCol="0">
              <a:spAutoFit/>
            </a:bodyPr>
            <a:lstStyle/>
            <a:p>
              <a:pPr algn="ctr"/>
              <a:r>
                <a:rPr lang="ru-RU" sz="1200" dirty="0" smtClean="0">
                  <a:latin typeface="Times New Roman" pitchFamily="18" charset="0"/>
                  <a:cs typeface="Times New Roman" pitchFamily="18" charset="0"/>
                </a:rPr>
                <a:t>Индивидуальный подход к организации корпоративного отдыха и контроль качества</a:t>
              </a:r>
              <a:endParaRPr lang="en-GB" altLang="zh-CN" sz="9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+mn-lt"/>
              </a:endParaRPr>
            </a:p>
          </p:txBody>
        </p:sp>
      </p:grpSp>
      <p:grpSp>
        <p:nvGrpSpPr>
          <p:cNvPr id="100" name="组合 2"/>
          <p:cNvGrpSpPr/>
          <p:nvPr/>
        </p:nvGrpSpPr>
        <p:grpSpPr>
          <a:xfrm>
            <a:off x="285728" y="7167578"/>
            <a:ext cx="3143272" cy="745892"/>
            <a:chOff x="794419" y="1255972"/>
            <a:chExt cx="4563540" cy="731394"/>
          </a:xfrm>
        </p:grpSpPr>
        <p:grpSp>
          <p:nvGrpSpPr>
            <p:cNvPr id="101" name="组合 48"/>
            <p:cNvGrpSpPr>
              <a:grpSpLocks/>
            </p:cNvGrpSpPr>
            <p:nvPr/>
          </p:nvGrpSpPr>
          <p:grpSpPr bwMode="auto">
            <a:xfrm>
              <a:off x="794420" y="1255972"/>
              <a:ext cx="4563539" cy="700495"/>
              <a:chOff x="2678521" y="2687266"/>
              <a:chExt cx="12011025" cy="1842703"/>
            </a:xfrm>
          </p:grpSpPr>
          <p:sp>
            <p:nvSpPr>
              <p:cNvPr id="105" name="Freeform 19"/>
              <p:cNvSpPr>
                <a:spLocks/>
              </p:cNvSpPr>
              <p:nvPr/>
            </p:nvSpPr>
            <p:spPr bwMode="auto">
              <a:xfrm>
                <a:off x="2678521" y="2687266"/>
                <a:ext cx="12011025" cy="1842703"/>
              </a:xfrm>
              <a:custGeom>
                <a:avLst/>
                <a:gdLst>
                  <a:gd name="T0" fmla="*/ 3200 w 3200"/>
                  <a:gd name="T1" fmla="*/ 320 h 640"/>
                  <a:gd name="T2" fmla="*/ 2880 w 3200"/>
                  <a:gd name="T3" fmla="*/ 640 h 640"/>
                  <a:gd name="T4" fmla="*/ 320 w 3200"/>
                  <a:gd name="T5" fmla="*/ 640 h 640"/>
                  <a:gd name="T6" fmla="*/ 0 w 3200"/>
                  <a:gd name="T7" fmla="*/ 320 h 640"/>
                  <a:gd name="T8" fmla="*/ 320 w 3200"/>
                  <a:gd name="T9" fmla="*/ 0 h 640"/>
                  <a:gd name="T10" fmla="*/ 2880 w 3200"/>
                  <a:gd name="T11" fmla="*/ 0 h 640"/>
                  <a:gd name="T12" fmla="*/ 3200 w 3200"/>
                  <a:gd name="T13" fmla="*/ 320 h 6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200" h="640">
                    <a:moveTo>
                      <a:pt x="3200" y="320"/>
                    </a:moveTo>
                    <a:cubicBezTo>
                      <a:pt x="3200" y="496"/>
                      <a:pt x="3056" y="640"/>
                      <a:pt x="2880" y="640"/>
                    </a:cubicBezTo>
                    <a:cubicBezTo>
                      <a:pt x="320" y="640"/>
                      <a:pt x="320" y="640"/>
                      <a:pt x="320" y="640"/>
                    </a:cubicBezTo>
                    <a:cubicBezTo>
                      <a:pt x="144" y="640"/>
                      <a:pt x="0" y="496"/>
                      <a:pt x="0" y="320"/>
                    </a:cubicBezTo>
                    <a:cubicBezTo>
                      <a:pt x="0" y="144"/>
                      <a:pt x="144" y="0"/>
                      <a:pt x="320" y="0"/>
                    </a:cubicBezTo>
                    <a:cubicBezTo>
                      <a:pt x="2880" y="0"/>
                      <a:pt x="2880" y="0"/>
                      <a:pt x="2880" y="0"/>
                    </a:cubicBezTo>
                    <a:cubicBezTo>
                      <a:pt x="3056" y="0"/>
                      <a:pt x="3200" y="144"/>
                      <a:pt x="3200" y="320"/>
                    </a:cubicBezTo>
                    <a:close/>
                  </a:path>
                </a:pathLst>
              </a:custGeom>
              <a:solidFill>
                <a:srgbClr val="0070C0"/>
              </a:solidFill>
              <a:ln w="28575" cap="flat">
                <a:gradFill>
                  <a:gsLst>
                    <a:gs pos="0">
                      <a:sysClr val="window" lastClr="FFFFFF"/>
                    </a:gs>
                    <a:gs pos="100000">
                      <a:srgbClr val="DDDDDD"/>
                    </a:gs>
                  </a:gsLst>
                  <a:lin ang="5400000" scaled="1"/>
                </a:gradFill>
                <a:prstDash val="solid"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 defTabSz="1285372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sz="2530" kern="0">
                  <a:solidFill>
                    <a:prstClr val="black"/>
                  </a:solidFill>
                  <a:latin typeface="Calibri"/>
                  <a:ea typeface="微软雅黑"/>
                </a:endParaRPr>
              </a:p>
            </p:txBody>
          </p:sp>
          <p:sp>
            <p:nvSpPr>
              <p:cNvPr id="120" name="Freeform 20"/>
              <p:cNvSpPr>
                <a:spLocks noEditPoints="1"/>
              </p:cNvSpPr>
              <p:nvPr/>
            </p:nvSpPr>
            <p:spPr bwMode="auto">
              <a:xfrm>
                <a:off x="2678523" y="2687266"/>
                <a:ext cx="4146337" cy="1842700"/>
              </a:xfrm>
              <a:custGeom>
                <a:avLst/>
                <a:gdLst>
                  <a:gd name="T0" fmla="*/ 1280 w 1600"/>
                  <a:gd name="T1" fmla="*/ 0 h 640"/>
                  <a:gd name="T2" fmla="*/ 320 w 1600"/>
                  <a:gd name="T3" fmla="*/ 0 h 640"/>
                  <a:gd name="T4" fmla="*/ 0 w 1600"/>
                  <a:gd name="T5" fmla="*/ 320 h 640"/>
                  <a:gd name="T6" fmla="*/ 320 w 1600"/>
                  <a:gd name="T7" fmla="*/ 640 h 640"/>
                  <a:gd name="T8" fmla="*/ 1280 w 1600"/>
                  <a:gd name="T9" fmla="*/ 640 h 640"/>
                  <a:gd name="T10" fmla="*/ 1600 w 1600"/>
                  <a:gd name="T11" fmla="*/ 320 h 640"/>
                  <a:gd name="T12" fmla="*/ 1280 w 1600"/>
                  <a:gd name="T13" fmla="*/ 0 h 640"/>
                  <a:gd name="T14" fmla="*/ 1493 w 1600"/>
                  <a:gd name="T15" fmla="*/ 365 h 640"/>
                  <a:gd name="T16" fmla="*/ 1435 w 1600"/>
                  <a:gd name="T17" fmla="*/ 385 h 640"/>
                  <a:gd name="T18" fmla="*/ 1427 w 1600"/>
                  <a:gd name="T19" fmla="*/ 381 h 640"/>
                  <a:gd name="T20" fmla="*/ 1416 w 1600"/>
                  <a:gd name="T21" fmla="*/ 320 h 640"/>
                  <a:gd name="T22" fmla="*/ 1427 w 1600"/>
                  <a:gd name="T23" fmla="*/ 259 h 640"/>
                  <a:gd name="T24" fmla="*/ 1435 w 1600"/>
                  <a:gd name="T25" fmla="*/ 255 h 640"/>
                  <a:gd name="T26" fmla="*/ 1493 w 1600"/>
                  <a:gd name="T27" fmla="*/ 275 h 640"/>
                  <a:gd name="T28" fmla="*/ 1541 w 1600"/>
                  <a:gd name="T29" fmla="*/ 316 h 640"/>
                  <a:gd name="T30" fmla="*/ 1541 w 1600"/>
                  <a:gd name="T31" fmla="*/ 324 h 640"/>
                  <a:gd name="T32" fmla="*/ 1493 w 1600"/>
                  <a:gd name="T33" fmla="*/ 365 h 6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600" h="640">
                    <a:moveTo>
                      <a:pt x="1280" y="0"/>
                    </a:moveTo>
                    <a:cubicBezTo>
                      <a:pt x="320" y="0"/>
                      <a:pt x="320" y="0"/>
                      <a:pt x="320" y="0"/>
                    </a:cubicBezTo>
                    <a:cubicBezTo>
                      <a:pt x="144" y="0"/>
                      <a:pt x="0" y="144"/>
                      <a:pt x="0" y="320"/>
                    </a:cubicBezTo>
                    <a:cubicBezTo>
                      <a:pt x="0" y="496"/>
                      <a:pt x="144" y="640"/>
                      <a:pt x="320" y="640"/>
                    </a:cubicBezTo>
                    <a:cubicBezTo>
                      <a:pt x="1280" y="640"/>
                      <a:pt x="1280" y="640"/>
                      <a:pt x="1280" y="640"/>
                    </a:cubicBezTo>
                    <a:cubicBezTo>
                      <a:pt x="1456" y="640"/>
                      <a:pt x="1600" y="496"/>
                      <a:pt x="1600" y="320"/>
                    </a:cubicBezTo>
                    <a:cubicBezTo>
                      <a:pt x="1600" y="144"/>
                      <a:pt x="1456" y="0"/>
                      <a:pt x="1280" y="0"/>
                    </a:cubicBezTo>
                    <a:close/>
                    <a:moveTo>
                      <a:pt x="1493" y="365"/>
                    </a:moveTo>
                    <a:cubicBezTo>
                      <a:pt x="1455" y="387"/>
                      <a:pt x="1435" y="385"/>
                      <a:pt x="1435" y="385"/>
                    </a:cubicBezTo>
                    <a:cubicBezTo>
                      <a:pt x="1432" y="385"/>
                      <a:pt x="1429" y="383"/>
                      <a:pt x="1427" y="381"/>
                    </a:cubicBezTo>
                    <a:cubicBezTo>
                      <a:pt x="1427" y="381"/>
                      <a:pt x="1416" y="364"/>
                      <a:pt x="1416" y="320"/>
                    </a:cubicBezTo>
                    <a:cubicBezTo>
                      <a:pt x="1416" y="276"/>
                      <a:pt x="1427" y="259"/>
                      <a:pt x="1427" y="259"/>
                    </a:cubicBezTo>
                    <a:cubicBezTo>
                      <a:pt x="1429" y="257"/>
                      <a:pt x="1432" y="255"/>
                      <a:pt x="1435" y="255"/>
                    </a:cubicBezTo>
                    <a:cubicBezTo>
                      <a:pt x="1435" y="255"/>
                      <a:pt x="1455" y="253"/>
                      <a:pt x="1493" y="275"/>
                    </a:cubicBezTo>
                    <a:cubicBezTo>
                      <a:pt x="1532" y="297"/>
                      <a:pt x="1541" y="316"/>
                      <a:pt x="1541" y="316"/>
                    </a:cubicBezTo>
                    <a:cubicBezTo>
                      <a:pt x="1542" y="318"/>
                      <a:pt x="1542" y="322"/>
                      <a:pt x="1541" y="324"/>
                    </a:cubicBezTo>
                    <a:cubicBezTo>
                      <a:pt x="1541" y="324"/>
                      <a:pt x="1532" y="343"/>
                      <a:pt x="1493" y="365"/>
                    </a:cubicBezTo>
                    <a:close/>
                  </a:path>
                </a:pathLst>
              </a:custGeom>
              <a:gradFill>
                <a:gsLst>
                  <a:gs pos="0">
                    <a:srgbClr val="DEDEDE"/>
                  </a:gs>
                  <a:gs pos="100000">
                    <a:srgbClr val="FBFBFB"/>
                  </a:gs>
                </a:gsLst>
                <a:lin ang="5400000" scaled="1"/>
              </a:gradFill>
              <a:ln w="31750" cap="flat">
                <a:gradFill>
                  <a:gsLst>
                    <a:gs pos="0">
                      <a:sysClr val="window" lastClr="FFFFFF"/>
                    </a:gs>
                    <a:gs pos="100000">
                      <a:srgbClr val="DDDDDD"/>
                    </a:gs>
                  </a:gsLst>
                  <a:lin ang="5400000" scaled="1"/>
                </a:gradFill>
                <a:prstDash val="solid"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 defTabSz="1285372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sz="2530" kern="0">
                  <a:solidFill>
                    <a:prstClr val="black"/>
                  </a:solidFill>
                  <a:latin typeface="Calibri"/>
                  <a:ea typeface="微软雅黑"/>
                </a:endParaRPr>
              </a:p>
            </p:txBody>
          </p:sp>
          <p:sp>
            <p:nvSpPr>
              <p:cNvPr id="123" name="椭圆 222"/>
              <p:cNvSpPr/>
              <p:nvPr/>
            </p:nvSpPr>
            <p:spPr>
              <a:xfrm>
                <a:off x="2812274" y="3055806"/>
                <a:ext cx="1203773" cy="1105619"/>
              </a:xfrm>
              <a:prstGeom prst="ellipse">
                <a:avLst/>
              </a:prstGeom>
              <a:gradFill>
                <a:gsLst>
                  <a:gs pos="0">
                    <a:srgbClr val="DDDDDD"/>
                  </a:gs>
                  <a:gs pos="100000">
                    <a:srgbClr val="FBFBFB"/>
                  </a:gs>
                </a:gsLst>
                <a:lin ang="5400000" scaled="1"/>
              </a:gradFill>
              <a:ln w="101600" cap="flat">
                <a:gradFill>
                  <a:gsLst>
                    <a:gs pos="0">
                      <a:srgbClr val="FDFDFD"/>
                    </a:gs>
                    <a:gs pos="100000">
                      <a:srgbClr val="DDDDDD"/>
                    </a:gs>
                  </a:gsLst>
                  <a:lin ang="5400000" scaled="1"/>
                </a:gradFill>
                <a:prstDash val="solid"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 defTabSz="1285372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sz="2530" kern="0">
                  <a:solidFill>
                    <a:prstClr val="black"/>
                  </a:solidFill>
                  <a:latin typeface="Calibri"/>
                  <a:ea typeface="微软雅黑"/>
                </a:endParaRPr>
              </a:p>
            </p:txBody>
          </p:sp>
          <p:sp>
            <p:nvSpPr>
              <p:cNvPr id="126" name="Freeform 23"/>
              <p:cNvSpPr>
                <a:spLocks/>
              </p:cNvSpPr>
              <p:nvPr/>
            </p:nvSpPr>
            <p:spPr bwMode="auto">
              <a:xfrm>
                <a:off x="2951495" y="3240075"/>
                <a:ext cx="930803" cy="737079"/>
              </a:xfrm>
              <a:custGeom>
                <a:avLst/>
                <a:gdLst>
                  <a:gd name="T0" fmla="*/ 193 w 313"/>
                  <a:gd name="T1" fmla="*/ 279 h 334"/>
                  <a:gd name="T2" fmla="*/ 47 w 313"/>
                  <a:gd name="T3" fmla="*/ 330 h 334"/>
                  <a:gd name="T4" fmla="*/ 28 w 313"/>
                  <a:gd name="T5" fmla="*/ 319 h 334"/>
                  <a:gd name="T6" fmla="*/ 0 w 313"/>
                  <a:gd name="T7" fmla="*/ 167 h 334"/>
                  <a:gd name="T8" fmla="*/ 28 w 313"/>
                  <a:gd name="T9" fmla="*/ 15 h 334"/>
                  <a:gd name="T10" fmla="*/ 47 w 313"/>
                  <a:gd name="T11" fmla="*/ 4 h 334"/>
                  <a:gd name="T12" fmla="*/ 193 w 313"/>
                  <a:gd name="T13" fmla="*/ 55 h 334"/>
                  <a:gd name="T14" fmla="*/ 311 w 313"/>
                  <a:gd name="T15" fmla="*/ 156 h 334"/>
                  <a:gd name="T16" fmla="*/ 311 w 313"/>
                  <a:gd name="T17" fmla="*/ 178 h 334"/>
                  <a:gd name="T18" fmla="*/ 193 w 313"/>
                  <a:gd name="T19" fmla="*/ 279 h 3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13" h="334">
                    <a:moveTo>
                      <a:pt x="193" y="279"/>
                    </a:moveTo>
                    <a:cubicBezTo>
                      <a:pt x="98" y="334"/>
                      <a:pt x="47" y="330"/>
                      <a:pt x="47" y="330"/>
                    </a:cubicBezTo>
                    <a:cubicBezTo>
                      <a:pt x="40" y="329"/>
                      <a:pt x="32" y="325"/>
                      <a:pt x="28" y="319"/>
                    </a:cubicBezTo>
                    <a:cubicBezTo>
                      <a:pt x="28" y="319"/>
                      <a:pt x="0" y="277"/>
                      <a:pt x="0" y="167"/>
                    </a:cubicBezTo>
                    <a:cubicBezTo>
                      <a:pt x="0" y="57"/>
                      <a:pt x="28" y="15"/>
                      <a:pt x="28" y="15"/>
                    </a:cubicBezTo>
                    <a:cubicBezTo>
                      <a:pt x="32" y="9"/>
                      <a:pt x="40" y="5"/>
                      <a:pt x="47" y="4"/>
                    </a:cubicBezTo>
                    <a:cubicBezTo>
                      <a:pt x="47" y="4"/>
                      <a:pt x="98" y="0"/>
                      <a:pt x="193" y="55"/>
                    </a:cubicBezTo>
                    <a:cubicBezTo>
                      <a:pt x="289" y="110"/>
                      <a:pt x="311" y="156"/>
                      <a:pt x="311" y="156"/>
                    </a:cubicBezTo>
                    <a:cubicBezTo>
                      <a:pt x="313" y="162"/>
                      <a:pt x="313" y="172"/>
                      <a:pt x="311" y="178"/>
                    </a:cubicBezTo>
                    <a:cubicBezTo>
                      <a:pt x="311" y="178"/>
                      <a:pt x="289" y="224"/>
                      <a:pt x="193" y="279"/>
                    </a:cubicBezTo>
                    <a:close/>
                  </a:path>
                </a:pathLst>
              </a:custGeom>
              <a:solidFill>
                <a:srgbClr val="0070C0"/>
              </a:solidFill>
              <a:ln w="12700" cap="flat" cmpd="sng" algn="ctr">
                <a:noFill/>
                <a:prstDash val="solid"/>
                <a:miter lim="800000"/>
              </a:ln>
              <a:effectLst>
                <a:innerShdw blurRad="215900" dist="50800" dir="16200000">
                  <a:prstClr val="black">
                    <a:alpha val="42000"/>
                  </a:prstClr>
                </a:innerShdw>
              </a:effectLst>
            </p:spPr>
            <p:txBody>
              <a:bodyPr anchor="ctr"/>
              <a:lstStyle/>
              <a:p>
                <a:pPr algn="ctr" defTabSz="1285372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sz="2530" kern="0">
                  <a:solidFill>
                    <a:prstClr val="white"/>
                  </a:solidFill>
                  <a:latin typeface="Calibri"/>
                  <a:ea typeface="微软雅黑"/>
                </a:endParaRPr>
              </a:p>
            </p:txBody>
          </p:sp>
        </p:grpSp>
        <p:sp>
          <p:nvSpPr>
            <p:cNvPr id="103" name="文本框 1"/>
            <p:cNvSpPr txBox="1">
              <a:spLocks noChangeArrowheads="1"/>
            </p:cNvSpPr>
            <p:nvPr/>
          </p:nvSpPr>
          <p:spPr bwMode="auto">
            <a:xfrm>
              <a:off x="794419" y="1466120"/>
              <a:ext cx="518584" cy="2765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6418" tIns="48210" rIns="96418" bIns="4821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  <a:ea typeface="微软雅黑" pitchFamily="34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  <a:ea typeface="微软雅黑" pitchFamily="34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  <a:ea typeface="微软雅黑" pitchFamily="34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  <a:ea typeface="微软雅黑" pitchFamily="34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  <a:ea typeface="微软雅黑" pitchFamily="34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微软雅黑" pitchFamily="34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微软雅黑" pitchFamily="34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微软雅黑" pitchFamily="34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微软雅黑" pitchFamily="34" charset="-122"/>
                </a:defRPr>
              </a:lvl9pPr>
            </a:lstStyle>
            <a:p>
              <a:pPr defTabSz="1285372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1200" kern="0" dirty="0" smtClean="0">
                  <a:solidFill>
                    <a:sysClr val="window" lastClr="FFFFFF"/>
                  </a:solidFill>
                  <a:latin typeface="Times New Roman" pitchFamily="18" charset="0"/>
                  <a:cs typeface="Times New Roman" pitchFamily="18" charset="0"/>
                </a:rPr>
                <a:t>0</a:t>
              </a:r>
              <a:r>
                <a:rPr lang="ru-RU" altLang="zh-CN" sz="1200" kern="0" dirty="0" smtClean="0">
                  <a:solidFill>
                    <a:sysClr val="window" lastClr="FFFFFF"/>
                  </a:solidFill>
                  <a:latin typeface="Times New Roman" pitchFamily="18" charset="0"/>
                  <a:cs typeface="Times New Roman" pitchFamily="18" charset="0"/>
                </a:rPr>
                <a:t>5</a:t>
              </a:r>
              <a:endParaRPr lang="zh-CN" altLang="en-US" sz="1200" kern="0" dirty="0">
                <a:solidFill>
                  <a:sysClr val="window" lastClr="FFFFFF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4" name="TextBox 103"/>
            <p:cNvSpPr txBox="1"/>
            <p:nvPr/>
          </p:nvSpPr>
          <p:spPr>
            <a:xfrm>
              <a:off x="2453888" y="1326022"/>
              <a:ext cx="2800354" cy="661344"/>
            </a:xfrm>
            <a:prstGeom prst="rect">
              <a:avLst/>
            </a:prstGeom>
            <a:noFill/>
          </p:spPr>
          <p:txBody>
            <a:bodyPr wrap="square" lIns="96431" tIns="48215" rIns="96431" bIns="48215" rtlCol="0">
              <a:spAutoFit/>
            </a:bodyPr>
            <a:lstStyle/>
            <a:p>
              <a:pPr algn="ctr"/>
              <a:r>
                <a:rPr lang="ru-RU" sz="12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Высокопрофессиональная команда специалистов</a:t>
              </a:r>
            </a:p>
            <a:p>
              <a:pPr>
                <a:lnSpc>
                  <a:spcPct val="150000"/>
                </a:lnSpc>
              </a:pPr>
              <a:endParaRPr lang="en-GB" altLang="zh-CN" sz="9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+mn-lt"/>
              </a:endParaRPr>
            </a:p>
          </p:txBody>
        </p:sp>
      </p:grpSp>
      <p:grpSp>
        <p:nvGrpSpPr>
          <p:cNvPr id="134" name="组合 2"/>
          <p:cNvGrpSpPr/>
          <p:nvPr/>
        </p:nvGrpSpPr>
        <p:grpSpPr>
          <a:xfrm>
            <a:off x="285728" y="7953396"/>
            <a:ext cx="3143272" cy="930555"/>
            <a:chOff x="794419" y="1255972"/>
            <a:chExt cx="4563540" cy="912467"/>
          </a:xfrm>
        </p:grpSpPr>
        <p:grpSp>
          <p:nvGrpSpPr>
            <p:cNvPr id="135" name="组合 48"/>
            <p:cNvGrpSpPr>
              <a:grpSpLocks/>
            </p:cNvGrpSpPr>
            <p:nvPr/>
          </p:nvGrpSpPr>
          <p:grpSpPr bwMode="auto">
            <a:xfrm>
              <a:off x="794420" y="1255972"/>
              <a:ext cx="4563539" cy="700495"/>
              <a:chOff x="2678521" y="2687266"/>
              <a:chExt cx="12011025" cy="1842703"/>
            </a:xfrm>
          </p:grpSpPr>
          <p:sp>
            <p:nvSpPr>
              <p:cNvPr id="139" name="Freeform 19"/>
              <p:cNvSpPr>
                <a:spLocks/>
              </p:cNvSpPr>
              <p:nvPr/>
            </p:nvSpPr>
            <p:spPr bwMode="auto">
              <a:xfrm>
                <a:off x="2678521" y="2687266"/>
                <a:ext cx="12011025" cy="1842703"/>
              </a:xfrm>
              <a:custGeom>
                <a:avLst/>
                <a:gdLst>
                  <a:gd name="T0" fmla="*/ 3200 w 3200"/>
                  <a:gd name="T1" fmla="*/ 320 h 640"/>
                  <a:gd name="T2" fmla="*/ 2880 w 3200"/>
                  <a:gd name="T3" fmla="*/ 640 h 640"/>
                  <a:gd name="T4" fmla="*/ 320 w 3200"/>
                  <a:gd name="T5" fmla="*/ 640 h 640"/>
                  <a:gd name="T6" fmla="*/ 0 w 3200"/>
                  <a:gd name="T7" fmla="*/ 320 h 640"/>
                  <a:gd name="T8" fmla="*/ 320 w 3200"/>
                  <a:gd name="T9" fmla="*/ 0 h 640"/>
                  <a:gd name="T10" fmla="*/ 2880 w 3200"/>
                  <a:gd name="T11" fmla="*/ 0 h 640"/>
                  <a:gd name="T12" fmla="*/ 3200 w 3200"/>
                  <a:gd name="T13" fmla="*/ 320 h 6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200" h="640">
                    <a:moveTo>
                      <a:pt x="3200" y="320"/>
                    </a:moveTo>
                    <a:cubicBezTo>
                      <a:pt x="3200" y="496"/>
                      <a:pt x="3056" y="640"/>
                      <a:pt x="2880" y="640"/>
                    </a:cubicBezTo>
                    <a:cubicBezTo>
                      <a:pt x="320" y="640"/>
                      <a:pt x="320" y="640"/>
                      <a:pt x="320" y="640"/>
                    </a:cubicBezTo>
                    <a:cubicBezTo>
                      <a:pt x="144" y="640"/>
                      <a:pt x="0" y="496"/>
                      <a:pt x="0" y="320"/>
                    </a:cubicBezTo>
                    <a:cubicBezTo>
                      <a:pt x="0" y="144"/>
                      <a:pt x="144" y="0"/>
                      <a:pt x="320" y="0"/>
                    </a:cubicBezTo>
                    <a:cubicBezTo>
                      <a:pt x="2880" y="0"/>
                      <a:pt x="2880" y="0"/>
                      <a:pt x="2880" y="0"/>
                    </a:cubicBezTo>
                    <a:cubicBezTo>
                      <a:pt x="3056" y="0"/>
                      <a:pt x="3200" y="144"/>
                      <a:pt x="3200" y="320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28575" cap="flat">
                <a:gradFill>
                  <a:gsLst>
                    <a:gs pos="0">
                      <a:sysClr val="window" lastClr="FFFFFF"/>
                    </a:gs>
                    <a:gs pos="100000">
                      <a:srgbClr val="DDDDDD"/>
                    </a:gs>
                  </a:gsLst>
                  <a:lin ang="5400000" scaled="1"/>
                </a:gradFill>
                <a:prstDash val="solid"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 defTabSz="1285372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sz="2530" kern="0">
                  <a:solidFill>
                    <a:prstClr val="black"/>
                  </a:solidFill>
                  <a:latin typeface="Calibri"/>
                  <a:ea typeface="微软雅黑"/>
                </a:endParaRPr>
              </a:p>
            </p:txBody>
          </p:sp>
          <p:sp>
            <p:nvSpPr>
              <p:cNvPr id="140" name="Freeform 20"/>
              <p:cNvSpPr>
                <a:spLocks noEditPoints="1"/>
              </p:cNvSpPr>
              <p:nvPr/>
            </p:nvSpPr>
            <p:spPr bwMode="auto">
              <a:xfrm>
                <a:off x="2678523" y="2687266"/>
                <a:ext cx="4146337" cy="1842700"/>
              </a:xfrm>
              <a:custGeom>
                <a:avLst/>
                <a:gdLst>
                  <a:gd name="T0" fmla="*/ 1280 w 1600"/>
                  <a:gd name="T1" fmla="*/ 0 h 640"/>
                  <a:gd name="T2" fmla="*/ 320 w 1600"/>
                  <a:gd name="T3" fmla="*/ 0 h 640"/>
                  <a:gd name="T4" fmla="*/ 0 w 1600"/>
                  <a:gd name="T5" fmla="*/ 320 h 640"/>
                  <a:gd name="T6" fmla="*/ 320 w 1600"/>
                  <a:gd name="T7" fmla="*/ 640 h 640"/>
                  <a:gd name="T8" fmla="*/ 1280 w 1600"/>
                  <a:gd name="T9" fmla="*/ 640 h 640"/>
                  <a:gd name="T10" fmla="*/ 1600 w 1600"/>
                  <a:gd name="T11" fmla="*/ 320 h 640"/>
                  <a:gd name="T12" fmla="*/ 1280 w 1600"/>
                  <a:gd name="T13" fmla="*/ 0 h 640"/>
                  <a:gd name="T14" fmla="*/ 1493 w 1600"/>
                  <a:gd name="T15" fmla="*/ 365 h 640"/>
                  <a:gd name="T16" fmla="*/ 1435 w 1600"/>
                  <a:gd name="T17" fmla="*/ 385 h 640"/>
                  <a:gd name="T18" fmla="*/ 1427 w 1600"/>
                  <a:gd name="T19" fmla="*/ 381 h 640"/>
                  <a:gd name="T20" fmla="*/ 1416 w 1600"/>
                  <a:gd name="T21" fmla="*/ 320 h 640"/>
                  <a:gd name="T22" fmla="*/ 1427 w 1600"/>
                  <a:gd name="T23" fmla="*/ 259 h 640"/>
                  <a:gd name="T24" fmla="*/ 1435 w 1600"/>
                  <a:gd name="T25" fmla="*/ 255 h 640"/>
                  <a:gd name="T26" fmla="*/ 1493 w 1600"/>
                  <a:gd name="T27" fmla="*/ 275 h 640"/>
                  <a:gd name="T28" fmla="*/ 1541 w 1600"/>
                  <a:gd name="T29" fmla="*/ 316 h 640"/>
                  <a:gd name="T30" fmla="*/ 1541 w 1600"/>
                  <a:gd name="T31" fmla="*/ 324 h 640"/>
                  <a:gd name="T32" fmla="*/ 1493 w 1600"/>
                  <a:gd name="T33" fmla="*/ 365 h 6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600" h="640">
                    <a:moveTo>
                      <a:pt x="1280" y="0"/>
                    </a:moveTo>
                    <a:cubicBezTo>
                      <a:pt x="320" y="0"/>
                      <a:pt x="320" y="0"/>
                      <a:pt x="320" y="0"/>
                    </a:cubicBezTo>
                    <a:cubicBezTo>
                      <a:pt x="144" y="0"/>
                      <a:pt x="0" y="144"/>
                      <a:pt x="0" y="320"/>
                    </a:cubicBezTo>
                    <a:cubicBezTo>
                      <a:pt x="0" y="496"/>
                      <a:pt x="144" y="640"/>
                      <a:pt x="320" y="640"/>
                    </a:cubicBezTo>
                    <a:cubicBezTo>
                      <a:pt x="1280" y="640"/>
                      <a:pt x="1280" y="640"/>
                      <a:pt x="1280" y="640"/>
                    </a:cubicBezTo>
                    <a:cubicBezTo>
                      <a:pt x="1456" y="640"/>
                      <a:pt x="1600" y="496"/>
                      <a:pt x="1600" y="320"/>
                    </a:cubicBezTo>
                    <a:cubicBezTo>
                      <a:pt x="1600" y="144"/>
                      <a:pt x="1456" y="0"/>
                      <a:pt x="1280" y="0"/>
                    </a:cubicBezTo>
                    <a:close/>
                    <a:moveTo>
                      <a:pt x="1493" y="365"/>
                    </a:moveTo>
                    <a:cubicBezTo>
                      <a:pt x="1455" y="387"/>
                      <a:pt x="1435" y="385"/>
                      <a:pt x="1435" y="385"/>
                    </a:cubicBezTo>
                    <a:cubicBezTo>
                      <a:pt x="1432" y="385"/>
                      <a:pt x="1429" y="383"/>
                      <a:pt x="1427" y="381"/>
                    </a:cubicBezTo>
                    <a:cubicBezTo>
                      <a:pt x="1427" y="381"/>
                      <a:pt x="1416" y="364"/>
                      <a:pt x="1416" y="320"/>
                    </a:cubicBezTo>
                    <a:cubicBezTo>
                      <a:pt x="1416" y="276"/>
                      <a:pt x="1427" y="259"/>
                      <a:pt x="1427" y="259"/>
                    </a:cubicBezTo>
                    <a:cubicBezTo>
                      <a:pt x="1429" y="257"/>
                      <a:pt x="1432" y="255"/>
                      <a:pt x="1435" y="255"/>
                    </a:cubicBezTo>
                    <a:cubicBezTo>
                      <a:pt x="1435" y="255"/>
                      <a:pt x="1455" y="253"/>
                      <a:pt x="1493" y="275"/>
                    </a:cubicBezTo>
                    <a:cubicBezTo>
                      <a:pt x="1532" y="297"/>
                      <a:pt x="1541" y="316"/>
                      <a:pt x="1541" y="316"/>
                    </a:cubicBezTo>
                    <a:cubicBezTo>
                      <a:pt x="1542" y="318"/>
                      <a:pt x="1542" y="322"/>
                      <a:pt x="1541" y="324"/>
                    </a:cubicBezTo>
                    <a:cubicBezTo>
                      <a:pt x="1541" y="324"/>
                      <a:pt x="1532" y="343"/>
                      <a:pt x="1493" y="365"/>
                    </a:cubicBezTo>
                    <a:close/>
                  </a:path>
                </a:pathLst>
              </a:custGeom>
              <a:gradFill>
                <a:gsLst>
                  <a:gs pos="0">
                    <a:srgbClr val="DEDEDE"/>
                  </a:gs>
                  <a:gs pos="100000">
                    <a:srgbClr val="FBFBFB"/>
                  </a:gs>
                </a:gsLst>
                <a:lin ang="5400000" scaled="1"/>
              </a:gradFill>
              <a:ln w="31750" cap="flat">
                <a:gradFill>
                  <a:gsLst>
                    <a:gs pos="0">
                      <a:sysClr val="window" lastClr="FFFFFF"/>
                    </a:gs>
                    <a:gs pos="100000">
                      <a:srgbClr val="DDDDDD"/>
                    </a:gs>
                  </a:gsLst>
                  <a:lin ang="5400000" scaled="1"/>
                </a:gradFill>
                <a:prstDash val="solid"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 defTabSz="1285372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sz="2530" kern="0">
                  <a:solidFill>
                    <a:prstClr val="black"/>
                  </a:solidFill>
                  <a:latin typeface="Calibri"/>
                  <a:ea typeface="微软雅黑"/>
                </a:endParaRPr>
              </a:p>
            </p:txBody>
          </p:sp>
          <p:sp>
            <p:nvSpPr>
              <p:cNvPr id="141" name="椭圆 222"/>
              <p:cNvSpPr/>
              <p:nvPr/>
            </p:nvSpPr>
            <p:spPr>
              <a:xfrm>
                <a:off x="2812274" y="3055806"/>
                <a:ext cx="1203773" cy="1105619"/>
              </a:xfrm>
              <a:prstGeom prst="ellipse">
                <a:avLst/>
              </a:prstGeom>
              <a:gradFill>
                <a:gsLst>
                  <a:gs pos="0">
                    <a:srgbClr val="DDDDDD"/>
                  </a:gs>
                  <a:gs pos="100000">
                    <a:srgbClr val="FBFBFB"/>
                  </a:gs>
                </a:gsLst>
                <a:lin ang="5400000" scaled="1"/>
              </a:gradFill>
              <a:ln w="101600" cap="flat">
                <a:gradFill>
                  <a:gsLst>
                    <a:gs pos="0">
                      <a:srgbClr val="FDFDFD"/>
                    </a:gs>
                    <a:gs pos="100000">
                      <a:srgbClr val="DDDDDD"/>
                    </a:gs>
                  </a:gsLst>
                  <a:lin ang="5400000" scaled="1"/>
                </a:gradFill>
                <a:prstDash val="solid"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 defTabSz="1285372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sz="2530" kern="0">
                  <a:solidFill>
                    <a:prstClr val="black"/>
                  </a:solidFill>
                  <a:latin typeface="Calibri"/>
                  <a:ea typeface="微软雅黑"/>
                </a:endParaRPr>
              </a:p>
            </p:txBody>
          </p:sp>
          <p:sp>
            <p:nvSpPr>
              <p:cNvPr id="142" name="Freeform 23"/>
              <p:cNvSpPr>
                <a:spLocks/>
              </p:cNvSpPr>
              <p:nvPr/>
            </p:nvSpPr>
            <p:spPr bwMode="auto">
              <a:xfrm>
                <a:off x="2951495" y="3240075"/>
                <a:ext cx="930803" cy="737079"/>
              </a:xfrm>
              <a:custGeom>
                <a:avLst/>
                <a:gdLst>
                  <a:gd name="T0" fmla="*/ 193 w 313"/>
                  <a:gd name="T1" fmla="*/ 279 h 334"/>
                  <a:gd name="T2" fmla="*/ 47 w 313"/>
                  <a:gd name="T3" fmla="*/ 330 h 334"/>
                  <a:gd name="T4" fmla="*/ 28 w 313"/>
                  <a:gd name="T5" fmla="*/ 319 h 334"/>
                  <a:gd name="T6" fmla="*/ 0 w 313"/>
                  <a:gd name="T7" fmla="*/ 167 h 334"/>
                  <a:gd name="T8" fmla="*/ 28 w 313"/>
                  <a:gd name="T9" fmla="*/ 15 h 334"/>
                  <a:gd name="T10" fmla="*/ 47 w 313"/>
                  <a:gd name="T11" fmla="*/ 4 h 334"/>
                  <a:gd name="T12" fmla="*/ 193 w 313"/>
                  <a:gd name="T13" fmla="*/ 55 h 334"/>
                  <a:gd name="T14" fmla="*/ 311 w 313"/>
                  <a:gd name="T15" fmla="*/ 156 h 334"/>
                  <a:gd name="T16" fmla="*/ 311 w 313"/>
                  <a:gd name="T17" fmla="*/ 178 h 334"/>
                  <a:gd name="T18" fmla="*/ 193 w 313"/>
                  <a:gd name="T19" fmla="*/ 279 h 3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13" h="334">
                    <a:moveTo>
                      <a:pt x="193" y="279"/>
                    </a:moveTo>
                    <a:cubicBezTo>
                      <a:pt x="98" y="334"/>
                      <a:pt x="47" y="330"/>
                      <a:pt x="47" y="330"/>
                    </a:cubicBezTo>
                    <a:cubicBezTo>
                      <a:pt x="40" y="329"/>
                      <a:pt x="32" y="325"/>
                      <a:pt x="28" y="319"/>
                    </a:cubicBezTo>
                    <a:cubicBezTo>
                      <a:pt x="28" y="319"/>
                      <a:pt x="0" y="277"/>
                      <a:pt x="0" y="167"/>
                    </a:cubicBezTo>
                    <a:cubicBezTo>
                      <a:pt x="0" y="57"/>
                      <a:pt x="28" y="15"/>
                      <a:pt x="28" y="15"/>
                    </a:cubicBezTo>
                    <a:cubicBezTo>
                      <a:pt x="32" y="9"/>
                      <a:pt x="40" y="5"/>
                      <a:pt x="47" y="4"/>
                    </a:cubicBezTo>
                    <a:cubicBezTo>
                      <a:pt x="47" y="4"/>
                      <a:pt x="98" y="0"/>
                      <a:pt x="193" y="55"/>
                    </a:cubicBezTo>
                    <a:cubicBezTo>
                      <a:pt x="289" y="110"/>
                      <a:pt x="311" y="156"/>
                      <a:pt x="311" y="156"/>
                    </a:cubicBezTo>
                    <a:cubicBezTo>
                      <a:pt x="313" y="162"/>
                      <a:pt x="313" y="172"/>
                      <a:pt x="311" y="178"/>
                    </a:cubicBezTo>
                    <a:cubicBezTo>
                      <a:pt x="311" y="178"/>
                      <a:pt x="289" y="224"/>
                      <a:pt x="193" y="279"/>
                    </a:cubicBezTo>
                    <a:close/>
                  </a:path>
                </a:pathLst>
              </a:custGeom>
              <a:solidFill>
                <a:srgbClr val="0070C0"/>
              </a:solidFill>
              <a:ln w="12700" cap="flat" cmpd="sng" algn="ctr">
                <a:noFill/>
                <a:prstDash val="solid"/>
                <a:miter lim="800000"/>
              </a:ln>
              <a:effectLst>
                <a:innerShdw blurRad="215900" dist="50800" dir="16200000">
                  <a:prstClr val="black">
                    <a:alpha val="42000"/>
                  </a:prstClr>
                </a:innerShdw>
              </a:effectLst>
            </p:spPr>
            <p:txBody>
              <a:bodyPr anchor="ctr"/>
              <a:lstStyle/>
              <a:p>
                <a:pPr algn="ctr" defTabSz="1285372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sz="2530" kern="0">
                  <a:solidFill>
                    <a:prstClr val="white"/>
                  </a:solidFill>
                  <a:latin typeface="Calibri"/>
                  <a:ea typeface="微软雅黑"/>
                </a:endParaRPr>
              </a:p>
            </p:txBody>
          </p:sp>
        </p:grpSp>
        <p:sp>
          <p:nvSpPr>
            <p:cNvPr id="137" name="文本框 1"/>
            <p:cNvSpPr txBox="1">
              <a:spLocks noChangeArrowheads="1"/>
            </p:cNvSpPr>
            <p:nvPr/>
          </p:nvSpPr>
          <p:spPr bwMode="auto">
            <a:xfrm>
              <a:off x="794419" y="1466120"/>
              <a:ext cx="518584" cy="2765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6418" tIns="48210" rIns="96418" bIns="4821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  <a:ea typeface="微软雅黑" pitchFamily="34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  <a:ea typeface="微软雅黑" pitchFamily="34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  <a:ea typeface="微软雅黑" pitchFamily="34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  <a:ea typeface="微软雅黑" pitchFamily="34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  <a:ea typeface="微软雅黑" pitchFamily="34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微软雅黑" pitchFamily="34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微软雅黑" pitchFamily="34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微软雅黑" pitchFamily="34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微软雅黑" pitchFamily="34" charset="-122"/>
                </a:defRPr>
              </a:lvl9pPr>
            </a:lstStyle>
            <a:p>
              <a:pPr defTabSz="1285372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1200" kern="0" dirty="0" smtClean="0">
                  <a:solidFill>
                    <a:sysClr val="window" lastClr="FFFFFF"/>
                  </a:solidFill>
                  <a:latin typeface="Times New Roman" pitchFamily="18" charset="0"/>
                  <a:cs typeface="Times New Roman" pitchFamily="18" charset="0"/>
                </a:rPr>
                <a:t>0</a:t>
              </a:r>
              <a:r>
                <a:rPr lang="ru-RU" altLang="zh-CN" sz="1200" kern="0" dirty="0" smtClean="0">
                  <a:solidFill>
                    <a:sysClr val="window" lastClr="FFFFFF"/>
                  </a:solidFill>
                  <a:latin typeface="Times New Roman" pitchFamily="18" charset="0"/>
                  <a:cs typeface="Times New Roman" pitchFamily="18" charset="0"/>
                </a:rPr>
                <a:t>7</a:t>
              </a:r>
              <a:endParaRPr lang="zh-CN" altLang="en-US" sz="1200" kern="0" dirty="0">
                <a:solidFill>
                  <a:sysClr val="window" lastClr="FFFFFF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8" name="TextBox 137"/>
            <p:cNvSpPr txBox="1"/>
            <p:nvPr/>
          </p:nvSpPr>
          <p:spPr>
            <a:xfrm>
              <a:off x="2453888" y="1326020"/>
              <a:ext cx="2591760" cy="842419"/>
            </a:xfrm>
            <a:prstGeom prst="rect">
              <a:avLst/>
            </a:prstGeom>
            <a:noFill/>
          </p:spPr>
          <p:txBody>
            <a:bodyPr wrap="square" lIns="96431" tIns="48215" rIns="96431" bIns="48215" rtlCol="0">
              <a:spAutoFit/>
            </a:bodyPr>
            <a:lstStyle/>
            <a:p>
              <a:pPr algn="ctr"/>
              <a:r>
                <a:rPr lang="ru-RU" sz="1200" dirty="0" smtClean="0">
                  <a:latin typeface="Times New Roman" pitchFamily="18" charset="0"/>
                  <a:cs typeface="Times New Roman" pitchFamily="18" charset="0"/>
                </a:rPr>
                <a:t>Гибкая система взаиморасчетов</a:t>
              </a:r>
            </a:p>
            <a:p>
              <a:pPr lvl="0" algn="ctr"/>
              <a:endParaRPr lang="ru-RU" sz="1200" dirty="0" smtClean="0">
                <a:latin typeface="Times New Roman" pitchFamily="18" charset="0"/>
                <a:cs typeface="Times New Roman" pitchFamily="18" charset="0"/>
              </a:endParaRPr>
            </a:p>
            <a:p>
              <a:pPr>
                <a:lnSpc>
                  <a:spcPct val="150000"/>
                </a:lnSpc>
              </a:pPr>
              <a:endParaRPr lang="en-GB" altLang="zh-CN" sz="9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+mn-lt"/>
              </a:endParaRPr>
            </a:p>
          </p:txBody>
        </p:sp>
      </p:grpSp>
      <p:grpSp>
        <p:nvGrpSpPr>
          <p:cNvPr id="143" name="组合 2"/>
          <p:cNvGrpSpPr/>
          <p:nvPr/>
        </p:nvGrpSpPr>
        <p:grpSpPr>
          <a:xfrm>
            <a:off x="3500438" y="6381758"/>
            <a:ext cx="3143272" cy="859120"/>
            <a:chOff x="794419" y="1255972"/>
            <a:chExt cx="4563540" cy="842421"/>
          </a:xfrm>
        </p:grpSpPr>
        <p:grpSp>
          <p:nvGrpSpPr>
            <p:cNvPr id="144" name="组合 48"/>
            <p:cNvGrpSpPr>
              <a:grpSpLocks/>
            </p:cNvGrpSpPr>
            <p:nvPr/>
          </p:nvGrpSpPr>
          <p:grpSpPr bwMode="auto">
            <a:xfrm>
              <a:off x="794420" y="1255972"/>
              <a:ext cx="4563539" cy="700495"/>
              <a:chOff x="2678521" y="2687266"/>
              <a:chExt cx="12011025" cy="1842703"/>
            </a:xfrm>
          </p:grpSpPr>
          <p:sp>
            <p:nvSpPr>
              <p:cNvPr id="148" name="Freeform 19"/>
              <p:cNvSpPr>
                <a:spLocks/>
              </p:cNvSpPr>
              <p:nvPr/>
            </p:nvSpPr>
            <p:spPr bwMode="auto">
              <a:xfrm>
                <a:off x="2678521" y="2687266"/>
                <a:ext cx="12011025" cy="1842703"/>
              </a:xfrm>
              <a:custGeom>
                <a:avLst/>
                <a:gdLst>
                  <a:gd name="T0" fmla="*/ 3200 w 3200"/>
                  <a:gd name="T1" fmla="*/ 320 h 640"/>
                  <a:gd name="T2" fmla="*/ 2880 w 3200"/>
                  <a:gd name="T3" fmla="*/ 640 h 640"/>
                  <a:gd name="T4" fmla="*/ 320 w 3200"/>
                  <a:gd name="T5" fmla="*/ 640 h 640"/>
                  <a:gd name="T6" fmla="*/ 0 w 3200"/>
                  <a:gd name="T7" fmla="*/ 320 h 640"/>
                  <a:gd name="T8" fmla="*/ 320 w 3200"/>
                  <a:gd name="T9" fmla="*/ 0 h 640"/>
                  <a:gd name="T10" fmla="*/ 2880 w 3200"/>
                  <a:gd name="T11" fmla="*/ 0 h 640"/>
                  <a:gd name="T12" fmla="*/ 3200 w 3200"/>
                  <a:gd name="T13" fmla="*/ 320 h 6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200" h="640">
                    <a:moveTo>
                      <a:pt x="3200" y="320"/>
                    </a:moveTo>
                    <a:cubicBezTo>
                      <a:pt x="3200" y="496"/>
                      <a:pt x="3056" y="640"/>
                      <a:pt x="2880" y="640"/>
                    </a:cubicBezTo>
                    <a:cubicBezTo>
                      <a:pt x="320" y="640"/>
                      <a:pt x="320" y="640"/>
                      <a:pt x="320" y="640"/>
                    </a:cubicBezTo>
                    <a:cubicBezTo>
                      <a:pt x="144" y="640"/>
                      <a:pt x="0" y="496"/>
                      <a:pt x="0" y="320"/>
                    </a:cubicBezTo>
                    <a:cubicBezTo>
                      <a:pt x="0" y="144"/>
                      <a:pt x="144" y="0"/>
                      <a:pt x="320" y="0"/>
                    </a:cubicBezTo>
                    <a:cubicBezTo>
                      <a:pt x="2880" y="0"/>
                      <a:pt x="2880" y="0"/>
                      <a:pt x="2880" y="0"/>
                    </a:cubicBezTo>
                    <a:cubicBezTo>
                      <a:pt x="3056" y="0"/>
                      <a:pt x="3200" y="144"/>
                      <a:pt x="3200" y="320"/>
                    </a:cubicBezTo>
                    <a:close/>
                  </a:path>
                </a:pathLst>
              </a:custGeom>
              <a:solidFill>
                <a:srgbClr val="0070C0"/>
              </a:solidFill>
              <a:ln w="28575" cap="flat">
                <a:gradFill>
                  <a:gsLst>
                    <a:gs pos="0">
                      <a:sysClr val="window" lastClr="FFFFFF"/>
                    </a:gs>
                    <a:gs pos="100000">
                      <a:srgbClr val="DDDDDD"/>
                    </a:gs>
                  </a:gsLst>
                  <a:lin ang="5400000" scaled="1"/>
                </a:gradFill>
                <a:prstDash val="solid"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 defTabSz="1285372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sz="2530" kern="0">
                  <a:solidFill>
                    <a:prstClr val="black"/>
                  </a:solidFill>
                  <a:latin typeface="Calibri"/>
                  <a:ea typeface="微软雅黑"/>
                </a:endParaRPr>
              </a:p>
            </p:txBody>
          </p:sp>
          <p:sp>
            <p:nvSpPr>
              <p:cNvPr id="149" name="Freeform 20"/>
              <p:cNvSpPr>
                <a:spLocks noEditPoints="1"/>
              </p:cNvSpPr>
              <p:nvPr/>
            </p:nvSpPr>
            <p:spPr bwMode="auto">
              <a:xfrm>
                <a:off x="2678523" y="2687266"/>
                <a:ext cx="4146337" cy="1842700"/>
              </a:xfrm>
              <a:custGeom>
                <a:avLst/>
                <a:gdLst>
                  <a:gd name="T0" fmla="*/ 1280 w 1600"/>
                  <a:gd name="T1" fmla="*/ 0 h 640"/>
                  <a:gd name="T2" fmla="*/ 320 w 1600"/>
                  <a:gd name="T3" fmla="*/ 0 h 640"/>
                  <a:gd name="T4" fmla="*/ 0 w 1600"/>
                  <a:gd name="T5" fmla="*/ 320 h 640"/>
                  <a:gd name="T6" fmla="*/ 320 w 1600"/>
                  <a:gd name="T7" fmla="*/ 640 h 640"/>
                  <a:gd name="T8" fmla="*/ 1280 w 1600"/>
                  <a:gd name="T9" fmla="*/ 640 h 640"/>
                  <a:gd name="T10" fmla="*/ 1600 w 1600"/>
                  <a:gd name="T11" fmla="*/ 320 h 640"/>
                  <a:gd name="T12" fmla="*/ 1280 w 1600"/>
                  <a:gd name="T13" fmla="*/ 0 h 640"/>
                  <a:gd name="T14" fmla="*/ 1493 w 1600"/>
                  <a:gd name="T15" fmla="*/ 365 h 640"/>
                  <a:gd name="T16" fmla="*/ 1435 w 1600"/>
                  <a:gd name="T17" fmla="*/ 385 h 640"/>
                  <a:gd name="T18" fmla="*/ 1427 w 1600"/>
                  <a:gd name="T19" fmla="*/ 381 h 640"/>
                  <a:gd name="T20" fmla="*/ 1416 w 1600"/>
                  <a:gd name="T21" fmla="*/ 320 h 640"/>
                  <a:gd name="T22" fmla="*/ 1427 w 1600"/>
                  <a:gd name="T23" fmla="*/ 259 h 640"/>
                  <a:gd name="T24" fmla="*/ 1435 w 1600"/>
                  <a:gd name="T25" fmla="*/ 255 h 640"/>
                  <a:gd name="T26" fmla="*/ 1493 w 1600"/>
                  <a:gd name="T27" fmla="*/ 275 h 640"/>
                  <a:gd name="T28" fmla="*/ 1541 w 1600"/>
                  <a:gd name="T29" fmla="*/ 316 h 640"/>
                  <a:gd name="T30" fmla="*/ 1541 w 1600"/>
                  <a:gd name="T31" fmla="*/ 324 h 640"/>
                  <a:gd name="T32" fmla="*/ 1493 w 1600"/>
                  <a:gd name="T33" fmla="*/ 365 h 6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600" h="640">
                    <a:moveTo>
                      <a:pt x="1280" y="0"/>
                    </a:moveTo>
                    <a:cubicBezTo>
                      <a:pt x="320" y="0"/>
                      <a:pt x="320" y="0"/>
                      <a:pt x="320" y="0"/>
                    </a:cubicBezTo>
                    <a:cubicBezTo>
                      <a:pt x="144" y="0"/>
                      <a:pt x="0" y="144"/>
                      <a:pt x="0" y="320"/>
                    </a:cubicBezTo>
                    <a:cubicBezTo>
                      <a:pt x="0" y="496"/>
                      <a:pt x="144" y="640"/>
                      <a:pt x="320" y="640"/>
                    </a:cubicBezTo>
                    <a:cubicBezTo>
                      <a:pt x="1280" y="640"/>
                      <a:pt x="1280" y="640"/>
                      <a:pt x="1280" y="640"/>
                    </a:cubicBezTo>
                    <a:cubicBezTo>
                      <a:pt x="1456" y="640"/>
                      <a:pt x="1600" y="496"/>
                      <a:pt x="1600" y="320"/>
                    </a:cubicBezTo>
                    <a:cubicBezTo>
                      <a:pt x="1600" y="144"/>
                      <a:pt x="1456" y="0"/>
                      <a:pt x="1280" y="0"/>
                    </a:cubicBezTo>
                    <a:close/>
                    <a:moveTo>
                      <a:pt x="1493" y="365"/>
                    </a:moveTo>
                    <a:cubicBezTo>
                      <a:pt x="1455" y="387"/>
                      <a:pt x="1435" y="385"/>
                      <a:pt x="1435" y="385"/>
                    </a:cubicBezTo>
                    <a:cubicBezTo>
                      <a:pt x="1432" y="385"/>
                      <a:pt x="1429" y="383"/>
                      <a:pt x="1427" y="381"/>
                    </a:cubicBezTo>
                    <a:cubicBezTo>
                      <a:pt x="1427" y="381"/>
                      <a:pt x="1416" y="364"/>
                      <a:pt x="1416" y="320"/>
                    </a:cubicBezTo>
                    <a:cubicBezTo>
                      <a:pt x="1416" y="276"/>
                      <a:pt x="1427" y="259"/>
                      <a:pt x="1427" y="259"/>
                    </a:cubicBezTo>
                    <a:cubicBezTo>
                      <a:pt x="1429" y="257"/>
                      <a:pt x="1432" y="255"/>
                      <a:pt x="1435" y="255"/>
                    </a:cubicBezTo>
                    <a:cubicBezTo>
                      <a:pt x="1435" y="255"/>
                      <a:pt x="1455" y="253"/>
                      <a:pt x="1493" y="275"/>
                    </a:cubicBezTo>
                    <a:cubicBezTo>
                      <a:pt x="1532" y="297"/>
                      <a:pt x="1541" y="316"/>
                      <a:pt x="1541" y="316"/>
                    </a:cubicBezTo>
                    <a:cubicBezTo>
                      <a:pt x="1542" y="318"/>
                      <a:pt x="1542" y="322"/>
                      <a:pt x="1541" y="324"/>
                    </a:cubicBezTo>
                    <a:cubicBezTo>
                      <a:pt x="1541" y="324"/>
                      <a:pt x="1532" y="343"/>
                      <a:pt x="1493" y="365"/>
                    </a:cubicBezTo>
                    <a:close/>
                  </a:path>
                </a:pathLst>
              </a:custGeom>
              <a:gradFill>
                <a:gsLst>
                  <a:gs pos="0">
                    <a:srgbClr val="DEDEDE"/>
                  </a:gs>
                  <a:gs pos="100000">
                    <a:srgbClr val="FBFBFB"/>
                  </a:gs>
                </a:gsLst>
                <a:lin ang="5400000" scaled="1"/>
              </a:gradFill>
              <a:ln w="31750" cap="flat">
                <a:gradFill>
                  <a:gsLst>
                    <a:gs pos="0">
                      <a:sysClr val="window" lastClr="FFFFFF"/>
                    </a:gs>
                    <a:gs pos="100000">
                      <a:srgbClr val="DDDDDD"/>
                    </a:gs>
                  </a:gsLst>
                  <a:lin ang="5400000" scaled="1"/>
                </a:gradFill>
                <a:prstDash val="solid"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 defTabSz="1285372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sz="2530" kern="0">
                  <a:solidFill>
                    <a:prstClr val="black"/>
                  </a:solidFill>
                  <a:latin typeface="Calibri"/>
                  <a:ea typeface="微软雅黑"/>
                </a:endParaRPr>
              </a:p>
            </p:txBody>
          </p:sp>
          <p:sp>
            <p:nvSpPr>
              <p:cNvPr id="150" name="椭圆 222"/>
              <p:cNvSpPr/>
              <p:nvPr/>
            </p:nvSpPr>
            <p:spPr>
              <a:xfrm>
                <a:off x="2812274" y="3055806"/>
                <a:ext cx="1203773" cy="1105619"/>
              </a:xfrm>
              <a:prstGeom prst="ellipse">
                <a:avLst/>
              </a:prstGeom>
              <a:gradFill>
                <a:gsLst>
                  <a:gs pos="0">
                    <a:srgbClr val="DDDDDD"/>
                  </a:gs>
                  <a:gs pos="100000">
                    <a:srgbClr val="FBFBFB"/>
                  </a:gs>
                </a:gsLst>
                <a:lin ang="5400000" scaled="1"/>
              </a:gradFill>
              <a:ln w="101600" cap="flat">
                <a:gradFill>
                  <a:gsLst>
                    <a:gs pos="0">
                      <a:srgbClr val="FDFDFD"/>
                    </a:gs>
                    <a:gs pos="100000">
                      <a:srgbClr val="DDDDDD"/>
                    </a:gs>
                  </a:gsLst>
                  <a:lin ang="5400000" scaled="1"/>
                </a:gradFill>
                <a:prstDash val="solid"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 defTabSz="1285372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sz="2530" kern="0">
                  <a:solidFill>
                    <a:prstClr val="black"/>
                  </a:solidFill>
                  <a:latin typeface="Calibri"/>
                  <a:ea typeface="微软雅黑"/>
                </a:endParaRPr>
              </a:p>
            </p:txBody>
          </p:sp>
          <p:sp>
            <p:nvSpPr>
              <p:cNvPr id="151" name="Freeform 23"/>
              <p:cNvSpPr>
                <a:spLocks/>
              </p:cNvSpPr>
              <p:nvPr/>
            </p:nvSpPr>
            <p:spPr bwMode="auto">
              <a:xfrm>
                <a:off x="2951495" y="3240075"/>
                <a:ext cx="930803" cy="737079"/>
              </a:xfrm>
              <a:custGeom>
                <a:avLst/>
                <a:gdLst>
                  <a:gd name="T0" fmla="*/ 193 w 313"/>
                  <a:gd name="T1" fmla="*/ 279 h 334"/>
                  <a:gd name="T2" fmla="*/ 47 w 313"/>
                  <a:gd name="T3" fmla="*/ 330 h 334"/>
                  <a:gd name="T4" fmla="*/ 28 w 313"/>
                  <a:gd name="T5" fmla="*/ 319 h 334"/>
                  <a:gd name="T6" fmla="*/ 0 w 313"/>
                  <a:gd name="T7" fmla="*/ 167 h 334"/>
                  <a:gd name="T8" fmla="*/ 28 w 313"/>
                  <a:gd name="T9" fmla="*/ 15 h 334"/>
                  <a:gd name="T10" fmla="*/ 47 w 313"/>
                  <a:gd name="T11" fmla="*/ 4 h 334"/>
                  <a:gd name="T12" fmla="*/ 193 w 313"/>
                  <a:gd name="T13" fmla="*/ 55 h 334"/>
                  <a:gd name="T14" fmla="*/ 311 w 313"/>
                  <a:gd name="T15" fmla="*/ 156 h 334"/>
                  <a:gd name="T16" fmla="*/ 311 w 313"/>
                  <a:gd name="T17" fmla="*/ 178 h 334"/>
                  <a:gd name="T18" fmla="*/ 193 w 313"/>
                  <a:gd name="T19" fmla="*/ 279 h 3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13" h="334">
                    <a:moveTo>
                      <a:pt x="193" y="279"/>
                    </a:moveTo>
                    <a:cubicBezTo>
                      <a:pt x="98" y="334"/>
                      <a:pt x="47" y="330"/>
                      <a:pt x="47" y="330"/>
                    </a:cubicBezTo>
                    <a:cubicBezTo>
                      <a:pt x="40" y="329"/>
                      <a:pt x="32" y="325"/>
                      <a:pt x="28" y="319"/>
                    </a:cubicBezTo>
                    <a:cubicBezTo>
                      <a:pt x="28" y="319"/>
                      <a:pt x="0" y="277"/>
                      <a:pt x="0" y="167"/>
                    </a:cubicBezTo>
                    <a:cubicBezTo>
                      <a:pt x="0" y="57"/>
                      <a:pt x="28" y="15"/>
                      <a:pt x="28" y="15"/>
                    </a:cubicBezTo>
                    <a:cubicBezTo>
                      <a:pt x="32" y="9"/>
                      <a:pt x="40" y="5"/>
                      <a:pt x="47" y="4"/>
                    </a:cubicBezTo>
                    <a:cubicBezTo>
                      <a:pt x="47" y="4"/>
                      <a:pt x="98" y="0"/>
                      <a:pt x="193" y="55"/>
                    </a:cubicBezTo>
                    <a:cubicBezTo>
                      <a:pt x="289" y="110"/>
                      <a:pt x="311" y="156"/>
                      <a:pt x="311" y="156"/>
                    </a:cubicBezTo>
                    <a:cubicBezTo>
                      <a:pt x="313" y="162"/>
                      <a:pt x="313" y="172"/>
                      <a:pt x="311" y="178"/>
                    </a:cubicBezTo>
                    <a:cubicBezTo>
                      <a:pt x="311" y="178"/>
                      <a:pt x="289" y="224"/>
                      <a:pt x="193" y="279"/>
                    </a:cubicBezTo>
                    <a:close/>
                  </a:path>
                </a:pathLst>
              </a:custGeom>
              <a:solidFill>
                <a:srgbClr val="0070C0"/>
              </a:solidFill>
              <a:ln w="12700" cap="flat" cmpd="sng" algn="ctr">
                <a:noFill/>
                <a:prstDash val="solid"/>
                <a:miter lim="800000"/>
              </a:ln>
              <a:effectLst>
                <a:innerShdw blurRad="215900" dist="50800" dir="16200000">
                  <a:prstClr val="black">
                    <a:alpha val="42000"/>
                  </a:prstClr>
                </a:innerShdw>
              </a:effectLst>
            </p:spPr>
            <p:txBody>
              <a:bodyPr anchor="ctr"/>
              <a:lstStyle/>
              <a:p>
                <a:pPr algn="ctr" defTabSz="1285372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sz="2530" kern="0">
                  <a:solidFill>
                    <a:prstClr val="white"/>
                  </a:solidFill>
                  <a:latin typeface="Calibri"/>
                  <a:ea typeface="微软雅黑"/>
                </a:endParaRPr>
              </a:p>
            </p:txBody>
          </p:sp>
        </p:grpSp>
        <p:sp>
          <p:nvSpPr>
            <p:cNvPr id="146" name="文本框 1"/>
            <p:cNvSpPr txBox="1">
              <a:spLocks noChangeArrowheads="1"/>
            </p:cNvSpPr>
            <p:nvPr/>
          </p:nvSpPr>
          <p:spPr bwMode="auto">
            <a:xfrm>
              <a:off x="794419" y="1466120"/>
              <a:ext cx="518584" cy="2765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6418" tIns="48210" rIns="96418" bIns="4821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  <a:ea typeface="微软雅黑" pitchFamily="34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  <a:ea typeface="微软雅黑" pitchFamily="34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  <a:ea typeface="微软雅黑" pitchFamily="34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  <a:ea typeface="微软雅黑" pitchFamily="34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  <a:ea typeface="微软雅黑" pitchFamily="34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微软雅黑" pitchFamily="34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微软雅黑" pitchFamily="34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微软雅黑" pitchFamily="34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微软雅黑" pitchFamily="34" charset="-122"/>
                </a:defRPr>
              </a:lvl9pPr>
            </a:lstStyle>
            <a:p>
              <a:pPr defTabSz="1285372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1200" kern="0" dirty="0" smtClean="0">
                  <a:solidFill>
                    <a:sysClr val="window" lastClr="FFFFFF"/>
                  </a:solidFill>
                  <a:latin typeface="Times New Roman" pitchFamily="18" charset="0"/>
                  <a:cs typeface="Times New Roman" pitchFamily="18" charset="0"/>
                </a:rPr>
                <a:t>0</a:t>
              </a:r>
              <a:r>
                <a:rPr lang="ru-RU" altLang="zh-CN" sz="1200" kern="0" dirty="0" smtClean="0">
                  <a:solidFill>
                    <a:sysClr val="window" lastClr="FFFFFF"/>
                  </a:solidFill>
                  <a:latin typeface="Times New Roman" pitchFamily="18" charset="0"/>
                  <a:cs typeface="Times New Roman" pitchFamily="18" charset="0"/>
                </a:rPr>
                <a:t>4</a:t>
              </a:r>
              <a:endParaRPr lang="zh-CN" altLang="en-US" sz="1200" kern="0" dirty="0">
                <a:solidFill>
                  <a:sysClr val="window" lastClr="FFFFFF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47" name="TextBox 146"/>
            <p:cNvSpPr txBox="1"/>
            <p:nvPr/>
          </p:nvSpPr>
          <p:spPr>
            <a:xfrm>
              <a:off x="2453888" y="1255973"/>
              <a:ext cx="2591760" cy="842420"/>
            </a:xfrm>
            <a:prstGeom prst="rect">
              <a:avLst/>
            </a:prstGeom>
            <a:noFill/>
          </p:spPr>
          <p:txBody>
            <a:bodyPr wrap="square" lIns="96431" tIns="48215" rIns="96431" bIns="48215" rtlCol="0">
              <a:spAutoFit/>
            </a:bodyPr>
            <a:lstStyle/>
            <a:p>
              <a:pPr algn="ctr"/>
              <a:r>
                <a:rPr lang="ru-RU" sz="12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Прямые договора с поставщиками туристических услуг</a:t>
              </a:r>
            </a:p>
            <a:p>
              <a:pPr>
                <a:lnSpc>
                  <a:spcPct val="150000"/>
                </a:lnSpc>
              </a:pPr>
              <a:endParaRPr lang="en-GB" altLang="zh-CN" sz="9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+mn-lt"/>
              </a:endParaRPr>
            </a:p>
          </p:txBody>
        </p:sp>
      </p:grpSp>
      <p:grpSp>
        <p:nvGrpSpPr>
          <p:cNvPr id="152" name="组合 2"/>
          <p:cNvGrpSpPr/>
          <p:nvPr/>
        </p:nvGrpSpPr>
        <p:grpSpPr>
          <a:xfrm>
            <a:off x="3500438" y="7167578"/>
            <a:ext cx="3143272" cy="745892"/>
            <a:chOff x="794419" y="1255972"/>
            <a:chExt cx="4563540" cy="731393"/>
          </a:xfrm>
        </p:grpSpPr>
        <p:grpSp>
          <p:nvGrpSpPr>
            <p:cNvPr id="153" name="组合 48"/>
            <p:cNvGrpSpPr>
              <a:grpSpLocks/>
            </p:cNvGrpSpPr>
            <p:nvPr/>
          </p:nvGrpSpPr>
          <p:grpSpPr bwMode="auto">
            <a:xfrm>
              <a:off x="794420" y="1255972"/>
              <a:ext cx="4563539" cy="700495"/>
              <a:chOff x="2678521" y="2687266"/>
              <a:chExt cx="12011025" cy="1842703"/>
            </a:xfrm>
          </p:grpSpPr>
          <p:sp>
            <p:nvSpPr>
              <p:cNvPr id="157" name="Freeform 19"/>
              <p:cNvSpPr>
                <a:spLocks/>
              </p:cNvSpPr>
              <p:nvPr/>
            </p:nvSpPr>
            <p:spPr bwMode="auto">
              <a:xfrm>
                <a:off x="2678521" y="2687266"/>
                <a:ext cx="12011025" cy="1842703"/>
              </a:xfrm>
              <a:custGeom>
                <a:avLst/>
                <a:gdLst>
                  <a:gd name="T0" fmla="*/ 3200 w 3200"/>
                  <a:gd name="T1" fmla="*/ 320 h 640"/>
                  <a:gd name="T2" fmla="*/ 2880 w 3200"/>
                  <a:gd name="T3" fmla="*/ 640 h 640"/>
                  <a:gd name="T4" fmla="*/ 320 w 3200"/>
                  <a:gd name="T5" fmla="*/ 640 h 640"/>
                  <a:gd name="T6" fmla="*/ 0 w 3200"/>
                  <a:gd name="T7" fmla="*/ 320 h 640"/>
                  <a:gd name="T8" fmla="*/ 320 w 3200"/>
                  <a:gd name="T9" fmla="*/ 0 h 640"/>
                  <a:gd name="T10" fmla="*/ 2880 w 3200"/>
                  <a:gd name="T11" fmla="*/ 0 h 640"/>
                  <a:gd name="T12" fmla="*/ 3200 w 3200"/>
                  <a:gd name="T13" fmla="*/ 320 h 6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200" h="640">
                    <a:moveTo>
                      <a:pt x="3200" y="320"/>
                    </a:moveTo>
                    <a:cubicBezTo>
                      <a:pt x="3200" y="496"/>
                      <a:pt x="3056" y="640"/>
                      <a:pt x="2880" y="640"/>
                    </a:cubicBezTo>
                    <a:cubicBezTo>
                      <a:pt x="320" y="640"/>
                      <a:pt x="320" y="640"/>
                      <a:pt x="320" y="640"/>
                    </a:cubicBezTo>
                    <a:cubicBezTo>
                      <a:pt x="144" y="640"/>
                      <a:pt x="0" y="496"/>
                      <a:pt x="0" y="320"/>
                    </a:cubicBezTo>
                    <a:cubicBezTo>
                      <a:pt x="0" y="144"/>
                      <a:pt x="144" y="0"/>
                      <a:pt x="320" y="0"/>
                    </a:cubicBezTo>
                    <a:cubicBezTo>
                      <a:pt x="2880" y="0"/>
                      <a:pt x="2880" y="0"/>
                      <a:pt x="2880" y="0"/>
                    </a:cubicBezTo>
                    <a:cubicBezTo>
                      <a:pt x="3056" y="0"/>
                      <a:pt x="3200" y="144"/>
                      <a:pt x="3200" y="320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28575" cap="flat">
                <a:gradFill>
                  <a:gsLst>
                    <a:gs pos="0">
                      <a:sysClr val="window" lastClr="FFFFFF"/>
                    </a:gs>
                    <a:gs pos="100000">
                      <a:srgbClr val="DDDDDD"/>
                    </a:gs>
                  </a:gsLst>
                  <a:lin ang="5400000" scaled="1"/>
                </a:gradFill>
                <a:prstDash val="solid"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 defTabSz="1285372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sz="2530" kern="0">
                  <a:solidFill>
                    <a:prstClr val="black"/>
                  </a:solidFill>
                  <a:latin typeface="Calibri"/>
                  <a:ea typeface="微软雅黑"/>
                </a:endParaRPr>
              </a:p>
            </p:txBody>
          </p:sp>
          <p:sp>
            <p:nvSpPr>
              <p:cNvPr id="158" name="Freeform 20"/>
              <p:cNvSpPr>
                <a:spLocks noEditPoints="1"/>
              </p:cNvSpPr>
              <p:nvPr/>
            </p:nvSpPr>
            <p:spPr bwMode="auto">
              <a:xfrm>
                <a:off x="2678523" y="2687266"/>
                <a:ext cx="4146337" cy="1842700"/>
              </a:xfrm>
              <a:custGeom>
                <a:avLst/>
                <a:gdLst>
                  <a:gd name="T0" fmla="*/ 1280 w 1600"/>
                  <a:gd name="T1" fmla="*/ 0 h 640"/>
                  <a:gd name="T2" fmla="*/ 320 w 1600"/>
                  <a:gd name="T3" fmla="*/ 0 h 640"/>
                  <a:gd name="T4" fmla="*/ 0 w 1600"/>
                  <a:gd name="T5" fmla="*/ 320 h 640"/>
                  <a:gd name="T6" fmla="*/ 320 w 1600"/>
                  <a:gd name="T7" fmla="*/ 640 h 640"/>
                  <a:gd name="T8" fmla="*/ 1280 w 1600"/>
                  <a:gd name="T9" fmla="*/ 640 h 640"/>
                  <a:gd name="T10" fmla="*/ 1600 w 1600"/>
                  <a:gd name="T11" fmla="*/ 320 h 640"/>
                  <a:gd name="T12" fmla="*/ 1280 w 1600"/>
                  <a:gd name="T13" fmla="*/ 0 h 640"/>
                  <a:gd name="T14" fmla="*/ 1493 w 1600"/>
                  <a:gd name="T15" fmla="*/ 365 h 640"/>
                  <a:gd name="T16" fmla="*/ 1435 w 1600"/>
                  <a:gd name="T17" fmla="*/ 385 h 640"/>
                  <a:gd name="T18" fmla="*/ 1427 w 1600"/>
                  <a:gd name="T19" fmla="*/ 381 h 640"/>
                  <a:gd name="T20" fmla="*/ 1416 w 1600"/>
                  <a:gd name="T21" fmla="*/ 320 h 640"/>
                  <a:gd name="T22" fmla="*/ 1427 w 1600"/>
                  <a:gd name="T23" fmla="*/ 259 h 640"/>
                  <a:gd name="T24" fmla="*/ 1435 w 1600"/>
                  <a:gd name="T25" fmla="*/ 255 h 640"/>
                  <a:gd name="T26" fmla="*/ 1493 w 1600"/>
                  <a:gd name="T27" fmla="*/ 275 h 640"/>
                  <a:gd name="T28" fmla="*/ 1541 w 1600"/>
                  <a:gd name="T29" fmla="*/ 316 h 640"/>
                  <a:gd name="T30" fmla="*/ 1541 w 1600"/>
                  <a:gd name="T31" fmla="*/ 324 h 640"/>
                  <a:gd name="T32" fmla="*/ 1493 w 1600"/>
                  <a:gd name="T33" fmla="*/ 365 h 6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600" h="640">
                    <a:moveTo>
                      <a:pt x="1280" y="0"/>
                    </a:moveTo>
                    <a:cubicBezTo>
                      <a:pt x="320" y="0"/>
                      <a:pt x="320" y="0"/>
                      <a:pt x="320" y="0"/>
                    </a:cubicBezTo>
                    <a:cubicBezTo>
                      <a:pt x="144" y="0"/>
                      <a:pt x="0" y="144"/>
                      <a:pt x="0" y="320"/>
                    </a:cubicBezTo>
                    <a:cubicBezTo>
                      <a:pt x="0" y="496"/>
                      <a:pt x="144" y="640"/>
                      <a:pt x="320" y="640"/>
                    </a:cubicBezTo>
                    <a:cubicBezTo>
                      <a:pt x="1280" y="640"/>
                      <a:pt x="1280" y="640"/>
                      <a:pt x="1280" y="640"/>
                    </a:cubicBezTo>
                    <a:cubicBezTo>
                      <a:pt x="1456" y="640"/>
                      <a:pt x="1600" y="496"/>
                      <a:pt x="1600" y="320"/>
                    </a:cubicBezTo>
                    <a:cubicBezTo>
                      <a:pt x="1600" y="144"/>
                      <a:pt x="1456" y="0"/>
                      <a:pt x="1280" y="0"/>
                    </a:cubicBezTo>
                    <a:close/>
                    <a:moveTo>
                      <a:pt x="1493" y="365"/>
                    </a:moveTo>
                    <a:cubicBezTo>
                      <a:pt x="1455" y="387"/>
                      <a:pt x="1435" y="385"/>
                      <a:pt x="1435" y="385"/>
                    </a:cubicBezTo>
                    <a:cubicBezTo>
                      <a:pt x="1432" y="385"/>
                      <a:pt x="1429" y="383"/>
                      <a:pt x="1427" y="381"/>
                    </a:cubicBezTo>
                    <a:cubicBezTo>
                      <a:pt x="1427" y="381"/>
                      <a:pt x="1416" y="364"/>
                      <a:pt x="1416" y="320"/>
                    </a:cubicBezTo>
                    <a:cubicBezTo>
                      <a:pt x="1416" y="276"/>
                      <a:pt x="1427" y="259"/>
                      <a:pt x="1427" y="259"/>
                    </a:cubicBezTo>
                    <a:cubicBezTo>
                      <a:pt x="1429" y="257"/>
                      <a:pt x="1432" y="255"/>
                      <a:pt x="1435" y="255"/>
                    </a:cubicBezTo>
                    <a:cubicBezTo>
                      <a:pt x="1435" y="255"/>
                      <a:pt x="1455" y="253"/>
                      <a:pt x="1493" y="275"/>
                    </a:cubicBezTo>
                    <a:cubicBezTo>
                      <a:pt x="1532" y="297"/>
                      <a:pt x="1541" y="316"/>
                      <a:pt x="1541" y="316"/>
                    </a:cubicBezTo>
                    <a:cubicBezTo>
                      <a:pt x="1542" y="318"/>
                      <a:pt x="1542" y="322"/>
                      <a:pt x="1541" y="324"/>
                    </a:cubicBezTo>
                    <a:cubicBezTo>
                      <a:pt x="1541" y="324"/>
                      <a:pt x="1532" y="343"/>
                      <a:pt x="1493" y="365"/>
                    </a:cubicBezTo>
                    <a:close/>
                  </a:path>
                </a:pathLst>
              </a:custGeom>
              <a:gradFill>
                <a:gsLst>
                  <a:gs pos="0">
                    <a:srgbClr val="DEDEDE"/>
                  </a:gs>
                  <a:gs pos="100000">
                    <a:srgbClr val="FBFBFB"/>
                  </a:gs>
                </a:gsLst>
                <a:lin ang="5400000" scaled="1"/>
              </a:gradFill>
              <a:ln w="31750" cap="flat">
                <a:gradFill>
                  <a:gsLst>
                    <a:gs pos="0">
                      <a:sysClr val="window" lastClr="FFFFFF"/>
                    </a:gs>
                    <a:gs pos="100000">
                      <a:srgbClr val="DDDDDD"/>
                    </a:gs>
                  </a:gsLst>
                  <a:lin ang="5400000" scaled="1"/>
                </a:gradFill>
                <a:prstDash val="solid"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 defTabSz="1285372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sz="2530" kern="0">
                  <a:solidFill>
                    <a:prstClr val="black"/>
                  </a:solidFill>
                  <a:latin typeface="Calibri"/>
                  <a:ea typeface="微软雅黑"/>
                </a:endParaRPr>
              </a:p>
            </p:txBody>
          </p:sp>
          <p:sp>
            <p:nvSpPr>
              <p:cNvPr id="159" name="椭圆 222"/>
              <p:cNvSpPr/>
              <p:nvPr/>
            </p:nvSpPr>
            <p:spPr>
              <a:xfrm>
                <a:off x="2812274" y="3055806"/>
                <a:ext cx="1203773" cy="1105619"/>
              </a:xfrm>
              <a:prstGeom prst="ellipse">
                <a:avLst/>
              </a:prstGeom>
              <a:gradFill>
                <a:gsLst>
                  <a:gs pos="0">
                    <a:srgbClr val="DDDDDD"/>
                  </a:gs>
                  <a:gs pos="100000">
                    <a:srgbClr val="FBFBFB"/>
                  </a:gs>
                </a:gsLst>
                <a:lin ang="5400000" scaled="1"/>
              </a:gradFill>
              <a:ln w="101600" cap="flat">
                <a:gradFill>
                  <a:gsLst>
                    <a:gs pos="0">
                      <a:srgbClr val="FDFDFD"/>
                    </a:gs>
                    <a:gs pos="100000">
                      <a:srgbClr val="DDDDDD"/>
                    </a:gs>
                  </a:gsLst>
                  <a:lin ang="5400000" scaled="1"/>
                </a:gradFill>
                <a:prstDash val="solid"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 defTabSz="1285372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sz="2530" kern="0">
                  <a:solidFill>
                    <a:prstClr val="black"/>
                  </a:solidFill>
                  <a:latin typeface="Calibri"/>
                  <a:ea typeface="微软雅黑"/>
                </a:endParaRPr>
              </a:p>
            </p:txBody>
          </p:sp>
          <p:sp>
            <p:nvSpPr>
              <p:cNvPr id="160" name="Freeform 23"/>
              <p:cNvSpPr>
                <a:spLocks/>
              </p:cNvSpPr>
              <p:nvPr/>
            </p:nvSpPr>
            <p:spPr bwMode="auto">
              <a:xfrm>
                <a:off x="2951495" y="3240075"/>
                <a:ext cx="930803" cy="737079"/>
              </a:xfrm>
              <a:custGeom>
                <a:avLst/>
                <a:gdLst>
                  <a:gd name="T0" fmla="*/ 193 w 313"/>
                  <a:gd name="T1" fmla="*/ 279 h 334"/>
                  <a:gd name="T2" fmla="*/ 47 w 313"/>
                  <a:gd name="T3" fmla="*/ 330 h 334"/>
                  <a:gd name="T4" fmla="*/ 28 w 313"/>
                  <a:gd name="T5" fmla="*/ 319 h 334"/>
                  <a:gd name="T6" fmla="*/ 0 w 313"/>
                  <a:gd name="T7" fmla="*/ 167 h 334"/>
                  <a:gd name="T8" fmla="*/ 28 w 313"/>
                  <a:gd name="T9" fmla="*/ 15 h 334"/>
                  <a:gd name="T10" fmla="*/ 47 w 313"/>
                  <a:gd name="T11" fmla="*/ 4 h 334"/>
                  <a:gd name="T12" fmla="*/ 193 w 313"/>
                  <a:gd name="T13" fmla="*/ 55 h 334"/>
                  <a:gd name="T14" fmla="*/ 311 w 313"/>
                  <a:gd name="T15" fmla="*/ 156 h 334"/>
                  <a:gd name="T16" fmla="*/ 311 w 313"/>
                  <a:gd name="T17" fmla="*/ 178 h 334"/>
                  <a:gd name="T18" fmla="*/ 193 w 313"/>
                  <a:gd name="T19" fmla="*/ 279 h 3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13" h="334">
                    <a:moveTo>
                      <a:pt x="193" y="279"/>
                    </a:moveTo>
                    <a:cubicBezTo>
                      <a:pt x="98" y="334"/>
                      <a:pt x="47" y="330"/>
                      <a:pt x="47" y="330"/>
                    </a:cubicBezTo>
                    <a:cubicBezTo>
                      <a:pt x="40" y="329"/>
                      <a:pt x="32" y="325"/>
                      <a:pt x="28" y="319"/>
                    </a:cubicBezTo>
                    <a:cubicBezTo>
                      <a:pt x="28" y="319"/>
                      <a:pt x="0" y="277"/>
                      <a:pt x="0" y="167"/>
                    </a:cubicBezTo>
                    <a:cubicBezTo>
                      <a:pt x="0" y="57"/>
                      <a:pt x="28" y="15"/>
                      <a:pt x="28" y="15"/>
                    </a:cubicBezTo>
                    <a:cubicBezTo>
                      <a:pt x="32" y="9"/>
                      <a:pt x="40" y="5"/>
                      <a:pt x="47" y="4"/>
                    </a:cubicBezTo>
                    <a:cubicBezTo>
                      <a:pt x="47" y="4"/>
                      <a:pt x="98" y="0"/>
                      <a:pt x="193" y="55"/>
                    </a:cubicBezTo>
                    <a:cubicBezTo>
                      <a:pt x="289" y="110"/>
                      <a:pt x="311" y="156"/>
                      <a:pt x="311" y="156"/>
                    </a:cubicBezTo>
                    <a:cubicBezTo>
                      <a:pt x="313" y="162"/>
                      <a:pt x="313" y="172"/>
                      <a:pt x="311" y="178"/>
                    </a:cubicBezTo>
                    <a:cubicBezTo>
                      <a:pt x="311" y="178"/>
                      <a:pt x="289" y="224"/>
                      <a:pt x="193" y="279"/>
                    </a:cubicBezTo>
                    <a:close/>
                  </a:path>
                </a:pathLst>
              </a:custGeom>
              <a:solidFill>
                <a:srgbClr val="0070C0"/>
              </a:solidFill>
              <a:ln w="12700" cap="flat" cmpd="sng" algn="ctr">
                <a:noFill/>
                <a:prstDash val="solid"/>
                <a:miter lim="800000"/>
              </a:ln>
              <a:effectLst>
                <a:innerShdw blurRad="215900" dist="50800" dir="16200000">
                  <a:prstClr val="black">
                    <a:alpha val="42000"/>
                  </a:prstClr>
                </a:innerShdw>
              </a:effectLst>
            </p:spPr>
            <p:txBody>
              <a:bodyPr anchor="ctr"/>
              <a:lstStyle/>
              <a:p>
                <a:pPr algn="ctr" defTabSz="1285372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sz="2530" kern="0">
                  <a:solidFill>
                    <a:prstClr val="white"/>
                  </a:solidFill>
                  <a:latin typeface="Calibri"/>
                  <a:ea typeface="微软雅黑"/>
                </a:endParaRPr>
              </a:p>
            </p:txBody>
          </p:sp>
        </p:grpSp>
        <p:sp>
          <p:nvSpPr>
            <p:cNvPr id="155" name="文本框 1"/>
            <p:cNvSpPr txBox="1">
              <a:spLocks noChangeArrowheads="1"/>
            </p:cNvSpPr>
            <p:nvPr/>
          </p:nvSpPr>
          <p:spPr bwMode="auto">
            <a:xfrm>
              <a:off x="794419" y="1466120"/>
              <a:ext cx="518584" cy="2765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6418" tIns="48210" rIns="96418" bIns="4821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  <a:ea typeface="微软雅黑" pitchFamily="34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  <a:ea typeface="微软雅黑" pitchFamily="34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  <a:ea typeface="微软雅黑" pitchFamily="34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  <a:ea typeface="微软雅黑" pitchFamily="34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  <a:ea typeface="微软雅黑" pitchFamily="34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微软雅黑" pitchFamily="34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微软雅黑" pitchFamily="34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微软雅黑" pitchFamily="34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微软雅黑" pitchFamily="34" charset="-122"/>
                </a:defRPr>
              </a:lvl9pPr>
            </a:lstStyle>
            <a:p>
              <a:pPr defTabSz="1285372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1200" kern="0" dirty="0" smtClean="0">
                  <a:solidFill>
                    <a:sysClr val="window" lastClr="FFFFFF"/>
                  </a:solidFill>
                  <a:latin typeface="Times New Roman" pitchFamily="18" charset="0"/>
                  <a:cs typeface="Times New Roman" pitchFamily="18" charset="0"/>
                </a:rPr>
                <a:t>0</a:t>
              </a:r>
              <a:r>
                <a:rPr lang="ru-RU" altLang="zh-CN" sz="1200" kern="0" dirty="0" smtClean="0">
                  <a:solidFill>
                    <a:sysClr val="window" lastClr="FFFFFF"/>
                  </a:solidFill>
                  <a:latin typeface="Times New Roman" pitchFamily="18" charset="0"/>
                  <a:cs typeface="Times New Roman" pitchFamily="18" charset="0"/>
                </a:rPr>
                <a:t>6</a:t>
              </a:r>
              <a:endParaRPr lang="zh-CN" altLang="en-US" sz="1200" kern="0" dirty="0">
                <a:solidFill>
                  <a:sysClr val="window" lastClr="FFFFFF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56" name="TextBox 155"/>
            <p:cNvSpPr txBox="1"/>
            <p:nvPr/>
          </p:nvSpPr>
          <p:spPr>
            <a:xfrm>
              <a:off x="2453888" y="1326022"/>
              <a:ext cx="2591760" cy="661343"/>
            </a:xfrm>
            <a:prstGeom prst="rect">
              <a:avLst/>
            </a:prstGeom>
            <a:noFill/>
          </p:spPr>
          <p:txBody>
            <a:bodyPr wrap="square" lIns="96431" tIns="48215" rIns="96431" bIns="48215" rtlCol="0">
              <a:spAutoFit/>
            </a:bodyPr>
            <a:lstStyle/>
            <a:p>
              <a:pPr algn="ctr"/>
              <a:r>
                <a:rPr lang="ru-RU" sz="1200" dirty="0" smtClean="0">
                  <a:latin typeface="Times New Roman" pitchFamily="18" charset="0"/>
                  <a:cs typeface="Times New Roman" pitchFamily="18" charset="0"/>
                </a:rPr>
                <a:t>Оптимальная стоимость предоставляемых услуг</a:t>
              </a:r>
            </a:p>
            <a:p>
              <a:pPr>
                <a:lnSpc>
                  <a:spcPct val="150000"/>
                </a:lnSpc>
              </a:pPr>
              <a:endParaRPr lang="en-GB" altLang="zh-CN" sz="9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+mn-lt"/>
              </a:endParaRPr>
            </a:p>
          </p:txBody>
        </p:sp>
      </p:grpSp>
      <p:grpSp>
        <p:nvGrpSpPr>
          <p:cNvPr id="161" name="组合 2"/>
          <p:cNvGrpSpPr/>
          <p:nvPr/>
        </p:nvGrpSpPr>
        <p:grpSpPr>
          <a:xfrm>
            <a:off x="3500438" y="7881958"/>
            <a:ext cx="3143272" cy="1043785"/>
            <a:chOff x="794419" y="1185924"/>
            <a:chExt cx="4563540" cy="1023497"/>
          </a:xfrm>
        </p:grpSpPr>
        <p:grpSp>
          <p:nvGrpSpPr>
            <p:cNvPr id="162" name="组合 48"/>
            <p:cNvGrpSpPr>
              <a:grpSpLocks/>
            </p:cNvGrpSpPr>
            <p:nvPr/>
          </p:nvGrpSpPr>
          <p:grpSpPr bwMode="auto">
            <a:xfrm>
              <a:off x="794420" y="1255972"/>
              <a:ext cx="4563539" cy="700495"/>
              <a:chOff x="2678521" y="2687266"/>
              <a:chExt cx="12011025" cy="1842703"/>
            </a:xfrm>
          </p:grpSpPr>
          <p:sp>
            <p:nvSpPr>
              <p:cNvPr id="166" name="Freeform 19"/>
              <p:cNvSpPr>
                <a:spLocks/>
              </p:cNvSpPr>
              <p:nvPr/>
            </p:nvSpPr>
            <p:spPr bwMode="auto">
              <a:xfrm>
                <a:off x="2678521" y="2687266"/>
                <a:ext cx="12011025" cy="1842703"/>
              </a:xfrm>
              <a:custGeom>
                <a:avLst/>
                <a:gdLst>
                  <a:gd name="T0" fmla="*/ 3200 w 3200"/>
                  <a:gd name="T1" fmla="*/ 320 h 640"/>
                  <a:gd name="T2" fmla="*/ 2880 w 3200"/>
                  <a:gd name="T3" fmla="*/ 640 h 640"/>
                  <a:gd name="T4" fmla="*/ 320 w 3200"/>
                  <a:gd name="T5" fmla="*/ 640 h 640"/>
                  <a:gd name="T6" fmla="*/ 0 w 3200"/>
                  <a:gd name="T7" fmla="*/ 320 h 640"/>
                  <a:gd name="T8" fmla="*/ 320 w 3200"/>
                  <a:gd name="T9" fmla="*/ 0 h 640"/>
                  <a:gd name="T10" fmla="*/ 2880 w 3200"/>
                  <a:gd name="T11" fmla="*/ 0 h 640"/>
                  <a:gd name="T12" fmla="*/ 3200 w 3200"/>
                  <a:gd name="T13" fmla="*/ 320 h 6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200" h="640">
                    <a:moveTo>
                      <a:pt x="3200" y="320"/>
                    </a:moveTo>
                    <a:cubicBezTo>
                      <a:pt x="3200" y="496"/>
                      <a:pt x="3056" y="640"/>
                      <a:pt x="2880" y="640"/>
                    </a:cubicBezTo>
                    <a:cubicBezTo>
                      <a:pt x="320" y="640"/>
                      <a:pt x="320" y="640"/>
                      <a:pt x="320" y="640"/>
                    </a:cubicBezTo>
                    <a:cubicBezTo>
                      <a:pt x="144" y="640"/>
                      <a:pt x="0" y="496"/>
                      <a:pt x="0" y="320"/>
                    </a:cubicBezTo>
                    <a:cubicBezTo>
                      <a:pt x="0" y="144"/>
                      <a:pt x="144" y="0"/>
                      <a:pt x="320" y="0"/>
                    </a:cubicBezTo>
                    <a:cubicBezTo>
                      <a:pt x="2880" y="0"/>
                      <a:pt x="2880" y="0"/>
                      <a:pt x="2880" y="0"/>
                    </a:cubicBezTo>
                    <a:cubicBezTo>
                      <a:pt x="3056" y="0"/>
                      <a:pt x="3200" y="144"/>
                      <a:pt x="3200" y="320"/>
                    </a:cubicBezTo>
                    <a:close/>
                  </a:path>
                </a:pathLst>
              </a:custGeom>
              <a:solidFill>
                <a:srgbClr val="0070C0"/>
              </a:solidFill>
              <a:ln w="28575" cap="flat">
                <a:gradFill>
                  <a:gsLst>
                    <a:gs pos="0">
                      <a:sysClr val="window" lastClr="FFFFFF"/>
                    </a:gs>
                    <a:gs pos="100000">
                      <a:srgbClr val="DDDDDD"/>
                    </a:gs>
                  </a:gsLst>
                  <a:lin ang="5400000" scaled="1"/>
                </a:gradFill>
                <a:prstDash val="solid"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 defTabSz="1285372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sz="2530" kern="0">
                  <a:solidFill>
                    <a:prstClr val="black"/>
                  </a:solidFill>
                  <a:latin typeface="Calibri"/>
                  <a:ea typeface="微软雅黑"/>
                </a:endParaRPr>
              </a:p>
            </p:txBody>
          </p:sp>
          <p:sp>
            <p:nvSpPr>
              <p:cNvPr id="167" name="Freeform 20"/>
              <p:cNvSpPr>
                <a:spLocks noEditPoints="1"/>
              </p:cNvSpPr>
              <p:nvPr/>
            </p:nvSpPr>
            <p:spPr bwMode="auto">
              <a:xfrm>
                <a:off x="2678523" y="2687266"/>
                <a:ext cx="4146337" cy="1842700"/>
              </a:xfrm>
              <a:custGeom>
                <a:avLst/>
                <a:gdLst>
                  <a:gd name="T0" fmla="*/ 1280 w 1600"/>
                  <a:gd name="T1" fmla="*/ 0 h 640"/>
                  <a:gd name="T2" fmla="*/ 320 w 1600"/>
                  <a:gd name="T3" fmla="*/ 0 h 640"/>
                  <a:gd name="T4" fmla="*/ 0 w 1600"/>
                  <a:gd name="T5" fmla="*/ 320 h 640"/>
                  <a:gd name="T6" fmla="*/ 320 w 1600"/>
                  <a:gd name="T7" fmla="*/ 640 h 640"/>
                  <a:gd name="T8" fmla="*/ 1280 w 1600"/>
                  <a:gd name="T9" fmla="*/ 640 h 640"/>
                  <a:gd name="T10" fmla="*/ 1600 w 1600"/>
                  <a:gd name="T11" fmla="*/ 320 h 640"/>
                  <a:gd name="T12" fmla="*/ 1280 w 1600"/>
                  <a:gd name="T13" fmla="*/ 0 h 640"/>
                  <a:gd name="T14" fmla="*/ 1493 w 1600"/>
                  <a:gd name="T15" fmla="*/ 365 h 640"/>
                  <a:gd name="T16" fmla="*/ 1435 w 1600"/>
                  <a:gd name="T17" fmla="*/ 385 h 640"/>
                  <a:gd name="T18" fmla="*/ 1427 w 1600"/>
                  <a:gd name="T19" fmla="*/ 381 h 640"/>
                  <a:gd name="T20" fmla="*/ 1416 w 1600"/>
                  <a:gd name="T21" fmla="*/ 320 h 640"/>
                  <a:gd name="T22" fmla="*/ 1427 w 1600"/>
                  <a:gd name="T23" fmla="*/ 259 h 640"/>
                  <a:gd name="T24" fmla="*/ 1435 w 1600"/>
                  <a:gd name="T25" fmla="*/ 255 h 640"/>
                  <a:gd name="T26" fmla="*/ 1493 w 1600"/>
                  <a:gd name="T27" fmla="*/ 275 h 640"/>
                  <a:gd name="T28" fmla="*/ 1541 w 1600"/>
                  <a:gd name="T29" fmla="*/ 316 h 640"/>
                  <a:gd name="T30" fmla="*/ 1541 w 1600"/>
                  <a:gd name="T31" fmla="*/ 324 h 640"/>
                  <a:gd name="T32" fmla="*/ 1493 w 1600"/>
                  <a:gd name="T33" fmla="*/ 365 h 6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600" h="640">
                    <a:moveTo>
                      <a:pt x="1280" y="0"/>
                    </a:moveTo>
                    <a:cubicBezTo>
                      <a:pt x="320" y="0"/>
                      <a:pt x="320" y="0"/>
                      <a:pt x="320" y="0"/>
                    </a:cubicBezTo>
                    <a:cubicBezTo>
                      <a:pt x="144" y="0"/>
                      <a:pt x="0" y="144"/>
                      <a:pt x="0" y="320"/>
                    </a:cubicBezTo>
                    <a:cubicBezTo>
                      <a:pt x="0" y="496"/>
                      <a:pt x="144" y="640"/>
                      <a:pt x="320" y="640"/>
                    </a:cubicBezTo>
                    <a:cubicBezTo>
                      <a:pt x="1280" y="640"/>
                      <a:pt x="1280" y="640"/>
                      <a:pt x="1280" y="640"/>
                    </a:cubicBezTo>
                    <a:cubicBezTo>
                      <a:pt x="1456" y="640"/>
                      <a:pt x="1600" y="496"/>
                      <a:pt x="1600" y="320"/>
                    </a:cubicBezTo>
                    <a:cubicBezTo>
                      <a:pt x="1600" y="144"/>
                      <a:pt x="1456" y="0"/>
                      <a:pt x="1280" y="0"/>
                    </a:cubicBezTo>
                    <a:close/>
                    <a:moveTo>
                      <a:pt x="1493" y="365"/>
                    </a:moveTo>
                    <a:cubicBezTo>
                      <a:pt x="1455" y="387"/>
                      <a:pt x="1435" y="385"/>
                      <a:pt x="1435" y="385"/>
                    </a:cubicBezTo>
                    <a:cubicBezTo>
                      <a:pt x="1432" y="385"/>
                      <a:pt x="1429" y="383"/>
                      <a:pt x="1427" y="381"/>
                    </a:cubicBezTo>
                    <a:cubicBezTo>
                      <a:pt x="1427" y="381"/>
                      <a:pt x="1416" y="364"/>
                      <a:pt x="1416" y="320"/>
                    </a:cubicBezTo>
                    <a:cubicBezTo>
                      <a:pt x="1416" y="276"/>
                      <a:pt x="1427" y="259"/>
                      <a:pt x="1427" y="259"/>
                    </a:cubicBezTo>
                    <a:cubicBezTo>
                      <a:pt x="1429" y="257"/>
                      <a:pt x="1432" y="255"/>
                      <a:pt x="1435" y="255"/>
                    </a:cubicBezTo>
                    <a:cubicBezTo>
                      <a:pt x="1435" y="255"/>
                      <a:pt x="1455" y="253"/>
                      <a:pt x="1493" y="275"/>
                    </a:cubicBezTo>
                    <a:cubicBezTo>
                      <a:pt x="1532" y="297"/>
                      <a:pt x="1541" y="316"/>
                      <a:pt x="1541" y="316"/>
                    </a:cubicBezTo>
                    <a:cubicBezTo>
                      <a:pt x="1542" y="318"/>
                      <a:pt x="1542" y="322"/>
                      <a:pt x="1541" y="324"/>
                    </a:cubicBezTo>
                    <a:cubicBezTo>
                      <a:pt x="1541" y="324"/>
                      <a:pt x="1532" y="343"/>
                      <a:pt x="1493" y="365"/>
                    </a:cubicBezTo>
                    <a:close/>
                  </a:path>
                </a:pathLst>
              </a:custGeom>
              <a:gradFill>
                <a:gsLst>
                  <a:gs pos="0">
                    <a:srgbClr val="DEDEDE"/>
                  </a:gs>
                  <a:gs pos="100000">
                    <a:srgbClr val="FBFBFB"/>
                  </a:gs>
                </a:gsLst>
                <a:lin ang="5400000" scaled="1"/>
              </a:gradFill>
              <a:ln w="31750" cap="flat">
                <a:gradFill>
                  <a:gsLst>
                    <a:gs pos="0">
                      <a:sysClr val="window" lastClr="FFFFFF"/>
                    </a:gs>
                    <a:gs pos="100000">
                      <a:srgbClr val="DDDDDD"/>
                    </a:gs>
                  </a:gsLst>
                  <a:lin ang="5400000" scaled="1"/>
                </a:gradFill>
                <a:prstDash val="solid"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 defTabSz="1285372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sz="2530" kern="0">
                  <a:solidFill>
                    <a:prstClr val="black"/>
                  </a:solidFill>
                  <a:latin typeface="Calibri"/>
                  <a:ea typeface="微软雅黑"/>
                </a:endParaRPr>
              </a:p>
            </p:txBody>
          </p:sp>
          <p:sp>
            <p:nvSpPr>
              <p:cNvPr id="168" name="椭圆 222"/>
              <p:cNvSpPr/>
              <p:nvPr/>
            </p:nvSpPr>
            <p:spPr>
              <a:xfrm>
                <a:off x="2812274" y="3055806"/>
                <a:ext cx="1203773" cy="1105619"/>
              </a:xfrm>
              <a:prstGeom prst="ellipse">
                <a:avLst/>
              </a:prstGeom>
              <a:gradFill>
                <a:gsLst>
                  <a:gs pos="0">
                    <a:srgbClr val="DDDDDD"/>
                  </a:gs>
                  <a:gs pos="100000">
                    <a:srgbClr val="FBFBFB"/>
                  </a:gs>
                </a:gsLst>
                <a:lin ang="5400000" scaled="1"/>
              </a:gradFill>
              <a:ln w="101600" cap="flat">
                <a:gradFill>
                  <a:gsLst>
                    <a:gs pos="0">
                      <a:srgbClr val="FDFDFD"/>
                    </a:gs>
                    <a:gs pos="100000">
                      <a:srgbClr val="DDDDDD"/>
                    </a:gs>
                  </a:gsLst>
                  <a:lin ang="5400000" scaled="1"/>
                </a:gradFill>
                <a:prstDash val="solid"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 defTabSz="1285372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sz="2530" kern="0">
                  <a:solidFill>
                    <a:prstClr val="black"/>
                  </a:solidFill>
                  <a:latin typeface="Calibri"/>
                  <a:ea typeface="微软雅黑"/>
                </a:endParaRPr>
              </a:p>
            </p:txBody>
          </p:sp>
          <p:sp>
            <p:nvSpPr>
              <p:cNvPr id="169" name="Freeform 23"/>
              <p:cNvSpPr>
                <a:spLocks/>
              </p:cNvSpPr>
              <p:nvPr/>
            </p:nvSpPr>
            <p:spPr bwMode="auto">
              <a:xfrm>
                <a:off x="2951495" y="3240075"/>
                <a:ext cx="930803" cy="737079"/>
              </a:xfrm>
              <a:custGeom>
                <a:avLst/>
                <a:gdLst>
                  <a:gd name="T0" fmla="*/ 193 w 313"/>
                  <a:gd name="T1" fmla="*/ 279 h 334"/>
                  <a:gd name="T2" fmla="*/ 47 w 313"/>
                  <a:gd name="T3" fmla="*/ 330 h 334"/>
                  <a:gd name="T4" fmla="*/ 28 w 313"/>
                  <a:gd name="T5" fmla="*/ 319 h 334"/>
                  <a:gd name="T6" fmla="*/ 0 w 313"/>
                  <a:gd name="T7" fmla="*/ 167 h 334"/>
                  <a:gd name="T8" fmla="*/ 28 w 313"/>
                  <a:gd name="T9" fmla="*/ 15 h 334"/>
                  <a:gd name="T10" fmla="*/ 47 w 313"/>
                  <a:gd name="T11" fmla="*/ 4 h 334"/>
                  <a:gd name="T12" fmla="*/ 193 w 313"/>
                  <a:gd name="T13" fmla="*/ 55 h 334"/>
                  <a:gd name="T14" fmla="*/ 311 w 313"/>
                  <a:gd name="T15" fmla="*/ 156 h 334"/>
                  <a:gd name="T16" fmla="*/ 311 w 313"/>
                  <a:gd name="T17" fmla="*/ 178 h 334"/>
                  <a:gd name="T18" fmla="*/ 193 w 313"/>
                  <a:gd name="T19" fmla="*/ 279 h 3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13" h="334">
                    <a:moveTo>
                      <a:pt x="193" y="279"/>
                    </a:moveTo>
                    <a:cubicBezTo>
                      <a:pt x="98" y="334"/>
                      <a:pt x="47" y="330"/>
                      <a:pt x="47" y="330"/>
                    </a:cubicBezTo>
                    <a:cubicBezTo>
                      <a:pt x="40" y="329"/>
                      <a:pt x="32" y="325"/>
                      <a:pt x="28" y="319"/>
                    </a:cubicBezTo>
                    <a:cubicBezTo>
                      <a:pt x="28" y="319"/>
                      <a:pt x="0" y="277"/>
                      <a:pt x="0" y="167"/>
                    </a:cubicBezTo>
                    <a:cubicBezTo>
                      <a:pt x="0" y="57"/>
                      <a:pt x="28" y="15"/>
                      <a:pt x="28" y="15"/>
                    </a:cubicBezTo>
                    <a:cubicBezTo>
                      <a:pt x="32" y="9"/>
                      <a:pt x="40" y="5"/>
                      <a:pt x="47" y="4"/>
                    </a:cubicBezTo>
                    <a:cubicBezTo>
                      <a:pt x="47" y="4"/>
                      <a:pt x="98" y="0"/>
                      <a:pt x="193" y="55"/>
                    </a:cubicBezTo>
                    <a:cubicBezTo>
                      <a:pt x="289" y="110"/>
                      <a:pt x="311" y="156"/>
                      <a:pt x="311" y="156"/>
                    </a:cubicBezTo>
                    <a:cubicBezTo>
                      <a:pt x="313" y="162"/>
                      <a:pt x="313" y="172"/>
                      <a:pt x="311" y="178"/>
                    </a:cubicBezTo>
                    <a:cubicBezTo>
                      <a:pt x="311" y="178"/>
                      <a:pt x="289" y="224"/>
                      <a:pt x="193" y="279"/>
                    </a:cubicBezTo>
                    <a:close/>
                  </a:path>
                </a:pathLst>
              </a:custGeom>
              <a:solidFill>
                <a:srgbClr val="0070C0"/>
              </a:solidFill>
              <a:ln w="12700" cap="flat" cmpd="sng" algn="ctr">
                <a:noFill/>
                <a:prstDash val="solid"/>
                <a:miter lim="800000"/>
              </a:ln>
              <a:effectLst>
                <a:innerShdw blurRad="215900" dist="50800" dir="16200000">
                  <a:prstClr val="black">
                    <a:alpha val="42000"/>
                  </a:prstClr>
                </a:innerShdw>
              </a:effectLst>
            </p:spPr>
            <p:txBody>
              <a:bodyPr anchor="ctr"/>
              <a:lstStyle/>
              <a:p>
                <a:pPr algn="ctr" defTabSz="1285372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sz="2530" kern="0">
                  <a:solidFill>
                    <a:prstClr val="white"/>
                  </a:solidFill>
                  <a:latin typeface="Calibri"/>
                  <a:ea typeface="微软雅黑"/>
                </a:endParaRPr>
              </a:p>
            </p:txBody>
          </p:sp>
        </p:grpSp>
        <p:sp>
          <p:nvSpPr>
            <p:cNvPr id="164" name="文本框 1"/>
            <p:cNvSpPr txBox="1">
              <a:spLocks noChangeArrowheads="1"/>
            </p:cNvSpPr>
            <p:nvPr/>
          </p:nvSpPr>
          <p:spPr bwMode="auto">
            <a:xfrm>
              <a:off x="794419" y="1466120"/>
              <a:ext cx="518584" cy="2765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6418" tIns="48210" rIns="96418" bIns="4821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  <a:ea typeface="微软雅黑" pitchFamily="34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  <a:ea typeface="微软雅黑" pitchFamily="34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  <a:ea typeface="微软雅黑" pitchFamily="34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  <a:ea typeface="微软雅黑" pitchFamily="34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  <a:ea typeface="微软雅黑" pitchFamily="34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微软雅黑" pitchFamily="34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微软雅黑" pitchFamily="34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微软雅黑" pitchFamily="34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微软雅黑" pitchFamily="34" charset="-122"/>
                </a:defRPr>
              </a:lvl9pPr>
            </a:lstStyle>
            <a:p>
              <a:pPr defTabSz="1285372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1200" kern="0" dirty="0" smtClean="0">
                  <a:solidFill>
                    <a:sysClr val="window" lastClr="FFFFFF"/>
                  </a:solidFill>
                  <a:latin typeface="Times New Roman" pitchFamily="18" charset="0"/>
                  <a:cs typeface="Times New Roman" pitchFamily="18" charset="0"/>
                </a:rPr>
                <a:t>0</a:t>
              </a:r>
              <a:r>
                <a:rPr lang="ru-RU" altLang="zh-CN" sz="1200" kern="0" dirty="0" smtClean="0">
                  <a:solidFill>
                    <a:sysClr val="window" lastClr="FFFFFF"/>
                  </a:solidFill>
                  <a:latin typeface="Times New Roman" pitchFamily="18" charset="0"/>
                  <a:cs typeface="Times New Roman" pitchFamily="18" charset="0"/>
                </a:rPr>
                <a:t>8</a:t>
              </a:r>
              <a:endParaRPr lang="zh-CN" altLang="en-US" sz="1200" kern="0" dirty="0">
                <a:solidFill>
                  <a:sysClr val="window" lastClr="FFFFFF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65" name="TextBox 164"/>
            <p:cNvSpPr txBox="1"/>
            <p:nvPr/>
          </p:nvSpPr>
          <p:spPr>
            <a:xfrm>
              <a:off x="2246454" y="1185924"/>
              <a:ext cx="3007788" cy="1023497"/>
            </a:xfrm>
            <a:prstGeom prst="rect">
              <a:avLst/>
            </a:prstGeom>
            <a:noFill/>
          </p:spPr>
          <p:txBody>
            <a:bodyPr wrap="square" lIns="96431" tIns="48215" rIns="96431" bIns="48215" rtlCol="0">
              <a:spAutoFit/>
            </a:bodyPr>
            <a:lstStyle/>
            <a:p>
              <a:pPr lvl="0" algn="ctr"/>
              <a:r>
                <a:rPr lang="ru-RU" sz="12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Предоставление любых нестандартных услуг, разработка индивидуальных сценариев </a:t>
              </a:r>
            </a:p>
            <a:p>
              <a:pPr>
                <a:lnSpc>
                  <a:spcPct val="150000"/>
                </a:lnSpc>
              </a:pPr>
              <a:endParaRPr lang="en-GB" altLang="zh-CN" sz="9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+mn-lt"/>
              </a:endParaRPr>
            </a:p>
          </p:txBody>
        </p:sp>
      </p:grpSp>
      <p:sp>
        <p:nvSpPr>
          <p:cNvPr id="170" name="Text Placeholder 7"/>
          <p:cNvSpPr txBox="1">
            <a:spLocks/>
          </p:cNvSpPr>
          <p:nvPr/>
        </p:nvSpPr>
        <p:spPr>
          <a:xfrm>
            <a:off x="142852" y="5095876"/>
            <a:ext cx="6572296" cy="285752"/>
          </a:xfrm>
          <a:prstGeom prst="rect">
            <a:avLst/>
          </a:prstGeom>
        </p:spPr>
        <p:txBody>
          <a:bodyPr vert="horz" lIns="0" tIns="86655" rIns="0" bIns="86655" anchor="ctr"/>
          <a:lstStyle>
            <a:lvl1pPr marL="0" indent="0" algn="r" rtl="0" eaLnBrk="0" fontAlgn="base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266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Lato Regular"/>
                <a:ea typeface="+mn-ea"/>
                <a:cs typeface="Lato Regular"/>
              </a:defRPr>
            </a:lvl1pPr>
            <a:lvl2pPr marL="1041400" indent="-4000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604963" indent="-319088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247900" indent="-319088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890838" indent="-319088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534603" indent="-321327" algn="l" defTabSz="128530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177258" indent="-321327" algn="l" defTabSz="128530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819911" indent="-321327" algn="l" defTabSz="128530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462567" indent="-321327" algn="l" defTabSz="128530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Преимущества сотрудничества с нашей компанией</a:t>
            </a:r>
            <a:r>
              <a:rPr lang="ru-RU" sz="1800" b="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l"/>
            <a:endParaRPr lang="zh-CN" altLang="en-US" sz="1800" b="0" dirty="0">
              <a:solidFill>
                <a:schemeClr val="tx1">
                  <a:lumMod val="65000"/>
                  <a:lumOff val="35000"/>
                </a:schemeClr>
              </a:solidFill>
              <a:ea typeface="微软雅黑" panose="020B0503020204020204" pitchFamily="34" charset="-122"/>
            </a:endParaRPr>
          </a:p>
        </p:txBody>
      </p:sp>
      <p:grpSp>
        <p:nvGrpSpPr>
          <p:cNvPr id="171" name="组合 2"/>
          <p:cNvGrpSpPr/>
          <p:nvPr/>
        </p:nvGrpSpPr>
        <p:grpSpPr>
          <a:xfrm>
            <a:off x="3500438" y="5524504"/>
            <a:ext cx="3143272" cy="1043786"/>
            <a:chOff x="794419" y="1255972"/>
            <a:chExt cx="4563540" cy="1023498"/>
          </a:xfrm>
        </p:grpSpPr>
        <p:grpSp>
          <p:nvGrpSpPr>
            <p:cNvPr id="172" name="组合 48"/>
            <p:cNvGrpSpPr>
              <a:grpSpLocks/>
            </p:cNvGrpSpPr>
            <p:nvPr/>
          </p:nvGrpSpPr>
          <p:grpSpPr bwMode="auto">
            <a:xfrm>
              <a:off x="794420" y="1255972"/>
              <a:ext cx="4563539" cy="700495"/>
              <a:chOff x="2678521" y="2687266"/>
              <a:chExt cx="12011025" cy="1842703"/>
            </a:xfrm>
          </p:grpSpPr>
          <p:sp>
            <p:nvSpPr>
              <p:cNvPr id="176" name="Freeform 19"/>
              <p:cNvSpPr>
                <a:spLocks/>
              </p:cNvSpPr>
              <p:nvPr/>
            </p:nvSpPr>
            <p:spPr bwMode="auto">
              <a:xfrm>
                <a:off x="2678521" y="2687266"/>
                <a:ext cx="12011025" cy="1842703"/>
              </a:xfrm>
              <a:custGeom>
                <a:avLst/>
                <a:gdLst>
                  <a:gd name="T0" fmla="*/ 3200 w 3200"/>
                  <a:gd name="T1" fmla="*/ 320 h 640"/>
                  <a:gd name="T2" fmla="*/ 2880 w 3200"/>
                  <a:gd name="T3" fmla="*/ 640 h 640"/>
                  <a:gd name="T4" fmla="*/ 320 w 3200"/>
                  <a:gd name="T5" fmla="*/ 640 h 640"/>
                  <a:gd name="T6" fmla="*/ 0 w 3200"/>
                  <a:gd name="T7" fmla="*/ 320 h 640"/>
                  <a:gd name="T8" fmla="*/ 320 w 3200"/>
                  <a:gd name="T9" fmla="*/ 0 h 640"/>
                  <a:gd name="T10" fmla="*/ 2880 w 3200"/>
                  <a:gd name="T11" fmla="*/ 0 h 640"/>
                  <a:gd name="T12" fmla="*/ 3200 w 3200"/>
                  <a:gd name="T13" fmla="*/ 320 h 6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200" h="640">
                    <a:moveTo>
                      <a:pt x="3200" y="320"/>
                    </a:moveTo>
                    <a:cubicBezTo>
                      <a:pt x="3200" y="496"/>
                      <a:pt x="3056" y="640"/>
                      <a:pt x="2880" y="640"/>
                    </a:cubicBezTo>
                    <a:cubicBezTo>
                      <a:pt x="320" y="640"/>
                      <a:pt x="320" y="640"/>
                      <a:pt x="320" y="640"/>
                    </a:cubicBezTo>
                    <a:cubicBezTo>
                      <a:pt x="144" y="640"/>
                      <a:pt x="0" y="496"/>
                      <a:pt x="0" y="320"/>
                    </a:cubicBezTo>
                    <a:cubicBezTo>
                      <a:pt x="0" y="144"/>
                      <a:pt x="144" y="0"/>
                      <a:pt x="320" y="0"/>
                    </a:cubicBezTo>
                    <a:cubicBezTo>
                      <a:pt x="2880" y="0"/>
                      <a:pt x="2880" y="0"/>
                      <a:pt x="2880" y="0"/>
                    </a:cubicBezTo>
                    <a:cubicBezTo>
                      <a:pt x="3056" y="0"/>
                      <a:pt x="3200" y="144"/>
                      <a:pt x="3200" y="320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28575" cap="flat">
                <a:gradFill>
                  <a:gsLst>
                    <a:gs pos="0">
                      <a:sysClr val="window" lastClr="FFFFFF"/>
                    </a:gs>
                    <a:gs pos="100000">
                      <a:srgbClr val="DDDDDD"/>
                    </a:gs>
                  </a:gsLst>
                  <a:lin ang="5400000" scaled="1"/>
                </a:gradFill>
                <a:prstDash val="solid"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 defTabSz="1285372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sz="2530" kern="0">
                  <a:solidFill>
                    <a:prstClr val="black"/>
                  </a:solidFill>
                  <a:latin typeface="Calibri"/>
                  <a:ea typeface="微软雅黑"/>
                </a:endParaRPr>
              </a:p>
            </p:txBody>
          </p:sp>
          <p:sp>
            <p:nvSpPr>
              <p:cNvPr id="177" name="Freeform 20"/>
              <p:cNvSpPr>
                <a:spLocks noEditPoints="1"/>
              </p:cNvSpPr>
              <p:nvPr/>
            </p:nvSpPr>
            <p:spPr bwMode="auto">
              <a:xfrm>
                <a:off x="2678523" y="2687266"/>
                <a:ext cx="4146337" cy="1842700"/>
              </a:xfrm>
              <a:custGeom>
                <a:avLst/>
                <a:gdLst>
                  <a:gd name="T0" fmla="*/ 1280 w 1600"/>
                  <a:gd name="T1" fmla="*/ 0 h 640"/>
                  <a:gd name="T2" fmla="*/ 320 w 1600"/>
                  <a:gd name="T3" fmla="*/ 0 h 640"/>
                  <a:gd name="T4" fmla="*/ 0 w 1600"/>
                  <a:gd name="T5" fmla="*/ 320 h 640"/>
                  <a:gd name="T6" fmla="*/ 320 w 1600"/>
                  <a:gd name="T7" fmla="*/ 640 h 640"/>
                  <a:gd name="T8" fmla="*/ 1280 w 1600"/>
                  <a:gd name="T9" fmla="*/ 640 h 640"/>
                  <a:gd name="T10" fmla="*/ 1600 w 1600"/>
                  <a:gd name="T11" fmla="*/ 320 h 640"/>
                  <a:gd name="T12" fmla="*/ 1280 w 1600"/>
                  <a:gd name="T13" fmla="*/ 0 h 640"/>
                  <a:gd name="T14" fmla="*/ 1493 w 1600"/>
                  <a:gd name="T15" fmla="*/ 365 h 640"/>
                  <a:gd name="T16" fmla="*/ 1435 w 1600"/>
                  <a:gd name="T17" fmla="*/ 385 h 640"/>
                  <a:gd name="T18" fmla="*/ 1427 w 1600"/>
                  <a:gd name="T19" fmla="*/ 381 h 640"/>
                  <a:gd name="T20" fmla="*/ 1416 w 1600"/>
                  <a:gd name="T21" fmla="*/ 320 h 640"/>
                  <a:gd name="T22" fmla="*/ 1427 w 1600"/>
                  <a:gd name="T23" fmla="*/ 259 h 640"/>
                  <a:gd name="T24" fmla="*/ 1435 w 1600"/>
                  <a:gd name="T25" fmla="*/ 255 h 640"/>
                  <a:gd name="T26" fmla="*/ 1493 w 1600"/>
                  <a:gd name="T27" fmla="*/ 275 h 640"/>
                  <a:gd name="T28" fmla="*/ 1541 w 1600"/>
                  <a:gd name="T29" fmla="*/ 316 h 640"/>
                  <a:gd name="T30" fmla="*/ 1541 w 1600"/>
                  <a:gd name="T31" fmla="*/ 324 h 640"/>
                  <a:gd name="T32" fmla="*/ 1493 w 1600"/>
                  <a:gd name="T33" fmla="*/ 365 h 6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600" h="640">
                    <a:moveTo>
                      <a:pt x="1280" y="0"/>
                    </a:moveTo>
                    <a:cubicBezTo>
                      <a:pt x="320" y="0"/>
                      <a:pt x="320" y="0"/>
                      <a:pt x="320" y="0"/>
                    </a:cubicBezTo>
                    <a:cubicBezTo>
                      <a:pt x="144" y="0"/>
                      <a:pt x="0" y="144"/>
                      <a:pt x="0" y="320"/>
                    </a:cubicBezTo>
                    <a:cubicBezTo>
                      <a:pt x="0" y="496"/>
                      <a:pt x="144" y="640"/>
                      <a:pt x="320" y="640"/>
                    </a:cubicBezTo>
                    <a:cubicBezTo>
                      <a:pt x="1280" y="640"/>
                      <a:pt x="1280" y="640"/>
                      <a:pt x="1280" y="640"/>
                    </a:cubicBezTo>
                    <a:cubicBezTo>
                      <a:pt x="1456" y="640"/>
                      <a:pt x="1600" y="496"/>
                      <a:pt x="1600" y="320"/>
                    </a:cubicBezTo>
                    <a:cubicBezTo>
                      <a:pt x="1600" y="144"/>
                      <a:pt x="1456" y="0"/>
                      <a:pt x="1280" y="0"/>
                    </a:cubicBezTo>
                    <a:close/>
                    <a:moveTo>
                      <a:pt x="1493" y="365"/>
                    </a:moveTo>
                    <a:cubicBezTo>
                      <a:pt x="1455" y="387"/>
                      <a:pt x="1435" y="385"/>
                      <a:pt x="1435" y="385"/>
                    </a:cubicBezTo>
                    <a:cubicBezTo>
                      <a:pt x="1432" y="385"/>
                      <a:pt x="1429" y="383"/>
                      <a:pt x="1427" y="381"/>
                    </a:cubicBezTo>
                    <a:cubicBezTo>
                      <a:pt x="1427" y="381"/>
                      <a:pt x="1416" y="364"/>
                      <a:pt x="1416" y="320"/>
                    </a:cubicBezTo>
                    <a:cubicBezTo>
                      <a:pt x="1416" y="276"/>
                      <a:pt x="1427" y="259"/>
                      <a:pt x="1427" y="259"/>
                    </a:cubicBezTo>
                    <a:cubicBezTo>
                      <a:pt x="1429" y="257"/>
                      <a:pt x="1432" y="255"/>
                      <a:pt x="1435" y="255"/>
                    </a:cubicBezTo>
                    <a:cubicBezTo>
                      <a:pt x="1435" y="255"/>
                      <a:pt x="1455" y="253"/>
                      <a:pt x="1493" y="275"/>
                    </a:cubicBezTo>
                    <a:cubicBezTo>
                      <a:pt x="1532" y="297"/>
                      <a:pt x="1541" y="316"/>
                      <a:pt x="1541" y="316"/>
                    </a:cubicBezTo>
                    <a:cubicBezTo>
                      <a:pt x="1542" y="318"/>
                      <a:pt x="1542" y="322"/>
                      <a:pt x="1541" y="324"/>
                    </a:cubicBezTo>
                    <a:cubicBezTo>
                      <a:pt x="1541" y="324"/>
                      <a:pt x="1532" y="343"/>
                      <a:pt x="1493" y="365"/>
                    </a:cubicBezTo>
                    <a:close/>
                  </a:path>
                </a:pathLst>
              </a:custGeom>
              <a:gradFill>
                <a:gsLst>
                  <a:gs pos="0">
                    <a:srgbClr val="DEDEDE"/>
                  </a:gs>
                  <a:gs pos="100000">
                    <a:srgbClr val="FBFBFB"/>
                  </a:gs>
                </a:gsLst>
                <a:lin ang="5400000" scaled="1"/>
              </a:gradFill>
              <a:ln w="31750" cap="flat">
                <a:gradFill>
                  <a:gsLst>
                    <a:gs pos="0">
                      <a:sysClr val="window" lastClr="FFFFFF"/>
                    </a:gs>
                    <a:gs pos="100000">
                      <a:srgbClr val="DDDDDD"/>
                    </a:gs>
                  </a:gsLst>
                  <a:lin ang="5400000" scaled="1"/>
                </a:gradFill>
                <a:prstDash val="solid"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 defTabSz="1285372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sz="2530" kern="0">
                  <a:solidFill>
                    <a:prstClr val="black"/>
                  </a:solidFill>
                  <a:latin typeface="Calibri"/>
                  <a:ea typeface="微软雅黑"/>
                </a:endParaRPr>
              </a:p>
            </p:txBody>
          </p:sp>
          <p:sp>
            <p:nvSpPr>
              <p:cNvPr id="178" name="椭圆 222"/>
              <p:cNvSpPr/>
              <p:nvPr/>
            </p:nvSpPr>
            <p:spPr>
              <a:xfrm>
                <a:off x="2812274" y="3055806"/>
                <a:ext cx="1203773" cy="1105619"/>
              </a:xfrm>
              <a:prstGeom prst="ellipse">
                <a:avLst/>
              </a:prstGeom>
              <a:gradFill>
                <a:gsLst>
                  <a:gs pos="0">
                    <a:srgbClr val="DDDDDD"/>
                  </a:gs>
                  <a:gs pos="100000">
                    <a:srgbClr val="FBFBFB"/>
                  </a:gs>
                </a:gsLst>
                <a:lin ang="5400000" scaled="1"/>
              </a:gradFill>
              <a:ln w="101600" cap="flat">
                <a:gradFill>
                  <a:gsLst>
                    <a:gs pos="0">
                      <a:srgbClr val="FDFDFD"/>
                    </a:gs>
                    <a:gs pos="100000">
                      <a:srgbClr val="DDDDDD"/>
                    </a:gs>
                  </a:gsLst>
                  <a:lin ang="5400000" scaled="1"/>
                </a:gradFill>
                <a:prstDash val="solid"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 defTabSz="1285372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sz="2530" kern="0">
                  <a:solidFill>
                    <a:prstClr val="black"/>
                  </a:solidFill>
                  <a:latin typeface="Calibri"/>
                  <a:ea typeface="微软雅黑"/>
                </a:endParaRPr>
              </a:p>
            </p:txBody>
          </p:sp>
          <p:sp>
            <p:nvSpPr>
              <p:cNvPr id="179" name="Freeform 23"/>
              <p:cNvSpPr>
                <a:spLocks/>
              </p:cNvSpPr>
              <p:nvPr/>
            </p:nvSpPr>
            <p:spPr bwMode="auto">
              <a:xfrm>
                <a:off x="2951495" y="3240075"/>
                <a:ext cx="930803" cy="737079"/>
              </a:xfrm>
              <a:custGeom>
                <a:avLst/>
                <a:gdLst>
                  <a:gd name="T0" fmla="*/ 193 w 313"/>
                  <a:gd name="T1" fmla="*/ 279 h 334"/>
                  <a:gd name="T2" fmla="*/ 47 w 313"/>
                  <a:gd name="T3" fmla="*/ 330 h 334"/>
                  <a:gd name="T4" fmla="*/ 28 w 313"/>
                  <a:gd name="T5" fmla="*/ 319 h 334"/>
                  <a:gd name="T6" fmla="*/ 0 w 313"/>
                  <a:gd name="T7" fmla="*/ 167 h 334"/>
                  <a:gd name="T8" fmla="*/ 28 w 313"/>
                  <a:gd name="T9" fmla="*/ 15 h 334"/>
                  <a:gd name="T10" fmla="*/ 47 w 313"/>
                  <a:gd name="T11" fmla="*/ 4 h 334"/>
                  <a:gd name="T12" fmla="*/ 193 w 313"/>
                  <a:gd name="T13" fmla="*/ 55 h 334"/>
                  <a:gd name="T14" fmla="*/ 311 w 313"/>
                  <a:gd name="T15" fmla="*/ 156 h 334"/>
                  <a:gd name="T16" fmla="*/ 311 w 313"/>
                  <a:gd name="T17" fmla="*/ 178 h 334"/>
                  <a:gd name="T18" fmla="*/ 193 w 313"/>
                  <a:gd name="T19" fmla="*/ 279 h 3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13" h="334">
                    <a:moveTo>
                      <a:pt x="193" y="279"/>
                    </a:moveTo>
                    <a:cubicBezTo>
                      <a:pt x="98" y="334"/>
                      <a:pt x="47" y="330"/>
                      <a:pt x="47" y="330"/>
                    </a:cubicBezTo>
                    <a:cubicBezTo>
                      <a:pt x="40" y="329"/>
                      <a:pt x="32" y="325"/>
                      <a:pt x="28" y="319"/>
                    </a:cubicBezTo>
                    <a:cubicBezTo>
                      <a:pt x="28" y="319"/>
                      <a:pt x="0" y="277"/>
                      <a:pt x="0" y="167"/>
                    </a:cubicBezTo>
                    <a:cubicBezTo>
                      <a:pt x="0" y="57"/>
                      <a:pt x="28" y="15"/>
                      <a:pt x="28" y="15"/>
                    </a:cubicBezTo>
                    <a:cubicBezTo>
                      <a:pt x="32" y="9"/>
                      <a:pt x="40" y="5"/>
                      <a:pt x="47" y="4"/>
                    </a:cubicBezTo>
                    <a:cubicBezTo>
                      <a:pt x="47" y="4"/>
                      <a:pt x="98" y="0"/>
                      <a:pt x="193" y="55"/>
                    </a:cubicBezTo>
                    <a:cubicBezTo>
                      <a:pt x="289" y="110"/>
                      <a:pt x="311" y="156"/>
                      <a:pt x="311" y="156"/>
                    </a:cubicBezTo>
                    <a:cubicBezTo>
                      <a:pt x="313" y="162"/>
                      <a:pt x="313" y="172"/>
                      <a:pt x="311" y="178"/>
                    </a:cubicBezTo>
                    <a:cubicBezTo>
                      <a:pt x="311" y="178"/>
                      <a:pt x="289" y="224"/>
                      <a:pt x="193" y="279"/>
                    </a:cubicBezTo>
                    <a:close/>
                  </a:path>
                </a:pathLst>
              </a:custGeom>
              <a:solidFill>
                <a:srgbClr val="0070C0"/>
              </a:solidFill>
              <a:ln w="12700" cap="flat" cmpd="sng" algn="ctr">
                <a:noFill/>
                <a:prstDash val="solid"/>
                <a:miter lim="800000"/>
              </a:ln>
              <a:effectLst>
                <a:innerShdw blurRad="215900" dist="50800" dir="16200000">
                  <a:prstClr val="black">
                    <a:alpha val="42000"/>
                  </a:prstClr>
                </a:innerShdw>
              </a:effectLst>
            </p:spPr>
            <p:txBody>
              <a:bodyPr anchor="ctr"/>
              <a:lstStyle/>
              <a:p>
                <a:pPr algn="ctr" defTabSz="1285372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sz="2530" kern="0">
                  <a:solidFill>
                    <a:prstClr val="white"/>
                  </a:solidFill>
                  <a:latin typeface="Calibri"/>
                  <a:ea typeface="微软雅黑"/>
                </a:endParaRPr>
              </a:p>
            </p:txBody>
          </p:sp>
        </p:grpSp>
        <p:sp>
          <p:nvSpPr>
            <p:cNvPr id="173" name="Freeform 9"/>
            <p:cNvSpPr>
              <a:spLocks noEditPoints="1"/>
            </p:cNvSpPr>
            <p:nvPr/>
          </p:nvSpPr>
          <p:spPr bwMode="auto">
            <a:xfrm>
              <a:off x="1416720" y="1396071"/>
              <a:ext cx="622301" cy="420297"/>
            </a:xfrm>
            <a:custGeom>
              <a:avLst/>
              <a:gdLst>
                <a:gd name="T0" fmla="*/ 77737 w 406"/>
                <a:gd name="T1" fmla="*/ 370453 h 407"/>
                <a:gd name="T2" fmla="*/ 72775 w 406"/>
                <a:gd name="T3" fmla="*/ 358876 h 407"/>
                <a:gd name="T4" fmla="*/ 62851 w 406"/>
                <a:gd name="T5" fmla="*/ 352261 h 407"/>
                <a:gd name="T6" fmla="*/ 67813 w 406"/>
                <a:gd name="T7" fmla="*/ 372107 h 407"/>
                <a:gd name="T8" fmla="*/ 86007 w 406"/>
                <a:gd name="T9" fmla="*/ 380376 h 407"/>
                <a:gd name="T10" fmla="*/ 26464 w 406"/>
                <a:gd name="T11" fmla="*/ 253033 h 407"/>
                <a:gd name="T12" fmla="*/ 97584 w 406"/>
                <a:gd name="T13" fmla="*/ 138920 h 407"/>
                <a:gd name="T14" fmla="*/ 135626 w 406"/>
                <a:gd name="T15" fmla="*/ 114113 h 407"/>
                <a:gd name="T16" fmla="*/ 150512 w 406"/>
                <a:gd name="T17" fmla="*/ 67806 h 407"/>
                <a:gd name="T18" fmla="*/ 99238 w 406"/>
                <a:gd name="T19" fmla="*/ 104190 h 407"/>
                <a:gd name="T20" fmla="*/ 3308 w 406"/>
                <a:gd name="T21" fmla="*/ 297686 h 407"/>
                <a:gd name="T22" fmla="*/ 79391 w 406"/>
                <a:gd name="T23" fmla="*/ 386991 h 407"/>
                <a:gd name="T24" fmla="*/ 168705 w 406"/>
                <a:gd name="T25" fmla="*/ 49614 h 407"/>
                <a:gd name="T26" fmla="*/ 244788 w 406"/>
                <a:gd name="T27" fmla="*/ 23153 h 407"/>
                <a:gd name="T28" fmla="*/ 188553 w 406"/>
                <a:gd name="T29" fmla="*/ 47960 h 407"/>
                <a:gd name="T30" fmla="*/ 234864 w 406"/>
                <a:gd name="T31" fmla="*/ 19846 h 407"/>
                <a:gd name="T32" fmla="*/ 190207 w 406"/>
                <a:gd name="T33" fmla="*/ 39691 h 407"/>
                <a:gd name="T34" fmla="*/ 170359 w 406"/>
                <a:gd name="T35" fmla="*/ 51268 h 407"/>
                <a:gd name="T36" fmla="*/ 16540 w 406"/>
                <a:gd name="T37" fmla="*/ 324146 h 407"/>
                <a:gd name="T38" fmla="*/ 18194 w 406"/>
                <a:gd name="T39" fmla="*/ 324146 h 407"/>
                <a:gd name="T40" fmla="*/ 332449 w 406"/>
                <a:gd name="T41" fmla="*/ 625140 h 407"/>
                <a:gd name="T42" fmla="*/ 229902 w 406"/>
                <a:gd name="T43" fmla="*/ 454797 h 407"/>
                <a:gd name="T44" fmla="*/ 84353 w 406"/>
                <a:gd name="T45" fmla="*/ 411798 h 407"/>
                <a:gd name="T46" fmla="*/ 47965 w 406"/>
                <a:gd name="T47" fmla="*/ 415106 h 407"/>
                <a:gd name="T48" fmla="*/ 8270 w 406"/>
                <a:gd name="T49" fmla="*/ 398568 h 407"/>
                <a:gd name="T50" fmla="*/ 14886 w 406"/>
                <a:gd name="T51" fmla="*/ 436605 h 407"/>
                <a:gd name="T52" fmla="*/ 133972 w 406"/>
                <a:gd name="T53" fmla="*/ 583794 h 407"/>
                <a:gd name="T54" fmla="*/ 28118 w 406"/>
                <a:gd name="T55" fmla="*/ 373761 h 407"/>
                <a:gd name="T56" fmla="*/ 31425 w 406"/>
                <a:gd name="T57" fmla="*/ 365492 h 407"/>
                <a:gd name="T58" fmla="*/ 23156 w 406"/>
                <a:gd name="T59" fmla="*/ 355569 h 407"/>
                <a:gd name="T60" fmla="*/ 13232 w 406"/>
                <a:gd name="T61" fmla="*/ 355569 h 407"/>
                <a:gd name="T62" fmla="*/ 466420 w 406"/>
                <a:gd name="T63" fmla="*/ 61191 h 407"/>
                <a:gd name="T64" fmla="*/ 511078 w 406"/>
                <a:gd name="T65" fmla="*/ 69460 h 407"/>
                <a:gd name="T66" fmla="*/ 645049 w 406"/>
                <a:gd name="T67" fmla="*/ 464720 h 407"/>
                <a:gd name="T68" fmla="*/ 471382 w 406"/>
                <a:gd name="T69" fmla="*/ 61191 h 407"/>
                <a:gd name="T70" fmla="*/ 471382 w 406"/>
                <a:gd name="T71" fmla="*/ 61191 h 407"/>
                <a:gd name="T72" fmla="*/ 654973 w 406"/>
                <a:gd name="T73" fmla="*/ 223264 h 407"/>
                <a:gd name="T74" fmla="*/ 650011 w 406"/>
                <a:gd name="T75" fmla="*/ 196803 h 407"/>
                <a:gd name="T76" fmla="*/ 562351 w 406"/>
                <a:gd name="T77" fmla="*/ 76075 h 407"/>
                <a:gd name="T78" fmla="*/ 320871 w 406"/>
                <a:gd name="T79" fmla="*/ 11577 h 407"/>
                <a:gd name="T80" fmla="*/ 305985 w 406"/>
                <a:gd name="T81" fmla="*/ 24807 h 407"/>
                <a:gd name="T82" fmla="*/ 279521 w 406"/>
                <a:gd name="T83" fmla="*/ 21500 h 407"/>
                <a:gd name="T84" fmla="*/ 274560 w 406"/>
                <a:gd name="T85" fmla="*/ 33076 h 407"/>
                <a:gd name="T86" fmla="*/ 296061 w 406"/>
                <a:gd name="T87" fmla="*/ 28115 h 407"/>
                <a:gd name="T88" fmla="*/ 317563 w 406"/>
                <a:gd name="T89" fmla="*/ 31422 h 407"/>
                <a:gd name="T90" fmla="*/ 305985 w 406"/>
                <a:gd name="T91" fmla="*/ 90959 h 407"/>
                <a:gd name="T92" fmla="*/ 370490 w 406"/>
                <a:gd name="T93" fmla="*/ 44653 h 407"/>
                <a:gd name="T94" fmla="*/ 400261 w 406"/>
                <a:gd name="T95" fmla="*/ 41345 h 407"/>
                <a:gd name="T96" fmla="*/ 491230 w 406"/>
                <a:gd name="T97" fmla="*/ 61191 h 407"/>
                <a:gd name="T98" fmla="*/ 469728 w 406"/>
                <a:gd name="T99" fmla="*/ 82690 h 407"/>
                <a:gd name="T100" fmla="*/ 393646 w 406"/>
                <a:gd name="T101" fmla="*/ 74421 h 407"/>
                <a:gd name="T102" fmla="*/ 310947 w 406"/>
                <a:gd name="T103" fmla="*/ 158766 h 407"/>
                <a:gd name="T104" fmla="*/ 365528 w 406"/>
                <a:gd name="T105" fmla="*/ 309262 h 407"/>
                <a:gd name="T106" fmla="*/ 529271 w 406"/>
                <a:gd name="T107" fmla="*/ 353915 h 407"/>
                <a:gd name="T108" fmla="*/ 539195 w 406"/>
                <a:gd name="T109" fmla="*/ 570564 h 407"/>
                <a:gd name="T110" fmla="*/ 613624 w 406"/>
                <a:gd name="T111" fmla="*/ 128997 h 407"/>
                <a:gd name="T112" fmla="*/ 347334 w 406"/>
                <a:gd name="T113" fmla="*/ 11577 h 407"/>
                <a:gd name="T114" fmla="*/ 353950 w 406"/>
                <a:gd name="T115" fmla="*/ 11577 h 407"/>
                <a:gd name="T116" fmla="*/ 444919 w 406"/>
                <a:gd name="T117" fmla="*/ 23153 h 407"/>
                <a:gd name="T118" fmla="*/ 448227 w 406"/>
                <a:gd name="T119" fmla="*/ 38038 h 407"/>
                <a:gd name="T120" fmla="*/ 456497 w 406"/>
                <a:gd name="T121" fmla="*/ 28115 h 407"/>
                <a:gd name="T122" fmla="*/ 382068 w 406"/>
                <a:gd name="T123" fmla="*/ 54576 h 407"/>
                <a:gd name="T124" fmla="*/ 461458 w 406"/>
                <a:gd name="T125" fmla="*/ 57883 h 407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0" t="0" r="r" b="b"/>
              <a:pathLst>
                <a:path w="406" h="407">
                  <a:moveTo>
                    <a:pt x="44" y="222"/>
                  </a:moveTo>
                  <a:cubicBezTo>
                    <a:pt x="44" y="223"/>
                    <a:pt x="45" y="223"/>
                    <a:pt x="45" y="223"/>
                  </a:cubicBezTo>
                  <a:cubicBezTo>
                    <a:pt x="45" y="223"/>
                    <a:pt x="45" y="223"/>
                    <a:pt x="45" y="223"/>
                  </a:cubicBezTo>
                  <a:cubicBezTo>
                    <a:pt x="45" y="222"/>
                    <a:pt x="45" y="222"/>
                    <a:pt x="45" y="222"/>
                  </a:cubicBezTo>
                  <a:cubicBezTo>
                    <a:pt x="45" y="221"/>
                    <a:pt x="45" y="221"/>
                    <a:pt x="45" y="221"/>
                  </a:cubicBezTo>
                  <a:cubicBezTo>
                    <a:pt x="45" y="221"/>
                    <a:pt x="45" y="221"/>
                    <a:pt x="45" y="221"/>
                  </a:cubicBezTo>
                  <a:cubicBezTo>
                    <a:pt x="45" y="221"/>
                    <a:pt x="45" y="221"/>
                    <a:pt x="45" y="221"/>
                  </a:cubicBezTo>
                  <a:cubicBezTo>
                    <a:pt x="44" y="221"/>
                    <a:pt x="44" y="221"/>
                    <a:pt x="44" y="221"/>
                  </a:cubicBezTo>
                  <a:cubicBezTo>
                    <a:pt x="44" y="222"/>
                    <a:pt x="44" y="222"/>
                    <a:pt x="44" y="222"/>
                  </a:cubicBezTo>
                  <a:close/>
                  <a:moveTo>
                    <a:pt x="45" y="221"/>
                  </a:moveTo>
                  <a:cubicBezTo>
                    <a:pt x="45" y="221"/>
                    <a:pt x="45" y="221"/>
                    <a:pt x="45" y="221"/>
                  </a:cubicBezTo>
                  <a:cubicBezTo>
                    <a:pt x="45" y="221"/>
                    <a:pt x="45" y="221"/>
                    <a:pt x="45" y="221"/>
                  </a:cubicBezTo>
                  <a:cubicBezTo>
                    <a:pt x="45" y="221"/>
                    <a:pt x="45" y="220"/>
                    <a:pt x="45" y="220"/>
                  </a:cubicBezTo>
                  <a:cubicBezTo>
                    <a:pt x="45" y="219"/>
                    <a:pt x="45" y="219"/>
                    <a:pt x="45" y="219"/>
                  </a:cubicBezTo>
                  <a:cubicBezTo>
                    <a:pt x="45" y="219"/>
                    <a:pt x="45" y="219"/>
                    <a:pt x="45" y="219"/>
                  </a:cubicBezTo>
                  <a:cubicBezTo>
                    <a:pt x="45" y="219"/>
                    <a:pt x="45" y="219"/>
                    <a:pt x="45" y="219"/>
                  </a:cubicBezTo>
                  <a:cubicBezTo>
                    <a:pt x="44" y="220"/>
                    <a:pt x="44" y="220"/>
                    <a:pt x="44" y="220"/>
                  </a:cubicBezTo>
                  <a:cubicBezTo>
                    <a:pt x="44" y="220"/>
                    <a:pt x="44" y="220"/>
                    <a:pt x="45" y="221"/>
                  </a:cubicBezTo>
                  <a:close/>
                  <a:moveTo>
                    <a:pt x="47" y="225"/>
                  </a:moveTo>
                  <a:cubicBezTo>
                    <a:pt x="47" y="224"/>
                    <a:pt x="47" y="224"/>
                    <a:pt x="47" y="224"/>
                  </a:cubicBezTo>
                  <a:cubicBezTo>
                    <a:pt x="47" y="224"/>
                    <a:pt x="47" y="224"/>
                    <a:pt x="47" y="224"/>
                  </a:cubicBezTo>
                  <a:cubicBezTo>
                    <a:pt x="46" y="224"/>
                    <a:pt x="46" y="224"/>
                    <a:pt x="46" y="224"/>
                  </a:cubicBezTo>
                  <a:cubicBezTo>
                    <a:pt x="46" y="225"/>
                    <a:pt x="46" y="225"/>
                    <a:pt x="46" y="225"/>
                  </a:cubicBezTo>
                  <a:cubicBezTo>
                    <a:pt x="46" y="225"/>
                    <a:pt x="46" y="225"/>
                    <a:pt x="46" y="225"/>
                  </a:cubicBezTo>
                  <a:cubicBezTo>
                    <a:pt x="46" y="226"/>
                    <a:pt x="46" y="226"/>
                    <a:pt x="46" y="226"/>
                  </a:cubicBezTo>
                  <a:cubicBezTo>
                    <a:pt x="46" y="227"/>
                    <a:pt x="46" y="227"/>
                    <a:pt x="46" y="227"/>
                  </a:cubicBezTo>
                  <a:cubicBezTo>
                    <a:pt x="47" y="226"/>
                    <a:pt x="47" y="226"/>
                    <a:pt x="47" y="226"/>
                  </a:cubicBezTo>
                  <a:cubicBezTo>
                    <a:pt x="47" y="226"/>
                    <a:pt x="47" y="225"/>
                    <a:pt x="47" y="225"/>
                  </a:cubicBezTo>
                  <a:close/>
                  <a:moveTo>
                    <a:pt x="40" y="214"/>
                  </a:moveTo>
                  <a:cubicBezTo>
                    <a:pt x="40" y="215"/>
                    <a:pt x="40" y="215"/>
                    <a:pt x="40" y="215"/>
                  </a:cubicBezTo>
                  <a:cubicBezTo>
                    <a:pt x="39" y="215"/>
                    <a:pt x="39" y="215"/>
                    <a:pt x="39" y="215"/>
                  </a:cubicBezTo>
                  <a:cubicBezTo>
                    <a:pt x="39" y="215"/>
                    <a:pt x="39" y="216"/>
                    <a:pt x="40" y="216"/>
                  </a:cubicBezTo>
                  <a:cubicBezTo>
                    <a:pt x="40" y="216"/>
                    <a:pt x="40" y="216"/>
                    <a:pt x="40" y="216"/>
                  </a:cubicBezTo>
                  <a:cubicBezTo>
                    <a:pt x="40" y="216"/>
                    <a:pt x="40" y="216"/>
                    <a:pt x="40" y="216"/>
                  </a:cubicBezTo>
                  <a:cubicBezTo>
                    <a:pt x="40" y="216"/>
                    <a:pt x="40" y="216"/>
                    <a:pt x="40" y="216"/>
                  </a:cubicBezTo>
                  <a:cubicBezTo>
                    <a:pt x="40" y="216"/>
                    <a:pt x="40" y="216"/>
                    <a:pt x="40" y="215"/>
                  </a:cubicBezTo>
                  <a:cubicBezTo>
                    <a:pt x="40" y="214"/>
                    <a:pt x="40" y="214"/>
                    <a:pt x="40" y="214"/>
                  </a:cubicBezTo>
                  <a:cubicBezTo>
                    <a:pt x="40" y="214"/>
                    <a:pt x="40" y="214"/>
                    <a:pt x="40" y="214"/>
                  </a:cubicBezTo>
                  <a:cubicBezTo>
                    <a:pt x="40" y="214"/>
                    <a:pt x="40" y="214"/>
                    <a:pt x="40" y="214"/>
                  </a:cubicBezTo>
                  <a:close/>
                  <a:moveTo>
                    <a:pt x="44" y="217"/>
                  </a:moveTo>
                  <a:cubicBezTo>
                    <a:pt x="43" y="217"/>
                    <a:pt x="43" y="217"/>
                    <a:pt x="43" y="217"/>
                  </a:cubicBezTo>
                  <a:cubicBezTo>
                    <a:pt x="43" y="217"/>
                    <a:pt x="43" y="217"/>
                    <a:pt x="43" y="217"/>
                  </a:cubicBezTo>
                  <a:cubicBezTo>
                    <a:pt x="43" y="218"/>
                    <a:pt x="43" y="219"/>
                    <a:pt x="43" y="219"/>
                  </a:cubicBezTo>
                  <a:cubicBezTo>
                    <a:pt x="43" y="219"/>
                    <a:pt x="43" y="219"/>
                    <a:pt x="43" y="219"/>
                  </a:cubicBezTo>
                  <a:cubicBezTo>
                    <a:pt x="44" y="219"/>
                    <a:pt x="44" y="218"/>
                    <a:pt x="44" y="217"/>
                  </a:cubicBezTo>
                  <a:cubicBezTo>
                    <a:pt x="44" y="217"/>
                    <a:pt x="44" y="217"/>
                    <a:pt x="44" y="217"/>
                  </a:cubicBezTo>
                  <a:close/>
                  <a:moveTo>
                    <a:pt x="41" y="215"/>
                  </a:moveTo>
                  <a:cubicBezTo>
                    <a:pt x="42" y="214"/>
                    <a:pt x="42" y="214"/>
                    <a:pt x="42" y="214"/>
                  </a:cubicBezTo>
                  <a:cubicBezTo>
                    <a:pt x="42" y="214"/>
                    <a:pt x="42" y="214"/>
                    <a:pt x="42" y="214"/>
                  </a:cubicBezTo>
                  <a:cubicBezTo>
                    <a:pt x="41" y="214"/>
                    <a:pt x="41" y="214"/>
                    <a:pt x="41" y="214"/>
                  </a:cubicBezTo>
                  <a:cubicBezTo>
                    <a:pt x="41" y="214"/>
                    <a:pt x="41" y="214"/>
                    <a:pt x="41" y="214"/>
                  </a:cubicBezTo>
                  <a:cubicBezTo>
                    <a:pt x="41" y="214"/>
                    <a:pt x="41" y="214"/>
                    <a:pt x="41" y="214"/>
                  </a:cubicBezTo>
                  <a:cubicBezTo>
                    <a:pt x="41" y="214"/>
                    <a:pt x="41" y="215"/>
                    <a:pt x="41" y="215"/>
                  </a:cubicBezTo>
                  <a:close/>
                  <a:moveTo>
                    <a:pt x="39" y="213"/>
                  </a:moveTo>
                  <a:cubicBezTo>
                    <a:pt x="39" y="212"/>
                    <a:pt x="39" y="212"/>
                    <a:pt x="39" y="212"/>
                  </a:cubicBezTo>
                  <a:cubicBezTo>
                    <a:pt x="39" y="212"/>
                    <a:pt x="39" y="212"/>
                    <a:pt x="39" y="212"/>
                  </a:cubicBezTo>
                  <a:cubicBezTo>
                    <a:pt x="39" y="211"/>
                    <a:pt x="39" y="211"/>
                    <a:pt x="39" y="211"/>
                  </a:cubicBezTo>
                  <a:cubicBezTo>
                    <a:pt x="38" y="211"/>
                    <a:pt x="38" y="211"/>
                    <a:pt x="38" y="211"/>
                  </a:cubicBezTo>
                  <a:cubicBezTo>
                    <a:pt x="38" y="211"/>
                    <a:pt x="38" y="211"/>
                    <a:pt x="38" y="211"/>
                  </a:cubicBezTo>
                  <a:cubicBezTo>
                    <a:pt x="38" y="212"/>
                    <a:pt x="38" y="212"/>
                    <a:pt x="38" y="213"/>
                  </a:cubicBezTo>
                  <a:lnTo>
                    <a:pt x="39" y="213"/>
                  </a:lnTo>
                  <a:close/>
                  <a:moveTo>
                    <a:pt x="41" y="224"/>
                  </a:moveTo>
                  <a:cubicBezTo>
                    <a:pt x="41" y="224"/>
                    <a:pt x="41" y="224"/>
                    <a:pt x="41" y="224"/>
                  </a:cubicBezTo>
                  <a:cubicBezTo>
                    <a:pt x="41" y="224"/>
                    <a:pt x="41" y="224"/>
                    <a:pt x="41" y="224"/>
                  </a:cubicBezTo>
                  <a:cubicBezTo>
                    <a:pt x="41" y="224"/>
                    <a:pt x="41" y="224"/>
                    <a:pt x="41" y="224"/>
                  </a:cubicBezTo>
                  <a:cubicBezTo>
                    <a:pt x="40" y="224"/>
                    <a:pt x="40" y="224"/>
                    <a:pt x="40" y="224"/>
                  </a:cubicBezTo>
                  <a:cubicBezTo>
                    <a:pt x="40" y="224"/>
                    <a:pt x="40" y="224"/>
                    <a:pt x="40" y="224"/>
                  </a:cubicBezTo>
                  <a:cubicBezTo>
                    <a:pt x="40" y="224"/>
                    <a:pt x="40" y="224"/>
                    <a:pt x="40" y="224"/>
                  </a:cubicBezTo>
                  <a:cubicBezTo>
                    <a:pt x="40" y="224"/>
                    <a:pt x="40" y="224"/>
                    <a:pt x="40" y="224"/>
                  </a:cubicBezTo>
                  <a:cubicBezTo>
                    <a:pt x="40" y="224"/>
                    <a:pt x="40" y="224"/>
                    <a:pt x="40" y="224"/>
                  </a:cubicBezTo>
                  <a:cubicBezTo>
                    <a:pt x="40" y="224"/>
                    <a:pt x="40" y="224"/>
                    <a:pt x="40" y="224"/>
                  </a:cubicBezTo>
                  <a:cubicBezTo>
                    <a:pt x="40" y="225"/>
                    <a:pt x="40" y="225"/>
                    <a:pt x="40" y="225"/>
                  </a:cubicBezTo>
                  <a:cubicBezTo>
                    <a:pt x="40" y="225"/>
                    <a:pt x="40" y="225"/>
                    <a:pt x="40" y="225"/>
                  </a:cubicBezTo>
                  <a:cubicBezTo>
                    <a:pt x="40" y="225"/>
                    <a:pt x="40" y="225"/>
                    <a:pt x="40" y="225"/>
                  </a:cubicBezTo>
                  <a:cubicBezTo>
                    <a:pt x="40" y="225"/>
                    <a:pt x="40" y="225"/>
                    <a:pt x="40" y="225"/>
                  </a:cubicBezTo>
                  <a:cubicBezTo>
                    <a:pt x="41" y="225"/>
                    <a:pt x="41" y="225"/>
                    <a:pt x="41" y="225"/>
                  </a:cubicBezTo>
                  <a:cubicBezTo>
                    <a:pt x="41" y="225"/>
                    <a:pt x="41" y="225"/>
                    <a:pt x="41" y="225"/>
                  </a:cubicBezTo>
                  <a:cubicBezTo>
                    <a:pt x="41" y="225"/>
                    <a:pt x="41" y="225"/>
                    <a:pt x="41" y="225"/>
                  </a:cubicBezTo>
                  <a:cubicBezTo>
                    <a:pt x="41" y="225"/>
                    <a:pt x="41" y="225"/>
                    <a:pt x="41" y="225"/>
                  </a:cubicBezTo>
                  <a:cubicBezTo>
                    <a:pt x="41" y="225"/>
                    <a:pt x="41" y="225"/>
                    <a:pt x="41" y="225"/>
                  </a:cubicBezTo>
                  <a:cubicBezTo>
                    <a:pt x="41" y="225"/>
                    <a:pt x="41" y="225"/>
                    <a:pt x="41" y="225"/>
                  </a:cubicBezTo>
                  <a:lnTo>
                    <a:pt x="41" y="224"/>
                  </a:lnTo>
                  <a:close/>
                  <a:moveTo>
                    <a:pt x="48" y="239"/>
                  </a:moveTo>
                  <a:cubicBezTo>
                    <a:pt x="49" y="239"/>
                    <a:pt x="49" y="239"/>
                    <a:pt x="49" y="239"/>
                  </a:cubicBezTo>
                  <a:cubicBezTo>
                    <a:pt x="49" y="239"/>
                    <a:pt x="49" y="239"/>
                    <a:pt x="49" y="239"/>
                  </a:cubicBezTo>
                  <a:cubicBezTo>
                    <a:pt x="49" y="238"/>
                    <a:pt x="48" y="238"/>
                    <a:pt x="48" y="238"/>
                  </a:cubicBezTo>
                  <a:cubicBezTo>
                    <a:pt x="48" y="238"/>
                    <a:pt x="48" y="238"/>
                    <a:pt x="48" y="238"/>
                  </a:cubicBezTo>
                  <a:cubicBezTo>
                    <a:pt x="48" y="238"/>
                    <a:pt x="48" y="238"/>
                    <a:pt x="48" y="238"/>
                  </a:cubicBezTo>
                  <a:cubicBezTo>
                    <a:pt x="48" y="238"/>
                    <a:pt x="48" y="238"/>
                    <a:pt x="48" y="238"/>
                  </a:cubicBezTo>
                  <a:cubicBezTo>
                    <a:pt x="48" y="238"/>
                    <a:pt x="48" y="238"/>
                    <a:pt x="48" y="238"/>
                  </a:cubicBezTo>
                  <a:cubicBezTo>
                    <a:pt x="48" y="238"/>
                    <a:pt x="48" y="238"/>
                    <a:pt x="48" y="238"/>
                  </a:cubicBezTo>
                  <a:cubicBezTo>
                    <a:pt x="48" y="238"/>
                    <a:pt x="48" y="238"/>
                    <a:pt x="48" y="238"/>
                  </a:cubicBezTo>
                  <a:cubicBezTo>
                    <a:pt x="48" y="239"/>
                    <a:pt x="48" y="239"/>
                    <a:pt x="48" y="239"/>
                  </a:cubicBezTo>
                  <a:close/>
                  <a:moveTo>
                    <a:pt x="52" y="230"/>
                  </a:moveTo>
                  <a:cubicBezTo>
                    <a:pt x="51" y="230"/>
                    <a:pt x="51" y="230"/>
                    <a:pt x="51" y="230"/>
                  </a:cubicBezTo>
                  <a:cubicBezTo>
                    <a:pt x="51" y="230"/>
                    <a:pt x="51" y="230"/>
                    <a:pt x="51" y="230"/>
                  </a:cubicBezTo>
                  <a:cubicBezTo>
                    <a:pt x="51" y="231"/>
                    <a:pt x="52" y="232"/>
                    <a:pt x="52" y="232"/>
                  </a:cubicBezTo>
                  <a:cubicBezTo>
                    <a:pt x="52" y="231"/>
                    <a:pt x="52" y="231"/>
                    <a:pt x="52" y="231"/>
                  </a:cubicBezTo>
                  <a:cubicBezTo>
                    <a:pt x="53" y="231"/>
                    <a:pt x="53" y="231"/>
                    <a:pt x="53" y="231"/>
                  </a:cubicBezTo>
                  <a:cubicBezTo>
                    <a:pt x="52" y="230"/>
                    <a:pt x="52" y="230"/>
                    <a:pt x="52" y="230"/>
                  </a:cubicBezTo>
                  <a:close/>
                  <a:moveTo>
                    <a:pt x="3" y="184"/>
                  </a:moveTo>
                  <a:cubicBezTo>
                    <a:pt x="3" y="183"/>
                    <a:pt x="3" y="181"/>
                    <a:pt x="5" y="179"/>
                  </a:cubicBezTo>
                  <a:cubicBezTo>
                    <a:pt x="5" y="179"/>
                    <a:pt x="5" y="180"/>
                    <a:pt x="5" y="181"/>
                  </a:cubicBezTo>
                  <a:cubicBezTo>
                    <a:pt x="5" y="182"/>
                    <a:pt x="5" y="182"/>
                    <a:pt x="5" y="182"/>
                  </a:cubicBezTo>
                  <a:cubicBezTo>
                    <a:pt x="5" y="182"/>
                    <a:pt x="5" y="182"/>
                    <a:pt x="5" y="182"/>
                  </a:cubicBezTo>
                  <a:cubicBezTo>
                    <a:pt x="5" y="181"/>
                    <a:pt x="6" y="181"/>
                    <a:pt x="6" y="180"/>
                  </a:cubicBezTo>
                  <a:cubicBezTo>
                    <a:pt x="6" y="181"/>
                    <a:pt x="6" y="181"/>
                    <a:pt x="6" y="181"/>
                  </a:cubicBezTo>
                  <a:cubicBezTo>
                    <a:pt x="6" y="183"/>
                    <a:pt x="6" y="184"/>
                    <a:pt x="6" y="185"/>
                  </a:cubicBezTo>
                  <a:cubicBezTo>
                    <a:pt x="6" y="186"/>
                    <a:pt x="6" y="188"/>
                    <a:pt x="6" y="189"/>
                  </a:cubicBezTo>
                  <a:cubicBezTo>
                    <a:pt x="6" y="190"/>
                    <a:pt x="6" y="191"/>
                    <a:pt x="6" y="192"/>
                  </a:cubicBezTo>
                  <a:cubicBezTo>
                    <a:pt x="6" y="194"/>
                    <a:pt x="6" y="195"/>
                    <a:pt x="7" y="199"/>
                  </a:cubicBezTo>
                  <a:cubicBezTo>
                    <a:pt x="7" y="199"/>
                    <a:pt x="7" y="199"/>
                    <a:pt x="7" y="199"/>
                  </a:cubicBezTo>
                  <a:cubicBezTo>
                    <a:pt x="7" y="199"/>
                    <a:pt x="7" y="199"/>
                    <a:pt x="7" y="199"/>
                  </a:cubicBezTo>
                  <a:cubicBezTo>
                    <a:pt x="7" y="199"/>
                    <a:pt x="7" y="199"/>
                    <a:pt x="7" y="199"/>
                  </a:cubicBezTo>
                  <a:cubicBezTo>
                    <a:pt x="7" y="199"/>
                    <a:pt x="7" y="199"/>
                    <a:pt x="7" y="199"/>
                  </a:cubicBezTo>
                  <a:cubicBezTo>
                    <a:pt x="9" y="195"/>
                    <a:pt x="9" y="194"/>
                    <a:pt x="9" y="184"/>
                  </a:cubicBezTo>
                  <a:cubicBezTo>
                    <a:pt x="9" y="174"/>
                    <a:pt x="9" y="172"/>
                    <a:pt x="10" y="170"/>
                  </a:cubicBezTo>
                  <a:cubicBezTo>
                    <a:pt x="11" y="166"/>
                    <a:pt x="12" y="163"/>
                    <a:pt x="13" y="160"/>
                  </a:cubicBezTo>
                  <a:cubicBezTo>
                    <a:pt x="14" y="158"/>
                    <a:pt x="15" y="155"/>
                    <a:pt x="16" y="153"/>
                  </a:cubicBezTo>
                  <a:cubicBezTo>
                    <a:pt x="16" y="153"/>
                    <a:pt x="16" y="153"/>
                    <a:pt x="16" y="153"/>
                  </a:cubicBezTo>
                  <a:cubicBezTo>
                    <a:pt x="16" y="153"/>
                    <a:pt x="16" y="153"/>
                    <a:pt x="16" y="153"/>
                  </a:cubicBezTo>
                  <a:cubicBezTo>
                    <a:pt x="22" y="138"/>
                    <a:pt x="23" y="135"/>
                    <a:pt x="24" y="133"/>
                  </a:cubicBezTo>
                  <a:cubicBezTo>
                    <a:pt x="24" y="133"/>
                    <a:pt x="24" y="133"/>
                    <a:pt x="24" y="133"/>
                  </a:cubicBezTo>
                  <a:cubicBezTo>
                    <a:pt x="24" y="132"/>
                    <a:pt x="24" y="132"/>
                    <a:pt x="24" y="132"/>
                  </a:cubicBezTo>
                  <a:cubicBezTo>
                    <a:pt x="28" y="127"/>
                    <a:pt x="31" y="122"/>
                    <a:pt x="34" y="116"/>
                  </a:cubicBezTo>
                  <a:cubicBezTo>
                    <a:pt x="37" y="109"/>
                    <a:pt x="41" y="102"/>
                    <a:pt x="48" y="96"/>
                  </a:cubicBezTo>
                  <a:cubicBezTo>
                    <a:pt x="48" y="96"/>
                    <a:pt x="48" y="96"/>
                    <a:pt x="48" y="96"/>
                  </a:cubicBezTo>
                  <a:cubicBezTo>
                    <a:pt x="48" y="96"/>
                    <a:pt x="48" y="96"/>
                    <a:pt x="48" y="96"/>
                  </a:cubicBezTo>
                  <a:cubicBezTo>
                    <a:pt x="49" y="95"/>
                    <a:pt x="51" y="93"/>
                    <a:pt x="52" y="92"/>
                  </a:cubicBezTo>
                  <a:cubicBezTo>
                    <a:pt x="53" y="91"/>
                    <a:pt x="53" y="90"/>
                    <a:pt x="54" y="90"/>
                  </a:cubicBezTo>
                  <a:cubicBezTo>
                    <a:pt x="50" y="94"/>
                    <a:pt x="50" y="95"/>
                    <a:pt x="49" y="97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50" y="97"/>
                    <a:pt x="50" y="97"/>
                  </a:cubicBezTo>
                  <a:cubicBezTo>
                    <a:pt x="54" y="93"/>
                    <a:pt x="62" y="85"/>
                    <a:pt x="62" y="85"/>
                  </a:cubicBezTo>
                  <a:cubicBezTo>
                    <a:pt x="62" y="85"/>
                    <a:pt x="62" y="85"/>
                    <a:pt x="62" y="85"/>
                  </a:cubicBezTo>
                  <a:cubicBezTo>
                    <a:pt x="62" y="85"/>
                    <a:pt x="62" y="85"/>
                    <a:pt x="62" y="85"/>
                  </a:cubicBezTo>
                  <a:cubicBezTo>
                    <a:pt x="62" y="84"/>
                    <a:pt x="62" y="84"/>
                    <a:pt x="62" y="84"/>
                  </a:cubicBezTo>
                  <a:cubicBezTo>
                    <a:pt x="61" y="84"/>
                    <a:pt x="60" y="84"/>
                    <a:pt x="60" y="84"/>
                  </a:cubicBezTo>
                  <a:cubicBezTo>
                    <a:pt x="59" y="84"/>
                    <a:pt x="59" y="84"/>
                    <a:pt x="59" y="84"/>
                  </a:cubicBezTo>
                  <a:cubicBezTo>
                    <a:pt x="59" y="82"/>
                    <a:pt x="60" y="81"/>
                    <a:pt x="61" y="79"/>
                  </a:cubicBezTo>
                  <a:cubicBezTo>
                    <a:pt x="62" y="78"/>
                    <a:pt x="63" y="76"/>
                    <a:pt x="64" y="75"/>
                  </a:cubicBezTo>
                  <a:cubicBezTo>
                    <a:pt x="64" y="75"/>
                    <a:pt x="64" y="75"/>
                    <a:pt x="63" y="74"/>
                  </a:cubicBezTo>
                  <a:cubicBezTo>
                    <a:pt x="63" y="74"/>
                    <a:pt x="63" y="74"/>
                    <a:pt x="63" y="74"/>
                  </a:cubicBezTo>
                  <a:cubicBezTo>
                    <a:pt x="63" y="74"/>
                    <a:pt x="63" y="74"/>
                    <a:pt x="63" y="74"/>
                  </a:cubicBezTo>
                  <a:cubicBezTo>
                    <a:pt x="63" y="74"/>
                    <a:pt x="63" y="74"/>
                    <a:pt x="63" y="74"/>
                  </a:cubicBezTo>
                  <a:cubicBezTo>
                    <a:pt x="62" y="74"/>
                    <a:pt x="60" y="76"/>
                    <a:pt x="57" y="79"/>
                  </a:cubicBezTo>
                  <a:cubicBezTo>
                    <a:pt x="59" y="76"/>
                    <a:pt x="62" y="73"/>
                    <a:pt x="62" y="73"/>
                  </a:cubicBezTo>
                  <a:cubicBezTo>
                    <a:pt x="62" y="73"/>
                    <a:pt x="78" y="62"/>
                    <a:pt x="80" y="61"/>
                  </a:cubicBezTo>
                  <a:cubicBezTo>
                    <a:pt x="79" y="63"/>
                    <a:pt x="77" y="64"/>
                    <a:pt x="76" y="65"/>
                  </a:cubicBezTo>
                  <a:cubicBezTo>
                    <a:pt x="73" y="69"/>
                    <a:pt x="71" y="72"/>
                    <a:pt x="69" y="76"/>
                  </a:cubicBezTo>
                  <a:cubicBezTo>
                    <a:pt x="68" y="76"/>
                    <a:pt x="68" y="76"/>
                    <a:pt x="68" y="76"/>
                  </a:cubicBezTo>
                  <a:cubicBezTo>
                    <a:pt x="69" y="76"/>
                    <a:pt x="69" y="76"/>
                    <a:pt x="69" y="76"/>
                  </a:cubicBezTo>
                  <a:cubicBezTo>
                    <a:pt x="70" y="76"/>
                    <a:pt x="72" y="75"/>
                    <a:pt x="73" y="74"/>
                  </a:cubicBezTo>
                  <a:cubicBezTo>
                    <a:pt x="74" y="73"/>
                    <a:pt x="75" y="73"/>
                    <a:pt x="76" y="72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8" y="73"/>
                    <a:pt x="79" y="73"/>
                    <a:pt x="79" y="73"/>
                  </a:cubicBezTo>
                  <a:cubicBezTo>
                    <a:pt x="79" y="73"/>
                    <a:pt x="79" y="73"/>
                    <a:pt x="79" y="73"/>
                  </a:cubicBezTo>
                  <a:cubicBezTo>
                    <a:pt x="81" y="71"/>
                    <a:pt x="81" y="70"/>
                    <a:pt x="82" y="69"/>
                  </a:cubicBezTo>
                  <a:cubicBezTo>
                    <a:pt x="82" y="69"/>
                    <a:pt x="82" y="69"/>
                    <a:pt x="82" y="69"/>
                  </a:cubicBezTo>
                  <a:cubicBezTo>
                    <a:pt x="81" y="69"/>
                    <a:pt x="81" y="69"/>
                    <a:pt x="81" y="69"/>
                  </a:cubicBezTo>
                  <a:cubicBezTo>
                    <a:pt x="81" y="68"/>
                    <a:pt x="81" y="67"/>
                    <a:pt x="83" y="64"/>
                  </a:cubicBezTo>
                  <a:cubicBezTo>
                    <a:pt x="83" y="64"/>
                    <a:pt x="83" y="64"/>
                    <a:pt x="83" y="64"/>
                  </a:cubicBezTo>
                  <a:cubicBezTo>
                    <a:pt x="83" y="63"/>
                    <a:pt x="83" y="63"/>
                    <a:pt x="83" y="63"/>
                  </a:cubicBezTo>
                  <a:cubicBezTo>
                    <a:pt x="83" y="63"/>
                    <a:pt x="83" y="63"/>
                    <a:pt x="83" y="63"/>
                  </a:cubicBezTo>
                  <a:cubicBezTo>
                    <a:pt x="82" y="63"/>
                    <a:pt x="82" y="63"/>
                    <a:pt x="80" y="64"/>
                  </a:cubicBezTo>
                  <a:cubicBezTo>
                    <a:pt x="80" y="64"/>
                    <a:pt x="80" y="64"/>
                    <a:pt x="80" y="64"/>
                  </a:cubicBezTo>
                  <a:cubicBezTo>
                    <a:pt x="80" y="64"/>
                    <a:pt x="81" y="63"/>
                    <a:pt x="83" y="59"/>
                  </a:cubicBezTo>
                  <a:cubicBezTo>
                    <a:pt x="84" y="58"/>
                    <a:pt x="84" y="57"/>
                    <a:pt x="85" y="56"/>
                  </a:cubicBezTo>
                  <a:cubicBezTo>
                    <a:pt x="86" y="55"/>
                    <a:pt x="86" y="54"/>
                    <a:pt x="87" y="53"/>
                  </a:cubicBezTo>
                  <a:cubicBezTo>
                    <a:pt x="87" y="53"/>
                    <a:pt x="87" y="53"/>
                    <a:pt x="87" y="53"/>
                  </a:cubicBezTo>
                  <a:cubicBezTo>
                    <a:pt x="87" y="53"/>
                    <a:pt x="87" y="53"/>
                    <a:pt x="86" y="52"/>
                  </a:cubicBezTo>
                  <a:cubicBezTo>
                    <a:pt x="87" y="52"/>
                    <a:pt x="87" y="51"/>
                    <a:pt x="87" y="51"/>
                  </a:cubicBezTo>
                  <a:cubicBezTo>
                    <a:pt x="87" y="51"/>
                    <a:pt x="87" y="51"/>
                    <a:pt x="87" y="51"/>
                  </a:cubicBezTo>
                  <a:cubicBezTo>
                    <a:pt x="87" y="51"/>
                    <a:pt x="87" y="51"/>
                    <a:pt x="87" y="51"/>
                  </a:cubicBezTo>
                  <a:cubicBezTo>
                    <a:pt x="86" y="51"/>
                    <a:pt x="86" y="51"/>
                    <a:pt x="85" y="50"/>
                  </a:cubicBezTo>
                  <a:cubicBezTo>
                    <a:pt x="85" y="50"/>
                    <a:pt x="85" y="50"/>
                    <a:pt x="85" y="50"/>
                  </a:cubicBezTo>
                  <a:cubicBezTo>
                    <a:pt x="85" y="50"/>
                    <a:pt x="85" y="50"/>
                    <a:pt x="85" y="50"/>
                  </a:cubicBezTo>
                  <a:cubicBezTo>
                    <a:pt x="85" y="49"/>
                    <a:pt x="86" y="47"/>
                    <a:pt x="91" y="41"/>
                  </a:cubicBezTo>
                  <a:cubicBezTo>
                    <a:pt x="91" y="41"/>
                    <a:pt x="91" y="41"/>
                    <a:pt x="91" y="41"/>
                  </a:cubicBezTo>
                  <a:cubicBezTo>
                    <a:pt x="91" y="41"/>
                    <a:pt x="91" y="41"/>
                    <a:pt x="91" y="41"/>
                  </a:cubicBezTo>
                  <a:cubicBezTo>
                    <a:pt x="91" y="41"/>
                    <a:pt x="91" y="41"/>
                    <a:pt x="91" y="41"/>
                  </a:cubicBezTo>
                  <a:cubicBezTo>
                    <a:pt x="91" y="41"/>
                    <a:pt x="91" y="41"/>
                    <a:pt x="91" y="41"/>
                  </a:cubicBezTo>
                  <a:cubicBezTo>
                    <a:pt x="91" y="41"/>
                    <a:pt x="91" y="41"/>
                    <a:pt x="91" y="41"/>
                  </a:cubicBezTo>
                  <a:cubicBezTo>
                    <a:pt x="91" y="41"/>
                    <a:pt x="91" y="41"/>
                    <a:pt x="91" y="41"/>
                  </a:cubicBezTo>
                  <a:cubicBezTo>
                    <a:pt x="90" y="41"/>
                    <a:pt x="89" y="42"/>
                    <a:pt x="88" y="43"/>
                  </a:cubicBezTo>
                  <a:cubicBezTo>
                    <a:pt x="87" y="44"/>
                    <a:pt x="85" y="46"/>
                    <a:pt x="84" y="46"/>
                  </a:cubicBezTo>
                  <a:cubicBezTo>
                    <a:pt x="84" y="45"/>
                    <a:pt x="86" y="44"/>
                    <a:pt x="86" y="43"/>
                  </a:cubicBezTo>
                  <a:cubicBezTo>
                    <a:pt x="87" y="42"/>
                    <a:pt x="88" y="41"/>
                    <a:pt x="89" y="40"/>
                  </a:cubicBezTo>
                  <a:cubicBezTo>
                    <a:pt x="89" y="40"/>
                    <a:pt x="89" y="40"/>
                    <a:pt x="89" y="40"/>
                  </a:cubicBezTo>
                  <a:cubicBezTo>
                    <a:pt x="89" y="40"/>
                    <a:pt x="89" y="40"/>
                    <a:pt x="89" y="40"/>
                  </a:cubicBezTo>
                  <a:cubicBezTo>
                    <a:pt x="79" y="44"/>
                    <a:pt x="63" y="63"/>
                    <a:pt x="51" y="77"/>
                  </a:cubicBezTo>
                  <a:cubicBezTo>
                    <a:pt x="52" y="76"/>
                    <a:pt x="53" y="73"/>
                    <a:pt x="59" y="66"/>
                  </a:cubicBezTo>
                  <a:cubicBezTo>
                    <a:pt x="59" y="66"/>
                    <a:pt x="59" y="66"/>
                    <a:pt x="59" y="66"/>
                  </a:cubicBezTo>
                  <a:cubicBezTo>
                    <a:pt x="58" y="66"/>
                    <a:pt x="58" y="66"/>
                    <a:pt x="58" y="66"/>
                  </a:cubicBezTo>
                  <a:cubicBezTo>
                    <a:pt x="59" y="66"/>
                    <a:pt x="59" y="66"/>
                    <a:pt x="60" y="64"/>
                  </a:cubicBezTo>
                  <a:cubicBezTo>
                    <a:pt x="60" y="64"/>
                    <a:pt x="60" y="64"/>
                    <a:pt x="60" y="64"/>
                  </a:cubicBezTo>
                  <a:cubicBezTo>
                    <a:pt x="60" y="64"/>
                    <a:pt x="60" y="64"/>
                    <a:pt x="60" y="64"/>
                  </a:cubicBezTo>
                  <a:cubicBezTo>
                    <a:pt x="60" y="63"/>
                    <a:pt x="60" y="63"/>
                    <a:pt x="60" y="63"/>
                  </a:cubicBezTo>
                  <a:cubicBezTo>
                    <a:pt x="60" y="63"/>
                    <a:pt x="60" y="63"/>
                    <a:pt x="60" y="63"/>
                  </a:cubicBezTo>
                  <a:cubicBezTo>
                    <a:pt x="60" y="63"/>
                    <a:pt x="60" y="63"/>
                    <a:pt x="60" y="63"/>
                  </a:cubicBezTo>
                  <a:cubicBezTo>
                    <a:pt x="60" y="63"/>
                    <a:pt x="60" y="63"/>
                    <a:pt x="60" y="63"/>
                  </a:cubicBezTo>
                  <a:cubicBezTo>
                    <a:pt x="61" y="62"/>
                    <a:pt x="63" y="60"/>
                    <a:pt x="64" y="59"/>
                  </a:cubicBezTo>
                  <a:cubicBezTo>
                    <a:pt x="67" y="57"/>
                    <a:pt x="69" y="54"/>
                    <a:pt x="71" y="52"/>
                  </a:cubicBezTo>
                  <a:cubicBezTo>
                    <a:pt x="71" y="52"/>
                    <a:pt x="71" y="52"/>
                    <a:pt x="71" y="52"/>
                  </a:cubicBezTo>
                  <a:cubicBezTo>
                    <a:pt x="71" y="52"/>
                    <a:pt x="71" y="52"/>
                    <a:pt x="71" y="52"/>
                  </a:cubicBezTo>
                  <a:cubicBezTo>
                    <a:pt x="71" y="52"/>
                    <a:pt x="71" y="52"/>
                    <a:pt x="71" y="52"/>
                  </a:cubicBezTo>
                  <a:cubicBezTo>
                    <a:pt x="71" y="52"/>
                    <a:pt x="71" y="52"/>
                    <a:pt x="71" y="52"/>
                  </a:cubicBezTo>
                  <a:cubicBezTo>
                    <a:pt x="71" y="52"/>
                    <a:pt x="71" y="52"/>
                    <a:pt x="71" y="52"/>
                  </a:cubicBezTo>
                  <a:cubicBezTo>
                    <a:pt x="71" y="52"/>
                    <a:pt x="71" y="52"/>
                    <a:pt x="71" y="52"/>
                  </a:cubicBezTo>
                  <a:cubicBezTo>
                    <a:pt x="69" y="54"/>
                    <a:pt x="67" y="56"/>
                    <a:pt x="64" y="59"/>
                  </a:cubicBezTo>
                  <a:cubicBezTo>
                    <a:pt x="61" y="62"/>
                    <a:pt x="61" y="62"/>
                    <a:pt x="61" y="62"/>
                  </a:cubicBezTo>
                  <a:cubicBezTo>
                    <a:pt x="49" y="74"/>
                    <a:pt x="47" y="76"/>
                    <a:pt x="39" y="88"/>
                  </a:cubicBezTo>
                  <a:cubicBezTo>
                    <a:pt x="28" y="105"/>
                    <a:pt x="27" y="106"/>
                    <a:pt x="22" y="117"/>
                  </a:cubicBezTo>
                  <a:cubicBezTo>
                    <a:pt x="13" y="136"/>
                    <a:pt x="13" y="136"/>
                    <a:pt x="9" y="148"/>
                  </a:cubicBezTo>
                  <a:cubicBezTo>
                    <a:pt x="9" y="148"/>
                    <a:pt x="9" y="148"/>
                    <a:pt x="9" y="148"/>
                  </a:cubicBezTo>
                  <a:cubicBezTo>
                    <a:pt x="9" y="149"/>
                    <a:pt x="9" y="149"/>
                    <a:pt x="9" y="149"/>
                  </a:cubicBezTo>
                  <a:cubicBezTo>
                    <a:pt x="7" y="155"/>
                    <a:pt x="5" y="163"/>
                    <a:pt x="4" y="168"/>
                  </a:cubicBezTo>
                  <a:cubicBezTo>
                    <a:pt x="2" y="180"/>
                    <a:pt x="2" y="180"/>
                    <a:pt x="2" y="180"/>
                  </a:cubicBezTo>
                  <a:cubicBezTo>
                    <a:pt x="2" y="180"/>
                    <a:pt x="2" y="183"/>
                    <a:pt x="1" y="188"/>
                  </a:cubicBezTo>
                  <a:cubicBezTo>
                    <a:pt x="1" y="188"/>
                    <a:pt x="1" y="190"/>
                    <a:pt x="1" y="194"/>
                  </a:cubicBezTo>
                  <a:cubicBezTo>
                    <a:pt x="0" y="195"/>
                    <a:pt x="0" y="195"/>
                    <a:pt x="0" y="195"/>
                  </a:cubicBezTo>
                  <a:cubicBezTo>
                    <a:pt x="1" y="195"/>
                    <a:pt x="1" y="195"/>
                    <a:pt x="1" y="195"/>
                  </a:cubicBezTo>
                  <a:cubicBezTo>
                    <a:pt x="1" y="195"/>
                    <a:pt x="1" y="189"/>
                    <a:pt x="1" y="189"/>
                  </a:cubicBezTo>
                  <a:cubicBezTo>
                    <a:pt x="1" y="189"/>
                    <a:pt x="1" y="189"/>
                    <a:pt x="1" y="189"/>
                  </a:cubicBezTo>
                  <a:cubicBezTo>
                    <a:pt x="2" y="188"/>
                    <a:pt x="2" y="188"/>
                    <a:pt x="2" y="188"/>
                  </a:cubicBezTo>
                  <a:cubicBezTo>
                    <a:pt x="2" y="188"/>
                    <a:pt x="2" y="188"/>
                    <a:pt x="2" y="188"/>
                  </a:cubicBezTo>
                  <a:cubicBezTo>
                    <a:pt x="2" y="188"/>
                    <a:pt x="2" y="188"/>
                    <a:pt x="2" y="188"/>
                  </a:cubicBezTo>
                  <a:cubicBezTo>
                    <a:pt x="2" y="188"/>
                    <a:pt x="2" y="188"/>
                    <a:pt x="2" y="188"/>
                  </a:cubicBezTo>
                  <a:cubicBezTo>
                    <a:pt x="3" y="187"/>
                    <a:pt x="3" y="186"/>
                    <a:pt x="3" y="184"/>
                  </a:cubicBezTo>
                  <a:close/>
                  <a:moveTo>
                    <a:pt x="47" y="230"/>
                  </a:moveTo>
                  <a:cubicBezTo>
                    <a:pt x="48" y="230"/>
                    <a:pt x="48" y="230"/>
                    <a:pt x="48" y="230"/>
                  </a:cubicBezTo>
                  <a:cubicBezTo>
                    <a:pt x="48" y="229"/>
                    <a:pt x="48" y="229"/>
                    <a:pt x="48" y="229"/>
                  </a:cubicBezTo>
                  <a:cubicBezTo>
                    <a:pt x="48" y="228"/>
                    <a:pt x="48" y="228"/>
                    <a:pt x="48" y="228"/>
                  </a:cubicBezTo>
                  <a:cubicBezTo>
                    <a:pt x="47" y="228"/>
                    <a:pt x="47" y="228"/>
                    <a:pt x="47" y="228"/>
                  </a:cubicBezTo>
                  <a:cubicBezTo>
                    <a:pt x="47" y="228"/>
                    <a:pt x="47" y="228"/>
                    <a:pt x="47" y="228"/>
                  </a:cubicBezTo>
                  <a:cubicBezTo>
                    <a:pt x="47" y="229"/>
                    <a:pt x="47" y="229"/>
                    <a:pt x="47" y="229"/>
                  </a:cubicBezTo>
                  <a:lnTo>
                    <a:pt x="47" y="230"/>
                  </a:lnTo>
                  <a:close/>
                  <a:moveTo>
                    <a:pt x="48" y="234"/>
                  </a:moveTo>
                  <a:cubicBezTo>
                    <a:pt x="49" y="233"/>
                    <a:pt x="49" y="233"/>
                    <a:pt x="49" y="233"/>
                  </a:cubicBezTo>
                  <a:cubicBezTo>
                    <a:pt x="49" y="233"/>
                    <a:pt x="49" y="233"/>
                    <a:pt x="49" y="233"/>
                  </a:cubicBezTo>
                  <a:cubicBezTo>
                    <a:pt x="49" y="232"/>
                    <a:pt x="48" y="232"/>
                    <a:pt x="48" y="232"/>
                  </a:cubicBezTo>
                  <a:cubicBezTo>
                    <a:pt x="48" y="232"/>
                    <a:pt x="48" y="232"/>
                    <a:pt x="48" y="232"/>
                  </a:cubicBezTo>
                  <a:cubicBezTo>
                    <a:pt x="47" y="232"/>
                    <a:pt x="47" y="232"/>
                    <a:pt x="47" y="232"/>
                  </a:cubicBezTo>
                  <a:cubicBezTo>
                    <a:pt x="48" y="233"/>
                    <a:pt x="48" y="234"/>
                    <a:pt x="48" y="234"/>
                  </a:cubicBezTo>
                  <a:close/>
                  <a:moveTo>
                    <a:pt x="76" y="49"/>
                  </a:moveTo>
                  <a:cubicBezTo>
                    <a:pt x="77" y="47"/>
                    <a:pt x="80" y="46"/>
                    <a:pt x="82" y="44"/>
                  </a:cubicBezTo>
                  <a:cubicBezTo>
                    <a:pt x="82" y="44"/>
                    <a:pt x="82" y="44"/>
                    <a:pt x="82" y="44"/>
                  </a:cubicBezTo>
                  <a:cubicBezTo>
                    <a:pt x="86" y="41"/>
                    <a:pt x="86" y="41"/>
                    <a:pt x="86" y="41"/>
                  </a:cubicBezTo>
                  <a:cubicBezTo>
                    <a:pt x="86" y="41"/>
                    <a:pt x="86" y="41"/>
                    <a:pt x="86" y="41"/>
                  </a:cubicBezTo>
                  <a:cubicBezTo>
                    <a:pt x="86" y="41"/>
                    <a:pt x="86" y="41"/>
                    <a:pt x="86" y="41"/>
                  </a:cubicBezTo>
                  <a:cubicBezTo>
                    <a:pt x="87" y="41"/>
                    <a:pt x="89" y="39"/>
                    <a:pt x="89" y="39"/>
                  </a:cubicBezTo>
                  <a:cubicBezTo>
                    <a:pt x="89" y="39"/>
                    <a:pt x="90" y="38"/>
                    <a:pt x="91" y="37"/>
                  </a:cubicBezTo>
                  <a:cubicBezTo>
                    <a:pt x="95" y="35"/>
                    <a:pt x="99" y="32"/>
                    <a:pt x="102" y="30"/>
                  </a:cubicBezTo>
                  <a:cubicBezTo>
                    <a:pt x="102" y="30"/>
                    <a:pt x="102" y="30"/>
                    <a:pt x="102" y="30"/>
                  </a:cubicBezTo>
                  <a:cubicBezTo>
                    <a:pt x="102" y="30"/>
                    <a:pt x="102" y="30"/>
                    <a:pt x="102" y="30"/>
                  </a:cubicBezTo>
                  <a:cubicBezTo>
                    <a:pt x="102" y="30"/>
                    <a:pt x="102" y="30"/>
                    <a:pt x="102" y="30"/>
                  </a:cubicBezTo>
                  <a:cubicBezTo>
                    <a:pt x="102" y="30"/>
                    <a:pt x="102" y="30"/>
                    <a:pt x="102" y="30"/>
                  </a:cubicBezTo>
                  <a:cubicBezTo>
                    <a:pt x="102" y="30"/>
                    <a:pt x="102" y="30"/>
                    <a:pt x="102" y="30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0" y="31"/>
                    <a:pt x="95" y="34"/>
                    <a:pt x="91" y="37"/>
                  </a:cubicBezTo>
                  <a:cubicBezTo>
                    <a:pt x="89" y="38"/>
                    <a:pt x="89" y="38"/>
                    <a:pt x="89" y="38"/>
                  </a:cubicBezTo>
                  <a:cubicBezTo>
                    <a:pt x="88" y="39"/>
                    <a:pt x="88" y="39"/>
                    <a:pt x="88" y="39"/>
                  </a:cubicBezTo>
                  <a:cubicBezTo>
                    <a:pt x="88" y="39"/>
                    <a:pt x="88" y="39"/>
                    <a:pt x="88" y="39"/>
                  </a:cubicBezTo>
                  <a:cubicBezTo>
                    <a:pt x="84" y="42"/>
                    <a:pt x="84" y="42"/>
                    <a:pt x="76" y="48"/>
                  </a:cubicBezTo>
                  <a:cubicBezTo>
                    <a:pt x="75" y="49"/>
                    <a:pt x="75" y="49"/>
                    <a:pt x="75" y="49"/>
                  </a:cubicBezTo>
                  <a:cubicBezTo>
                    <a:pt x="76" y="49"/>
                    <a:pt x="76" y="49"/>
                    <a:pt x="76" y="49"/>
                  </a:cubicBezTo>
                  <a:close/>
                  <a:moveTo>
                    <a:pt x="141" y="14"/>
                  </a:moveTo>
                  <a:cubicBezTo>
                    <a:pt x="141" y="14"/>
                    <a:pt x="141" y="14"/>
                    <a:pt x="141" y="14"/>
                  </a:cubicBezTo>
                  <a:cubicBezTo>
                    <a:pt x="141" y="14"/>
                    <a:pt x="141" y="14"/>
                    <a:pt x="141" y="14"/>
                  </a:cubicBezTo>
                  <a:cubicBezTo>
                    <a:pt x="142" y="14"/>
                    <a:pt x="142" y="14"/>
                    <a:pt x="142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43" y="14"/>
                    <a:pt x="143" y="14"/>
                    <a:pt x="144" y="14"/>
                  </a:cubicBezTo>
                  <a:cubicBezTo>
                    <a:pt x="143" y="15"/>
                    <a:pt x="143" y="15"/>
                    <a:pt x="143" y="15"/>
                  </a:cubicBezTo>
                  <a:cubicBezTo>
                    <a:pt x="143" y="15"/>
                    <a:pt x="143" y="15"/>
                    <a:pt x="143" y="15"/>
                  </a:cubicBezTo>
                  <a:cubicBezTo>
                    <a:pt x="144" y="15"/>
                    <a:pt x="148" y="14"/>
                    <a:pt x="148" y="14"/>
                  </a:cubicBezTo>
                  <a:cubicBezTo>
                    <a:pt x="149" y="13"/>
                    <a:pt x="149" y="13"/>
                    <a:pt x="149" y="13"/>
                  </a:cubicBezTo>
                  <a:cubicBezTo>
                    <a:pt x="149" y="13"/>
                    <a:pt x="149" y="13"/>
                    <a:pt x="149" y="13"/>
                  </a:cubicBezTo>
                  <a:cubicBezTo>
                    <a:pt x="150" y="12"/>
                    <a:pt x="150" y="12"/>
                    <a:pt x="150" y="12"/>
                  </a:cubicBezTo>
                  <a:cubicBezTo>
                    <a:pt x="151" y="12"/>
                    <a:pt x="151" y="12"/>
                    <a:pt x="151" y="12"/>
                  </a:cubicBezTo>
                  <a:cubicBezTo>
                    <a:pt x="152" y="11"/>
                    <a:pt x="152" y="11"/>
                    <a:pt x="152" y="11"/>
                  </a:cubicBezTo>
                  <a:cubicBezTo>
                    <a:pt x="152" y="11"/>
                    <a:pt x="152" y="11"/>
                    <a:pt x="152" y="11"/>
                  </a:cubicBezTo>
                  <a:cubicBezTo>
                    <a:pt x="152" y="11"/>
                    <a:pt x="152" y="11"/>
                    <a:pt x="152" y="11"/>
                  </a:cubicBezTo>
                  <a:cubicBezTo>
                    <a:pt x="149" y="11"/>
                    <a:pt x="149" y="11"/>
                    <a:pt x="149" y="11"/>
                  </a:cubicBezTo>
                  <a:cubicBezTo>
                    <a:pt x="145" y="12"/>
                    <a:pt x="145" y="12"/>
                    <a:pt x="145" y="12"/>
                  </a:cubicBezTo>
                  <a:cubicBezTo>
                    <a:pt x="145" y="13"/>
                    <a:pt x="145" y="13"/>
                    <a:pt x="145" y="13"/>
                  </a:cubicBezTo>
                  <a:cubicBezTo>
                    <a:pt x="145" y="13"/>
                    <a:pt x="145" y="13"/>
                    <a:pt x="145" y="13"/>
                  </a:cubicBezTo>
                  <a:cubicBezTo>
                    <a:pt x="144" y="12"/>
                    <a:pt x="144" y="13"/>
                    <a:pt x="143" y="13"/>
                  </a:cubicBezTo>
                  <a:cubicBezTo>
                    <a:pt x="141" y="13"/>
                    <a:pt x="141" y="14"/>
                    <a:pt x="141" y="14"/>
                  </a:cubicBezTo>
                  <a:close/>
                  <a:moveTo>
                    <a:pt x="115" y="24"/>
                  </a:moveTo>
                  <a:cubicBezTo>
                    <a:pt x="113" y="26"/>
                    <a:pt x="111" y="28"/>
                    <a:pt x="111" y="30"/>
                  </a:cubicBezTo>
                  <a:cubicBezTo>
                    <a:pt x="112" y="30"/>
                    <a:pt x="112" y="30"/>
                    <a:pt x="112" y="30"/>
                  </a:cubicBezTo>
                  <a:cubicBezTo>
                    <a:pt x="112" y="30"/>
                    <a:pt x="112" y="30"/>
                    <a:pt x="112" y="30"/>
                  </a:cubicBezTo>
                  <a:cubicBezTo>
                    <a:pt x="112" y="30"/>
                    <a:pt x="112" y="30"/>
                    <a:pt x="112" y="30"/>
                  </a:cubicBezTo>
                  <a:cubicBezTo>
                    <a:pt x="113" y="30"/>
                    <a:pt x="114" y="29"/>
                    <a:pt x="114" y="29"/>
                  </a:cubicBezTo>
                  <a:cubicBezTo>
                    <a:pt x="114" y="29"/>
                    <a:pt x="114" y="29"/>
                    <a:pt x="114" y="29"/>
                  </a:cubicBezTo>
                  <a:cubicBezTo>
                    <a:pt x="114" y="30"/>
                    <a:pt x="114" y="30"/>
                    <a:pt x="114" y="30"/>
                  </a:cubicBezTo>
                  <a:cubicBezTo>
                    <a:pt x="115" y="30"/>
                    <a:pt x="116" y="30"/>
                    <a:pt x="116" y="30"/>
                  </a:cubicBezTo>
                  <a:cubicBezTo>
                    <a:pt x="116" y="29"/>
                    <a:pt x="117" y="29"/>
                    <a:pt x="118" y="28"/>
                  </a:cubicBezTo>
                  <a:cubicBezTo>
                    <a:pt x="118" y="28"/>
                    <a:pt x="119" y="27"/>
                    <a:pt x="119" y="26"/>
                  </a:cubicBezTo>
                  <a:cubicBezTo>
                    <a:pt x="120" y="26"/>
                    <a:pt x="120" y="25"/>
                    <a:pt x="121" y="25"/>
                  </a:cubicBezTo>
                  <a:cubicBezTo>
                    <a:pt x="121" y="24"/>
                    <a:pt x="121" y="24"/>
                    <a:pt x="121" y="24"/>
                  </a:cubicBezTo>
                  <a:cubicBezTo>
                    <a:pt x="122" y="24"/>
                    <a:pt x="122" y="24"/>
                    <a:pt x="122" y="24"/>
                  </a:cubicBezTo>
                  <a:cubicBezTo>
                    <a:pt x="123" y="23"/>
                    <a:pt x="123" y="23"/>
                    <a:pt x="124" y="22"/>
                  </a:cubicBezTo>
                  <a:cubicBezTo>
                    <a:pt x="124" y="22"/>
                    <a:pt x="125" y="21"/>
                    <a:pt x="125" y="21"/>
                  </a:cubicBezTo>
                  <a:cubicBezTo>
                    <a:pt x="126" y="20"/>
                    <a:pt x="126" y="20"/>
                    <a:pt x="126" y="20"/>
                  </a:cubicBezTo>
                  <a:cubicBezTo>
                    <a:pt x="127" y="20"/>
                    <a:pt x="127" y="20"/>
                    <a:pt x="127" y="20"/>
                  </a:cubicBezTo>
                  <a:cubicBezTo>
                    <a:pt x="128" y="19"/>
                    <a:pt x="128" y="19"/>
                    <a:pt x="129" y="19"/>
                  </a:cubicBezTo>
                  <a:cubicBezTo>
                    <a:pt x="129" y="19"/>
                    <a:pt x="129" y="19"/>
                    <a:pt x="129" y="19"/>
                  </a:cubicBezTo>
                  <a:cubicBezTo>
                    <a:pt x="129" y="19"/>
                    <a:pt x="129" y="19"/>
                    <a:pt x="129" y="19"/>
                  </a:cubicBezTo>
                  <a:cubicBezTo>
                    <a:pt x="129" y="19"/>
                    <a:pt x="130" y="19"/>
                    <a:pt x="135" y="15"/>
                  </a:cubicBezTo>
                  <a:cubicBezTo>
                    <a:pt x="135" y="15"/>
                    <a:pt x="135" y="15"/>
                    <a:pt x="135" y="15"/>
                  </a:cubicBezTo>
                  <a:cubicBezTo>
                    <a:pt x="135" y="15"/>
                    <a:pt x="135" y="15"/>
                    <a:pt x="135" y="15"/>
                  </a:cubicBezTo>
                  <a:cubicBezTo>
                    <a:pt x="136" y="15"/>
                    <a:pt x="136" y="15"/>
                    <a:pt x="136" y="15"/>
                  </a:cubicBezTo>
                  <a:cubicBezTo>
                    <a:pt x="137" y="15"/>
                    <a:pt x="137" y="15"/>
                    <a:pt x="137" y="15"/>
                  </a:cubicBezTo>
                  <a:cubicBezTo>
                    <a:pt x="139" y="14"/>
                    <a:pt x="141" y="12"/>
                    <a:pt x="142" y="12"/>
                  </a:cubicBezTo>
                  <a:cubicBezTo>
                    <a:pt x="142" y="12"/>
                    <a:pt x="142" y="12"/>
                    <a:pt x="142" y="12"/>
                  </a:cubicBezTo>
                  <a:cubicBezTo>
                    <a:pt x="143" y="12"/>
                    <a:pt x="143" y="12"/>
                    <a:pt x="143" y="12"/>
                  </a:cubicBezTo>
                  <a:cubicBezTo>
                    <a:pt x="143" y="11"/>
                    <a:pt x="143" y="11"/>
                    <a:pt x="143" y="11"/>
                  </a:cubicBezTo>
                  <a:cubicBezTo>
                    <a:pt x="143" y="11"/>
                    <a:pt x="143" y="11"/>
                    <a:pt x="143" y="11"/>
                  </a:cubicBezTo>
                  <a:cubicBezTo>
                    <a:pt x="143" y="11"/>
                    <a:pt x="143" y="11"/>
                    <a:pt x="143" y="11"/>
                  </a:cubicBezTo>
                  <a:cubicBezTo>
                    <a:pt x="143" y="11"/>
                    <a:pt x="143" y="11"/>
                    <a:pt x="143" y="11"/>
                  </a:cubicBezTo>
                  <a:cubicBezTo>
                    <a:pt x="143" y="11"/>
                    <a:pt x="143" y="11"/>
                    <a:pt x="141" y="12"/>
                  </a:cubicBezTo>
                  <a:cubicBezTo>
                    <a:pt x="141" y="12"/>
                    <a:pt x="141" y="12"/>
                    <a:pt x="141" y="12"/>
                  </a:cubicBezTo>
                  <a:cubicBezTo>
                    <a:pt x="141" y="12"/>
                    <a:pt x="141" y="12"/>
                    <a:pt x="141" y="12"/>
                  </a:cubicBezTo>
                  <a:cubicBezTo>
                    <a:pt x="135" y="14"/>
                    <a:pt x="135" y="14"/>
                    <a:pt x="135" y="14"/>
                  </a:cubicBezTo>
                  <a:cubicBezTo>
                    <a:pt x="135" y="14"/>
                    <a:pt x="135" y="14"/>
                    <a:pt x="135" y="14"/>
                  </a:cubicBezTo>
                  <a:cubicBezTo>
                    <a:pt x="131" y="15"/>
                    <a:pt x="131" y="15"/>
                    <a:pt x="131" y="15"/>
                  </a:cubicBezTo>
                  <a:cubicBezTo>
                    <a:pt x="129" y="16"/>
                    <a:pt x="129" y="16"/>
                    <a:pt x="129" y="16"/>
                  </a:cubicBezTo>
                  <a:cubicBezTo>
                    <a:pt x="125" y="18"/>
                    <a:pt x="125" y="18"/>
                    <a:pt x="125" y="18"/>
                  </a:cubicBezTo>
                  <a:cubicBezTo>
                    <a:pt x="125" y="18"/>
                    <a:pt x="125" y="18"/>
                    <a:pt x="125" y="18"/>
                  </a:cubicBezTo>
                  <a:cubicBezTo>
                    <a:pt x="125" y="18"/>
                    <a:pt x="125" y="18"/>
                    <a:pt x="124" y="18"/>
                  </a:cubicBezTo>
                  <a:cubicBezTo>
                    <a:pt x="124" y="18"/>
                    <a:pt x="124" y="18"/>
                    <a:pt x="124" y="18"/>
                  </a:cubicBezTo>
                  <a:cubicBezTo>
                    <a:pt x="124" y="19"/>
                    <a:pt x="124" y="19"/>
                    <a:pt x="124" y="19"/>
                  </a:cubicBezTo>
                  <a:cubicBezTo>
                    <a:pt x="121" y="20"/>
                    <a:pt x="121" y="20"/>
                    <a:pt x="121" y="20"/>
                  </a:cubicBezTo>
                  <a:cubicBezTo>
                    <a:pt x="119" y="21"/>
                    <a:pt x="117" y="22"/>
                    <a:pt x="115" y="24"/>
                  </a:cubicBezTo>
                  <a:close/>
                  <a:moveTo>
                    <a:pt x="91" y="37"/>
                  </a:moveTo>
                  <a:cubicBezTo>
                    <a:pt x="91" y="37"/>
                    <a:pt x="91" y="37"/>
                    <a:pt x="91" y="37"/>
                  </a:cubicBezTo>
                  <a:cubicBezTo>
                    <a:pt x="91" y="37"/>
                    <a:pt x="91" y="37"/>
                    <a:pt x="91" y="37"/>
                  </a:cubicBezTo>
                  <a:cubicBezTo>
                    <a:pt x="91" y="37"/>
                    <a:pt x="91" y="37"/>
                    <a:pt x="91" y="37"/>
                  </a:cubicBezTo>
                  <a:cubicBezTo>
                    <a:pt x="91" y="37"/>
                    <a:pt x="91" y="37"/>
                    <a:pt x="91" y="37"/>
                  </a:cubicBezTo>
                  <a:cubicBezTo>
                    <a:pt x="91" y="37"/>
                    <a:pt x="91" y="37"/>
                    <a:pt x="91" y="37"/>
                  </a:cubicBezTo>
                  <a:cubicBezTo>
                    <a:pt x="91" y="37"/>
                    <a:pt x="91" y="37"/>
                    <a:pt x="91" y="37"/>
                  </a:cubicBezTo>
                  <a:cubicBezTo>
                    <a:pt x="92" y="37"/>
                    <a:pt x="92" y="37"/>
                    <a:pt x="94" y="36"/>
                  </a:cubicBezTo>
                  <a:cubicBezTo>
                    <a:pt x="93" y="37"/>
                    <a:pt x="93" y="37"/>
                    <a:pt x="93" y="37"/>
                  </a:cubicBezTo>
                  <a:cubicBezTo>
                    <a:pt x="93" y="37"/>
                    <a:pt x="92" y="38"/>
                    <a:pt x="92" y="38"/>
                  </a:cubicBezTo>
                  <a:cubicBezTo>
                    <a:pt x="92" y="38"/>
                    <a:pt x="92" y="38"/>
                    <a:pt x="92" y="38"/>
                  </a:cubicBezTo>
                  <a:cubicBezTo>
                    <a:pt x="92" y="38"/>
                    <a:pt x="92" y="38"/>
                    <a:pt x="92" y="38"/>
                  </a:cubicBezTo>
                  <a:cubicBezTo>
                    <a:pt x="92" y="38"/>
                    <a:pt x="92" y="38"/>
                    <a:pt x="92" y="38"/>
                  </a:cubicBezTo>
                  <a:cubicBezTo>
                    <a:pt x="92" y="38"/>
                    <a:pt x="92" y="38"/>
                    <a:pt x="92" y="38"/>
                  </a:cubicBezTo>
                  <a:cubicBezTo>
                    <a:pt x="93" y="38"/>
                    <a:pt x="93" y="38"/>
                    <a:pt x="93" y="38"/>
                  </a:cubicBezTo>
                  <a:cubicBezTo>
                    <a:pt x="93" y="38"/>
                    <a:pt x="93" y="38"/>
                    <a:pt x="93" y="38"/>
                  </a:cubicBezTo>
                  <a:cubicBezTo>
                    <a:pt x="94" y="38"/>
                    <a:pt x="94" y="38"/>
                    <a:pt x="96" y="36"/>
                  </a:cubicBezTo>
                  <a:cubicBezTo>
                    <a:pt x="96" y="36"/>
                    <a:pt x="96" y="36"/>
                    <a:pt x="96" y="36"/>
                  </a:cubicBezTo>
                  <a:cubicBezTo>
                    <a:pt x="96" y="36"/>
                    <a:pt x="96" y="36"/>
                    <a:pt x="96" y="36"/>
                  </a:cubicBezTo>
                  <a:cubicBezTo>
                    <a:pt x="97" y="36"/>
                    <a:pt x="101" y="33"/>
                    <a:pt x="103" y="31"/>
                  </a:cubicBezTo>
                  <a:cubicBezTo>
                    <a:pt x="103" y="30"/>
                    <a:pt x="103" y="30"/>
                    <a:pt x="104" y="29"/>
                  </a:cubicBezTo>
                  <a:cubicBezTo>
                    <a:pt x="104" y="30"/>
                    <a:pt x="104" y="30"/>
                    <a:pt x="103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4" y="30"/>
                    <a:pt x="104" y="30"/>
                    <a:pt x="104" y="30"/>
                  </a:cubicBezTo>
                  <a:cubicBezTo>
                    <a:pt x="104" y="30"/>
                    <a:pt x="104" y="30"/>
                    <a:pt x="108" y="27"/>
                  </a:cubicBezTo>
                  <a:cubicBezTo>
                    <a:pt x="110" y="27"/>
                    <a:pt x="111" y="26"/>
                    <a:pt x="111" y="25"/>
                  </a:cubicBezTo>
                  <a:cubicBezTo>
                    <a:pt x="111" y="25"/>
                    <a:pt x="111" y="25"/>
                    <a:pt x="111" y="25"/>
                  </a:cubicBezTo>
                  <a:cubicBezTo>
                    <a:pt x="111" y="25"/>
                    <a:pt x="111" y="25"/>
                    <a:pt x="111" y="25"/>
                  </a:cubicBezTo>
                  <a:cubicBezTo>
                    <a:pt x="111" y="25"/>
                    <a:pt x="115" y="23"/>
                    <a:pt x="115" y="23"/>
                  </a:cubicBezTo>
                  <a:cubicBezTo>
                    <a:pt x="115" y="23"/>
                    <a:pt x="115" y="23"/>
                    <a:pt x="115" y="23"/>
                  </a:cubicBezTo>
                  <a:cubicBezTo>
                    <a:pt x="115" y="23"/>
                    <a:pt x="115" y="23"/>
                    <a:pt x="115" y="23"/>
                  </a:cubicBezTo>
                  <a:cubicBezTo>
                    <a:pt x="115" y="22"/>
                    <a:pt x="115" y="22"/>
                    <a:pt x="115" y="22"/>
                  </a:cubicBezTo>
                  <a:cubicBezTo>
                    <a:pt x="115" y="22"/>
                    <a:pt x="115" y="22"/>
                    <a:pt x="115" y="22"/>
                  </a:cubicBezTo>
                  <a:cubicBezTo>
                    <a:pt x="115" y="22"/>
                    <a:pt x="115" y="22"/>
                    <a:pt x="115" y="22"/>
                  </a:cubicBezTo>
                  <a:cubicBezTo>
                    <a:pt x="115" y="22"/>
                    <a:pt x="115" y="22"/>
                    <a:pt x="115" y="22"/>
                  </a:cubicBezTo>
                  <a:cubicBezTo>
                    <a:pt x="113" y="23"/>
                    <a:pt x="110" y="25"/>
                    <a:pt x="108" y="26"/>
                  </a:cubicBezTo>
                  <a:cubicBezTo>
                    <a:pt x="106" y="27"/>
                    <a:pt x="106" y="27"/>
                    <a:pt x="106" y="27"/>
                  </a:cubicBezTo>
                  <a:cubicBezTo>
                    <a:pt x="106" y="27"/>
                    <a:pt x="106" y="27"/>
                    <a:pt x="106" y="27"/>
                  </a:cubicBezTo>
                  <a:cubicBezTo>
                    <a:pt x="104" y="29"/>
                    <a:pt x="94" y="35"/>
                    <a:pt x="91" y="37"/>
                  </a:cubicBezTo>
                  <a:close/>
                  <a:moveTo>
                    <a:pt x="10" y="196"/>
                  </a:moveTo>
                  <a:cubicBezTo>
                    <a:pt x="10" y="196"/>
                    <a:pt x="10" y="196"/>
                    <a:pt x="10" y="196"/>
                  </a:cubicBezTo>
                  <a:cubicBezTo>
                    <a:pt x="10" y="196"/>
                    <a:pt x="10" y="196"/>
                    <a:pt x="10" y="196"/>
                  </a:cubicBezTo>
                  <a:cubicBezTo>
                    <a:pt x="10" y="197"/>
                    <a:pt x="10" y="197"/>
                    <a:pt x="10" y="198"/>
                  </a:cubicBezTo>
                  <a:cubicBezTo>
                    <a:pt x="10" y="200"/>
                    <a:pt x="10" y="201"/>
                    <a:pt x="11" y="202"/>
                  </a:cubicBezTo>
                  <a:cubicBezTo>
                    <a:pt x="11" y="202"/>
                    <a:pt x="11" y="202"/>
                    <a:pt x="11" y="202"/>
                  </a:cubicBezTo>
                  <a:cubicBezTo>
                    <a:pt x="11" y="202"/>
                    <a:pt x="11" y="202"/>
                    <a:pt x="11" y="202"/>
                  </a:cubicBezTo>
                  <a:cubicBezTo>
                    <a:pt x="11" y="201"/>
                    <a:pt x="11" y="201"/>
                    <a:pt x="11" y="199"/>
                  </a:cubicBezTo>
                  <a:cubicBezTo>
                    <a:pt x="11" y="198"/>
                    <a:pt x="11" y="197"/>
                    <a:pt x="10" y="196"/>
                  </a:cubicBezTo>
                  <a:close/>
                  <a:moveTo>
                    <a:pt x="12" y="195"/>
                  </a:moveTo>
                  <a:cubicBezTo>
                    <a:pt x="12" y="195"/>
                    <a:pt x="12" y="195"/>
                    <a:pt x="12" y="195"/>
                  </a:cubicBezTo>
                  <a:cubicBezTo>
                    <a:pt x="12" y="195"/>
                    <a:pt x="12" y="195"/>
                    <a:pt x="12" y="194"/>
                  </a:cubicBezTo>
                  <a:cubicBezTo>
                    <a:pt x="12" y="194"/>
                    <a:pt x="12" y="192"/>
                    <a:pt x="12" y="192"/>
                  </a:cubicBezTo>
                  <a:cubicBezTo>
                    <a:pt x="12" y="192"/>
                    <a:pt x="12" y="192"/>
                    <a:pt x="12" y="192"/>
                  </a:cubicBezTo>
                  <a:cubicBezTo>
                    <a:pt x="12" y="192"/>
                    <a:pt x="12" y="192"/>
                    <a:pt x="12" y="192"/>
                  </a:cubicBezTo>
                  <a:cubicBezTo>
                    <a:pt x="11" y="193"/>
                    <a:pt x="11" y="193"/>
                    <a:pt x="12" y="194"/>
                  </a:cubicBezTo>
                  <a:cubicBezTo>
                    <a:pt x="12" y="194"/>
                    <a:pt x="12" y="195"/>
                    <a:pt x="12" y="195"/>
                  </a:cubicBezTo>
                  <a:close/>
                  <a:moveTo>
                    <a:pt x="11" y="195"/>
                  </a:moveTo>
                  <a:cubicBezTo>
                    <a:pt x="11" y="195"/>
                    <a:pt x="11" y="195"/>
                    <a:pt x="11" y="195"/>
                  </a:cubicBezTo>
                  <a:cubicBezTo>
                    <a:pt x="11" y="195"/>
                    <a:pt x="11" y="195"/>
                    <a:pt x="11" y="195"/>
                  </a:cubicBezTo>
                  <a:cubicBezTo>
                    <a:pt x="11" y="195"/>
                    <a:pt x="11" y="195"/>
                    <a:pt x="11" y="196"/>
                  </a:cubicBezTo>
                  <a:cubicBezTo>
                    <a:pt x="11" y="196"/>
                    <a:pt x="11" y="196"/>
                    <a:pt x="11" y="196"/>
                  </a:cubicBezTo>
                  <a:cubicBezTo>
                    <a:pt x="11" y="196"/>
                    <a:pt x="12" y="196"/>
                    <a:pt x="12" y="196"/>
                  </a:cubicBezTo>
                  <a:cubicBezTo>
                    <a:pt x="12" y="195"/>
                    <a:pt x="11" y="195"/>
                    <a:pt x="11" y="195"/>
                  </a:cubicBezTo>
                  <a:close/>
                  <a:moveTo>
                    <a:pt x="279" y="403"/>
                  </a:moveTo>
                  <a:cubicBezTo>
                    <a:pt x="279" y="403"/>
                    <a:pt x="279" y="403"/>
                    <a:pt x="279" y="403"/>
                  </a:cubicBezTo>
                  <a:cubicBezTo>
                    <a:pt x="256" y="406"/>
                    <a:pt x="251" y="405"/>
                    <a:pt x="225" y="401"/>
                  </a:cubicBezTo>
                  <a:cubicBezTo>
                    <a:pt x="226" y="401"/>
                    <a:pt x="226" y="401"/>
                    <a:pt x="227" y="401"/>
                  </a:cubicBezTo>
                  <a:cubicBezTo>
                    <a:pt x="227" y="401"/>
                    <a:pt x="227" y="401"/>
                    <a:pt x="227" y="401"/>
                  </a:cubicBezTo>
                  <a:cubicBezTo>
                    <a:pt x="227" y="401"/>
                    <a:pt x="227" y="401"/>
                    <a:pt x="227" y="401"/>
                  </a:cubicBezTo>
                  <a:cubicBezTo>
                    <a:pt x="226" y="400"/>
                    <a:pt x="226" y="400"/>
                    <a:pt x="226" y="400"/>
                  </a:cubicBezTo>
                  <a:cubicBezTo>
                    <a:pt x="225" y="399"/>
                    <a:pt x="223" y="399"/>
                    <a:pt x="220" y="398"/>
                  </a:cubicBezTo>
                  <a:cubicBezTo>
                    <a:pt x="220" y="398"/>
                    <a:pt x="220" y="397"/>
                    <a:pt x="221" y="397"/>
                  </a:cubicBezTo>
                  <a:cubicBezTo>
                    <a:pt x="220" y="393"/>
                    <a:pt x="211" y="391"/>
                    <a:pt x="206" y="390"/>
                  </a:cubicBezTo>
                  <a:cubicBezTo>
                    <a:pt x="208" y="390"/>
                    <a:pt x="208" y="390"/>
                    <a:pt x="208" y="390"/>
                  </a:cubicBezTo>
                  <a:cubicBezTo>
                    <a:pt x="210" y="389"/>
                    <a:pt x="210" y="389"/>
                    <a:pt x="210" y="389"/>
                  </a:cubicBezTo>
                  <a:cubicBezTo>
                    <a:pt x="210" y="389"/>
                    <a:pt x="210" y="389"/>
                    <a:pt x="210" y="388"/>
                  </a:cubicBezTo>
                  <a:cubicBezTo>
                    <a:pt x="211" y="388"/>
                    <a:pt x="211" y="388"/>
                    <a:pt x="211" y="388"/>
                  </a:cubicBezTo>
                  <a:cubicBezTo>
                    <a:pt x="209" y="386"/>
                    <a:pt x="207" y="384"/>
                    <a:pt x="205" y="383"/>
                  </a:cubicBezTo>
                  <a:cubicBezTo>
                    <a:pt x="203" y="381"/>
                    <a:pt x="202" y="380"/>
                    <a:pt x="200" y="378"/>
                  </a:cubicBezTo>
                  <a:cubicBezTo>
                    <a:pt x="201" y="378"/>
                    <a:pt x="201" y="378"/>
                    <a:pt x="201" y="378"/>
                  </a:cubicBezTo>
                  <a:cubicBezTo>
                    <a:pt x="201" y="378"/>
                    <a:pt x="201" y="378"/>
                    <a:pt x="201" y="378"/>
                  </a:cubicBezTo>
                  <a:cubicBezTo>
                    <a:pt x="200" y="374"/>
                    <a:pt x="197" y="372"/>
                    <a:pt x="194" y="370"/>
                  </a:cubicBezTo>
                  <a:cubicBezTo>
                    <a:pt x="190" y="368"/>
                    <a:pt x="187" y="366"/>
                    <a:pt x="186" y="362"/>
                  </a:cubicBezTo>
                  <a:cubicBezTo>
                    <a:pt x="186" y="361"/>
                    <a:pt x="186" y="360"/>
                    <a:pt x="186" y="360"/>
                  </a:cubicBezTo>
                  <a:cubicBezTo>
                    <a:pt x="186" y="355"/>
                    <a:pt x="190" y="352"/>
                    <a:pt x="192" y="351"/>
                  </a:cubicBezTo>
                  <a:cubicBezTo>
                    <a:pt x="192" y="351"/>
                    <a:pt x="192" y="351"/>
                    <a:pt x="192" y="350"/>
                  </a:cubicBezTo>
                  <a:cubicBezTo>
                    <a:pt x="192" y="346"/>
                    <a:pt x="190" y="338"/>
                    <a:pt x="173" y="312"/>
                  </a:cubicBezTo>
                  <a:cubicBezTo>
                    <a:pt x="173" y="311"/>
                    <a:pt x="174" y="309"/>
                    <a:pt x="174" y="308"/>
                  </a:cubicBezTo>
                  <a:cubicBezTo>
                    <a:pt x="174" y="307"/>
                    <a:pt x="174" y="306"/>
                    <a:pt x="174" y="305"/>
                  </a:cubicBezTo>
                  <a:cubicBezTo>
                    <a:pt x="173" y="304"/>
                    <a:pt x="173" y="303"/>
                    <a:pt x="173" y="302"/>
                  </a:cubicBezTo>
                  <a:cubicBezTo>
                    <a:pt x="173" y="301"/>
                    <a:pt x="173" y="301"/>
                    <a:pt x="173" y="300"/>
                  </a:cubicBezTo>
                  <a:cubicBezTo>
                    <a:pt x="173" y="300"/>
                    <a:pt x="173" y="300"/>
                    <a:pt x="173" y="300"/>
                  </a:cubicBezTo>
                  <a:cubicBezTo>
                    <a:pt x="174" y="299"/>
                    <a:pt x="174" y="298"/>
                    <a:pt x="174" y="297"/>
                  </a:cubicBezTo>
                  <a:cubicBezTo>
                    <a:pt x="174" y="295"/>
                    <a:pt x="173" y="291"/>
                    <a:pt x="172" y="287"/>
                  </a:cubicBezTo>
                  <a:cubicBezTo>
                    <a:pt x="171" y="285"/>
                    <a:pt x="168" y="279"/>
                    <a:pt x="163" y="276"/>
                  </a:cubicBezTo>
                  <a:cubicBezTo>
                    <a:pt x="161" y="275"/>
                    <a:pt x="160" y="276"/>
                    <a:pt x="159" y="276"/>
                  </a:cubicBezTo>
                  <a:cubicBezTo>
                    <a:pt x="158" y="277"/>
                    <a:pt x="157" y="277"/>
                    <a:pt x="156" y="277"/>
                  </a:cubicBezTo>
                  <a:cubicBezTo>
                    <a:pt x="154" y="277"/>
                    <a:pt x="153" y="276"/>
                    <a:pt x="152" y="275"/>
                  </a:cubicBezTo>
                  <a:cubicBezTo>
                    <a:pt x="151" y="275"/>
                    <a:pt x="150" y="274"/>
                    <a:pt x="149" y="274"/>
                  </a:cubicBezTo>
                  <a:cubicBezTo>
                    <a:pt x="144" y="272"/>
                    <a:pt x="142" y="273"/>
                    <a:pt x="139" y="275"/>
                  </a:cubicBezTo>
                  <a:cubicBezTo>
                    <a:pt x="139" y="275"/>
                    <a:pt x="139" y="275"/>
                    <a:pt x="139" y="275"/>
                  </a:cubicBezTo>
                  <a:cubicBezTo>
                    <a:pt x="139" y="275"/>
                    <a:pt x="139" y="275"/>
                    <a:pt x="139" y="275"/>
                  </a:cubicBezTo>
                  <a:cubicBezTo>
                    <a:pt x="138" y="276"/>
                    <a:pt x="136" y="275"/>
                    <a:pt x="135" y="275"/>
                  </a:cubicBezTo>
                  <a:cubicBezTo>
                    <a:pt x="132" y="275"/>
                    <a:pt x="130" y="275"/>
                    <a:pt x="128" y="278"/>
                  </a:cubicBezTo>
                  <a:cubicBezTo>
                    <a:pt x="126" y="276"/>
                    <a:pt x="126" y="276"/>
                    <a:pt x="114" y="275"/>
                  </a:cubicBezTo>
                  <a:cubicBezTo>
                    <a:pt x="114" y="275"/>
                    <a:pt x="114" y="275"/>
                    <a:pt x="112" y="276"/>
                  </a:cubicBezTo>
                  <a:cubicBezTo>
                    <a:pt x="109" y="275"/>
                    <a:pt x="109" y="275"/>
                    <a:pt x="107" y="275"/>
                  </a:cubicBezTo>
                  <a:cubicBezTo>
                    <a:pt x="102" y="273"/>
                    <a:pt x="99" y="270"/>
                    <a:pt x="96" y="266"/>
                  </a:cubicBezTo>
                  <a:cubicBezTo>
                    <a:pt x="92" y="262"/>
                    <a:pt x="89" y="258"/>
                    <a:pt x="84" y="256"/>
                  </a:cubicBezTo>
                  <a:cubicBezTo>
                    <a:pt x="84" y="256"/>
                    <a:pt x="81" y="255"/>
                    <a:pt x="71" y="260"/>
                  </a:cubicBezTo>
                  <a:cubicBezTo>
                    <a:pt x="70" y="260"/>
                    <a:pt x="69" y="259"/>
                    <a:pt x="68" y="259"/>
                  </a:cubicBezTo>
                  <a:cubicBezTo>
                    <a:pt x="68" y="259"/>
                    <a:pt x="67" y="258"/>
                    <a:pt x="67" y="258"/>
                  </a:cubicBezTo>
                  <a:cubicBezTo>
                    <a:pt x="66" y="258"/>
                    <a:pt x="66" y="258"/>
                    <a:pt x="66" y="258"/>
                  </a:cubicBezTo>
                  <a:cubicBezTo>
                    <a:pt x="65" y="257"/>
                    <a:pt x="64" y="257"/>
                    <a:pt x="63" y="256"/>
                  </a:cubicBezTo>
                  <a:cubicBezTo>
                    <a:pt x="61" y="255"/>
                    <a:pt x="59" y="253"/>
                    <a:pt x="56" y="254"/>
                  </a:cubicBezTo>
                  <a:cubicBezTo>
                    <a:pt x="55" y="250"/>
                    <a:pt x="55" y="250"/>
                    <a:pt x="53" y="249"/>
                  </a:cubicBezTo>
                  <a:cubicBezTo>
                    <a:pt x="53" y="245"/>
                    <a:pt x="53" y="245"/>
                    <a:pt x="52" y="244"/>
                  </a:cubicBezTo>
                  <a:cubicBezTo>
                    <a:pt x="51" y="244"/>
                    <a:pt x="51" y="244"/>
                    <a:pt x="50" y="245"/>
                  </a:cubicBezTo>
                  <a:cubicBezTo>
                    <a:pt x="50" y="246"/>
                    <a:pt x="50" y="246"/>
                    <a:pt x="50" y="246"/>
                  </a:cubicBezTo>
                  <a:cubicBezTo>
                    <a:pt x="50" y="246"/>
                    <a:pt x="51" y="247"/>
                    <a:pt x="51" y="249"/>
                  </a:cubicBezTo>
                  <a:cubicBezTo>
                    <a:pt x="50" y="249"/>
                    <a:pt x="50" y="249"/>
                    <a:pt x="50" y="249"/>
                  </a:cubicBezTo>
                  <a:cubicBezTo>
                    <a:pt x="50" y="249"/>
                    <a:pt x="50" y="249"/>
                    <a:pt x="50" y="247"/>
                  </a:cubicBezTo>
                  <a:cubicBezTo>
                    <a:pt x="50" y="247"/>
                    <a:pt x="50" y="247"/>
                    <a:pt x="50" y="247"/>
                  </a:cubicBezTo>
                  <a:cubicBezTo>
                    <a:pt x="50" y="246"/>
                    <a:pt x="50" y="246"/>
                    <a:pt x="50" y="246"/>
                  </a:cubicBezTo>
                  <a:cubicBezTo>
                    <a:pt x="49" y="246"/>
                    <a:pt x="49" y="246"/>
                    <a:pt x="49" y="246"/>
                  </a:cubicBezTo>
                  <a:cubicBezTo>
                    <a:pt x="49" y="246"/>
                    <a:pt x="49" y="246"/>
                    <a:pt x="49" y="246"/>
                  </a:cubicBezTo>
                  <a:cubicBezTo>
                    <a:pt x="47" y="247"/>
                    <a:pt x="47" y="248"/>
                    <a:pt x="46" y="250"/>
                  </a:cubicBezTo>
                  <a:cubicBezTo>
                    <a:pt x="45" y="251"/>
                    <a:pt x="45" y="251"/>
                    <a:pt x="44" y="252"/>
                  </a:cubicBezTo>
                  <a:cubicBezTo>
                    <a:pt x="43" y="254"/>
                    <a:pt x="41" y="253"/>
                    <a:pt x="40" y="253"/>
                  </a:cubicBezTo>
                  <a:cubicBezTo>
                    <a:pt x="39" y="253"/>
                    <a:pt x="38" y="253"/>
                    <a:pt x="37" y="254"/>
                  </a:cubicBezTo>
                  <a:cubicBezTo>
                    <a:pt x="36" y="253"/>
                    <a:pt x="36" y="253"/>
                    <a:pt x="35" y="251"/>
                  </a:cubicBezTo>
                  <a:cubicBezTo>
                    <a:pt x="34" y="251"/>
                    <a:pt x="34" y="252"/>
                    <a:pt x="33" y="252"/>
                  </a:cubicBezTo>
                  <a:cubicBezTo>
                    <a:pt x="33" y="252"/>
                    <a:pt x="32" y="251"/>
                    <a:pt x="32" y="250"/>
                  </a:cubicBezTo>
                  <a:cubicBezTo>
                    <a:pt x="32" y="250"/>
                    <a:pt x="32" y="250"/>
                    <a:pt x="32" y="250"/>
                  </a:cubicBezTo>
                  <a:cubicBezTo>
                    <a:pt x="31" y="250"/>
                    <a:pt x="31" y="250"/>
                    <a:pt x="31" y="250"/>
                  </a:cubicBezTo>
                  <a:cubicBezTo>
                    <a:pt x="31" y="252"/>
                    <a:pt x="31" y="254"/>
                    <a:pt x="31" y="255"/>
                  </a:cubicBezTo>
                  <a:cubicBezTo>
                    <a:pt x="30" y="258"/>
                    <a:pt x="30" y="258"/>
                    <a:pt x="30" y="258"/>
                  </a:cubicBezTo>
                  <a:cubicBezTo>
                    <a:pt x="30" y="256"/>
                    <a:pt x="30" y="256"/>
                    <a:pt x="30" y="256"/>
                  </a:cubicBezTo>
                  <a:cubicBezTo>
                    <a:pt x="30" y="256"/>
                    <a:pt x="30" y="255"/>
                    <a:pt x="30" y="254"/>
                  </a:cubicBezTo>
                  <a:cubicBezTo>
                    <a:pt x="30" y="253"/>
                    <a:pt x="30" y="252"/>
                    <a:pt x="29" y="251"/>
                  </a:cubicBezTo>
                  <a:cubicBezTo>
                    <a:pt x="29" y="251"/>
                    <a:pt x="29" y="251"/>
                    <a:pt x="29" y="251"/>
                  </a:cubicBezTo>
                  <a:cubicBezTo>
                    <a:pt x="28" y="251"/>
                    <a:pt x="28" y="251"/>
                    <a:pt x="28" y="251"/>
                  </a:cubicBezTo>
                  <a:cubicBezTo>
                    <a:pt x="27" y="252"/>
                    <a:pt x="25" y="263"/>
                    <a:pt x="25" y="263"/>
                  </a:cubicBezTo>
                  <a:cubicBezTo>
                    <a:pt x="25" y="264"/>
                    <a:pt x="25" y="264"/>
                    <a:pt x="25" y="264"/>
                  </a:cubicBezTo>
                  <a:cubicBezTo>
                    <a:pt x="25" y="267"/>
                    <a:pt x="26" y="269"/>
                    <a:pt x="26" y="272"/>
                  </a:cubicBezTo>
                  <a:cubicBezTo>
                    <a:pt x="26" y="273"/>
                    <a:pt x="27" y="275"/>
                    <a:pt x="27" y="276"/>
                  </a:cubicBezTo>
                  <a:cubicBezTo>
                    <a:pt x="27" y="275"/>
                    <a:pt x="26" y="274"/>
                    <a:pt x="23" y="274"/>
                  </a:cubicBezTo>
                  <a:cubicBezTo>
                    <a:pt x="23" y="274"/>
                    <a:pt x="23" y="274"/>
                    <a:pt x="23" y="274"/>
                  </a:cubicBezTo>
                  <a:cubicBezTo>
                    <a:pt x="23" y="274"/>
                    <a:pt x="23" y="274"/>
                    <a:pt x="23" y="274"/>
                  </a:cubicBezTo>
                  <a:cubicBezTo>
                    <a:pt x="23" y="274"/>
                    <a:pt x="23" y="274"/>
                    <a:pt x="23" y="274"/>
                  </a:cubicBezTo>
                  <a:cubicBezTo>
                    <a:pt x="23" y="274"/>
                    <a:pt x="23" y="274"/>
                    <a:pt x="22" y="279"/>
                  </a:cubicBezTo>
                  <a:cubicBezTo>
                    <a:pt x="21" y="279"/>
                    <a:pt x="21" y="279"/>
                    <a:pt x="21" y="279"/>
                  </a:cubicBezTo>
                  <a:cubicBezTo>
                    <a:pt x="20" y="278"/>
                    <a:pt x="20" y="278"/>
                    <a:pt x="11" y="250"/>
                  </a:cubicBezTo>
                  <a:cubicBezTo>
                    <a:pt x="10" y="250"/>
                    <a:pt x="10" y="250"/>
                    <a:pt x="9" y="249"/>
                  </a:cubicBezTo>
                  <a:cubicBezTo>
                    <a:pt x="9" y="248"/>
                    <a:pt x="9" y="248"/>
                    <a:pt x="9" y="248"/>
                  </a:cubicBezTo>
                  <a:cubicBezTo>
                    <a:pt x="9" y="248"/>
                    <a:pt x="9" y="248"/>
                    <a:pt x="9" y="248"/>
                  </a:cubicBezTo>
                  <a:cubicBezTo>
                    <a:pt x="8" y="248"/>
                    <a:pt x="8" y="248"/>
                    <a:pt x="8" y="248"/>
                  </a:cubicBezTo>
                  <a:cubicBezTo>
                    <a:pt x="8" y="249"/>
                    <a:pt x="8" y="249"/>
                    <a:pt x="7" y="252"/>
                  </a:cubicBezTo>
                  <a:cubicBezTo>
                    <a:pt x="7" y="252"/>
                    <a:pt x="6" y="250"/>
                    <a:pt x="5" y="241"/>
                  </a:cubicBezTo>
                  <a:cubicBezTo>
                    <a:pt x="5" y="241"/>
                    <a:pt x="5" y="241"/>
                    <a:pt x="5" y="241"/>
                  </a:cubicBezTo>
                  <a:cubicBezTo>
                    <a:pt x="3" y="223"/>
                    <a:pt x="3" y="223"/>
                    <a:pt x="3" y="223"/>
                  </a:cubicBezTo>
                  <a:cubicBezTo>
                    <a:pt x="3" y="223"/>
                    <a:pt x="3" y="223"/>
                    <a:pt x="3" y="223"/>
                  </a:cubicBezTo>
                  <a:cubicBezTo>
                    <a:pt x="3" y="223"/>
                    <a:pt x="3" y="223"/>
                    <a:pt x="3" y="223"/>
                  </a:cubicBezTo>
                  <a:cubicBezTo>
                    <a:pt x="2" y="224"/>
                    <a:pt x="2" y="224"/>
                    <a:pt x="2" y="227"/>
                  </a:cubicBezTo>
                  <a:cubicBezTo>
                    <a:pt x="2" y="229"/>
                    <a:pt x="2" y="235"/>
                    <a:pt x="3" y="243"/>
                  </a:cubicBezTo>
                  <a:cubicBezTo>
                    <a:pt x="3" y="242"/>
                    <a:pt x="3" y="242"/>
                    <a:pt x="3" y="242"/>
                  </a:cubicBezTo>
                  <a:cubicBezTo>
                    <a:pt x="3" y="242"/>
                    <a:pt x="3" y="242"/>
                    <a:pt x="3" y="242"/>
                  </a:cubicBezTo>
                  <a:cubicBezTo>
                    <a:pt x="3" y="242"/>
                    <a:pt x="3" y="242"/>
                    <a:pt x="3" y="242"/>
                  </a:cubicBezTo>
                  <a:cubicBezTo>
                    <a:pt x="3" y="242"/>
                    <a:pt x="3" y="242"/>
                    <a:pt x="3" y="242"/>
                  </a:cubicBezTo>
                  <a:cubicBezTo>
                    <a:pt x="3" y="242"/>
                    <a:pt x="3" y="242"/>
                    <a:pt x="3" y="242"/>
                  </a:cubicBezTo>
                  <a:cubicBezTo>
                    <a:pt x="3" y="247"/>
                    <a:pt x="3" y="247"/>
                    <a:pt x="3" y="247"/>
                  </a:cubicBezTo>
                  <a:cubicBezTo>
                    <a:pt x="6" y="258"/>
                    <a:pt x="6" y="258"/>
                    <a:pt x="6" y="258"/>
                  </a:cubicBezTo>
                  <a:cubicBezTo>
                    <a:pt x="6" y="260"/>
                    <a:pt x="6" y="260"/>
                    <a:pt x="6" y="260"/>
                  </a:cubicBezTo>
                  <a:cubicBezTo>
                    <a:pt x="6" y="260"/>
                    <a:pt x="6" y="260"/>
                    <a:pt x="6" y="260"/>
                  </a:cubicBezTo>
                  <a:cubicBezTo>
                    <a:pt x="6" y="260"/>
                    <a:pt x="6" y="260"/>
                    <a:pt x="6" y="260"/>
                  </a:cubicBezTo>
                  <a:cubicBezTo>
                    <a:pt x="6" y="260"/>
                    <a:pt x="6" y="260"/>
                    <a:pt x="6" y="260"/>
                  </a:cubicBezTo>
                  <a:cubicBezTo>
                    <a:pt x="7" y="260"/>
                    <a:pt x="7" y="261"/>
                    <a:pt x="7" y="262"/>
                  </a:cubicBezTo>
                  <a:cubicBezTo>
                    <a:pt x="7" y="263"/>
                    <a:pt x="8" y="264"/>
                    <a:pt x="8" y="265"/>
                  </a:cubicBezTo>
                  <a:cubicBezTo>
                    <a:pt x="9" y="265"/>
                    <a:pt x="9" y="265"/>
                    <a:pt x="9" y="265"/>
                  </a:cubicBezTo>
                  <a:cubicBezTo>
                    <a:pt x="9" y="264"/>
                    <a:pt x="9" y="264"/>
                    <a:pt x="9" y="264"/>
                  </a:cubicBezTo>
                  <a:cubicBezTo>
                    <a:pt x="9" y="266"/>
                    <a:pt x="10" y="267"/>
                    <a:pt x="14" y="273"/>
                  </a:cubicBezTo>
                  <a:cubicBezTo>
                    <a:pt x="15" y="273"/>
                    <a:pt x="15" y="273"/>
                    <a:pt x="15" y="273"/>
                  </a:cubicBezTo>
                  <a:cubicBezTo>
                    <a:pt x="15" y="273"/>
                    <a:pt x="15" y="273"/>
                    <a:pt x="15" y="273"/>
                  </a:cubicBezTo>
                  <a:cubicBezTo>
                    <a:pt x="15" y="272"/>
                    <a:pt x="15" y="272"/>
                    <a:pt x="14" y="271"/>
                  </a:cubicBezTo>
                  <a:cubicBezTo>
                    <a:pt x="16" y="274"/>
                    <a:pt x="18" y="277"/>
                    <a:pt x="19" y="279"/>
                  </a:cubicBezTo>
                  <a:cubicBezTo>
                    <a:pt x="20" y="281"/>
                    <a:pt x="21" y="283"/>
                    <a:pt x="22" y="285"/>
                  </a:cubicBezTo>
                  <a:cubicBezTo>
                    <a:pt x="22" y="285"/>
                    <a:pt x="22" y="285"/>
                    <a:pt x="22" y="285"/>
                  </a:cubicBezTo>
                  <a:cubicBezTo>
                    <a:pt x="22" y="285"/>
                    <a:pt x="22" y="285"/>
                    <a:pt x="22" y="285"/>
                  </a:cubicBezTo>
                  <a:cubicBezTo>
                    <a:pt x="22" y="285"/>
                    <a:pt x="22" y="285"/>
                    <a:pt x="22" y="285"/>
                  </a:cubicBezTo>
                  <a:cubicBezTo>
                    <a:pt x="24" y="285"/>
                    <a:pt x="24" y="285"/>
                    <a:pt x="25" y="286"/>
                  </a:cubicBezTo>
                  <a:cubicBezTo>
                    <a:pt x="26" y="286"/>
                    <a:pt x="26" y="286"/>
                    <a:pt x="26" y="286"/>
                  </a:cubicBezTo>
                  <a:cubicBezTo>
                    <a:pt x="27" y="286"/>
                    <a:pt x="27" y="286"/>
                    <a:pt x="27" y="286"/>
                  </a:cubicBezTo>
                  <a:cubicBezTo>
                    <a:pt x="27" y="286"/>
                    <a:pt x="27" y="286"/>
                    <a:pt x="27" y="286"/>
                  </a:cubicBezTo>
                  <a:cubicBezTo>
                    <a:pt x="26" y="285"/>
                    <a:pt x="26" y="284"/>
                    <a:pt x="25" y="283"/>
                  </a:cubicBezTo>
                  <a:cubicBezTo>
                    <a:pt x="25" y="281"/>
                    <a:pt x="25" y="280"/>
                    <a:pt x="24" y="279"/>
                  </a:cubicBezTo>
                  <a:cubicBezTo>
                    <a:pt x="25" y="279"/>
                    <a:pt x="27" y="279"/>
                    <a:pt x="34" y="293"/>
                  </a:cubicBezTo>
                  <a:cubicBezTo>
                    <a:pt x="37" y="298"/>
                    <a:pt x="39" y="303"/>
                    <a:pt x="41" y="308"/>
                  </a:cubicBezTo>
                  <a:cubicBezTo>
                    <a:pt x="43" y="313"/>
                    <a:pt x="45" y="318"/>
                    <a:pt x="47" y="322"/>
                  </a:cubicBezTo>
                  <a:cubicBezTo>
                    <a:pt x="47" y="323"/>
                    <a:pt x="51" y="329"/>
                    <a:pt x="53" y="329"/>
                  </a:cubicBezTo>
                  <a:cubicBezTo>
                    <a:pt x="62" y="342"/>
                    <a:pt x="62" y="342"/>
                    <a:pt x="81" y="353"/>
                  </a:cubicBezTo>
                  <a:cubicBezTo>
                    <a:pt x="96" y="363"/>
                    <a:pt x="97" y="363"/>
                    <a:pt x="101" y="365"/>
                  </a:cubicBezTo>
                  <a:cubicBezTo>
                    <a:pt x="104" y="366"/>
                    <a:pt x="107" y="366"/>
                    <a:pt x="110" y="366"/>
                  </a:cubicBezTo>
                  <a:cubicBezTo>
                    <a:pt x="113" y="367"/>
                    <a:pt x="116" y="367"/>
                    <a:pt x="119" y="368"/>
                  </a:cubicBezTo>
                  <a:cubicBezTo>
                    <a:pt x="128" y="371"/>
                    <a:pt x="136" y="376"/>
                    <a:pt x="144" y="381"/>
                  </a:cubicBezTo>
                  <a:cubicBezTo>
                    <a:pt x="151" y="385"/>
                    <a:pt x="157" y="389"/>
                    <a:pt x="165" y="392"/>
                  </a:cubicBezTo>
                  <a:cubicBezTo>
                    <a:pt x="194" y="401"/>
                    <a:pt x="194" y="401"/>
                    <a:pt x="194" y="401"/>
                  </a:cubicBezTo>
                  <a:cubicBezTo>
                    <a:pt x="217" y="407"/>
                    <a:pt x="251" y="407"/>
                    <a:pt x="272" y="404"/>
                  </a:cubicBezTo>
                  <a:cubicBezTo>
                    <a:pt x="272" y="404"/>
                    <a:pt x="272" y="404"/>
                    <a:pt x="272" y="404"/>
                  </a:cubicBezTo>
                  <a:cubicBezTo>
                    <a:pt x="272" y="404"/>
                    <a:pt x="272" y="404"/>
                    <a:pt x="272" y="404"/>
                  </a:cubicBezTo>
                  <a:cubicBezTo>
                    <a:pt x="272" y="404"/>
                    <a:pt x="272" y="404"/>
                    <a:pt x="272" y="404"/>
                  </a:cubicBezTo>
                  <a:cubicBezTo>
                    <a:pt x="272" y="404"/>
                    <a:pt x="272" y="404"/>
                    <a:pt x="272" y="404"/>
                  </a:cubicBezTo>
                  <a:cubicBezTo>
                    <a:pt x="272" y="404"/>
                    <a:pt x="272" y="404"/>
                    <a:pt x="272" y="404"/>
                  </a:cubicBezTo>
                  <a:cubicBezTo>
                    <a:pt x="279" y="403"/>
                    <a:pt x="279" y="403"/>
                    <a:pt x="279" y="403"/>
                  </a:cubicBezTo>
                  <a:close/>
                  <a:moveTo>
                    <a:pt x="19" y="222"/>
                  </a:moveTo>
                  <a:cubicBezTo>
                    <a:pt x="19" y="222"/>
                    <a:pt x="19" y="222"/>
                    <a:pt x="19" y="222"/>
                  </a:cubicBezTo>
                  <a:cubicBezTo>
                    <a:pt x="17" y="223"/>
                    <a:pt x="17" y="224"/>
                    <a:pt x="17" y="225"/>
                  </a:cubicBezTo>
                  <a:cubicBezTo>
                    <a:pt x="17" y="226"/>
                    <a:pt x="17" y="226"/>
                    <a:pt x="17" y="226"/>
                  </a:cubicBezTo>
                  <a:cubicBezTo>
                    <a:pt x="17" y="226"/>
                    <a:pt x="17" y="226"/>
                    <a:pt x="17" y="226"/>
                  </a:cubicBezTo>
                  <a:cubicBezTo>
                    <a:pt x="17" y="226"/>
                    <a:pt x="17" y="226"/>
                    <a:pt x="17" y="226"/>
                  </a:cubicBezTo>
                  <a:cubicBezTo>
                    <a:pt x="17" y="226"/>
                    <a:pt x="17" y="226"/>
                    <a:pt x="17" y="226"/>
                  </a:cubicBezTo>
                  <a:cubicBezTo>
                    <a:pt x="21" y="226"/>
                    <a:pt x="22" y="225"/>
                    <a:pt x="23" y="222"/>
                  </a:cubicBezTo>
                  <a:cubicBezTo>
                    <a:pt x="23" y="222"/>
                    <a:pt x="24" y="222"/>
                    <a:pt x="24" y="221"/>
                  </a:cubicBezTo>
                  <a:cubicBezTo>
                    <a:pt x="24" y="221"/>
                    <a:pt x="25" y="220"/>
                    <a:pt x="25" y="220"/>
                  </a:cubicBezTo>
                  <a:cubicBezTo>
                    <a:pt x="25" y="219"/>
                    <a:pt x="25" y="219"/>
                    <a:pt x="25" y="219"/>
                  </a:cubicBezTo>
                  <a:cubicBezTo>
                    <a:pt x="26" y="219"/>
                    <a:pt x="26" y="219"/>
                    <a:pt x="26" y="219"/>
                  </a:cubicBezTo>
                  <a:cubicBezTo>
                    <a:pt x="27" y="219"/>
                    <a:pt x="27" y="219"/>
                    <a:pt x="27" y="219"/>
                  </a:cubicBezTo>
                  <a:cubicBezTo>
                    <a:pt x="27" y="218"/>
                    <a:pt x="27" y="218"/>
                    <a:pt x="27" y="218"/>
                  </a:cubicBezTo>
                  <a:cubicBezTo>
                    <a:pt x="27" y="216"/>
                    <a:pt x="26" y="215"/>
                    <a:pt x="26" y="214"/>
                  </a:cubicBezTo>
                  <a:cubicBezTo>
                    <a:pt x="25" y="214"/>
                    <a:pt x="24" y="214"/>
                    <a:pt x="23" y="214"/>
                  </a:cubicBezTo>
                  <a:cubicBezTo>
                    <a:pt x="23" y="214"/>
                    <a:pt x="23" y="214"/>
                    <a:pt x="23" y="214"/>
                  </a:cubicBezTo>
                  <a:cubicBezTo>
                    <a:pt x="23" y="215"/>
                    <a:pt x="23" y="215"/>
                    <a:pt x="23" y="215"/>
                  </a:cubicBezTo>
                  <a:cubicBezTo>
                    <a:pt x="23" y="214"/>
                    <a:pt x="23" y="214"/>
                    <a:pt x="23" y="214"/>
                  </a:cubicBezTo>
                  <a:cubicBezTo>
                    <a:pt x="22" y="214"/>
                    <a:pt x="22" y="213"/>
                    <a:pt x="21" y="213"/>
                  </a:cubicBezTo>
                  <a:cubicBezTo>
                    <a:pt x="21" y="213"/>
                    <a:pt x="21" y="214"/>
                    <a:pt x="21" y="214"/>
                  </a:cubicBezTo>
                  <a:cubicBezTo>
                    <a:pt x="20" y="215"/>
                    <a:pt x="20" y="215"/>
                    <a:pt x="19" y="215"/>
                  </a:cubicBezTo>
                  <a:cubicBezTo>
                    <a:pt x="18" y="216"/>
                    <a:pt x="18" y="216"/>
                    <a:pt x="18" y="216"/>
                  </a:cubicBezTo>
                  <a:cubicBezTo>
                    <a:pt x="18" y="216"/>
                    <a:pt x="17" y="217"/>
                    <a:pt x="17" y="217"/>
                  </a:cubicBezTo>
                  <a:cubicBezTo>
                    <a:pt x="17" y="217"/>
                    <a:pt x="17" y="217"/>
                    <a:pt x="17" y="217"/>
                  </a:cubicBezTo>
                  <a:cubicBezTo>
                    <a:pt x="17" y="218"/>
                    <a:pt x="18" y="218"/>
                    <a:pt x="18" y="219"/>
                  </a:cubicBezTo>
                  <a:cubicBezTo>
                    <a:pt x="19" y="220"/>
                    <a:pt x="19" y="220"/>
                    <a:pt x="19" y="221"/>
                  </a:cubicBezTo>
                  <a:cubicBezTo>
                    <a:pt x="19" y="221"/>
                    <a:pt x="19" y="221"/>
                    <a:pt x="19" y="221"/>
                  </a:cubicBezTo>
                  <a:lnTo>
                    <a:pt x="19" y="222"/>
                  </a:lnTo>
                  <a:close/>
                  <a:moveTo>
                    <a:pt x="30" y="214"/>
                  </a:moveTo>
                  <a:cubicBezTo>
                    <a:pt x="30" y="214"/>
                    <a:pt x="30" y="214"/>
                    <a:pt x="30" y="214"/>
                  </a:cubicBezTo>
                  <a:cubicBezTo>
                    <a:pt x="29" y="215"/>
                    <a:pt x="29" y="216"/>
                    <a:pt x="30" y="218"/>
                  </a:cubicBezTo>
                  <a:cubicBezTo>
                    <a:pt x="30" y="218"/>
                    <a:pt x="31" y="218"/>
                    <a:pt x="31" y="218"/>
                  </a:cubicBezTo>
                  <a:cubicBezTo>
                    <a:pt x="32" y="217"/>
                    <a:pt x="32" y="216"/>
                    <a:pt x="32" y="215"/>
                  </a:cubicBezTo>
                  <a:cubicBezTo>
                    <a:pt x="32" y="214"/>
                    <a:pt x="32" y="214"/>
                    <a:pt x="32" y="214"/>
                  </a:cubicBezTo>
                  <a:cubicBezTo>
                    <a:pt x="31" y="213"/>
                    <a:pt x="31" y="213"/>
                    <a:pt x="30" y="214"/>
                  </a:cubicBezTo>
                  <a:close/>
                  <a:moveTo>
                    <a:pt x="12" y="219"/>
                  </a:moveTo>
                  <a:cubicBezTo>
                    <a:pt x="12" y="219"/>
                    <a:pt x="12" y="221"/>
                    <a:pt x="12" y="222"/>
                  </a:cubicBezTo>
                  <a:cubicBezTo>
                    <a:pt x="12" y="222"/>
                    <a:pt x="13" y="222"/>
                    <a:pt x="13" y="222"/>
                  </a:cubicBezTo>
                  <a:cubicBezTo>
                    <a:pt x="13" y="221"/>
                    <a:pt x="13" y="221"/>
                    <a:pt x="13" y="221"/>
                  </a:cubicBezTo>
                  <a:cubicBezTo>
                    <a:pt x="14" y="220"/>
                    <a:pt x="14" y="220"/>
                    <a:pt x="14" y="220"/>
                  </a:cubicBezTo>
                  <a:cubicBezTo>
                    <a:pt x="14" y="221"/>
                    <a:pt x="15" y="221"/>
                    <a:pt x="15" y="221"/>
                  </a:cubicBezTo>
                  <a:cubicBezTo>
                    <a:pt x="16" y="221"/>
                    <a:pt x="17" y="220"/>
                    <a:pt x="17" y="219"/>
                  </a:cubicBezTo>
                  <a:cubicBezTo>
                    <a:pt x="17" y="218"/>
                    <a:pt x="17" y="218"/>
                    <a:pt x="17" y="217"/>
                  </a:cubicBezTo>
                  <a:cubicBezTo>
                    <a:pt x="17" y="216"/>
                    <a:pt x="17" y="216"/>
                    <a:pt x="16" y="216"/>
                  </a:cubicBezTo>
                  <a:cubicBezTo>
                    <a:pt x="16" y="215"/>
                    <a:pt x="16" y="215"/>
                    <a:pt x="15" y="215"/>
                  </a:cubicBezTo>
                  <a:cubicBezTo>
                    <a:pt x="14" y="215"/>
                    <a:pt x="14" y="215"/>
                    <a:pt x="14" y="215"/>
                  </a:cubicBezTo>
                  <a:cubicBezTo>
                    <a:pt x="14" y="214"/>
                    <a:pt x="14" y="214"/>
                    <a:pt x="14" y="214"/>
                  </a:cubicBezTo>
                  <a:cubicBezTo>
                    <a:pt x="14" y="213"/>
                    <a:pt x="14" y="213"/>
                    <a:pt x="14" y="213"/>
                  </a:cubicBezTo>
                  <a:cubicBezTo>
                    <a:pt x="13" y="213"/>
                    <a:pt x="13" y="213"/>
                    <a:pt x="13" y="213"/>
                  </a:cubicBezTo>
                  <a:cubicBezTo>
                    <a:pt x="13" y="213"/>
                    <a:pt x="13" y="213"/>
                    <a:pt x="13" y="213"/>
                  </a:cubicBezTo>
                  <a:cubicBezTo>
                    <a:pt x="13" y="213"/>
                    <a:pt x="13" y="213"/>
                    <a:pt x="13" y="213"/>
                  </a:cubicBezTo>
                  <a:cubicBezTo>
                    <a:pt x="12" y="213"/>
                    <a:pt x="12" y="213"/>
                    <a:pt x="12" y="213"/>
                  </a:cubicBezTo>
                  <a:cubicBezTo>
                    <a:pt x="12" y="213"/>
                    <a:pt x="12" y="213"/>
                    <a:pt x="12" y="213"/>
                  </a:cubicBezTo>
                  <a:cubicBezTo>
                    <a:pt x="12" y="213"/>
                    <a:pt x="12" y="212"/>
                    <a:pt x="11" y="211"/>
                  </a:cubicBezTo>
                  <a:cubicBezTo>
                    <a:pt x="11" y="211"/>
                    <a:pt x="11" y="210"/>
                    <a:pt x="10" y="209"/>
                  </a:cubicBezTo>
                  <a:cubicBezTo>
                    <a:pt x="10" y="210"/>
                    <a:pt x="9" y="210"/>
                    <a:pt x="9" y="210"/>
                  </a:cubicBezTo>
                  <a:cubicBezTo>
                    <a:pt x="9" y="209"/>
                    <a:pt x="8" y="208"/>
                    <a:pt x="8" y="208"/>
                  </a:cubicBezTo>
                  <a:cubicBezTo>
                    <a:pt x="7" y="208"/>
                    <a:pt x="6" y="209"/>
                    <a:pt x="6" y="210"/>
                  </a:cubicBezTo>
                  <a:cubicBezTo>
                    <a:pt x="6" y="210"/>
                    <a:pt x="6" y="210"/>
                    <a:pt x="6" y="210"/>
                  </a:cubicBezTo>
                  <a:cubicBezTo>
                    <a:pt x="4" y="213"/>
                    <a:pt x="4" y="216"/>
                    <a:pt x="4" y="220"/>
                  </a:cubicBezTo>
                  <a:cubicBezTo>
                    <a:pt x="4" y="220"/>
                    <a:pt x="4" y="220"/>
                    <a:pt x="4" y="220"/>
                  </a:cubicBezTo>
                  <a:cubicBezTo>
                    <a:pt x="5" y="220"/>
                    <a:pt x="5" y="220"/>
                    <a:pt x="5" y="220"/>
                  </a:cubicBezTo>
                  <a:cubicBezTo>
                    <a:pt x="5" y="220"/>
                    <a:pt x="5" y="219"/>
                    <a:pt x="5" y="218"/>
                  </a:cubicBezTo>
                  <a:cubicBezTo>
                    <a:pt x="6" y="216"/>
                    <a:pt x="6" y="215"/>
                    <a:pt x="6" y="214"/>
                  </a:cubicBezTo>
                  <a:cubicBezTo>
                    <a:pt x="7" y="215"/>
                    <a:pt x="7" y="215"/>
                    <a:pt x="7" y="215"/>
                  </a:cubicBezTo>
                  <a:cubicBezTo>
                    <a:pt x="7" y="215"/>
                    <a:pt x="8" y="215"/>
                    <a:pt x="8" y="215"/>
                  </a:cubicBezTo>
                  <a:cubicBezTo>
                    <a:pt x="9" y="215"/>
                    <a:pt x="9" y="215"/>
                    <a:pt x="9" y="215"/>
                  </a:cubicBezTo>
                  <a:cubicBezTo>
                    <a:pt x="9" y="215"/>
                    <a:pt x="9" y="216"/>
                    <a:pt x="10" y="216"/>
                  </a:cubicBezTo>
                  <a:cubicBezTo>
                    <a:pt x="10" y="216"/>
                    <a:pt x="10" y="216"/>
                    <a:pt x="10" y="216"/>
                  </a:cubicBezTo>
                  <a:cubicBezTo>
                    <a:pt x="10" y="217"/>
                    <a:pt x="10" y="217"/>
                    <a:pt x="11" y="218"/>
                  </a:cubicBezTo>
                  <a:cubicBezTo>
                    <a:pt x="11" y="218"/>
                    <a:pt x="12" y="218"/>
                    <a:pt x="12" y="218"/>
                  </a:cubicBezTo>
                  <a:cubicBezTo>
                    <a:pt x="12" y="219"/>
                    <a:pt x="12" y="219"/>
                    <a:pt x="12" y="219"/>
                  </a:cubicBezTo>
                  <a:cubicBezTo>
                    <a:pt x="12" y="219"/>
                    <a:pt x="12" y="219"/>
                    <a:pt x="12" y="219"/>
                  </a:cubicBezTo>
                  <a:close/>
                  <a:moveTo>
                    <a:pt x="36" y="210"/>
                  </a:moveTo>
                  <a:cubicBezTo>
                    <a:pt x="35" y="210"/>
                    <a:pt x="35" y="210"/>
                    <a:pt x="35" y="210"/>
                  </a:cubicBezTo>
                  <a:cubicBezTo>
                    <a:pt x="35" y="210"/>
                    <a:pt x="35" y="210"/>
                    <a:pt x="35" y="210"/>
                  </a:cubicBezTo>
                  <a:cubicBezTo>
                    <a:pt x="35" y="211"/>
                    <a:pt x="35" y="211"/>
                    <a:pt x="35" y="211"/>
                  </a:cubicBezTo>
                  <a:cubicBezTo>
                    <a:pt x="35" y="211"/>
                    <a:pt x="35" y="211"/>
                    <a:pt x="35" y="211"/>
                  </a:cubicBezTo>
                  <a:cubicBezTo>
                    <a:pt x="36" y="211"/>
                    <a:pt x="36" y="211"/>
                    <a:pt x="36" y="211"/>
                  </a:cubicBezTo>
                  <a:cubicBezTo>
                    <a:pt x="36" y="211"/>
                    <a:pt x="36" y="210"/>
                    <a:pt x="36" y="210"/>
                  </a:cubicBezTo>
                  <a:close/>
                  <a:moveTo>
                    <a:pt x="282" y="37"/>
                  </a:moveTo>
                  <a:cubicBezTo>
                    <a:pt x="283" y="38"/>
                    <a:pt x="283" y="38"/>
                    <a:pt x="284" y="38"/>
                  </a:cubicBezTo>
                  <a:cubicBezTo>
                    <a:pt x="284" y="38"/>
                    <a:pt x="284" y="38"/>
                    <a:pt x="284" y="38"/>
                  </a:cubicBezTo>
                  <a:cubicBezTo>
                    <a:pt x="284" y="37"/>
                    <a:pt x="284" y="37"/>
                    <a:pt x="284" y="37"/>
                  </a:cubicBezTo>
                  <a:cubicBezTo>
                    <a:pt x="283" y="37"/>
                    <a:pt x="283" y="37"/>
                    <a:pt x="282" y="37"/>
                  </a:cubicBezTo>
                  <a:cubicBezTo>
                    <a:pt x="282" y="37"/>
                    <a:pt x="282" y="37"/>
                    <a:pt x="282" y="37"/>
                  </a:cubicBezTo>
                  <a:close/>
                  <a:moveTo>
                    <a:pt x="284" y="36"/>
                  </a:moveTo>
                  <a:cubicBezTo>
                    <a:pt x="283" y="36"/>
                    <a:pt x="283" y="36"/>
                    <a:pt x="283" y="36"/>
                  </a:cubicBezTo>
                  <a:cubicBezTo>
                    <a:pt x="283" y="36"/>
                    <a:pt x="283" y="36"/>
                    <a:pt x="283" y="36"/>
                  </a:cubicBezTo>
                  <a:cubicBezTo>
                    <a:pt x="282" y="36"/>
                    <a:pt x="282" y="36"/>
                    <a:pt x="282" y="36"/>
                  </a:cubicBezTo>
                  <a:cubicBezTo>
                    <a:pt x="282" y="36"/>
                    <a:pt x="282" y="36"/>
                    <a:pt x="282" y="36"/>
                  </a:cubicBezTo>
                  <a:cubicBezTo>
                    <a:pt x="283" y="37"/>
                    <a:pt x="284" y="37"/>
                    <a:pt x="284" y="37"/>
                  </a:cubicBezTo>
                  <a:cubicBezTo>
                    <a:pt x="284" y="37"/>
                    <a:pt x="284" y="37"/>
                    <a:pt x="284" y="37"/>
                  </a:cubicBezTo>
                  <a:cubicBezTo>
                    <a:pt x="284" y="36"/>
                    <a:pt x="284" y="36"/>
                    <a:pt x="284" y="36"/>
                  </a:cubicBezTo>
                  <a:close/>
                  <a:moveTo>
                    <a:pt x="285" y="41"/>
                  </a:moveTo>
                  <a:cubicBezTo>
                    <a:pt x="285" y="41"/>
                    <a:pt x="285" y="41"/>
                    <a:pt x="285" y="41"/>
                  </a:cubicBezTo>
                  <a:cubicBezTo>
                    <a:pt x="285" y="41"/>
                    <a:pt x="284" y="41"/>
                    <a:pt x="284" y="42"/>
                  </a:cubicBezTo>
                  <a:cubicBezTo>
                    <a:pt x="284" y="42"/>
                    <a:pt x="284" y="42"/>
                    <a:pt x="284" y="42"/>
                  </a:cubicBezTo>
                  <a:cubicBezTo>
                    <a:pt x="284" y="42"/>
                    <a:pt x="284" y="42"/>
                    <a:pt x="284" y="42"/>
                  </a:cubicBezTo>
                  <a:cubicBezTo>
                    <a:pt x="287" y="43"/>
                    <a:pt x="291" y="43"/>
                    <a:pt x="292" y="42"/>
                  </a:cubicBezTo>
                  <a:cubicBezTo>
                    <a:pt x="292" y="42"/>
                    <a:pt x="292" y="42"/>
                    <a:pt x="292" y="42"/>
                  </a:cubicBezTo>
                  <a:cubicBezTo>
                    <a:pt x="292" y="41"/>
                    <a:pt x="292" y="41"/>
                    <a:pt x="292" y="41"/>
                  </a:cubicBezTo>
                  <a:cubicBezTo>
                    <a:pt x="292" y="41"/>
                    <a:pt x="292" y="41"/>
                    <a:pt x="292" y="41"/>
                  </a:cubicBezTo>
                  <a:cubicBezTo>
                    <a:pt x="287" y="41"/>
                    <a:pt x="286" y="41"/>
                    <a:pt x="285" y="41"/>
                  </a:cubicBezTo>
                  <a:close/>
                  <a:moveTo>
                    <a:pt x="307" y="42"/>
                  </a:moveTo>
                  <a:cubicBezTo>
                    <a:pt x="307" y="42"/>
                    <a:pt x="308" y="42"/>
                    <a:pt x="309" y="42"/>
                  </a:cubicBezTo>
                  <a:cubicBezTo>
                    <a:pt x="309" y="41"/>
                    <a:pt x="309" y="41"/>
                    <a:pt x="309" y="41"/>
                  </a:cubicBezTo>
                  <a:cubicBezTo>
                    <a:pt x="309" y="41"/>
                    <a:pt x="309" y="41"/>
                    <a:pt x="308" y="39"/>
                  </a:cubicBezTo>
                  <a:cubicBezTo>
                    <a:pt x="308" y="38"/>
                    <a:pt x="308" y="38"/>
                    <a:pt x="308" y="38"/>
                  </a:cubicBezTo>
                  <a:cubicBezTo>
                    <a:pt x="307" y="38"/>
                    <a:pt x="307" y="38"/>
                    <a:pt x="307" y="38"/>
                  </a:cubicBezTo>
                  <a:cubicBezTo>
                    <a:pt x="307" y="38"/>
                    <a:pt x="307" y="38"/>
                    <a:pt x="307" y="38"/>
                  </a:cubicBezTo>
                  <a:cubicBezTo>
                    <a:pt x="307" y="38"/>
                    <a:pt x="307" y="38"/>
                    <a:pt x="307" y="38"/>
                  </a:cubicBezTo>
                  <a:cubicBezTo>
                    <a:pt x="307" y="38"/>
                    <a:pt x="307" y="38"/>
                    <a:pt x="307" y="38"/>
                  </a:cubicBezTo>
                  <a:cubicBezTo>
                    <a:pt x="306" y="38"/>
                    <a:pt x="306" y="38"/>
                    <a:pt x="306" y="39"/>
                  </a:cubicBezTo>
                  <a:cubicBezTo>
                    <a:pt x="305" y="39"/>
                    <a:pt x="305" y="39"/>
                    <a:pt x="305" y="40"/>
                  </a:cubicBezTo>
                  <a:cubicBezTo>
                    <a:pt x="304" y="40"/>
                    <a:pt x="304" y="40"/>
                    <a:pt x="304" y="40"/>
                  </a:cubicBezTo>
                  <a:cubicBezTo>
                    <a:pt x="305" y="40"/>
                    <a:pt x="305" y="40"/>
                    <a:pt x="305" y="40"/>
                  </a:cubicBezTo>
                  <a:cubicBezTo>
                    <a:pt x="306" y="41"/>
                    <a:pt x="306" y="42"/>
                    <a:pt x="307" y="42"/>
                  </a:cubicBezTo>
                  <a:close/>
                  <a:moveTo>
                    <a:pt x="405" y="248"/>
                  </a:moveTo>
                  <a:cubicBezTo>
                    <a:pt x="405" y="248"/>
                    <a:pt x="405" y="248"/>
                    <a:pt x="405" y="248"/>
                  </a:cubicBezTo>
                  <a:cubicBezTo>
                    <a:pt x="404" y="250"/>
                    <a:pt x="404" y="252"/>
                    <a:pt x="403" y="254"/>
                  </a:cubicBezTo>
                  <a:cubicBezTo>
                    <a:pt x="402" y="255"/>
                    <a:pt x="402" y="257"/>
                    <a:pt x="401" y="259"/>
                  </a:cubicBezTo>
                  <a:cubicBezTo>
                    <a:pt x="399" y="264"/>
                    <a:pt x="397" y="265"/>
                    <a:pt x="396" y="265"/>
                  </a:cubicBezTo>
                  <a:cubicBezTo>
                    <a:pt x="395" y="266"/>
                    <a:pt x="395" y="266"/>
                    <a:pt x="393" y="271"/>
                  </a:cubicBezTo>
                  <a:cubicBezTo>
                    <a:pt x="392" y="273"/>
                    <a:pt x="392" y="275"/>
                    <a:pt x="391" y="277"/>
                  </a:cubicBezTo>
                  <a:cubicBezTo>
                    <a:pt x="391" y="278"/>
                    <a:pt x="390" y="279"/>
                    <a:pt x="390" y="281"/>
                  </a:cubicBezTo>
                  <a:cubicBezTo>
                    <a:pt x="389" y="283"/>
                    <a:pt x="389" y="283"/>
                    <a:pt x="385" y="290"/>
                  </a:cubicBezTo>
                  <a:cubicBezTo>
                    <a:pt x="385" y="291"/>
                    <a:pt x="383" y="293"/>
                    <a:pt x="379" y="305"/>
                  </a:cubicBezTo>
                  <a:cubicBezTo>
                    <a:pt x="379" y="305"/>
                    <a:pt x="378" y="307"/>
                    <a:pt x="379" y="309"/>
                  </a:cubicBezTo>
                  <a:cubicBezTo>
                    <a:pt x="379" y="309"/>
                    <a:pt x="379" y="309"/>
                    <a:pt x="379" y="309"/>
                  </a:cubicBezTo>
                  <a:cubicBezTo>
                    <a:pt x="379" y="309"/>
                    <a:pt x="379" y="309"/>
                    <a:pt x="379" y="309"/>
                  </a:cubicBezTo>
                  <a:cubicBezTo>
                    <a:pt x="385" y="307"/>
                    <a:pt x="401" y="270"/>
                    <a:pt x="401" y="270"/>
                  </a:cubicBezTo>
                  <a:cubicBezTo>
                    <a:pt x="402" y="266"/>
                    <a:pt x="402" y="266"/>
                    <a:pt x="402" y="266"/>
                  </a:cubicBezTo>
                  <a:cubicBezTo>
                    <a:pt x="402" y="266"/>
                    <a:pt x="402" y="266"/>
                    <a:pt x="403" y="265"/>
                  </a:cubicBezTo>
                  <a:cubicBezTo>
                    <a:pt x="403" y="265"/>
                    <a:pt x="406" y="256"/>
                    <a:pt x="406" y="248"/>
                  </a:cubicBezTo>
                  <a:cubicBezTo>
                    <a:pt x="406" y="248"/>
                    <a:pt x="406" y="248"/>
                    <a:pt x="406" y="248"/>
                  </a:cubicBezTo>
                  <a:cubicBezTo>
                    <a:pt x="405" y="248"/>
                    <a:pt x="405" y="248"/>
                    <a:pt x="405" y="248"/>
                  </a:cubicBezTo>
                  <a:close/>
                  <a:moveTo>
                    <a:pt x="284" y="37"/>
                  </a:moveTo>
                  <a:cubicBezTo>
                    <a:pt x="284" y="37"/>
                    <a:pt x="284" y="37"/>
                    <a:pt x="284" y="37"/>
                  </a:cubicBezTo>
                  <a:cubicBezTo>
                    <a:pt x="284" y="37"/>
                    <a:pt x="284" y="37"/>
                    <a:pt x="284" y="37"/>
                  </a:cubicBezTo>
                  <a:cubicBezTo>
                    <a:pt x="284" y="37"/>
                    <a:pt x="284" y="37"/>
                    <a:pt x="284" y="37"/>
                  </a:cubicBezTo>
                  <a:cubicBezTo>
                    <a:pt x="285" y="38"/>
                    <a:pt x="285" y="38"/>
                    <a:pt x="285" y="38"/>
                  </a:cubicBezTo>
                  <a:cubicBezTo>
                    <a:pt x="285" y="38"/>
                    <a:pt x="285" y="38"/>
                    <a:pt x="286" y="38"/>
                  </a:cubicBezTo>
                  <a:cubicBezTo>
                    <a:pt x="286" y="38"/>
                    <a:pt x="286" y="38"/>
                    <a:pt x="286" y="38"/>
                  </a:cubicBezTo>
                  <a:cubicBezTo>
                    <a:pt x="286" y="38"/>
                    <a:pt x="286" y="38"/>
                    <a:pt x="286" y="38"/>
                  </a:cubicBezTo>
                  <a:cubicBezTo>
                    <a:pt x="285" y="37"/>
                    <a:pt x="285" y="37"/>
                    <a:pt x="285" y="37"/>
                  </a:cubicBezTo>
                  <a:cubicBezTo>
                    <a:pt x="285" y="37"/>
                    <a:pt x="285" y="37"/>
                    <a:pt x="285" y="37"/>
                  </a:cubicBezTo>
                  <a:cubicBezTo>
                    <a:pt x="286" y="37"/>
                    <a:pt x="286" y="37"/>
                    <a:pt x="286" y="37"/>
                  </a:cubicBezTo>
                  <a:cubicBezTo>
                    <a:pt x="287" y="38"/>
                    <a:pt x="287" y="38"/>
                    <a:pt x="287" y="38"/>
                  </a:cubicBezTo>
                  <a:cubicBezTo>
                    <a:pt x="288" y="38"/>
                    <a:pt x="288" y="38"/>
                    <a:pt x="288" y="38"/>
                  </a:cubicBezTo>
                  <a:cubicBezTo>
                    <a:pt x="288" y="38"/>
                    <a:pt x="288" y="38"/>
                    <a:pt x="288" y="38"/>
                  </a:cubicBezTo>
                  <a:cubicBezTo>
                    <a:pt x="288" y="38"/>
                    <a:pt x="288" y="38"/>
                    <a:pt x="288" y="38"/>
                  </a:cubicBezTo>
                  <a:cubicBezTo>
                    <a:pt x="288" y="37"/>
                    <a:pt x="288" y="37"/>
                    <a:pt x="288" y="37"/>
                  </a:cubicBezTo>
                  <a:cubicBezTo>
                    <a:pt x="287" y="37"/>
                    <a:pt x="287" y="37"/>
                    <a:pt x="287" y="37"/>
                  </a:cubicBezTo>
                  <a:cubicBezTo>
                    <a:pt x="287" y="37"/>
                    <a:pt x="287" y="37"/>
                    <a:pt x="287" y="37"/>
                  </a:cubicBezTo>
                  <a:cubicBezTo>
                    <a:pt x="286" y="37"/>
                    <a:pt x="286" y="37"/>
                    <a:pt x="286" y="37"/>
                  </a:cubicBezTo>
                  <a:cubicBezTo>
                    <a:pt x="286" y="36"/>
                    <a:pt x="286" y="36"/>
                    <a:pt x="286" y="36"/>
                  </a:cubicBezTo>
                  <a:cubicBezTo>
                    <a:pt x="286" y="37"/>
                    <a:pt x="286" y="37"/>
                    <a:pt x="286" y="37"/>
                  </a:cubicBezTo>
                  <a:cubicBezTo>
                    <a:pt x="286" y="37"/>
                    <a:pt x="286" y="37"/>
                    <a:pt x="286" y="37"/>
                  </a:cubicBezTo>
                  <a:cubicBezTo>
                    <a:pt x="285" y="36"/>
                    <a:pt x="285" y="36"/>
                    <a:pt x="285" y="36"/>
                  </a:cubicBezTo>
                  <a:cubicBezTo>
                    <a:pt x="285" y="36"/>
                    <a:pt x="285" y="36"/>
                    <a:pt x="285" y="36"/>
                  </a:cubicBezTo>
                  <a:cubicBezTo>
                    <a:pt x="285" y="36"/>
                    <a:pt x="285" y="36"/>
                    <a:pt x="285" y="36"/>
                  </a:cubicBezTo>
                  <a:cubicBezTo>
                    <a:pt x="285" y="36"/>
                    <a:pt x="285" y="36"/>
                    <a:pt x="285" y="36"/>
                  </a:cubicBezTo>
                  <a:cubicBezTo>
                    <a:pt x="285" y="37"/>
                    <a:pt x="285" y="37"/>
                    <a:pt x="285" y="37"/>
                  </a:cubicBezTo>
                  <a:cubicBezTo>
                    <a:pt x="285" y="37"/>
                    <a:pt x="285" y="37"/>
                    <a:pt x="285" y="37"/>
                  </a:cubicBezTo>
                  <a:cubicBezTo>
                    <a:pt x="285" y="37"/>
                    <a:pt x="285" y="37"/>
                    <a:pt x="285" y="37"/>
                  </a:cubicBezTo>
                  <a:cubicBezTo>
                    <a:pt x="285" y="37"/>
                    <a:pt x="285" y="37"/>
                    <a:pt x="284" y="37"/>
                  </a:cubicBezTo>
                  <a:close/>
                  <a:moveTo>
                    <a:pt x="390" y="266"/>
                  </a:moveTo>
                  <a:cubicBezTo>
                    <a:pt x="391" y="265"/>
                    <a:pt x="392" y="263"/>
                    <a:pt x="392" y="261"/>
                  </a:cubicBezTo>
                  <a:cubicBezTo>
                    <a:pt x="394" y="256"/>
                    <a:pt x="397" y="240"/>
                    <a:pt x="397" y="239"/>
                  </a:cubicBezTo>
                  <a:cubicBezTo>
                    <a:pt x="397" y="239"/>
                    <a:pt x="397" y="239"/>
                    <a:pt x="397" y="239"/>
                  </a:cubicBezTo>
                  <a:cubicBezTo>
                    <a:pt x="396" y="238"/>
                    <a:pt x="396" y="237"/>
                    <a:pt x="396" y="235"/>
                  </a:cubicBezTo>
                  <a:cubicBezTo>
                    <a:pt x="396" y="233"/>
                    <a:pt x="397" y="231"/>
                    <a:pt x="397" y="230"/>
                  </a:cubicBezTo>
                  <a:cubicBezTo>
                    <a:pt x="397" y="228"/>
                    <a:pt x="397" y="226"/>
                    <a:pt x="397" y="224"/>
                  </a:cubicBezTo>
                  <a:cubicBezTo>
                    <a:pt x="397" y="222"/>
                    <a:pt x="397" y="220"/>
                    <a:pt x="396" y="218"/>
                  </a:cubicBezTo>
                  <a:cubicBezTo>
                    <a:pt x="396" y="217"/>
                    <a:pt x="396" y="216"/>
                    <a:pt x="396" y="215"/>
                  </a:cubicBezTo>
                  <a:cubicBezTo>
                    <a:pt x="396" y="214"/>
                    <a:pt x="396" y="214"/>
                    <a:pt x="396" y="214"/>
                  </a:cubicBezTo>
                  <a:cubicBezTo>
                    <a:pt x="396" y="214"/>
                    <a:pt x="396" y="214"/>
                    <a:pt x="396" y="214"/>
                  </a:cubicBezTo>
                  <a:cubicBezTo>
                    <a:pt x="403" y="193"/>
                    <a:pt x="406" y="176"/>
                    <a:pt x="406" y="161"/>
                  </a:cubicBezTo>
                  <a:cubicBezTo>
                    <a:pt x="406" y="149"/>
                    <a:pt x="404" y="139"/>
                    <a:pt x="399" y="131"/>
                  </a:cubicBezTo>
                  <a:cubicBezTo>
                    <a:pt x="399" y="131"/>
                    <a:pt x="399" y="131"/>
                    <a:pt x="399" y="131"/>
                  </a:cubicBezTo>
                  <a:cubicBezTo>
                    <a:pt x="399" y="131"/>
                    <a:pt x="399" y="131"/>
                    <a:pt x="399" y="131"/>
                  </a:cubicBezTo>
                  <a:cubicBezTo>
                    <a:pt x="399" y="132"/>
                    <a:pt x="398" y="133"/>
                    <a:pt x="398" y="133"/>
                  </a:cubicBezTo>
                  <a:cubicBezTo>
                    <a:pt x="397" y="133"/>
                    <a:pt x="397" y="133"/>
                    <a:pt x="397" y="133"/>
                  </a:cubicBezTo>
                  <a:cubicBezTo>
                    <a:pt x="397" y="134"/>
                    <a:pt x="397" y="134"/>
                    <a:pt x="397" y="134"/>
                  </a:cubicBezTo>
                  <a:cubicBezTo>
                    <a:pt x="396" y="134"/>
                    <a:pt x="396" y="135"/>
                    <a:pt x="396" y="135"/>
                  </a:cubicBezTo>
                  <a:cubicBezTo>
                    <a:pt x="395" y="134"/>
                    <a:pt x="395" y="134"/>
                    <a:pt x="395" y="134"/>
                  </a:cubicBezTo>
                  <a:cubicBezTo>
                    <a:pt x="394" y="135"/>
                    <a:pt x="394" y="135"/>
                    <a:pt x="394" y="135"/>
                  </a:cubicBezTo>
                  <a:cubicBezTo>
                    <a:pt x="391" y="133"/>
                    <a:pt x="373" y="108"/>
                    <a:pt x="373" y="107"/>
                  </a:cubicBezTo>
                  <a:cubicBezTo>
                    <a:pt x="360" y="86"/>
                    <a:pt x="340" y="69"/>
                    <a:pt x="330" y="62"/>
                  </a:cubicBezTo>
                  <a:cubicBezTo>
                    <a:pt x="332" y="63"/>
                    <a:pt x="332" y="63"/>
                    <a:pt x="333" y="63"/>
                  </a:cubicBezTo>
                  <a:cubicBezTo>
                    <a:pt x="334" y="63"/>
                    <a:pt x="334" y="63"/>
                    <a:pt x="334" y="63"/>
                  </a:cubicBezTo>
                  <a:cubicBezTo>
                    <a:pt x="333" y="62"/>
                    <a:pt x="333" y="62"/>
                    <a:pt x="333" y="62"/>
                  </a:cubicBezTo>
                  <a:cubicBezTo>
                    <a:pt x="335" y="64"/>
                    <a:pt x="366" y="93"/>
                    <a:pt x="366" y="93"/>
                  </a:cubicBezTo>
                  <a:cubicBezTo>
                    <a:pt x="371" y="97"/>
                    <a:pt x="374" y="103"/>
                    <a:pt x="377" y="109"/>
                  </a:cubicBezTo>
                  <a:cubicBezTo>
                    <a:pt x="380" y="116"/>
                    <a:pt x="383" y="122"/>
                    <a:pt x="389" y="127"/>
                  </a:cubicBezTo>
                  <a:cubicBezTo>
                    <a:pt x="389" y="127"/>
                    <a:pt x="389" y="127"/>
                    <a:pt x="389" y="127"/>
                  </a:cubicBezTo>
                  <a:cubicBezTo>
                    <a:pt x="391" y="126"/>
                    <a:pt x="391" y="126"/>
                    <a:pt x="391" y="126"/>
                  </a:cubicBezTo>
                  <a:cubicBezTo>
                    <a:pt x="391" y="126"/>
                    <a:pt x="391" y="126"/>
                    <a:pt x="391" y="126"/>
                  </a:cubicBezTo>
                  <a:cubicBezTo>
                    <a:pt x="391" y="126"/>
                    <a:pt x="391" y="126"/>
                    <a:pt x="391" y="126"/>
                  </a:cubicBezTo>
                  <a:cubicBezTo>
                    <a:pt x="391" y="125"/>
                    <a:pt x="391" y="125"/>
                    <a:pt x="391" y="124"/>
                  </a:cubicBezTo>
                  <a:cubicBezTo>
                    <a:pt x="392" y="124"/>
                    <a:pt x="392" y="124"/>
                    <a:pt x="392" y="124"/>
                  </a:cubicBezTo>
                  <a:cubicBezTo>
                    <a:pt x="392" y="124"/>
                    <a:pt x="392" y="124"/>
                    <a:pt x="392" y="124"/>
                  </a:cubicBezTo>
                  <a:cubicBezTo>
                    <a:pt x="392" y="123"/>
                    <a:pt x="393" y="122"/>
                    <a:pt x="393" y="122"/>
                  </a:cubicBezTo>
                  <a:cubicBezTo>
                    <a:pt x="393" y="122"/>
                    <a:pt x="393" y="122"/>
                    <a:pt x="393" y="122"/>
                  </a:cubicBezTo>
                  <a:cubicBezTo>
                    <a:pt x="393" y="119"/>
                    <a:pt x="393" y="119"/>
                    <a:pt x="393" y="119"/>
                  </a:cubicBezTo>
                  <a:cubicBezTo>
                    <a:pt x="394" y="118"/>
                    <a:pt x="394" y="118"/>
                    <a:pt x="394" y="118"/>
                  </a:cubicBezTo>
                  <a:cubicBezTo>
                    <a:pt x="394" y="118"/>
                    <a:pt x="394" y="118"/>
                    <a:pt x="394" y="118"/>
                  </a:cubicBezTo>
                  <a:cubicBezTo>
                    <a:pt x="394" y="117"/>
                    <a:pt x="394" y="117"/>
                    <a:pt x="394" y="117"/>
                  </a:cubicBezTo>
                  <a:cubicBezTo>
                    <a:pt x="394" y="117"/>
                    <a:pt x="394" y="116"/>
                    <a:pt x="394" y="116"/>
                  </a:cubicBezTo>
                  <a:cubicBezTo>
                    <a:pt x="394" y="116"/>
                    <a:pt x="394" y="116"/>
                    <a:pt x="392" y="112"/>
                  </a:cubicBezTo>
                  <a:cubicBezTo>
                    <a:pt x="392" y="112"/>
                    <a:pt x="392" y="112"/>
                    <a:pt x="392" y="112"/>
                  </a:cubicBezTo>
                  <a:cubicBezTo>
                    <a:pt x="392" y="112"/>
                    <a:pt x="392" y="112"/>
                    <a:pt x="392" y="111"/>
                  </a:cubicBezTo>
                  <a:cubicBezTo>
                    <a:pt x="392" y="109"/>
                    <a:pt x="391" y="105"/>
                    <a:pt x="384" y="94"/>
                  </a:cubicBezTo>
                  <a:cubicBezTo>
                    <a:pt x="383" y="93"/>
                    <a:pt x="382" y="90"/>
                    <a:pt x="380" y="89"/>
                  </a:cubicBezTo>
                  <a:cubicBezTo>
                    <a:pt x="379" y="87"/>
                    <a:pt x="379" y="87"/>
                    <a:pt x="379" y="87"/>
                  </a:cubicBezTo>
                  <a:cubicBezTo>
                    <a:pt x="379" y="87"/>
                    <a:pt x="379" y="87"/>
                    <a:pt x="379" y="87"/>
                  </a:cubicBezTo>
                  <a:cubicBezTo>
                    <a:pt x="378" y="85"/>
                    <a:pt x="376" y="83"/>
                    <a:pt x="371" y="77"/>
                  </a:cubicBezTo>
                  <a:cubicBezTo>
                    <a:pt x="371" y="77"/>
                    <a:pt x="371" y="77"/>
                    <a:pt x="371" y="77"/>
                  </a:cubicBezTo>
                  <a:cubicBezTo>
                    <a:pt x="371" y="77"/>
                    <a:pt x="371" y="77"/>
                    <a:pt x="371" y="77"/>
                  </a:cubicBezTo>
                  <a:cubicBezTo>
                    <a:pt x="365" y="70"/>
                    <a:pt x="357" y="61"/>
                    <a:pt x="350" y="55"/>
                  </a:cubicBezTo>
                  <a:cubicBezTo>
                    <a:pt x="342" y="47"/>
                    <a:pt x="342" y="47"/>
                    <a:pt x="342" y="47"/>
                  </a:cubicBezTo>
                  <a:cubicBezTo>
                    <a:pt x="341" y="47"/>
                    <a:pt x="341" y="47"/>
                    <a:pt x="341" y="47"/>
                  </a:cubicBezTo>
                  <a:cubicBezTo>
                    <a:pt x="341" y="47"/>
                    <a:pt x="341" y="47"/>
                    <a:pt x="341" y="47"/>
                  </a:cubicBezTo>
                  <a:cubicBezTo>
                    <a:pt x="341" y="47"/>
                    <a:pt x="341" y="47"/>
                    <a:pt x="341" y="47"/>
                  </a:cubicBezTo>
                  <a:cubicBezTo>
                    <a:pt x="341" y="47"/>
                    <a:pt x="341" y="47"/>
                    <a:pt x="340" y="46"/>
                  </a:cubicBezTo>
                  <a:cubicBezTo>
                    <a:pt x="335" y="42"/>
                    <a:pt x="329" y="38"/>
                    <a:pt x="324" y="34"/>
                  </a:cubicBezTo>
                  <a:cubicBezTo>
                    <a:pt x="307" y="24"/>
                    <a:pt x="306" y="23"/>
                    <a:pt x="295" y="18"/>
                  </a:cubicBezTo>
                  <a:cubicBezTo>
                    <a:pt x="277" y="11"/>
                    <a:pt x="276" y="11"/>
                    <a:pt x="264" y="7"/>
                  </a:cubicBezTo>
                  <a:cubicBezTo>
                    <a:pt x="246" y="3"/>
                    <a:pt x="244" y="3"/>
                    <a:pt x="230" y="1"/>
                  </a:cubicBezTo>
                  <a:cubicBezTo>
                    <a:pt x="218" y="0"/>
                    <a:pt x="211" y="0"/>
                    <a:pt x="195" y="0"/>
                  </a:cubicBezTo>
                  <a:cubicBezTo>
                    <a:pt x="195" y="0"/>
                    <a:pt x="195" y="0"/>
                    <a:pt x="195" y="0"/>
                  </a:cubicBezTo>
                  <a:cubicBezTo>
                    <a:pt x="195" y="1"/>
                    <a:pt x="195" y="1"/>
                    <a:pt x="195" y="1"/>
                  </a:cubicBezTo>
                  <a:cubicBezTo>
                    <a:pt x="189" y="1"/>
                    <a:pt x="186" y="1"/>
                    <a:pt x="180" y="2"/>
                  </a:cubicBezTo>
                  <a:cubicBezTo>
                    <a:pt x="177" y="2"/>
                    <a:pt x="173" y="3"/>
                    <a:pt x="170" y="4"/>
                  </a:cubicBezTo>
                  <a:cubicBezTo>
                    <a:pt x="169" y="4"/>
                    <a:pt x="169" y="4"/>
                    <a:pt x="169" y="4"/>
                  </a:cubicBezTo>
                  <a:cubicBezTo>
                    <a:pt x="169" y="4"/>
                    <a:pt x="169" y="4"/>
                    <a:pt x="169" y="4"/>
                  </a:cubicBezTo>
                  <a:cubicBezTo>
                    <a:pt x="169" y="4"/>
                    <a:pt x="169" y="4"/>
                    <a:pt x="169" y="4"/>
                  </a:cubicBezTo>
                  <a:cubicBezTo>
                    <a:pt x="172" y="4"/>
                    <a:pt x="173" y="4"/>
                    <a:pt x="174" y="4"/>
                  </a:cubicBezTo>
                  <a:cubicBezTo>
                    <a:pt x="175" y="4"/>
                    <a:pt x="175" y="4"/>
                    <a:pt x="176" y="4"/>
                  </a:cubicBezTo>
                  <a:cubicBezTo>
                    <a:pt x="176" y="4"/>
                    <a:pt x="176" y="4"/>
                    <a:pt x="176" y="4"/>
                  </a:cubicBezTo>
                  <a:cubicBezTo>
                    <a:pt x="176" y="6"/>
                    <a:pt x="176" y="6"/>
                    <a:pt x="176" y="6"/>
                  </a:cubicBezTo>
                  <a:cubicBezTo>
                    <a:pt x="176" y="6"/>
                    <a:pt x="176" y="6"/>
                    <a:pt x="176" y="6"/>
                  </a:cubicBezTo>
                  <a:cubicBezTo>
                    <a:pt x="177" y="7"/>
                    <a:pt x="184" y="9"/>
                    <a:pt x="187" y="8"/>
                  </a:cubicBezTo>
                  <a:cubicBezTo>
                    <a:pt x="188" y="8"/>
                    <a:pt x="189" y="7"/>
                    <a:pt x="189" y="6"/>
                  </a:cubicBezTo>
                  <a:cubicBezTo>
                    <a:pt x="190" y="6"/>
                    <a:pt x="191" y="7"/>
                    <a:pt x="194" y="7"/>
                  </a:cubicBezTo>
                  <a:cubicBezTo>
                    <a:pt x="193" y="7"/>
                    <a:pt x="193" y="7"/>
                    <a:pt x="192" y="7"/>
                  </a:cubicBezTo>
                  <a:cubicBezTo>
                    <a:pt x="192" y="7"/>
                    <a:pt x="192" y="7"/>
                    <a:pt x="192" y="7"/>
                  </a:cubicBezTo>
                  <a:cubicBezTo>
                    <a:pt x="191" y="8"/>
                    <a:pt x="191" y="8"/>
                    <a:pt x="191" y="8"/>
                  </a:cubicBezTo>
                  <a:cubicBezTo>
                    <a:pt x="191" y="8"/>
                    <a:pt x="191" y="8"/>
                    <a:pt x="191" y="8"/>
                  </a:cubicBezTo>
                  <a:cubicBezTo>
                    <a:pt x="192" y="9"/>
                    <a:pt x="192" y="9"/>
                    <a:pt x="198" y="11"/>
                  </a:cubicBezTo>
                  <a:cubicBezTo>
                    <a:pt x="197" y="12"/>
                    <a:pt x="197" y="12"/>
                    <a:pt x="196" y="13"/>
                  </a:cubicBezTo>
                  <a:cubicBezTo>
                    <a:pt x="196" y="13"/>
                    <a:pt x="195" y="13"/>
                    <a:pt x="195" y="14"/>
                  </a:cubicBezTo>
                  <a:cubicBezTo>
                    <a:pt x="194" y="14"/>
                    <a:pt x="194" y="14"/>
                    <a:pt x="194" y="14"/>
                  </a:cubicBezTo>
                  <a:cubicBezTo>
                    <a:pt x="194" y="14"/>
                    <a:pt x="194" y="14"/>
                    <a:pt x="194" y="14"/>
                  </a:cubicBezTo>
                  <a:cubicBezTo>
                    <a:pt x="195" y="15"/>
                    <a:pt x="195" y="15"/>
                    <a:pt x="195" y="16"/>
                  </a:cubicBezTo>
                  <a:cubicBezTo>
                    <a:pt x="195" y="17"/>
                    <a:pt x="194" y="17"/>
                    <a:pt x="193" y="19"/>
                  </a:cubicBezTo>
                  <a:cubicBezTo>
                    <a:pt x="193" y="19"/>
                    <a:pt x="193" y="19"/>
                    <a:pt x="193" y="19"/>
                  </a:cubicBezTo>
                  <a:cubicBezTo>
                    <a:pt x="192" y="18"/>
                    <a:pt x="192" y="18"/>
                    <a:pt x="192" y="18"/>
                  </a:cubicBezTo>
                  <a:cubicBezTo>
                    <a:pt x="192" y="18"/>
                    <a:pt x="191" y="18"/>
                    <a:pt x="191" y="18"/>
                  </a:cubicBezTo>
                  <a:cubicBezTo>
                    <a:pt x="191" y="18"/>
                    <a:pt x="191" y="18"/>
                    <a:pt x="191" y="18"/>
                  </a:cubicBezTo>
                  <a:cubicBezTo>
                    <a:pt x="191" y="17"/>
                    <a:pt x="191" y="17"/>
                    <a:pt x="191" y="17"/>
                  </a:cubicBezTo>
                  <a:cubicBezTo>
                    <a:pt x="191" y="17"/>
                    <a:pt x="191" y="17"/>
                    <a:pt x="191" y="17"/>
                  </a:cubicBezTo>
                  <a:cubicBezTo>
                    <a:pt x="190" y="16"/>
                    <a:pt x="189" y="16"/>
                    <a:pt x="188" y="16"/>
                  </a:cubicBezTo>
                  <a:cubicBezTo>
                    <a:pt x="187" y="16"/>
                    <a:pt x="187" y="16"/>
                    <a:pt x="186" y="16"/>
                  </a:cubicBezTo>
                  <a:cubicBezTo>
                    <a:pt x="185" y="15"/>
                    <a:pt x="185" y="15"/>
                    <a:pt x="185" y="15"/>
                  </a:cubicBezTo>
                  <a:cubicBezTo>
                    <a:pt x="185" y="15"/>
                    <a:pt x="184" y="15"/>
                    <a:pt x="184" y="15"/>
                  </a:cubicBezTo>
                  <a:cubicBezTo>
                    <a:pt x="184" y="15"/>
                    <a:pt x="183" y="14"/>
                    <a:pt x="182" y="14"/>
                  </a:cubicBezTo>
                  <a:cubicBezTo>
                    <a:pt x="181" y="14"/>
                    <a:pt x="181" y="14"/>
                    <a:pt x="181" y="14"/>
                  </a:cubicBezTo>
                  <a:cubicBezTo>
                    <a:pt x="181" y="14"/>
                    <a:pt x="177" y="13"/>
                    <a:pt x="176" y="13"/>
                  </a:cubicBezTo>
                  <a:cubicBezTo>
                    <a:pt x="177" y="13"/>
                    <a:pt x="177" y="13"/>
                    <a:pt x="177" y="13"/>
                  </a:cubicBezTo>
                  <a:cubicBezTo>
                    <a:pt x="177" y="12"/>
                    <a:pt x="177" y="12"/>
                    <a:pt x="177" y="12"/>
                  </a:cubicBezTo>
                  <a:cubicBezTo>
                    <a:pt x="177" y="12"/>
                    <a:pt x="177" y="12"/>
                    <a:pt x="177" y="12"/>
                  </a:cubicBezTo>
                  <a:cubicBezTo>
                    <a:pt x="175" y="12"/>
                    <a:pt x="175" y="12"/>
                    <a:pt x="175" y="12"/>
                  </a:cubicBezTo>
                  <a:cubicBezTo>
                    <a:pt x="174" y="12"/>
                    <a:pt x="174" y="12"/>
                    <a:pt x="173" y="12"/>
                  </a:cubicBezTo>
                  <a:cubicBezTo>
                    <a:pt x="173" y="12"/>
                    <a:pt x="173" y="12"/>
                    <a:pt x="173" y="12"/>
                  </a:cubicBezTo>
                  <a:cubicBezTo>
                    <a:pt x="173" y="12"/>
                    <a:pt x="173" y="12"/>
                    <a:pt x="173" y="12"/>
                  </a:cubicBezTo>
                  <a:cubicBezTo>
                    <a:pt x="173" y="12"/>
                    <a:pt x="173" y="12"/>
                    <a:pt x="173" y="12"/>
                  </a:cubicBezTo>
                  <a:cubicBezTo>
                    <a:pt x="172" y="11"/>
                    <a:pt x="172" y="11"/>
                    <a:pt x="172" y="11"/>
                  </a:cubicBezTo>
                  <a:cubicBezTo>
                    <a:pt x="172" y="11"/>
                    <a:pt x="172" y="11"/>
                    <a:pt x="172" y="11"/>
                  </a:cubicBezTo>
                  <a:cubicBezTo>
                    <a:pt x="172" y="11"/>
                    <a:pt x="172" y="11"/>
                    <a:pt x="172" y="11"/>
                  </a:cubicBezTo>
                  <a:cubicBezTo>
                    <a:pt x="172" y="11"/>
                    <a:pt x="171" y="11"/>
                    <a:pt x="170" y="12"/>
                  </a:cubicBezTo>
                  <a:cubicBezTo>
                    <a:pt x="169" y="12"/>
                    <a:pt x="169" y="12"/>
                    <a:pt x="169" y="12"/>
                  </a:cubicBezTo>
                  <a:cubicBezTo>
                    <a:pt x="169" y="12"/>
                    <a:pt x="169" y="12"/>
                    <a:pt x="169" y="12"/>
                  </a:cubicBezTo>
                  <a:cubicBezTo>
                    <a:pt x="169" y="12"/>
                    <a:pt x="169" y="12"/>
                    <a:pt x="169" y="12"/>
                  </a:cubicBezTo>
                  <a:cubicBezTo>
                    <a:pt x="169" y="13"/>
                    <a:pt x="169" y="13"/>
                    <a:pt x="169" y="13"/>
                  </a:cubicBezTo>
                  <a:cubicBezTo>
                    <a:pt x="168" y="13"/>
                    <a:pt x="168" y="13"/>
                    <a:pt x="168" y="13"/>
                  </a:cubicBezTo>
                  <a:cubicBezTo>
                    <a:pt x="168" y="13"/>
                    <a:pt x="168" y="13"/>
                    <a:pt x="168" y="13"/>
                  </a:cubicBezTo>
                  <a:cubicBezTo>
                    <a:pt x="168" y="13"/>
                    <a:pt x="168" y="13"/>
                    <a:pt x="168" y="13"/>
                  </a:cubicBezTo>
                  <a:cubicBezTo>
                    <a:pt x="169" y="14"/>
                    <a:pt x="169" y="14"/>
                    <a:pt x="169" y="14"/>
                  </a:cubicBezTo>
                  <a:cubicBezTo>
                    <a:pt x="168" y="14"/>
                    <a:pt x="168" y="14"/>
                    <a:pt x="168" y="14"/>
                  </a:cubicBezTo>
                  <a:cubicBezTo>
                    <a:pt x="168" y="14"/>
                    <a:pt x="168" y="14"/>
                    <a:pt x="168" y="14"/>
                  </a:cubicBezTo>
                  <a:cubicBezTo>
                    <a:pt x="169" y="15"/>
                    <a:pt x="169" y="15"/>
                    <a:pt x="169" y="15"/>
                  </a:cubicBezTo>
                  <a:cubicBezTo>
                    <a:pt x="170" y="15"/>
                    <a:pt x="170" y="15"/>
                    <a:pt x="171" y="15"/>
                  </a:cubicBezTo>
                  <a:cubicBezTo>
                    <a:pt x="171" y="16"/>
                    <a:pt x="171" y="16"/>
                    <a:pt x="171" y="16"/>
                  </a:cubicBezTo>
                  <a:cubicBezTo>
                    <a:pt x="172" y="16"/>
                    <a:pt x="172" y="16"/>
                    <a:pt x="172" y="16"/>
                  </a:cubicBezTo>
                  <a:cubicBezTo>
                    <a:pt x="173" y="16"/>
                    <a:pt x="173" y="16"/>
                    <a:pt x="173" y="16"/>
                  </a:cubicBezTo>
                  <a:cubicBezTo>
                    <a:pt x="173" y="17"/>
                    <a:pt x="173" y="17"/>
                    <a:pt x="173" y="17"/>
                  </a:cubicBezTo>
                  <a:cubicBezTo>
                    <a:pt x="172" y="16"/>
                    <a:pt x="170" y="16"/>
                    <a:pt x="169" y="17"/>
                  </a:cubicBezTo>
                  <a:cubicBezTo>
                    <a:pt x="169" y="17"/>
                    <a:pt x="169" y="17"/>
                    <a:pt x="169" y="17"/>
                  </a:cubicBezTo>
                  <a:cubicBezTo>
                    <a:pt x="168" y="17"/>
                    <a:pt x="168" y="18"/>
                    <a:pt x="168" y="18"/>
                  </a:cubicBezTo>
                  <a:cubicBezTo>
                    <a:pt x="168" y="18"/>
                    <a:pt x="168" y="18"/>
                    <a:pt x="168" y="18"/>
                  </a:cubicBezTo>
                  <a:cubicBezTo>
                    <a:pt x="168" y="19"/>
                    <a:pt x="168" y="19"/>
                    <a:pt x="168" y="19"/>
                  </a:cubicBezTo>
                  <a:cubicBezTo>
                    <a:pt x="167" y="19"/>
                    <a:pt x="167" y="19"/>
                    <a:pt x="167" y="19"/>
                  </a:cubicBezTo>
                  <a:cubicBezTo>
                    <a:pt x="167" y="19"/>
                    <a:pt x="166" y="19"/>
                    <a:pt x="166" y="20"/>
                  </a:cubicBezTo>
                  <a:cubicBezTo>
                    <a:pt x="166" y="20"/>
                    <a:pt x="166" y="20"/>
                    <a:pt x="166" y="20"/>
                  </a:cubicBezTo>
                  <a:cubicBezTo>
                    <a:pt x="166" y="20"/>
                    <a:pt x="166" y="20"/>
                    <a:pt x="166" y="20"/>
                  </a:cubicBezTo>
                  <a:cubicBezTo>
                    <a:pt x="166" y="21"/>
                    <a:pt x="167" y="21"/>
                    <a:pt x="168" y="22"/>
                  </a:cubicBezTo>
                  <a:cubicBezTo>
                    <a:pt x="168" y="22"/>
                    <a:pt x="168" y="22"/>
                    <a:pt x="168" y="22"/>
                  </a:cubicBezTo>
                  <a:cubicBezTo>
                    <a:pt x="168" y="22"/>
                    <a:pt x="167" y="23"/>
                    <a:pt x="167" y="23"/>
                  </a:cubicBezTo>
                  <a:cubicBezTo>
                    <a:pt x="167" y="23"/>
                    <a:pt x="167" y="23"/>
                    <a:pt x="167" y="23"/>
                  </a:cubicBezTo>
                  <a:cubicBezTo>
                    <a:pt x="167" y="24"/>
                    <a:pt x="167" y="24"/>
                    <a:pt x="167" y="24"/>
                  </a:cubicBezTo>
                  <a:cubicBezTo>
                    <a:pt x="168" y="24"/>
                    <a:pt x="168" y="24"/>
                    <a:pt x="168" y="24"/>
                  </a:cubicBezTo>
                  <a:cubicBezTo>
                    <a:pt x="169" y="24"/>
                    <a:pt x="170" y="25"/>
                    <a:pt x="171" y="25"/>
                  </a:cubicBezTo>
                  <a:cubicBezTo>
                    <a:pt x="171" y="25"/>
                    <a:pt x="171" y="24"/>
                    <a:pt x="173" y="23"/>
                  </a:cubicBezTo>
                  <a:cubicBezTo>
                    <a:pt x="173" y="23"/>
                    <a:pt x="174" y="22"/>
                    <a:pt x="175" y="22"/>
                  </a:cubicBezTo>
                  <a:cubicBezTo>
                    <a:pt x="176" y="21"/>
                    <a:pt x="176" y="21"/>
                    <a:pt x="176" y="21"/>
                  </a:cubicBezTo>
                  <a:cubicBezTo>
                    <a:pt x="176" y="21"/>
                    <a:pt x="176" y="21"/>
                    <a:pt x="176" y="21"/>
                  </a:cubicBezTo>
                  <a:cubicBezTo>
                    <a:pt x="176" y="21"/>
                    <a:pt x="176" y="21"/>
                    <a:pt x="176" y="21"/>
                  </a:cubicBezTo>
                  <a:cubicBezTo>
                    <a:pt x="176" y="20"/>
                    <a:pt x="175" y="19"/>
                    <a:pt x="174" y="19"/>
                  </a:cubicBezTo>
                  <a:cubicBezTo>
                    <a:pt x="175" y="18"/>
                    <a:pt x="175" y="18"/>
                    <a:pt x="175" y="18"/>
                  </a:cubicBezTo>
                  <a:cubicBezTo>
                    <a:pt x="175" y="17"/>
                    <a:pt x="175" y="17"/>
                    <a:pt x="175" y="17"/>
                  </a:cubicBezTo>
                  <a:cubicBezTo>
                    <a:pt x="175" y="17"/>
                    <a:pt x="174" y="17"/>
                    <a:pt x="174" y="17"/>
                  </a:cubicBezTo>
                  <a:cubicBezTo>
                    <a:pt x="175" y="17"/>
                    <a:pt x="176" y="16"/>
                    <a:pt x="177" y="16"/>
                  </a:cubicBezTo>
                  <a:cubicBezTo>
                    <a:pt x="177" y="17"/>
                    <a:pt x="178" y="17"/>
                    <a:pt x="178" y="17"/>
                  </a:cubicBezTo>
                  <a:cubicBezTo>
                    <a:pt x="179" y="17"/>
                    <a:pt x="179" y="17"/>
                    <a:pt x="179" y="17"/>
                  </a:cubicBezTo>
                  <a:cubicBezTo>
                    <a:pt x="179" y="18"/>
                    <a:pt x="179" y="18"/>
                    <a:pt x="179" y="18"/>
                  </a:cubicBezTo>
                  <a:cubicBezTo>
                    <a:pt x="178" y="18"/>
                    <a:pt x="178" y="18"/>
                    <a:pt x="177" y="19"/>
                  </a:cubicBezTo>
                  <a:cubicBezTo>
                    <a:pt x="177" y="19"/>
                    <a:pt x="177" y="19"/>
                    <a:pt x="177" y="19"/>
                  </a:cubicBezTo>
                  <a:cubicBezTo>
                    <a:pt x="178" y="19"/>
                    <a:pt x="178" y="19"/>
                    <a:pt x="178" y="19"/>
                  </a:cubicBezTo>
                  <a:cubicBezTo>
                    <a:pt x="178" y="20"/>
                    <a:pt x="178" y="20"/>
                    <a:pt x="179" y="20"/>
                  </a:cubicBezTo>
                  <a:cubicBezTo>
                    <a:pt x="179" y="20"/>
                    <a:pt x="179" y="20"/>
                    <a:pt x="179" y="20"/>
                  </a:cubicBezTo>
                  <a:cubicBezTo>
                    <a:pt x="179" y="20"/>
                    <a:pt x="178" y="20"/>
                    <a:pt x="178" y="21"/>
                  </a:cubicBezTo>
                  <a:cubicBezTo>
                    <a:pt x="178" y="21"/>
                    <a:pt x="178" y="21"/>
                    <a:pt x="178" y="21"/>
                  </a:cubicBezTo>
                  <a:cubicBezTo>
                    <a:pt x="178" y="21"/>
                    <a:pt x="178" y="21"/>
                    <a:pt x="178" y="21"/>
                  </a:cubicBezTo>
                  <a:cubicBezTo>
                    <a:pt x="179" y="22"/>
                    <a:pt x="180" y="21"/>
                    <a:pt x="181" y="21"/>
                  </a:cubicBezTo>
                  <a:cubicBezTo>
                    <a:pt x="181" y="21"/>
                    <a:pt x="181" y="21"/>
                    <a:pt x="181" y="21"/>
                  </a:cubicBezTo>
                  <a:cubicBezTo>
                    <a:pt x="180" y="22"/>
                    <a:pt x="180" y="23"/>
                    <a:pt x="180" y="23"/>
                  </a:cubicBezTo>
                  <a:cubicBezTo>
                    <a:pt x="180" y="24"/>
                    <a:pt x="180" y="24"/>
                    <a:pt x="180" y="24"/>
                  </a:cubicBezTo>
                  <a:cubicBezTo>
                    <a:pt x="180" y="24"/>
                    <a:pt x="180" y="24"/>
                    <a:pt x="180" y="24"/>
                  </a:cubicBezTo>
                  <a:cubicBezTo>
                    <a:pt x="180" y="24"/>
                    <a:pt x="180" y="24"/>
                    <a:pt x="180" y="24"/>
                  </a:cubicBezTo>
                  <a:cubicBezTo>
                    <a:pt x="181" y="24"/>
                    <a:pt x="182" y="24"/>
                    <a:pt x="182" y="24"/>
                  </a:cubicBezTo>
                  <a:cubicBezTo>
                    <a:pt x="183" y="24"/>
                    <a:pt x="183" y="24"/>
                    <a:pt x="184" y="23"/>
                  </a:cubicBezTo>
                  <a:cubicBezTo>
                    <a:pt x="184" y="23"/>
                    <a:pt x="184" y="23"/>
                    <a:pt x="185" y="22"/>
                  </a:cubicBezTo>
                  <a:cubicBezTo>
                    <a:pt x="185" y="22"/>
                    <a:pt x="187" y="22"/>
                    <a:pt x="188" y="21"/>
                  </a:cubicBezTo>
                  <a:cubicBezTo>
                    <a:pt x="188" y="21"/>
                    <a:pt x="191" y="20"/>
                    <a:pt x="192" y="19"/>
                  </a:cubicBezTo>
                  <a:cubicBezTo>
                    <a:pt x="192" y="20"/>
                    <a:pt x="190" y="21"/>
                    <a:pt x="188" y="23"/>
                  </a:cubicBezTo>
                  <a:cubicBezTo>
                    <a:pt x="188" y="23"/>
                    <a:pt x="188" y="23"/>
                    <a:pt x="188" y="23"/>
                  </a:cubicBezTo>
                  <a:cubicBezTo>
                    <a:pt x="189" y="24"/>
                    <a:pt x="189" y="24"/>
                    <a:pt x="189" y="24"/>
                  </a:cubicBezTo>
                  <a:cubicBezTo>
                    <a:pt x="188" y="25"/>
                    <a:pt x="187" y="25"/>
                    <a:pt x="186" y="25"/>
                  </a:cubicBezTo>
                  <a:cubicBezTo>
                    <a:pt x="185" y="25"/>
                    <a:pt x="184" y="25"/>
                    <a:pt x="184" y="26"/>
                  </a:cubicBezTo>
                  <a:cubicBezTo>
                    <a:pt x="183" y="26"/>
                    <a:pt x="183" y="26"/>
                    <a:pt x="183" y="26"/>
                  </a:cubicBezTo>
                  <a:cubicBezTo>
                    <a:pt x="184" y="26"/>
                    <a:pt x="184" y="26"/>
                    <a:pt x="184" y="26"/>
                  </a:cubicBezTo>
                  <a:cubicBezTo>
                    <a:pt x="184" y="28"/>
                    <a:pt x="185" y="28"/>
                    <a:pt x="189" y="28"/>
                  </a:cubicBezTo>
                  <a:cubicBezTo>
                    <a:pt x="196" y="28"/>
                    <a:pt x="198" y="32"/>
                    <a:pt x="199" y="36"/>
                  </a:cubicBezTo>
                  <a:cubicBezTo>
                    <a:pt x="197" y="36"/>
                    <a:pt x="195" y="37"/>
                    <a:pt x="192" y="37"/>
                  </a:cubicBezTo>
                  <a:cubicBezTo>
                    <a:pt x="190" y="38"/>
                    <a:pt x="187" y="39"/>
                    <a:pt x="184" y="39"/>
                  </a:cubicBezTo>
                  <a:cubicBezTo>
                    <a:pt x="184" y="39"/>
                    <a:pt x="184" y="39"/>
                    <a:pt x="184" y="39"/>
                  </a:cubicBezTo>
                  <a:cubicBezTo>
                    <a:pt x="183" y="39"/>
                    <a:pt x="183" y="39"/>
                    <a:pt x="183" y="39"/>
                  </a:cubicBezTo>
                  <a:cubicBezTo>
                    <a:pt x="183" y="40"/>
                    <a:pt x="183" y="40"/>
                    <a:pt x="183" y="40"/>
                  </a:cubicBezTo>
                  <a:cubicBezTo>
                    <a:pt x="182" y="41"/>
                    <a:pt x="182" y="42"/>
                    <a:pt x="181" y="42"/>
                  </a:cubicBezTo>
                  <a:cubicBezTo>
                    <a:pt x="181" y="42"/>
                    <a:pt x="181" y="42"/>
                    <a:pt x="181" y="42"/>
                  </a:cubicBezTo>
                  <a:cubicBezTo>
                    <a:pt x="181" y="43"/>
                    <a:pt x="181" y="43"/>
                    <a:pt x="181" y="43"/>
                  </a:cubicBezTo>
                  <a:cubicBezTo>
                    <a:pt x="184" y="46"/>
                    <a:pt x="186" y="50"/>
                    <a:pt x="186" y="53"/>
                  </a:cubicBezTo>
                  <a:cubicBezTo>
                    <a:pt x="186" y="54"/>
                    <a:pt x="186" y="54"/>
                    <a:pt x="186" y="54"/>
                  </a:cubicBezTo>
                  <a:cubicBezTo>
                    <a:pt x="185" y="55"/>
                    <a:pt x="185" y="55"/>
                    <a:pt x="185" y="55"/>
                  </a:cubicBezTo>
                  <a:cubicBezTo>
                    <a:pt x="186" y="55"/>
                    <a:pt x="186" y="55"/>
                    <a:pt x="186" y="55"/>
                  </a:cubicBezTo>
                  <a:cubicBezTo>
                    <a:pt x="187" y="55"/>
                    <a:pt x="188" y="56"/>
                    <a:pt x="190" y="59"/>
                  </a:cubicBezTo>
                  <a:cubicBezTo>
                    <a:pt x="190" y="59"/>
                    <a:pt x="190" y="59"/>
                    <a:pt x="190" y="59"/>
                  </a:cubicBezTo>
                  <a:cubicBezTo>
                    <a:pt x="190" y="59"/>
                    <a:pt x="190" y="59"/>
                    <a:pt x="190" y="59"/>
                  </a:cubicBezTo>
                  <a:cubicBezTo>
                    <a:pt x="203" y="60"/>
                    <a:pt x="208" y="60"/>
                    <a:pt x="214" y="51"/>
                  </a:cubicBezTo>
                  <a:cubicBezTo>
                    <a:pt x="214" y="51"/>
                    <a:pt x="214" y="51"/>
                    <a:pt x="214" y="51"/>
                  </a:cubicBezTo>
                  <a:cubicBezTo>
                    <a:pt x="214" y="51"/>
                    <a:pt x="214" y="51"/>
                    <a:pt x="214" y="51"/>
                  </a:cubicBezTo>
                  <a:cubicBezTo>
                    <a:pt x="214" y="50"/>
                    <a:pt x="213" y="50"/>
                    <a:pt x="213" y="49"/>
                  </a:cubicBezTo>
                  <a:cubicBezTo>
                    <a:pt x="213" y="49"/>
                    <a:pt x="214" y="48"/>
                    <a:pt x="214" y="47"/>
                  </a:cubicBezTo>
                  <a:cubicBezTo>
                    <a:pt x="214" y="47"/>
                    <a:pt x="214" y="47"/>
                    <a:pt x="214" y="47"/>
                  </a:cubicBezTo>
                  <a:cubicBezTo>
                    <a:pt x="214" y="47"/>
                    <a:pt x="214" y="47"/>
                    <a:pt x="214" y="47"/>
                  </a:cubicBezTo>
                  <a:cubicBezTo>
                    <a:pt x="213" y="46"/>
                    <a:pt x="213" y="45"/>
                    <a:pt x="213" y="44"/>
                  </a:cubicBezTo>
                  <a:cubicBezTo>
                    <a:pt x="213" y="43"/>
                    <a:pt x="213" y="42"/>
                    <a:pt x="214" y="40"/>
                  </a:cubicBezTo>
                  <a:cubicBezTo>
                    <a:pt x="214" y="39"/>
                    <a:pt x="215" y="38"/>
                    <a:pt x="215" y="36"/>
                  </a:cubicBezTo>
                  <a:cubicBezTo>
                    <a:pt x="215" y="35"/>
                    <a:pt x="214" y="34"/>
                    <a:pt x="214" y="34"/>
                  </a:cubicBezTo>
                  <a:cubicBezTo>
                    <a:pt x="214" y="31"/>
                    <a:pt x="216" y="31"/>
                    <a:pt x="218" y="31"/>
                  </a:cubicBezTo>
                  <a:cubicBezTo>
                    <a:pt x="219" y="31"/>
                    <a:pt x="221" y="31"/>
                    <a:pt x="222" y="31"/>
                  </a:cubicBezTo>
                  <a:cubicBezTo>
                    <a:pt x="222" y="31"/>
                    <a:pt x="222" y="31"/>
                    <a:pt x="222" y="31"/>
                  </a:cubicBezTo>
                  <a:cubicBezTo>
                    <a:pt x="222" y="30"/>
                    <a:pt x="222" y="30"/>
                    <a:pt x="222" y="30"/>
                  </a:cubicBezTo>
                  <a:cubicBezTo>
                    <a:pt x="223" y="29"/>
                    <a:pt x="223" y="29"/>
                    <a:pt x="224" y="27"/>
                  </a:cubicBezTo>
                  <a:cubicBezTo>
                    <a:pt x="225" y="28"/>
                    <a:pt x="250" y="31"/>
                    <a:pt x="255" y="37"/>
                  </a:cubicBezTo>
                  <a:cubicBezTo>
                    <a:pt x="254" y="38"/>
                    <a:pt x="252" y="38"/>
                    <a:pt x="251" y="38"/>
                  </a:cubicBezTo>
                  <a:cubicBezTo>
                    <a:pt x="250" y="39"/>
                    <a:pt x="249" y="39"/>
                    <a:pt x="248" y="39"/>
                  </a:cubicBezTo>
                  <a:cubicBezTo>
                    <a:pt x="248" y="39"/>
                    <a:pt x="248" y="39"/>
                    <a:pt x="248" y="39"/>
                  </a:cubicBezTo>
                  <a:cubicBezTo>
                    <a:pt x="248" y="41"/>
                    <a:pt x="248" y="41"/>
                    <a:pt x="248" y="41"/>
                  </a:cubicBezTo>
                  <a:cubicBezTo>
                    <a:pt x="249" y="41"/>
                    <a:pt x="249" y="41"/>
                    <a:pt x="249" y="41"/>
                  </a:cubicBezTo>
                  <a:cubicBezTo>
                    <a:pt x="251" y="42"/>
                    <a:pt x="258" y="42"/>
                    <a:pt x="258" y="42"/>
                  </a:cubicBezTo>
                  <a:cubicBezTo>
                    <a:pt x="259" y="42"/>
                    <a:pt x="259" y="42"/>
                    <a:pt x="259" y="42"/>
                  </a:cubicBezTo>
                  <a:cubicBezTo>
                    <a:pt x="259" y="41"/>
                    <a:pt x="259" y="41"/>
                    <a:pt x="259" y="41"/>
                  </a:cubicBezTo>
                  <a:cubicBezTo>
                    <a:pt x="257" y="39"/>
                    <a:pt x="257" y="39"/>
                    <a:pt x="257" y="39"/>
                  </a:cubicBezTo>
                  <a:cubicBezTo>
                    <a:pt x="257" y="39"/>
                    <a:pt x="257" y="39"/>
                    <a:pt x="257" y="39"/>
                  </a:cubicBezTo>
                  <a:cubicBezTo>
                    <a:pt x="257" y="38"/>
                    <a:pt x="257" y="37"/>
                    <a:pt x="254" y="32"/>
                  </a:cubicBezTo>
                  <a:cubicBezTo>
                    <a:pt x="255" y="32"/>
                    <a:pt x="256" y="32"/>
                    <a:pt x="256" y="32"/>
                  </a:cubicBezTo>
                  <a:cubicBezTo>
                    <a:pt x="259" y="33"/>
                    <a:pt x="259" y="33"/>
                    <a:pt x="259" y="33"/>
                  </a:cubicBezTo>
                  <a:cubicBezTo>
                    <a:pt x="258" y="32"/>
                    <a:pt x="258" y="32"/>
                    <a:pt x="258" y="32"/>
                  </a:cubicBezTo>
                  <a:cubicBezTo>
                    <a:pt x="256" y="29"/>
                    <a:pt x="249" y="28"/>
                    <a:pt x="244" y="28"/>
                  </a:cubicBezTo>
                  <a:cubicBezTo>
                    <a:pt x="239" y="28"/>
                    <a:pt x="231" y="24"/>
                    <a:pt x="230" y="23"/>
                  </a:cubicBezTo>
                  <a:cubicBezTo>
                    <a:pt x="230" y="23"/>
                    <a:pt x="231" y="23"/>
                    <a:pt x="231" y="22"/>
                  </a:cubicBezTo>
                  <a:cubicBezTo>
                    <a:pt x="231" y="22"/>
                    <a:pt x="231" y="22"/>
                    <a:pt x="231" y="22"/>
                  </a:cubicBezTo>
                  <a:cubicBezTo>
                    <a:pt x="235" y="24"/>
                    <a:pt x="239" y="24"/>
                    <a:pt x="242" y="25"/>
                  </a:cubicBezTo>
                  <a:cubicBezTo>
                    <a:pt x="246" y="25"/>
                    <a:pt x="250" y="26"/>
                    <a:pt x="253" y="27"/>
                  </a:cubicBezTo>
                  <a:cubicBezTo>
                    <a:pt x="257" y="29"/>
                    <a:pt x="261" y="31"/>
                    <a:pt x="264" y="33"/>
                  </a:cubicBezTo>
                  <a:cubicBezTo>
                    <a:pt x="268" y="35"/>
                    <a:pt x="272" y="38"/>
                    <a:pt x="276" y="39"/>
                  </a:cubicBezTo>
                  <a:cubicBezTo>
                    <a:pt x="277" y="39"/>
                    <a:pt x="278" y="39"/>
                    <a:pt x="279" y="39"/>
                  </a:cubicBezTo>
                  <a:cubicBezTo>
                    <a:pt x="279" y="39"/>
                    <a:pt x="279" y="39"/>
                    <a:pt x="280" y="39"/>
                  </a:cubicBezTo>
                  <a:cubicBezTo>
                    <a:pt x="280" y="39"/>
                    <a:pt x="280" y="39"/>
                    <a:pt x="280" y="39"/>
                  </a:cubicBezTo>
                  <a:cubicBezTo>
                    <a:pt x="280" y="39"/>
                    <a:pt x="280" y="39"/>
                    <a:pt x="280" y="39"/>
                  </a:cubicBezTo>
                  <a:cubicBezTo>
                    <a:pt x="280" y="38"/>
                    <a:pt x="278" y="37"/>
                    <a:pt x="276" y="35"/>
                  </a:cubicBezTo>
                  <a:cubicBezTo>
                    <a:pt x="276" y="35"/>
                    <a:pt x="276" y="35"/>
                    <a:pt x="277" y="35"/>
                  </a:cubicBezTo>
                  <a:cubicBezTo>
                    <a:pt x="277" y="35"/>
                    <a:pt x="277" y="35"/>
                    <a:pt x="277" y="35"/>
                  </a:cubicBezTo>
                  <a:cubicBezTo>
                    <a:pt x="277" y="35"/>
                    <a:pt x="277" y="35"/>
                    <a:pt x="277" y="35"/>
                  </a:cubicBezTo>
                  <a:cubicBezTo>
                    <a:pt x="277" y="35"/>
                    <a:pt x="277" y="35"/>
                    <a:pt x="269" y="29"/>
                  </a:cubicBezTo>
                  <a:cubicBezTo>
                    <a:pt x="269" y="29"/>
                    <a:pt x="269" y="28"/>
                    <a:pt x="269" y="28"/>
                  </a:cubicBezTo>
                  <a:cubicBezTo>
                    <a:pt x="270" y="28"/>
                    <a:pt x="271" y="28"/>
                    <a:pt x="272" y="28"/>
                  </a:cubicBezTo>
                  <a:cubicBezTo>
                    <a:pt x="273" y="28"/>
                    <a:pt x="274" y="28"/>
                    <a:pt x="274" y="28"/>
                  </a:cubicBezTo>
                  <a:cubicBezTo>
                    <a:pt x="275" y="29"/>
                    <a:pt x="275" y="30"/>
                    <a:pt x="281" y="32"/>
                  </a:cubicBezTo>
                  <a:cubicBezTo>
                    <a:pt x="281" y="33"/>
                    <a:pt x="281" y="33"/>
                    <a:pt x="281" y="33"/>
                  </a:cubicBezTo>
                  <a:cubicBezTo>
                    <a:pt x="281" y="33"/>
                    <a:pt x="281" y="33"/>
                    <a:pt x="281" y="33"/>
                  </a:cubicBezTo>
                  <a:cubicBezTo>
                    <a:pt x="292" y="38"/>
                    <a:pt x="292" y="38"/>
                    <a:pt x="296" y="37"/>
                  </a:cubicBezTo>
                  <a:cubicBezTo>
                    <a:pt x="297" y="37"/>
                    <a:pt x="297" y="37"/>
                    <a:pt x="297" y="37"/>
                  </a:cubicBezTo>
                  <a:cubicBezTo>
                    <a:pt x="297" y="36"/>
                    <a:pt x="297" y="36"/>
                    <a:pt x="297" y="36"/>
                  </a:cubicBezTo>
                  <a:cubicBezTo>
                    <a:pt x="298" y="36"/>
                    <a:pt x="300" y="37"/>
                    <a:pt x="301" y="37"/>
                  </a:cubicBezTo>
                  <a:cubicBezTo>
                    <a:pt x="302" y="38"/>
                    <a:pt x="303" y="38"/>
                    <a:pt x="304" y="38"/>
                  </a:cubicBezTo>
                  <a:cubicBezTo>
                    <a:pt x="304" y="38"/>
                    <a:pt x="304" y="38"/>
                    <a:pt x="304" y="38"/>
                  </a:cubicBezTo>
                  <a:cubicBezTo>
                    <a:pt x="304" y="37"/>
                    <a:pt x="304" y="37"/>
                    <a:pt x="304" y="37"/>
                  </a:cubicBezTo>
                  <a:cubicBezTo>
                    <a:pt x="304" y="36"/>
                    <a:pt x="304" y="36"/>
                    <a:pt x="304" y="36"/>
                  </a:cubicBezTo>
                  <a:cubicBezTo>
                    <a:pt x="308" y="36"/>
                    <a:pt x="312" y="40"/>
                    <a:pt x="314" y="43"/>
                  </a:cubicBezTo>
                  <a:cubicBezTo>
                    <a:pt x="314" y="43"/>
                    <a:pt x="314" y="43"/>
                    <a:pt x="314" y="43"/>
                  </a:cubicBezTo>
                  <a:cubicBezTo>
                    <a:pt x="314" y="43"/>
                    <a:pt x="314" y="43"/>
                    <a:pt x="314" y="43"/>
                  </a:cubicBezTo>
                  <a:cubicBezTo>
                    <a:pt x="315" y="43"/>
                    <a:pt x="315" y="43"/>
                    <a:pt x="315" y="43"/>
                  </a:cubicBezTo>
                  <a:cubicBezTo>
                    <a:pt x="315" y="44"/>
                    <a:pt x="316" y="45"/>
                    <a:pt x="317" y="47"/>
                  </a:cubicBezTo>
                  <a:cubicBezTo>
                    <a:pt x="318" y="48"/>
                    <a:pt x="320" y="49"/>
                    <a:pt x="321" y="51"/>
                  </a:cubicBezTo>
                  <a:cubicBezTo>
                    <a:pt x="320" y="51"/>
                    <a:pt x="320" y="51"/>
                    <a:pt x="320" y="51"/>
                  </a:cubicBezTo>
                  <a:cubicBezTo>
                    <a:pt x="319" y="51"/>
                    <a:pt x="318" y="51"/>
                    <a:pt x="317" y="51"/>
                  </a:cubicBezTo>
                  <a:cubicBezTo>
                    <a:pt x="315" y="50"/>
                    <a:pt x="314" y="50"/>
                    <a:pt x="313" y="50"/>
                  </a:cubicBezTo>
                  <a:cubicBezTo>
                    <a:pt x="312" y="50"/>
                    <a:pt x="312" y="50"/>
                    <a:pt x="312" y="50"/>
                  </a:cubicBezTo>
                  <a:cubicBezTo>
                    <a:pt x="312" y="50"/>
                    <a:pt x="312" y="50"/>
                    <a:pt x="312" y="50"/>
                  </a:cubicBezTo>
                  <a:cubicBezTo>
                    <a:pt x="312" y="51"/>
                    <a:pt x="312" y="52"/>
                    <a:pt x="312" y="53"/>
                  </a:cubicBezTo>
                  <a:cubicBezTo>
                    <a:pt x="311" y="53"/>
                    <a:pt x="311" y="53"/>
                    <a:pt x="311" y="53"/>
                  </a:cubicBezTo>
                  <a:cubicBezTo>
                    <a:pt x="290" y="48"/>
                    <a:pt x="286" y="49"/>
                    <a:pt x="284" y="50"/>
                  </a:cubicBezTo>
                  <a:cubicBezTo>
                    <a:pt x="284" y="50"/>
                    <a:pt x="284" y="51"/>
                    <a:pt x="284" y="51"/>
                  </a:cubicBezTo>
                  <a:cubicBezTo>
                    <a:pt x="284" y="52"/>
                    <a:pt x="284" y="53"/>
                    <a:pt x="284" y="53"/>
                  </a:cubicBezTo>
                  <a:cubicBezTo>
                    <a:pt x="285" y="54"/>
                    <a:pt x="286" y="55"/>
                    <a:pt x="286" y="56"/>
                  </a:cubicBezTo>
                  <a:cubicBezTo>
                    <a:pt x="287" y="56"/>
                    <a:pt x="287" y="56"/>
                    <a:pt x="288" y="57"/>
                  </a:cubicBezTo>
                  <a:cubicBezTo>
                    <a:pt x="287" y="58"/>
                    <a:pt x="287" y="58"/>
                    <a:pt x="287" y="58"/>
                  </a:cubicBezTo>
                  <a:cubicBezTo>
                    <a:pt x="285" y="58"/>
                    <a:pt x="255" y="53"/>
                    <a:pt x="254" y="53"/>
                  </a:cubicBezTo>
                  <a:cubicBezTo>
                    <a:pt x="254" y="53"/>
                    <a:pt x="254" y="53"/>
                    <a:pt x="254" y="53"/>
                  </a:cubicBezTo>
                  <a:cubicBezTo>
                    <a:pt x="252" y="52"/>
                    <a:pt x="252" y="51"/>
                    <a:pt x="252" y="50"/>
                  </a:cubicBezTo>
                  <a:cubicBezTo>
                    <a:pt x="252" y="49"/>
                    <a:pt x="252" y="49"/>
                    <a:pt x="252" y="48"/>
                  </a:cubicBezTo>
                  <a:cubicBezTo>
                    <a:pt x="252" y="47"/>
                    <a:pt x="250" y="47"/>
                    <a:pt x="249" y="46"/>
                  </a:cubicBezTo>
                  <a:cubicBezTo>
                    <a:pt x="249" y="46"/>
                    <a:pt x="249" y="46"/>
                    <a:pt x="249" y="46"/>
                  </a:cubicBezTo>
                  <a:cubicBezTo>
                    <a:pt x="249" y="44"/>
                    <a:pt x="248" y="44"/>
                    <a:pt x="247" y="43"/>
                  </a:cubicBezTo>
                  <a:cubicBezTo>
                    <a:pt x="247" y="43"/>
                    <a:pt x="247" y="43"/>
                    <a:pt x="247" y="43"/>
                  </a:cubicBezTo>
                  <a:cubicBezTo>
                    <a:pt x="247" y="43"/>
                    <a:pt x="247" y="43"/>
                    <a:pt x="247" y="43"/>
                  </a:cubicBezTo>
                  <a:cubicBezTo>
                    <a:pt x="246" y="44"/>
                    <a:pt x="245" y="44"/>
                    <a:pt x="244" y="43"/>
                  </a:cubicBezTo>
                  <a:cubicBezTo>
                    <a:pt x="244" y="43"/>
                    <a:pt x="243" y="43"/>
                    <a:pt x="242" y="43"/>
                  </a:cubicBezTo>
                  <a:cubicBezTo>
                    <a:pt x="242" y="43"/>
                    <a:pt x="242" y="43"/>
                    <a:pt x="242" y="43"/>
                  </a:cubicBezTo>
                  <a:cubicBezTo>
                    <a:pt x="242" y="43"/>
                    <a:pt x="242" y="43"/>
                    <a:pt x="242" y="43"/>
                  </a:cubicBezTo>
                  <a:cubicBezTo>
                    <a:pt x="242" y="43"/>
                    <a:pt x="242" y="43"/>
                    <a:pt x="242" y="43"/>
                  </a:cubicBezTo>
                  <a:cubicBezTo>
                    <a:pt x="240" y="45"/>
                    <a:pt x="240" y="45"/>
                    <a:pt x="238" y="45"/>
                  </a:cubicBezTo>
                  <a:cubicBezTo>
                    <a:pt x="234" y="46"/>
                    <a:pt x="233" y="46"/>
                    <a:pt x="232" y="47"/>
                  </a:cubicBezTo>
                  <a:cubicBezTo>
                    <a:pt x="230" y="47"/>
                    <a:pt x="223" y="49"/>
                    <a:pt x="219" y="52"/>
                  </a:cubicBezTo>
                  <a:cubicBezTo>
                    <a:pt x="218" y="53"/>
                    <a:pt x="217" y="54"/>
                    <a:pt x="217" y="55"/>
                  </a:cubicBezTo>
                  <a:cubicBezTo>
                    <a:pt x="216" y="55"/>
                    <a:pt x="216" y="56"/>
                    <a:pt x="215" y="57"/>
                  </a:cubicBezTo>
                  <a:cubicBezTo>
                    <a:pt x="214" y="57"/>
                    <a:pt x="214" y="58"/>
                    <a:pt x="213" y="59"/>
                  </a:cubicBezTo>
                  <a:cubicBezTo>
                    <a:pt x="212" y="59"/>
                    <a:pt x="211" y="59"/>
                    <a:pt x="210" y="59"/>
                  </a:cubicBezTo>
                  <a:cubicBezTo>
                    <a:pt x="209" y="60"/>
                    <a:pt x="207" y="61"/>
                    <a:pt x="206" y="61"/>
                  </a:cubicBezTo>
                  <a:cubicBezTo>
                    <a:pt x="205" y="61"/>
                    <a:pt x="204" y="60"/>
                    <a:pt x="203" y="60"/>
                  </a:cubicBezTo>
                  <a:cubicBezTo>
                    <a:pt x="203" y="60"/>
                    <a:pt x="202" y="59"/>
                    <a:pt x="201" y="59"/>
                  </a:cubicBezTo>
                  <a:cubicBezTo>
                    <a:pt x="201" y="59"/>
                    <a:pt x="201" y="59"/>
                    <a:pt x="201" y="59"/>
                  </a:cubicBezTo>
                  <a:cubicBezTo>
                    <a:pt x="201" y="60"/>
                    <a:pt x="201" y="60"/>
                    <a:pt x="201" y="60"/>
                  </a:cubicBezTo>
                  <a:cubicBezTo>
                    <a:pt x="200" y="61"/>
                    <a:pt x="200" y="61"/>
                    <a:pt x="200" y="67"/>
                  </a:cubicBezTo>
                  <a:cubicBezTo>
                    <a:pt x="200" y="68"/>
                    <a:pt x="200" y="68"/>
                    <a:pt x="200" y="68"/>
                  </a:cubicBezTo>
                  <a:cubicBezTo>
                    <a:pt x="200" y="68"/>
                    <a:pt x="200" y="68"/>
                    <a:pt x="200" y="68"/>
                  </a:cubicBezTo>
                  <a:cubicBezTo>
                    <a:pt x="200" y="68"/>
                    <a:pt x="200" y="68"/>
                    <a:pt x="200" y="68"/>
                  </a:cubicBezTo>
                  <a:cubicBezTo>
                    <a:pt x="199" y="68"/>
                    <a:pt x="199" y="68"/>
                    <a:pt x="199" y="68"/>
                  </a:cubicBezTo>
                  <a:cubicBezTo>
                    <a:pt x="196" y="71"/>
                    <a:pt x="194" y="75"/>
                    <a:pt x="194" y="78"/>
                  </a:cubicBezTo>
                  <a:cubicBezTo>
                    <a:pt x="194" y="79"/>
                    <a:pt x="195" y="81"/>
                    <a:pt x="195" y="81"/>
                  </a:cubicBezTo>
                  <a:cubicBezTo>
                    <a:pt x="196" y="82"/>
                    <a:pt x="197" y="84"/>
                    <a:pt x="197" y="85"/>
                  </a:cubicBezTo>
                  <a:cubicBezTo>
                    <a:pt x="197" y="89"/>
                    <a:pt x="192" y="93"/>
                    <a:pt x="188" y="96"/>
                  </a:cubicBezTo>
                  <a:cubicBezTo>
                    <a:pt x="188" y="96"/>
                    <a:pt x="188" y="96"/>
                    <a:pt x="188" y="96"/>
                  </a:cubicBezTo>
                  <a:cubicBezTo>
                    <a:pt x="188" y="96"/>
                    <a:pt x="188" y="96"/>
                    <a:pt x="188" y="96"/>
                  </a:cubicBezTo>
                  <a:cubicBezTo>
                    <a:pt x="189" y="98"/>
                    <a:pt x="189" y="98"/>
                    <a:pt x="189" y="98"/>
                  </a:cubicBezTo>
                  <a:cubicBezTo>
                    <a:pt x="189" y="99"/>
                    <a:pt x="189" y="99"/>
                    <a:pt x="189" y="99"/>
                  </a:cubicBezTo>
                  <a:cubicBezTo>
                    <a:pt x="187" y="103"/>
                    <a:pt x="185" y="105"/>
                    <a:pt x="185" y="107"/>
                  </a:cubicBezTo>
                  <a:cubicBezTo>
                    <a:pt x="185" y="108"/>
                    <a:pt x="186" y="109"/>
                    <a:pt x="187" y="111"/>
                  </a:cubicBezTo>
                  <a:cubicBezTo>
                    <a:pt x="184" y="115"/>
                    <a:pt x="183" y="119"/>
                    <a:pt x="183" y="123"/>
                  </a:cubicBezTo>
                  <a:cubicBezTo>
                    <a:pt x="183" y="126"/>
                    <a:pt x="183" y="128"/>
                    <a:pt x="184" y="131"/>
                  </a:cubicBezTo>
                  <a:cubicBezTo>
                    <a:pt x="184" y="131"/>
                    <a:pt x="184" y="131"/>
                    <a:pt x="184" y="131"/>
                  </a:cubicBezTo>
                  <a:cubicBezTo>
                    <a:pt x="185" y="131"/>
                    <a:pt x="185" y="131"/>
                    <a:pt x="185" y="131"/>
                  </a:cubicBezTo>
                  <a:cubicBezTo>
                    <a:pt x="185" y="131"/>
                    <a:pt x="185" y="131"/>
                    <a:pt x="186" y="131"/>
                  </a:cubicBezTo>
                  <a:cubicBezTo>
                    <a:pt x="188" y="133"/>
                    <a:pt x="190" y="137"/>
                    <a:pt x="191" y="141"/>
                  </a:cubicBezTo>
                  <a:cubicBezTo>
                    <a:pt x="192" y="145"/>
                    <a:pt x="193" y="151"/>
                    <a:pt x="192" y="159"/>
                  </a:cubicBezTo>
                  <a:cubicBezTo>
                    <a:pt x="192" y="159"/>
                    <a:pt x="192" y="159"/>
                    <a:pt x="192" y="159"/>
                  </a:cubicBezTo>
                  <a:cubicBezTo>
                    <a:pt x="192" y="159"/>
                    <a:pt x="192" y="159"/>
                    <a:pt x="192" y="159"/>
                  </a:cubicBezTo>
                  <a:cubicBezTo>
                    <a:pt x="194" y="160"/>
                    <a:pt x="196" y="163"/>
                    <a:pt x="197" y="165"/>
                  </a:cubicBezTo>
                  <a:cubicBezTo>
                    <a:pt x="198" y="168"/>
                    <a:pt x="200" y="170"/>
                    <a:pt x="202" y="172"/>
                  </a:cubicBezTo>
                  <a:cubicBezTo>
                    <a:pt x="202" y="172"/>
                    <a:pt x="202" y="172"/>
                    <a:pt x="202" y="172"/>
                  </a:cubicBezTo>
                  <a:cubicBezTo>
                    <a:pt x="204" y="172"/>
                    <a:pt x="204" y="172"/>
                    <a:pt x="204" y="172"/>
                  </a:cubicBezTo>
                  <a:cubicBezTo>
                    <a:pt x="220" y="186"/>
                    <a:pt x="220" y="186"/>
                    <a:pt x="221" y="187"/>
                  </a:cubicBezTo>
                  <a:cubicBezTo>
                    <a:pt x="222" y="187"/>
                    <a:pt x="222" y="187"/>
                    <a:pt x="222" y="187"/>
                  </a:cubicBezTo>
                  <a:cubicBezTo>
                    <a:pt x="222" y="187"/>
                    <a:pt x="222" y="187"/>
                    <a:pt x="222" y="187"/>
                  </a:cubicBezTo>
                  <a:cubicBezTo>
                    <a:pt x="226" y="187"/>
                    <a:pt x="228" y="188"/>
                    <a:pt x="230" y="191"/>
                  </a:cubicBezTo>
                  <a:cubicBezTo>
                    <a:pt x="230" y="191"/>
                    <a:pt x="230" y="191"/>
                    <a:pt x="230" y="191"/>
                  </a:cubicBezTo>
                  <a:cubicBezTo>
                    <a:pt x="231" y="191"/>
                    <a:pt x="231" y="191"/>
                    <a:pt x="231" y="191"/>
                  </a:cubicBezTo>
                  <a:cubicBezTo>
                    <a:pt x="233" y="191"/>
                    <a:pt x="235" y="192"/>
                    <a:pt x="238" y="193"/>
                  </a:cubicBezTo>
                  <a:cubicBezTo>
                    <a:pt x="242" y="195"/>
                    <a:pt x="247" y="197"/>
                    <a:pt x="251" y="193"/>
                  </a:cubicBezTo>
                  <a:cubicBezTo>
                    <a:pt x="255" y="189"/>
                    <a:pt x="258" y="186"/>
                    <a:pt x="267" y="188"/>
                  </a:cubicBezTo>
                  <a:cubicBezTo>
                    <a:pt x="267" y="188"/>
                    <a:pt x="267" y="188"/>
                    <a:pt x="267" y="188"/>
                  </a:cubicBezTo>
                  <a:cubicBezTo>
                    <a:pt x="267" y="188"/>
                    <a:pt x="267" y="188"/>
                    <a:pt x="267" y="188"/>
                  </a:cubicBezTo>
                  <a:cubicBezTo>
                    <a:pt x="286" y="173"/>
                    <a:pt x="286" y="173"/>
                    <a:pt x="288" y="174"/>
                  </a:cubicBezTo>
                  <a:cubicBezTo>
                    <a:pt x="290" y="175"/>
                    <a:pt x="291" y="176"/>
                    <a:pt x="292" y="178"/>
                  </a:cubicBezTo>
                  <a:cubicBezTo>
                    <a:pt x="293" y="179"/>
                    <a:pt x="294" y="181"/>
                    <a:pt x="297" y="182"/>
                  </a:cubicBezTo>
                  <a:cubicBezTo>
                    <a:pt x="298" y="182"/>
                    <a:pt x="300" y="181"/>
                    <a:pt x="301" y="180"/>
                  </a:cubicBezTo>
                  <a:cubicBezTo>
                    <a:pt x="303" y="179"/>
                    <a:pt x="304" y="178"/>
                    <a:pt x="306" y="179"/>
                  </a:cubicBezTo>
                  <a:cubicBezTo>
                    <a:pt x="310" y="182"/>
                    <a:pt x="310" y="182"/>
                    <a:pt x="310" y="182"/>
                  </a:cubicBezTo>
                  <a:cubicBezTo>
                    <a:pt x="313" y="200"/>
                    <a:pt x="313" y="200"/>
                    <a:pt x="313" y="200"/>
                  </a:cubicBezTo>
                  <a:cubicBezTo>
                    <a:pt x="313" y="202"/>
                    <a:pt x="313" y="203"/>
                    <a:pt x="313" y="204"/>
                  </a:cubicBezTo>
                  <a:cubicBezTo>
                    <a:pt x="313" y="205"/>
                    <a:pt x="313" y="206"/>
                    <a:pt x="314" y="208"/>
                  </a:cubicBezTo>
                  <a:cubicBezTo>
                    <a:pt x="315" y="210"/>
                    <a:pt x="318" y="212"/>
                    <a:pt x="320" y="214"/>
                  </a:cubicBezTo>
                  <a:cubicBezTo>
                    <a:pt x="321" y="216"/>
                    <a:pt x="323" y="218"/>
                    <a:pt x="325" y="220"/>
                  </a:cubicBezTo>
                  <a:cubicBezTo>
                    <a:pt x="331" y="239"/>
                    <a:pt x="331" y="239"/>
                    <a:pt x="331" y="239"/>
                  </a:cubicBezTo>
                  <a:cubicBezTo>
                    <a:pt x="331" y="239"/>
                    <a:pt x="331" y="239"/>
                    <a:pt x="331" y="240"/>
                  </a:cubicBezTo>
                  <a:cubicBezTo>
                    <a:pt x="331" y="242"/>
                    <a:pt x="332" y="244"/>
                    <a:pt x="333" y="245"/>
                  </a:cubicBezTo>
                  <a:cubicBezTo>
                    <a:pt x="333" y="245"/>
                    <a:pt x="333" y="245"/>
                    <a:pt x="333" y="245"/>
                  </a:cubicBezTo>
                  <a:cubicBezTo>
                    <a:pt x="333" y="246"/>
                    <a:pt x="333" y="246"/>
                    <a:pt x="333" y="246"/>
                  </a:cubicBezTo>
                  <a:cubicBezTo>
                    <a:pt x="333" y="246"/>
                    <a:pt x="333" y="246"/>
                    <a:pt x="333" y="246"/>
                  </a:cubicBezTo>
                  <a:cubicBezTo>
                    <a:pt x="334" y="248"/>
                    <a:pt x="334" y="249"/>
                    <a:pt x="334" y="250"/>
                  </a:cubicBezTo>
                  <a:cubicBezTo>
                    <a:pt x="334" y="251"/>
                    <a:pt x="334" y="251"/>
                    <a:pt x="334" y="251"/>
                  </a:cubicBezTo>
                  <a:cubicBezTo>
                    <a:pt x="334" y="253"/>
                    <a:pt x="333" y="254"/>
                    <a:pt x="332" y="256"/>
                  </a:cubicBezTo>
                  <a:cubicBezTo>
                    <a:pt x="329" y="262"/>
                    <a:pt x="327" y="278"/>
                    <a:pt x="327" y="278"/>
                  </a:cubicBezTo>
                  <a:cubicBezTo>
                    <a:pt x="327" y="278"/>
                    <a:pt x="327" y="278"/>
                    <a:pt x="327" y="278"/>
                  </a:cubicBezTo>
                  <a:cubicBezTo>
                    <a:pt x="327" y="279"/>
                    <a:pt x="328" y="281"/>
                    <a:pt x="330" y="292"/>
                  </a:cubicBezTo>
                  <a:cubicBezTo>
                    <a:pt x="331" y="297"/>
                    <a:pt x="331" y="299"/>
                    <a:pt x="331" y="301"/>
                  </a:cubicBezTo>
                  <a:cubicBezTo>
                    <a:pt x="331" y="302"/>
                    <a:pt x="331" y="304"/>
                    <a:pt x="331" y="306"/>
                  </a:cubicBezTo>
                  <a:cubicBezTo>
                    <a:pt x="330" y="316"/>
                    <a:pt x="330" y="320"/>
                    <a:pt x="330" y="322"/>
                  </a:cubicBezTo>
                  <a:cubicBezTo>
                    <a:pt x="330" y="324"/>
                    <a:pt x="330" y="324"/>
                    <a:pt x="330" y="325"/>
                  </a:cubicBezTo>
                  <a:cubicBezTo>
                    <a:pt x="331" y="326"/>
                    <a:pt x="331" y="326"/>
                    <a:pt x="331" y="326"/>
                  </a:cubicBezTo>
                  <a:cubicBezTo>
                    <a:pt x="331" y="327"/>
                    <a:pt x="331" y="327"/>
                    <a:pt x="331" y="327"/>
                  </a:cubicBezTo>
                  <a:cubicBezTo>
                    <a:pt x="329" y="337"/>
                    <a:pt x="329" y="339"/>
                    <a:pt x="326" y="345"/>
                  </a:cubicBezTo>
                  <a:cubicBezTo>
                    <a:pt x="325" y="345"/>
                    <a:pt x="325" y="345"/>
                    <a:pt x="325" y="345"/>
                  </a:cubicBezTo>
                  <a:cubicBezTo>
                    <a:pt x="326" y="346"/>
                    <a:pt x="326" y="346"/>
                    <a:pt x="326" y="346"/>
                  </a:cubicBezTo>
                  <a:cubicBezTo>
                    <a:pt x="327" y="347"/>
                    <a:pt x="327" y="347"/>
                    <a:pt x="330" y="346"/>
                  </a:cubicBezTo>
                  <a:cubicBezTo>
                    <a:pt x="330" y="346"/>
                    <a:pt x="330" y="346"/>
                    <a:pt x="330" y="346"/>
                  </a:cubicBezTo>
                  <a:cubicBezTo>
                    <a:pt x="330" y="346"/>
                    <a:pt x="330" y="346"/>
                    <a:pt x="330" y="346"/>
                  </a:cubicBezTo>
                  <a:cubicBezTo>
                    <a:pt x="331" y="345"/>
                    <a:pt x="331" y="345"/>
                    <a:pt x="332" y="345"/>
                  </a:cubicBezTo>
                  <a:cubicBezTo>
                    <a:pt x="334" y="345"/>
                    <a:pt x="340" y="344"/>
                    <a:pt x="352" y="328"/>
                  </a:cubicBezTo>
                  <a:cubicBezTo>
                    <a:pt x="353" y="327"/>
                    <a:pt x="354" y="326"/>
                    <a:pt x="355" y="324"/>
                  </a:cubicBezTo>
                  <a:cubicBezTo>
                    <a:pt x="357" y="322"/>
                    <a:pt x="359" y="319"/>
                    <a:pt x="360" y="317"/>
                  </a:cubicBezTo>
                  <a:cubicBezTo>
                    <a:pt x="361" y="316"/>
                    <a:pt x="361" y="314"/>
                    <a:pt x="362" y="313"/>
                  </a:cubicBezTo>
                  <a:cubicBezTo>
                    <a:pt x="363" y="311"/>
                    <a:pt x="364" y="309"/>
                    <a:pt x="366" y="307"/>
                  </a:cubicBezTo>
                  <a:cubicBezTo>
                    <a:pt x="368" y="305"/>
                    <a:pt x="369" y="305"/>
                    <a:pt x="371" y="302"/>
                  </a:cubicBezTo>
                  <a:cubicBezTo>
                    <a:pt x="372" y="299"/>
                    <a:pt x="373" y="296"/>
                    <a:pt x="374" y="292"/>
                  </a:cubicBezTo>
                  <a:cubicBezTo>
                    <a:pt x="375" y="289"/>
                    <a:pt x="375" y="287"/>
                    <a:pt x="377" y="284"/>
                  </a:cubicBezTo>
                  <a:cubicBezTo>
                    <a:pt x="378" y="280"/>
                    <a:pt x="381" y="278"/>
                    <a:pt x="383" y="275"/>
                  </a:cubicBezTo>
                  <a:cubicBezTo>
                    <a:pt x="386" y="272"/>
                    <a:pt x="388" y="269"/>
                    <a:pt x="390" y="266"/>
                  </a:cubicBezTo>
                  <a:close/>
                  <a:moveTo>
                    <a:pt x="368" y="74"/>
                  </a:moveTo>
                  <a:cubicBezTo>
                    <a:pt x="368" y="73"/>
                    <a:pt x="368" y="73"/>
                    <a:pt x="368" y="73"/>
                  </a:cubicBezTo>
                  <a:cubicBezTo>
                    <a:pt x="368" y="74"/>
                    <a:pt x="368" y="74"/>
                    <a:pt x="369" y="75"/>
                  </a:cubicBezTo>
                  <a:cubicBezTo>
                    <a:pt x="370" y="76"/>
                    <a:pt x="370" y="77"/>
                    <a:pt x="371" y="78"/>
                  </a:cubicBezTo>
                  <a:cubicBezTo>
                    <a:pt x="370" y="78"/>
                    <a:pt x="370" y="78"/>
                    <a:pt x="369" y="77"/>
                  </a:cubicBezTo>
                  <a:cubicBezTo>
                    <a:pt x="368" y="76"/>
                    <a:pt x="367" y="74"/>
                    <a:pt x="364" y="71"/>
                  </a:cubicBezTo>
                  <a:cubicBezTo>
                    <a:pt x="364" y="71"/>
                    <a:pt x="364" y="71"/>
                    <a:pt x="364" y="71"/>
                  </a:cubicBezTo>
                  <a:cubicBezTo>
                    <a:pt x="364" y="71"/>
                    <a:pt x="364" y="71"/>
                    <a:pt x="364" y="71"/>
                  </a:cubicBezTo>
                  <a:cubicBezTo>
                    <a:pt x="363" y="71"/>
                    <a:pt x="363" y="70"/>
                    <a:pt x="363" y="70"/>
                  </a:cubicBezTo>
                  <a:cubicBezTo>
                    <a:pt x="362" y="69"/>
                    <a:pt x="362" y="69"/>
                    <a:pt x="362" y="69"/>
                  </a:cubicBezTo>
                  <a:cubicBezTo>
                    <a:pt x="362" y="69"/>
                    <a:pt x="362" y="69"/>
                    <a:pt x="362" y="69"/>
                  </a:cubicBezTo>
                  <a:cubicBezTo>
                    <a:pt x="361" y="69"/>
                    <a:pt x="361" y="69"/>
                    <a:pt x="361" y="69"/>
                  </a:cubicBezTo>
                  <a:cubicBezTo>
                    <a:pt x="359" y="67"/>
                    <a:pt x="352" y="60"/>
                    <a:pt x="351" y="59"/>
                  </a:cubicBezTo>
                  <a:cubicBezTo>
                    <a:pt x="355" y="62"/>
                    <a:pt x="362" y="68"/>
                    <a:pt x="368" y="74"/>
                  </a:cubicBezTo>
                  <a:close/>
                  <a:moveTo>
                    <a:pt x="193" y="19"/>
                  </a:moveTo>
                  <a:cubicBezTo>
                    <a:pt x="193" y="19"/>
                    <a:pt x="193" y="19"/>
                    <a:pt x="193" y="19"/>
                  </a:cubicBezTo>
                  <a:cubicBezTo>
                    <a:pt x="193" y="19"/>
                    <a:pt x="193" y="19"/>
                    <a:pt x="193" y="19"/>
                  </a:cubicBezTo>
                  <a:close/>
                  <a:moveTo>
                    <a:pt x="199" y="8"/>
                  </a:moveTo>
                  <a:cubicBezTo>
                    <a:pt x="199" y="8"/>
                    <a:pt x="199" y="8"/>
                    <a:pt x="199" y="8"/>
                  </a:cubicBezTo>
                  <a:cubicBezTo>
                    <a:pt x="199" y="8"/>
                    <a:pt x="198" y="8"/>
                    <a:pt x="198" y="8"/>
                  </a:cubicBezTo>
                  <a:cubicBezTo>
                    <a:pt x="197" y="8"/>
                    <a:pt x="197" y="8"/>
                    <a:pt x="197" y="8"/>
                  </a:cubicBezTo>
                  <a:cubicBezTo>
                    <a:pt x="197" y="8"/>
                    <a:pt x="196" y="7"/>
                    <a:pt x="195" y="7"/>
                  </a:cubicBezTo>
                  <a:cubicBezTo>
                    <a:pt x="196" y="7"/>
                    <a:pt x="198" y="8"/>
                    <a:pt x="199" y="8"/>
                  </a:cubicBezTo>
                  <a:close/>
                  <a:moveTo>
                    <a:pt x="210" y="7"/>
                  </a:moveTo>
                  <a:cubicBezTo>
                    <a:pt x="207" y="7"/>
                    <a:pt x="205" y="8"/>
                    <a:pt x="203" y="9"/>
                  </a:cubicBezTo>
                  <a:cubicBezTo>
                    <a:pt x="203" y="9"/>
                    <a:pt x="202" y="8"/>
                    <a:pt x="201" y="8"/>
                  </a:cubicBezTo>
                  <a:cubicBezTo>
                    <a:pt x="201" y="8"/>
                    <a:pt x="201" y="8"/>
                    <a:pt x="201" y="8"/>
                  </a:cubicBezTo>
                  <a:cubicBezTo>
                    <a:pt x="203" y="8"/>
                    <a:pt x="204" y="8"/>
                    <a:pt x="204" y="8"/>
                  </a:cubicBezTo>
                  <a:cubicBezTo>
                    <a:pt x="204" y="8"/>
                    <a:pt x="204" y="8"/>
                    <a:pt x="204" y="8"/>
                  </a:cubicBezTo>
                  <a:cubicBezTo>
                    <a:pt x="204" y="7"/>
                    <a:pt x="204" y="7"/>
                    <a:pt x="204" y="7"/>
                  </a:cubicBezTo>
                  <a:cubicBezTo>
                    <a:pt x="205" y="7"/>
                    <a:pt x="205" y="7"/>
                    <a:pt x="205" y="7"/>
                  </a:cubicBezTo>
                  <a:cubicBezTo>
                    <a:pt x="205" y="7"/>
                    <a:pt x="205" y="7"/>
                    <a:pt x="205" y="7"/>
                  </a:cubicBezTo>
                  <a:cubicBezTo>
                    <a:pt x="203" y="6"/>
                    <a:pt x="203" y="5"/>
                    <a:pt x="199" y="5"/>
                  </a:cubicBezTo>
                  <a:cubicBezTo>
                    <a:pt x="199" y="4"/>
                    <a:pt x="198" y="3"/>
                    <a:pt x="190" y="2"/>
                  </a:cubicBezTo>
                  <a:cubicBezTo>
                    <a:pt x="194" y="2"/>
                    <a:pt x="202" y="2"/>
                    <a:pt x="207" y="2"/>
                  </a:cubicBezTo>
                  <a:cubicBezTo>
                    <a:pt x="205" y="2"/>
                    <a:pt x="205" y="2"/>
                    <a:pt x="205" y="2"/>
                  </a:cubicBezTo>
                  <a:cubicBezTo>
                    <a:pt x="204" y="2"/>
                    <a:pt x="204" y="2"/>
                    <a:pt x="204" y="2"/>
                  </a:cubicBezTo>
                  <a:cubicBezTo>
                    <a:pt x="205" y="3"/>
                    <a:pt x="205" y="3"/>
                    <a:pt x="205" y="3"/>
                  </a:cubicBezTo>
                  <a:cubicBezTo>
                    <a:pt x="206" y="3"/>
                    <a:pt x="207" y="3"/>
                    <a:pt x="208" y="4"/>
                  </a:cubicBezTo>
                  <a:cubicBezTo>
                    <a:pt x="208" y="4"/>
                    <a:pt x="208" y="4"/>
                    <a:pt x="208" y="4"/>
                  </a:cubicBezTo>
                  <a:cubicBezTo>
                    <a:pt x="207" y="4"/>
                    <a:pt x="207" y="4"/>
                    <a:pt x="207" y="4"/>
                  </a:cubicBezTo>
                  <a:cubicBezTo>
                    <a:pt x="208" y="4"/>
                    <a:pt x="208" y="4"/>
                    <a:pt x="208" y="4"/>
                  </a:cubicBezTo>
                  <a:cubicBezTo>
                    <a:pt x="209" y="5"/>
                    <a:pt x="209" y="5"/>
                    <a:pt x="214" y="6"/>
                  </a:cubicBezTo>
                  <a:cubicBezTo>
                    <a:pt x="214" y="7"/>
                    <a:pt x="214" y="7"/>
                    <a:pt x="214" y="7"/>
                  </a:cubicBezTo>
                  <a:cubicBezTo>
                    <a:pt x="213" y="7"/>
                    <a:pt x="211" y="7"/>
                    <a:pt x="210" y="7"/>
                  </a:cubicBezTo>
                  <a:close/>
                  <a:moveTo>
                    <a:pt x="269" y="13"/>
                  </a:moveTo>
                  <a:cubicBezTo>
                    <a:pt x="269" y="13"/>
                    <a:pt x="269" y="13"/>
                    <a:pt x="269" y="13"/>
                  </a:cubicBezTo>
                  <a:close/>
                  <a:moveTo>
                    <a:pt x="269" y="14"/>
                  </a:moveTo>
                  <a:cubicBezTo>
                    <a:pt x="269" y="14"/>
                    <a:pt x="269" y="14"/>
                    <a:pt x="269" y="14"/>
                  </a:cubicBezTo>
                  <a:cubicBezTo>
                    <a:pt x="270" y="14"/>
                    <a:pt x="270" y="14"/>
                    <a:pt x="270" y="14"/>
                  </a:cubicBezTo>
                  <a:cubicBezTo>
                    <a:pt x="270" y="14"/>
                    <a:pt x="270" y="14"/>
                    <a:pt x="270" y="14"/>
                  </a:cubicBezTo>
                  <a:cubicBezTo>
                    <a:pt x="272" y="14"/>
                    <a:pt x="272" y="14"/>
                    <a:pt x="272" y="14"/>
                  </a:cubicBezTo>
                  <a:cubicBezTo>
                    <a:pt x="272" y="14"/>
                    <a:pt x="272" y="14"/>
                    <a:pt x="272" y="14"/>
                  </a:cubicBezTo>
                  <a:cubicBezTo>
                    <a:pt x="272" y="15"/>
                    <a:pt x="273" y="15"/>
                    <a:pt x="273" y="15"/>
                  </a:cubicBezTo>
                  <a:cubicBezTo>
                    <a:pt x="274" y="15"/>
                    <a:pt x="274" y="15"/>
                    <a:pt x="274" y="15"/>
                  </a:cubicBezTo>
                  <a:cubicBezTo>
                    <a:pt x="273" y="15"/>
                    <a:pt x="273" y="15"/>
                    <a:pt x="273" y="15"/>
                  </a:cubicBezTo>
                  <a:cubicBezTo>
                    <a:pt x="273" y="15"/>
                    <a:pt x="273" y="15"/>
                    <a:pt x="273" y="15"/>
                  </a:cubicBezTo>
                  <a:cubicBezTo>
                    <a:pt x="273" y="16"/>
                    <a:pt x="273" y="16"/>
                    <a:pt x="273" y="16"/>
                  </a:cubicBezTo>
                  <a:cubicBezTo>
                    <a:pt x="273" y="15"/>
                    <a:pt x="273" y="15"/>
                    <a:pt x="272" y="15"/>
                  </a:cubicBezTo>
                  <a:cubicBezTo>
                    <a:pt x="271" y="15"/>
                    <a:pt x="271" y="15"/>
                    <a:pt x="270" y="15"/>
                  </a:cubicBezTo>
                  <a:cubicBezTo>
                    <a:pt x="269" y="15"/>
                    <a:pt x="269" y="15"/>
                    <a:pt x="269" y="15"/>
                  </a:cubicBezTo>
                  <a:cubicBezTo>
                    <a:pt x="269" y="15"/>
                    <a:pt x="269" y="15"/>
                    <a:pt x="269" y="15"/>
                  </a:cubicBezTo>
                  <a:cubicBezTo>
                    <a:pt x="269" y="15"/>
                    <a:pt x="269" y="15"/>
                    <a:pt x="269" y="15"/>
                  </a:cubicBezTo>
                  <a:lnTo>
                    <a:pt x="269" y="14"/>
                  </a:lnTo>
                  <a:close/>
                  <a:moveTo>
                    <a:pt x="278" y="27"/>
                  </a:moveTo>
                  <a:cubicBezTo>
                    <a:pt x="278" y="27"/>
                    <a:pt x="277" y="27"/>
                    <a:pt x="276" y="27"/>
                  </a:cubicBezTo>
                  <a:cubicBezTo>
                    <a:pt x="276" y="27"/>
                    <a:pt x="276" y="27"/>
                    <a:pt x="276" y="27"/>
                  </a:cubicBezTo>
                  <a:cubicBezTo>
                    <a:pt x="277" y="27"/>
                    <a:pt x="277" y="27"/>
                    <a:pt x="277" y="27"/>
                  </a:cubicBezTo>
                  <a:cubicBezTo>
                    <a:pt x="277" y="27"/>
                    <a:pt x="278" y="27"/>
                    <a:pt x="278" y="26"/>
                  </a:cubicBezTo>
                  <a:lnTo>
                    <a:pt x="278" y="27"/>
                  </a:lnTo>
                  <a:close/>
                  <a:moveTo>
                    <a:pt x="295" y="24"/>
                  </a:moveTo>
                  <a:cubicBezTo>
                    <a:pt x="295" y="24"/>
                    <a:pt x="295" y="24"/>
                    <a:pt x="291" y="24"/>
                  </a:cubicBezTo>
                  <a:cubicBezTo>
                    <a:pt x="290" y="23"/>
                    <a:pt x="289" y="23"/>
                    <a:pt x="288" y="23"/>
                  </a:cubicBezTo>
                  <a:cubicBezTo>
                    <a:pt x="287" y="22"/>
                    <a:pt x="285" y="22"/>
                    <a:pt x="284" y="22"/>
                  </a:cubicBezTo>
                  <a:cubicBezTo>
                    <a:pt x="283" y="22"/>
                    <a:pt x="282" y="22"/>
                    <a:pt x="281" y="23"/>
                  </a:cubicBezTo>
                  <a:cubicBezTo>
                    <a:pt x="281" y="24"/>
                    <a:pt x="280" y="24"/>
                    <a:pt x="280" y="24"/>
                  </a:cubicBezTo>
                  <a:cubicBezTo>
                    <a:pt x="280" y="25"/>
                    <a:pt x="280" y="25"/>
                    <a:pt x="280" y="25"/>
                  </a:cubicBezTo>
                  <a:cubicBezTo>
                    <a:pt x="278" y="25"/>
                    <a:pt x="278" y="25"/>
                    <a:pt x="278" y="25"/>
                  </a:cubicBezTo>
                  <a:cubicBezTo>
                    <a:pt x="278" y="25"/>
                    <a:pt x="278" y="25"/>
                    <a:pt x="278" y="25"/>
                  </a:cubicBezTo>
                  <a:cubicBezTo>
                    <a:pt x="278" y="25"/>
                    <a:pt x="278" y="25"/>
                    <a:pt x="278" y="25"/>
                  </a:cubicBezTo>
                  <a:cubicBezTo>
                    <a:pt x="277" y="25"/>
                    <a:pt x="277" y="25"/>
                    <a:pt x="277" y="25"/>
                  </a:cubicBezTo>
                  <a:cubicBezTo>
                    <a:pt x="276" y="25"/>
                    <a:pt x="275" y="24"/>
                    <a:pt x="275" y="24"/>
                  </a:cubicBezTo>
                  <a:cubicBezTo>
                    <a:pt x="274" y="24"/>
                    <a:pt x="273" y="24"/>
                    <a:pt x="272" y="23"/>
                  </a:cubicBezTo>
                  <a:cubicBezTo>
                    <a:pt x="271" y="23"/>
                    <a:pt x="271" y="23"/>
                    <a:pt x="271" y="23"/>
                  </a:cubicBezTo>
                  <a:cubicBezTo>
                    <a:pt x="270" y="23"/>
                    <a:pt x="270" y="23"/>
                    <a:pt x="270" y="23"/>
                  </a:cubicBezTo>
                  <a:cubicBezTo>
                    <a:pt x="269" y="22"/>
                    <a:pt x="268" y="21"/>
                    <a:pt x="268" y="21"/>
                  </a:cubicBezTo>
                  <a:cubicBezTo>
                    <a:pt x="267" y="20"/>
                    <a:pt x="266" y="19"/>
                    <a:pt x="265" y="18"/>
                  </a:cubicBezTo>
                  <a:cubicBezTo>
                    <a:pt x="265" y="18"/>
                    <a:pt x="265" y="18"/>
                    <a:pt x="265" y="18"/>
                  </a:cubicBezTo>
                  <a:cubicBezTo>
                    <a:pt x="266" y="18"/>
                    <a:pt x="266" y="18"/>
                    <a:pt x="266" y="18"/>
                  </a:cubicBezTo>
                  <a:cubicBezTo>
                    <a:pt x="265" y="18"/>
                    <a:pt x="265" y="18"/>
                    <a:pt x="265" y="18"/>
                  </a:cubicBezTo>
                  <a:cubicBezTo>
                    <a:pt x="264" y="17"/>
                    <a:pt x="264" y="17"/>
                    <a:pt x="263" y="16"/>
                  </a:cubicBezTo>
                  <a:cubicBezTo>
                    <a:pt x="263" y="16"/>
                    <a:pt x="262" y="15"/>
                    <a:pt x="262" y="15"/>
                  </a:cubicBezTo>
                  <a:cubicBezTo>
                    <a:pt x="262" y="15"/>
                    <a:pt x="262" y="15"/>
                    <a:pt x="262" y="15"/>
                  </a:cubicBezTo>
                  <a:cubicBezTo>
                    <a:pt x="262" y="15"/>
                    <a:pt x="262" y="15"/>
                    <a:pt x="262" y="15"/>
                  </a:cubicBezTo>
                  <a:cubicBezTo>
                    <a:pt x="262" y="15"/>
                    <a:pt x="266" y="15"/>
                    <a:pt x="266" y="16"/>
                  </a:cubicBezTo>
                  <a:cubicBezTo>
                    <a:pt x="266" y="16"/>
                    <a:pt x="266" y="16"/>
                    <a:pt x="266" y="16"/>
                  </a:cubicBezTo>
                  <a:cubicBezTo>
                    <a:pt x="267" y="16"/>
                    <a:pt x="267" y="16"/>
                    <a:pt x="267" y="16"/>
                  </a:cubicBezTo>
                  <a:cubicBezTo>
                    <a:pt x="267" y="16"/>
                    <a:pt x="272" y="18"/>
                    <a:pt x="273" y="18"/>
                  </a:cubicBezTo>
                  <a:cubicBezTo>
                    <a:pt x="274" y="18"/>
                    <a:pt x="274" y="18"/>
                    <a:pt x="274" y="18"/>
                  </a:cubicBezTo>
                  <a:cubicBezTo>
                    <a:pt x="274" y="18"/>
                    <a:pt x="274" y="18"/>
                    <a:pt x="274" y="18"/>
                  </a:cubicBezTo>
                  <a:cubicBezTo>
                    <a:pt x="274" y="18"/>
                    <a:pt x="274" y="18"/>
                    <a:pt x="274" y="18"/>
                  </a:cubicBezTo>
                  <a:cubicBezTo>
                    <a:pt x="274" y="17"/>
                    <a:pt x="274" y="17"/>
                    <a:pt x="274" y="17"/>
                  </a:cubicBezTo>
                  <a:cubicBezTo>
                    <a:pt x="275" y="17"/>
                    <a:pt x="275" y="17"/>
                    <a:pt x="276" y="17"/>
                  </a:cubicBezTo>
                  <a:cubicBezTo>
                    <a:pt x="276" y="17"/>
                    <a:pt x="276" y="17"/>
                    <a:pt x="276" y="17"/>
                  </a:cubicBezTo>
                  <a:cubicBezTo>
                    <a:pt x="276" y="17"/>
                    <a:pt x="276" y="17"/>
                    <a:pt x="276" y="17"/>
                  </a:cubicBezTo>
                  <a:cubicBezTo>
                    <a:pt x="277" y="17"/>
                    <a:pt x="278" y="17"/>
                    <a:pt x="279" y="18"/>
                  </a:cubicBezTo>
                  <a:cubicBezTo>
                    <a:pt x="281" y="18"/>
                    <a:pt x="283" y="19"/>
                    <a:pt x="285" y="19"/>
                  </a:cubicBezTo>
                  <a:cubicBezTo>
                    <a:pt x="291" y="21"/>
                    <a:pt x="295" y="23"/>
                    <a:pt x="295" y="24"/>
                  </a:cubicBezTo>
                  <a:cubicBezTo>
                    <a:pt x="295" y="24"/>
                    <a:pt x="295" y="24"/>
                    <a:pt x="295" y="24"/>
                  </a:cubicBezTo>
                  <a:close/>
                  <a:moveTo>
                    <a:pt x="228" y="30"/>
                  </a:moveTo>
                  <a:cubicBezTo>
                    <a:pt x="227" y="30"/>
                    <a:pt x="227" y="31"/>
                    <a:pt x="227" y="31"/>
                  </a:cubicBezTo>
                  <a:cubicBezTo>
                    <a:pt x="227" y="31"/>
                    <a:pt x="227" y="31"/>
                    <a:pt x="227" y="31"/>
                  </a:cubicBezTo>
                  <a:cubicBezTo>
                    <a:pt x="227" y="32"/>
                    <a:pt x="228" y="32"/>
                    <a:pt x="231" y="34"/>
                  </a:cubicBezTo>
                  <a:cubicBezTo>
                    <a:pt x="231" y="34"/>
                    <a:pt x="231" y="34"/>
                    <a:pt x="230" y="35"/>
                  </a:cubicBezTo>
                  <a:cubicBezTo>
                    <a:pt x="230" y="35"/>
                    <a:pt x="230" y="35"/>
                    <a:pt x="230" y="35"/>
                  </a:cubicBezTo>
                  <a:cubicBezTo>
                    <a:pt x="230" y="35"/>
                    <a:pt x="230" y="35"/>
                    <a:pt x="230" y="35"/>
                  </a:cubicBezTo>
                  <a:cubicBezTo>
                    <a:pt x="231" y="36"/>
                    <a:pt x="232" y="36"/>
                    <a:pt x="232" y="37"/>
                  </a:cubicBezTo>
                  <a:cubicBezTo>
                    <a:pt x="233" y="38"/>
                    <a:pt x="235" y="40"/>
                    <a:pt x="236" y="40"/>
                  </a:cubicBezTo>
                  <a:cubicBezTo>
                    <a:pt x="236" y="40"/>
                    <a:pt x="237" y="40"/>
                    <a:pt x="238" y="40"/>
                  </a:cubicBezTo>
                  <a:cubicBezTo>
                    <a:pt x="238" y="39"/>
                    <a:pt x="238" y="39"/>
                    <a:pt x="238" y="38"/>
                  </a:cubicBezTo>
                  <a:cubicBezTo>
                    <a:pt x="238" y="38"/>
                    <a:pt x="238" y="37"/>
                    <a:pt x="237" y="37"/>
                  </a:cubicBezTo>
                  <a:cubicBezTo>
                    <a:pt x="237" y="36"/>
                    <a:pt x="237" y="36"/>
                    <a:pt x="237" y="36"/>
                  </a:cubicBezTo>
                  <a:cubicBezTo>
                    <a:pt x="235" y="34"/>
                    <a:pt x="234" y="34"/>
                    <a:pt x="232" y="33"/>
                  </a:cubicBezTo>
                  <a:cubicBezTo>
                    <a:pt x="231" y="33"/>
                    <a:pt x="231" y="33"/>
                    <a:pt x="231" y="33"/>
                  </a:cubicBezTo>
                  <a:cubicBezTo>
                    <a:pt x="231" y="32"/>
                    <a:pt x="231" y="31"/>
                    <a:pt x="230" y="30"/>
                  </a:cubicBezTo>
                  <a:cubicBezTo>
                    <a:pt x="229" y="29"/>
                    <a:pt x="228" y="29"/>
                    <a:pt x="228" y="29"/>
                  </a:cubicBezTo>
                  <a:cubicBezTo>
                    <a:pt x="228" y="29"/>
                    <a:pt x="228" y="29"/>
                    <a:pt x="228" y="29"/>
                  </a:cubicBezTo>
                  <a:lnTo>
                    <a:pt x="228" y="30"/>
                  </a:lnTo>
                  <a:close/>
                  <a:moveTo>
                    <a:pt x="278" y="35"/>
                  </a:moveTo>
                  <a:cubicBezTo>
                    <a:pt x="278" y="35"/>
                    <a:pt x="278" y="35"/>
                    <a:pt x="278" y="35"/>
                  </a:cubicBezTo>
                  <a:cubicBezTo>
                    <a:pt x="278" y="35"/>
                    <a:pt x="278" y="35"/>
                    <a:pt x="278" y="35"/>
                  </a:cubicBezTo>
                  <a:cubicBezTo>
                    <a:pt x="279" y="36"/>
                    <a:pt x="280" y="37"/>
                    <a:pt x="281" y="36"/>
                  </a:cubicBezTo>
                  <a:cubicBezTo>
                    <a:pt x="281" y="36"/>
                    <a:pt x="281" y="36"/>
                    <a:pt x="281" y="36"/>
                  </a:cubicBezTo>
                  <a:cubicBezTo>
                    <a:pt x="281" y="36"/>
                    <a:pt x="281" y="36"/>
                    <a:pt x="281" y="36"/>
                  </a:cubicBezTo>
                  <a:cubicBezTo>
                    <a:pt x="281" y="36"/>
                    <a:pt x="281" y="36"/>
                    <a:pt x="281" y="36"/>
                  </a:cubicBezTo>
                  <a:cubicBezTo>
                    <a:pt x="281" y="36"/>
                    <a:pt x="281" y="36"/>
                    <a:pt x="281" y="36"/>
                  </a:cubicBezTo>
                  <a:cubicBezTo>
                    <a:pt x="281" y="36"/>
                    <a:pt x="281" y="36"/>
                    <a:pt x="281" y="36"/>
                  </a:cubicBezTo>
                  <a:cubicBezTo>
                    <a:pt x="282" y="35"/>
                    <a:pt x="282" y="35"/>
                    <a:pt x="282" y="35"/>
                  </a:cubicBezTo>
                  <a:cubicBezTo>
                    <a:pt x="282" y="35"/>
                    <a:pt x="282" y="35"/>
                    <a:pt x="282" y="35"/>
                  </a:cubicBezTo>
                  <a:cubicBezTo>
                    <a:pt x="282" y="35"/>
                    <a:pt x="282" y="35"/>
                    <a:pt x="282" y="35"/>
                  </a:cubicBezTo>
                  <a:cubicBezTo>
                    <a:pt x="281" y="34"/>
                    <a:pt x="280" y="34"/>
                    <a:pt x="279" y="34"/>
                  </a:cubicBezTo>
                  <a:cubicBezTo>
                    <a:pt x="279" y="34"/>
                    <a:pt x="279" y="34"/>
                    <a:pt x="279" y="34"/>
                  </a:cubicBezTo>
                  <a:cubicBezTo>
                    <a:pt x="279" y="34"/>
                    <a:pt x="279" y="34"/>
                    <a:pt x="279" y="34"/>
                  </a:cubicBezTo>
                  <a:cubicBezTo>
                    <a:pt x="279" y="35"/>
                    <a:pt x="279" y="35"/>
                    <a:pt x="279" y="35"/>
                  </a:cubicBezTo>
                  <a:cubicBezTo>
                    <a:pt x="279" y="35"/>
                    <a:pt x="279" y="35"/>
                    <a:pt x="279" y="35"/>
                  </a:cubicBezTo>
                  <a:cubicBezTo>
                    <a:pt x="279" y="35"/>
                    <a:pt x="279" y="35"/>
                    <a:pt x="279" y="35"/>
                  </a:cubicBezTo>
                  <a:lnTo>
                    <a:pt x="278" y="35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txBody>
            <a:bodyPr lIns="96418" tIns="48210" rIns="96418" bIns="48210"/>
            <a:lstStyle/>
            <a:p>
              <a:pPr defTabSz="1285372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2530" kern="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74" name="文本框 1"/>
            <p:cNvSpPr txBox="1">
              <a:spLocks noChangeArrowheads="1"/>
            </p:cNvSpPr>
            <p:nvPr/>
          </p:nvSpPr>
          <p:spPr bwMode="auto">
            <a:xfrm>
              <a:off x="794419" y="1466120"/>
              <a:ext cx="518584" cy="2765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6418" tIns="48210" rIns="96418" bIns="4821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  <a:ea typeface="微软雅黑" pitchFamily="34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  <a:ea typeface="微软雅黑" pitchFamily="34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  <a:ea typeface="微软雅黑" pitchFamily="34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  <a:ea typeface="微软雅黑" pitchFamily="34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  <a:ea typeface="微软雅黑" pitchFamily="34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微软雅黑" pitchFamily="34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微软雅黑" pitchFamily="34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微软雅黑" pitchFamily="34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微软雅黑" pitchFamily="34" charset="-122"/>
                </a:defRPr>
              </a:lvl9pPr>
            </a:lstStyle>
            <a:p>
              <a:pPr defTabSz="1285372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1200" kern="0" dirty="0" smtClean="0">
                  <a:solidFill>
                    <a:sysClr val="window" lastClr="FFFFFF"/>
                  </a:solidFill>
                  <a:latin typeface="Times New Roman" pitchFamily="18" charset="0"/>
                  <a:cs typeface="Times New Roman" pitchFamily="18" charset="0"/>
                </a:rPr>
                <a:t>0</a:t>
              </a:r>
              <a:r>
                <a:rPr lang="ru-RU" altLang="zh-CN" sz="1200" kern="0" dirty="0" smtClean="0">
                  <a:solidFill>
                    <a:sysClr val="window" lastClr="FFFFFF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  <a:endParaRPr lang="zh-CN" altLang="en-US" sz="1200" kern="0" dirty="0">
                <a:solidFill>
                  <a:sysClr val="window" lastClr="FFFFFF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75" name="TextBox 174"/>
            <p:cNvSpPr txBox="1"/>
            <p:nvPr/>
          </p:nvSpPr>
          <p:spPr>
            <a:xfrm>
              <a:off x="2246454" y="1255973"/>
              <a:ext cx="3007788" cy="1023497"/>
            </a:xfrm>
            <a:prstGeom prst="rect">
              <a:avLst/>
            </a:prstGeom>
            <a:noFill/>
          </p:spPr>
          <p:txBody>
            <a:bodyPr wrap="square" lIns="96431" tIns="48215" rIns="96431" bIns="48215" rtlCol="0">
              <a:spAutoFit/>
            </a:bodyPr>
            <a:lstStyle/>
            <a:p>
              <a:pPr algn="ctr"/>
              <a:r>
                <a:rPr lang="ru-RU" sz="1200" dirty="0" smtClean="0">
                  <a:latin typeface="Times New Roman" pitchFamily="18" charset="0"/>
                  <a:cs typeface="Times New Roman" pitchFamily="18" charset="0"/>
                </a:rPr>
                <a:t>Собственные представительства в странах проведения мероприятия</a:t>
              </a:r>
            </a:p>
            <a:p>
              <a:pPr lvl="0" algn="ctr"/>
              <a:endParaRPr lang="ru-RU" sz="1200" dirty="0" smtClean="0">
                <a:latin typeface="Times New Roman" pitchFamily="18" charset="0"/>
                <a:cs typeface="Times New Roman" pitchFamily="18" charset="0"/>
              </a:endParaRPr>
            </a:p>
            <a:p>
              <a:pPr>
                <a:lnSpc>
                  <a:spcPct val="150000"/>
                </a:lnSpc>
              </a:pPr>
              <a:endParaRPr lang="en-GB" altLang="zh-CN" sz="9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+mn-lt"/>
              </a:endParaRPr>
            </a:p>
          </p:txBody>
        </p:sp>
      </p:grpSp>
      <p:sp>
        <p:nvSpPr>
          <p:cNvPr id="180" name="Freeform 12"/>
          <p:cNvSpPr>
            <a:spLocks noEditPoints="1"/>
          </p:cNvSpPr>
          <p:nvPr/>
        </p:nvSpPr>
        <p:spPr bwMode="auto">
          <a:xfrm>
            <a:off x="714356" y="8167710"/>
            <a:ext cx="428628" cy="357190"/>
          </a:xfrm>
          <a:custGeom>
            <a:avLst/>
            <a:gdLst>
              <a:gd name="T0" fmla="*/ 57823 w 467"/>
              <a:gd name="T1" fmla="*/ 248018 h 337"/>
              <a:gd name="T2" fmla="*/ 77648 w 467"/>
              <a:gd name="T3" fmla="*/ 315809 h 337"/>
              <a:gd name="T4" fmla="*/ 120602 w 467"/>
              <a:gd name="T5" fmla="*/ 307542 h 337"/>
              <a:gd name="T6" fmla="*/ 185034 w 467"/>
              <a:gd name="T7" fmla="*/ 314156 h 337"/>
              <a:gd name="T8" fmla="*/ 247813 w 467"/>
              <a:gd name="T9" fmla="*/ 314156 h 337"/>
              <a:gd name="T10" fmla="*/ 272594 w 467"/>
              <a:gd name="T11" fmla="*/ 248018 h 337"/>
              <a:gd name="T12" fmla="*/ 330418 w 467"/>
              <a:gd name="T13" fmla="*/ 208335 h 337"/>
              <a:gd name="T14" fmla="*/ 297376 w 467"/>
              <a:gd name="T15" fmla="*/ 170305 h 337"/>
              <a:gd name="T16" fmla="*/ 315549 w 467"/>
              <a:gd name="T17" fmla="*/ 102514 h 337"/>
              <a:gd name="T18" fmla="*/ 264334 w 467"/>
              <a:gd name="T19" fmla="*/ 66138 h 337"/>
              <a:gd name="T20" fmla="*/ 209815 w 467"/>
              <a:gd name="T21" fmla="*/ 33069 h 337"/>
              <a:gd name="T22" fmla="*/ 180078 w 467"/>
              <a:gd name="T23" fmla="*/ 1653 h 337"/>
              <a:gd name="T24" fmla="*/ 123907 w 467"/>
              <a:gd name="T25" fmla="*/ 44643 h 337"/>
              <a:gd name="T26" fmla="*/ 52867 w 467"/>
              <a:gd name="T27" fmla="*/ 47950 h 337"/>
              <a:gd name="T28" fmla="*/ 34694 w 467"/>
              <a:gd name="T29" fmla="*/ 107474 h 337"/>
              <a:gd name="T30" fmla="*/ 21477 w 467"/>
              <a:gd name="T31" fmla="*/ 170305 h 337"/>
              <a:gd name="T32" fmla="*/ 3304 w 467"/>
              <a:gd name="T33" fmla="*/ 203374 h 337"/>
              <a:gd name="T34" fmla="*/ 69388 w 467"/>
              <a:gd name="T35" fmla="*/ 170305 h 337"/>
              <a:gd name="T36" fmla="*/ 297376 w 467"/>
              <a:gd name="T37" fmla="*/ 286047 h 337"/>
              <a:gd name="T38" fmla="*/ 328765 w 467"/>
              <a:gd name="T39" fmla="*/ 317463 h 337"/>
              <a:gd name="T40" fmla="*/ 297376 w 467"/>
              <a:gd name="T41" fmla="*/ 348878 h 337"/>
              <a:gd name="T42" fmla="*/ 327113 w 467"/>
              <a:gd name="T43" fmla="*/ 380294 h 337"/>
              <a:gd name="T44" fmla="*/ 335374 w 467"/>
              <a:gd name="T45" fmla="*/ 405096 h 337"/>
              <a:gd name="T46" fmla="*/ 328765 w 467"/>
              <a:gd name="T47" fmla="*/ 444778 h 337"/>
              <a:gd name="T48" fmla="*/ 388241 w 467"/>
              <a:gd name="T49" fmla="*/ 476194 h 337"/>
              <a:gd name="T50" fmla="*/ 388241 w 467"/>
              <a:gd name="T51" fmla="*/ 476194 h 337"/>
              <a:gd name="T52" fmla="*/ 399805 w 467"/>
              <a:gd name="T53" fmla="*/ 517530 h 337"/>
              <a:gd name="T54" fmla="*/ 464237 w 467"/>
              <a:gd name="T55" fmla="*/ 520837 h 337"/>
              <a:gd name="T56" fmla="*/ 465889 w 467"/>
              <a:gd name="T57" fmla="*/ 520837 h 337"/>
              <a:gd name="T58" fmla="*/ 520408 w 467"/>
              <a:gd name="T59" fmla="*/ 557213 h 337"/>
              <a:gd name="T60" fmla="*/ 553449 w 467"/>
              <a:gd name="T61" fmla="*/ 530758 h 337"/>
              <a:gd name="T62" fmla="*/ 553449 w 467"/>
              <a:gd name="T63" fmla="*/ 530758 h 337"/>
              <a:gd name="T64" fmla="*/ 621185 w 467"/>
              <a:gd name="T65" fmla="*/ 539025 h 337"/>
              <a:gd name="T66" fmla="*/ 637706 w 467"/>
              <a:gd name="T67" fmla="*/ 502649 h 337"/>
              <a:gd name="T68" fmla="*/ 660835 w 467"/>
              <a:gd name="T69" fmla="*/ 489422 h 337"/>
              <a:gd name="T70" fmla="*/ 703789 w 467"/>
              <a:gd name="T71" fmla="*/ 482808 h 337"/>
              <a:gd name="T72" fmla="*/ 705441 w 467"/>
              <a:gd name="T73" fmla="*/ 443125 h 337"/>
              <a:gd name="T74" fmla="*/ 718658 w 467"/>
              <a:gd name="T75" fmla="*/ 421630 h 337"/>
              <a:gd name="T76" fmla="*/ 756656 w 467"/>
              <a:gd name="T77" fmla="*/ 398482 h 337"/>
              <a:gd name="T78" fmla="*/ 730223 w 467"/>
              <a:gd name="T79" fmla="*/ 358799 h 337"/>
              <a:gd name="T80" fmla="*/ 766569 w 467"/>
              <a:gd name="T81" fmla="*/ 335651 h 337"/>
              <a:gd name="T82" fmla="*/ 766569 w 467"/>
              <a:gd name="T83" fmla="*/ 299275 h 337"/>
              <a:gd name="T84" fmla="*/ 730223 w 467"/>
              <a:gd name="T85" fmla="*/ 274473 h 337"/>
              <a:gd name="T86" fmla="*/ 753352 w 467"/>
              <a:gd name="T87" fmla="*/ 238097 h 337"/>
              <a:gd name="T88" fmla="*/ 738483 w 467"/>
              <a:gd name="T89" fmla="*/ 205028 h 337"/>
              <a:gd name="T90" fmla="*/ 695529 w 467"/>
              <a:gd name="T91" fmla="*/ 198414 h 337"/>
              <a:gd name="T92" fmla="*/ 702137 w 467"/>
              <a:gd name="T93" fmla="*/ 153771 h 337"/>
              <a:gd name="T94" fmla="*/ 675704 w 467"/>
              <a:gd name="T95" fmla="*/ 130623 h 337"/>
              <a:gd name="T96" fmla="*/ 637706 w 467"/>
              <a:gd name="T97" fmla="*/ 132276 h 337"/>
              <a:gd name="T98" fmla="*/ 621185 w 467"/>
              <a:gd name="T99" fmla="*/ 95900 h 337"/>
              <a:gd name="T100" fmla="*/ 579883 w 467"/>
              <a:gd name="T101" fmla="*/ 107474 h 337"/>
              <a:gd name="T102" fmla="*/ 553449 w 467"/>
              <a:gd name="T103" fmla="*/ 104167 h 337"/>
              <a:gd name="T104" fmla="*/ 523712 w 467"/>
              <a:gd name="T105" fmla="*/ 79366 h 337"/>
              <a:gd name="T106" fmla="*/ 490670 w 467"/>
              <a:gd name="T107" fmla="*/ 107474 h 337"/>
              <a:gd name="T108" fmla="*/ 465889 w 467"/>
              <a:gd name="T109" fmla="*/ 114088 h 337"/>
              <a:gd name="T110" fmla="*/ 424587 w 467"/>
              <a:gd name="T111" fmla="*/ 102514 h 337"/>
              <a:gd name="T112" fmla="*/ 388241 w 467"/>
              <a:gd name="T113" fmla="*/ 158731 h 337"/>
              <a:gd name="T114" fmla="*/ 388241 w 467"/>
              <a:gd name="T115" fmla="*/ 158731 h 337"/>
              <a:gd name="T116" fmla="*/ 328765 w 467"/>
              <a:gd name="T117" fmla="*/ 190147 h 337"/>
              <a:gd name="T118" fmla="*/ 335374 w 467"/>
              <a:gd name="T119" fmla="*/ 229830 h 337"/>
              <a:gd name="T120" fmla="*/ 303984 w 467"/>
              <a:gd name="T121" fmla="*/ 251325 h 337"/>
              <a:gd name="T122" fmla="*/ 531972 w 467"/>
              <a:gd name="T123" fmla="*/ 162038 h 337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0" t="0" r="r" b="b"/>
            <a:pathLst>
              <a:path w="467" h="337">
                <a:moveTo>
                  <a:pt x="0" y="126"/>
                </a:moveTo>
                <a:cubicBezTo>
                  <a:pt x="1" y="132"/>
                  <a:pt x="3" y="138"/>
                  <a:pt x="6" y="143"/>
                </a:cubicBezTo>
                <a:cubicBezTo>
                  <a:pt x="6" y="145"/>
                  <a:pt x="8" y="145"/>
                  <a:pt x="9" y="145"/>
                </a:cubicBezTo>
                <a:cubicBezTo>
                  <a:pt x="13" y="143"/>
                  <a:pt x="17" y="142"/>
                  <a:pt x="21" y="141"/>
                </a:cubicBezTo>
                <a:cubicBezTo>
                  <a:pt x="24" y="146"/>
                  <a:pt x="26" y="150"/>
                  <a:pt x="30" y="154"/>
                </a:cubicBezTo>
                <a:cubicBezTo>
                  <a:pt x="35" y="150"/>
                  <a:pt x="35" y="150"/>
                  <a:pt x="35" y="150"/>
                </a:cubicBezTo>
                <a:cubicBezTo>
                  <a:pt x="35" y="150"/>
                  <a:pt x="35" y="150"/>
                  <a:pt x="35" y="150"/>
                </a:cubicBezTo>
                <a:cubicBezTo>
                  <a:pt x="30" y="154"/>
                  <a:pt x="30" y="154"/>
                  <a:pt x="30" y="154"/>
                </a:cubicBezTo>
                <a:cubicBezTo>
                  <a:pt x="33" y="159"/>
                  <a:pt x="36" y="163"/>
                  <a:pt x="40" y="166"/>
                </a:cubicBezTo>
                <a:cubicBezTo>
                  <a:pt x="37" y="170"/>
                  <a:pt x="35" y="173"/>
                  <a:pt x="32" y="177"/>
                </a:cubicBezTo>
                <a:cubicBezTo>
                  <a:pt x="32" y="178"/>
                  <a:pt x="32" y="180"/>
                  <a:pt x="33" y="180"/>
                </a:cubicBezTo>
                <a:cubicBezTo>
                  <a:pt x="37" y="184"/>
                  <a:pt x="42" y="188"/>
                  <a:pt x="47" y="191"/>
                </a:cubicBezTo>
                <a:cubicBezTo>
                  <a:pt x="49" y="192"/>
                  <a:pt x="50" y="191"/>
                  <a:pt x="51" y="190"/>
                </a:cubicBezTo>
                <a:cubicBezTo>
                  <a:pt x="53" y="187"/>
                  <a:pt x="56" y="183"/>
                  <a:pt x="59" y="180"/>
                </a:cubicBezTo>
                <a:cubicBezTo>
                  <a:pt x="63" y="182"/>
                  <a:pt x="68" y="184"/>
                  <a:pt x="73" y="186"/>
                </a:cubicBezTo>
                <a:cubicBezTo>
                  <a:pt x="75" y="179"/>
                  <a:pt x="75" y="179"/>
                  <a:pt x="75" y="179"/>
                </a:cubicBezTo>
                <a:cubicBezTo>
                  <a:pt x="75" y="179"/>
                  <a:pt x="75" y="179"/>
                  <a:pt x="75" y="179"/>
                </a:cubicBezTo>
                <a:cubicBezTo>
                  <a:pt x="73" y="186"/>
                  <a:pt x="73" y="186"/>
                  <a:pt x="73" y="186"/>
                </a:cubicBezTo>
                <a:cubicBezTo>
                  <a:pt x="78" y="188"/>
                  <a:pt x="83" y="189"/>
                  <a:pt x="89" y="190"/>
                </a:cubicBezTo>
                <a:cubicBezTo>
                  <a:pt x="89" y="194"/>
                  <a:pt x="89" y="198"/>
                  <a:pt x="89" y="203"/>
                </a:cubicBezTo>
                <a:cubicBezTo>
                  <a:pt x="89" y="204"/>
                  <a:pt x="90" y="205"/>
                  <a:pt x="91" y="205"/>
                </a:cubicBezTo>
                <a:cubicBezTo>
                  <a:pt x="97" y="206"/>
                  <a:pt x="103" y="206"/>
                  <a:pt x="109" y="205"/>
                </a:cubicBezTo>
                <a:cubicBezTo>
                  <a:pt x="110" y="205"/>
                  <a:pt x="111" y="204"/>
                  <a:pt x="111" y="203"/>
                </a:cubicBezTo>
                <a:cubicBezTo>
                  <a:pt x="111" y="198"/>
                  <a:pt x="112" y="194"/>
                  <a:pt x="112" y="190"/>
                </a:cubicBezTo>
                <a:cubicBezTo>
                  <a:pt x="117" y="189"/>
                  <a:pt x="122" y="188"/>
                  <a:pt x="127" y="186"/>
                </a:cubicBezTo>
                <a:cubicBezTo>
                  <a:pt x="125" y="179"/>
                  <a:pt x="125" y="179"/>
                  <a:pt x="125" y="179"/>
                </a:cubicBezTo>
                <a:cubicBezTo>
                  <a:pt x="125" y="179"/>
                  <a:pt x="125" y="179"/>
                  <a:pt x="125" y="179"/>
                </a:cubicBezTo>
                <a:cubicBezTo>
                  <a:pt x="127" y="186"/>
                  <a:pt x="127" y="186"/>
                  <a:pt x="127" y="186"/>
                </a:cubicBezTo>
                <a:cubicBezTo>
                  <a:pt x="132" y="184"/>
                  <a:pt x="137" y="182"/>
                  <a:pt x="142" y="180"/>
                </a:cubicBezTo>
                <a:cubicBezTo>
                  <a:pt x="144" y="183"/>
                  <a:pt x="147" y="187"/>
                  <a:pt x="150" y="190"/>
                </a:cubicBezTo>
                <a:cubicBezTo>
                  <a:pt x="150" y="191"/>
                  <a:pt x="152" y="192"/>
                  <a:pt x="153" y="191"/>
                </a:cubicBezTo>
                <a:cubicBezTo>
                  <a:pt x="158" y="188"/>
                  <a:pt x="163" y="184"/>
                  <a:pt x="168" y="180"/>
                </a:cubicBezTo>
                <a:cubicBezTo>
                  <a:pt x="168" y="180"/>
                  <a:pt x="169" y="178"/>
                  <a:pt x="168" y="177"/>
                </a:cubicBezTo>
                <a:cubicBezTo>
                  <a:pt x="165" y="173"/>
                  <a:pt x="163" y="170"/>
                  <a:pt x="160" y="166"/>
                </a:cubicBezTo>
                <a:cubicBezTo>
                  <a:pt x="164" y="163"/>
                  <a:pt x="167" y="159"/>
                  <a:pt x="171" y="154"/>
                </a:cubicBezTo>
                <a:cubicBezTo>
                  <a:pt x="165" y="150"/>
                  <a:pt x="165" y="150"/>
                  <a:pt x="165" y="150"/>
                </a:cubicBezTo>
                <a:cubicBezTo>
                  <a:pt x="165" y="150"/>
                  <a:pt x="165" y="150"/>
                  <a:pt x="165" y="150"/>
                </a:cubicBezTo>
                <a:cubicBezTo>
                  <a:pt x="171" y="154"/>
                  <a:pt x="171" y="154"/>
                  <a:pt x="171" y="154"/>
                </a:cubicBezTo>
                <a:cubicBezTo>
                  <a:pt x="174" y="150"/>
                  <a:pt x="176" y="146"/>
                  <a:pt x="179" y="141"/>
                </a:cubicBezTo>
                <a:cubicBezTo>
                  <a:pt x="183" y="142"/>
                  <a:pt x="187" y="143"/>
                  <a:pt x="191" y="145"/>
                </a:cubicBezTo>
                <a:cubicBezTo>
                  <a:pt x="193" y="145"/>
                  <a:pt x="194" y="145"/>
                  <a:pt x="194" y="143"/>
                </a:cubicBezTo>
                <a:cubicBezTo>
                  <a:pt x="197" y="138"/>
                  <a:pt x="199" y="132"/>
                  <a:pt x="200" y="126"/>
                </a:cubicBezTo>
                <a:cubicBezTo>
                  <a:pt x="200" y="125"/>
                  <a:pt x="200" y="124"/>
                  <a:pt x="198" y="123"/>
                </a:cubicBezTo>
                <a:cubicBezTo>
                  <a:pt x="194" y="122"/>
                  <a:pt x="190" y="120"/>
                  <a:pt x="186" y="119"/>
                </a:cubicBezTo>
                <a:cubicBezTo>
                  <a:pt x="187" y="114"/>
                  <a:pt x="187" y="108"/>
                  <a:pt x="187" y="103"/>
                </a:cubicBezTo>
                <a:cubicBezTo>
                  <a:pt x="180" y="103"/>
                  <a:pt x="180" y="103"/>
                  <a:pt x="180" y="103"/>
                </a:cubicBezTo>
                <a:cubicBezTo>
                  <a:pt x="180" y="103"/>
                  <a:pt x="180" y="103"/>
                  <a:pt x="180" y="103"/>
                </a:cubicBezTo>
                <a:cubicBezTo>
                  <a:pt x="180" y="103"/>
                  <a:pt x="180" y="103"/>
                  <a:pt x="180" y="103"/>
                </a:cubicBezTo>
                <a:cubicBezTo>
                  <a:pt x="187" y="103"/>
                  <a:pt x="187" y="103"/>
                  <a:pt x="187" y="103"/>
                </a:cubicBezTo>
                <a:cubicBezTo>
                  <a:pt x="187" y="98"/>
                  <a:pt x="187" y="93"/>
                  <a:pt x="186" y="87"/>
                </a:cubicBezTo>
                <a:cubicBezTo>
                  <a:pt x="190" y="86"/>
                  <a:pt x="194" y="85"/>
                  <a:pt x="198" y="83"/>
                </a:cubicBezTo>
                <a:cubicBezTo>
                  <a:pt x="200" y="83"/>
                  <a:pt x="200" y="82"/>
                  <a:pt x="200" y="80"/>
                </a:cubicBezTo>
                <a:cubicBezTo>
                  <a:pt x="199" y="74"/>
                  <a:pt x="197" y="68"/>
                  <a:pt x="194" y="63"/>
                </a:cubicBezTo>
                <a:cubicBezTo>
                  <a:pt x="194" y="62"/>
                  <a:pt x="193" y="61"/>
                  <a:pt x="191" y="62"/>
                </a:cubicBezTo>
                <a:cubicBezTo>
                  <a:pt x="187" y="63"/>
                  <a:pt x="183" y="64"/>
                  <a:pt x="179" y="65"/>
                </a:cubicBezTo>
                <a:cubicBezTo>
                  <a:pt x="176" y="61"/>
                  <a:pt x="174" y="56"/>
                  <a:pt x="171" y="52"/>
                </a:cubicBezTo>
                <a:cubicBezTo>
                  <a:pt x="165" y="56"/>
                  <a:pt x="165" y="56"/>
                  <a:pt x="165" y="56"/>
                </a:cubicBezTo>
                <a:cubicBezTo>
                  <a:pt x="165" y="56"/>
                  <a:pt x="165" y="56"/>
                  <a:pt x="165" y="56"/>
                </a:cubicBezTo>
                <a:cubicBezTo>
                  <a:pt x="171" y="52"/>
                  <a:pt x="171" y="52"/>
                  <a:pt x="171" y="52"/>
                </a:cubicBezTo>
                <a:cubicBezTo>
                  <a:pt x="167" y="48"/>
                  <a:pt x="164" y="44"/>
                  <a:pt x="160" y="40"/>
                </a:cubicBezTo>
                <a:cubicBezTo>
                  <a:pt x="163" y="36"/>
                  <a:pt x="165" y="33"/>
                  <a:pt x="168" y="29"/>
                </a:cubicBezTo>
                <a:cubicBezTo>
                  <a:pt x="169" y="28"/>
                  <a:pt x="168" y="27"/>
                  <a:pt x="168" y="26"/>
                </a:cubicBezTo>
                <a:cubicBezTo>
                  <a:pt x="163" y="22"/>
                  <a:pt x="158" y="18"/>
                  <a:pt x="153" y="15"/>
                </a:cubicBezTo>
                <a:cubicBezTo>
                  <a:pt x="152" y="14"/>
                  <a:pt x="150" y="15"/>
                  <a:pt x="150" y="16"/>
                </a:cubicBezTo>
                <a:cubicBezTo>
                  <a:pt x="147" y="19"/>
                  <a:pt x="144" y="23"/>
                  <a:pt x="142" y="26"/>
                </a:cubicBezTo>
                <a:cubicBezTo>
                  <a:pt x="137" y="24"/>
                  <a:pt x="132" y="22"/>
                  <a:pt x="127" y="20"/>
                </a:cubicBezTo>
                <a:cubicBezTo>
                  <a:pt x="125" y="27"/>
                  <a:pt x="125" y="27"/>
                  <a:pt x="125" y="27"/>
                </a:cubicBezTo>
                <a:cubicBezTo>
                  <a:pt x="125" y="27"/>
                  <a:pt x="125" y="27"/>
                  <a:pt x="125" y="27"/>
                </a:cubicBezTo>
                <a:cubicBezTo>
                  <a:pt x="127" y="20"/>
                  <a:pt x="127" y="20"/>
                  <a:pt x="127" y="20"/>
                </a:cubicBezTo>
                <a:cubicBezTo>
                  <a:pt x="122" y="19"/>
                  <a:pt x="117" y="17"/>
                  <a:pt x="112" y="17"/>
                </a:cubicBezTo>
                <a:cubicBezTo>
                  <a:pt x="112" y="12"/>
                  <a:pt x="111" y="8"/>
                  <a:pt x="111" y="3"/>
                </a:cubicBezTo>
                <a:cubicBezTo>
                  <a:pt x="111" y="2"/>
                  <a:pt x="110" y="1"/>
                  <a:pt x="109" y="1"/>
                </a:cubicBezTo>
                <a:cubicBezTo>
                  <a:pt x="103" y="0"/>
                  <a:pt x="97" y="0"/>
                  <a:pt x="91" y="1"/>
                </a:cubicBezTo>
                <a:cubicBezTo>
                  <a:pt x="90" y="1"/>
                  <a:pt x="89" y="2"/>
                  <a:pt x="89" y="3"/>
                </a:cubicBezTo>
                <a:cubicBezTo>
                  <a:pt x="89" y="8"/>
                  <a:pt x="89" y="12"/>
                  <a:pt x="89" y="17"/>
                </a:cubicBezTo>
                <a:cubicBezTo>
                  <a:pt x="83" y="17"/>
                  <a:pt x="78" y="19"/>
                  <a:pt x="73" y="20"/>
                </a:cubicBezTo>
                <a:cubicBezTo>
                  <a:pt x="75" y="27"/>
                  <a:pt x="75" y="27"/>
                  <a:pt x="75" y="27"/>
                </a:cubicBezTo>
                <a:cubicBezTo>
                  <a:pt x="75" y="27"/>
                  <a:pt x="75" y="27"/>
                  <a:pt x="75" y="27"/>
                </a:cubicBezTo>
                <a:cubicBezTo>
                  <a:pt x="73" y="20"/>
                  <a:pt x="73" y="20"/>
                  <a:pt x="73" y="20"/>
                </a:cubicBezTo>
                <a:cubicBezTo>
                  <a:pt x="68" y="22"/>
                  <a:pt x="63" y="24"/>
                  <a:pt x="59" y="26"/>
                </a:cubicBezTo>
                <a:cubicBezTo>
                  <a:pt x="56" y="23"/>
                  <a:pt x="53" y="19"/>
                  <a:pt x="51" y="16"/>
                </a:cubicBezTo>
                <a:cubicBezTo>
                  <a:pt x="50" y="15"/>
                  <a:pt x="49" y="14"/>
                  <a:pt x="47" y="15"/>
                </a:cubicBezTo>
                <a:cubicBezTo>
                  <a:pt x="42" y="18"/>
                  <a:pt x="37" y="22"/>
                  <a:pt x="33" y="26"/>
                </a:cubicBezTo>
                <a:cubicBezTo>
                  <a:pt x="32" y="27"/>
                  <a:pt x="32" y="28"/>
                  <a:pt x="32" y="29"/>
                </a:cubicBezTo>
                <a:cubicBezTo>
                  <a:pt x="35" y="33"/>
                  <a:pt x="37" y="36"/>
                  <a:pt x="40" y="40"/>
                </a:cubicBezTo>
                <a:cubicBezTo>
                  <a:pt x="36" y="44"/>
                  <a:pt x="33" y="48"/>
                  <a:pt x="30" y="52"/>
                </a:cubicBezTo>
                <a:cubicBezTo>
                  <a:pt x="35" y="56"/>
                  <a:pt x="35" y="56"/>
                  <a:pt x="35" y="56"/>
                </a:cubicBezTo>
                <a:cubicBezTo>
                  <a:pt x="35" y="56"/>
                  <a:pt x="35" y="56"/>
                  <a:pt x="35" y="56"/>
                </a:cubicBezTo>
                <a:cubicBezTo>
                  <a:pt x="30" y="52"/>
                  <a:pt x="30" y="52"/>
                  <a:pt x="30" y="52"/>
                </a:cubicBezTo>
                <a:cubicBezTo>
                  <a:pt x="26" y="56"/>
                  <a:pt x="24" y="61"/>
                  <a:pt x="21" y="65"/>
                </a:cubicBezTo>
                <a:cubicBezTo>
                  <a:pt x="17" y="64"/>
                  <a:pt x="13" y="63"/>
                  <a:pt x="9" y="62"/>
                </a:cubicBezTo>
                <a:cubicBezTo>
                  <a:pt x="8" y="61"/>
                  <a:pt x="6" y="62"/>
                  <a:pt x="6" y="63"/>
                </a:cubicBezTo>
                <a:cubicBezTo>
                  <a:pt x="3" y="68"/>
                  <a:pt x="1" y="74"/>
                  <a:pt x="0" y="80"/>
                </a:cubicBezTo>
                <a:cubicBezTo>
                  <a:pt x="0" y="82"/>
                  <a:pt x="0" y="83"/>
                  <a:pt x="2" y="83"/>
                </a:cubicBezTo>
                <a:cubicBezTo>
                  <a:pt x="6" y="85"/>
                  <a:pt x="10" y="86"/>
                  <a:pt x="14" y="87"/>
                </a:cubicBezTo>
                <a:cubicBezTo>
                  <a:pt x="13" y="93"/>
                  <a:pt x="13" y="98"/>
                  <a:pt x="13" y="103"/>
                </a:cubicBezTo>
                <a:cubicBezTo>
                  <a:pt x="20" y="103"/>
                  <a:pt x="20" y="103"/>
                  <a:pt x="20" y="103"/>
                </a:cubicBezTo>
                <a:cubicBezTo>
                  <a:pt x="20" y="103"/>
                  <a:pt x="20" y="103"/>
                  <a:pt x="20" y="103"/>
                </a:cubicBezTo>
                <a:cubicBezTo>
                  <a:pt x="20" y="103"/>
                  <a:pt x="20" y="103"/>
                  <a:pt x="20" y="103"/>
                </a:cubicBezTo>
                <a:cubicBezTo>
                  <a:pt x="13" y="103"/>
                  <a:pt x="13" y="103"/>
                  <a:pt x="13" y="103"/>
                </a:cubicBezTo>
                <a:cubicBezTo>
                  <a:pt x="13" y="108"/>
                  <a:pt x="13" y="114"/>
                  <a:pt x="14" y="119"/>
                </a:cubicBezTo>
                <a:cubicBezTo>
                  <a:pt x="10" y="120"/>
                  <a:pt x="6" y="122"/>
                  <a:pt x="2" y="123"/>
                </a:cubicBezTo>
                <a:cubicBezTo>
                  <a:pt x="0" y="124"/>
                  <a:pt x="0" y="125"/>
                  <a:pt x="0" y="126"/>
                </a:cubicBezTo>
                <a:close/>
                <a:moveTo>
                  <a:pt x="42" y="103"/>
                </a:moveTo>
                <a:cubicBezTo>
                  <a:pt x="42" y="71"/>
                  <a:pt x="68" y="45"/>
                  <a:pt x="100" y="45"/>
                </a:cubicBezTo>
                <a:cubicBezTo>
                  <a:pt x="132" y="45"/>
                  <a:pt x="159" y="71"/>
                  <a:pt x="159" y="103"/>
                </a:cubicBezTo>
                <a:cubicBezTo>
                  <a:pt x="159" y="135"/>
                  <a:pt x="132" y="162"/>
                  <a:pt x="100" y="162"/>
                </a:cubicBezTo>
                <a:cubicBezTo>
                  <a:pt x="68" y="162"/>
                  <a:pt x="42" y="135"/>
                  <a:pt x="42" y="103"/>
                </a:cubicBezTo>
                <a:close/>
                <a:moveTo>
                  <a:pt x="213" y="284"/>
                </a:moveTo>
                <a:cubicBezTo>
                  <a:pt x="213" y="284"/>
                  <a:pt x="213" y="284"/>
                  <a:pt x="213" y="284"/>
                </a:cubicBezTo>
                <a:cubicBezTo>
                  <a:pt x="213" y="284"/>
                  <a:pt x="213" y="284"/>
                  <a:pt x="213" y="284"/>
                </a:cubicBezTo>
                <a:close/>
                <a:moveTo>
                  <a:pt x="180" y="173"/>
                </a:moveTo>
                <a:cubicBezTo>
                  <a:pt x="180" y="173"/>
                  <a:pt x="180" y="173"/>
                  <a:pt x="180" y="173"/>
                </a:cubicBezTo>
                <a:close/>
                <a:moveTo>
                  <a:pt x="180" y="173"/>
                </a:moveTo>
                <a:cubicBezTo>
                  <a:pt x="184" y="174"/>
                  <a:pt x="189" y="175"/>
                  <a:pt x="193" y="176"/>
                </a:cubicBezTo>
                <a:cubicBezTo>
                  <a:pt x="192" y="181"/>
                  <a:pt x="192" y="186"/>
                  <a:pt x="192" y="192"/>
                </a:cubicBezTo>
                <a:cubicBezTo>
                  <a:pt x="192" y="192"/>
                  <a:pt x="192" y="192"/>
                  <a:pt x="192" y="192"/>
                </a:cubicBezTo>
                <a:cubicBezTo>
                  <a:pt x="192" y="192"/>
                  <a:pt x="192" y="192"/>
                  <a:pt x="192" y="192"/>
                </a:cubicBezTo>
                <a:cubicBezTo>
                  <a:pt x="199" y="192"/>
                  <a:pt x="199" y="192"/>
                  <a:pt x="199" y="192"/>
                </a:cubicBezTo>
                <a:cubicBezTo>
                  <a:pt x="199" y="192"/>
                  <a:pt x="199" y="192"/>
                  <a:pt x="199" y="192"/>
                </a:cubicBezTo>
                <a:cubicBezTo>
                  <a:pt x="192" y="192"/>
                  <a:pt x="192" y="192"/>
                  <a:pt x="192" y="192"/>
                </a:cubicBezTo>
                <a:cubicBezTo>
                  <a:pt x="192" y="192"/>
                  <a:pt x="192" y="192"/>
                  <a:pt x="192" y="192"/>
                </a:cubicBezTo>
                <a:cubicBezTo>
                  <a:pt x="192" y="192"/>
                  <a:pt x="192" y="192"/>
                  <a:pt x="192" y="192"/>
                </a:cubicBezTo>
                <a:cubicBezTo>
                  <a:pt x="192" y="198"/>
                  <a:pt x="192" y="203"/>
                  <a:pt x="193" y="208"/>
                </a:cubicBezTo>
                <a:cubicBezTo>
                  <a:pt x="188" y="209"/>
                  <a:pt x="184" y="210"/>
                  <a:pt x="180" y="211"/>
                </a:cubicBezTo>
                <a:cubicBezTo>
                  <a:pt x="180" y="211"/>
                  <a:pt x="180" y="211"/>
                  <a:pt x="180" y="211"/>
                </a:cubicBezTo>
                <a:cubicBezTo>
                  <a:pt x="179" y="211"/>
                  <a:pt x="178" y="212"/>
                  <a:pt x="178" y="214"/>
                </a:cubicBezTo>
                <a:cubicBezTo>
                  <a:pt x="179" y="220"/>
                  <a:pt x="180" y="226"/>
                  <a:pt x="182" y="231"/>
                </a:cubicBezTo>
                <a:cubicBezTo>
                  <a:pt x="182" y="231"/>
                  <a:pt x="182" y="232"/>
                  <a:pt x="183" y="232"/>
                </a:cubicBezTo>
                <a:cubicBezTo>
                  <a:pt x="183" y="232"/>
                  <a:pt x="184" y="232"/>
                  <a:pt x="184" y="232"/>
                </a:cubicBezTo>
                <a:cubicBezTo>
                  <a:pt x="184" y="232"/>
                  <a:pt x="184" y="232"/>
                  <a:pt x="184" y="232"/>
                </a:cubicBezTo>
                <a:cubicBezTo>
                  <a:pt x="189" y="232"/>
                  <a:pt x="193" y="231"/>
                  <a:pt x="198" y="230"/>
                </a:cubicBezTo>
                <a:cubicBezTo>
                  <a:pt x="199" y="236"/>
                  <a:pt x="201" y="240"/>
                  <a:pt x="203" y="245"/>
                </a:cubicBezTo>
                <a:cubicBezTo>
                  <a:pt x="203" y="245"/>
                  <a:pt x="203" y="245"/>
                  <a:pt x="203" y="245"/>
                </a:cubicBezTo>
                <a:cubicBezTo>
                  <a:pt x="203" y="245"/>
                  <a:pt x="203" y="245"/>
                  <a:pt x="203" y="245"/>
                </a:cubicBezTo>
                <a:cubicBezTo>
                  <a:pt x="210" y="242"/>
                  <a:pt x="210" y="242"/>
                  <a:pt x="210" y="242"/>
                </a:cubicBezTo>
                <a:cubicBezTo>
                  <a:pt x="210" y="242"/>
                  <a:pt x="210" y="242"/>
                  <a:pt x="210" y="242"/>
                </a:cubicBezTo>
                <a:cubicBezTo>
                  <a:pt x="203" y="245"/>
                  <a:pt x="203" y="245"/>
                  <a:pt x="203" y="245"/>
                </a:cubicBezTo>
                <a:cubicBezTo>
                  <a:pt x="203" y="245"/>
                  <a:pt x="203" y="245"/>
                  <a:pt x="203" y="245"/>
                </a:cubicBezTo>
                <a:cubicBezTo>
                  <a:pt x="203" y="245"/>
                  <a:pt x="203" y="245"/>
                  <a:pt x="203" y="245"/>
                </a:cubicBezTo>
                <a:cubicBezTo>
                  <a:pt x="205" y="250"/>
                  <a:pt x="208" y="255"/>
                  <a:pt x="210" y="259"/>
                </a:cubicBezTo>
                <a:cubicBezTo>
                  <a:pt x="207" y="261"/>
                  <a:pt x="203" y="264"/>
                  <a:pt x="200" y="267"/>
                </a:cubicBezTo>
                <a:cubicBezTo>
                  <a:pt x="200" y="267"/>
                  <a:pt x="200" y="267"/>
                  <a:pt x="200" y="267"/>
                </a:cubicBezTo>
                <a:cubicBezTo>
                  <a:pt x="199" y="267"/>
                  <a:pt x="199" y="268"/>
                  <a:pt x="199" y="269"/>
                </a:cubicBezTo>
                <a:cubicBezTo>
                  <a:pt x="199" y="269"/>
                  <a:pt x="199" y="270"/>
                  <a:pt x="199" y="270"/>
                </a:cubicBezTo>
                <a:cubicBezTo>
                  <a:pt x="203" y="276"/>
                  <a:pt x="206" y="280"/>
                  <a:pt x="209" y="284"/>
                </a:cubicBezTo>
                <a:cubicBezTo>
                  <a:pt x="210" y="285"/>
                  <a:pt x="210" y="285"/>
                  <a:pt x="211" y="285"/>
                </a:cubicBezTo>
                <a:cubicBezTo>
                  <a:pt x="212" y="285"/>
                  <a:pt x="212" y="285"/>
                  <a:pt x="213" y="284"/>
                </a:cubicBezTo>
                <a:cubicBezTo>
                  <a:pt x="216" y="282"/>
                  <a:pt x="220" y="280"/>
                  <a:pt x="224" y="277"/>
                </a:cubicBezTo>
                <a:cubicBezTo>
                  <a:pt x="227" y="281"/>
                  <a:pt x="230" y="284"/>
                  <a:pt x="235" y="288"/>
                </a:cubicBezTo>
                <a:cubicBezTo>
                  <a:pt x="235" y="288"/>
                  <a:pt x="235" y="288"/>
                  <a:pt x="235" y="288"/>
                </a:cubicBezTo>
                <a:cubicBezTo>
                  <a:pt x="235" y="288"/>
                  <a:pt x="235" y="288"/>
                  <a:pt x="235" y="288"/>
                </a:cubicBezTo>
                <a:cubicBezTo>
                  <a:pt x="240" y="283"/>
                  <a:pt x="240" y="283"/>
                  <a:pt x="240" y="283"/>
                </a:cubicBezTo>
                <a:cubicBezTo>
                  <a:pt x="240" y="283"/>
                  <a:pt x="240" y="283"/>
                  <a:pt x="240" y="283"/>
                </a:cubicBezTo>
                <a:cubicBezTo>
                  <a:pt x="235" y="288"/>
                  <a:pt x="235" y="288"/>
                  <a:pt x="235" y="288"/>
                </a:cubicBezTo>
                <a:cubicBezTo>
                  <a:pt x="235" y="288"/>
                  <a:pt x="235" y="288"/>
                  <a:pt x="235" y="288"/>
                </a:cubicBezTo>
                <a:cubicBezTo>
                  <a:pt x="235" y="289"/>
                  <a:pt x="235" y="289"/>
                  <a:pt x="235" y="289"/>
                </a:cubicBezTo>
                <a:cubicBezTo>
                  <a:pt x="238" y="292"/>
                  <a:pt x="242" y="295"/>
                  <a:pt x="247" y="298"/>
                </a:cubicBezTo>
                <a:cubicBezTo>
                  <a:pt x="245" y="302"/>
                  <a:pt x="243" y="306"/>
                  <a:pt x="241" y="310"/>
                </a:cubicBezTo>
                <a:cubicBezTo>
                  <a:pt x="241" y="310"/>
                  <a:pt x="241" y="310"/>
                  <a:pt x="241" y="310"/>
                </a:cubicBezTo>
                <a:cubicBezTo>
                  <a:pt x="241" y="311"/>
                  <a:pt x="241" y="311"/>
                  <a:pt x="241" y="312"/>
                </a:cubicBezTo>
                <a:cubicBezTo>
                  <a:pt x="241" y="312"/>
                  <a:pt x="241" y="313"/>
                  <a:pt x="242" y="313"/>
                </a:cubicBezTo>
                <a:cubicBezTo>
                  <a:pt x="247" y="317"/>
                  <a:pt x="252" y="319"/>
                  <a:pt x="257" y="322"/>
                </a:cubicBezTo>
                <a:cubicBezTo>
                  <a:pt x="257" y="322"/>
                  <a:pt x="258" y="322"/>
                  <a:pt x="258" y="322"/>
                </a:cubicBezTo>
                <a:cubicBezTo>
                  <a:pt x="259" y="322"/>
                  <a:pt x="259" y="321"/>
                  <a:pt x="260" y="321"/>
                </a:cubicBezTo>
                <a:cubicBezTo>
                  <a:pt x="260" y="321"/>
                  <a:pt x="260" y="321"/>
                  <a:pt x="260" y="321"/>
                </a:cubicBezTo>
                <a:cubicBezTo>
                  <a:pt x="262" y="317"/>
                  <a:pt x="265" y="313"/>
                  <a:pt x="267" y="310"/>
                </a:cubicBezTo>
                <a:cubicBezTo>
                  <a:pt x="272" y="312"/>
                  <a:pt x="276" y="314"/>
                  <a:pt x="281" y="315"/>
                </a:cubicBezTo>
                <a:cubicBezTo>
                  <a:pt x="281" y="315"/>
                  <a:pt x="281" y="315"/>
                  <a:pt x="281" y="315"/>
                </a:cubicBezTo>
                <a:cubicBezTo>
                  <a:pt x="282" y="315"/>
                  <a:pt x="282" y="315"/>
                  <a:pt x="282" y="315"/>
                </a:cubicBezTo>
                <a:cubicBezTo>
                  <a:pt x="284" y="309"/>
                  <a:pt x="284" y="309"/>
                  <a:pt x="284" y="309"/>
                </a:cubicBezTo>
                <a:cubicBezTo>
                  <a:pt x="282" y="315"/>
                  <a:pt x="282" y="315"/>
                  <a:pt x="282" y="315"/>
                </a:cubicBezTo>
                <a:cubicBezTo>
                  <a:pt x="282" y="315"/>
                  <a:pt x="282" y="315"/>
                  <a:pt x="282" y="315"/>
                </a:cubicBezTo>
                <a:cubicBezTo>
                  <a:pt x="282" y="315"/>
                  <a:pt x="282" y="315"/>
                  <a:pt x="282" y="315"/>
                </a:cubicBezTo>
                <a:cubicBezTo>
                  <a:pt x="286" y="317"/>
                  <a:pt x="291" y="318"/>
                  <a:pt x="297" y="319"/>
                </a:cubicBezTo>
                <a:cubicBezTo>
                  <a:pt x="296" y="324"/>
                  <a:pt x="296" y="328"/>
                  <a:pt x="296" y="333"/>
                </a:cubicBezTo>
                <a:cubicBezTo>
                  <a:pt x="296" y="333"/>
                  <a:pt x="296" y="333"/>
                  <a:pt x="296" y="333"/>
                </a:cubicBezTo>
                <a:cubicBezTo>
                  <a:pt x="296" y="333"/>
                  <a:pt x="296" y="334"/>
                  <a:pt x="296" y="334"/>
                </a:cubicBezTo>
                <a:cubicBezTo>
                  <a:pt x="297" y="335"/>
                  <a:pt x="297" y="335"/>
                  <a:pt x="298" y="335"/>
                </a:cubicBezTo>
                <a:cubicBezTo>
                  <a:pt x="303" y="336"/>
                  <a:pt x="309" y="337"/>
                  <a:pt x="315" y="337"/>
                </a:cubicBezTo>
                <a:cubicBezTo>
                  <a:pt x="316" y="337"/>
                  <a:pt x="316" y="337"/>
                  <a:pt x="317" y="336"/>
                </a:cubicBezTo>
                <a:cubicBezTo>
                  <a:pt x="317" y="336"/>
                  <a:pt x="317" y="335"/>
                  <a:pt x="317" y="335"/>
                </a:cubicBezTo>
                <a:cubicBezTo>
                  <a:pt x="317" y="335"/>
                  <a:pt x="317" y="335"/>
                  <a:pt x="317" y="335"/>
                </a:cubicBezTo>
                <a:cubicBezTo>
                  <a:pt x="318" y="330"/>
                  <a:pt x="319" y="326"/>
                  <a:pt x="320" y="322"/>
                </a:cubicBezTo>
                <a:cubicBezTo>
                  <a:pt x="324" y="322"/>
                  <a:pt x="329" y="322"/>
                  <a:pt x="335" y="321"/>
                </a:cubicBezTo>
                <a:cubicBezTo>
                  <a:pt x="335" y="321"/>
                  <a:pt x="335" y="321"/>
                  <a:pt x="335" y="321"/>
                </a:cubicBezTo>
                <a:cubicBezTo>
                  <a:pt x="335" y="321"/>
                  <a:pt x="335" y="321"/>
                  <a:pt x="335" y="321"/>
                </a:cubicBezTo>
                <a:cubicBezTo>
                  <a:pt x="334" y="314"/>
                  <a:pt x="334" y="314"/>
                  <a:pt x="334" y="314"/>
                </a:cubicBezTo>
                <a:cubicBezTo>
                  <a:pt x="334" y="314"/>
                  <a:pt x="334" y="314"/>
                  <a:pt x="334" y="314"/>
                </a:cubicBezTo>
                <a:cubicBezTo>
                  <a:pt x="335" y="321"/>
                  <a:pt x="335" y="321"/>
                  <a:pt x="335" y="321"/>
                </a:cubicBezTo>
                <a:cubicBezTo>
                  <a:pt x="335" y="321"/>
                  <a:pt x="335" y="321"/>
                  <a:pt x="335" y="321"/>
                </a:cubicBezTo>
                <a:cubicBezTo>
                  <a:pt x="335" y="321"/>
                  <a:pt x="335" y="321"/>
                  <a:pt x="335" y="321"/>
                </a:cubicBezTo>
                <a:cubicBezTo>
                  <a:pt x="340" y="321"/>
                  <a:pt x="345" y="320"/>
                  <a:pt x="351" y="319"/>
                </a:cubicBezTo>
                <a:cubicBezTo>
                  <a:pt x="352" y="323"/>
                  <a:pt x="354" y="327"/>
                  <a:pt x="355" y="331"/>
                </a:cubicBezTo>
                <a:cubicBezTo>
                  <a:pt x="356" y="331"/>
                  <a:pt x="356" y="332"/>
                  <a:pt x="357" y="332"/>
                </a:cubicBezTo>
                <a:cubicBezTo>
                  <a:pt x="357" y="333"/>
                  <a:pt x="358" y="333"/>
                  <a:pt x="358" y="333"/>
                </a:cubicBezTo>
                <a:cubicBezTo>
                  <a:pt x="365" y="331"/>
                  <a:pt x="370" y="329"/>
                  <a:pt x="375" y="327"/>
                </a:cubicBezTo>
                <a:cubicBezTo>
                  <a:pt x="375" y="327"/>
                  <a:pt x="376" y="327"/>
                  <a:pt x="376" y="326"/>
                </a:cubicBezTo>
                <a:cubicBezTo>
                  <a:pt x="376" y="325"/>
                  <a:pt x="376" y="325"/>
                  <a:pt x="376" y="324"/>
                </a:cubicBezTo>
                <a:cubicBezTo>
                  <a:pt x="376" y="324"/>
                  <a:pt x="376" y="324"/>
                  <a:pt x="376" y="324"/>
                </a:cubicBezTo>
                <a:cubicBezTo>
                  <a:pt x="375" y="320"/>
                  <a:pt x="374" y="316"/>
                  <a:pt x="373" y="311"/>
                </a:cubicBezTo>
                <a:cubicBezTo>
                  <a:pt x="377" y="310"/>
                  <a:pt x="382" y="307"/>
                  <a:pt x="386" y="304"/>
                </a:cubicBezTo>
                <a:cubicBezTo>
                  <a:pt x="387" y="304"/>
                  <a:pt x="387" y="304"/>
                  <a:pt x="387" y="304"/>
                </a:cubicBezTo>
                <a:cubicBezTo>
                  <a:pt x="386" y="304"/>
                  <a:pt x="386" y="304"/>
                  <a:pt x="386" y="304"/>
                </a:cubicBezTo>
                <a:cubicBezTo>
                  <a:pt x="383" y="298"/>
                  <a:pt x="383" y="298"/>
                  <a:pt x="383" y="298"/>
                </a:cubicBezTo>
                <a:cubicBezTo>
                  <a:pt x="383" y="298"/>
                  <a:pt x="383" y="298"/>
                  <a:pt x="383" y="298"/>
                </a:cubicBezTo>
                <a:cubicBezTo>
                  <a:pt x="386" y="304"/>
                  <a:pt x="386" y="304"/>
                  <a:pt x="386" y="304"/>
                </a:cubicBezTo>
                <a:cubicBezTo>
                  <a:pt x="387" y="304"/>
                  <a:pt x="387" y="304"/>
                  <a:pt x="387" y="304"/>
                </a:cubicBezTo>
                <a:cubicBezTo>
                  <a:pt x="387" y="304"/>
                  <a:pt x="387" y="304"/>
                  <a:pt x="387" y="304"/>
                </a:cubicBezTo>
                <a:cubicBezTo>
                  <a:pt x="391" y="302"/>
                  <a:pt x="395" y="299"/>
                  <a:pt x="400" y="296"/>
                </a:cubicBezTo>
                <a:cubicBezTo>
                  <a:pt x="403" y="299"/>
                  <a:pt x="406" y="302"/>
                  <a:pt x="409" y="305"/>
                </a:cubicBezTo>
                <a:cubicBezTo>
                  <a:pt x="409" y="305"/>
                  <a:pt x="409" y="305"/>
                  <a:pt x="409" y="305"/>
                </a:cubicBezTo>
                <a:cubicBezTo>
                  <a:pt x="409" y="306"/>
                  <a:pt x="410" y="306"/>
                  <a:pt x="411" y="306"/>
                </a:cubicBezTo>
                <a:cubicBezTo>
                  <a:pt x="411" y="306"/>
                  <a:pt x="412" y="306"/>
                  <a:pt x="412" y="305"/>
                </a:cubicBezTo>
                <a:cubicBezTo>
                  <a:pt x="416" y="302"/>
                  <a:pt x="421" y="298"/>
                  <a:pt x="425" y="294"/>
                </a:cubicBezTo>
                <a:cubicBezTo>
                  <a:pt x="425" y="293"/>
                  <a:pt x="426" y="293"/>
                  <a:pt x="426" y="292"/>
                </a:cubicBezTo>
                <a:cubicBezTo>
                  <a:pt x="426" y="292"/>
                  <a:pt x="425" y="291"/>
                  <a:pt x="425" y="291"/>
                </a:cubicBezTo>
                <a:cubicBezTo>
                  <a:pt x="425" y="291"/>
                  <a:pt x="425" y="291"/>
                  <a:pt x="425" y="291"/>
                </a:cubicBezTo>
                <a:cubicBezTo>
                  <a:pt x="422" y="287"/>
                  <a:pt x="419" y="284"/>
                  <a:pt x="417" y="280"/>
                </a:cubicBezTo>
                <a:cubicBezTo>
                  <a:pt x="420" y="277"/>
                  <a:pt x="424" y="273"/>
                  <a:pt x="427" y="268"/>
                </a:cubicBezTo>
                <a:cubicBezTo>
                  <a:pt x="427" y="268"/>
                  <a:pt x="427" y="268"/>
                  <a:pt x="427" y="268"/>
                </a:cubicBezTo>
                <a:cubicBezTo>
                  <a:pt x="427" y="268"/>
                  <a:pt x="427" y="268"/>
                  <a:pt x="427" y="268"/>
                </a:cubicBezTo>
                <a:cubicBezTo>
                  <a:pt x="421" y="264"/>
                  <a:pt x="421" y="264"/>
                  <a:pt x="421" y="264"/>
                </a:cubicBezTo>
                <a:cubicBezTo>
                  <a:pt x="421" y="264"/>
                  <a:pt x="421" y="264"/>
                  <a:pt x="421" y="264"/>
                </a:cubicBezTo>
                <a:cubicBezTo>
                  <a:pt x="427" y="268"/>
                  <a:pt x="427" y="268"/>
                  <a:pt x="427" y="268"/>
                </a:cubicBezTo>
                <a:cubicBezTo>
                  <a:pt x="427" y="268"/>
                  <a:pt x="427" y="268"/>
                  <a:pt x="427" y="268"/>
                </a:cubicBezTo>
                <a:cubicBezTo>
                  <a:pt x="427" y="268"/>
                  <a:pt x="427" y="268"/>
                  <a:pt x="427" y="268"/>
                </a:cubicBezTo>
                <a:cubicBezTo>
                  <a:pt x="430" y="264"/>
                  <a:pt x="432" y="260"/>
                  <a:pt x="435" y="255"/>
                </a:cubicBezTo>
                <a:cubicBezTo>
                  <a:pt x="439" y="257"/>
                  <a:pt x="444" y="258"/>
                  <a:pt x="447" y="260"/>
                </a:cubicBezTo>
                <a:cubicBezTo>
                  <a:pt x="447" y="260"/>
                  <a:pt x="447" y="260"/>
                  <a:pt x="447" y="260"/>
                </a:cubicBezTo>
                <a:cubicBezTo>
                  <a:pt x="448" y="260"/>
                  <a:pt x="449" y="260"/>
                  <a:pt x="449" y="260"/>
                </a:cubicBezTo>
                <a:cubicBezTo>
                  <a:pt x="450" y="260"/>
                  <a:pt x="450" y="259"/>
                  <a:pt x="451" y="259"/>
                </a:cubicBezTo>
                <a:cubicBezTo>
                  <a:pt x="453" y="254"/>
                  <a:pt x="455" y="249"/>
                  <a:pt x="458" y="243"/>
                </a:cubicBezTo>
                <a:cubicBezTo>
                  <a:pt x="458" y="243"/>
                  <a:pt x="458" y="242"/>
                  <a:pt x="458" y="241"/>
                </a:cubicBezTo>
                <a:cubicBezTo>
                  <a:pt x="457" y="241"/>
                  <a:pt x="457" y="240"/>
                  <a:pt x="456" y="240"/>
                </a:cubicBezTo>
                <a:cubicBezTo>
                  <a:pt x="452" y="238"/>
                  <a:pt x="448" y="236"/>
                  <a:pt x="444" y="234"/>
                </a:cubicBezTo>
                <a:cubicBezTo>
                  <a:pt x="446" y="229"/>
                  <a:pt x="448" y="223"/>
                  <a:pt x="449" y="219"/>
                </a:cubicBezTo>
                <a:cubicBezTo>
                  <a:pt x="449" y="219"/>
                  <a:pt x="449" y="219"/>
                  <a:pt x="449" y="219"/>
                </a:cubicBezTo>
                <a:cubicBezTo>
                  <a:pt x="449" y="219"/>
                  <a:pt x="449" y="219"/>
                  <a:pt x="449" y="219"/>
                </a:cubicBezTo>
                <a:cubicBezTo>
                  <a:pt x="442" y="217"/>
                  <a:pt x="442" y="217"/>
                  <a:pt x="442" y="217"/>
                </a:cubicBezTo>
                <a:cubicBezTo>
                  <a:pt x="442" y="217"/>
                  <a:pt x="442" y="217"/>
                  <a:pt x="442" y="217"/>
                </a:cubicBezTo>
                <a:cubicBezTo>
                  <a:pt x="449" y="219"/>
                  <a:pt x="449" y="219"/>
                  <a:pt x="449" y="219"/>
                </a:cubicBezTo>
                <a:cubicBezTo>
                  <a:pt x="449" y="219"/>
                  <a:pt x="449" y="219"/>
                  <a:pt x="449" y="219"/>
                </a:cubicBezTo>
                <a:cubicBezTo>
                  <a:pt x="449" y="219"/>
                  <a:pt x="449" y="219"/>
                  <a:pt x="449" y="219"/>
                </a:cubicBezTo>
                <a:cubicBezTo>
                  <a:pt x="450" y="213"/>
                  <a:pt x="451" y="208"/>
                  <a:pt x="451" y="204"/>
                </a:cubicBezTo>
                <a:cubicBezTo>
                  <a:pt x="455" y="203"/>
                  <a:pt x="460" y="203"/>
                  <a:pt x="464" y="203"/>
                </a:cubicBezTo>
                <a:cubicBezTo>
                  <a:pt x="464" y="203"/>
                  <a:pt x="464" y="203"/>
                  <a:pt x="464" y="203"/>
                </a:cubicBezTo>
                <a:cubicBezTo>
                  <a:pt x="465" y="203"/>
                  <a:pt x="465" y="203"/>
                  <a:pt x="466" y="202"/>
                </a:cubicBezTo>
                <a:cubicBezTo>
                  <a:pt x="466" y="202"/>
                  <a:pt x="467" y="201"/>
                  <a:pt x="467" y="201"/>
                </a:cubicBezTo>
                <a:cubicBezTo>
                  <a:pt x="467" y="195"/>
                  <a:pt x="467" y="189"/>
                  <a:pt x="467" y="183"/>
                </a:cubicBezTo>
                <a:cubicBezTo>
                  <a:pt x="467" y="183"/>
                  <a:pt x="466" y="182"/>
                  <a:pt x="466" y="182"/>
                </a:cubicBezTo>
                <a:cubicBezTo>
                  <a:pt x="465" y="181"/>
                  <a:pt x="465" y="181"/>
                  <a:pt x="464" y="181"/>
                </a:cubicBezTo>
                <a:cubicBezTo>
                  <a:pt x="464" y="181"/>
                  <a:pt x="464" y="181"/>
                  <a:pt x="464" y="181"/>
                </a:cubicBezTo>
                <a:cubicBezTo>
                  <a:pt x="460" y="181"/>
                  <a:pt x="455" y="181"/>
                  <a:pt x="451" y="180"/>
                </a:cubicBezTo>
                <a:cubicBezTo>
                  <a:pt x="451" y="176"/>
                  <a:pt x="450" y="171"/>
                  <a:pt x="449" y="165"/>
                </a:cubicBezTo>
                <a:cubicBezTo>
                  <a:pt x="449" y="165"/>
                  <a:pt x="449" y="165"/>
                  <a:pt x="449" y="165"/>
                </a:cubicBezTo>
                <a:cubicBezTo>
                  <a:pt x="449" y="165"/>
                  <a:pt x="449" y="165"/>
                  <a:pt x="449" y="165"/>
                </a:cubicBezTo>
                <a:cubicBezTo>
                  <a:pt x="442" y="166"/>
                  <a:pt x="442" y="166"/>
                  <a:pt x="442" y="166"/>
                </a:cubicBezTo>
                <a:cubicBezTo>
                  <a:pt x="442" y="166"/>
                  <a:pt x="442" y="166"/>
                  <a:pt x="442" y="166"/>
                </a:cubicBezTo>
                <a:cubicBezTo>
                  <a:pt x="449" y="165"/>
                  <a:pt x="449" y="165"/>
                  <a:pt x="449" y="165"/>
                </a:cubicBezTo>
                <a:cubicBezTo>
                  <a:pt x="449" y="165"/>
                  <a:pt x="449" y="165"/>
                  <a:pt x="449" y="165"/>
                </a:cubicBezTo>
                <a:cubicBezTo>
                  <a:pt x="449" y="165"/>
                  <a:pt x="449" y="165"/>
                  <a:pt x="449" y="165"/>
                </a:cubicBezTo>
                <a:cubicBezTo>
                  <a:pt x="448" y="161"/>
                  <a:pt x="446" y="155"/>
                  <a:pt x="444" y="150"/>
                </a:cubicBezTo>
                <a:cubicBezTo>
                  <a:pt x="448" y="148"/>
                  <a:pt x="452" y="146"/>
                  <a:pt x="456" y="144"/>
                </a:cubicBezTo>
                <a:cubicBezTo>
                  <a:pt x="457" y="144"/>
                  <a:pt x="457" y="143"/>
                  <a:pt x="458" y="143"/>
                </a:cubicBezTo>
                <a:cubicBezTo>
                  <a:pt x="458" y="142"/>
                  <a:pt x="458" y="141"/>
                  <a:pt x="458" y="141"/>
                </a:cubicBezTo>
                <a:cubicBezTo>
                  <a:pt x="455" y="135"/>
                  <a:pt x="453" y="130"/>
                  <a:pt x="451" y="125"/>
                </a:cubicBezTo>
                <a:cubicBezTo>
                  <a:pt x="450" y="125"/>
                  <a:pt x="450" y="124"/>
                  <a:pt x="449" y="124"/>
                </a:cubicBezTo>
                <a:cubicBezTo>
                  <a:pt x="449" y="124"/>
                  <a:pt x="448" y="124"/>
                  <a:pt x="447" y="124"/>
                </a:cubicBezTo>
                <a:cubicBezTo>
                  <a:pt x="447" y="124"/>
                  <a:pt x="447" y="124"/>
                  <a:pt x="447" y="124"/>
                </a:cubicBezTo>
                <a:cubicBezTo>
                  <a:pt x="443" y="126"/>
                  <a:pt x="439" y="127"/>
                  <a:pt x="435" y="129"/>
                </a:cubicBezTo>
                <a:cubicBezTo>
                  <a:pt x="432" y="124"/>
                  <a:pt x="430" y="120"/>
                  <a:pt x="427" y="116"/>
                </a:cubicBezTo>
                <a:cubicBezTo>
                  <a:pt x="427" y="116"/>
                  <a:pt x="427" y="116"/>
                  <a:pt x="427" y="116"/>
                </a:cubicBezTo>
                <a:cubicBezTo>
                  <a:pt x="427" y="116"/>
                  <a:pt x="427" y="116"/>
                  <a:pt x="427" y="116"/>
                </a:cubicBezTo>
                <a:cubicBezTo>
                  <a:pt x="421" y="120"/>
                  <a:pt x="421" y="120"/>
                  <a:pt x="421" y="120"/>
                </a:cubicBezTo>
                <a:cubicBezTo>
                  <a:pt x="421" y="120"/>
                  <a:pt x="421" y="120"/>
                  <a:pt x="421" y="120"/>
                </a:cubicBezTo>
                <a:cubicBezTo>
                  <a:pt x="427" y="116"/>
                  <a:pt x="427" y="116"/>
                  <a:pt x="427" y="116"/>
                </a:cubicBezTo>
                <a:cubicBezTo>
                  <a:pt x="427" y="116"/>
                  <a:pt x="427" y="116"/>
                  <a:pt x="427" y="116"/>
                </a:cubicBezTo>
                <a:cubicBezTo>
                  <a:pt x="427" y="116"/>
                  <a:pt x="427" y="116"/>
                  <a:pt x="427" y="116"/>
                </a:cubicBezTo>
                <a:cubicBezTo>
                  <a:pt x="424" y="111"/>
                  <a:pt x="420" y="107"/>
                  <a:pt x="417" y="104"/>
                </a:cubicBezTo>
                <a:cubicBezTo>
                  <a:pt x="419" y="100"/>
                  <a:pt x="422" y="97"/>
                  <a:pt x="425" y="93"/>
                </a:cubicBezTo>
                <a:cubicBezTo>
                  <a:pt x="425" y="93"/>
                  <a:pt x="425" y="93"/>
                  <a:pt x="425" y="93"/>
                </a:cubicBezTo>
                <a:cubicBezTo>
                  <a:pt x="425" y="93"/>
                  <a:pt x="426" y="92"/>
                  <a:pt x="426" y="92"/>
                </a:cubicBezTo>
                <a:cubicBezTo>
                  <a:pt x="426" y="91"/>
                  <a:pt x="425" y="90"/>
                  <a:pt x="425" y="90"/>
                </a:cubicBezTo>
                <a:cubicBezTo>
                  <a:pt x="421" y="86"/>
                  <a:pt x="416" y="82"/>
                  <a:pt x="412" y="78"/>
                </a:cubicBezTo>
                <a:cubicBezTo>
                  <a:pt x="412" y="78"/>
                  <a:pt x="411" y="78"/>
                  <a:pt x="411" y="78"/>
                </a:cubicBezTo>
                <a:cubicBezTo>
                  <a:pt x="410" y="78"/>
                  <a:pt x="409" y="78"/>
                  <a:pt x="409" y="79"/>
                </a:cubicBezTo>
                <a:cubicBezTo>
                  <a:pt x="409" y="79"/>
                  <a:pt x="409" y="79"/>
                  <a:pt x="409" y="79"/>
                </a:cubicBezTo>
                <a:cubicBezTo>
                  <a:pt x="406" y="82"/>
                  <a:pt x="403" y="85"/>
                  <a:pt x="400" y="88"/>
                </a:cubicBezTo>
                <a:cubicBezTo>
                  <a:pt x="395" y="85"/>
                  <a:pt x="391" y="82"/>
                  <a:pt x="387" y="80"/>
                </a:cubicBezTo>
                <a:cubicBezTo>
                  <a:pt x="387" y="80"/>
                  <a:pt x="387" y="80"/>
                  <a:pt x="387" y="80"/>
                </a:cubicBezTo>
                <a:cubicBezTo>
                  <a:pt x="386" y="80"/>
                  <a:pt x="386" y="80"/>
                  <a:pt x="386" y="80"/>
                </a:cubicBezTo>
                <a:cubicBezTo>
                  <a:pt x="383" y="86"/>
                  <a:pt x="383" y="86"/>
                  <a:pt x="383" y="86"/>
                </a:cubicBezTo>
                <a:cubicBezTo>
                  <a:pt x="386" y="80"/>
                  <a:pt x="386" y="80"/>
                  <a:pt x="386" y="80"/>
                </a:cubicBezTo>
                <a:cubicBezTo>
                  <a:pt x="387" y="80"/>
                  <a:pt x="387" y="80"/>
                  <a:pt x="387" y="80"/>
                </a:cubicBezTo>
                <a:cubicBezTo>
                  <a:pt x="386" y="80"/>
                  <a:pt x="386" y="80"/>
                  <a:pt x="386" y="80"/>
                </a:cubicBezTo>
                <a:cubicBezTo>
                  <a:pt x="382" y="77"/>
                  <a:pt x="377" y="74"/>
                  <a:pt x="373" y="73"/>
                </a:cubicBezTo>
                <a:cubicBezTo>
                  <a:pt x="374" y="68"/>
                  <a:pt x="375" y="64"/>
                  <a:pt x="376" y="60"/>
                </a:cubicBezTo>
                <a:cubicBezTo>
                  <a:pt x="376" y="60"/>
                  <a:pt x="376" y="60"/>
                  <a:pt x="376" y="60"/>
                </a:cubicBezTo>
                <a:cubicBezTo>
                  <a:pt x="376" y="59"/>
                  <a:pt x="376" y="59"/>
                  <a:pt x="376" y="58"/>
                </a:cubicBezTo>
                <a:cubicBezTo>
                  <a:pt x="376" y="57"/>
                  <a:pt x="375" y="57"/>
                  <a:pt x="375" y="57"/>
                </a:cubicBezTo>
                <a:cubicBezTo>
                  <a:pt x="370" y="55"/>
                  <a:pt x="365" y="53"/>
                  <a:pt x="358" y="51"/>
                </a:cubicBezTo>
                <a:cubicBezTo>
                  <a:pt x="358" y="51"/>
                  <a:pt x="357" y="51"/>
                  <a:pt x="357" y="52"/>
                </a:cubicBezTo>
                <a:cubicBezTo>
                  <a:pt x="356" y="52"/>
                  <a:pt x="356" y="53"/>
                  <a:pt x="355" y="53"/>
                </a:cubicBezTo>
                <a:cubicBezTo>
                  <a:pt x="355" y="53"/>
                  <a:pt x="355" y="53"/>
                  <a:pt x="355" y="53"/>
                </a:cubicBezTo>
                <a:cubicBezTo>
                  <a:pt x="354" y="57"/>
                  <a:pt x="352" y="61"/>
                  <a:pt x="351" y="65"/>
                </a:cubicBezTo>
                <a:cubicBezTo>
                  <a:pt x="345" y="64"/>
                  <a:pt x="340" y="63"/>
                  <a:pt x="335" y="63"/>
                </a:cubicBezTo>
                <a:cubicBezTo>
                  <a:pt x="335" y="63"/>
                  <a:pt x="335" y="63"/>
                  <a:pt x="335" y="63"/>
                </a:cubicBezTo>
                <a:cubicBezTo>
                  <a:pt x="335" y="63"/>
                  <a:pt x="335" y="63"/>
                  <a:pt x="335" y="63"/>
                </a:cubicBezTo>
                <a:cubicBezTo>
                  <a:pt x="334" y="70"/>
                  <a:pt x="334" y="70"/>
                  <a:pt x="334" y="70"/>
                </a:cubicBezTo>
                <a:cubicBezTo>
                  <a:pt x="334" y="70"/>
                  <a:pt x="334" y="70"/>
                  <a:pt x="334" y="70"/>
                </a:cubicBezTo>
                <a:cubicBezTo>
                  <a:pt x="335" y="63"/>
                  <a:pt x="335" y="63"/>
                  <a:pt x="335" y="63"/>
                </a:cubicBezTo>
                <a:cubicBezTo>
                  <a:pt x="335" y="63"/>
                  <a:pt x="335" y="63"/>
                  <a:pt x="335" y="63"/>
                </a:cubicBezTo>
                <a:cubicBezTo>
                  <a:pt x="335" y="63"/>
                  <a:pt x="335" y="63"/>
                  <a:pt x="335" y="63"/>
                </a:cubicBezTo>
                <a:cubicBezTo>
                  <a:pt x="329" y="62"/>
                  <a:pt x="324" y="62"/>
                  <a:pt x="320" y="62"/>
                </a:cubicBezTo>
                <a:cubicBezTo>
                  <a:pt x="319" y="58"/>
                  <a:pt x="318" y="53"/>
                  <a:pt x="317" y="49"/>
                </a:cubicBezTo>
                <a:cubicBezTo>
                  <a:pt x="317" y="49"/>
                  <a:pt x="317" y="49"/>
                  <a:pt x="317" y="49"/>
                </a:cubicBezTo>
                <a:cubicBezTo>
                  <a:pt x="317" y="49"/>
                  <a:pt x="317" y="48"/>
                  <a:pt x="317" y="48"/>
                </a:cubicBezTo>
                <a:cubicBezTo>
                  <a:pt x="316" y="47"/>
                  <a:pt x="316" y="47"/>
                  <a:pt x="315" y="47"/>
                </a:cubicBezTo>
                <a:cubicBezTo>
                  <a:pt x="309" y="47"/>
                  <a:pt x="303" y="48"/>
                  <a:pt x="298" y="49"/>
                </a:cubicBezTo>
                <a:cubicBezTo>
                  <a:pt x="297" y="49"/>
                  <a:pt x="297" y="49"/>
                  <a:pt x="296" y="50"/>
                </a:cubicBezTo>
                <a:cubicBezTo>
                  <a:pt x="296" y="50"/>
                  <a:pt x="296" y="51"/>
                  <a:pt x="296" y="51"/>
                </a:cubicBezTo>
                <a:cubicBezTo>
                  <a:pt x="296" y="51"/>
                  <a:pt x="296" y="51"/>
                  <a:pt x="296" y="51"/>
                </a:cubicBezTo>
                <a:cubicBezTo>
                  <a:pt x="296" y="56"/>
                  <a:pt x="296" y="60"/>
                  <a:pt x="297" y="65"/>
                </a:cubicBezTo>
                <a:cubicBezTo>
                  <a:pt x="291" y="66"/>
                  <a:pt x="286" y="67"/>
                  <a:pt x="282" y="68"/>
                </a:cubicBezTo>
                <a:cubicBezTo>
                  <a:pt x="282" y="68"/>
                  <a:pt x="282" y="68"/>
                  <a:pt x="282" y="68"/>
                </a:cubicBezTo>
                <a:cubicBezTo>
                  <a:pt x="282" y="69"/>
                  <a:pt x="282" y="69"/>
                  <a:pt x="282" y="69"/>
                </a:cubicBezTo>
                <a:cubicBezTo>
                  <a:pt x="284" y="75"/>
                  <a:pt x="284" y="75"/>
                  <a:pt x="284" y="75"/>
                </a:cubicBezTo>
                <a:cubicBezTo>
                  <a:pt x="284" y="75"/>
                  <a:pt x="284" y="75"/>
                  <a:pt x="284" y="75"/>
                </a:cubicBezTo>
                <a:cubicBezTo>
                  <a:pt x="282" y="69"/>
                  <a:pt x="282" y="69"/>
                  <a:pt x="282" y="69"/>
                </a:cubicBezTo>
                <a:cubicBezTo>
                  <a:pt x="281" y="69"/>
                  <a:pt x="281" y="69"/>
                  <a:pt x="281" y="69"/>
                </a:cubicBezTo>
                <a:cubicBezTo>
                  <a:pt x="281" y="69"/>
                  <a:pt x="281" y="69"/>
                  <a:pt x="281" y="69"/>
                </a:cubicBezTo>
                <a:cubicBezTo>
                  <a:pt x="276" y="70"/>
                  <a:pt x="272" y="72"/>
                  <a:pt x="267" y="74"/>
                </a:cubicBezTo>
                <a:cubicBezTo>
                  <a:pt x="265" y="70"/>
                  <a:pt x="262" y="67"/>
                  <a:pt x="260" y="63"/>
                </a:cubicBezTo>
                <a:cubicBezTo>
                  <a:pt x="259" y="63"/>
                  <a:pt x="259" y="62"/>
                  <a:pt x="258" y="62"/>
                </a:cubicBezTo>
                <a:cubicBezTo>
                  <a:pt x="258" y="62"/>
                  <a:pt x="257" y="62"/>
                  <a:pt x="257" y="62"/>
                </a:cubicBezTo>
                <a:cubicBezTo>
                  <a:pt x="252" y="64"/>
                  <a:pt x="247" y="67"/>
                  <a:pt x="242" y="71"/>
                </a:cubicBezTo>
                <a:cubicBezTo>
                  <a:pt x="241" y="71"/>
                  <a:pt x="241" y="72"/>
                  <a:pt x="241" y="72"/>
                </a:cubicBezTo>
                <a:cubicBezTo>
                  <a:pt x="241" y="73"/>
                  <a:pt x="241" y="73"/>
                  <a:pt x="241" y="74"/>
                </a:cubicBezTo>
                <a:cubicBezTo>
                  <a:pt x="243" y="78"/>
                  <a:pt x="245" y="82"/>
                  <a:pt x="247" y="86"/>
                </a:cubicBezTo>
                <a:cubicBezTo>
                  <a:pt x="242" y="89"/>
                  <a:pt x="238" y="92"/>
                  <a:pt x="235" y="95"/>
                </a:cubicBezTo>
                <a:cubicBezTo>
                  <a:pt x="235" y="96"/>
                  <a:pt x="235" y="96"/>
                  <a:pt x="235" y="96"/>
                </a:cubicBezTo>
                <a:cubicBezTo>
                  <a:pt x="235" y="96"/>
                  <a:pt x="235" y="96"/>
                  <a:pt x="235" y="96"/>
                </a:cubicBezTo>
                <a:cubicBezTo>
                  <a:pt x="240" y="101"/>
                  <a:pt x="240" y="101"/>
                  <a:pt x="240" y="101"/>
                </a:cubicBezTo>
                <a:cubicBezTo>
                  <a:pt x="240" y="101"/>
                  <a:pt x="240" y="101"/>
                  <a:pt x="240" y="101"/>
                </a:cubicBezTo>
                <a:cubicBezTo>
                  <a:pt x="235" y="96"/>
                  <a:pt x="235" y="96"/>
                  <a:pt x="235" y="96"/>
                </a:cubicBezTo>
                <a:cubicBezTo>
                  <a:pt x="235" y="96"/>
                  <a:pt x="235" y="96"/>
                  <a:pt x="235" y="96"/>
                </a:cubicBezTo>
                <a:cubicBezTo>
                  <a:pt x="235" y="96"/>
                  <a:pt x="235" y="96"/>
                  <a:pt x="235" y="96"/>
                </a:cubicBezTo>
                <a:cubicBezTo>
                  <a:pt x="230" y="100"/>
                  <a:pt x="227" y="103"/>
                  <a:pt x="224" y="107"/>
                </a:cubicBezTo>
                <a:cubicBezTo>
                  <a:pt x="220" y="104"/>
                  <a:pt x="216" y="102"/>
                  <a:pt x="213" y="100"/>
                </a:cubicBezTo>
                <a:cubicBezTo>
                  <a:pt x="212" y="99"/>
                  <a:pt x="212" y="99"/>
                  <a:pt x="211" y="99"/>
                </a:cubicBezTo>
                <a:cubicBezTo>
                  <a:pt x="210" y="99"/>
                  <a:pt x="210" y="99"/>
                  <a:pt x="209" y="100"/>
                </a:cubicBezTo>
                <a:cubicBezTo>
                  <a:pt x="206" y="103"/>
                  <a:pt x="203" y="108"/>
                  <a:pt x="199" y="114"/>
                </a:cubicBezTo>
                <a:cubicBezTo>
                  <a:pt x="199" y="114"/>
                  <a:pt x="199" y="115"/>
                  <a:pt x="199" y="115"/>
                </a:cubicBezTo>
                <a:cubicBezTo>
                  <a:pt x="199" y="116"/>
                  <a:pt x="199" y="117"/>
                  <a:pt x="200" y="117"/>
                </a:cubicBezTo>
                <a:cubicBezTo>
                  <a:pt x="200" y="117"/>
                  <a:pt x="200" y="117"/>
                  <a:pt x="200" y="117"/>
                </a:cubicBezTo>
                <a:cubicBezTo>
                  <a:pt x="203" y="120"/>
                  <a:pt x="207" y="123"/>
                  <a:pt x="210" y="125"/>
                </a:cubicBezTo>
                <a:cubicBezTo>
                  <a:pt x="208" y="129"/>
                  <a:pt x="205" y="134"/>
                  <a:pt x="203" y="139"/>
                </a:cubicBezTo>
                <a:cubicBezTo>
                  <a:pt x="203" y="139"/>
                  <a:pt x="203" y="139"/>
                  <a:pt x="203" y="139"/>
                </a:cubicBezTo>
                <a:cubicBezTo>
                  <a:pt x="203" y="139"/>
                  <a:pt x="203" y="139"/>
                  <a:pt x="203" y="139"/>
                </a:cubicBezTo>
                <a:cubicBezTo>
                  <a:pt x="210" y="142"/>
                  <a:pt x="210" y="142"/>
                  <a:pt x="210" y="142"/>
                </a:cubicBezTo>
                <a:cubicBezTo>
                  <a:pt x="203" y="139"/>
                  <a:pt x="203" y="139"/>
                  <a:pt x="203" y="139"/>
                </a:cubicBezTo>
                <a:cubicBezTo>
                  <a:pt x="203" y="139"/>
                  <a:pt x="203" y="139"/>
                  <a:pt x="203" y="139"/>
                </a:cubicBezTo>
                <a:cubicBezTo>
                  <a:pt x="203" y="139"/>
                  <a:pt x="203" y="139"/>
                  <a:pt x="203" y="139"/>
                </a:cubicBezTo>
                <a:cubicBezTo>
                  <a:pt x="201" y="143"/>
                  <a:pt x="199" y="148"/>
                  <a:pt x="198" y="154"/>
                </a:cubicBezTo>
                <a:cubicBezTo>
                  <a:pt x="193" y="153"/>
                  <a:pt x="189" y="152"/>
                  <a:pt x="184" y="152"/>
                </a:cubicBezTo>
                <a:cubicBezTo>
                  <a:pt x="184" y="152"/>
                  <a:pt x="183" y="152"/>
                  <a:pt x="183" y="152"/>
                </a:cubicBezTo>
                <a:cubicBezTo>
                  <a:pt x="182" y="152"/>
                  <a:pt x="182" y="153"/>
                  <a:pt x="182" y="153"/>
                </a:cubicBezTo>
                <a:cubicBezTo>
                  <a:pt x="180" y="158"/>
                  <a:pt x="179" y="164"/>
                  <a:pt x="178" y="170"/>
                </a:cubicBezTo>
                <a:cubicBezTo>
                  <a:pt x="178" y="172"/>
                  <a:pt x="179" y="173"/>
                  <a:pt x="180" y="173"/>
                </a:cubicBezTo>
                <a:close/>
                <a:moveTo>
                  <a:pt x="228" y="192"/>
                </a:moveTo>
                <a:cubicBezTo>
                  <a:pt x="228" y="140"/>
                  <a:pt x="271" y="98"/>
                  <a:pt x="322" y="98"/>
                </a:cubicBezTo>
                <a:cubicBezTo>
                  <a:pt x="374" y="98"/>
                  <a:pt x="416" y="140"/>
                  <a:pt x="416" y="192"/>
                </a:cubicBezTo>
                <a:cubicBezTo>
                  <a:pt x="416" y="244"/>
                  <a:pt x="374" y="286"/>
                  <a:pt x="322" y="286"/>
                </a:cubicBezTo>
                <a:cubicBezTo>
                  <a:pt x="271" y="286"/>
                  <a:pt x="228" y="244"/>
                  <a:pt x="228" y="192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6418" tIns="48210" rIns="96418" bIns="48210"/>
          <a:lstStyle/>
          <a:p>
            <a:pPr defTabSz="1285372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2530" kern="0">
              <a:solidFill>
                <a:sysClr val="windowText" lastClr="000000"/>
              </a:solidFill>
            </a:endParaRPr>
          </a:p>
        </p:txBody>
      </p:sp>
      <p:grpSp>
        <p:nvGrpSpPr>
          <p:cNvPr id="181" name="组合 34"/>
          <p:cNvGrpSpPr/>
          <p:nvPr/>
        </p:nvGrpSpPr>
        <p:grpSpPr>
          <a:xfrm>
            <a:off x="3929066" y="8096272"/>
            <a:ext cx="428628" cy="469249"/>
            <a:chOff x="3199776" y="780891"/>
            <a:chExt cx="470261" cy="527652"/>
          </a:xfrm>
          <a:solidFill>
            <a:srgbClr val="0070C0"/>
          </a:solidFill>
        </p:grpSpPr>
        <p:sp>
          <p:nvSpPr>
            <p:cNvPr id="182" name="Freeform 433"/>
            <p:cNvSpPr>
              <a:spLocks noEditPoints="1"/>
            </p:cNvSpPr>
            <p:nvPr/>
          </p:nvSpPr>
          <p:spPr bwMode="auto">
            <a:xfrm>
              <a:off x="3262591" y="927080"/>
              <a:ext cx="64814" cy="65671"/>
            </a:xfrm>
            <a:custGeom>
              <a:avLst/>
              <a:gdLst>
                <a:gd name="T0" fmla="*/ 96 w 96"/>
                <a:gd name="T1" fmla="*/ 48 h 97"/>
                <a:gd name="T2" fmla="*/ 48 w 96"/>
                <a:gd name="T3" fmla="*/ 0 h 97"/>
                <a:gd name="T4" fmla="*/ 0 w 96"/>
                <a:gd name="T5" fmla="*/ 48 h 97"/>
                <a:gd name="T6" fmla="*/ 48 w 96"/>
                <a:gd name="T7" fmla="*/ 97 h 97"/>
                <a:gd name="T8" fmla="*/ 96 w 96"/>
                <a:gd name="T9" fmla="*/ 48 h 97"/>
                <a:gd name="T10" fmla="*/ 28 w 96"/>
                <a:gd name="T11" fmla="*/ 71 h 97"/>
                <a:gd name="T12" fmla="*/ 31 w 96"/>
                <a:gd name="T13" fmla="*/ 61 h 97"/>
                <a:gd name="T14" fmla="*/ 45 w 96"/>
                <a:gd name="T15" fmla="*/ 65 h 97"/>
                <a:gd name="T16" fmla="*/ 53 w 96"/>
                <a:gd name="T17" fmla="*/ 60 h 97"/>
                <a:gd name="T18" fmla="*/ 44 w 96"/>
                <a:gd name="T19" fmla="*/ 52 h 97"/>
                <a:gd name="T20" fmla="*/ 29 w 96"/>
                <a:gd name="T21" fmla="*/ 37 h 97"/>
                <a:gd name="T22" fmla="*/ 43 w 96"/>
                <a:gd name="T23" fmla="*/ 21 h 97"/>
                <a:gd name="T24" fmla="*/ 43 w 96"/>
                <a:gd name="T25" fmla="*/ 13 h 97"/>
                <a:gd name="T26" fmla="*/ 52 w 96"/>
                <a:gd name="T27" fmla="*/ 13 h 97"/>
                <a:gd name="T28" fmla="*/ 52 w 96"/>
                <a:gd name="T29" fmla="*/ 21 h 97"/>
                <a:gd name="T30" fmla="*/ 64 w 96"/>
                <a:gd name="T31" fmla="*/ 24 h 97"/>
                <a:gd name="T32" fmla="*/ 62 w 96"/>
                <a:gd name="T33" fmla="*/ 33 h 97"/>
                <a:gd name="T34" fmla="*/ 49 w 96"/>
                <a:gd name="T35" fmla="*/ 30 h 97"/>
                <a:gd name="T36" fmla="*/ 42 w 96"/>
                <a:gd name="T37" fmla="*/ 35 h 97"/>
                <a:gd name="T38" fmla="*/ 52 w 96"/>
                <a:gd name="T39" fmla="*/ 42 h 97"/>
                <a:gd name="T40" fmla="*/ 66 w 96"/>
                <a:gd name="T41" fmla="*/ 58 h 97"/>
                <a:gd name="T42" fmla="*/ 51 w 96"/>
                <a:gd name="T43" fmla="*/ 74 h 97"/>
                <a:gd name="T44" fmla="*/ 51 w 96"/>
                <a:gd name="T45" fmla="*/ 83 h 97"/>
                <a:gd name="T46" fmla="*/ 43 w 96"/>
                <a:gd name="T47" fmla="*/ 83 h 97"/>
                <a:gd name="T48" fmla="*/ 43 w 96"/>
                <a:gd name="T49" fmla="*/ 75 h 97"/>
                <a:gd name="T50" fmla="*/ 28 w 96"/>
                <a:gd name="T51" fmla="*/ 71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96" h="97">
                  <a:moveTo>
                    <a:pt x="96" y="48"/>
                  </a:moveTo>
                  <a:cubicBezTo>
                    <a:pt x="96" y="21"/>
                    <a:pt x="75" y="0"/>
                    <a:pt x="48" y="0"/>
                  </a:cubicBezTo>
                  <a:cubicBezTo>
                    <a:pt x="22" y="0"/>
                    <a:pt x="0" y="21"/>
                    <a:pt x="0" y="48"/>
                  </a:cubicBezTo>
                  <a:cubicBezTo>
                    <a:pt x="0" y="75"/>
                    <a:pt x="22" y="97"/>
                    <a:pt x="48" y="97"/>
                  </a:cubicBezTo>
                  <a:cubicBezTo>
                    <a:pt x="75" y="97"/>
                    <a:pt x="96" y="75"/>
                    <a:pt x="96" y="48"/>
                  </a:cubicBezTo>
                  <a:close/>
                  <a:moveTo>
                    <a:pt x="28" y="71"/>
                  </a:moveTo>
                  <a:cubicBezTo>
                    <a:pt x="31" y="61"/>
                    <a:pt x="31" y="61"/>
                    <a:pt x="31" y="61"/>
                  </a:cubicBezTo>
                  <a:cubicBezTo>
                    <a:pt x="34" y="63"/>
                    <a:pt x="39" y="65"/>
                    <a:pt x="45" y="65"/>
                  </a:cubicBezTo>
                  <a:cubicBezTo>
                    <a:pt x="50" y="65"/>
                    <a:pt x="53" y="63"/>
                    <a:pt x="53" y="60"/>
                  </a:cubicBezTo>
                  <a:cubicBezTo>
                    <a:pt x="53" y="56"/>
                    <a:pt x="51" y="54"/>
                    <a:pt x="44" y="52"/>
                  </a:cubicBezTo>
                  <a:cubicBezTo>
                    <a:pt x="35" y="49"/>
                    <a:pt x="29" y="45"/>
                    <a:pt x="29" y="37"/>
                  </a:cubicBezTo>
                  <a:cubicBezTo>
                    <a:pt x="29" y="29"/>
                    <a:pt x="34" y="23"/>
                    <a:pt x="43" y="21"/>
                  </a:cubicBezTo>
                  <a:cubicBezTo>
                    <a:pt x="43" y="13"/>
                    <a:pt x="43" y="13"/>
                    <a:pt x="43" y="13"/>
                  </a:cubicBezTo>
                  <a:cubicBezTo>
                    <a:pt x="52" y="13"/>
                    <a:pt x="52" y="13"/>
                    <a:pt x="52" y="13"/>
                  </a:cubicBezTo>
                  <a:cubicBezTo>
                    <a:pt x="52" y="21"/>
                    <a:pt x="52" y="21"/>
                    <a:pt x="52" y="21"/>
                  </a:cubicBezTo>
                  <a:cubicBezTo>
                    <a:pt x="57" y="21"/>
                    <a:pt x="61" y="22"/>
                    <a:pt x="64" y="24"/>
                  </a:cubicBezTo>
                  <a:cubicBezTo>
                    <a:pt x="62" y="33"/>
                    <a:pt x="62" y="33"/>
                    <a:pt x="62" y="33"/>
                  </a:cubicBezTo>
                  <a:cubicBezTo>
                    <a:pt x="59" y="32"/>
                    <a:pt x="55" y="30"/>
                    <a:pt x="49" y="30"/>
                  </a:cubicBezTo>
                  <a:cubicBezTo>
                    <a:pt x="44" y="30"/>
                    <a:pt x="42" y="33"/>
                    <a:pt x="42" y="35"/>
                  </a:cubicBezTo>
                  <a:cubicBezTo>
                    <a:pt x="42" y="38"/>
                    <a:pt x="45" y="40"/>
                    <a:pt x="52" y="42"/>
                  </a:cubicBezTo>
                  <a:cubicBezTo>
                    <a:pt x="62" y="46"/>
                    <a:pt x="66" y="51"/>
                    <a:pt x="66" y="58"/>
                  </a:cubicBezTo>
                  <a:cubicBezTo>
                    <a:pt x="66" y="66"/>
                    <a:pt x="61" y="73"/>
                    <a:pt x="51" y="74"/>
                  </a:cubicBezTo>
                  <a:cubicBezTo>
                    <a:pt x="51" y="83"/>
                    <a:pt x="51" y="83"/>
                    <a:pt x="51" y="83"/>
                  </a:cubicBezTo>
                  <a:cubicBezTo>
                    <a:pt x="43" y="83"/>
                    <a:pt x="43" y="83"/>
                    <a:pt x="43" y="83"/>
                  </a:cubicBezTo>
                  <a:cubicBezTo>
                    <a:pt x="43" y="75"/>
                    <a:pt x="43" y="75"/>
                    <a:pt x="43" y="75"/>
                  </a:cubicBezTo>
                  <a:cubicBezTo>
                    <a:pt x="37" y="75"/>
                    <a:pt x="32" y="73"/>
                    <a:pt x="28" y="7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6435" tIns="48218" rIns="96435" bIns="48218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424">
                <a:solidFill>
                  <a:srgbClr val="000000"/>
                </a:solidFill>
                <a:latin typeface="+mj-ea"/>
                <a:ea typeface="+mj-ea"/>
              </a:endParaRPr>
            </a:p>
          </p:txBody>
        </p:sp>
        <p:sp>
          <p:nvSpPr>
            <p:cNvPr id="183" name="Freeform 434"/>
            <p:cNvSpPr>
              <a:spLocks noEditPoints="1"/>
            </p:cNvSpPr>
            <p:nvPr/>
          </p:nvSpPr>
          <p:spPr bwMode="auto">
            <a:xfrm>
              <a:off x="3367094" y="867120"/>
              <a:ext cx="140479" cy="141621"/>
            </a:xfrm>
            <a:custGeom>
              <a:avLst/>
              <a:gdLst>
                <a:gd name="T0" fmla="*/ 104 w 208"/>
                <a:gd name="T1" fmla="*/ 0 h 210"/>
                <a:gd name="T2" fmla="*/ 0 w 208"/>
                <a:gd name="T3" fmla="*/ 105 h 210"/>
                <a:gd name="T4" fmla="*/ 104 w 208"/>
                <a:gd name="T5" fmla="*/ 210 h 210"/>
                <a:gd name="T6" fmla="*/ 208 w 208"/>
                <a:gd name="T7" fmla="*/ 105 h 210"/>
                <a:gd name="T8" fmla="*/ 104 w 208"/>
                <a:gd name="T9" fmla="*/ 0 h 210"/>
                <a:gd name="T10" fmla="*/ 111 w 208"/>
                <a:gd name="T11" fmla="*/ 161 h 210"/>
                <a:gd name="T12" fmla="*/ 111 w 208"/>
                <a:gd name="T13" fmla="*/ 180 h 210"/>
                <a:gd name="T14" fmla="*/ 92 w 208"/>
                <a:gd name="T15" fmla="*/ 180 h 210"/>
                <a:gd name="T16" fmla="*/ 92 w 208"/>
                <a:gd name="T17" fmla="*/ 163 h 210"/>
                <a:gd name="T18" fmla="*/ 61 w 208"/>
                <a:gd name="T19" fmla="*/ 155 h 210"/>
                <a:gd name="T20" fmla="*/ 66 w 208"/>
                <a:gd name="T21" fmla="*/ 133 h 210"/>
                <a:gd name="T22" fmla="*/ 97 w 208"/>
                <a:gd name="T23" fmla="*/ 141 h 210"/>
                <a:gd name="T24" fmla="*/ 115 w 208"/>
                <a:gd name="T25" fmla="*/ 130 h 210"/>
                <a:gd name="T26" fmla="*/ 95 w 208"/>
                <a:gd name="T27" fmla="*/ 114 h 210"/>
                <a:gd name="T28" fmla="*/ 62 w 208"/>
                <a:gd name="T29" fmla="*/ 80 h 210"/>
                <a:gd name="T30" fmla="*/ 93 w 208"/>
                <a:gd name="T31" fmla="*/ 47 h 210"/>
                <a:gd name="T32" fmla="*/ 93 w 208"/>
                <a:gd name="T33" fmla="*/ 30 h 210"/>
                <a:gd name="T34" fmla="*/ 111 w 208"/>
                <a:gd name="T35" fmla="*/ 30 h 210"/>
                <a:gd name="T36" fmla="*/ 111 w 208"/>
                <a:gd name="T37" fmla="*/ 46 h 210"/>
                <a:gd name="T38" fmla="*/ 138 w 208"/>
                <a:gd name="T39" fmla="*/ 52 h 210"/>
                <a:gd name="T40" fmla="*/ 133 w 208"/>
                <a:gd name="T41" fmla="*/ 73 h 210"/>
                <a:gd name="T42" fmla="*/ 106 w 208"/>
                <a:gd name="T43" fmla="*/ 66 h 210"/>
                <a:gd name="T44" fmla="*/ 90 w 208"/>
                <a:gd name="T45" fmla="*/ 77 h 210"/>
                <a:gd name="T46" fmla="*/ 113 w 208"/>
                <a:gd name="T47" fmla="*/ 93 h 210"/>
                <a:gd name="T48" fmla="*/ 143 w 208"/>
                <a:gd name="T49" fmla="*/ 127 h 210"/>
                <a:gd name="T50" fmla="*/ 111 w 208"/>
                <a:gd name="T51" fmla="*/ 161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208" h="210">
                  <a:moveTo>
                    <a:pt x="104" y="0"/>
                  </a:moveTo>
                  <a:cubicBezTo>
                    <a:pt x="47" y="0"/>
                    <a:pt x="0" y="47"/>
                    <a:pt x="0" y="105"/>
                  </a:cubicBezTo>
                  <a:cubicBezTo>
                    <a:pt x="0" y="163"/>
                    <a:pt x="47" y="210"/>
                    <a:pt x="104" y="210"/>
                  </a:cubicBezTo>
                  <a:cubicBezTo>
                    <a:pt x="162" y="210"/>
                    <a:pt x="208" y="163"/>
                    <a:pt x="208" y="105"/>
                  </a:cubicBezTo>
                  <a:cubicBezTo>
                    <a:pt x="208" y="47"/>
                    <a:pt x="162" y="0"/>
                    <a:pt x="104" y="0"/>
                  </a:cubicBezTo>
                  <a:close/>
                  <a:moveTo>
                    <a:pt x="111" y="161"/>
                  </a:moveTo>
                  <a:cubicBezTo>
                    <a:pt x="111" y="180"/>
                    <a:pt x="111" y="180"/>
                    <a:pt x="111" y="180"/>
                  </a:cubicBezTo>
                  <a:cubicBezTo>
                    <a:pt x="92" y="180"/>
                    <a:pt x="92" y="180"/>
                    <a:pt x="92" y="180"/>
                  </a:cubicBezTo>
                  <a:cubicBezTo>
                    <a:pt x="92" y="163"/>
                    <a:pt x="92" y="163"/>
                    <a:pt x="92" y="163"/>
                  </a:cubicBezTo>
                  <a:cubicBezTo>
                    <a:pt x="80" y="162"/>
                    <a:pt x="68" y="159"/>
                    <a:pt x="61" y="155"/>
                  </a:cubicBezTo>
                  <a:cubicBezTo>
                    <a:pt x="66" y="133"/>
                    <a:pt x="66" y="133"/>
                    <a:pt x="66" y="133"/>
                  </a:cubicBezTo>
                  <a:cubicBezTo>
                    <a:pt x="74" y="138"/>
                    <a:pt x="85" y="141"/>
                    <a:pt x="97" y="141"/>
                  </a:cubicBezTo>
                  <a:cubicBezTo>
                    <a:pt x="108" y="141"/>
                    <a:pt x="115" y="137"/>
                    <a:pt x="115" y="130"/>
                  </a:cubicBezTo>
                  <a:cubicBezTo>
                    <a:pt x="115" y="123"/>
                    <a:pt x="109" y="118"/>
                    <a:pt x="95" y="114"/>
                  </a:cubicBezTo>
                  <a:cubicBezTo>
                    <a:pt x="76" y="107"/>
                    <a:pt x="62" y="98"/>
                    <a:pt x="62" y="80"/>
                  </a:cubicBezTo>
                  <a:cubicBezTo>
                    <a:pt x="62" y="64"/>
                    <a:pt x="74" y="51"/>
                    <a:pt x="93" y="47"/>
                  </a:cubicBezTo>
                  <a:cubicBezTo>
                    <a:pt x="93" y="30"/>
                    <a:pt x="93" y="30"/>
                    <a:pt x="93" y="30"/>
                  </a:cubicBezTo>
                  <a:cubicBezTo>
                    <a:pt x="111" y="30"/>
                    <a:pt x="111" y="30"/>
                    <a:pt x="111" y="30"/>
                  </a:cubicBezTo>
                  <a:cubicBezTo>
                    <a:pt x="111" y="46"/>
                    <a:pt x="111" y="46"/>
                    <a:pt x="111" y="46"/>
                  </a:cubicBezTo>
                  <a:cubicBezTo>
                    <a:pt x="124" y="46"/>
                    <a:pt x="132" y="49"/>
                    <a:pt x="138" y="52"/>
                  </a:cubicBezTo>
                  <a:cubicBezTo>
                    <a:pt x="133" y="73"/>
                    <a:pt x="133" y="73"/>
                    <a:pt x="133" y="73"/>
                  </a:cubicBezTo>
                  <a:cubicBezTo>
                    <a:pt x="128" y="71"/>
                    <a:pt x="120" y="66"/>
                    <a:pt x="106" y="66"/>
                  </a:cubicBezTo>
                  <a:cubicBezTo>
                    <a:pt x="94" y="66"/>
                    <a:pt x="90" y="72"/>
                    <a:pt x="90" y="77"/>
                  </a:cubicBezTo>
                  <a:cubicBezTo>
                    <a:pt x="90" y="83"/>
                    <a:pt x="97" y="87"/>
                    <a:pt x="113" y="93"/>
                  </a:cubicBezTo>
                  <a:cubicBezTo>
                    <a:pt x="135" y="100"/>
                    <a:pt x="143" y="111"/>
                    <a:pt x="143" y="127"/>
                  </a:cubicBezTo>
                  <a:cubicBezTo>
                    <a:pt x="143" y="144"/>
                    <a:pt x="132" y="158"/>
                    <a:pt x="111" y="16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6435" tIns="48218" rIns="96435" bIns="48218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424">
                <a:solidFill>
                  <a:srgbClr val="000000"/>
                </a:solidFill>
                <a:latin typeface="+mj-ea"/>
                <a:ea typeface="+mj-ea"/>
              </a:endParaRPr>
            </a:p>
          </p:txBody>
        </p:sp>
        <p:sp>
          <p:nvSpPr>
            <p:cNvPr id="184" name="Freeform 435"/>
            <p:cNvSpPr>
              <a:spLocks noEditPoints="1"/>
            </p:cNvSpPr>
            <p:nvPr/>
          </p:nvSpPr>
          <p:spPr bwMode="auto">
            <a:xfrm>
              <a:off x="3282007" y="1022446"/>
              <a:ext cx="89941" cy="91083"/>
            </a:xfrm>
            <a:custGeom>
              <a:avLst/>
              <a:gdLst>
                <a:gd name="T0" fmla="*/ 67 w 133"/>
                <a:gd name="T1" fmla="*/ 0 h 135"/>
                <a:gd name="T2" fmla="*/ 0 w 133"/>
                <a:gd name="T3" fmla="*/ 68 h 135"/>
                <a:gd name="T4" fmla="*/ 67 w 133"/>
                <a:gd name="T5" fmla="*/ 135 h 135"/>
                <a:gd name="T6" fmla="*/ 133 w 133"/>
                <a:gd name="T7" fmla="*/ 68 h 135"/>
                <a:gd name="T8" fmla="*/ 67 w 133"/>
                <a:gd name="T9" fmla="*/ 0 h 135"/>
                <a:gd name="T10" fmla="*/ 71 w 133"/>
                <a:gd name="T11" fmla="*/ 104 h 135"/>
                <a:gd name="T12" fmla="*/ 71 w 133"/>
                <a:gd name="T13" fmla="*/ 116 h 135"/>
                <a:gd name="T14" fmla="*/ 59 w 133"/>
                <a:gd name="T15" fmla="*/ 116 h 135"/>
                <a:gd name="T16" fmla="*/ 59 w 133"/>
                <a:gd name="T17" fmla="*/ 105 h 135"/>
                <a:gd name="T18" fmla="*/ 39 w 133"/>
                <a:gd name="T19" fmla="*/ 100 h 135"/>
                <a:gd name="T20" fmla="*/ 43 w 133"/>
                <a:gd name="T21" fmla="*/ 86 h 135"/>
                <a:gd name="T22" fmla="*/ 62 w 133"/>
                <a:gd name="T23" fmla="*/ 91 h 135"/>
                <a:gd name="T24" fmla="*/ 74 w 133"/>
                <a:gd name="T25" fmla="*/ 84 h 135"/>
                <a:gd name="T26" fmla="*/ 61 w 133"/>
                <a:gd name="T27" fmla="*/ 73 h 135"/>
                <a:gd name="T28" fmla="*/ 40 w 133"/>
                <a:gd name="T29" fmla="*/ 52 h 135"/>
                <a:gd name="T30" fmla="*/ 60 w 133"/>
                <a:gd name="T31" fmla="*/ 31 h 135"/>
                <a:gd name="T32" fmla="*/ 60 w 133"/>
                <a:gd name="T33" fmla="*/ 20 h 135"/>
                <a:gd name="T34" fmla="*/ 72 w 133"/>
                <a:gd name="T35" fmla="*/ 20 h 135"/>
                <a:gd name="T36" fmla="*/ 72 w 133"/>
                <a:gd name="T37" fmla="*/ 30 h 135"/>
                <a:gd name="T38" fmla="*/ 89 w 133"/>
                <a:gd name="T39" fmla="*/ 34 h 135"/>
                <a:gd name="T40" fmla="*/ 85 w 133"/>
                <a:gd name="T41" fmla="*/ 47 h 135"/>
                <a:gd name="T42" fmla="*/ 68 w 133"/>
                <a:gd name="T43" fmla="*/ 43 h 135"/>
                <a:gd name="T44" fmla="*/ 58 w 133"/>
                <a:gd name="T45" fmla="*/ 50 h 135"/>
                <a:gd name="T46" fmla="*/ 72 w 133"/>
                <a:gd name="T47" fmla="*/ 60 h 135"/>
                <a:gd name="T48" fmla="*/ 92 w 133"/>
                <a:gd name="T49" fmla="*/ 82 h 135"/>
                <a:gd name="T50" fmla="*/ 71 w 133"/>
                <a:gd name="T51" fmla="*/ 104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33" h="135">
                  <a:moveTo>
                    <a:pt x="67" y="0"/>
                  </a:moveTo>
                  <a:cubicBezTo>
                    <a:pt x="30" y="0"/>
                    <a:pt x="0" y="31"/>
                    <a:pt x="0" y="68"/>
                  </a:cubicBezTo>
                  <a:cubicBezTo>
                    <a:pt x="0" y="105"/>
                    <a:pt x="30" y="135"/>
                    <a:pt x="67" y="135"/>
                  </a:cubicBezTo>
                  <a:cubicBezTo>
                    <a:pt x="104" y="135"/>
                    <a:pt x="133" y="105"/>
                    <a:pt x="133" y="68"/>
                  </a:cubicBezTo>
                  <a:cubicBezTo>
                    <a:pt x="133" y="31"/>
                    <a:pt x="104" y="0"/>
                    <a:pt x="67" y="0"/>
                  </a:cubicBezTo>
                  <a:close/>
                  <a:moveTo>
                    <a:pt x="71" y="104"/>
                  </a:moveTo>
                  <a:cubicBezTo>
                    <a:pt x="71" y="116"/>
                    <a:pt x="71" y="116"/>
                    <a:pt x="71" y="116"/>
                  </a:cubicBezTo>
                  <a:cubicBezTo>
                    <a:pt x="59" y="116"/>
                    <a:pt x="59" y="116"/>
                    <a:pt x="59" y="116"/>
                  </a:cubicBezTo>
                  <a:cubicBezTo>
                    <a:pt x="59" y="105"/>
                    <a:pt x="59" y="105"/>
                    <a:pt x="59" y="105"/>
                  </a:cubicBezTo>
                  <a:cubicBezTo>
                    <a:pt x="51" y="104"/>
                    <a:pt x="44" y="102"/>
                    <a:pt x="39" y="100"/>
                  </a:cubicBezTo>
                  <a:cubicBezTo>
                    <a:pt x="43" y="86"/>
                    <a:pt x="43" y="86"/>
                    <a:pt x="43" y="86"/>
                  </a:cubicBezTo>
                  <a:cubicBezTo>
                    <a:pt x="48" y="88"/>
                    <a:pt x="55" y="91"/>
                    <a:pt x="62" y="91"/>
                  </a:cubicBezTo>
                  <a:cubicBezTo>
                    <a:pt x="69" y="91"/>
                    <a:pt x="74" y="88"/>
                    <a:pt x="74" y="84"/>
                  </a:cubicBezTo>
                  <a:cubicBezTo>
                    <a:pt x="74" y="79"/>
                    <a:pt x="70" y="76"/>
                    <a:pt x="61" y="73"/>
                  </a:cubicBezTo>
                  <a:cubicBezTo>
                    <a:pt x="49" y="69"/>
                    <a:pt x="40" y="63"/>
                    <a:pt x="40" y="52"/>
                  </a:cubicBezTo>
                  <a:cubicBezTo>
                    <a:pt x="40" y="41"/>
                    <a:pt x="47" y="33"/>
                    <a:pt x="60" y="31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72" y="20"/>
                    <a:pt x="72" y="20"/>
                    <a:pt x="72" y="20"/>
                  </a:cubicBezTo>
                  <a:cubicBezTo>
                    <a:pt x="72" y="30"/>
                    <a:pt x="72" y="30"/>
                    <a:pt x="72" y="30"/>
                  </a:cubicBezTo>
                  <a:cubicBezTo>
                    <a:pt x="79" y="30"/>
                    <a:pt x="85" y="32"/>
                    <a:pt x="89" y="34"/>
                  </a:cubicBezTo>
                  <a:cubicBezTo>
                    <a:pt x="85" y="47"/>
                    <a:pt x="85" y="47"/>
                    <a:pt x="85" y="47"/>
                  </a:cubicBezTo>
                  <a:cubicBezTo>
                    <a:pt x="82" y="46"/>
                    <a:pt x="77" y="43"/>
                    <a:pt x="68" y="43"/>
                  </a:cubicBezTo>
                  <a:cubicBezTo>
                    <a:pt x="61" y="43"/>
                    <a:pt x="58" y="46"/>
                    <a:pt x="58" y="50"/>
                  </a:cubicBezTo>
                  <a:cubicBezTo>
                    <a:pt x="58" y="54"/>
                    <a:pt x="62" y="56"/>
                    <a:pt x="72" y="60"/>
                  </a:cubicBezTo>
                  <a:cubicBezTo>
                    <a:pt x="86" y="65"/>
                    <a:pt x="92" y="71"/>
                    <a:pt x="92" y="82"/>
                  </a:cubicBezTo>
                  <a:cubicBezTo>
                    <a:pt x="92" y="93"/>
                    <a:pt x="85" y="101"/>
                    <a:pt x="71" y="1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6435" tIns="48218" rIns="96435" bIns="48218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424">
                <a:solidFill>
                  <a:srgbClr val="000000"/>
                </a:solidFill>
                <a:latin typeface="+mj-ea"/>
                <a:ea typeface="+mj-ea"/>
              </a:endParaRPr>
            </a:p>
          </p:txBody>
        </p:sp>
        <p:sp>
          <p:nvSpPr>
            <p:cNvPr id="185" name="Freeform 436"/>
            <p:cNvSpPr>
              <a:spLocks noEditPoints="1"/>
            </p:cNvSpPr>
            <p:nvPr/>
          </p:nvSpPr>
          <p:spPr bwMode="auto">
            <a:xfrm>
              <a:off x="3199776" y="780891"/>
              <a:ext cx="470261" cy="527652"/>
            </a:xfrm>
            <a:custGeom>
              <a:avLst/>
              <a:gdLst>
                <a:gd name="T0" fmla="*/ 652 w 697"/>
                <a:gd name="T1" fmla="*/ 426 h 782"/>
                <a:gd name="T2" fmla="*/ 601 w 697"/>
                <a:gd name="T3" fmla="*/ 366 h 782"/>
                <a:gd name="T4" fmla="*/ 603 w 697"/>
                <a:gd name="T5" fmla="*/ 267 h 782"/>
                <a:gd name="T6" fmla="*/ 585 w 697"/>
                <a:gd name="T7" fmla="*/ 182 h 782"/>
                <a:gd name="T8" fmla="*/ 509 w 697"/>
                <a:gd name="T9" fmla="*/ 80 h 782"/>
                <a:gd name="T10" fmla="*/ 298 w 697"/>
                <a:gd name="T11" fmla="*/ 0 h 782"/>
                <a:gd name="T12" fmla="*/ 0 w 697"/>
                <a:gd name="T13" fmla="*/ 273 h 782"/>
                <a:gd name="T14" fmla="*/ 2 w 697"/>
                <a:gd name="T15" fmla="*/ 302 h 782"/>
                <a:gd name="T16" fmla="*/ 82 w 697"/>
                <a:gd name="T17" fmla="*/ 533 h 782"/>
                <a:gd name="T18" fmla="*/ 0 w 697"/>
                <a:gd name="T19" fmla="*/ 781 h 782"/>
                <a:gd name="T20" fmla="*/ 362 w 697"/>
                <a:gd name="T21" fmla="*/ 782 h 782"/>
                <a:gd name="T22" fmla="*/ 433 w 697"/>
                <a:gd name="T23" fmla="*/ 674 h 782"/>
                <a:gd name="T24" fmla="*/ 545 w 697"/>
                <a:gd name="T25" fmla="*/ 675 h 782"/>
                <a:gd name="T26" fmla="*/ 563 w 697"/>
                <a:gd name="T27" fmla="*/ 673 h 782"/>
                <a:gd name="T28" fmla="*/ 564 w 697"/>
                <a:gd name="T29" fmla="*/ 673 h 782"/>
                <a:gd name="T30" fmla="*/ 564 w 697"/>
                <a:gd name="T31" fmla="*/ 673 h 782"/>
                <a:gd name="T32" fmla="*/ 571 w 697"/>
                <a:gd name="T33" fmla="*/ 601 h 782"/>
                <a:gd name="T34" fmla="*/ 595 w 697"/>
                <a:gd name="T35" fmla="*/ 577 h 782"/>
                <a:gd name="T36" fmla="*/ 595 w 697"/>
                <a:gd name="T37" fmla="*/ 575 h 782"/>
                <a:gd name="T38" fmla="*/ 561 w 697"/>
                <a:gd name="T39" fmla="*/ 554 h 782"/>
                <a:gd name="T40" fmla="*/ 570 w 697"/>
                <a:gd name="T41" fmla="*/ 554 h 782"/>
                <a:gd name="T42" fmla="*/ 598 w 697"/>
                <a:gd name="T43" fmla="*/ 536 h 782"/>
                <a:gd name="T44" fmla="*/ 598 w 697"/>
                <a:gd name="T45" fmla="*/ 535 h 782"/>
                <a:gd name="T46" fmla="*/ 595 w 697"/>
                <a:gd name="T47" fmla="*/ 527 h 782"/>
                <a:gd name="T48" fmla="*/ 611 w 697"/>
                <a:gd name="T49" fmla="*/ 461 h 782"/>
                <a:gd name="T50" fmla="*/ 652 w 697"/>
                <a:gd name="T51" fmla="*/ 426 h 782"/>
                <a:gd name="T52" fmla="*/ 78 w 697"/>
                <a:gd name="T53" fmla="*/ 265 h 782"/>
                <a:gd name="T54" fmla="*/ 141 w 697"/>
                <a:gd name="T55" fmla="*/ 201 h 782"/>
                <a:gd name="T56" fmla="*/ 205 w 697"/>
                <a:gd name="T57" fmla="*/ 265 h 782"/>
                <a:gd name="T58" fmla="*/ 141 w 697"/>
                <a:gd name="T59" fmla="*/ 329 h 782"/>
                <a:gd name="T60" fmla="*/ 78 w 697"/>
                <a:gd name="T61" fmla="*/ 265 h 782"/>
                <a:gd name="T62" fmla="*/ 189 w 697"/>
                <a:gd name="T63" fmla="*/ 514 h 782"/>
                <a:gd name="T64" fmla="*/ 101 w 697"/>
                <a:gd name="T65" fmla="*/ 426 h 782"/>
                <a:gd name="T66" fmla="*/ 189 w 697"/>
                <a:gd name="T67" fmla="*/ 337 h 782"/>
                <a:gd name="T68" fmla="*/ 276 w 697"/>
                <a:gd name="T69" fmla="*/ 426 h 782"/>
                <a:gd name="T70" fmla="*/ 189 w 697"/>
                <a:gd name="T71" fmla="*/ 514 h 782"/>
                <a:gd name="T72" fmla="*/ 352 w 697"/>
                <a:gd name="T73" fmla="*/ 371 h 782"/>
                <a:gd name="T74" fmla="*/ 215 w 697"/>
                <a:gd name="T75" fmla="*/ 233 h 782"/>
                <a:gd name="T76" fmla="*/ 352 w 697"/>
                <a:gd name="T77" fmla="*/ 95 h 782"/>
                <a:gd name="T78" fmla="*/ 489 w 697"/>
                <a:gd name="T79" fmla="*/ 233 h 782"/>
                <a:gd name="T80" fmla="*/ 352 w 697"/>
                <a:gd name="T81" fmla="*/ 371 h 7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697" h="782">
                  <a:moveTo>
                    <a:pt x="652" y="426"/>
                  </a:moveTo>
                  <a:cubicBezTo>
                    <a:pt x="636" y="408"/>
                    <a:pt x="611" y="388"/>
                    <a:pt x="601" y="366"/>
                  </a:cubicBezTo>
                  <a:cubicBezTo>
                    <a:pt x="587" y="333"/>
                    <a:pt x="603" y="301"/>
                    <a:pt x="603" y="267"/>
                  </a:cubicBezTo>
                  <a:cubicBezTo>
                    <a:pt x="602" y="240"/>
                    <a:pt x="594" y="207"/>
                    <a:pt x="585" y="182"/>
                  </a:cubicBezTo>
                  <a:cubicBezTo>
                    <a:pt x="570" y="141"/>
                    <a:pt x="543" y="107"/>
                    <a:pt x="509" y="80"/>
                  </a:cubicBezTo>
                  <a:cubicBezTo>
                    <a:pt x="456" y="31"/>
                    <a:pt x="381" y="0"/>
                    <a:pt x="298" y="0"/>
                  </a:cubicBezTo>
                  <a:cubicBezTo>
                    <a:pt x="133" y="0"/>
                    <a:pt x="0" y="122"/>
                    <a:pt x="0" y="273"/>
                  </a:cubicBezTo>
                  <a:cubicBezTo>
                    <a:pt x="0" y="283"/>
                    <a:pt x="1" y="293"/>
                    <a:pt x="2" y="302"/>
                  </a:cubicBezTo>
                  <a:cubicBezTo>
                    <a:pt x="3" y="368"/>
                    <a:pt x="23" y="446"/>
                    <a:pt x="82" y="533"/>
                  </a:cubicBezTo>
                  <a:cubicBezTo>
                    <a:pt x="82" y="533"/>
                    <a:pt x="164" y="697"/>
                    <a:pt x="0" y="781"/>
                  </a:cubicBezTo>
                  <a:cubicBezTo>
                    <a:pt x="362" y="782"/>
                    <a:pt x="362" y="782"/>
                    <a:pt x="362" y="782"/>
                  </a:cubicBezTo>
                  <a:cubicBezTo>
                    <a:pt x="362" y="782"/>
                    <a:pt x="389" y="674"/>
                    <a:pt x="433" y="674"/>
                  </a:cubicBezTo>
                  <a:cubicBezTo>
                    <a:pt x="470" y="674"/>
                    <a:pt x="508" y="677"/>
                    <a:pt x="545" y="675"/>
                  </a:cubicBezTo>
                  <a:cubicBezTo>
                    <a:pt x="553" y="676"/>
                    <a:pt x="558" y="675"/>
                    <a:pt x="563" y="673"/>
                  </a:cubicBezTo>
                  <a:cubicBezTo>
                    <a:pt x="564" y="673"/>
                    <a:pt x="564" y="673"/>
                    <a:pt x="564" y="673"/>
                  </a:cubicBezTo>
                  <a:cubicBezTo>
                    <a:pt x="564" y="673"/>
                    <a:pt x="564" y="673"/>
                    <a:pt x="564" y="673"/>
                  </a:cubicBezTo>
                  <a:cubicBezTo>
                    <a:pt x="589" y="660"/>
                    <a:pt x="571" y="601"/>
                    <a:pt x="571" y="601"/>
                  </a:cubicBezTo>
                  <a:cubicBezTo>
                    <a:pt x="586" y="595"/>
                    <a:pt x="595" y="585"/>
                    <a:pt x="595" y="577"/>
                  </a:cubicBezTo>
                  <a:cubicBezTo>
                    <a:pt x="595" y="575"/>
                    <a:pt x="595" y="575"/>
                    <a:pt x="595" y="575"/>
                  </a:cubicBezTo>
                  <a:cubicBezTo>
                    <a:pt x="595" y="565"/>
                    <a:pt x="581" y="557"/>
                    <a:pt x="561" y="554"/>
                  </a:cubicBezTo>
                  <a:cubicBezTo>
                    <a:pt x="570" y="554"/>
                    <a:pt x="570" y="554"/>
                    <a:pt x="570" y="554"/>
                  </a:cubicBezTo>
                  <a:cubicBezTo>
                    <a:pt x="585" y="554"/>
                    <a:pt x="598" y="546"/>
                    <a:pt x="598" y="536"/>
                  </a:cubicBezTo>
                  <a:cubicBezTo>
                    <a:pt x="598" y="535"/>
                    <a:pt x="598" y="535"/>
                    <a:pt x="598" y="535"/>
                  </a:cubicBezTo>
                  <a:cubicBezTo>
                    <a:pt x="598" y="532"/>
                    <a:pt x="597" y="529"/>
                    <a:pt x="595" y="527"/>
                  </a:cubicBezTo>
                  <a:cubicBezTo>
                    <a:pt x="598" y="514"/>
                    <a:pt x="609" y="461"/>
                    <a:pt x="611" y="461"/>
                  </a:cubicBezTo>
                  <a:cubicBezTo>
                    <a:pt x="697" y="457"/>
                    <a:pt x="652" y="426"/>
                    <a:pt x="652" y="426"/>
                  </a:cubicBezTo>
                  <a:close/>
                  <a:moveTo>
                    <a:pt x="78" y="265"/>
                  </a:moveTo>
                  <a:cubicBezTo>
                    <a:pt x="78" y="230"/>
                    <a:pt x="106" y="201"/>
                    <a:pt x="141" y="201"/>
                  </a:cubicBezTo>
                  <a:cubicBezTo>
                    <a:pt x="176" y="201"/>
                    <a:pt x="205" y="230"/>
                    <a:pt x="205" y="265"/>
                  </a:cubicBezTo>
                  <a:cubicBezTo>
                    <a:pt x="205" y="300"/>
                    <a:pt x="176" y="329"/>
                    <a:pt x="141" y="329"/>
                  </a:cubicBezTo>
                  <a:cubicBezTo>
                    <a:pt x="106" y="329"/>
                    <a:pt x="78" y="300"/>
                    <a:pt x="78" y="265"/>
                  </a:cubicBezTo>
                  <a:close/>
                  <a:moveTo>
                    <a:pt x="189" y="514"/>
                  </a:moveTo>
                  <a:cubicBezTo>
                    <a:pt x="141" y="514"/>
                    <a:pt x="101" y="474"/>
                    <a:pt x="101" y="426"/>
                  </a:cubicBezTo>
                  <a:cubicBezTo>
                    <a:pt x="101" y="377"/>
                    <a:pt x="141" y="337"/>
                    <a:pt x="189" y="337"/>
                  </a:cubicBezTo>
                  <a:cubicBezTo>
                    <a:pt x="237" y="337"/>
                    <a:pt x="276" y="377"/>
                    <a:pt x="276" y="426"/>
                  </a:cubicBezTo>
                  <a:cubicBezTo>
                    <a:pt x="276" y="474"/>
                    <a:pt x="237" y="514"/>
                    <a:pt x="189" y="514"/>
                  </a:cubicBezTo>
                  <a:close/>
                  <a:moveTo>
                    <a:pt x="352" y="371"/>
                  </a:moveTo>
                  <a:cubicBezTo>
                    <a:pt x="276" y="371"/>
                    <a:pt x="215" y="309"/>
                    <a:pt x="215" y="233"/>
                  </a:cubicBezTo>
                  <a:cubicBezTo>
                    <a:pt x="215" y="157"/>
                    <a:pt x="276" y="95"/>
                    <a:pt x="352" y="95"/>
                  </a:cubicBezTo>
                  <a:cubicBezTo>
                    <a:pt x="428" y="95"/>
                    <a:pt x="489" y="157"/>
                    <a:pt x="489" y="233"/>
                  </a:cubicBezTo>
                  <a:cubicBezTo>
                    <a:pt x="489" y="309"/>
                    <a:pt x="428" y="371"/>
                    <a:pt x="352" y="37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6435" tIns="48218" rIns="96435" bIns="48218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424">
                <a:solidFill>
                  <a:srgbClr val="000000"/>
                </a:solidFill>
                <a:latin typeface="+mj-ea"/>
                <a:ea typeface="+mj-ea"/>
              </a:endParaRPr>
            </a:p>
          </p:txBody>
        </p:sp>
      </p:grpSp>
      <p:grpSp>
        <p:nvGrpSpPr>
          <p:cNvPr id="186" name="组合 28"/>
          <p:cNvGrpSpPr/>
          <p:nvPr/>
        </p:nvGrpSpPr>
        <p:grpSpPr>
          <a:xfrm>
            <a:off x="3929066" y="6453198"/>
            <a:ext cx="500066" cy="500066"/>
            <a:chOff x="3098700" y="5569159"/>
            <a:chExt cx="642147" cy="605886"/>
          </a:xfrm>
          <a:solidFill>
            <a:srgbClr val="0070C0"/>
          </a:solidFill>
        </p:grpSpPr>
        <p:sp>
          <p:nvSpPr>
            <p:cNvPr id="187" name="Freeform 349"/>
            <p:cNvSpPr>
              <a:spLocks/>
            </p:cNvSpPr>
            <p:nvPr/>
          </p:nvSpPr>
          <p:spPr bwMode="auto">
            <a:xfrm>
              <a:off x="3119543" y="5569159"/>
              <a:ext cx="621304" cy="392027"/>
            </a:xfrm>
            <a:custGeom>
              <a:avLst/>
              <a:gdLst>
                <a:gd name="T0" fmla="*/ 880 w 921"/>
                <a:gd name="T1" fmla="*/ 447 h 581"/>
                <a:gd name="T2" fmla="*/ 879 w 921"/>
                <a:gd name="T3" fmla="*/ 427 h 581"/>
                <a:gd name="T4" fmla="*/ 431 w 921"/>
                <a:gd name="T5" fmla="*/ 0 h 581"/>
                <a:gd name="T6" fmla="*/ 3 w 921"/>
                <a:gd name="T7" fmla="*/ 317 h 581"/>
                <a:gd name="T8" fmla="*/ 0 w 921"/>
                <a:gd name="T9" fmla="*/ 326 h 581"/>
                <a:gd name="T10" fmla="*/ 108 w 921"/>
                <a:gd name="T11" fmla="*/ 326 h 581"/>
                <a:gd name="T12" fmla="*/ 109 w 921"/>
                <a:gd name="T13" fmla="*/ 322 h 581"/>
                <a:gd name="T14" fmla="*/ 431 w 921"/>
                <a:gd name="T15" fmla="*/ 102 h 581"/>
                <a:gd name="T16" fmla="*/ 776 w 921"/>
                <a:gd name="T17" fmla="*/ 424 h 581"/>
                <a:gd name="T18" fmla="*/ 778 w 921"/>
                <a:gd name="T19" fmla="*/ 447 h 581"/>
                <a:gd name="T20" fmla="*/ 729 w 921"/>
                <a:gd name="T21" fmla="*/ 447 h 581"/>
                <a:gd name="T22" fmla="*/ 826 w 921"/>
                <a:gd name="T23" fmla="*/ 581 h 581"/>
                <a:gd name="T24" fmla="*/ 921 w 921"/>
                <a:gd name="T25" fmla="*/ 447 h 581"/>
                <a:gd name="T26" fmla="*/ 880 w 921"/>
                <a:gd name="T27" fmla="*/ 447 h 5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921" h="581">
                  <a:moveTo>
                    <a:pt x="880" y="447"/>
                  </a:moveTo>
                  <a:cubicBezTo>
                    <a:pt x="879" y="427"/>
                    <a:pt x="879" y="427"/>
                    <a:pt x="879" y="427"/>
                  </a:cubicBezTo>
                  <a:cubicBezTo>
                    <a:pt x="867" y="187"/>
                    <a:pt x="670" y="0"/>
                    <a:pt x="431" y="0"/>
                  </a:cubicBezTo>
                  <a:cubicBezTo>
                    <a:pt x="236" y="0"/>
                    <a:pt x="60" y="130"/>
                    <a:pt x="3" y="317"/>
                  </a:cubicBezTo>
                  <a:cubicBezTo>
                    <a:pt x="0" y="326"/>
                    <a:pt x="0" y="326"/>
                    <a:pt x="0" y="326"/>
                  </a:cubicBezTo>
                  <a:cubicBezTo>
                    <a:pt x="108" y="326"/>
                    <a:pt x="108" y="326"/>
                    <a:pt x="108" y="326"/>
                  </a:cubicBezTo>
                  <a:cubicBezTo>
                    <a:pt x="109" y="322"/>
                    <a:pt x="109" y="322"/>
                    <a:pt x="109" y="322"/>
                  </a:cubicBezTo>
                  <a:cubicBezTo>
                    <a:pt x="162" y="188"/>
                    <a:pt x="288" y="102"/>
                    <a:pt x="431" y="102"/>
                  </a:cubicBezTo>
                  <a:cubicBezTo>
                    <a:pt x="612" y="102"/>
                    <a:pt x="763" y="244"/>
                    <a:pt x="776" y="424"/>
                  </a:cubicBezTo>
                  <a:cubicBezTo>
                    <a:pt x="778" y="447"/>
                    <a:pt x="778" y="447"/>
                    <a:pt x="778" y="447"/>
                  </a:cubicBezTo>
                  <a:cubicBezTo>
                    <a:pt x="729" y="447"/>
                    <a:pt x="729" y="447"/>
                    <a:pt x="729" y="447"/>
                  </a:cubicBezTo>
                  <a:cubicBezTo>
                    <a:pt x="826" y="581"/>
                    <a:pt x="826" y="581"/>
                    <a:pt x="826" y="581"/>
                  </a:cubicBezTo>
                  <a:cubicBezTo>
                    <a:pt x="921" y="447"/>
                    <a:pt x="921" y="447"/>
                    <a:pt x="921" y="447"/>
                  </a:cubicBezTo>
                  <a:lnTo>
                    <a:pt x="880" y="44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6435" tIns="48218" rIns="96435" bIns="48218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424">
                <a:solidFill>
                  <a:srgbClr val="000000"/>
                </a:solidFill>
                <a:latin typeface="+mj-ea"/>
                <a:ea typeface="+mj-ea"/>
              </a:endParaRPr>
            </a:p>
          </p:txBody>
        </p:sp>
        <p:sp>
          <p:nvSpPr>
            <p:cNvPr id="188" name="Freeform 350"/>
            <p:cNvSpPr>
              <a:spLocks/>
            </p:cNvSpPr>
            <p:nvPr/>
          </p:nvSpPr>
          <p:spPr bwMode="auto">
            <a:xfrm>
              <a:off x="3098700" y="5880953"/>
              <a:ext cx="565341" cy="294092"/>
            </a:xfrm>
            <a:custGeom>
              <a:avLst/>
              <a:gdLst>
                <a:gd name="T0" fmla="*/ 704 w 838"/>
                <a:gd name="T1" fmla="*/ 235 h 436"/>
                <a:gd name="T2" fmla="*/ 462 w 838"/>
                <a:gd name="T3" fmla="*/ 334 h 436"/>
                <a:gd name="T4" fmla="*/ 166 w 838"/>
                <a:gd name="T5" fmla="*/ 166 h 436"/>
                <a:gd name="T6" fmla="*/ 147 w 838"/>
                <a:gd name="T7" fmla="*/ 134 h 436"/>
                <a:gd name="T8" fmla="*/ 192 w 838"/>
                <a:gd name="T9" fmla="*/ 134 h 436"/>
                <a:gd name="T10" fmla="*/ 95 w 838"/>
                <a:gd name="T11" fmla="*/ 0 h 436"/>
                <a:gd name="T12" fmla="*/ 0 w 838"/>
                <a:gd name="T13" fmla="*/ 134 h 436"/>
                <a:gd name="T14" fmla="*/ 38 w 838"/>
                <a:gd name="T15" fmla="*/ 134 h 436"/>
                <a:gd name="T16" fmla="*/ 43 w 838"/>
                <a:gd name="T17" fmla="*/ 147 h 436"/>
                <a:gd name="T18" fmla="*/ 462 w 838"/>
                <a:gd name="T19" fmla="*/ 436 h 436"/>
                <a:gd name="T20" fmla="*/ 830 w 838"/>
                <a:gd name="T21" fmla="*/ 244 h 436"/>
                <a:gd name="T22" fmla="*/ 838 w 838"/>
                <a:gd name="T23" fmla="*/ 233 h 436"/>
                <a:gd name="T24" fmla="*/ 706 w 838"/>
                <a:gd name="T25" fmla="*/ 233 h 436"/>
                <a:gd name="T26" fmla="*/ 704 w 838"/>
                <a:gd name="T27" fmla="*/ 235 h 4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38" h="436">
                  <a:moveTo>
                    <a:pt x="704" y="235"/>
                  </a:moveTo>
                  <a:cubicBezTo>
                    <a:pt x="640" y="298"/>
                    <a:pt x="551" y="334"/>
                    <a:pt x="462" y="334"/>
                  </a:cubicBezTo>
                  <a:cubicBezTo>
                    <a:pt x="342" y="334"/>
                    <a:pt x="228" y="270"/>
                    <a:pt x="166" y="166"/>
                  </a:cubicBezTo>
                  <a:cubicBezTo>
                    <a:pt x="147" y="134"/>
                    <a:pt x="147" y="134"/>
                    <a:pt x="147" y="134"/>
                  </a:cubicBezTo>
                  <a:cubicBezTo>
                    <a:pt x="192" y="134"/>
                    <a:pt x="192" y="134"/>
                    <a:pt x="192" y="134"/>
                  </a:cubicBezTo>
                  <a:cubicBezTo>
                    <a:pt x="95" y="0"/>
                    <a:pt x="95" y="0"/>
                    <a:pt x="95" y="0"/>
                  </a:cubicBezTo>
                  <a:cubicBezTo>
                    <a:pt x="0" y="134"/>
                    <a:pt x="0" y="134"/>
                    <a:pt x="0" y="134"/>
                  </a:cubicBezTo>
                  <a:cubicBezTo>
                    <a:pt x="38" y="134"/>
                    <a:pt x="38" y="134"/>
                    <a:pt x="38" y="134"/>
                  </a:cubicBezTo>
                  <a:cubicBezTo>
                    <a:pt x="43" y="147"/>
                    <a:pt x="43" y="147"/>
                    <a:pt x="43" y="147"/>
                  </a:cubicBezTo>
                  <a:cubicBezTo>
                    <a:pt x="109" y="320"/>
                    <a:pt x="278" y="436"/>
                    <a:pt x="462" y="436"/>
                  </a:cubicBezTo>
                  <a:cubicBezTo>
                    <a:pt x="609" y="436"/>
                    <a:pt x="746" y="364"/>
                    <a:pt x="830" y="244"/>
                  </a:cubicBezTo>
                  <a:cubicBezTo>
                    <a:pt x="838" y="233"/>
                    <a:pt x="838" y="233"/>
                    <a:pt x="838" y="233"/>
                  </a:cubicBezTo>
                  <a:cubicBezTo>
                    <a:pt x="706" y="233"/>
                    <a:pt x="706" y="233"/>
                    <a:pt x="706" y="233"/>
                  </a:cubicBezTo>
                  <a:lnTo>
                    <a:pt x="704" y="2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6435" tIns="48218" rIns="96435" bIns="48218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424">
                <a:solidFill>
                  <a:srgbClr val="000000"/>
                </a:solidFill>
                <a:latin typeface="+mj-ea"/>
                <a:ea typeface="+mj-ea"/>
              </a:endParaRPr>
            </a:p>
          </p:txBody>
        </p:sp>
        <p:sp>
          <p:nvSpPr>
            <p:cNvPr id="189" name="Freeform 351"/>
            <p:cNvSpPr>
              <a:spLocks noEditPoints="1"/>
            </p:cNvSpPr>
            <p:nvPr/>
          </p:nvSpPr>
          <p:spPr bwMode="auto">
            <a:xfrm>
              <a:off x="3217193" y="5689366"/>
              <a:ext cx="380606" cy="371184"/>
            </a:xfrm>
            <a:custGeom>
              <a:avLst/>
              <a:gdLst>
                <a:gd name="T0" fmla="*/ 0 w 564"/>
                <a:gd name="T1" fmla="*/ 227 h 550"/>
                <a:gd name="T2" fmla="*/ 0 w 564"/>
                <a:gd name="T3" fmla="*/ 327 h 550"/>
                <a:gd name="T4" fmla="*/ 46 w 564"/>
                <a:gd name="T5" fmla="*/ 327 h 550"/>
                <a:gd name="T6" fmla="*/ 80 w 564"/>
                <a:gd name="T7" fmla="*/ 407 h 550"/>
                <a:gd name="T8" fmla="*/ 48 w 564"/>
                <a:gd name="T9" fmla="*/ 439 h 550"/>
                <a:gd name="T10" fmla="*/ 119 w 564"/>
                <a:gd name="T11" fmla="*/ 510 h 550"/>
                <a:gd name="T12" fmla="*/ 151 w 564"/>
                <a:gd name="T13" fmla="*/ 478 h 550"/>
                <a:gd name="T14" fmla="*/ 230 w 564"/>
                <a:gd name="T15" fmla="*/ 511 h 550"/>
                <a:gd name="T16" fmla="*/ 230 w 564"/>
                <a:gd name="T17" fmla="*/ 550 h 550"/>
                <a:gd name="T18" fmla="*/ 330 w 564"/>
                <a:gd name="T19" fmla="*/ 550 h 550"/>
                <a:gd name="T20" fmla="*/ 330 w 564"/>
                <a:gd name="T21" fmla="*/ 512 h 550"/>
                <a:gd name="T22" fmla="*/ 414 w 564"/>
                <a:gd name="T23" fmla="*/ 478 h 550"/>
                <a:gd name="T24" fmla="*/ 444 w 564"/>
                <a:gd name="T25" fmla="*/ 509 h 550"/>
                <a:gd name="T26" fmla="*/ 515 w 564"/>
                <a:gd name="T27" fmla="*/ 438 h 550"/>
                <a:gd name="T28" fmla="*/ 485 w 564"/>
                <a:gd name="T29" fmla="*/ 408 h 550"/>
                <a:gd name="T30" fmla="*/ 520 w 564"/>
                <a:gd name="T31" fmla="*/ 327 h 550"/>
                <a:gd name="T32" fmla="*/ 564 w 564"/>
                <a:gd name="T33" fmla="*/ 327 h 550"/>
                <a:gd name="T34" fmla="*/ 564 w 564"/>
                <a:gd name="T35" fmla="*/ 227 h 550"/>
                <a:gd name="T36" fmla="*/ 521 w 564"/>
                <a:gd name="T37" fmla="*/ 227 h 550"/>
                <a:gd name="T38" fmla="*/ 486 w 564"/>
                <a:gd name="T39" fmla="*/ 143 h 550"/>
                <a:gd name="T40" fmla="*/ 518 w 564"/>
                <a:gd name="T41" fmla="*/ 111 h 550"/>
                <a:gd name="T42" fmla="*/ 447 w 564"/>
                <a:gd name="T43" fmla="*/ 40 h 550"/>
                <a:gd name="T44" fmla="*/ 415 w 564"/>
                <a:gd name="T45" fmla="*/ 72 h 550"/>
                <a:gd name="T46" fmla="*/ 330 w 564"/>
                <a:gd name="T47" fmla="*/ 38 h 550"/>
                <a:gd name="T48" fmla="*/ 330 w 564"/>
                <a:gd name="T49" fmla="*/ 0 h 550"/>
                <a:gd name="T50" fmla="*/ 230 w 564"/>
                <a:gd name="T51" fmla="*/ 0 h 550"/>
                <a:gd name="T52" fmla="*/ 230 w 564"/>
                <a:gd name="T53" fmla="*/ 39 h 550"/>
                <a:gd name="T54" fmla="*/ 150 w 564"/>
                <a:gd name="T55" fmla="*/ 73 h 550"/>
                <a:gd name="T56" fmla="*/ 116 w 564"/>
                <a:gd name="T57" fmla="*/ 39 h 550"/>
                <a:gd name="T58" fmla="*/ 45 w 564"/>
                <a:gd name="T59" fmla="*/ 110 h 550"/>
                <a:gd name="T60" fmla="*/ 79 w 564"/>
                <a:gd name="T61" fmla="*/ 144 h 550"/>
                <a:gd name="T62" fmla="*/ 45 w 564"/>
                <a:gd name="T63" fmla="*/ 227 h 550"/>
                <a:gd name="T64" fmla="*/ 0 w 564"/>
                <a:gd name="T65" fmla="*/ 227 h 550"/>
                <a:gd name="T66" fmla="*/ 283 w 564"/>
                <a:gd name="T67" fmla="*/ 104 h 550"/>
                <a:gd name="T68" fmla="*/ 456 w 564"/>
                <a:gd name="T69" fmla="*/ 275 h 550"/>
                <a:gd name="T70" fmla="*/ 283 w 564"/>
                <a:gd name="T71" fmla="*/ 446 h 550"/>
                <a:gd name="T72" fmla="*/ 110 w 564"/>
                <a:gd name="T73" fmla="*/ 275 h 550"/>
                <a:gd name="T74" fmla="*/ 283 w 564"/>
                <a:gd name="T75" fmla="*/ 104 h 5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564" h="550">
                  <a:moveTo>
                    <a:pt x="0" y="227"/>
                  </a:moveTo>
                  <a:cubicBezTo>
                    <a:pt x="0" y="327"/>
                    <a:pt x="0" y="327"/>
                    <a:pt x="0" y="327"/>
                  </a:cubicBezTo>
                  <a:cubicBezTo>
                    <a:pt x="46" y="327"/>
                    <a:pt x="46" y="327"/>
                    <a:pt x="46" y="327"/>
                  </a:cubicBezTo>
                  <a:cubicBezTo>
                    <a:pt x="52" y="356"/>
                    <a:pt x="64" y="383"/>
                    <a:pt x="80" y="407"/>
                  </a:cubicBezTo>
                  <a:cubicBezTo>
                    <a:pt x="48" y="439"/>
                    <a:pt x="48" y="439"/>
                    <a:pt x="48" y="439"/>
                  </a:cubicBezTo>
                  <a:cubicBezTo>
                    <a:pt x="119" y="510"/>
                    <a:pt x="119" y="510"/>
                    <a:pt x="119" y="510"/>
                  </a:cubicBezTo>
                  <a:cubicBezTo>
                    <a:pt x="151" y="478"/>
                    <a:pt x="151" y="478"/>
                    <a:pt x="151" y="478"/>
                  </a:cubicBezTo>
                  <a:cubicBezTo>
                    <a:pt x="175" y="493"/>
                    <a:pt x="202" y="504"/>
                    <a:pt x="230" y="511"/>
                  </a:cubicBezTo>
                  <a:cubicBezTo>
                    <a:pt x="230" y="550"/>
                    <a:pt x="230" y="550"/>
                    <a:pt x="230" y="550"/>
                  </a:cubicBezTo>
                  <a:cubicBezTo>
                    <a:pt x="330" y="550"/>
                    <a:pt x="330" y="550"/>
                    <a:pt x="330" y="550"/>
                  </a:cubicBezTo>
                  <a:cubicBezTo>
                    <a:pt x="330" y="512"/>
                    <a:pt x="330" y="512"/>
                    <a:pt x="330" y="512"/>
                  </a:cubicBezTo>
                  <a:cubicBezTo>
                    <a:pt x="360" y="506"/>
                    <a:pt x="389" y="494"/>
                    <a:pt x="414" y="478"/>
                  </a:cubicBezTo>
                  <a:cubicBezTo>
                    <a:pt x="444" y="509"/>
                    <a:pt x="444" y="509"/>
                    <a:pt x="444" y="509"/>
                  </a:cubicBezTo>
                  <a:cubicBezTo>
                    <a:pt x="515" y="438"/>
                    <a:pt x="515" y="438"/>
                    <a:pt x="515" y="438"/>
                  </a:cubicBezTo>
                  <a:cubicBezTo>
                    <a:pt x="485" y="408"/>
                    <a:pt x="485" y="408"/>
                    <a:pt x="485" y="408"/>
                  </a:cubicBezTo>
                  <a:cubicBezTo>
                    <a:pt x="502" y="384"/>
                    <a:pt x="514" y="356"/>
                    <a:pt x="520" y="327"/>
                  </a:cubicBezTo>
                  <a:cubicBezTo>
                    <a:pt x="564" y="327"/>
                    <a:pt x="564" y="327"/>
                    <a:pt x="564" y="327"/>
                  </a:cubicBezTo>
                  <a:cubicBezTo>
                    <a:pt x="564" y="227"/>
                    <a:pt x="564" y="227"/>
                    <a:pt x="564" y="227"/>
                  </a:cubicBezTo>
                  <a:cubicBezTo>
                    <a:pt x="521" y="227"/>
                    <a:pt x="521" y="227"/>
                    <a:pt x="521" y="227"/>
                  </a:cubicBezTo>
                  <a:cubicBezTo>
                    <a:pt x="515" y="196"/>
                    <a:pt x="503" y="168"/>
                    <a:pt x="486" y="143"/>
                  </a:cubicBezTo>
                  <a:cubicBezTo>
                    <a:pt x="518" y="111"/>
                    <a:pt x="518" y="111"/>
                    <a:pt x="518" y="111"/>
                  </a:cubicBezTo>
                  <a:cubicBezTo>
                    <a:pt x="447" y="40"/>
                    <a:pt x="447" y="40"/>
                    <a:pt x="447" y="40"/>
                  </a:cubicBezTo>
                  <a:cubicBezTo>
                    <a:pt x="415" y="72"/>
                    <a:pt x="415" y="72"/>
                    <a:pt x="415" y="72"/>
                  </a:cubicBezTo>
                  <a:cubicBezTo>
                    <a:pt x="389" y="56"/>
                    <a:pt x="361" y="44"/>
                    <a:pt x="330" y="38"/>
                  </a:cubicBezTo>
                  <a:cubicBezTo>
                    <a:pt x="330" y="0"/>
                    <a:pt x="330" y="0"/>
                    <a:pt x="330" y="0"/>
                  </a:cubicBezTo>
                  <a:cubicBezTo>
                    <a:pt x="230" y="0"/>
                    <a:pt x="230" y="0"/>
                    <a:pt x="230" y="0"/>
                  </a:cubicBezTo>
                  <a:cubicBezTo>
                    <a:pt x="230" y="39"/>
                    <a:pt x="230" y="39"/>
                    <a:pt x="230" y="39"/>
                  </a:cubicBezTo>
                  <a:cubicBezTo>
                    <a:pt x="201" y="46"/>
                    <a:pt x="174" y="57"/>
                    <a:pt x="150" y="73"/>
                  </a:cubicBezTo>
                  <a:cubicBezTo>
                    <a:pt x="116" y="39"/>
                    <a:pt x="116" y="39"/>
                    <a:pt x="116" y="39"/>
                  </a:cubicBezTo>
                  <a:cubicBezTo>
                    <a:pt x="45" y="110"/>
                    <a:pt x="45" y="110"/>
                    <a:pt x="45" y="110"/>
                  </a:cubicBezTo>
                  <a:cubicBezTo>
                    <a:pt x="79" y="144"/>
                    <a:pt x="79" y="144"/>
                    <a:pt x="79" y="144"/>
                  </a:cubicBezTo>
                  <a:cubicBezTo>
                    <a:pt x="63" y="169"/>
                    <a:pt x="51" y="197"/>
                    <a:pt x="45" y="227"/>
                  </a:cubicBezTo>
                  <a:lnTo>
                    <a:pt x="0" y="227"/>
                  </a:lnTo>
                  <a:close/>
                  <a:moveTo>
                    <a:pt x="283" y="104"/>
                  </a:moveTo>
                  <a:cubicBezTo>
                    <a:pt x="378" y="104"/>
                    <a:pt x="456" y="181"/>
                    <a:pt x="456" y="275"/>
                  </a:cubicBezTo>
                  <a:cubicBezTo>
                    <a:pt x="456" y="369"/>
                    <a:pt x="378" y="446"/>
                    <a:pt x="283" y="446"/>
                  </a:cubicBezTo>
                  <a:cubicBezTo>
                    <a:pt x="188" y="446"/>
                    <a:pt x="110" y="369"/>
                    <a:pt x="110" y="275"/>
                  </a:cubicBezTo>
                  <a:cubicBezTo>
                    <a:pt x="110" y="181"/>
                    <a:pt x="188" y="104"/>
                    <a:pt x="283" y="1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6435" tIns="48218" rIns="96435" bIns="48218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424">
                <a:solidFill>
                  <a:srgbClr val="000000"/>
                </a:solidFill>
                <a:latin typeface="+mj-ea"/>
                <a:ea typeface="+mj-ea"/>
              </a:endParaRPr>
            </a:p>
          </p:txBody>
        </p:sp>
        <p:sp>
          <p:nvSpPr>
            <p:cNvPr id="190" name="Freeform 352"/>
            <p:cNvSpPr>
              <a:spLocks noEditPoints="1"/>
            </p:cNvSpPr>
            <p:nvPr/>
          </p:nvSpPr>
          <p:spPr bwMode="auto">
            <a:xfrm>
              <a:off x="3319126" y="5787872"/>
              <a:ext cx="176170" cy="174742"/>
            </a:xfrm>
            <a:custGeom>
              <a:avLst/>
              <a:gdLst>
                <a:gd name="T0" fmla="*/ 131 w 261"/>
                <a:gd name="T1" fmla="*/ 259 h 259"/>
                <a:gd name="T2" fmla="*/ 261 w 261"/>
                <a:gd name="T3" fmla="*/ 129 h 259"/>
                <a:gd name="T4" fmla="*/ 131 w 261"/>
                <a:gd name="T5" fmla="*/ 0 h 259"/>
                <a:gd name="T6" fmla="*/ 0 w 261"/>
                <a:gd name="T7" fmla="*/ 129 h 259"/>
                <a:gd name="T8" fmla="*/ 131 w 261"/>
                <a:gd name="T9" fmla="*/ 259 h 259"/>
                <a:gd name="T10" fmla="*/ 131 w 261"/>
                <a:gd name="T11" fmla="*/ 42 h 259"/>
                <a:gd name="T12" fmla="*/ 219 w 261"/>
                <a:gd name="T13" fmla="*/ 129 h 259"/>
                <a:gd name="T14" fmla="*/ 131 w 261"/>
                <a:gd name="T15" fmla="*/ 217 h 259"/>
                <a:gd name="T16" fmla="*/ 42 w 261"/>
                <a:gd name="T17" fmla="*/ 129 h 259"/>
                <a:gd name="T18" fmla="*/ 131 w 261"/>
                <a:gd name="T19" fmla="*/ 42 h 2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61" h="259">
                  <a:moveTo>
                    <a:pt x="131" y="259"/>
                  </a:moveTo>
                  <a:cubicBezTo>
                    <a:pt x="203" y="259"/>
                    <a:pt x="261" y="201"/>
                    <a:pt x="261" y="129"/>
                  </a:cubicBezTo>
                  <a:cubicBezTo>
                    <a:pt x="261" y="58"/>
                    <a:pt x="203" y="0"/>
                    <a:pt x="131" y="0"/>
                  </a:cubicBezTo>
                  <a:cubicBezTo>
                    <a:pt x="58" y="0"/>
                    <a:pt x="0" y="58"/>
                    <a:pt x="0" y="129"/>
                  </a:cubicBezTo>
                  <a:cubicBezTo>
                    <a:pt x="0" y="201"/>
                    <a:pt x="58" y="259"/>
                    <a:pt x="131" y="259"/>
                  </a:cubicBezTo>
                  <a:close/>
                  <a:moveTo>
                    <a:pt x="131" y="42"/>
                  </a:moveTo>
                  <a:cubicBezTo>
                    <a:pt x="179" y="42"/>
                    <a:pt x="219" y="81"/>
                    <a:pt x="219" y="129"/>
                  </a:cubicBezTo>
                  <a:cubicBezTo>
                    <a:pt x="219" y="177"/>
                    <a:pt x="179" y="217"/>
                    <a:pt x="131" y="217"/>
                  </a:cubicBezTo>
                  <a:cubicBezTo>
                    <a:pt x="82" y="217"/>
                    <a:pt x="42" y="177"/>
                    <a:pt x="42" y="129"/>
                  </a:cubicBezTo>
                  <a:cubicBezTo>
                    <a:pt x="42" y="81"/>
                    <a:pt x="82" y="42"/>
                    <a:pt x="131" y="4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6435" tIns="48218" rIns="96435" bIns="48218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424">
                <a:solidFill>
                  <a:srgbClr val="000000"/>
                </a:solidFill>
                <a:latin typeface="+mj-ea"/>
                <a:ea typeface="+mj-ea"/>
              </a:endParaRPr>
            </a:p>
          </p:txBody>
        </p:sp>
        <p:sp>
          <p:nvSpPr>
            <p:cNvPr id="191" name="Oval 353"/>
            <p:cNvSpPr>
              <a:spLocks noChangeArrowheads="1"/>
            </p:cNvSpPr>
            <p:nvPr/>
          </p:nvSpPr>
          <p:spPr bwMode="auto">
            <a:xfrm>
              <a:off x="3375945" y="5844406"/>
              <a:ext cx="62530" cy="60817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6435" tIns="48218" rIns="96435" bIns="48218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424">
                <a:solidFill>
                  <a:srgbClr val="000000"/>
                </a:solidFill>
                <a:latin typeface="+mj-ea"/>
                <a:ea typeface="+mj-ea"/>
              </a:endParaRPr>
            </a:p>
          </p:txBody>
        </p:sp>
      </p:grpSp>
      <p:sp>
        <p:nvSpPr>
          <p:cNvPr id="192" name="Freeform 54"/>
          <p:cNvSpPr>
            <a:spLocks noEditPoints="1"/>
          </p:cNvSpPr>
          <p:nvPr/>
        </p:nvSpPr>
        <p:spPr bwMode="auto">
          <a:xfrm>
            <a:off x="714356" y="6453198"/>
            <a:ext cx="500066" cy="527368"/>
          </a:xfrm>
          <a:custGeom>
            <a:avLst/>
            <a:gdLst>
              <a:gd name="T0" fmla="*/ 23 w 46"/>
              <a:gd name="T1" fmla="*/ 0 h 46"/>
              <a:gd name="T2" fmla="*/ 0 w 46"/>
              <a:gd name="T3" fmla="*/ 23 h 46"/>
              <a:gd name="T4" fmla="*/ 23 w 46"/>
              <a:gd name="T5" fmla="*/ 46 h 46"/>
              <a:gd name="T6" fmla="*/ 46 w 46"/>
              <a:gd name="T7" fmla="*/ 23 h 46"/>
              <a:gd name="T8" fmla="*/ 23 w 46"/>
              <a:gd name="T9" fmla="*/ 0 h 46"/>
              <a:gd name="T10" fmla="*/ 23 w 46"/>
              <a:gd name="T11" fmla="*/ 42 h 46"/>
              <a:gd name="T12" fmla="*/ 5 w 46"/>
              <a:gd name="T13" fmla="*/ 23 h 46"/>
              <a:gd name="T14" fmla="*/ 23 w 46"/>
              <a:gd name="T15" fmla="*/ 4 h 46"/>
              <a:gd name="T16" fmla="*/ 42 w 46"/>
              <a:gd name="T17" fmla="*/ 23 h 46"/>
              <a:gd name="T18" fmla="*/ 23 w 46"/>
              <a:gd name="T19" fmla="*/ 42 h 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46" h="46">
                <a:moveTo>
                  <a:pt x="23" y="0"/>
                </a:moveTo>
                <a:cubicBezTo>
                  <a:pt x="10" y="0"/>
                  <a:pt x="0" y="10"/>
                  <a:pt x="0" y="23"/>
                </a:cubicBezTo>
                <a:cubicBezTo>
                  <a:pt x="0" y="36"/>
                  <a:pt x="10" y="46"/>
                  <a:pt x="23" y="46"/>
                </a:cubicBezTo>
                <a:cubicBezTo>
                  <a:pt x="36" y="46"/>
                  <a:pt x="46" y="36"/>
                  <a:pt x="46" y="23"/>
                </a:cubicBezTo>
                <a:cubicBezTo>
                  <a:pt x="46" y="10"/>
                  <a:pt x="36" y="0"/>
                  <a:pt x="23" y="0"/>
                </a:cubicBezTo>
                <a:close/>
                <a:moveTo>
                  <a:pt x="23" y="42"/>
                </a:moveTo>
                <a:cubicBezTo>
                  <a:pt x="13" y="42"/>
                  <a:pt x="5" y="33"/>
                  <a:pt x="5" y="23"/>
                </a:cubicBezTo>
                <a:cubicBezTo>
                  <a:pt x="5" y="13"/>
                  <a:pt x="13" y="4"/>
                  <a:pt x="23" y="4"/>
                </a:cubicBezTo>
                <a:cubicBezTo>
                  <a:pt x="34" y="4"/>
                  <a:pt x="42" y="13"/>
                  <a:pt x="42" y="23"/>
                </a:cubicBezTo>
                <a:cubicBezTo>
                  <a:pt x="42" y="33"/>
                  <a:pt x="34" y="42"/>
                  <a:pt x="23" y="42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6435" tIns="48218" rIns="96435" bIns="48218" numCol="1" anchor="t" anchorCtr="0" compatLnSpc="1">
            <a:prstTxWarp prst="textNoShape">
              <a:avLst/>
            </a:prstTxWarp>
          </a:bodyPr>
          <a:lstStyle/>
          <a:p>
            <a:endParaRPr lang="zh-CN" altLang="en-US" sz="1424">
              <a:solidFill>
                <a:prstClr val="black"/>
              </a:solidFill>
            </a:endParaRPr>
          </a:p>
        </p:txBody>
      </p:sp>
      <p:sp>
        <p:nvSpPr>
          <p:cNvPr id="193" name="Freeform 64"/>
          <p:cNvSpPr>
            <a:spLocks/>
          </p:cNvSpPr>
          <p:nvPr/>
        </p:nvSpPr>
        <p:spPr bwMode="auto">
          <a:xfrm>
            <a:off x="857232" y="6738950"/>
            <a:ext cx="285752" cy="142876"/>
          </a:xfrm>
          <a:custGeom>
            <a:avLst/>
            <a:gdLst>
              <a:gd name="T0" fmla="*/ 37 w 44"/>
              <a:gd name="T1" fmla="*/ 4 h 16"/>
              <a:gd name="T2" fmla="*/ 29 w 44"/>
              <a:gd name="T3" fmla="*/ 9 h 16"/>
              <a:gd name="T4" fmla="*/ 18 w 44"/>
              <a:gd name="T5" fmla="*/ 8 h 16"/>
              <a:gd name="T6" fmla="*/ 25 w 44"/>
              <a:gd name="T7" fmla="*/ 7 h 16"/>
              <a:gd name="T8" fmla="*/ 31 w 44"/>
              <a:gd name="T9" fmla="*/ 2 h 16"/>
              <a:gd name="T10" fmla="*/ 20 w 44"/>
              <a:gd name="T11" fmla="*/ 2 h 16"/>
              <a:gd name="T12" fmla="*/ 9 w 44"/>
              <a:gd name="T13" fmla="*/ 2 h 16"/>
              <a:gd name="T14" fmla="*/ 0 w 44"/>
              <a:gd name="T15" fmla="*/ 7 h 16"/>
              <a:gd name="T16" fmla="*/ 9 w 44"/>
              <a:gd name="T17" fmla="*/ 16 h 16"/>
              <a:gd name="T18" fmla="*/ 13 w 44"/>
              <a:gd name="T19" fmla="*/ 14 h 16"/>
              <a:gd name="T20" fmla="*/ 29 w 44"/>
              <a:gd name="T21" fmla="*/ 14 h 16"/>
              <a:gd name="T22" fmla="*/ 44 w 44"/>
              <a:gd name="T23" fmla="*/ 2 h 16"/>
              <a:gd name="T24" fmla="*/ 37 w 44"/>
              <a:gd name="T25" fmla="*/ 4 h 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44" h="16">
                <a:moveTo>
                  <a:pt x="37" y="4"/>
                </a:moveTo>
                <a:cubicBezTo>
                  <a:pt x="34" y="7"/>
                  <a:pt x="32" y="8"/>
                  <a:pt x="29" y="9"/>
                </a:cubicBezTo>
                <a:cubicBezTo>
                  <a:pt x="24" y="10"/>
                  <a:pt x="19" y="9"/>
                  <a:pt x="18" y="8"/>
                </a:cubicBezTo>
                <a:cubicBezTo>
                  <a:pt x="15" y="6"/>
                  <a:pt x="18" y="7"/>
                  <a:pt x="25" y="7"/>
                </a:cubicBezTo>
                <a:cubicBezTo>
                  <a:pt x="32" y="6"/>
                  <a:pt x="31" y="2"/>
                  <a:pt x="31" y="2"/>
                </a:cubicBezTo>
                <a:cubicBezTo>
                  <a:pt x="29" y="2"/>
                  <a:pt x="27" y="2"/>
                  <a:pt x="20" y="2"/>
                </a:cubicBezTo>
                <a:cubicBezTo>
                  <a:pt x="17" y="2"/>
                  <a:pt x="12" y="1"/>
                  <a:pt x="9" y="2"/>
                </a:cubicBezTo>
                <a:cubicBezTo>
                  <a:pt x="6" y="2"/>
                  <a:pt x="4" y="5"/>
                  <a:pt x="0" y="7"/>
                </a:cubicBezTo>
                <a:cubicBezTo>
                  <a:pt x="9" y="16"/>
                  <a:pt x="9" y="16"/>
                  <a:pt x="9" y="16"/>
                </a:cubicBezTo>
                <a:cubicBezTo>
                  <a:pt x="11" y="15"/>
                  <a:pt x="12" y="14"/>
                  <a:pt x="13" y="14"/>
                </a:cubicBezTo>
                <a:cubicBezTo>
                  <a:pt x="16" y="14"/>
                  <a:pt x="23" y="15"/>
                  <a:pt x="29" y="14"/>
                </a:cubicBezTo>
                <a:cubicBezTo>
                  <a:pt x="40" y="9"/>
                  <a:pt x="44" y="2"/>
                  <a:pt x="44" y="2"/>
                </a:cubicBezTo>
                <a:cubicBezTo>
                  <a:pt x="44" y="2"/>
                  <a:pt x="41" y="0"/>
                  <a:pt x="37" y="4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6435" tIns="48218" rIns="96435" bIns="48218" numCol="1" anchor="t" anchorCtr="0" compatLnSpc="1">
            <a:prstTxWarp prst="textNoShape">
              <a:avLst/>
            </a:prstTxWarp>
          </a:bodyPr>
          <a:lstStyle/>
          <a:p>
            <a:endParaRPr lang="zh-CN" altLang="en-US" sz="1424">
              <a:solidFill>
                <a:prstClr val="black"/>
              </a:solidFill>
            </a:endParaRPr>
          </a:p>
        </p:txBody>
      </p:sp>
      <p:sp>
        <p:nvSpPr>
          <p:cNvPr id="194" name="Freeform 65"/>
          <p:cNvSpPr>
            <a:spLocks noEditPoints="1"/>
          </p:cNvSpPr>
          <p:nvPr/>
        </p:nvSpPr>
        <p:spPr bwMode="auto">
          <a:xfrm>
            <a:off x="857232" y="6596075"/>
            <a:ext cx="214314" cy="142876"/>
          </a:xfrm>
          <a:custGeom>
            <a:avLst/>
            <a:gdLst>
              <a:gd name="T0" fmla="*/ 38 w 38"/>
              <a:gd name="T1" fmla="*/ 0 h 16"/>
              <a:gd name="T2" fmla="*/ 34 w 38"/>
              <a:gd name="T3" fmla="*/ 0 h 16"/>
              <a:gd name="T4" fmla="*/ 34 w 38"/>
              <a:gd name="T5" fmla="*/ 6 h 16"/>
              <a:gd name="T6" fmla="*/ 32 w 38"/>
              <a:gd name="T7" fmla="*/ 6 h 16"/>
              <a:gd name="T8" fmla="*/ 32 w 38"/>
              <a:gd name="T9" fmla="*/ 0 h 16"/>
              <a:gd name="T10" fmla="*/ 28 w 38"/>
              <a:gd name="T11" fmla="*/ 0 h 16"/>
              <a:gd name="T12" fmla="*/ 28 w 38"/>
              <a:gd name="T13" fmla="*/ 6 h 16"/>
              <a:gd name="T14" fmla="*/ 12 w 38"/>
              <a:gd name="T15" fmla="*/ 6 h 16"/>
              <a:gd name="T16" fmla="*/ 12 w 38"/>
              <a:gd name="T17" fmla="*/ 3 h 16"/>
              <a:gd name="T18" fmla="*/ 12 w 38"/>
              <a:gd name="T19" fmla="*/ 1 h 16"/>
              <a:gd name="T20" fmla="*/ 11 w 38"/>
              <a:gd name="T21" fmla="*/ 0 h 16"/>
              <a:gd name="T22" fmla="*/ 9 w 38"/>
              <a:gd name="T23" fmla="*/ 0 h 16"/>
              <a:gd name="T24" fmla="*/ 3 w 38"/>
              <a:gd name="T25" fmla="*/ 0 h 16"/>
              <a:gd name="T26" fmla="*/ 1 w 38"/>
              <a:gd name="T27" fmla="*/ 0 h 16"/>
              <a:gd name="T28" fmla="*/ 0 w 38"/>
              <a:gd name="T29" fmla="*/ 2 h 16"/>
              <a:gd name="T30" fmla="*/ 0 w 38"/>
              <a:gd name="T31" fmla="*/ 3 h 16"/>
              <a:gd name="T32" fmla="*/ 0 w 38"/>
              <a:gd name="T33" fmla="*/ 13 h 16"/>
              <a:gd name="T34" fmla="*/ 0 w 38"/>
              <a:gd name="T35" fmla="*/ 15 h 16"/>
              <a:gd name="T36" fmla="*/ 2 w 38"/>
              <a:gd name="T37" fmla="*/ 16 h 16"/>
              <a:gd name="T38" fmla="*/ 3 w 38"/>
              <a:gd name="T39" fmla="*/ 16 h 16"/>
              <a:gd name="T40" fmla="*/ 9 w 38"/>
              <a:gd name="T41" fmla="*/ 16 h 16"/>
              <a:gd name="T42" fmla="*/ 11 w 38"/>
              <a:gd name="T43" fmla="*/ 16 h 16"/>
              <a:gd name="T44" fmla="*/ 12 w 38"/>
              <a:gd name="T45" fmla="*/ 14 h 16"/>
              <a:gd name="T46" fmla="*/ 12 w 38"/>
              <a:gd name="T47" fmla="*/ 13 h 16"/>
              <a:gd name="T48" fmla="*/ 12 w 38"/>
              <a:gd name="T49" fmla="*/ 10 h 16"/>
              <a:gd name="T50" fmla="*/ 38 w 38"/>
              <a:gd name="T51" fmla="*/ 10 h 16"/>
              <a:gd name="T52" fmla="*/ 38 w 38"/>
              <a:gd name="T53" fmla="*/ 0 h 16"/>
              <a:gd name="T54" fmla="*/ 3 w 38"/>
              <a:gd name="T55" fmla="*/ 3 h 16"/>
              <a:gd name="T56" fmla="*/ 9 w 38"/>
              <a:gd name="T57" fmla="*/ 3 h 16"/>
              <a:gd name="T58" fmla="*/ 9 w 38"/>
              <a:gd name="T59" fmla="*/ 13 h 16"/>
              <a:gd name="T60" fmla="*/ 3 w 38"/>
              <a:gd name="T61" fmla="*/ 13 h 16"/>
              <a:gd name="T62" fmla="*/ 3 w 38"/>
              <a:gd name="T63" fmla="*/ 3 h 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38" h="16">
                <a:moveTo>
                  <a:pt x="38" y="0"/>
                </a:moveTo>
                <a:cubicBezTo>
                  <a:pt x="34" y="0"/>
                  <a:pt x="34" y="0"/>
                  <a:pt x="34" y="0"/>
                </a:cubicBezTo>
                <a:cubicBezTo>
                  <a:pt x="34" y="6"/>
                  <a:pt x="34" y="6"/>
                  <a:pt x="34" y="6"/>
                </a:cubicBezTo>
                <a:cubicBezTo>
                  <a:pt x="32" y="6"/>
                  <a:pt x="32" y="6"/>
                  <a:pt x="32" y="6"/>
                </a:cubicBezTo>
                <a:cubicBezTo>
                  <a:pt x="32" y="0"/>
                  <a:pt x="32" y="0"/>
                  <a:pt x="32" y="0"/>
                </a:cubicBezTo>
                <a:cubicBezTo>
                  <a:pt x="28" y="0"/>
                  <a:pt x="28" y="0"/>
                  <a:pt x="28" y="0"/>
                </a:cubicBezTo>
                <a:cubicBezTo>
                  <a:pt x="28" y="6"/>
                  <a:pt x="28" y="6"/>
                  <a:pt x="28" y="6"/>
                </a:cubicBezTo>
                <a:cubicBezTo>
                  <a:pt x="12" y="6"/>
                  <a:pt x="12" y="6"/>
                  <a:pt x="12" y="6"/>
                </a:cubicBezTo>
                <a:cubicBezTo>
                  <a:pt x="12" y="3"/>
                  <a:pt x="12" y="3"/>
                  <a:pt x="12" y="3"/>
                </a:cubicBezTo>
                <a:cubicBezTo>
                  <a:pt x="12" y="2"/>
                  <a:pt x="12" y="2"/>
                  <a:pt x="12" y="1"/>
                </a:cubicBezTo>
                <a:cubicBezTo>
                  <a:pt x="12" y="1"/>
                  <a:pt x="11" y="0"/>
                  <a:pt x="11" y="0"/>
                </a:cubicBezTo>
                <a:cubicBezTo>
                  <a:pt x="10" y="0"/>
                  <a:pt x="10" y="0"/>
                  <a:pt x="9" y="0"/>
                </a:cubicBezTo>
                <a:cubicBezTo>
                  <a:pt x="3" y="0"/>
                  <a:pt x="3" y="0"/>
                  <a:pt x="3" y="0"/>
                </a:cubicBezTo>
                <a:cubicBezTo>
                  <a:pt x="2" y="0"/>
                  <a:pt x="2" y="0"/>
                  <a:pt x="1" y="0"/>
                </a:cubicBezTo>
                <a:cubicBezTo>
                  <a:pt x="1" y="1"/>
                  <a:pt x="0" y="1"/>
                  <a:pt x="0" y="2"/>
                </a:cubicBezTo>
                <a:cubicBezTo>
                  <a:pt x="0" y="2"/>
                  <a:pt x="0" y="2"/>
                  <a:pt x="0" y="3"/>
                </a:cubicBezTo>
                <a:cubicBezTo>
                  <a:pt x="0" y="13"/>
                  <a:pt x="0" y="13"/>
                  <a:pt x="0" y="13"/>
                </a:cubicBezTo>
                <a:cubicBezTo>
                  <a:pt x="0" y="14"/>
                  <a:pt x="0" y="14"/>
                  <a:pt x="0" y="15"/>
                </a:cubicBezTo>
                <a:cubicBezTo>
                  <a:pt x="1" y="15"/>
                  <a:pt x="1" y="16"/>
                  <a:pt x="2" y="16"/>
                </a:cubicBezTo>
                <a:cubicBezTo>
                  <a:pt x="2" y="16"/>
                  <a:pt x="2" y="16"/>
                  <a:pt x="3" y="16"/>
                </a:cubicBezTo>
                <a:cubicBezTo>
                  <a:pt x="9" y="16"/>
                  <a:pt x="9" y="16"/>
                  <a:pt x="9" y="16"/>
                </a:cubicBezTo>
                <a:cubicBezTo>
                  <a:pt x="10" y="16"/>
                  <a:pt x="11" y="16"/>
                  <a:pt x="11" y="16"/>
                </a:cubicBezTo>
                <a:cubicBezTo>
                  <a:pt x="12" y="15"/>
                  <a:pt x="12" y="15"/>
                  <a:pt x="12" y="14"/>
                </a:cubicBezTo>
                <a:cubicBezTo>
                  <a:pt x="12" y="14"/>
                  <a:pt x="12" y="13"/>
                  <a:pt x="12" y="13"/>
                </a:cubicBezTo>
                <a:cubicBezTo>
                  <a:pt x="12" y="10"/>
                  <a:pt x="12" y="10"/>
                  <a:pt x="12" y="10"/>
                </a:cubicBezTo>
                <a:cubicBezTo>
                  <a:pt x="38" y="10"/>
                  <a:pt x="38" y="10"/>
                  <a:pt x="38" y="10"/>
                </a:cubicBezTo>
                <a:lnTo>
                  <a:pt x="38" y="0"/>
                </a:lnTo>
                <a:close/>
                <a:moveTo>
                  <a:pt x="3" y="3"/>
                </a:moveTo>
                <a:cubicBezTo>
                  <a:pt x="9" y="3"/>
                  <a:pt x="9" y="3"/>
                  <a:pt x="9" y="3"/>
                </a:cubicBezTo>
                <a:cubicBezTo>
                  <a:pt x="9" y="13"/>
                  <a:pt x="9" y="13"/>
                  <a:pt x="9" y="13"/>
                </a:cubicBezTo>
                <a:cubicBezTo>
                  <a:pt x="3" y="13"/>
                  <a:pt x="3" y="13"/>
                  <a:pt x="3" y="13"/>
                </a:cubicBezTo>
                <a:lnTo>
                  <a:pt x="3" y="3"/>
                </a:lnTo>
                <a:close/>
              </a:path>
            </a:pathLst>
          </a:cu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6435" tIns="48218" rIns="96435" bIns="48218" numCol="1" anchor="t" anchorCtr="0" compatLnSpc="1">
            <a:prstTxWarp prst="textNoShape">
              <a:avLst/>
            </a:prstTxWarp>
          </a:bodyPr>
          <a:lstStyle/>
          <a:p>
            <a:endParaRPr lang="zh-CN" altLang="en-US" sz="1424">
              <a:solidFill>
                <a:prstClr val="black"/>
              </a:solidFill>
            </a:endParaRPr>
          </a:p>
        </p:txBody>
      </p:sp>
      <p:sp>
        <p:nvSpPr>
          <p:cNvPr id="195" name="Freeform 6"/>
          <p:cNvSpPr>
            <a:spLocks noEditPoints="1"/>
          </p:cNvSpPr>
          <p:nvPr/>
        </p:nvSpPr>
        <p:spPr bwMode="auto">
          <a:xfrm>
            <a:off x="71414" y="9239280"/>
            <a:ext cx="453383" cy="298069"/>
          </a:xfrm>
          <a:custGeom>
            <a:avLst/>
            <a:gdLst>
              <a:gd name="T0" fmla="*/ 176 w 176"/>
              <a:gd name="T1" fmla="*/ 99 h 117"/>
              <a:gd name="T2" fmla="*/ 176 w 176"/>
              <a:gd name="T3" fmla="*/ 108 h 117"/>
              <a:gd name="T4" fmla="*/ 161 w 176"/>
              <a:gd name="T5" fmla="*/ 117 h 117"/>
              <a:gd name="T6" fmla="*/ 15 w 176"/>
              <a:gd name="T7" fmla="*/ 117 h 117"/>
              <a:gd name="T8" fmla="*/ 0 w 176"/>
              <a:gd name="T9" fmla="*/ 108 h 117"/>
              <a:gd name="T10" fmla="*/ 0 w 176"/>
              <a:gd name="T11" fmla="*/ 99 h 117"/>
              <a:gd name="T12" fmla="*/ 15 w 176"/>
              <a:gd name="T13" fmla="*/ 99 h 117"/>
              <a:gd name="T14" fmla="*/ 161 w 176"/>
              <a:gd name="T15" fmla="*/ 99 h 117"/>
              <a:gd name="T16" fmla="*/ 176 w 176"/>
              <a:gd name="T17" fmla="*/ 99 h 117"/>
              <a:gd name="T18" fmla="*/ 24 w 176"/>
              <a:gd name="T19" fmla="*/ 79 h 117"/>
              <a:gd name="T20" fmla="*/ 24 w 176"/>
              <a:gd name="T21" fmla="*/ 14 h 117"/>
              <a:gd name="T22" fmla="*/ 38 w 176"/>
              <a:gd name="T23" fmla="*/ 0 h 117"/>
              <a:gd name="T24" fmla="*/ 138 w 176"/>
              <a:gd name="T25" fmla="*/ 0 h 117"/>
              <a:gd name="T26" fmla="*/ 152 w 176"/>
              <a:gd name="T27" fmla="*/ 14 h 117"/>
              <a:gd name="T28" fmla="*/ 152 w 176"/>
              <a:gd name="T29" fmla="*/ 79 h 117"/>
              <a:gd name="T30" fmla="*/ 138 w 176"/>
              <a:gd name="T31" fmla="*/ 93 h 117"/>
              <a:gd name="T32" fmla="*/ 38 w 176"/>
              <a:gd name="T33" fmla="*/ 93 h 117"/>
              <a:gd name="T34" fmla="*/ 24 w 176"/>
              <a:gd name="T35" fmla="*/ 79 h 117"/>
              <a:gd name="T36" fmla="*/ 35 w 176"/>
              <a:gd name="T37" fmla="*/ 79 h 117"/>
              <a:gd name="T38" fmla="*/ 38 w 176"/>
              <a:gd name="T39" fmla="*/ 82 h 117"/>
              <a:gd name="T40" fmla="*/ 138 w 176"/>
              <a:gd name="T41" fmla="*/ 82 h 117"/>
              <a:gd name="T42" fmla="*/ 141 w 176"/>
              <a:gd name="T43" fmla="*/ 79 h 117"/>
              <a:gd name="T44" fmla="*/ 141 w 176"/>
              <a:gd name="T45" fmla="*/ 14 h 117"/>
              <a:gd name="T46" fmla="*/ 138 w 176"/>
              <a:gd name="T47" fmla="*/ 11 h 117"/>
              <a:gd name="T48" fmla="*/ 38 w 176"/>
              <a:gd name="T49" fmla="*/ 11 h 117"/>
              <a:gd name="T50" fmla="*/ 35 w 176"/>
              <a:gd name="T51" fmla="*/ 14 h 117"/>
              <a:gd name="T52" fmla="*/ 35 w 176"/>
              <a:gd name="T53" fmla="*/ 79 h 117"/>
              <a:gd name="T54" fmla="*/ 97 w 176"/>
              <a:gd name="T55" fmla="*/ 107 h 117"/>
              <a:gd name="T56" fmla="*/ 95 w 176"/>
              <a:gd name="T57" fmla="*/ 105 h 117"/>
              <a:gd name="T58" fmla="*/ 81 w 176"/>
              <a:gd name="T59" fmla="*/ 105 h 117"/>
              <a:gd name="T60" fmla="*/ 79 w 176"/>
              <a:gd name="T61" fmla="*/ 107 h 117"/>
              <a:gd name="T62" fmla="*/ 81 w 176"/>
              <a:gd name="T63" fmla="*/ 108 h 117"/>
              <a:gd name="T64" fmla="*/ 95 w 176"/>
              <a:gd name="T65" fmla="*/ 108 h 117"/>
              <a:gd name="T66" fmla="*/ 97 w 176"/>
              <a:gd name="T67" fmla="*/ 107 h 1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176" h="117">
                <a:moveTo>
                  <a:pt x="176" y="99"/>
                </a:moveTo>
                <a:cubicBezTo>
                  <a:pt x="176" y="108"/>
                  <a:pt x="176" y="108"/>
                  <a:pt x="176" y="108"/>
                </a:cubicBezTo>
                <a:cubicBezTo>
                  <a:pt x="176" y="113"/>
                  <a:pt x="169" y="117"/>
                  <a:pt x="161" y="117"/>
                </a:cubicBezTo>
                <a:cubicBezTo>
                  <a:pt x="15" y="117"/>
                  <a:pt x="15" y="117"/>
                  <a:pt x="15" y="117"/>
                </a:cubicBezTo>
                <a:cubicBezTo>
                  <a:pt x="7" y="117"/>
                  <a:pt x="0" y="113"/>
                  <a:pt x="0" y="108"/>
                </a:cubicBezTo>
                <a:cubicBezTo>
                  <a:pt x="0" y="99"/>
                  <a:pt x="0" y="99"/>
                  <a:pt x="0" y="99"/>
                </a:cubicBezTo>
                <a:cubicBezTo>
                  <a:pt x="15" y="99"/>
                  <a:pt x="15" y="99"/>
                  <a:pt x="15" y="99"/>
                </a:cubicBezTo>
                <a:cubicBezTo>
                  <a:pt x="161" y="99"/>
                  <a:pt x="161" y="99"/>
                  <a:pt x="161" y="99"/>
                </a:cubicBezTo>
                <a:lnTo>
                  <a:pt x="176" y="99"/>
                </a:lnTo>
                <a:close/>
                <a:moveTo>
                  <a:pt x="24" y="79"/>
                </a:moveTo>
                <a:cubicBezTo>
                  <a:pt x="24" y="14"/>
                  <a:pt x="24" y="14"/>
                  <a:pt x="24" y="14"/>
                </a:cubicBezTo>
                <a:cubicBezTo>
                  <a:pt x="24" y="6"/>
                  <a:pt x="30" y="0"/>
                  <a:pt x="38" y="0"/>
                </a:cubicBezTo>
                <a:cubicBezTo>
                  <a:pt x="138" y="0"/>
                  <a:pt x="138" y="0"/>
                  <a:pt x="138" y="0"/>
                </a:cubicBezTo>
                <a:cubicBezTo>
                  <a:pt x="146" y="0"/>
                  <a:pt x="152" y="6"/>
                  <a:pt x="152" y="14"/>
                </a:cubicBezTo>
                <a:cubicBezTo>
                  <a:pt x="152" y="79"/>
                  <a:pt x="152" y="79"/>
                  <a:pt x="152" y="79"/>
                </a:cubicBezTo>
                <a:cubicBezTo>
                  <a:pt x="152" y="87"/>
                  <a:pt x="146" y="93"/>
                  <a:pt x="138" y="93"/>
                </a:cubicBezTo>
                <a:cubicBezTo>
                  <a:pt x="38" y="93"/>
                  <a:pt x="38" y="93"/>
                  <a:pt x="38" y="93"/>
                </a:cubicBezTo>
                <a:cubicBezTo>
                  <a:pt x="30" y="93"/>
                  <a:pt x="24" y="87"/>
                  <a:pt x="24" y="79"/>
                </a:cubicBezTo>
                <a:close/>
                <a:moveTo>
                  <a:pt x="35" y="79"/>
                </a:moveTo>
                <a:cubicBezTo>
                  <a:pt x="35" y="80"/>
                  <a:pt x="37" y="82"/>
                  <a:pt x="38" y="82"/>
                </a:cubicBezTo>
                <a:cubicBezTo>
                  <a:pt x="138" y="82"/>
                  <a:pt x="138" y="82"/>
                  <a:pt x="138" y="82"/>
                </a:cubicBezTo>
                <a:cubicBezTo>
                  <a:pt x="139" y="82"/>
                  <a:pt x="141" y="80"/>
                  <a:pt x="141" y="79"/>
                </a:cubicBezTo>
                <a:cubicBezTo>
                  <a:pt x="141" y="14"/>
                  <a:pt x="141" y="14"/>
                  <a:pt x="141" y="14"/>
                </a:cubicBezTo>
                <a:cubicBezTo>
                  <a:pt x="141" y="13"/>
                  <a:pt x="139" y="11"/>
                  <a:pt x="138" y="11"/>
                </a:cubicBezTo>
                <a:cubicBezTo>
                  <a:pt x="38" y="11"/>
                  <a:pt x="38" y="11"/>
                  <a:pt x="38" y="11"/>
                </a:cubicBezTo>
                <a:cubicBezTo>
                  <a:pt x="37" y="11"/>
                  <a:pt x="35" y="13"/>
                  <a:pt x="35" y="14"/>
                </a:cubicBezTo>
                <a:lnTo>
                  <a:pt x="35" y="79"/>
                </a:lnTo>
                <a:close/>
                <a:moveTo>
                  <a:pt x="97" y="107"/>
                </a:moveTo>
                <a:cubicBezTo>
                  <a:pt x="97" y="106"/>
                  <a:pt x="96" y="105"/>
                  <a:pt x="95" y="105"/>
                </a:cubicBezTo>
                <a:cubicBezTo>
                  <a:pt x="81" y="105"/>
                  <a:pt x="81" y="105"/>
                  <a:pt x="81" y="105"/>
                </a:cubicBezTo>
                <a:cubicBezTo>
                  <a:pt x="80" y="105"/>
                  <a:pt x="79" y="106"/>
                  <a:pt x="79" y="107"/>
                </a:cubicBezTo>
                <a:cubicBezTo>
                  <a:pt x="79" y="107"/>
                  <a:pt x="80" y="108"/>
                  <a:pt x="81" y="108"/>
                </a:cubicBezTo>
                <a:cubicBezTo>
                  <a:pt x="95" y="108"/>
                  <a:pt x="95" y="108"/>
                  <a:pt x="95" y="108"/>
                </a:cubicBezTo>
                <a:cubicBezTo>
                  <a:pt x="96" y="108"/>
                  <a:pt x="97" y="107"/>
                  <a:pt x="97" y="107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txBody>
          <a:bodyPr vert="horz" wrap="square" lIns="128541" tIns="64270" rIns="128541" bIns="64270" numCol="1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3093" kern="0">
              <a:solidFill>
                <a:srgbClr val="000000"/>
              </a:solidFill>
              <a:latin typeface="微软雅黑"/>
              <a:ea typeface="微软雅黑"/>
              <a:sym typeface="Gill Sans" charset="0"/>
            </a:endParaRPr>
          </a:p>
        </p:txBody>
      </p:sp>
      <p:grpSp>
        <p:nvGrpSpPr>
          <p:cNvPr id="196" name="组合 202"/>
          <p:cNvGrpSpPr/>
          <p:nvPr/>
        </p:nvGrpSpPr>
        <p:grpSpPr>
          <a:xfrm>
            <a:off x="714356" y="7310454"/>
            <a:ext cx="444815" cy="439327"/>
            <a:chOff x="5933005" y="2830391"/>
            <a:chExt cx="500408" cy="425843"/>
          </a:xfrm>
          <a:solidFill>
            <a:srgbClr val="0070C0"/>
          </a:solidFill>
        </p:grpSpPr>
        <p:sp>
          <p:nvSpPr>
            <p:cNvPr id="197" name="Freeform 16"/>
            <p:cNvSpPr>
              <a:spLocks noEditPoints="1"/>
            </p:cNvSpPr>
            <p:nvPr/>
          </p:nvSpPr>
          <p:spPr bwMode="auto">
            <a:xfrm>
              <a:off x="5933005" y="2830391"/>
              <a:ext cx="467486" cy="425843"/>
            </a:xfrm>
            <a:custGeom>
              <a:avLst/>
              <a:gdLst>
                <a:gd name="T0" fmla="*/ 499 w 721"/>
                <a:gd name="T1" fmla="*/ 196 h 657"/>
                <a:gd name="T2" fmla="*/ 637 w 721"/>
                <a:gd name="T3" fmla="*/ 322 h 657"/>
                <a:gd name="T4" fmla="*/ 646 w 721"/>
                <a:gd name="T5" fmla="*/ 329 h 657"/>
                <a:gd name="T6" fmla="*/ 672 w 721"/>
                <a:gd name="T7" fmla="*/ 353 h 657"/>
                <a:gd name="T8" fmla="*/ 686 w 721"/>
                <a:gd name="T9" fmla="*/ 367 h 657"/>
                <a:gd name="T10" fmla="*/ 669 w 721"/>
                <a:gd name="T11" fmla="*/ 472 h 657"/>
                <a:gd name="T12" fmla="*/ 611 w 721"/>
                <a:gd name="T13" fmla="*/ 550 h 657"/>
                <a:gd name="T14" fmla="*/ 539 w 721"/>
                <a:gd name="T15" fmla="*/ 598 h 657"/>
                <a:gd name="T16" fmla="*/ 439 w 721"/>
                <a:gd name="T17" fmla="*/ 633 h 657"/>
                <a:gd name="T18" fmla="*/ 433 w 721"/>
                <a:gd name="T19" fmla="*/ 629 h 657"/>
                <a:gd name="T20" fmla="*/ 449 w 721"/>
                <a:gd name="T21" fmla="*/ 594 h 657"/>
                <a:gd name="T22" fmla="*/ 481 w 721"/>
                <a:gd name="T23" fmla="*/ 606 h 657"/>
                <a:gd name="T24" fmla="*/ 501 w 721"/>
                <a:gd name="T25" fmla="*/ 591 h 657"/>
                <a:gd name="T26" fmla="*/ 501 w 721"/>
                <a:gd name="T27" fmla="*/ 577 h 657"/>
                <a:gd name="T28" fmla="*/ 452 w 721"/>
                <a:gd name="T29" fmla="*/ 538 h 657"/>
                <a:gd name="T30" fmla="*/ 449 w 721"/>
                <a:gd name="T31" fmla="*/ 511 h 657"/>
                <a:gd name="T32" fmla="*/ 475 w 721"/>
                <a:gd name="T33" fmla="*/ 508 h 657"/>
                <a:gd name="T34" fmla="*/ 530 w 721"/>
                <a:gd name="T35" fmla="*/ 551 h 657"/>
                <a:gd name="T36" fmla="*/ 567 w 721"/>
                <a:gd name="T37" fmla="*/ 557 h 657"/>
                <a:gd name="T38" fmla="*/ 572 w 721"/>
                <a:gd name="T39" fmla="*/ 549 h 657"/>
                <a:gd name="T40" fmla="*/ 570 w 721"/>
                <a:gd name="T41" fmla="*/ 532 h 657"/>
                <a:gd name="T42" fmla="*/ 506 w 721"/>
                <a:gd name="T43" fmla="*/ 481 h 657"/>
                <a:gd name="T44" fmla="*/ 503 w 721"/>
                <a:gd name="T45" fmla="*/ 455 h 657"/>
                <a:gd name="T46" fmla="*/ 529 w 721"/>
                <a:gd name="T47" fmla="*/ 451 h 657"/>
                <a:gd name="T48" fmla="*/ 596 w 721"/>
                <a:gd name="T49" fmla="*/ 504 h 657"/>
                <a:gd name="T50" fmla="*/ 598 w 721"/>
                <a:gd name="T51" fmla="*/ 505 h 657"/>
                <a:gd name="T52" fmla="*/ 620 w 721"/>
                <a:gd name="T53" fmla="*/ 467 h 657"/>
                <a:gd name="T54" fmla="*/ 549 w 721"/>
                <a:gd name="T55" fmla="*/ 414 h 657"/>
                <a:gd name="T56" fmla="*/ 546 w 721"/>
                <a:gd name="T57" fmla="*/ 388 h 657"/>
                <a:gd name="T58" fmla="*/ 572 w 721"/>
                <a:gd name="T59" fmla="*/ 384 h 657"/>
                <a:gd name="T60" fmla="*/ 642 w 721"/>
                <a:gd name="T61" fmla="*/ 437 h 657"/>
                <a:gd name="T62" fmla="*/ 663 w 721"/>
                <a:gd name="T63" fmla="*/ 429 h 657"/>
                <a:gd name="T64" fmla="*/ 659 w 721"/>
                <a:gd name="T65" fmla="*/ 394 h 657"/>
                <a:gd name="T66" fmla="*/ 645 w 721"/>
                <a:gd name="T67" fmla="*/ 379 h 657"/>
                <a:gd name="T68" fmla="*/ 457 w 721"/>
                <a:gd name="T69" fmla="*/ 209 h 657"/>
                <a:gd name="T70" fmla="*/ 462 w 721"/>
                <a:gd name="T71" fmla="*/ 198 h 657"/>
                <a:gd name="T72" fmla="*/ 496 w 721"/>
                <a:gd name="T73" fmla="*/ 196 h 657"/>
                <a:gd name="T74" fmla="*/ 499 w 721"/>
                <a:gd name="T75" fmla="*/ 196 h 657"/>
                <a:gd name="T76" fmla="*/ 86 w 721"/>
                <a:gd name="T77" fmla="*/ 355 h 657"/>
                <a:gd name="T78" fmla="*/ 59 w 721"/>
                <a:gd name="T79" fmla="*/ 262 h 657"/>
                <a:gd name="T80" fmla="*/ 35 w 721"/>
                <a:gd name="T81" fmla="*/ 239 h 657"/>
                <a:gd name="T82" fmla="*/ 0 w 721"/>
                <a:gd name="T83" fmla="*/ 176 h 657"/>
                <a:gd name="T84" fmla="*/ 16 w 721"/>
                <a:gd name="T85" fmla="*/ 135 h 657"/>
                <a:gd name="T86" fmla="*/ 116 w 721"/>
                <a:gd name="T87" fmla="*/ 27 h 657"/>
                <a:gd name="T88" fmla="*/ 199 w 721"/>
                <a:gd name="T89" fmla="*/ 20 h 657"/>
                <a:gd name="T90" fmla="*/ 242 w 721"/>
                <a:gd name="T91" fmla="*/ 46 h 657"/>
                <a:gd name="T92" fmla="*/ 254 w 721"/>
                <a:gd name="T93" fmla="*/ 50 h 657"/>
                <a:gd name="T94" fmla="*/ 350 w 721"/>
                <a:gd name="T95" fmla="*/ 33 h 657"/>
                <a:gd name="T96" fmla="*/ 284 w 721"/>
                <a:gd name="T97" fmla="*/ 82 h 657"/>
                <a:gd name="T98" fmla="*/ 260 w 721"/>
                <a:gd name="T99" fmla="*/ 87 h 657"/>
                <a:gd name="T100" fmla="*/ 195 w 721"/>
                <a:gd name="T101" fmla="*/ 64 h 657"/>
                <a:gd name="T102" fmla="*/ 176 w 721"/>
                <a:gd name="T103" fmla="*/ 50 h 657"/>
                <a:gd name="T104" fmla="*/ 144 w 721"/>
                <a:gd name="T105" fmla="*/ 53 h 657"/>
                <a:gd name="T106" fmla="*/ 44 w 721"/>
                <a:gd name="T107" fmla="*/ 161 h 657"/>
                <a:gd name="T108" fmla="*/ 44 w 721"/>
                <a:gd name="T109" fmla="*/ 193 h 657"/>
                <a:gd name="T110" fmla="*/ 69 w 721"/>
                <a:gd name="T111" fmla="*/ 220 h 657"/>
                <a:gd name="T112" fmla="*/ 97 w 721"/>
                <a:gd name="T113" fmla="*/ 257 h 657"/>
                <a:gd name="T114" fmla="*/ 115 w 721"/>
                <a:gd name="T115" fmla="*/ 330 h 657"/>
                <a:gd name="T116" fmla="*/ 86 w 721"/>
                <a:gd name="T117" fmla="*/ 355 h 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721" h="657">
                  <a:moveTo>
                    <a:pt x="499" y="196"/>
                  </a:moveTo>
                  <a:cubicBezTo>
                    <a:pt x="545" y="237"/>
                    <a:pt x="592" y="279"/>
                    <a:pt x="637" y="322"/>
                  </a:cubicBezTo>
                  <a:cubicBezTo>
                    <a:pt x="640" y="325"/>
                    <a:pt x="643" y="327"/>
                    <a:pt x="646" y="329"/>
                  </a:cubicBezTo>
                  <a:cubicBezTo>
                    <a:pt x="672" y="353"/>
                    <a:pt x="672" y="353"/>
                    <a:pt x="672" y="353"/>
                  </a:cubicBezTo>
                  <a:cubicBezTo>
                    <a:pt x="686" y="367"/>
                    <a:pt x="686" y="367"/>
                    <a:pt x="686" y="367"/>
                  </a:cubicBezTo>
                  <a:cubicBezTo>
                    <a:pt x="721" y="403"/>
                    <a:pt x="707" y="456"/>
                    <a:pt x="669" y="472"/>
                  </a:cubicBezTo>
                  <a:cubicBezTo>
                    <a:pt x="685" y="513"/>
                    <a:pt x="652" y="552"/>
                    <a:pt x="611" y="550"/>
                  </a:cubicBezTo>
                  <a:cubicBezTo>
                    <a:pt x="606" y="584"/>
                    <a:pt x="574" y="607"/>
                    <a:pt x="539" y="598"/>
                  </a:cubicBezTo>
                  <a:cubicBezTo>
                    <a:pt x="529" y="641"/>
                    <a:pt x="479" y="657"/>
                    <a:pt x="439" y="633"/>
                  </a:cubicBezTo>
                  <a:cubicBezTo>
                    <a:pt x="433" y="629"/>
                    <a:pt x="433" y="629"/>
                    <a:pt x="433" y="629"/>
                  </a:cubicBezTo>
                  <a:cubicBezTo>
                    <a:pt x="441" y="619"/>
                    <a:pt x="446" y="607"/>
                    <a:pt x="449" y="594"/>
                  </a:cubicBezTo>
                  <a:cubicBezTo>
                    <a:pt x="460" y="601"/>
                    <a:pt x="468" y="607"/>
                    <a:pt x="481" y="606"/>
                  </a:cubicBezTo>
                  <a:cubicBezTo>
                    <a:pt x="490" y="605"/>
                    <a:pt x="499" y="600"/>
                    <a:pt x="501" y="591"/>
                  </a:cubicBezTo>
                  <a:cubicBezTo>
                    <a:pt x="502" y="587"/>
                    <a:pt x="502" y="583"/>
                    <a:pt x="501" y="577"/>
                  </a:cubicBezTo>
                  <a:cubicBezTo>
                    <a:pt x="452" y="538"/>
                    <a:pt x="452" y="538"/>
                    <a:pt x="452" y="538"/>
                  </a:cubicBezTo>
                  <a:cubicBezTo>
                    <a:pt x="444" y="531"/>
                    <a:pt x="442" y="519"/>
                    <a:pt x="449" y="511"/>
                  </a:cubicBezTo>
                  <a:cubicBezTo>
                    <a:pt x="455" y="503"/>
                    <a:pt x="467" y="502"/>
                    <a:pt x="475" y="508"/>
                  </a:cubicBezTo>
                  <a:cubicBezTo>
                    <a:pt x="530" y="551"/>
                    <a:pt x="530" y="551"/>
                    <a:pt x="530" y="551"/>
                  </a:cubicBezTo>
                  <a:cubicBezTo>
                    <a:pt x="543" y="562"/>
                    <a:pt x="556" y="566"/>
                    <a:pt x="567" y="557"/>
                  </a:cubicBezTo>
                  <a:cubicBezTo>
                    <a:pt x="569" y="555"/>
                    <a:pt x="571" y="552"/>
                    <a:pt x="572" y="549"/>
                  </a:cubicBezTo>
                  <a:cubicBezTo>
                    <a:pt x="574" y="544"/>
                    <a:pt x="576" y="536"/>
                    <a:pt x="570" y="532"/>
                  </a:cubicBezTo>
                  <a:cubicBezTo>
                    <a:pt x="506" y="481"/>
                    <a:pt x="506" y="481"/>
                    <a:pt x="506" y="481"/>
                  </a:cubicBezTo>
                  <a:cubicBezTo>
                    <a:pt x="498" y="475"/>
                    <a:pt x="496" y="463"/>
                    <a:pt x="503" y="455"/>
                  </a:cubicBezTo>
                  <a:cubicBezTo>
                    <a:pt x="509" y="446"/>
                    <a:pt x="521" y="445"/>
                    <a:pt x="529" y="451"/>
                  </a:cubicBezTo>
                  <a:cubicBezTo>
                    <a:pt x="596" y="504"/>
                    <a:pt x="596" y="504"/>
                    <a:pt x="596" y="504"/>
                  </a:cubicBezTo>
                  <a:cubicBezTo>
                    <a:pt x="597" y="504"/>
                    <a:pt x="597" y="505"/>
                    <a:pt x="598" y="505"/>
                  </a:cubicBezTo>
                  <a:cubicBezTo>
                    <a:pt x="620" y="525"/>
                    <a:pt x="656" y="496"/>
                    <a:pt x="620" y="467"/>
                  </a:cubicBezTo>
                  <a:cubicBezTo>
                    <a:pt x="549" y="414"/>
                    <a:pt x="549" y="414"/>
                    <a:pt x="549" y="414"/>
                  </a:cubicBezTo>
                  <a:cubicBezTo>
                    <a:pt x="541" y="408"/>
                    <a:pt x="539" y="396"/>
                    <a:pt x="546" y="388"/>
                  </a:cubicBezTo>
                  <a:cubicBezTo>
                    <a:pt x="552" y="379"/>
                    <a:pt x="564" y="378"/>
                    <a:pt x="572" y="384"/>
                  </a:cubicBezTo>
                  <a:cubicBezTo>
                    <a:pt x="642" y="437"/>
                    <a:pt x="642" y="437"/>
                    <a:pt x="642" y="437"/>
                  </a:cubicBezTo>
                  <a:cubicBezTo>
                    <a:pt x="649" y="441"/>
                    <a:pt x="659" y="436"/>
                    <a:pt x="663" y="429"/>
                  </a:cubicBezTo>
                  <a:cubicBezTo>
                    <a:pt x="671" y="419"/>
                    <a:pt x="670" y="405"/>
                    <a:pt x="659" y="394"/>
                  </a:cubicBezTo>
                  <a:cubicBezTo>
                    <a:pt x="645" y="379"/>
                    <a:pt x="645" y="379"/>
                    <a:pt x="645" y="379"/>
                  </a:cubicBezTo>
                  <a:cubicBezTo>
                    <a:pt x="457" y="209"/>
                    <a:pt x="457" y="209"/>
                    <a:pt x="457" y="209"/>
                  </a:cubicBezTo>
                  <a:cubicBezTo>
                    <a:pt x="453" y="205"/>
                    <a:pt x="456" y="198"/>
                    <a:pt x="462" y="198"/>
                  </a:cubicBezTo>
                  <a:cubicBezTo>
                    <a:pt x="473" y="198"/>
                    <a:pt x="485" y="198"/>
                    <a:pt x="496" y="196"/>
                  </a:cubicBezTo>
                  <a:cubicBezTo>
                    <a:pt x="497" y="196"/>
                    <a:pt x="498" y="196"/>
                    <a:pt x="499" y="196"/>
                  </a:cubicBezTo>
                  <a:close/>
                  <a:moveTo>
                    <a:pt x="86" y="355"/>
                  </a:moveTo>
                  <a:cubicBezTo>
                    <a:pt x="66" y="330"/>
                    <a:pt x="64" y="295"/>
                    <a:pt x="59" y="262"/>
                  </a:cubicBezTo>
                  <a:cubicBezTo>
                    <a:pt x="35" y="239"/>
                    <a:pt x="35" y="239"/>
                    <a:pt x="35" y="239"/>
                  </a:cubicBezTo>
                  <a:cubicBezTo>
                    <a:pt x="17" y="219"/>
                    <a:pt x="0" y="205"/>
                    <a:pt x="0" y="176"/>
                  </a:cubicBezTo>
                  <a:cubicBezTo>
                    <a:pt x="0" y="161"/>
                    <a:pt x="6" y="147"/>
                    <a:pt x="16" y="135"/>
                  </a:cubicBezTo>
                  <a:cubicBezTo>
                    <a:pt x="116" y="27"/>
                    <a:pt x="116" y="27"/>
                    <a:pt x="116" y="27"/>
                  </a:cubicBezTo>
                  <a:cubicBezTo>
                    <a:pt x="138" y="3"/>
                    <a:pt x="174" y="0"/>
                    <a:pt x="199" y="20"/>
                  </a:cubicBezTo>
                  <a:cubicBezTo>
                    <a:pt x="215" y="31"/>
                    <a:pt x="221" y="38"/>
                    <a:pt x="242" y="46"/>
                  </a:cubicBezTo>
                  <a:cubicBezTo>
                    <a:pt x="248" y="48"/>
                    <a:pt x="253" y="50"/>
                    <a:pt x="254" y="50"/>
                  </a:cubicBezTo>
                  <a:cubicBezTo>
                    <a:pt x="284" y="46"/>
                    <a:pt x="316" y="32"/>
                    <a:pt x="350" y="33"/>
                  </a:cubicBezTo>
                  <a:cubicBezTo>
                    <a:pt x="337" y="42"/>
                    <a:pt x="286" y="82"/>
                    <a:pt x="284" y="82"/>
                  </a:cubicBezTo>
                  <a:cubicBezTo>
                    <a:pt x="276" y="84"/>
                    <a:pt x="268" y="86"/>
                    <a:pt x="260" y="87"/>
                  </a:cubicBezTo>
                  <a:cubicBezTo>
                    <a:pt x="241" y="90"/>
                    <a:pt x="208" y="74"/>
                    <a:pt x="195" y="64"/>
                  </a:cubicBezTo>
                  <a:cubicBezTo>
                    <a:pt x="176" y="50"/>
                    <a:pt x="176" y="50"/>
                    <a:pt x="176" y="50"/>
                  </a:cubicBezTo>
                  <a:cubicBezTo>
                    <a:pt x="166" y="42"/>
                    <a:pt x="152" y="44"/>
                    <a:pt x="144" y="53"/>
                  </a:cubicBezTo>
                  <a:cubicBezTo>
                    <a:pt x="44" y="161"/>
                    <a:pt x="44" y="161"/>
                    <a:pt x="44" y="161"/>
                  </a:cubicBezTo>
                  <a:cubicBezTo>
                    <a:pt x="36" y="170"/>
                    <a:pt x="36" y="184"/>
                    <a:pt x="44" y="193"/>
                  </a:cubicBezTo>
                  <a:cubicBezTo>
                    <a:pt x="53" y="203"/>
                    <a:pt x="59" y="210"/>
                    <a:pt x="69" y="220"/>
                  </a:cubicBezTo>
                  <a:cubicBezTo>
                    <a:pt x="80" y="230"/>
                    <a:pt x="95" y="244"/>
                    <a:pt x="97" y="257"/>
                  </a:cubicBezTo>
                  <a:cubicBezTo>
                    <a:pt x="100" y="280"/>
                    <a:pt x="102" y="313"/>
                    <a:pt x="115" y="330"/>
                  </a:cubicBezTo>
                  <a:cubicBezTo>
                    <a:pt x="102" y="337"/>
                    <a:pt x="95" y="344"/>
                    <a:pt x="86" y="35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6418" tIns="48210" rIns="96418" bIns="48210" numCol="1" anchor="t" anchorCtr="0" compatLnSpc="1">
              <a:prstTxWarp prst="textNoShape">
                <a:avLst/>
              </a:prstTxWarp>
            </a:bodyPr>
            <a:lstStyle/>
            <a:p>
              <a:pPr defTabSz="1285372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253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98" name="Freeform 17"/>
            <p:cNvSpPr>
              <a:spLocks noEditPoints="1"/>
            </p:cNvSpPr>
            <p:nvPr/>
          </p:nvSpPr>
          <p:spPr bwMode="auto">
            <a:xfrm>
              <a:off x="5986776" y="2830391"/>
              <a:ext cx="446637" cy="413496"/>
            </a:xfrm>
            <a:custGeom>
              <a:avLst/>
              <a:gdLst>
                <a:gd name="T0" fmla="*/ 319 w 689"/>
                <a:gd name="T1" fmla="*/ 543 h 638"/>
                <a:gd name="T2" fmla="*/ 262 w 689"/>
                <a:gd name="T3" fmla="*/ 538 h 638"/>
                <a:gd name="T4" fmla="*/ 258 w 689"/>
                <a:gd name="T5" fmla="*/ 538 h 638"/>
                <a:gd name="T6" fmla="*/ 257 w 689"/>
                <a:gd name="T7" fmla="*/ 535 h 638"/>
                <a:gd name="T8" fmla="*/ 241 w 689"/>
                <a:gd name="T9" fmla="*/ 489 h 638"/>
                <a:gd name="T10" fmla="*/ 241 w 689"/>
                <a:gd name="T11" fmla="*/ 489 h 638"/>
                <a:gd name="T12" fmla="*/ 185 w 689"/>
                <a:gd name="T13" fmla="*/ 484 h 638"/>
                <a:gd name="T14" fmla="*/ 181 w 689"/>
                <a:gd name="T15" fmla="*/ 484 h 638"/>
                <a:gd name="T16" fmla="*/ 180 w 689"/>
                <a:gd name="T17" fmla="*/ 481 h 638"/>
                <a:gd name="T18" fmla="*/ 164 w 689"/>
                <a:gd name="T19" fmla="*/ 435 h 638"/>
                <a:gd name="T20" fmla="*/ 164 w 689"/>
                <a:gd name="T21" fmla="*/ 435 h 638"/>
                <a:gd name="T22" fmla="*/ 117 w 689"/>
                <a:gd name="T23" fmla="*/ 425 h 638"/>
                <a:gd name="T24" fmla="*/ 113 w 689"/>
                <a:gd name="T25" fmla="*/ 425 h 638"/>
                <a:gd name="T26" fmla="*/ 113 w 689"/>
                <a:gd name="T27" fmla="*/ 421 h 638"/>
                <a:gd name="T28" fmla="*/ 100 w 689"/>
                <a:gd name="T29" fmla="*/ 365 h 638"/>
                <a:gd name="T30" fmla="*/ 100 w 689"/>
                <a:gd name="T31" fmla="*/ 365 h 638"/>
                <a:gd name="T32" fmla="*/ 32 w 689"/>
                <a:gd name="T33" fmla="*/ 370 h 638"/>
                <a:gd name="T34" fmla="*/ 18 w 689"/>
                <a:gd name="T35" fmla="*/ 386 h 638"/>
                <a:gd name="T36" fmla="*/ 23 w 689"/>
                <a:gd name="T37" fmla="*/ 455 h 638"/>
                <a:gd name="T38" fmla="*/ 23 w 689"/>
                <a:gd name="T39" fmla="*/ 455 h 638"/>
                <a:gd name="T40" fmla="*/ 66 w 689"/>
                <a:gd name="T41" fmla="*/ 465 h 638"/>
                <a:gd name="T42" fmla="*/ 70 w 689"/>
                <a:gd name="T43" fmla="*/ 466 h 638"/>
                <a:gd name="T44" fmla="*/ 69 w 689"/>
                <a:gd name="T45" fmla="*/ 470 h 638"/>
                <a:gd name="T46" fmla="*/ 76 w 689"/>
                <a:gd name="T47" fmla="*/ 536 h 638"/>
                <a:gd name="T48" fmla="*/ 76 w 689"/>
                <a:gd name="T49" fmla="*/ 536 h 638"/>
                <a:gd name="T50" fmla="*/ 142 w 689"/>
                <a:gd name="T51" fmla="*/ 534 h 638"/>
                <a:gd name="T52" fmla="*/ 145 w 689"/>
                <a:gd name="T53" fmla="*/ 534 h 638"/>
                <a:gd name="T54" fmla="*/ 147 w 689"/>
                <a:gd name="T55" fmla="*/ 537 h 638"/>
                <a:gd name="T56" fmla="*/ 164 w 689"/>
                <a:gd name="T57" fmla="*/ 578 h 638"/>
                <a:gd name="T58" fmla="*/ 164 w 689"/>
                <a:gd name="T59" fmla="*/ 578 h 638"/>
                <a:gd name="T60" fmla="*/ 230 w 689"/>
                <a:gd name="T61" fmla="*/ 576 h 638"/>
                <a:gd name="T62" fmla="*/ 233 w 689"/>
                <a:gd name="T63" fmla="*/ 576 h 638"/>
                <a:gd name="T64" fmla="*/ 235 w 689"/>
                <a:gd name="T65" fmla="*/ 579 h 638"/>
                <a:gd name="T66" fmla="*/ 252 w 689"/>
                <a:gd name="T67" fmla="*/ 621 h 638"/>
                <a:gd name="T68" fmla="*/ 320 w 689"/>
                <a:gd name="T69" fmla="*/ 615 h 638"/>
                <a:gd name="T70" fmla="*/ 324 w 689"/>
                <a:gd name="T71" fmla="*/ 611 h 638"/>
                <a:gd name="T72" fmla="*/ 319 w 689"/>
                <a:gd name="T73" fmla="*/ 543 h 638"/>
                <a:gd name="T74" fmla="*/ 449 w 689"/>
                <a:gd name="T75" fmla="*/ 177 h 638"/>
                <a:gd name="T76" fmla="*/ 576 w 689"/>
                <a:gd name="T77" fmla="*/ 299 h 638"/>
                <a:gd name="T78" fmla="*/ 597 w 689"/>
                <a:gd name="T79" fmla="*/ 306 h 638"/>
                <a:gd name="T80" fmla="*/ 616 w 689"/>
                <a:gd name="T81" fmla="*/ 293 h 638"/>
                <a:gd name="T82" fmla="*/ 636 w 689"/>
                <a:gd name="T83" fmla="*/ 234 h 638"/>
                <a:gd name="T84" fmla="*/ 649 w 689"/>
                <a:gd name="T85" fmla="*/ 209 h 638"/>
                <a:gd name="T86" fmla="*/ 671 w 689"/>
                <a:gd name="T87" fmla="*/ 186 h 638"/>
                <a:gd name="T88" fmla="*/ 672 w 689"/>
                <a:gd name="T89" fmla="*/ 121 h 638"/>
                <a:gd name="T90" fmla="*/ 580 w 689"/>
                <a:gd name="T91" fmla="*/ 21 h 638"/>
                <a:gd name="T92" fmla="*/ 515 w 689"/>
                <a:gd name="T93" fmla="*/ 16 h 638"/>
                <a:gd name="T94" fmla="*/ 493 w 689"/>
                <a:gd name="T95" fmla="*/ 34 h 638"/>
                <a:gd name="T96" fmla="*/ 457 w 689"/>
                <a:gd name="T97" fmla="*/ 44 h 638"/>
                <a:gd name="T98" fmla="*/ 390 w 689"/>
                <a:gd name="T99" fmla="*/ 36 h 638"/>
                <a:gd name="T100" fmla="*/ 274 w 689"/>
                <a:gd name="T101" fmla="*/ 67 h 638"/>
                <a:gd name="T102" fmla="*/ 139 w 689"/>
                <a:gd name="T103" fmla="*/ 171 h 638"/>
                <a:gd name="T104" fmla="*/ 203 w 689"/>
                <a:gd name="T105" fmla="*/ 222 h 638"/>
                <a:gd name="T106" fmla="*/ 301 w 689"/>
                <a:gd name="T107" fmla="*/ 161 h 638"/>
                <a:gd name="T108" fmla="*/ 346 w 689"/>
                <a:gd name="T109" fmla="*/ 158 h 638"/>
                <a:gd name="T110" fmla="*/ 408 w 689"/>
                <a:gd name="T111" fmla="*/ 165 h 638"/>
                <a:gd name="T112" fmla="*/ 449 w 689"/>
                <a:gd name="T113" fmla="*/ 177 h 6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689" h="638">
                  <a:moveTo>
                    <a:pt x="319" y="543"/>
                  </a:moveTo>
                  <a:cubicBezTo>
                    <a:pt x="302" y="529"/>
                    <a:pt x="279" y="528"/>
                    <a:pt x="262" y="538"/>
                  </a:cubicBezTo>
                  <a:cubicBezTo>
                    <a:pt x="261" y="539"/>
                    <a:pt x="259" y="539"/>
                    <a:pt x="258" y="538"/>
                  </a:cubicBezTo>
                  <a:cubicBezTo>
                    <a:pt x="257" y="537"/>
                    <a:pt x="257" y="536"/>
                    <a:pt x="257" y="535"/>
                  </a:cubicBezTo>
                  <a:cubicBezTo>
                    <a:pt x="260" y="518"/>
                    <a:pt x="255" y="500"/>
                    <a:pt x="241" y="489"/>
                  </a:cubicBezTo>
                  <a:cubicBezTo>
                    <a:pt x="241" y="489"/>
                    <a:pt x="241" y="489"/>
                    <a:pt x="241" y="489"/>
                  </a:cubicBezTo>
                  <a:cubicBezTo>
                    <a:pt x="225" y="475"/>
                    <a:pt x="202" y="473"/>
                    <a:pt x="185" y="484"/>
                  </a:cubicBezTo>
                  <a:cubicBezTo>
                    <a:pt x="183" y="485"/>
                    <a:pt x="182" y="484"/>
                    <a:pt x="181" y="484"/>
                  </a:cubicBezTo>
                  <a:cubicBezTo>
                    <a:pt x="180" y="483"/>
                    <a:pt x="180" y="482"/>
                    <a:pt x="180" y="481"/>
                  </a:cubicBezTo>
                  <a:cubicBezTo>
                    <a:pt x="183" y="464"/>
                    <a:pt x="177" y="446"/>
                    <a:pt x="164" y="435"/>
                  </a:cubicBezTo>
                  <a:cubicBezTo>
                    <a:pt x="164" y="435"/>
                    <a:pt x="164" y="435"/>
                    <a:pt x="164" y="435"/>
                  </a:cubicBezTo>
                  <a:cubicBezTo>
                    <a:pt x="150" y="423"/>
                    <a:pt x="132" y="420"/>
                    <a:pt x="117" y="425"/>
                  </a:cubicBezTo>
                  <a:cubicBezTo>
                    <a:pt x="115" y="426"/>
                    <a:pt x="114" y="425"/>
                    <a:pt x="113" y="425"/>
                  </a:cubicBezTo>
                  <a:cubicBezTo>
                    <a:pt x="112" y="424"/>
                    <a:pt x="112" y="422"/>
                    <a:pt x="113" y="421"/>
                  </a:cubicBezTo>
                  <a:cubicBezTo>
                    <a:pt x="121" y="402"/>
                    <a:pt x="116" y="379"/>
                    <a:pt x="100" y="365"/>
                  </a:cubicBezTo>
                  <a:cubicBezTo>
                    <a:pt x="100" y="365"/>
                    <a:pt x="100" y="365"/>
                    <a:pt x="100" y="365"/>
                  </a:cubicBezTo>
                  <a:cubicBezTo>
                    <a:pt x="80" y="347"/>
                    <a:pt x="49" y="350"/>
                    <a:pt x="32" y="370"/>
                  </a:cubicBezTo>
                  <a:cubicBezTo>
                    <a:pt x="18" y="386"/>
                    <a:pt x="18" y="386"/>
                    <a:pt x="18" y="386"/>
                  </a:cubicBezTo>
                  <a:cubicBezTo>
                    <a:pt x="0" y="406"/>
                    <a:pt x="2" y="437"/>
                    <a:pt x="23" y="455"/>
                  </a:cubicBezTo>
                  <a:cubicBezTo>
                    <a:pt x="23" y="455"/>
                    <a:pt x="23" y="455"/>
                    <a:pt x="23" y="455"/>
                  </a:cubicBezTo>
                  <a:cubicBezTo>
                    <a:pt x="35" y="465"/>
                    <a:pt x="51" y="469"/>
                    <a:pt x="66" y="465"/>
                  </a:cubicBezTo>
                  <a:cubicBezTo>
                    <a:pt x="68" y="465"/>
                    <a:pt x="69" y="465"/>
                    <a:pt x="70" y="466"/>
                  </a:cubicBezTo>
                  <a:cubicBezTo>
                    <a:pt x="70" y="467"/>
                    <a:pt x="70" y="469"/>
                    <a:pt x="69" y="470"/>
                  </a:cubicBezTo>
                  <a:cubicBezTo>
                    <a:pt x="54" y="490"/>
                    <a:pt x="57" y="519"/>
                    <a:pt x="76" y="536"/>
                  </a:cubicBezTo>
                  <a:cubicBezTo>
                    <a:pt x="76" y="536"/>
                    <a:pt x="76" y="536"/>
                    <a:pt x="76" y="536"/>
                  </a:cubicBezTo>
                  <a:cubicBezTo>
                    <a:pt x="95" y="553"/>
                    <a:pt x="124" y="552"/>
                    <a:pt x="142" y="534"/>
                  </a:cubicBezTo>
                  <a:cubicBezTo>
                    <a:pt x="143" y="533"/>
                    <a:pt x="144" y="533"/>
                    <a:pt x="145" y="534"/>
                  </a:cubicBezTo>
                  <a:cubicBezTo>
                    <a:pt x="147" y="534"/>
                    <a:pt x="147" y="535"/>
                    <a:pt x="147" y="537"/>
                  </a:cubicBezTo>
                  <a:cubicBezTo>
                    <a:pt x="146" y="552"/>
                    <a:pt x="151" y="568"/>
                    <a:pt x="164" y="578"/>
                  </a:cubicBezTo>
                  <a:cubicBezTo>
                    <a:pt x="164" y="578"/>
                    <a:pt x="164" y="578"/>
                    <a:pt x="164" y="578"/>
                  </a:cubicBezTo>
                  <a:cubicBezTo>
                    <a:pt x="183" y="595"/>
                    <a:pt x="212" y="594"/>
                    <a:pt x="230" y="576"/>
                  </a:cubicBezTo>
                  <a:cubicBezTo>
                    <a:pt x="231" y="575"/>
                    <a:pt x="232" y="575"/>
                    <a:pt x="233" y="576"/>
                  </a:cubicBezTo>
                  <a:cubicBezTo>
                    <a:pt x="234" y="576"/>
                    <a:pt x="235" y="577"/>
                    <a:pt x="235" y="579"/>
                  </a:cubicBezTo>
                  <a:cubicBezTo>
                    <a:pt x="233" y="594"/>
                    <a:pt x="239" y="610"/>
                    <a:pt x="252" y="621"/>
                  </a:cubicBezTo>
                  <a:cubicBezTo>
                    <a:pt x="272" y="638"/>
                    <a:pt x="303" y="636"/>
                    <a:pt x="320" y="615"/>
                  </a:cubicBezTo>
                  <a:cubicBezTo>
                    <a:pt x="324" y="611"/>
                    <a:pt x="324" y="611"/>
                    <a:pt x="324" y="611"/>
                  </a:cubicBezTo>
                  <a:cubicBezTo>
                    <a:pt x="341" y="591"/>
                    <a:pt x="339" y="560"/>
                    <a:pt x="319" y="543"/>
                  </a:cubicBezTo>
                  <a:close/>
                  <a:moveTo>
                    <a:pt x="449" y="177"/>
                  </a:moveTo>
                  <a:cubicBezTo>
                    <a:pt x="489" y="216"/>
                    <a:pt x="535" y="260"/>
                    <a:pt x="576" y="299"/>
                  </a:cubicBezTo>
                  <a:cubicBezTo>
                    <a:pt x="582" y="305"/>
                    <a:pt x="589" y="307"/>
                    <a:pt x="597" y="306"/>
                  </a:cubicBezTo>
                  <a:cubicBezTo>
                    <a:pt x="605" y="305"/>
                    <a:pt x="612" y="300"/>
                    <a:pt x="616" y="293"/>
                  </a:cubicBezTo>
                  <a:cubicBezTo>
                    <a:pt x="626" y="275"/>
                    <a:pt x="632" y="256"/>
                    <a:pt x="636" y="234"/>
                  </a:cubicBezTo>
                  <a:cubicBezTo>
                    <a:pt x="638" y="224"/>
                    <a:pt x="642" y="216"/>
                    <a:pt x="649" y="209"/>
                  </a:cubicBezTo>
                  <a:cubicBezTo>
                    <a:pt x="671" y="186"/>
                    <a:pt x="671" y="186"/>
                    <a:pt x="671" y="186"/>
                  </a:cubicBezTo>
                  <a:cubicBezTo>
                    <a:pt x="688" y="168"/>
                    <a:pt x="689" y="139"/>
                    <a:pt x="672" y="121"/>
                  </a:cubicBezTo>
                  <a:cubicBezTo>
                    <a:pt x="580" y="21"/>
                    <a:pt x="580" y="21"/>
                    <a:pt x="580" y="21"/>
                  </a:cubicBezTo>
                  <a:cubicBezTo>
                    <a:pt x="563" y="3"/>
                    <a:pt x="534" y="0"/>
                    <a:pt x="515" y="16"/>
                  </a:cubicBezTo>
                  <a:cubicBezTo>
                    <a:pt x="493" y="34"/>
                    <a:pt x="493" y="34"/>
                    <a:pt x="493" y="34"/>
                  </a:cubicBezTo>
                  <a:cubicBezTo>
                    <a:pt x="483" y="42"/>
                    <a:pt x="471" y="45"/>
                    <a:pt x="457" y="44"/>
                  </a:cubicBezTo>
                  <a:cubicBezTo>
                    <a:pt x="435" y="41"/>
                    <a:pt x="412" y="38"/>
                    <a:pt x="390" y="36"/>
                  </a:cubicBezTo>
                  <a:cubicBezTo>
                    <a:pt x="347" y="30"/>
                    <a:pt x="308" y="41"/>
                    <a:pt x="274" y="67"/>
                  </a:cubicBezTo>
                  <a:cubicBezTo>
                    <a:pt x="229" y="101"/>
                    <a:pt x="184" y="136"/>
                    <a:pt x="139" y="171"/>
                  </a:cubicBezTo>
                  <a:cubicBezTo>
                    <a:pt x="95" y="207"/>
                    <a:pt x="151" y="255"/>
                    <a:pt x="203" y="222"/>
                  </a:cubicBezTo>
                  <a:cubicBezTo>
                    <a:pt x="301" y="161"/>
                    <a:pt x="301" y="161"/>
                    <a:pt x="301" y="161"/>
                  </a:cubicBezTo>
                  <a:cubicBezTo>
                    <a:pt x="315" y="153"/>
                    <a:pt x="331" y="152"/>
                    <a:pt x="346" y="158"/>
                  </a:cubicBezTo>
                  <a:cubicBezTo>
                    <a:pt x="364" y="167"/>
                    <a:pt x="388" y="168"/>
                    <a:pt x="408" y="165"/>
                  </a:cubicBezTo>
                  <a:cubicBezTo>
                    <a:pt x="423" y="162"/>
                    <a:pt x="437" y="166"/>
                    <a:pt x="449" y="17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6418" tIns="48210" rIns="96418" bIns="48210" numCol="1" anchor="t" anchorCtr="0" compatLnSpc="1">
              <a:prstTxWarp prst="textNoShape">
                <a:avLst/>
              </a:prstTxWarp>
            </a:bodyPr>
            <a:lstStyle/>
            <a:p>
              <a:pPr defTabSz="1285372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2530" kern="0">
                <a:solidFill>
                  <a:sysClr val="windowText" lastClr="000000"/>
                </a:solidFill>
              </a:endParaRPr>
            </a:p>
          </p:txBody>
        </p:sp>
      </p:grpSp>
      <p:grpSp>
        <p:nvGrpSpPr>
          <p:cNvPr id="199" name="组合 49"/>
          <p:cNvGrpSpPr/>
          <p:nvPr/>
        </p:nvGrpSpPr>
        <p:grpSpPr>
          <a:xfrm>
            <a:off x="714356" y="5667380"/>
            <a:ext cx="478957" cy="460513"/>
            <a:chOff x="3620725" y="5138333"/>
            <a:chExt cx="702937" cy="675873"/>
          </a:xfrm>
          <a:solidFill>
            <a:srgbClr val="0070C0"/>
          </a:solidFill>
        </p:grpSpPr>
        <p:sp>
          <p:nvSpPr>
            <p:cNvPr id="200" name="Freeform 18"/>
            <p:cNvSpPr>
              <a:spLocks/>
            </p:cNvSpPr>
            <p:nvPr/>
          </p:nvSpPr>
          <p:spPr bwMode="auto">
            <a:xfrm>
              <a:off x="3620725" y="5360332"/>
              <a:ext cx="702937" cy="280151"/>
            </a:xfrm>
            <a:custGeom>
              <a:avLst/>
              <a:gdLst>
                <a:gd name="T0" fmla="*/ 699 w 813"/>
                <a:gd name="T1" fmla="*/ 96 h 324"/>
                <a:gd name="T2" fmla="*/ 661 w 813"/>
                <a:gd name="T3" fmla="*/ 96 h 324"/>
                <a:gd name="T4" fmla="*/ 661 w 813"/>
                <a:gd name="T5" fmla="*/ 178 h 324"/>
                <a:gd name="T6" fmla="*/ 632 w 813"/>
                <a:gd name="T7" fmla="*/ 207 h 324"/>
                <a:gd name="T8" fmla="*/ 317 w 813"/>
                <a:gd name="T9" fmla="*/ 207 h 324"/>
                <a:gd name="T10" fmla="*/ 317 w 813"/>
                <a:gd name="T11" fmla="*/ 296 h 324"/>
                <a:gd name="T12" fmla="*/ 289 w 813"/>
                <a:gd name="T13" fmla="*/ 324 h 324"/>
                <a:gd name="T14" fmla="*/ 120 w 813"/>
                <a:gd name="T15" fmla="*/ 324 h 324"/>
                <a:gd name="T16" fmla="*/ 92 w 813"/>
                <a:gd name="T17" fmla="*/ 296 h 324"/>
                <a:gd name="T18" fmla="*/ 92 w 813"/>
                <a:gd name="T19" fmla="*/ 204 h 324"/>
                <a:gd name="T20" fmla="*/ 0 w 813"/>
                <a:gd name="T21" fmla="*/ 204 h 324"/>
                <a:gd name="T22" fmla="*/ 0 w 813"/>
                <a:gd name="T23" fmla="*/ 147 h 324"/>
                <a:gd name="T24" fmla="*/ 120 w 813"/>
                <a:gd name="T25" fmla="*/ 147 h 324"/>
                <a:gd name="T26" fmla="*/ 149 w 813"/>
                <a:gd name="T27" fmla="*/ 175 h 324"/>
                <a:gd name="T28" fmla="*/ 149 w 813"/>
                <a:gd name="T29" fmla="*/ 267 h 324"/>
                <a:gd name="T30" fmla="*/ 260 w 813"/>
                <a:gd name="T31" fmla="*/ 267 h 324"/>
                <a:gd name="T32" fmla="*/ 260 w 813"/>
                <a:gd name="T33" fmla="*/ 178 h 324"/>
                <a:gd name="T34" fmla="*/ 289 w 813"/>
                <a:gd name="T35" fmla="*/ 150 h 324"/>
                <a:gd name="T36" fmla="*/ 603 w 813"/>
                <a:gd name="T37" fmla="*/ 150 h 324"/>
                <a:gd name="T38" fmla="*/ 603 w 813"/>
                <a:gd name="T39" fmla="*/ 67 h 324"/>
                <a:gd name="T40" fmla="*/ 632 w 813"/>
                <a:gd name="T41" fmla="*/ 39 h 324"/>
                <a:gd name="T42" fmla="*/ 699 w 813"/>
                <a:gd name="T43" fmla="*/ 39 h 324"/>
                <a:gd name="T44" fmla="*/ 699 w 813"/>
                <a:gd name="T45" fmla="*/ 0 h 324"/>
                <a:gd name="T46" fmla="*/ 813 w 813"/>
                <a:gd name="T47" fmla="*/ 67 h 324"/>
                <a:gd name="T48" fmla="*/ 699 w 813"/>
                <a:gd name="T49" fmla="*/ 134 h 324"/>
                <a:gd name="T50" fmla="*/ 699 w 813"/>
                <a:gd name="T51" fmla="*/ 96 h 3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813" h="324">
                  <a:moveTo>
                    <a:pt x="699" y="96"/>
                  </a:moveTo>
                  <a:cubicBezTo>
                    <a:pt x="661" y="96"/>
                    <a:pt x="661" y="96"/>
                    <a:pt x="661" y="96"/>
                  </a:cubicBezTo>
                  <a:cubicBezTo>
                    <a:pt x="661" y="123"/>
                    <a:pt x="661" y="151"/>
                    <a:pt x="661" y="178"/>
                  </a:cubicBezTo>
                  <a:cubicBezTo>
                    <a:pt x="661" y="194"/>
                    <a:pt x="648" y="207"/>
                    <a:pt x="632" y="207"/>
                  </a:cubicBezTo>
                  <a:cubicBezTo>
                    <a:pt x="317" y="207"/>
                    <a:pt x="317" y="207"/>
                    <a:pt x="317" y="207"/>
                  </a:cubicBezTo>
                  <a:cubicBezTo>
                    <a:pt x="317" y="296"/>
                    <a:pt x="317" y="296"/>
                    <a:pt x="317" y="296"/>
                  </a:cubicBezTo>
                  <a:cubicBezTo>
                    <a:pt x="317" y="312"/>
                    <a:pt x="305" y="324"/>
                    <a:pt x="289" y="324"/>
                  </a:cubicBezTo>
                  <a:cubicBezTo>
                    <a:pt x="120" y="324"/>
                    <a:pt x="120" y="324"/>
                    <a:pt x="120" y="324"/>
                  </a:cubicBezTo>
                  <a:cubicBezTo>
                    <a:pt x="105" y="324"/>
                    <a:pt x="92" y="312"/>
                    <a:pt x="92" y="296"/>
                  </a:cubicBezTo>
                  <a:cubicBezTo>
                    <a:pt x="92" y="204"/>
                    <a:pt x="92" y="204"/>
                    <a:pt x="92" y="204"/>
                  </a:cubicBezTo>
                  <a:cubicBezTo>
                    <a:pt x="0" y="204"/>
                    <a:pt x="0" y="204"/>
                    <a:pt x="0" y="204"/>
                  </a:cubicBezTo>
                  <a:cubicBezTo>
                    <a:pt x="0" y="147"/>
                    <a:pt x="0" y="147"/>
                    <a:pt x="0" y="147"/>
                  </a:cubicBezTo>
                  <a:cubicBezTo>
                    <a:pt x="28" y="147"/>
                    <a:pt x="92" y="147"/>
                    <a:pt x="120" y="147"/>
                  </a:cubicBezTo>
                  <a:cubicBezTo>
                    <a:pt x="136" y="147"/>
                    <a:pt x="149" y="159"/>
                    <a:pt x="149" y="175"/>
                  </a:cubicBezTo>
                  <a:cubicBezTo>
                    <a:pt x="149" y="267"/>
                    <a:pt x="149" y="267"/>
                    <a:pt x="149" y="267"/>
                  </a:cubicBezTo>
                  <a:cubicBezTo>
                    <a:pt x="260" y="267"/>
                    <a:pt x="260" y="267"/>
                    <a:pt x="260" y="267"/>
                  </a:cubicBezTo>
                  <a:cubicBezTo>
                    <a:pt x="260" y="178"/>
                    <a:pt x="260" y="178"/>
                    <a:pt x="260" y="178"/>
                  </a:cubicBezTo>
                  <a:cubicBezTo>
                    <a:pt x="260" y="162"/>
                    <a:pt x="273" y="150"/>
                    <a:pt x="289" y="150"/>
                  </a:cubicBezTo>
                  <a:cubicBezTo>
                    <a:pt x="603" y="150"/>
                    <a:pt x="603" y="150"/>
                    <a:pt x="603" y="150"/>
                  </a:cubicBezTo>
                  <a:cubicBezTo>
                    <a:pt x="603" y="67"/>
                    <a:pt x="603" y="67"/>
                    <a:pt x="603" y="67"/>
                  </a:cubicBezTo>
                  <a:cubicBezTo>
                    <a:pt x="603" y="51"/>
                    <a:pt x="616" y="39"/>
                    <a:pt x="632" y="39"/>
                  </a:cubicBezTo>
                  <a:cubicBezTo>
                    <a:pt x="699" y="39"/>
                    <a:pt x="699" y="39"/>
                    <a:pt x="699" y="39"/>
                  </a:cubicBezTo>
                  <a:cubicBezTo>
                    <a:pt x="699" y="0"/>
                    <a:pt x="699" y="0"/>
                    <a:pt x="699" y="0"/>
                  </a:cubicBezTo>
                  <a:cubicBezTo>
                    <a:pt x="813" y="67"/>
                    <a:pt x="813" y="67"/>
                    <a:pt x="813" y="67"/>
                  </a:cubicBezTo>
                  <a:cubicBezTo>
                    <a:pt x="699" y="134"/>
                    <a:pt x="699" y="134"/>
                    <a:pt x="699" y="134"/>
                  </a:cubicBezTo>
                  <a:cubicBezTo>
                    <a:pt x="699" y="96"/>
                    <a:pt x="699" y="96"/>
                    <a:pt x="699" y="9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6435" tIns="48218" rIns="96435" bIns="48218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424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01" name="Freeform 19"/>
            <p:cNvSpPr>
              <a:spLocks noEditPoints="1"/>
            </p:cNvSpPr>
            <p:nvPr/>
          </p:nvSpPr>
          <p:spPr bwMode="auto">
            <a:xfrm>
              <a:off x="3620725" y="5138333"/>
              <a:ext cx="653563" cy="675873"/>
            </a:xfrm>
            <a:custGeom>
              <a:avLst/>
              <a:gdLst>
                <a:gd name="T0" fmla="*/ 502 w 756"/>
                <a:gd name="T1" fmla="*/ 57 h 782"/>
                <a:gd name="T2" fmla="*/ 569 w 756"/>
                <a:gd name="T3" fmla="*/ 331 h 782"/>
                <a:gd name="T4" fmla="*/ 464 w 756"/>
                <a:gd name="T5" fmla="*/ 369 h 782"/>
                <a:gd name="T6" fmla="*/ 381 w 756"/>
                <a:gd name="T7" fmla="*/ 57 h 782"/>
                <a:gd name="T8" fmla="*/ 343 w 756"/>
                <a:gd name="T9" fmla="*/ 146 h 782"/>
                <a:gd name="T10" fmla="*/ 165 w 756"/>
                <a:gd name="T11" fmla="*/ 57 h 782"/>
                <a:gd name="T12" fmla="*/ 127 w 756"/>
                <a:gd name="T13" fmla="*/ 146 h 782"/>
                <a:gd name="T14" fmla="*/ 57 w 756"/>
                <a:gd name="T15" fmla="*/ 57 h 782"/>
                <a:gd name="T16" fmla="*/ 235 w 756"/>
                <a:gd name="T17" fmla="*/ 222 h 782"/>
                <a:gd name="T18" fmla="*/ 273 w 756"/>
                <a:gd name="T19" fmla="*/ 102 h 782"/>
                <a:gd name="T20" fmla="*/ 381 w 756"/>
                <a:gd name="T21" fmla="*/ 222 h 782"/>
                <a:gd name="T22" fmla="*/ 225 w 756"/>
                <a:gd name="T23" fmla="*/ 369 h 782"/>
                <a:gd name="T24" fmla="*/ 187 w 756"/>
                <a:gd name="T25" fmla="*/ 486 h 782"/>
                <a:gd name="T26" fmla="*/ 343 w 756"/>
                <a:gd name="T27" fmla="*/ 331 h 782"/>
                <a:gd name="T28" fmla="*/ 57 w 756"/>
                <a:gd name="T29" fmla="*/ 260 h 782"/>
                <a:gd name="T30" fmla="*/ 0 w 756"/>
                <a:gd name="T31" fmla="*/ 365 h 782"/>
                <a:gd name="T32" fmla="*/ 28 w 756"/>
                <a:gd name="T33" fmla="*/ 0 h 782"/>
                <a:gd name="T34" fmla="*/ 756 w 756"/>
                <a:gd name="T35" fmla="*/ 29 h 782"/>
                <a:gd name="T36" fmla="*/ 699 w 756"/>
                <a:gd name="T37" fmla="*/ 213 h 782"/>
                <a:gd name="T38" fmla="*/ 616 w 756"/>
                <a:gd name="T39" fmla="*/ 146 h 782"/>
                <a:gd name="T40" fmla="*/ 578 w 756"/>
                <a:gd name="T41" fmla="*/ 261 h 782"/>
                <a:gd name="T42" fmla="*/ 699 w 756"/>
                <a:gd name="T43" fmla="*/ 108 h 782"/>
                <a:gd name="T44" fmla="*/ 168 w 756"/>
                <a:gd name="T45" fmla="*/ 655 h 782"/>
                <a:gd name="T46" fmla="*/ 149 w 756"/>
                <a:gd name="T47" fmla="*/ 616 h 782"/>
                <a:gd name="T48" fmla="*/ 352 w 756"/>
                <a:gd name="T49" fmla="*/ 502 h 782"/>
                <a:gd name="T50" fmla="*/ 391 w 756"/>
                <a:gd name="T51" fmla="*/ 655 h 782"/>
                <a:gd name="T52" fmla="*/ 273 w 756"/>
                <a:gd name="T53" fmla="*/ 725 h 782"/>
                <a:gd name="T54" fmla="*/ 464 w 756"/>
                <a:gd name="T55" fmla="*/ 616 h 782"/>
                <a:gd name="T56" fmla="*/ 578 w 756"/>
                <a:gd name="T57" fmla="*/ 540 h 782"/>
                <a:gd name="T58" fmla="*/ 464 w 756"/>
                <a:gd name="T59" fmla="*/ 502 h 782"/>
                <a:gd name="T60" fmla="*/ 616 w 756"/>
                <a:gd name="T61" fmla="*/ 655 h 782"/>
                <a:gd name="T62" fmla="*/ 502 w 756"/>
                <a:gd name="T63" fmla="*/ 725 h 782"/>
                <a:gd name="T64" fmla="*/ 699 w 756"/>
                <a:gd name="T65" fmla="*/ 435 h 782"/>
                <a:gd name="T66" fmla="*/ 756 w 756"/>
                <a:gd name="T67" fmla="*/ 753 h 782"/>
                <a:gd name="T68" fmla="*/ 28 w 756"/>
                <a:gd name="T69" fmla="*/ 782 h 782"/>
                <a:gd name="T70" fmla="*/ 0 w 756"/>
                <a:gd name="T71" fmla="*/ 499 h 782"/>
                <a:gd name="T72" fmla="*/ 57 w 756"/>
                <a:gd name="T73" fmla="*/ 725 h 782"/>
                <a:gd name="T74" fmla="*/ 235 w 756"/>
                <a:gd name="T75" fmla="*/ 655 h 7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756" h="782">
                  <a:moveTo>
                    <a:pt x="699" y="57"/>
                  </a:moveTo>
                  <a:cubicBezTo>
                    <a:pt x="502" y="57"/>
                    <a:pt x="502" y="57"/>
                    <a:pt x="502" y="57"/>
                  </a:cubicBezTo>
                  <a:cubicBezTo>
                    <a:pt x="502" y="331"/>
                    <a:pt x="502" y="331"/>
                    <a:pt x="502" y="331"/>
                  </a:cubicBezTo>
                  <a:cubicBezTo>
                    <a:pt x="569" y="331"/>
                    <a:pt x="569" y="331"/>
                    <a:pt x="569" y="331"/>
                  </a:cubicBezTo>
                  <a:cubicBezTo>
                    <a:pt x="569" y="369"/>
                    <a:pt x="569" y="369"/>
                    <a:pt x="569" y="369"/>
                  </a:cubicBezTo>
                  <a:cubicBezTo>
                    <a:pt x="464" y="369"/>
                    <a:pt x="464" y="369"/>
                    <a:pt x="464" y="369"/>
                  </a:cubicBezTo>
                  <a:cubicBezTo>
                    <a:pt x="464" y="57"/>
                    <a:pt x="464" y="57"/>
                    <a:pt x="464" y="57"/>
                  </a:cubicBezTo>
                  <a:cubicBezTo>
                    <a:pt x="381" y="57"/>
                    <a:pt x="381" y="57"/>
                    <a:pt x="381" y="57"/>
                  </a:cubicBezTo>
                  <a:cubicBezTo>
                    <a:pt x="381" y="146"/>
                    <a:pt x="381" y="146"/>
                    <a:pt x="381" y="146"/>
                  </a:cubicBezTo>
                  <a:cubicBezTo>
                    <a:pt x="343" y="146"/>
                    <a:pt x="343" y="146"/>
                    <a:pt x="343" y="146"/>
                  </a:cubicBezTo>
                  <a:cubicBezTo>
                    <a:pt x="343" y="57"/>
                    <a:pt x="343" y="57"/>
                    <a:pt x="343" y="57"/>
                  </a:cubicBezTo>
                  <a:cubicBezTo>
                    <a:pt x="165" y="57"/>
                    <a:pt x="165" y="57"/>
                    <a:pt x="165" y="57"/>
                  </a:cubicBezTo>
                  <a:cubicBezTo>
                    <a:pt x="165" y="146"/>
                    <a:pt x="165" y="146"/>
                    <a:pt x="165" y="146"/>
                  </a:cubicBezTo>
                  <a:cubicBezTo>
                    <a:pt x="127" y="146"/>
                    <a:pt x="127" y="146"/>
                    <a:pt x="127" y="146"/>
                  </a:cubicBezTo>
                  <a:cubicBezTo>
                    <a:pt x="127" y="57"/>
                    <a:pt x="127" y="57"/>
                    <a:pt x="127" y="57"/>
                  </a:cubicBezTo>
                  <a:cubicBezTo>
                    <a:pt x="57" y="57"/>
                    <a:pt x="57" y="57"/>
                    <a:pt x="57" y="57"/>
                  </a:cubicBezTo>
                  <a:cubicBezTo>
                    <a:pt x="57" y="222"/>
                    <a:pt x="57" y="222"/>
                    <a:pt x="57" y="222"/>
                  </a:cubicBezTo>
                  <a:cubicBezTo>
                    <a:pt x="235" y="222"/>
                    <a:pt x="235" y="222"/>
                    <a:pt x="235" y="222"/>
                  </a:cubicBezTo>
                  <a:cubicBezTo>
                    <a:pt x="235" y="102"/>
                    <a:pt x="235" y="102"/>
                    <a:pt x="235" y="102"/>
                  </a:cubicBezTo>
                  <a:cubicBezTo>
                    <a:pt x="273" y="102"/>
                    <a:pt x="273" y="102"/>
                    <a:pt x="273" y="102"/>
                  </a:cubicBezTo>
                  <a:cubicBezTo>
                    <a:pt x="273" y="222"/>
                    <a:pt x="273" y="222"/>
                    <a:pt x="273" y="222"/>
                  </a:cubicBezTo>
                  <a:cubicBezTo>
                    <a:pt x="381" y="222"/>
                    <a:pt x="381" y="222"/>
                    <a:pt x="381" y="222"/>
                  </a:cubicBezTo>
                  <a:cubicBezTo>
                    <a:pt x="381" y="369"/>
                    <a:pt x="381" y="369"/>
                    <a:pt x="381" y="369"/>
                  </a:cubicBezTo>
                  <a:cubicBezTo>
                    <a:pt x="225" y="369"/>
                    <a:pt x="225" y="369"/>
                    <a:pt x="225" y="369"/>
                  </a:cubicBezTo>
                  <a:cubicBezTo>
                    <a:pt x="225" y="486"/>
                    <a:pt x="225" y="486"/>
                    <a:pt x="225" y="486"/>
                  </a:cubicBezTo>
                  <a:cubicBezTo>
                    <a:pt x="187" y="486"/>
                    <a:pt x="187" y="486"/>
                    <a:pt x="187" y="486"/>
                  </a:cubicBezTo>
                  <a:cubicBezTo>
                    <a:pt x="187" y="331"/>
                    <a:pt x="187" y="331"/>
                    <a:pt x="187" y="331"/>
                  </a:cubicBezTo>
                  <a:cubicBezTo>
                    <a:pt x="343" y="331"/>
                    <a:pt x="343" y="331"/>
                    <a:pt x="343" y="331"/>
                  </a:cubicBezTo>
                  <a:cubicBezTo>
                    <a:pt x="343" y="260"/>
                    <a:pt x="343" y="260"/>
                    <a:pt x="343" y="260"/>
                  </a:cubicBezTo>
                  <a:cubicBezTo>
                    <a:pt x="57" y="260"/>
                    <a:pt x="57" y="260"/>
                    <a:pt x="57" y="260"/>
                  </a:cubicBezTo>
                  <a:cubicBezTo>
                    <a:pt x="57" y="365"/>
                    <a:pt x="57" y="365"/>
                    <a:pt x="57" y="365"/>
                  </a:cubicBezTo>
                  <a:cubicBezTo>
                    <a:pt x="0" y="365"/>
                    <a:pt x="0" y="365"/>
                    <a:pt x="0" y="365"/>
                  </a:cubicBezTo>
                  <a:cubicBezTo>
                    <a:pt x="0" y="29"/>
                    <a:pt x="0" y="29"/>
                    <a:pt x="0" y="29"/>
                  </a:cubicBezTo>
                  <a:cubicBezTo>
                    <a:pt x="0" y="13"/>
                    <a:pt x="12" y="0"/>
                    <a:pt x="28" y="0"/>
                  </a:cubicBezTo>
                  <a:cubicBezTo>
                    <a:pt x="727" y="0"/>
                    <a:pt x="727" y="0"/>
                    <a:pt x="727" y="0"/>
                  </a:cubicBezTo>
                  <a:cubicBezTo>
                    <a:pt x="743" y="0"/>
                    <a:pt x="756" y="13"/>
                    <a:pt x="756" y="29"/>
                  </a:cubicBezTo>
                  <a:cubicBezTo>
                    <a:pt x="756" y="247"/>
                    <a:pt x="756" y="247"/>
                    <a:pt x="756" y="247"/>
                  </a:cubicBezTo>
                  <a:cubicBezTo>
                    <a:pt x="699" y="213"/>
                    <a:pt x="699" y="213"/>
                    <a:pt x="699" y="213"/>
                  </a:cubicBezTo>
                  <a:cubicBezTo>
                    <a:pt x="699" y="146"/>
                    <a:pt x="699" y="146"/>
                    <a:pt x="699" y="146"/>
                  </a:cubicBezTo>
                  <a:cubicBezTo>
                    <a:pt x="616" y="146"/>
                    <a:pt x="616" y="146"/>
                    <a:pt x="616" y="146"/>
                  </a:cubicBezTo>
                  <a:cubicBezTo>
                    <a:pt x="616" y="261"/>
                    <a:pt x="616" y="261"/>
                    <a:pt x="616" y="261"/>
                  </a:cubicBezTo>
                  <a:cubicBezTo>
                    <a:pt x="578" y="261"/>
                    <a:pt x="578" y="261"/>
                    <a:pt x="578" y="261"/>
                  </a:cubicBezTo>
                  <a:cubicBezTo>
                    <a:pt x="578" y="108"/>
                    <a:pt x="578" y="108"/>
                    <a:pt x="578" y="108"/>
                  </a:cubicBezTo>
                  <a:cubicBezTo>
                    <a:pt x="618" y="108"/>
                    <a:pt x="658" y="108"/>
                    <a:pt x="699" y="108"/>
                  </a:cubicBezTo>
                  <a:cubicBezTo>
                    <a:pt x="699" y="57"/>
                    <a:pt x="699" y="57"/>
                    <a:pt x="699" y="57"/>
                  </a:cubicBezTo>
                  <a:close/>
                  <a:moveTo>
                    <a:pt x="168" y="655"/>
                  </a:moveTo>
                  <a:cubicBezTo>
                    <a:pt x="149" y="655"/>
                    <a:pt x="149" y="655"/>
                    <a:pt x="149" y="655"/>
                  </a:cubicBezTo>
                  <a:cubicBezTo>
                    <a:pt x="149" y="616"/>
                    <a:pt x="149" y="616"/>
                    <a:pt x="149" y="616"/>
                  </a:cubicBezTo>
                  <a:cubicBezTo>
                    <a:pt x="352" y="616"/>
                    <a:pt x="352" y="616"/>
                    <a:pt x="352" y="616"/>
                  </a:cubicBezTo>
                  <a:cubicBezTo>
                    <a:pt x="352" y="502"/>
                    <a:pt x="352" y="502"/>
                    <a:pt x="352" y="502"/>
                  </a:cubicBezTo>
                  <a:cubicBezTo>
                    <a:pt x="391" y="502"/>
                    <a:pt x="391" y="502"/>
                    <a:pt x="391" y="502"/>
                  </a:cubicBezTo>
                  <a:cubicBezTo>
                    <a:pt x="391" y="655"/>
                    <a:pt x="391" y="655"/>
                    <a:pt x="391" y="655"/>
                  </a:cubicBezTo>
                  <a:cubicBezTo>
                    <a:pt x="273" y="655"/>
                    <a:pt x="273" y="655"/>
                    <a:pt x="273" y="655"/>
                  </a:cubicBezTo>
                  <a:cubicBezTo>
                    <a:pt x="273" y="725"/>
                    <a:pt x="273" y="725"/>
                    <a:pt x="273" y="725"/>
                  </a:cubicBezTo>
                  <a:cubicBezTo>
                    <a:pt x="464" y="725"/>
                    <a:pt x="464" y="725"/>
                    <a:pt x="464" y="725"/>
                  </a:cubicBezTo>
                  <a:cubicBezTo>
                    <a:pt x="464" y="616"/>
                    <a:pt x="464" y="616"/>
                    <a:pt x="464" y="616"/>
                  </a:cubicBezTo>
                  <a:cubicBezTo>
                    <a:pt x="578" y="616"/>
                    <a:pt x="578" y="616"/>
                    <a:pt x="578" y="616"/>
                  </a:cubicBezTo>
                  <a:cubicBezTo>
                    <a:pt x="578" y="540"/>
                    <a:pt x="578" y="540"/>
                    <a:pt x="578" y="540"/>
                  </a:cubicBezTo>
                  <a:cubicBezTo>
                    <a:pt x="464" y="540"/>
                    <a:pt x="464" y="540"/>
                    <a:pt x="464" y="540"/>
                  </a:cubicBezTo>
                  <a:cubicBezTo>
                    <a:pt x="464" y="502"/>
                    <a:pt x="464" y="502"/>
                    <a:pt x="464" y="502"/>
                  </a:cubicBezTo>
                  <a:cubicBezTo>
                    <a:pt x="616" y="502"/>
                    <a:pt x="616" y="502"/>
                    <a:pt x="616" y="502"/>
                  </a:cubicBezTo>
                  <a:cubicBezTo>
                    <a:pt x="616" y="655"/>
                    <a:pt x="616" y="655"/>
                    <a:pt x="616" y="655"/>
                  </a:cubicBezTo>
                  <a:cubicBezTo>
                    <a:pt x="502" y="655"/>
                    <a:pt x="502" y="655"/>
                    <a:pt x="502" y="655"/>
                  </a:cubicBezTo>
                  <a:cubicBezTo>
                    <a:pt x="502" y="725"/>
                    <a:pt x="502" y="725"/>
                    <a:pt x="502" y="725"/>
                  </a:cubicBezTo>
                  <a:cubicBezTo>
                    <a:pt x="699" y="725"/>
                    <a:pt x="699" y="725"/>
                    <a:pt x="699" y="725"/>
                  </a:cubicBezTo>
                  <a:cubicBezTo>
                    <a:pt x="699" y="435"/>
                    <a:pt x="699" y="435"/>
                    <a:pt x="699" y="435"/>
                  </a:cubicBezTo>
                  <a:cubicBezTo>
                    <a:pt x="756" y="402"/>
                    <a:pt x="756" y="402"/>
                    <a:pt x="756" y="402"/>
                  </a:cubicBezTo>
                  <a:cubicBezTo>
                    <a:pt x="756" y="753"/>
                    <a:pt x="756" y="753"/>
                    <a:pt x="756" y="753"/>
                  </a:cubicBezTo>
                  <a:cubicBezTo>
                    <a:pt x="756" y="769"/>
                    <a:pt x="743" y="782"/>
                    <a:pt x="727" y="782"/>
                  </a:cubicBezTo>
                  <a:cubicBezTo>
                    <a:pt x="28" y="782"/>
                    <a:pt x="28" y="782"/>
                    <a:pt x="28" y="782"/>
                  </a:cubicBezTo>
                  <a:cubicBezTo>
                    <a:pt x="12" y="782"/>
                    <a:pt x="0" y="769"/>
                    <a:pt x="0" y="753"/>
                  </a:cubicBezTo>
                  <a:cubicBezTo>
                    <a:pt x="0" y="499"/>
                    <a:pt x="0" y="499"/>
                    <a:pt x="0" y="499"/>
                  </a:cubicBezTo>
                  <a:cubicBezTo>
                    <a:pt x="57" y="499"/>
                    <a:pt x="57" y="499"/>
                    <a:pt x="57" y="499"/>
                  </a:cubicBezTo>
                  <a:cubicBezTo>
                    <a:pt x="57" y="725"/>
                    <a:pt x="57" y="725"/>
                    <a:pt x="57" y="725"/>
                  </a:cubicBezTo>
                  <a:cubicBezTo>
                    <a:pt x="235" y="725"/>
                    <a:pt x="235" y="725"/>
                    <a:pt x="235" y="725"/>
                  </a:cubicBezTo>
                  <a:cubicBezTo>
                    <a:pt x="235" y="655"/>
                    <a:pt x="235" y="655"/>
                    <a:pt x="235" y="655"/>
                  </a:cubicBezTo>
                  <a:cubicBezTo>
                    <a:pt x="168" y="655"/>
                    <a:pt x="168" y="655"/>
                    <a:pt x="168" y="65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6435" tIns="48218" rIns="96435" bIns="48218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424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203" name="组合 45"/>
          <p:cNvGrpSpPr/>
          <p:nvPr/>
        </p:nvGrpSpPr>
        <p:grpSpPr>
          <a:xfrm>
            <a:off x="3929066" y="7310454"/>
            <a:ext cx="469804" cy="469804"/>
            <a:chOff x="6858828" y="3790714"/>
            <a:chExt cx="731377" cy="731377"/>
          </a:xfrm>
          <a:solidFill>
            <a:srgbClr val="0070C0"/>
          </a:solidFill>
        </p:grpSpPr>
        <p:sp>
          <p:nvSpPr>
            <p:cNvPr id="204" name="Freeform 578"/>
            <p:cNvSpPr>
              <a:spLocks/>
            </p:cNvSpPr>
            <p:nvPr/>
          </p:nvSpPr>
          <p:spPr bwMode="auto">
            <a:xfrm>
              <a:off x="7450277" y="4178041"/>
              <a:ext cx="97373" cy="194024"/>
            </a:xfrm>
            <a:custGeom>
              <a:avLst/>
              <a:gdLst>
                <a:gd name="T0" fmla="*/ 0 w 57"/>
                <a:gd name="T1" fmla="*/ 99 h 114"/>
                <a:gd name="T2" fmla="*/ 22 w 57"/>
                <a:gd name="T3" fmla="*/ 114 h 114"/>
                <a:gd name="T4" fmla="*/ 57 w 57"/>
                <a:gd name="T5" fmla="*/ 0 h 114"/>
                <a:gd name="T6" fmla="*/ 31 w 57"/>
                <a:gd name="T7" fmla="*/ 0 h 114"/>
                <a:gd name="T8" fmla="*/ 0 w 57"/>
                <a:gd name="T9" fmla="*/ 99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7" h="114">
                  <a:moveTo>
                    <a:pt x="0" y="99"/>
                  </a:moveTo>
                  <a:cubicBezTo>
                    <a:pt x="22" y="114"/>
                    <a:pt x="22" y="114"/>
                    <a:pt x="22" y="114"/>
                  </a:cubicBezTo>
                  <a:cubicBezTo>
                    <a:pt x="44" y="82"/>
                    <a:pt x="57" y="42"/>
                    <a:pt x="57" y="0"/>
                  </a:cubicBezTo>
                  <a:cubicBezTo>
                    <a:pt x="31" y="0"/>
                    <a:pt x="31" y="0"/>
                    <a:pt x="31" y="0"/>
                  </a:cubicBezTo>
                  <a:cubicBezTo>
                    <a:pt x="31" y="37"/>
                    <a:pt x="20" y="71"/>
                    <a:pt x="0" y="99"/>
                  </a:cubicBez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 vert="horz" wrap="square" lIns="96435" tIns="48218" rIns="96435" bIns="48218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424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05" name="Freeform 579"/>
            <p:cNvSpPr>
              <a:spLocks/>
            </p:cNvSpPr>
            <p:nvPr/>
          </p:nvSpPr>
          <p:spPr bwMode="auto">
            <a:xfrm>
              <a:off x="7228844" y="3790714"/>
              <a:ext cx="361361" cy="362804"/>
            </a:xfrm>
            <a:custGeom>
              <a:avLst/>
              <a:gdLst>
                <a:gd name="T0" fmla="*/ 187 w 212"/>
                <a:gd name="T1" fmla="*/ 213 h 213"/>
                <a:gd name="T2" fmla="*/ 212 w 212"/>
                <a:gd name="T3" fmla="*/ 213 h 213"/>
                <a:gd name="T4" fmla="*/ 0 w 212"/>
                <a:gd name="T5" fmla="*/ 0 h 213"/>
                <a:gd name="T6" fmla="*/ 0 w 212"/>
                <a:gd name="T7" fmla="*/ 25 h 213"/>
                <a:gd name="T8" fmla="*/ 0 w 212"/>
                <a:gd name="T9" fmla="*/ 52 h 213"/>
                <a:gd name="T10" fmla="*/ 0 w 212"/>
                <a:gd name="T11" fmla="*/ 213 h 213"/>
                <a:gd name="T12" fmla="*/ 160 w 212"/>
                <a:gd name="T13" fmla="*/ 213 h 213"/>
                <a:gd name="T14" fmla="*/ 187 w 212"/>
                <a:gd name="T15" fmla="*/ 213 h 2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12" h="213">
                  <a:moveTo>
                    <a:pt x="187" y="213"/>
                  </a:moveTo>
                  <a:cubicBezTo>
                    <a:pt x="212" y="213"/>
                    <a:pt x="212" y="213"/>
                    <a:pt x="212" y="213"/>
                  </a:cubicBezTo>
                  <a:cubicBezTo>
                    <a:pt x="187" y="7"/>
                    <a:pt x="0" y="0"/>
                    <a:pt x="0" y="0"/>
                  </a:cubicBezTo>
                  <a:cubicBezTo>
                    <a:pt x="0" y="25"/>
                    <a:pt x="0" y="25"/>
                    <a:pt x="0" y="25"/>
                  </a:cubicBezTo>
                  <a:cubicBezTo>
                    <a:pt x="0" y="52"/>
                    <a:pt x="0" y="52"/>
                    <a:pt x="0" y="52"/>
                  </a:cubicBezTo>
                  <a:cubicBezTo>
                    <a:pt x="0" y="213"/>
                    <a:pt x="0" y="213"/>
                    <a:pt x="0" y="213"/>
                  </a:cubicBezTo>
                  <a:cubicBezTo>
                    <a:pt x="160" y="213"/>
                    <a:pt x="160" y="213"/>
                    <a:pt x="160" y="213"/>
                  </a:cubicBezTo>
                  <a:lnTo>
                    <a:pt x="187" y="213"/>
                  </a:ln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 vert="horz" wrap="square" lIns="96435" tIns="48218" rIns="96435" bIns="48218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424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06" name="Freeform 580"/>
            <p:cNvSpPr>
              <a:spLocks/>
            </p:cNvSpPr>
            <p:nvPr/>
          </p:nvSpPr>
          <p:spPr bwMode="auto">
            <a:xfrm>
              <a:off x="6858828" y="3833269"/>
              <a:ext cx="605154" cy="688822"/>
            </a:xfrm>
            <a:custGeom>
              <a:avLst/>
              <a:gdLst>
                <a:gd name="T0" fmla="*/ 202 w 355"/>
                <a:gd name="T1" fmla="*/ 202 h 404"/>
                <a:gd name="T2" fmla="*/ 202 w 355"/>
                <a:gd name="T3" fmla="*/ 26 h 404"/>
                <a:gd name="T4" fmla="*/ 202 w 355"/>
                <a:gd name="T5" fmla="*/ 0 h 404"/>
                <a:gd name="T6" fmla="*/ 0 w 355"/>
                <a:gd name="T7" fmla="*/ 202 h 404"/>
                <a:gd name="T8" fmla="*/ 202 w 355"/>
                <a:gd name="T9" fmla="*/ 404 h 404"/>
                <a:gd name="T10" fmla="*/ 355 w 355"/>
                <a:gd name="T11" fmla="*/ 335 h 404"/>
                <a:gd name="T12" fmla="*/ 335 w 355"/>
                <a:gd name="T13" fmla="*/ 317 h 404"/>
                <a:gd name="T14" fmla="*/ 202 w 355"/>
                <a:gd name="T15" fmla="*/ 202 h 4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55" h="404">
                  <a:moveTo>
                    <a:pt x="202" y="202"/>
                  </a:moveTo>
                  <a:cubicBezTo>
                    <a:pt x="202" y="26"/>
                    <a:pt x="202" y="26"/>
                    <a:pt x="202" y="26"/>
                  </a:cubicBezTo>
                  <a:cubicBezTo>
                    <a:pt x="202" y="0"/>
                    <a:pt x="202" y="0"/>
                    <a:pt x="202" y="0"/>
                  </a:cubicBezTo>
                  <a:cubicBezTo>
                    <a:pt x="91" y="0"/>
                    <a:pt x="0" y="90"/>
                    <a:pt x="0" y="202"/>
                  </a:cubicBezTo>
                  <a:cubicBezTo>
                    <a:pt x="0" y="314"/>
                    <a:pt x="91" y="404"/>
                    <a:pt x="202" y="404"/>
                  </a:cubicBezTo>
                  <a:cubicBezTo>
                    <a:pt x="263" y="404"/>
                    <a:pt x="318" y="377"/>
                    <a:pt x="355" y="335"/>
                  </a:cubicBezTo>
                  <a:cubicBezTo>
                    <a:pt x="335" y="317"/>
                    <a:pt x="335" y="317"/>
                    <a:pt x="335" y="317"/>
                  </a:cubicBezTo>
                  <a:lnTo>
                    <a:pt x="202" y="202"/>
                  </a:ln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 vert="horz" wrap="square" lIns="96435" tIns="48218" rIns="96435" bIns="48218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424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208" name="圆角矩形 3"/>
          <p:cNvSpPr/>
          <p:nvPr/>
        </p:nvSpPr>
        <p:spPr>
          <a:xfrm>
            <a:off x="357166" y="1666852"/>
            <a:ext cx="6286544" cy="622892"/>
          </a:xfrm>
          <a:prstGeom prst="roundRect">
            <a:avLst>
              <a:gd name="adj" fmla="val 50000"/>
            </a:avLst>
          </a:prstGeom>
          <a:solidFill>
            <a:srgbClr val="0070C0"/>
          </a:solidFill>
          <a:ln w="50800">
            <a:noFill/>
          </a:ln>
          <a:effectLst/>
          <a:scene3d>
            <a:camera prst="orthographicFront"/>
            <a:lightRig rig="threePt" dir="t"/>
          </a:scene3d>
          <a:sp3d prstMaterial="softEdge">
            <a:bevelT w="38100" h="63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24">
              <a:solidFill>
                <a:srgbClr val="FFFFFF"/>
              </a:solidFill>
              <a:latin typeface="+mj-ea"/>
              <a:ea typeface="+mj-ea"/>
            </a:endParaRPr>
          </a:p>
        </p:txBody>
      </p:sp>
      <p:sp>
        <p:nvSpPr>
          <p:cNvPr id="209" name="文本框 12"/>
          <p:cNvSpPr txBox="1"/>
          <p:nvPr/>
        </p:nvSpPr>
        <p:spPr bwMode="auto">
          <a:xfrm>
            <a:off x="714356" y="1666852"/>
            <a:ext cx="5572164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На организацию Новогоднего корпоративного отдыха  2022 года – скидка 25% при заказе до 30 ноября 2021 года!</a:t>
            </a:r>
          </a:p>
          <a:p>
            <a:endParaRPr lang="zh-CN" altLang="en-US" sz="1600" dirty="0">
              <a:solidFill>
                <a:schemeClr val="bg1"/>
              </a:solidFill>
              <a:ea typeface="微软雅黑" panose="020B0503020204020204" pitchFamily="34" charset="-122"/>
            </a:endParaRPr>
          </a:p>
        </p:txBody>
      </p:sp>
      <p:grpSp>
        <p:nvGrpSpPr>
          <p:cNvPr id="210" name="组合 119"/>
          <p:cNvGrpSpPr/>
          <p:nvPr/>
        </p:nvGrpSpPr>
        <p:grpSpPr>
          <a:xfrm>
            <a:off x="642918" y="2738422"/>
            <a:ext cx="1357958" cy="1283461"/>
            <a:chOff x="304800" y="673100"/>
            <a:chExt cx="4000500" cy="4000500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211" name="同心圆 120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ysClr val="window" lastClr="FFFFFF"/>
                </a:gs>
                <a:gs pos="55000">
                  <a:sysClr val="window" lastClr="FFFFFF">
                    <a:lumMod val="95000"/>
                  </a:sysClr>
                </a:gs>
                <a:gs pos="100000">
                  <a:sysClr val="window" lastClr="FFFFFF">
                    <a:lumMod val="65000"/>
                  </a:sysClr>
                </a:gs>
              </a:gsLst>
              <a:lin ang="81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1072386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2100" kern="0" dirty="0">
                <a:solidFill>
                  <a:sysClr val="windowText" lastClr="000000"/>
                </a:solidFill>
                <a:latin typeface="Calibri"/>
                <a:ea typeface="宋体"/>
              </a:endParaRPr>
            </a:p>
          </p:txBody>
        </p:sp>
        <p:sp>
          <p:nvSpPr>
            <p:cNvPr id="212" name="椭圆 121"/>
            <p:cNvSpPr/>
            <p:nvPr/>
          </p:nvSpPr>
          <p:spPr>
            <a:xfrm>
              <a:off x="392112" y="760412"/>
              <a:ext cx="3825874" cy="3825874"/>
            </a:xfrm>
            <a:prstGeom prst="ellipse">
              <a:avLst/>
            </a:prstGeom>
            <a:gradFill>
              <a:gsLst>
                <a:gs pos="0">
                  <a:sysClr val="window" lastClr="FFFFFF"/>
                </a:gs>
                <a:gs pos="51000">
                  <a:sysClr val="window" lastClr="FFFFFF">
                    <a:lumMod val="95000"/>
                  </a:sysClr>
                </a:gs>
                <a:gs pos="100000">
                  <a:sysClr val="window" lastClr="FFFFFF">
                    <a:lumMod val="75000"/>
                  </a:sysClr>
                </a:gs>
              </a:gsLst>
              <a:lin ang="189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1072386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2100" kern="0" dirty="0">
                <a:solidFill>
                  <a:sysClr val="window" lastClr="FFFFFF"/>
                </a:solidFill>
                <a:latin typeface="Calibri"/>
                <a:ea typeface="宋体"/>
              </a:endParaRPr>
            </a:p>
          </p:txBody>
        </p:sp>
      </p:grpSp>
      <p:sp>
        <p:nvSpPr>
          <p:cNvPr id="213" name="矩形 130"/>
          <p:cNvSpPr/>
          <p:nvPr/>
        </p:nvSpPr>
        <p:spPr>
          <a:xfrm>
            <a:off x="714356" y="3024174"/>
            <a:ext cx="1214446" cy="631031"/>
          </a:xfrm>
          <a:prstGeom prst="rect">
            <a:avLst/>
          </a:prstGeom>
          <a:noFill/>
        </p:spPr>
        <p:txBody>
          <a:bodyPr wrap="square" lIns="76288" tIns="38144" rIns="76288" bIns="38144">
            <a:spAutoFit/>
          </a:bodyPr>
          <a:lstStyle/>
          <a:p>
            <a:pPr lvl="0" algn="ctr" defTabSz="1072386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Корпоративных выездов и экскурсий</a:t>
            </a: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 cstate="print"/>
          <a:srcRect l="12734" r="14844" b="5717"/>
          <a:stretch>
            <a:fillRect/>
          </a:stretch>
        </p:blipFill>
        <p:spPr bwMode="auto">
          <a:xfrm>
            <a:off x="4357694" y="3595678"/>
            <a:ext cx="1214446" cy="1143008"/>
          </a:xfrm>
          <a:prstGeom prst="ellipse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14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85860" y="3595678"/>
            <a:ext cx="1214446" cy="1143008"/>
          </a:xfrm>
          <a:prstGeom prst="ellipse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216" name="Group 40"/>
          <p:cNvGrpSpPr/>
          <p:nvPr/>
        </p:nvGrpSpPr>
        <p:grpSpPr>
          <a:xfrm>
            <a:off x="142852" y="8882090"/>
            <a:ext cx="357190" cy="216477"/>
            <a:chOff x="2039938" y="1374775"/>
            <a:chExt cx="285750" cy="238125"/>
          </a:xfrm>
          <a:solidFill>
            <a:srgbClr val="0070C0"/>
          </a:solidFill>
        </p:grpSpPr>
        <p:sp>
          <p:nvSpPr>
            <p:cNvPr id="217" name="Freeform 51"/>
            <p:cNvSpPr>
              <a:spLocks noEditPoints="1"/>
            </p:cNvSpPr>
            <p:nvPr/>
          </p:nvSpPr>
          <p:spPr bwMode="auto">
            <a:xfrm>
              <a:off x="2039938" y="1374775"/>
              <a:ext cx="285750" cy="95250"/>
            </a:xfrm>
            <a:custGeom>
              <a:avLst/>
              <a:gdLst>
                <a:gd name="T0" fmla="*/ 864 w 898"/>
                <a:gd name="T1" fmla="*/ 232 h 298"/>
                <a:gd name="T2" fmla="*/ 847 w 898"/>
                <a:gd name="T3" fmla="*/ 255 h 298"/>
                <a:gd name="T4" fmla="*/ 820 w 898"/>
                <a:gd name="T5" fmla="*/ 267 h 298"/>
                <a:gd name="T6" fmla="*/ 682 w 898"/>
                <a:gd name="T7" fmla="*/ 267 h 298"/>
                <a:gd name="T8" fmla="*/ 653 w 898"/>
                <a:gd name="T9" fmla="*/ 255 h 298"/>
                <a:gd name="T10" fmla="*/ 634 w 898"/>
                <a:gd name="T11" fmla="*/ 231 h 298"/>
                <a:gd name="T12" fmla="*/ 629 w 898"/>
                <a:gd name="T13" fmla="*/ 179 h 298"/>
                <a:gd name="T14" fmla="*/ 593 w 898"/>
                <a:gd name="T15" fmla="*/ 161 h 298"/>
                <a:gd name="T16" fmla="*/ 489 w 898"/>
                <a:gd name="T17" fmla="*/ 156 h 298"/>
                <a:gd name="T18" fmla="*/ 387 w 898"/>
                <a:gd name="T19" fmla="*/ 156 h 298"/>
                <a:gd name="T20" fmla="*/ 282 w 898"/>
                <a:gd name="T21" fmla="*/ 164 h 298"/>
                <a:gd name="T22" fmla="*/ 269 w 898"/>
                <a:gd name="T23" fmla="*/ 209 h 298"/>
                <a:gd name="T24" fmla="*/ 262 w 898"/>
                <a:gd name="T25" fmla="*/ 237 h 298"/>
                <a:gd name="T26" fmla="*/ 242 w 898"/>
                <a:gd name="T27" fmla="*/ 259 h 298"/>
                <a:gd name="T28" fmla="*/ 215 w 898"/>
                <a:gd name="T29" fmla="*/ 268 h 298"/>
                <a:gd name="T30" fmla="*/ 71 w 898"/>
                <a:gd name="T31" fmla="*/ 266 h 298"/>
                <a:gd name="T32" fmla="*/ 47 w 898"/>
                <a:gd name="T33" fmla="*/ 251 h 298"/>
                <a:gd name="T34" fmla="*/ 32 w 898"/>
                <a:gd name="T35" fmla="*/ 227 h 298"/>
                <a:gd name="T36" fmla="*/ 29 w 898"/>
                <a:gd name="T37" fmla="*/ 151 h 298"/>
                <a:gd name="T38" fmla="*/ 42 w 898"/>
                <a:gd name="T39" fmla="*/ 112 h 298"/>
                <a:gd name="T40" fmla="*/ 71 w 898"/>
                <a:gd name="T41" fmla="*/ 81 h 298"/>
                <a:gd name="T42" fmla="*/ 112 w 898"/>
                <a:gd name="T43" fmla="*/ 64 h 298"/>
                <a:gd name="T44" fmla="*/ 322 w 898"/>
                <a:gd name="T45" fmla="*/ 35 h 298"/>
                <a:gd name="T46" fmla="*/ 533 w 898"/>
                <a:gd name="T47" fmla="*/ 32 h 298"/>
                <a:gd name="T48" fmla="*/ 744 w 898"/>
                <a:gd name="T49" fmla="*/ 57 h 298"/>
                <a:gd name="T50" fmla="*/ 819 w 898"/>
                <a:gd name="T51" fmla="*/ 77 h 298"/>
                <a:gd name="T52" fmla="*/ 850 w 898"/>
                <a:gd name="T53" fmla="*/ 105 h 298"/>
                <a:gd name="T54" fmla="*/ 867 w 898"/>
                <a:gd name="T55" fmla="*/ 143 h 298"/>
                <a:gd name="T56" fmla="*/ 749 w 898"/>
                <a:gd name="T57" fmla="*/ 27 h 298"/>
                <a:gd name="T58" fmla="*/ 534 w 898"/>
                <a:gd name="T59" fmla="*/ 2 h 298"/>
                <a:gd name="T60" fmla="*/ 319 w 898"/>
                <a:gd name="T61" fmla="*/ 5 h 298"/>
                <a:gd name="T62" fmla="*/ 105 w 898"/>
                <a:gd name="T63" fmla="*/ 35 h 298"/>
                <a:gd name="T64" fmla="*/ 54 w 898"/>
                <a:gd name="T65" fmla="*/ 58 h 298"/>
                <a:gd name="T66" fmla="*/ 17 w 898"/>
                <a:gd name="T67" fmla="*/ 97 h 298"/>
                <a:gd name="T68" fmla="*/ 0 w 898"/>
                <a:gd name="T69" fmla="*/ 149 h 298"/>
                <a:gd name="T70" fmla="*/ 3 w 898"/>
                <a:gd name="T71" fmla="*/ 235 h 298"/>
                <a:gd name="T72" fmla="*/ 25 w 898"/>
                <a:gd name="T73" fmla="*/ 273 h 298"/>
                <a:gd name="T74" fmla="*/ 63 w 898"/>
                <a:gd name="T75" fmla="*/ 294 h 298"/>
                <a:gd name="T76" fmla="*/ 218 w 898"/>
                <a:gd name="T77" fmla="*/ 298 h 298"/>
                <a:gd name="T78" fmla="*/ 258 w 898"/>
                <a:gd name="T79" fmla="*/ 283 h 298"/>
                <a:gd name="T80" fmla="*/ 288 w 898"/>
                <a:gd name="T81" fmla="*/ 251 h 298"/>
                <a:gd name="T82" fmla="*/ 299 w 898"/>
                <a:gd name="T83" fmla="*/ 209 h 298"/>
                <a:gd name="T84" fmla="*/ 449 w 898"/>
                <a:gd name="T85" fmla="*/ 185 h 298"/>
                <a:gd name="T86" fmla="*/ 599 w 898"/>
                <a:gd name="T87" fmla="*/ 209 h 298"/>
                <a:gd name="T88" fmla="*/ 610 w 898"/>
                <a:gd name="T89" fmla="*/ 250 h 298"/>
                <a:gd name="T90" fmla="*/ 641 w 898"/>
                <a:gd name="T91" fmla="*/ 282 h 298"/>
                <a:gd name="T92" fmla="*/ 685 w 898"/>
                <a:gd name="T93" fmla="*/ 298 h 298"/>
                <a:gd name="T94" fmla="*/ 835 w 898"/>
                <a:gd name="T95" fmla="*/ 294 h 298"/>
                <a:gd name="T96" fmla="*/ 871 w 898"/>
                <a:gd name="T97" fmla="*/ 273 h 298"/>
                <a:gd name="T98" fmla="*/ 894 w 898"/>
                <a:gd name="T99" fmla="*/ 235 h 298"/>
                <a:gd name="T100" fmla="*/ 898 w 898"/>
                <a:gd name="T101" fmla="*/ 149 h 298"/>
                <a:gd name="T102" fmla="*/ 881 w 898"/>
                <a:gd name="T103" fmla="*/ 97 h 298"/>
                <a:gd name="T104" fmla="*/ 844 w 898"/>
                <a:gd name="T105" fmla="*/ 58 h 298"/>
                <a:gd name="T106" fmla="*/ 792 w 898"/>
                <a:gd name="T107" fmla="*/ 35 h 2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898" h="298">
                  <a:moveTo>
                    <a:pt x="868" y="209"/>
                  </a:moveTo>
                  <a:lnTo>
                    <a:pt x="868" y="215"/>
                  </a:lnTo>
                  <a:lnTo>
                    <a:pt x="867" y="220"/>
                  </a:lnTo>
                  <a:lnTo>
                    <a:pt x="866" y="227"/>
                  </a:lnTo>
                  <a:lnTo>
                    <a:pt x="864" y="232"/>
                  </a:lnTo>
                  <a:lnTo>
                    <a:pt x="861" y="237"/>
                  </a:lnTo>
                  <a:lnTo>
                    <a:pt x="857" y="242"/>
                  </a:lnTo>
                  <a:lnTo>
                    <a:pt x="854" y="247"/>
                  </a:lnTo>
                  <a:lnTo>
                    <a:pt x="851" y="251"/>
                  </a:lnTo>
                  <a:lnTo>
                    <a:pt x="847" y="255"/>
                  </a:lnTo>
                  <a:lnTo>
                    <a:pt x="841" y="259"/>
                  </a:lnTo>
                  <a:lnTo>
                    <a:pt x="836" y="261"/>
                  </a:lnTo>
                  <a:lnTo>
                    <a:pt x="832" y="264"/>
                  </a:lnTo>
                  <a:lnTo>
                    <a:pt x="825" y="266"/>
                  </a:lnTo>
                  <a:lnTo>
                    <a:pt x="820" y="267"/>
                  </a:lnTo>
                  <a:lnTo>
                    <a:pt x="814" y="268"/>
                  </a:lnTo>
                  <a:lnTo>
                    <a:pt x="807" y="268"/>
                  </a:lnTo>
                  <a:lnTo>
                    <a:pt x="695" y="268"/>
                  </a:lnTo>
                  <a:lnTo>
                    <a:pt x="688" y="268"/>
                  </a:lnTo>
                  <a:lnTo>
                    <a:pt x="682" y="267"/>
                  </a:lnTo>
                  <a:lnTo>
                    <a:pt x="676" y="266"/>
                  </a:lnTo>
                  <a:lnTo>
                    <a:pt x="669" y="264"/>
                  </a:lnTo>
                  <a:lnTo>
                    <a:pt x="664" y="261"/>
                  </a:lnTo>
                  <a:lnTo>
                    <a:pt x="658" y="258"/>
                  </a:lnTo>
                  <a:lnTo>
                    <a:pt x="653" y="255"/>
                  </a:lnTo>
                  <a:lnTo>
                    <a:pt x="649" y="250"/>
                  </a:lnTo>
                  <a:lnTo>
                    <a:pt x="645" y="246"/>
                  </a:lnTo>
                  <a:lnTo>
                    <a:pt x="640" y="242"/>
                  </a:lnTo>
                  <a:lnTo>
                    <a:pt x="637" y="236"/>
                  </a:lnTo>
                  <a:lnTo>
                    <a:pt x="634" y="231"/>
                  </a:lnTo>
                  <a:lnTo>
                    <a:pt x="632" y="226"/>
                  </a:lnTo>
                  <a:lnTo>
                    <a:pt x="630" y="220"/>
                  </a:lnTo>
                  <a:lnTo>
                    <a:pt x="629" y="215"/>
                  </a:lnTo>
                  <a:lnTo>
                    <a:pt x="629" y="209"/>
                  </a:lnTo>
                  <a:lnTo>
                    <a:pt x="629" y="179"/>
                  </a:lnTo>
                  <a:lnTo>
                    <a:pt x="627" y="173"/>
                  </a:lnTo>
                  <a:lnTo>
                    <a:pt x="624" y="169"/>
                  </a:lnTo>
                  <a:lnTo>
                    <a:pt x="620" y="166"/>
                  </a:lnTo>
                  <a:lnTo>
                    <a:pt x="615" y="164"/>
                  </a:lnTo>
                  <a:lnTo>
                    <a:pt x="593" y="161"/>
                  </a:lnTo>
                  <a:lnTo>
                    <a:pt x="573" y="160"/>
                  </a:lnTo>
                  <a:lnTo>
                    <a:pt x="551" y="158"/>
                  </a:lnTo>
                  <a:lnTo>
                    <a:pt x="531" y="157"/>
                  </a:lnTo>
                  <a:lnTo>
                    <a:pt x="511" y="156"/>
                  </a:lnTo>
                  <a:lnTo>
                    <a:pt x="489" y="156"/>
                  </a:lnTo>
                  <a:lnTo>
                    <a:pt x="469" y="155"/>
                  </a:lnTo>
                  <a:lnTo>
                    <a:pt x="449" y="155"/>
                  </a:lnTo>
                  <a:lnTo>
                    <a:pt x="428" y="155"/>
                  </a:lnTo>
                  <a:lnTo>
                    <a:pt x="407" y="156"/>
                  </a:lnTo>
                  <a:lnTo>
                    <a:pt x="387" y="156"/>
                  </a:lnTo>
                  <a:lnTo>
                    <a:pt x="366" y="157"/>
                  </a:lnTo>
                  <a:lnTo>
                    <a:pt x="346" y="158"/>
                  </a:lnTo>
                  <a:lnTo>
                    <a:pt x="325" y="160"/>
                  </a:lnTo>
                  <a:lnTo>
                    <a:pt x="303" y="161"/>
                  </a:lnTo>
                  <a:lnTo>
                    <a:pt x="282" y="164"/>
                  </a:lnTo>
                  <a:lnTo>
                    <a:pt x="277" y="166"/>
                  </a:lnTo>
                  <a:lnTo>
                    <a:pt x="272" y="169"/>
                  </a:lnTo>
                  <a:lnTo>
                    <a:pt x="270" y="173"/>
                  </a:lnTo>
                  <a:lnTo>
                    <a:pt x="269" y="179"/>
                  </a:lnTo>
                  <a:lnTo>
                    <a:pt x="269" y="209"/>
                  </a:lnTo>
                  <a:lnTo>
                    <a:pt x="268" y="215"/>
                  </a:lnTo>
                  <a:lnTo>
                    <a:pt x="268" y="220"/>
                  </a:lnTo>
                  <a:lnTo>
                    <a:pt x="266" y="227"/>
                  </a:lnTo>
                  <a:lnTo>
                    <a:pt x="264" y="232"/>
                  </a:lnTo>
                  <a:lnTo>
                    <a:pt x="262" y="237"/>
                  </a:lnTo>
                  <a:lnTo>
                    <a:pt x="258" y="242"/>
                  </a:lnTo>
                  <a:lnTo>
                    <a:pt x="255" y="247"/>
                  </a:lnTo>
                  <a:lnTo>
                    <a:pt x="251" y="251"/>
                  </a:lnTo>
                  <a:lnTo>
                    <a:pt x="247" y="255"/>
                  </a:lnTo>
                  <a:lnTo>
                    <a:pt x="242" y="259"/>
                  </a:lnTo>
                  <a:lnTo>
                    <a:pt x="237" y="261"/>
                  </a:lnTo>
                  <a:lnTo>
                    <a:pt x="232" y="264"/>
                  </a:lnTo>
                  <a:lnTo>
                    <a:pt x="226" y="266"/>
                  </a:lnTo>
                  <a:lnTo>
                    <a:pt x="221" y="267"/>
                  </a:lnTo>
                  <a:lnTo>
                    <a:pt x="215" y="268"/>
                  </a:lnTo>
                  <a:lnTo>
                    <a:pt x="208" y="268"/>
                  </a:lnTo>
                  <a:lnTo>
                    <a:pt x="89" y="268"/>
                  </a:lnTo>
                  <a:lnTo>
                    <a:pt x="83" y="268"/>
                  </a:lnTo>
                  <a:lnTo>
                    <a:pt x="77" y="267"/>
                  </a:lnTo>
                  <a:lnTo>
                    <a:pt x="71" y="266"/>
                  </a:lnTo>
                  <a:lnTo>
                    <a:pt x="66" y="264"/>
                  </a:lnTo>
                  <a:lnTo>
                    <a:pt x="60" y="261"/>
                  </a:lnTo>
                  <a:lnTo>
                    <a:pt x="55" y="259"/>
                  </a:lnTo>
                  <a:lnTo>
                    <a:pt x="51" y="255"/>
                  </a:lnTo>
                  <a:lnTo>
                    <a:pt x="47" y="251"/>
                  </a:lnTo>
                  <a:lnTo>
                    <a:pt x="42" y="247"/>
                  </a:lnTo>
                  <a:lnTo>
                    <a:pt x="39" y="242"/>
                  </a:lnTo>
                  <a:lnTo>
                    <a:pt x="36" y="237"/>
                  </a:lnTo>
                  <a:lnTo>
                    <a:pt x="34" y="232"/>
                  </a:lnTo>
                  <a:lnTo>
                    <a:pt x="32" y="227"/>
                  </a:lnTo>
                  <a:lnTo>
                    <a:pt x="31" y="220"/>
                  </a:lnTo>
                  <a:lnTo>
                    <a:pt x="29" y="215"/>
                  </a:lnTo>
                  <a:lnTo>
                    <a:pt x="29" y="209"/>
                  </a:lnTo>
                  <a:lnTo>
                    <a:pt x="29" y="159"/>
                  </a:lnTo>
                  <a:lnTo>
                    <a:pt x="29" y="151"/>
                  </a:lnTo>
                  <a:lnTo>
                    <a:pt x="31" y="143"/>
                  </a:lnTo>
                  <a:lnTo>
                    <a:pt x="33" y="135"/>
                  </a:lnTo>
                  <a:lnTo>
                    <a:pt x="35" y="127"/>
                  </a:lnTo>
                  <a:lnTo>
                    <a:pt x="39" y="120"/>
                  </a:lnTo>
                  <a:lnTo>
                    <a:pt x="42" y="112"/>
                  </a:lnTo>
                  <a:lnTo>
                    <a:pt x="48" y="105"/>
                  </a:lnTo>
                  <a:lnTo>
                    <a:pt x="53" y="98"/>
                  </a:lnTo>
                  <a:lnTo>
                    <a:pt x="58" y="93"/>
                  </a:lnTo>
                  <a:lnTo>
                    <a:pt x="65" y="87"/>
                  </a:lnTo>
                  <a:lnTo>
                    <a:pt x="71" y="81"/>
                  </a:lnTo>
                  <a:lnTo>
                    <a:pt x="79" y="77"/>
                  </a:lnTo>
                  <a:lnTo>
                    <a:pt x="86" y="73"/>
                  </a:lnTo>
                  <a:lnTo>
                    <a:pt x="95" y="70"/>
                  </a:lnTo>
                  <a:lnTo>
                    <a:pt x="103" y="66"/>
                  </a:lnTo>
                  <a:lnTo>
                    <a:pt x="112" y="64"/>
                  </a:lnTo>
                  <a:lnTo>
                    <a:pt x="154" y="57"/>
                  </a:lnTo>
                  <a:lnTo>
                    <a:pt x="195" y="49"/>
                  </a:lnTo>
                  <a:lnTo>
                    <a:pt x="237" y="44"/>
                  </a:lnTo>
                  <a:lnTo>
                    <a:pt x="280" y="38"/>
                  </a:lnTo>
                  <a:lnTo>
                    <a:pt x="322" y="35"/>
                  </a:lnTo>
                  <a:lnTo>
                    <a:pt x="364" y="32"/>
                  </a:lnTo>
                  <a:lnTo>
                    <a:pt x="406" y="31"/>
                  </a:lnTo>
                  <a:lnTo>
                    <a:pt x="449" y="30"/>
                  </a:lnTo>
                  <a:lnTo>
                    <a:pt x="491" y="31"/>
                  </a:lnTo>
                  <a:lnTo>
                    <a:pt x="533" y="32"/>
                  </a:lnTo>
                  <a:lnTo>
                    <a:pt x="576" y="35"/>
                  </a:lnTo>
                  <a:lnTo>
                    <a:pt x="618" y="38"/>
                  </a:lnTo>
                  <a:lnTo>
                    <a:pt x="661" y="44"/>
                  </a:lnTo>
                  <a:lnTo>
                    <a:pt x="702" y="49"/>
                  </a:lnTo>
                  <a:lnTo>
                    <a:pt x="744" y="57"/>
                  </a:lnTo>
                  <a:lnTo>
                    <a:pt x="786" y="64"/>
                  </a:lnTo>
                  <a:lnTo>
                    <a:pt x="794" y="66"/>
                  </a:lnTo>
                  <a:lnTo>
                    <a:pt x="803" y="70"/>
                  </a:lnTo>
                  <a:lnTo>
                    <a:pt x="810" y="73"/>
                  </a:lnTo>
                  <a:lnTo>
                    <a:pt x="819" y="77"/>
                  </a:lnTo>
                  <a:lnTo>
                    <a:pt x="825" y="81"/>
                  </a:lnTo>
                  <a:lnTo>
                    <a:pt x="833" y="87"/>
                  </a:lnTo>
                  <a:lnTo>
                    <a:pt x="839" y="93"/>
                  </a:lnTo>
                  <a:lnTo>
                    <a:pt x="845" y="98"/>
                  </a:lnTo>
                  <a:lnTo>
                    <a:pt x="850" y="105"/>
                  </a:lnTo>
                  <a:lnTo>
                    <a:pt x="854" y="112"/>
                  </a:lnTo>
                  <a:lnTo>
                    <a:pt x="858" y="120"/>
                  </a:lnTo>
                  <a:lnTo>
                    <a:pt x="862" y="127"/>
                  </a:lnTo>
                  <a:lnTo>
                    <a:pt x="865" y="135"/>
                  </a:lnTo>
                  <a:lnTo>
                    <a:pt x="867" y="143"/>
                  </a:lnTo>
                  <a:lnTo>
                    <a:pt x="868" y="151"/>
                  </a:lnTo>
                  <a:lnTo>
                    <a:pt x="868" y="159"/>
                  </a:lnTo>
                  <a:lnTo>
                    <a:pt x="868" y="209"/>
                  </a:lnTo>
                  <a:close/>
                  <a:moveTo>
                    <a:pt x="792" y="35"/>
                  </a:moveTo>
                  <a:lnTo>
                    <a:pt x="749" y="27"/>
                  </a:lnTo>
                  <a:lnTo>
                    <a:pt x="707" y="19"/>
                  </a:lnTo>
                  <a:lnTo>
                    <a:pt x="664" y="14"/>
                  </a:lnTo>
                  <a:lnTo>
                    <a:pt x="621" y="9"/>
                  </a:lnTo>
                  <a:lnTo>
                    <a:pt x="578" y="5"/>
                  </a:lnTo>
                  <a:lnTo>
                    <a:pt x="534" y="2"/>
                  </a:lnTo>
                  <a:lnTo>
                    <a:pt x="492" y="1"/>
                  </a:lnTo>
                  <a:lnTo>
                    <a:pt x="449" y="0"/>
                  </a:lnTo>
                  <a:lnTo>
                    <a:pt x="405" y="1"/>
                  </a:lnTo>
                  <a:lnTo>
                    <a:pt x="362" y="2"/>
                  </a:lnTo>
                  <a:lnTo>
                    <a:pt x="319" y="5"/>
                  </a:lnTo>
                  <a:lnTo>
                    <a:pt x="277" y="9"/>
                  </a:lnTo>
                  <a:lnTo>
                    <a:pt x="234" y="14"/>
                  </a:lnTo>
                  <a:lnTo>
                    <a:pt x="191" y="20"/>
                  </a:lnTo>
                  <a:lnTo>
                    <a:pt x="148" y="27"/>
                  </a:lnTo>
                  <a:lnTo>
                    <a:pt x="105" y="35"/>
                  </a:lnTo>
                  <a:lnTo>
                    <a:pt x="95" y="37"/>
                  </a:lnTo>
                  <a:lnTo>
                    <a:pt x="84" y="42"/>
                  </a:lnTo>
                  <a:lnTo>
                    <a:pt x="73" y="46"/>
                  </a:lnTo>
                  <a:lnTo>
                    <a:pt x="64" y="51"/>
                  </a:lnTo>
                  <a:lnTo>
                    <a:pt x="54" y="58"/>
                  </a:lnTo>
                  <a:lnTo>
                    <a:pt x="46" y="64"/>
                  </a:lnTo>
                  <a:lnTo>
                    <a:pt x="37" y="72"/>
                  </a:lnTo>
                  <a:lnTo>
                    <a:pt x="29" y="80"/>
                  </a:lnTo>
                  <a:lnTo>
                    <a:pt x="23" y="89"/>
                  </a:lnTo>
                  <a:lnTo>
                    <a:pt x="17" y="97"/>
                  </a:lnTo>
                  <a:lnTo>
                    <a:pt x="11" y="107"/>
                  </a:lnTo>
                  <a:lnTo>
                    <a:pt x="7" y="117"/>
                  </a:lnTo>
                  <a:lnTo>
                    <a:pt x="4" y="127"/>
                  </a:lnTo>
                  <a:lnTo>
                    <a:pt x="2" y="138"/>
                  </a:lnTo>
                  <a:lnTo>
                    <a:pt x="0" y="149"/>
                  </a:lnTo>
                  <a:lnTo>
                    <a:pt x="0" y="159"/>
                  </a:lnTo>
                  <a:lnTo>
                    <a:pt x="0" y="209"/>
                  </a:lnTo>
                  <a:lnTo>
                    <a:pt x="0" y="218"/>
                  </a:lnTo>
                  <a:lnTo>
                    <a:pt x="1" y="227"/>
                  </a:lnTo>
                  <a:lnTo>
                    <a:pt x="3" y="235"/>
                  </a:lnTo>
                  <a:lnTo>
                    <a:pt x="6" y="244"/>
                  </a:lnTo>
                  <a:lnTo>
                    <a:pt x="10" y="251"/>
                  </a:lnTo>
                  <a:lnTo>
                    <a:pt x="15" y="259"/>
                  </a:lnTo>
                  <a:lnTo>
                    <a:pt x="20" y="266"/>
                  </a:lnTo>
                  <a:lnTo>
                    <a:pt x="25" y="273"/>
                  </a:lnTo>
                  <a:lnTo>
                    <a:pt x="32" y="278"/>
                  </a:lnTo>
                  <a:lnTo>
                    <a:pt x="39" y="283"/>
                  </a:lnTo>
                  <a:lnTo>
                    <a:pt x="47" y="288"/>
                  </a:lnTo>
                  <a:lnTo>
                    <a:pt x="54" y="292"/>
                  </a:lnTo>
                  <a:lnTo>
                    <a:pt x="63" y="294"/>
                  </a:lnTo>
                  <a:lnTo>
                    <a:pt x="71" y="297"/>
                  </a:lnTo>
                  <a:lnTo>
                    <a:pt x="80" y="298"/>
                  </a:lnTo>
                  <a:lnTo>
                    <a:pt x="89" y="298"/>
                  </a:lnTo>
                  <a:lnTo>
                    <a:pt x="208" y="298"/>
                  </a:lnTo>
                  <a:lnTo>
                    <a:pt x="218" y="298"/>
                  </a:lnTo>
                  <a:lnTo>
                    <a:pt x="226" y="296"/>
                  </a:lnTo>
                  <a:lnTo>
                    <a:pt x="235" y="294"/>
                  </a:lnTo>
                  <a:lnTo>
                    <a:pt x="243" y="292"/>
                  </a:lnTo>
                  <a:lnTo>
                    <a:pt x="251" y="288"/>
                  </a:lnTo>
                  <a:lnTo>
                    <a:pt x="258" y="283"/>
                  </a:lnTo>
                  <a:lnTo>
                    <a:pt x="266" y="278"/>
                  </a:lnTo>
                  <a:lnTo>
                    <a:pt x="272" y="273"/>
                  </a:lnTo>
                  <a:lnTo>
                    <a:pt x="278" y="266"/>
                  </a:lnTo>
                  <a:lnTo>
                    <a:pt x="283" y="259"/>
                  </a:lnTo>
                  <a:lnTo>
                    <a:pt x="288" y="251"/>
                  </a:lnTo>
                  <a:lnTo>
                    <a:pt x="292" y="244"/>
                  </a:lnTo>
                  <a:lnTo>
                    <a:pt x="295" y="235"/>
                  </a:lnTo>
                  <a:lnTo>
                    <a:pt x="297" y="227"/>
                  </a:lnTo>
                  <a:lnTo>
                    <a:pt x="298" y="218"/>
                  </a:lnTo>
                  <a:lnTo>
                    <a:pt x="299" y="209"/>
                  </a:lnTo>
                  <a:lnTo>
                    <a:pt x="299" y="193"/>
                  </a:lnTo>
                  <a:lnTo>
                    <a:pt x="336" y="189"/>
                  </a:lnTo>
                  <a:lnTo>
                    <a:pt x="374" y="187"/>
                  </a:lnTo>
                  <a:lnTo>
                    <a:pt x="411" y="186"/>
                  </a:lnTo>
                  <a:lnTo>
                    <a:pt x="449" y="185"/>
                  </a:lnTo>
                  <a:lnTo>
                    <a:pt x="485" y="186"/>
                  </a:lnTo>
                  <a:lnTo>
                    <a:pt x="523" y="187"/>
                  </a:lnTo>
                  <a:lnTo>
                    <a:pt x="560" y="189"/>
                  </a:lnTo>
                  <a:lnTo>
                    <a:pt x="599" y="193"/>
                  </a:lnTo>
                  <a:lnTo>
                    <a:pt x="599" y="209"/>
                  </a:lnTo>
                  <a:lnTo>
                    <a:pt x="599" y="217"/>
                  </a:lnTo>
                  <a:lnTo>
                    <a:pt x="601" y="227"/>
                  </a:lnTo>
                  <a:lnTo>
                    <a:pt x="603" y="234"/>
                  </a:lnTo>
                  <a:lnTo>
                    <a:pt x="606" y="243"/>
                  </a:lnTo>
                  <a:lnTo>
                    <a:pt x="610" y="250"/>
                  </a:lnTo>
                  <a:lnTo>
                    <a:pt x="616" y="258"/>
                  </a:lnTo>
                  <a:lnTo>
                    <a:pt x="621" y="265"/>
                  </a:lnTo>
                  <a:lnTo>
                    <a:pt x="627" y="272"/>
                  </a:lnTo>
                  <a:lnTo>
                    <a:pt x="634" y="277"/>
                  </a:lnTo>
                  <a:lnTo>
                    <a:pt x="641" y="282"/>
                  </a:lnTo>
                  <a:lnTo>
                    <a:pt x="650" y="288"/>
                  </a:lnTo>
                  <a:lnTo>
                    <a:pt x="657" y="291"/>
                  </a:lnTo>
                  <a:lnTo>
                    <a:pt x="667" y="294"/>
                  </a:lnTo>
                  <a:lnTo>
                    <a:pt x="676" y="296"/>
                  </a:lnTo>
                  <a:lnTo>
                    <a:pt x="685" y="298"/>
                  </a:lnTo>
                  <a:lnTo>
                    <a:pt x="695" y="298"/>
                  </a:lnTo>
                  <a:lnTo>
                    <a:pt x="807" y="298"/>
                  </a:lnTo>
                  <a:lnTo>
                    <a:pt x="817" y="298"/>
                  </a:lnTo>
                  <a:lnTo>
                    <a:pt x="826" y="296"/>
                  </a:lnTo>
                  <a:lnTo>
                    <a:pt x="835" y="294"/>
                  </a:lnTo>
                  <a:lnTo>
                    <a:pt x="842" y="292"/>
                  </a:lnTo>
                  <a:lnTo>
                    <a:pt x="851" y="288"/>
                  </a:lnTo>
                  <a:lnTo>
                    <a:pt x="858" y="283"/>
                  </a:lnTo>
                  <a:lnTo>
                    <a:pt x="865" y="278"/>
                  </a:lnTo>
                  <a:lnTo>
                    <a:pt x="871" y="273"/>
                  </a:lnTo>
                  <a:lnTo>
                    <a:pt x="878" y="266"/>
                  </a:lnTo>
                  <a:lnTo>
                    <a:pt x="883" y="259"/>
                  </a:lnTo>
                  <a:lnTo>
                    <a:pt x="887" y="251"/>
                  </a:lnTo>
                  <a:lnTo>
                    <a:pt x="892" y="244"/>
                  </a:lnTo>
                  <a:lnTo>
                    <a:pt x="894" y="235"/>
                  </a:lnTo>
                  <a:lnTo>
                    <a:pt x="896" y="227"/>
                  </a:lnTo>
                  <a:lnTo>
                    <a:pt x="898" y="218"/>
                  </a:lnTo>
                  <a:lnTo>
                    <a:pt x="898" y="209"/>
                  </a:lnTo>
                  <a:lnTo>
                    <a:pt x="898" y="159"/>
                  </a:lnTo>
                  <a:lnTo>
                    <a:pt x="898" y="149"/>
                  </a:lnTo>
                  <a:lnTo>
                    <a:pt x="896" y="138"/>
                  </a:lnTo>
                  <a:lnTo>
                    <a:pt x="894" y="127"/>
                  </a:lnTo>
                  <a:lnTo>
                    <a:pt x="891" y="117"/>
                  </a:lnTo>
                  <a:lnTo>
                    <a:pt x="886" y="107"/>
                  </a:lnTo>
                  <a:lnTo>
                    <a:pt x="881" y="97"/>
                  </a:lnTo>
                  <a:lnTo>
                    <a:pt x="875" y="89"/>
                  </a:lnTo>
                  <a:lnTo>
                    <a:pt x="868" y="80"/>
                  </a:lnTo>
                  <a:lnTo>
                    <a:pt x="861" y="72"/>
                  </a:lnTo>
                  <a:lnTo>
                    <a:pt x="852" y="64"/>
                  </a:lnTo>
                  <a:lnTo>
                    <a:pt x="844" y="58"/>
                  </a:lnTo>
                  <a:lnTo>
                    <a:pt x="834" y="51"/>
                  </a:lnTo>
                  <a:lnTo>
                    <a:pt x="824" y="46"/>
                  </a:lnTo>
                  <a:lnTo>
                    <a:pt x="814" y="42"/>
                  </a:lnTo>
                  <a:lnTo>
                    <a:pt x="803" y="37"/>
                  </a:lnTo>
                  <a:lnTo>
                    <a:pt x="792" y="35"/>
                  </a:lnTo>
                  <a:lnTo>
                    <a:pt x="792" y="35"/>
                  </a:lnTo>
                  <a:close/>
                </a:path>
              </a:pathLst>
            </a:custGeom>
            <a:grpFill/>
            <a:ln w="12700">
              <a:solidFill>
                <a:srgbClr val="0070C0"/>
              </a:solidFill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accent5"/>
                </a:solidFill>
              </a:endParaRPr>
            </a:p>
          </p:txBody>
        </p:sp>
        <p:sp>
          <p:nvSpPr>
            <p:cNvPr id="218" name="Freeform 52"/>
            <p:cNvSpPr>
              <a:spLocks/>
            </p:cNvSpPr>
            <p:nvPr/>
          </p:nvSpPr>
          <p:spPr bwMode="auto">
            <a:xfrm>
              <a:off x="2087563" y="1489075"/>
              <a:ext cx="190500" cy="123825"/>
            </a:xfrm>
            <a:custGeom>
              <a:avLst/>
              <a:gdLst>
                <a:gd name="T0" fmla="*/ 567 w 599"/>
                <a:gd name="T1" fmla="*/ 308 h 391"/>
                <a:gd name="T2" fmla="*/ 559 w 599"/>
                <a:gd name="T3" fmla="*/ 329 h 391"/>
                <a:gd name="T4" fmla="*/ 549 w 599"/>
                <a:gd name="T5" fmla="*/ 343 h 391"/>
                <a:gd name="T6" fmla="*/ 539 w 599"/>
                <a:gd name="T7" fmla="*/ 351 h 391"/>
                <a:gd name="T8" fmla="*/ 529 w 599"/>
                <a:gd name="T9" fmla="*/ 357 h 391"/>
                <a:gd name="T10" fmla="*/ 517 w 599"/>
                <a:gd name="T11" fmla="*/ 360 h 391"/>
                <a:gd name="T12" fmla="*/ 90 w 599"/>
                <a:gd name="T13" fmla="*/ 360 h 391"/>
                <a:gd name="T14" fmla="*/ 77 w 599"/>
                <a:gd name="T15" fmla="*/ 359 h 391"/>
                <a:gd name="T16" fmla="*/ 67 w 599"/>
                <a:gd name="T17" fmla="*/ 355 h 391"/>
                <a:gd name="T18" fmla="*/ 56 w 599"/>
                <a:gd name="T19" fmla="*/ 350 h 391"/>
                <a:gd name="T20" fmla="*/ 47 w 599"/>
                <a:gd name="T21" fmla="*/ 343 h 391"/>
                <a:gd name="T22" fmla="*/ 40 w 599"/>
                <a:gd name="T23" fmla="*/ 334 h 391"/>
                <a:gd name="T24" fmla="*/ 35 w 599"/>
                <a:gd name="T25" fmla="*/ 323 h 391"/>
                <a:gd name="T26" fmla="*/ 31 w 599"/>
                <a:gd name="T27" fmla="*/ 313 h 391"/>
                <a:gd name="T28" fmla="*/ 30 w 599"/>
                <a:gd name="T29" fmla="*/ 300 h 391"/>
                <a:gd name="T30" fmla="*/ 0 w 599"/>
                <a:gd name="T31" fmla="*/ 0 h 391"/>
                <a:gd name="T32" fmla="*/ 0 w 599"/>
                <a:gd name="T33" fmla="*/ 309 h 391"/>
                <a:gd name="T34" fmla="*/ 3 w 599"/>
                <a:gd name="T35" fmla="*/ 327 h 391"/>
                <a:gd name="T36" fmla="*/ 11 w 599"/>
                <a:gd name="T37" fmla="*/ 343 h 391"/>
                <a:gd name="T38" fmla="*/ 21 w 599"/>
                <a:gd name="T39" fmla="*/ 358 h 391"/>
                <a:gd name="T40" fmla="*/ 32 w 599"/>
                <a:gd name="T41" fmla="*/ 369 h 391"/>
                <a:gd name="T42" fmla="*/ 47 w 599"/>
                <a:gd name="T43" fmla="*/ 379 h 391"/>
                <a:gd name="T44" fmla="*/ 63 w 599"/>
                <a:gd name="T45" fmla="*/ 387 h 391"/>
                <a:gd name="T46" fmla="*/ 81 w 599"/>
                <a:gd name="T47" fmla="*/ 390 h 391"/>
                <a:gd name="T48" fmla="*/ 509 w 599"/>
                <a:gd name="T49" fmla="*/ 390 h 391"/>
                <a:gd name="T50" fmla="*/ 525 w 599"/>
                <a:gd name="T51" fmla="*/ 389 h 391"/>
                <a:gd name="T52" fmla="*/ 540 w 599"/>
                <a:gd name="T53" fmla="*/ 384 h 391"/>
                <a:gd name="T54" fmla="*/ 554 w 599"/>
                <a:gd name="T55" fmla="*/ 377 h 391"/>
                <a:gd name="T56" fmla="*/ 566 w 599"/>
                <a:gd name="T57" fmla="*/ 367 h 391"/>
                <a:gd name="T58" fmla="*/ 577 w 599"/>
                <a:gd name="T59" fmla="*/ 354 h 391"/>
                <a:gd name="T60" fmla="*/ 586 w 599"/>
                <a:gd name="T61" fmla="*/ 341 h 391"/>
                <a:gd name="T62" fmla="*/ 594 w 599"/>
                <a:gd name="T63" fmla="*/ 322 h 391"/>
                <a:gd name="T64" fmla="*/ 599 w 599"/>
                <a:gd name="T65" fmla="*/ 303 h 391"/>
                <a:gd name="T66" fmla="*/ 599 w 599"/>
                <a:gd name="T67" fmla="*/ 300 h 391"/>
                <a:gd name="T68" fmla="*/ 569 w 599"/>
                <a:gd name="T69" fmla="*/ 0 h 3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599" h="391">
                  <a:moveTo>
                    <a:pt x="569" y="299"/>
                  </a:moveTo>
                  <a:lnTo>
                    <a:pt x="567" y="308"/>
                  </a:lnTo>
                  <a:lnTo>
                    <a:pt x="563" y="318"/>
                  </a:lnTo>
                  <a:lnTo>
                    <a:pt x="559" y="329"/>
                  </a:lnTo>
                  <a:lnTo>
                    <a:pt x="552" y="338"/>
                  </a:lnTo>
                  <a:lnTo>
                    <a:pt x="549" y="343"/>
                  </a:lnTo>
                  <a:lnTo>
                    <a:pt x="545" y="347"/>
                  </a:lnTo>
                  <a:lnTo>
                    <a:pt x="539" y="351"/>
                  </a:lnTo>
                  <a:lnTo>
                    <a:pt x="535" y="354"/>
                  </a:lnTo>
                  <a:lnTo>
                    <a:pt x="529" y="357"/>
                  </a:lnTo>
                  <a:lnTo>
                    <a:pt x="523" y="359"/>
                  </a:lnTo>
                  <a:lnTo>
                    <a:pt x="517" y="360"/>
                  </a:lnTo>
                  <a:lnTo>
                    <a:pt x="509" y="361"/>
                  </a:lnTo>
                  <a:lnTo>
                    <a:pt x="90" y="360"/>
                  </a:lnTo>
                  <a:lnTo>
                    <a:pt x="84" y="360"/>
                  </a:lnTo>
                  <a:lnTo>
                    <a:pt x="77" y="359"/>
                  </a:lnTo>
                  <a:lnTo>
                    <a:pt x="72" y="358"/>
                  </a:lnTo>
                  <a:lnTo>
                    <a:pt x="67" y="355"/>
                  </a:lnTo>
                  <a:lnTo>
                    <a:pt x="61" y="353"/>
                  </a:lnTo>
                  <a:lnTo>
                    <a:pt x="56" y="350"/>
                  </a:lnTo>
                  <a:lnTo>
                    <a:pt x="52" y="347"/>
                  </a:lnTo>
                  <a:lnTo>
                    <a:pt x="47" y="343"/>
                  </a:lnTo>
                  <a:lnTo>
                    <a:pt x="44" y="338"/>
                  </a:lnTo>
                  <a:lnTo>
                    <a:pt x="40" y="334"/>
                  </a:lnTo>
                  <a:lnTo>
                    <a:pt x="37" y="329"/>
                  </a:lnTo>
                  <a:lnTo>
                    <a:pt x="35" y="323"/>
                  </a:lnTo>
                  <a:lnTo>
                    <a:pt x="32" y="318"/>
                  </a:lnTo>
                  <a:lnTo>
                    <a:pt x="31" y="313"/>
                  </a:lnTo>
                  <a:lnTo>
                    <a:pt x="30" y="306"/>
                  </a:lnTo>
                  <a:lnTo>
                    <a:pt x="30" y="300"/>
                  </a:lnTo>
                  <a:lnTo>
                    <a:pt x="30" y="0"/>
                  </a:lnTo>
                  <a:lnTo>
                    <a:pt x="0" y="0"/>
                  </a:lnTo>
                  <a:lnTo>
                    <a:pt x="0" y="300"/>
                  </a:lnTo>
                  <a:lnTo>
                    <a:pt x="0" y="309"/>
                  </a:lnTo>
                  <a:lnTo>
                    <a:pt x="1" y="318"/>
                  </a:lnTo>
                  <a:lnTo>
                    <a:pt x="3" y="327"/>
                  </a:lnTo>
                  <a:lnTo>
                    <a:pt x="7" y="335"/>
                  </a:lnTo>
                  <a:lnTo>
                    <a:pt x="11" y="343"/>
                  </a:lnTo>
                  <a:lnTo>
                    <a:pt x="15" y="350"/>
                  </a:lnTo>
                  <a:lnTo>
                    <a:pt x="21" y="358"/>
                  </a:lnTo>
                  <a:lnTo>
                    <a:pt x="26" y="364"/>
                  </a:lnTo>
                  <a:lnTo>
                    <a:pt x="32" y="369"/>
                  </a:lnTo>
                  <a:lnTo>
                    <a:pt x="40" y="375"/>
                  </a:lnTo>
                  <a:lnTo>
                    <a:pt x="47" y="379"/>
                  </a:lnTo>
                  <a:lnTo>
                    <a:pt x="55" y="383"/>
                  </a:lnTo>
                  <a:lnTo>
                    <a:pt x="63" y="387"/>
                  </a:lnTo>
                  <a:lnTo>
                    <a:pt x="72" y="389"/>
                  </a:lnTo>
                  <a:lnTo>
                    <a:pt x="81" y="390"/>
                  </a:lnTo>
                  <a:lnTo>
                    <a:pt x="90" y="391"/>
                  </a:lnTo>
                  <a:lnTo>
                    <a:pt x="509" y="390"/>
                  </a:lnTo>
                  <a:lnTo>
                    <a:pt x="518" y="390"/>
                  </a:lnTo>
                  <a:lnTo>
                    <a:pt x="525" y="389"/>
                  </a:lnTo>
                  <a:lnTo>
                    <a:pt x="533" y="387"/>
                  </a:lnTo>
                  <a:lnTo>
                    <a:pt x="540" y="384"/>
                  </a:lnTo>
                  <a:lnTo>
                    <a:pt x="547" y="381"/>
                  </a:lnTo>
                  <a:lnTo>
                    <a:pt x="554" y="377"/>
                  </a:lnTo>
                  <a:lnTo>
                    <a:pt x="561" y="373"/>
                  </a:lnTo>
                  <a:lnTo>
                    <a:pt x="566" y="367"/>
                  </a:lnTo>
                  <a:lnTo>
                    <a:pt x="571" y="361"/>
                  </a:lnTo>
                  <a:lnTo>
                    <a:pt x="577" y="354"/>
                  </a:lnTo>
                  <a:lnTo>
                    <a:pt x="582" y="348"/>
                  </a:lnTo>
                  <a:lnTo>
                    <a:pt x="586" y="341"/>
                  </a:lnTo>
                  <a:lnTo>
                    <a:pt x="590" y="332"/>
                  </a:lnTo>
                  <a:lnTo>
                    <a:pt x="594" y="322"/>
                  </a:lnTo>
                  <a:lnTo>
                    <a:pt x="596" y="314"/>
                  </a:lnTo>
                  <a:lnTo>
                    <a:pt x="599" y="303"/>
                  </a:lnTo>
                  <a:lnTo>
                    <a:pt x="599" y="302"/>
                  </a:lnTo>
                  <a:lnTo>
                    <a:pt x="599" y="300"/>
                  </a:lnTo>
                  <a:lnTo>
                    <a:pt x="599" y="0"/>
                  </a:lnTo>
                  <a:lnTo>
                    <a:pt x="569" y="0"/>
                  </a:lnTo>
                  <a:lnTo>
                    <a:pt x="569" y="299"/>
                  </a:lnTo>
                  <a:close/>
                </a:path>
              </a:pathLst>
            </a:custGeom>
            <a:grpFill/>
            <a:ln w="12700">
              <a:solidFill>
                <a:srgbClr val="0070C0"/>
              </a:solidFill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accent5"/>
                </a:solidFill>
              </a:endParaRPr>
            </a:p>
          </p:txBody>
        </p:sp>
        <p:sp>
          <p:nvSpPr>
            <p:cNvPr id="219" name="Rectangle 53"/>
            <p:cNvSpPr>
              <a:spLocks noChangeArrowheads="1"/>
            </p:cNvSpPr>
            <p:nvPr/>
          </p:nvSpPr>
          <p:spPr bwMode="auto">
            <a:xfrm>
              <a:off x="2144713" y="1498600"/>
              <a:ext cx="9525" cy="9525"/>
            </a:xfrm>
            <a:prstGeom prst="rect">
              <a:avLst/>
            </a:prstGeom>
            <a:grpFill/>
            <a:ln w="12700">
              <a:solidFill>
                <a:srgbClr val="0070C0"/>
              </a:solidFill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accent5"/>
                </a:solidFill>
              </a:endParaRPr>
            </a:p>
          </p:txBody>
        </p:sp>
        <p:sp>
          <p:nvSpPr>
            <p:cNvPr id="220" name="Rectangle 54"/>
            <p:cNvSpPr>
              <a:spLocks noChangeArrowheads="1"/>
            </p:cNvSpPr>
            <p:nvPr/>
          </p:nvSpPr>
          <p:spPr bwMode="auto">
            <a:xfrm>
              <a:off x="2182813" y="1498600"/>
              <a:ext cx="9525" cy="9525"/>
            </a:xfrm>
            <a:prstGeom prst="rect">
              <a:avLst/>
            </a:prstGeom>
            <a:grpFill/>
            <a:ln w="12700">
              <a:solidFill>
                <a:srgbClr val="0070C0"/>
              </a:solidFill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accent5"/>
                </a:solidFill>
              </a:endParaRPr>
            </a:p>
          </p:txBody>
        </p:sp>
        <p:sp>
          <p:nvSpPr>
            <p:cNvPr id="221" name="Rectangle 55"/>
            <p:cNvSpPr>
              <a:spLocks noChangeArrowheads="1"/>
            </p:cNvSpPr>
            <p:nvPr/>
          </p:nvSpPr>
          <p:spPr bwMode="auto">
            <a:xfrm>
              <a:off x="2220913" y="1498600"/>
              <a:ext cx="9525" cy="9525"/>
            </a:xfrm>
            <a:prstGeom prst="rect">
              <a:avLst/>
            </a:prstGeom>
            <a:grpFill/>
            <a:ln w="12700">
              <a:solidFill>
                <a:srgbClr val="0070C0"/>
              </a:solidFill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accent5"/>
                </a:solidFill>
              </a:endParaRPr>
            </a:p>
          </p:txBody>
        </p:sp>
        <p:sp>
          <p:nvSpPr>
            <p:cNvPr id="222" name="Rectangle 56"/>
            <p:cNvSpPr>
              <a:spLocks noChangeArrowheads="1"/>
            </p:cNvSpPr>
            <p:nvPr/>
          </p:nvSpPr>
          <p:spPr bwMode="auto">
            <a:xfrm>
              <a:off x="2144713" y="1527175"/>
              <a:ext cx="9525" cy="9525"/>
            </a:xfrm>
            <a:prstGeom prst="rect">
              <a:avLst/>
            </a:prstGeom>
            <a:grpFill/>
            <a:ln w="12700">
              <a:solidFill>
                <a:srgbClr val="0070C0"/>
              </a:solidFill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accent5"/>
                </a:solidFill>
              </a:endParaRPr>
            </a:p>
          </p:txBody>
        </p:sp>
        <p:sp>
          <p:nvSpPr>
            <p:cNvPr id="223" name="Rectangle 57"/>
            <p:cNvSpPr>
              <a:spLocks noChangeArrowheads="1"/>
            </p:cNvSpPr>
            <p:nvPr/>
          </p:nvSpPr>
          <p:spPr bwMode="auto">
            <a:xfrm>
              <a:off x="2182813" y="1527175"/>
              <a:ext cx="9525" cy="9525"/>
            </a:xfrm>
            <a:prstGeom prst="rect">
              <a:avLst/>
            </a:prstGeom>
            <a:grpFill/>
            <a:ln w="12700">
              <a:solidFill>
                <a:srgbClr val="0070C0"/>
              </a:solidFill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accent5"/>
                </a:solidFill>
              </a:endParaRPr>
            </a:p>
          </p:txBody>
        </p:sp>
        <p:sp>
          <p:nvSpPr>
            <p:cNvPr id="224" name="Rectangle 58"/>
            <p:cNvSpPr>
              <a:spLocks noChangeArrowheads="1"/>
            </p:cNvSpPr>
            <p:nvPr/>
          </p:nvSpPr>
          <p:spPr bwMode="auto">
            <a:xfrm>
              <a:off x="2220913" y="1527175"/>
              <a:ext cx="9525" cy="9525"/>
            </a:xfrm>
            <a:prstGeom prst="rect">
              <a:avLst/>
            </a:prstGeom>
            <a:grpFill/>
            <a:ln w="12700">
              <a:solidFill>
                <a:srgbClr val="0070C0"/>
              </a:solidFill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accent5"/>
                </a:solidFill>
              </a:endParaRPr>
            </a:p>
          </p:txBody>
        </p:sp>
        <p:sp>
          <p:nvSpPr>
            <p:cNvPr id="225" name="Rectangle 59"/>
            <p:cNvSpPr>
              <a:spLocks noChangeArrowheads="1"/>
            </p:cNvSpPr>
            <p:nvPr/>
          </p:nvSpPr>
          <p:spPr bwMode="auto">
            <a:xfrm>
              <a:off x="2144713" y="1555750"/>
              <a:ext cx="9525" cy="9525"/>
            </a:xfrm>
            <a:prstGeom prst="rect">
              <a:avLst/>
            </a:prstGeom>
            <a:grpFill/>
            <a:ln w="12700">
              <a:solidFill>
                <a:srgbClr val="0070C0"/>
              </a:solidFill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accent5"/>
                </a:solidFill>
              </a:endParaRPr>
            </a:p>
          </p:txBody>
        </p:sp>
        <p:sp>
          <p:nvSpPr>
            <p:cNvPr id="226" name="Rectangle 60"/>
            <p:cNvSpPr>
              <a:spLocks noChangeArrowheads="1"/>
            </p:cNvSpPr>
            <p:nvPr/>
          </p:nvSpPr>
          <p:spPr bwMode="auto">
            <a:xfrm>
              <a:off x="2182813" y="1555750"/>
              <a:ext cx="9525" cy="9525"/>
            </a:xfrm>
            <a:prstGeom prst="rect">
              <a:avLst/>
            </a:prstGeom>
            <a:grpFill/>
            <a:ln w="12700">
              <a:solidFill>
                <a:srgbClr val="0070C0"/>
              </a:solidFill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accent5"/>
                </a:solidFill>
              </a:endParaRPr>
            </a:p>
          </p:txBody>
        </p:sp>
        <p:sp>
          <p:nvSpPr>
            <p:cNvPr id="227" name="Rectangle 61"/>
            <p:cNvSpPr>
              <a:spLocks noChangeArrowheads="1"/>
            </p:cNvSpPr>
            <p:nvPr/>
          </p:nvSpPr>
          <p:spPr bwMode="auto">
            <a:xfrm>
              <a:off x="2220913" y="1555750"/>
              <a:ext cx="9525" cy="9525"/>
            </a:xfrm>
            <a:prstGeom prst="rect">
              <a:avLst/>
            </a:prstGeom>
            <a:grpFill/>
            <a:ln w="12700">
              <a:solidFill>
                <a:srgbClr val="0070C0"/>
              </a:solidFill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accent5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28393400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 advTm="0">
        <p14:prism/>
      </p:transition>
    </mc:Choice>
    <mc:Fallback>
      <p:transition spd="slow" advTm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PRESENTATION_TITLE" val="bt033.pptx"/>
</p:tagLst>
</file>

<file path=ppt/theme/theme1.xml><?xml version="1.0" encoding="utf-8"?>
<a:theme xmlns:a="http://schemas.openxmlformats.org/drawingml/2006/main" name="自定义设计方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p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rgbClr val="D9D9D9">
            <a:alpha val="50196"/>
          </a:srgbClr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209</Words>
  <Application>Microsoft Office PowerPoint</Application>
  <PresentationFormat>Лист A4 (210x297 мм)</PresentationFormat>
  <Paragraphs>33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自定义设计方案</vt:lpstr>
      <vt:lpstr>Слайд 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2016-09-19T15:34:54Z</dcterms:created>
  <dcterms:modified xsi:type="dcterms:W3CDTF">2022-10-01T13:23:14Z</dcterms:modified>
</cp:coreProperties>
</file>