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</p:sldMasterIdLst>
  <p:notesMasterIdLst>
    <p:notesMasterId r:id="rId3"/>
  </p:notesMasterIdLst>
  <p:sldIdLst>
    <p:sldId id="2955" r:id="rId2"/>
  </p:sldIdLst>
  <p:sldSz cx="6858000" cy="9906000" type="A4"/>
  <p:notesSz cx="6858000" cy="9144000"/>
  <p:custDataLst>
    <p:tags r:id="rId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533754" indent="-15231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070157" indent="-3072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606560" indent="-46223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142962" indent="-61719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907210" algn="l" defTabSz="762884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288652" algn="l" defTabSz="762884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670094" algn="l" defTabSz="762884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051536" algn="l" defTabSz="762884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73" userDrawn="1">
          <p15:clr>
            <a:srgbClr val="A4A3A4"/>
          </p15:clr>
        </p15:guide>
        <p15:guide id="2" pos="4050" userDrawn="1">
          <p15:clr>
            <a:srgbClr val="A4A3A4"/>
          </p15:clr>
        </p15:guide>
        <p15:guide id="3" pos="512" userDrawn="1">
          <p15:clr>
            <a:srgbClr val="A4A3A4"/>
          </p15:clr>
        </p15:guide>
        <p15:guide id="5" orient="horz" pos="4183" userDrawn="1">
          <p15:clr>
            <a:srgbClr val="A4A3A4"/>
          </p15:clr>
        </p15:guide>
        <p15:guide id="6" pos="75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00000"/>
    <a:srgbClr val="7A191D"/>
    <a:srgbClr val="19AA39"/>
    <a:srgbClr val="673326"/>
    <a:srgbClr val="D9D9D9"/>
    <a:srgbClr val="EFEEEC"/>
    <a:srgbClr val="A6A37E"/>
    <a:srgbClr val="BBB99D"/>
    <a:srgbClr val="EDA231"/>
    <a:srgbClr val="56565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762" autoAdjust="0"/>
    <p:restoredTop sz="92986" autoAdjust="0"/>
  </p:normalViewPr>
  <p:slideViewPr>
    <p:cSldViewPr>
      <p:cViewPr>
        <p:scale>
          <a:sx n="120" d="100"/>
          <a:sy n="120" d="100"/>
        </p:scale>
        <p:origin x="-1459" y="3686"/>
      </p:cViewPr>
      <p:guideLst>
        <p:guide orient="horz" pos="511"/>
        <p:guide orient="horz" pos="5729"/>
        <p:guide pos="2160"/>
        <p:guide pos="273"/>
        <p:guide pos="4047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685800"/>
            <a:ext cx="23717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060540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38011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76156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143002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52444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906787" algn="l" defTabSz="762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288145" algn="l" defTabSz="762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669503" algn="l" defTabSz="762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050858" algn="l" defTabSz="762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43138" y="685800"/>
            <a:ext cx="23717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7883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112796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" y="7930"/>
            <a:ext cx="6856207" cy="98901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072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</p:sldLayoutIdLst>
  <p:timing>
    <p:tnLst>
      <p:par>
        <p:cTn id="1" dur="indefinite" restart="never" nodeType="tmRoot"/>
      </p:par>
    </p:tnLst>
  </p:timing>
  <p:txStyles>
    <p:titleStyle>
      <a:lvl1pPr algn="l" defTabSz="762947" rtl="0" eaLnBrk="1" latinLnBrk="0" hangingPunct="1">
        <a:lnSpc>
          <a:spcPct val="90000"/>
        </a:lnSpc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738" indent="-190738" algn="l" defTabSz="762947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2211" indent="-190738" algn="l" defTabSz="762947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3683" indent="-190738" algn="l" defTabSz="762947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35158" indent="-190738" algn="l" defTabSz="762947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6631" indent="-190738" algn="l" defTabSz="762947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8105" indent="-190738" algn="l" defTabSz="762947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9580" indent="-190738" algn="l" defTabSz="762947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61053" indent="-190738" algn="l" defTabSz="762947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42527" indent="-190738" algn="l" defTabSz="762947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29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474" algn="l" defTabSz="7629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2947" algn="l" defTabSz="7629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4421" algn="l" defTabSz="7629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5895" algn="l" defTabSz="7629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7369" algn="l" defTabSz="7629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8843" algn="l" defTabSz="7629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70316" algn="l" defTabSz="7629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51791" algn="l" defTabSz="7629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空心弧 1"/>
          <p:cNvSpPr/>
          <p:nvPr/>
        </p:nvSpPr>
        <p:spPr>
          <a:xfrm rot="5400000">
            <a:off x="171385" y="6496103"/>
            <a:ext cx="2143142" cy="2200208"/>
          </a:xfrm>
          <a:prstGeom prst="blockArc">
            <a:avLst>
              <a:gd name="adj1" fmla="val 10897210"/>
              <a:gd name="adj2" fmla="val 6953"/>
              <a:gd name="adj3" fmla="val 124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64" tIns="53633" rIns="107264" bIns="53633" anchor="ctr"/>
          <a:lstStyle/>
          <a:p>
            <a:pPr algn="ctr" defTabSz="107268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900" dirty="0">
              <a:solidFill>
                <a:prstClr val="black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3" name="直接连接符 2"/>
          <p:cNvCxnSpPr/>
          <p:nvPr/>
        </p:nvCxnSpPr>
        <p:spPr bwMode="auto">
          <a:xfrm>
            <a:off x="1643050" y="6524636"/>
            <a:ext cx="1000132" cy="1588"/>
          </a:xfrm>
          <a:prstGeom prst="line">
            <a:avLst/>
          </a:prstGeom>
          <a:ln w="12700">
            <a:solidFill>
              <a:srgbClr val="9DA8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 bwMode="auto">
          <a:xfrm>
            <a:off x="1643050" y="8667776"/>
            <a:ext cx="357190" cy="1588"/>
          </a:xfrm>
          <a:prstGeom prst="line">
            <a:avLst/>
          </a:prstGeom>
          <a:ln w="12700">
            <a:solidFill>
              <a:srgbClr val="9DA8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>
            <a:stCxn id="66" idx="6"/>
          </p:cNvCxnSpPr>
          <p:nvPr/>
        </p:nvCxnSpPr>
        <p:spPr bwMode="auto">
          <a:xfrm>
            <a:off x="2428868" y="7167578"/>
            <a:ext cx="214314" cy="1588"/>
          </a:xfrm>
          <a:prstGeom prst="line">
            <a:avLst/>
          </a:prstGeom>
          <a:ln w="12700">
            <a:solidFill>
              <a:srgbClr val="9DA8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 bwMode="auto">
          <a:xfrm>
            <a:off x="285728" y="6667512"/>
            <a:ext cx="1857388" cy="1857388"/>
          </a:xfrm>
          <a:prstGeom prst="ellipse">
            <a:avLst/>
          </a:prstGeom>
          <a:solidFill>
            <a:srgbClr val="CCD0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7268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357298" y="8524900"/>
            <a:ext cx="285752" cy="28575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288" tIns="38144" rIns="76288" bIns="38144" rtlCol="0" anchor="ctr"/>
          <a:lstStyle/>
          <a:p>
            <a:pPr algn="ctr"/>
            <a:r>
              <a:rPr lang="ru-RU" altLang="zh-CN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endParaRPr lang="zh-CN" altLang="en-US" dirty="0">
              <a:solidFill>
                <a:prstClr val="whit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8" name="组合 28"/>
          <p:cNvGrpSpPr/>
          <p:nvPr/>
        </p:nvGrpSpPr>
        <p:grpSpPr>
          <a:xfrm>
            <a:off x="2643182" y="6881826"/>
            <a:ext cx="571504" cy="57150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1" name="同心圆 3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+mj-ea"/>
                <a:ea typeface="+mj-ea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45" name="Text Placeholder 7"/>
          <p:cNvSpPr txBox="1">
            <a:spLocks/>
          </p:cNvSpPr>
          <p:nvPr/>
        </p:nvSpPr>
        <p:spPr>
          <a:xfrm>
            <a:off x="2857472" y="2095480"/>
            <a:ext cx="1357346" cy="488740"/>
          </a:xfrm>
          <a:prstGeom prst="rect">
            <a:avLst/>
          </a:prstGeom>
        </p:spPr>
        <p:txBody>
          <a:bodyPr vert="horz" lIns="0" tIns="86655" rIns="0" bIns="86655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Наши услуги:</a:t>
            </a:r>
          </a:p>
        </p:txBody>
      </p:sp>
      <p:sp>
        <p:nvSpPr>
          <p:cNvPr id="48" name="Text Placeholder 2"/>
          <p:cNvSpPr txBox="1">
            <a:spLocks/>
          </p:cNvSpPr>
          <p:nvPr/>
        </p:nvSpPr>
        <p:spPr>
          <a:xfrm>
            <a:off x="500042" y="6024570"/>
            <a:ext cx="6143668" cy="36360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2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900" dirty="0" smtClean="0"/>
          </a:p>
          <a:p>
            <a:pPr algn="l"/>
            <a:endParaRPr lang="ru-RU" sz="900" dirty="0" smtClean="0"/>
          </a:p>
          <a:p>
            <a:pPr algn="l"/>
            <a:endParaRPr lang="ru-RU" sz="900" dirty="0" smtClean="0"/>
          </a:p>
          <a:p>
            <a:pPr algn="l"/>
            <a:endParaRPr lang="ru-RU" sz="900" dirty="0" smtClean="0"/>
          </a:p>
          <a:p>
            <a:pPr algn="l"/>
            <a:endParaRPr lang="ru-RU" sz="900" dirty="0" smtClean="0"/>
          </a:p>
          <a:p>
            <a:pPr algn="l"/>
            <a:endParaRPr lang="en-GB" altLang="zh-CN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0" name="Text Placeholder 2"/>
          <p:cNvSpPr txBox="1">
            <a:spLocks/>
          </p:cNvSpPr>
          <p:nvPr/>
        </p:nvSpPr>
        <p:spPr>
          <a:xfrm>
            <a:off x="2714620" y="6381760"/>
            <a:ext cx="3929090" cy="42862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2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Предоставляем гарантию и услугу страхования на ремонт сроком до 7 лет!</a:t>
            </a:r>
          </a:p>
          <a:p>
            <a:pPr algn="l"/>
            <a:endParaRPr lang="en-GB" altLang="zh-CN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1" name="Text Placeholder 7"/>
          <p:cNvSpPr txBox="1">
            <a:spLocks/>
          </p:cNvSpPr>
          <p:nvPr/>
        </p:nvSpPr>
        <p:spPr>
          <a:xfrm>
            <a:off x="1214422" y="9096404"/>
            <a:ext cx="4572032" cy="274426"/>
          </a:xfrm>
          <a:prstGeom prst="rect">
            <a:avLst/>
          </a:prstGeom>
        </p:spPr>
        <p:txBody>
          <a:bodyPr vert="horz" lIns="0" tIns="86655" rIns="0" bIns="86655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Закажите услуги ремонта сегодня –это выгодно! </a:t>
            </a:r>
          </a:p>
          <a:p>
            <a:pPr algn="l"/>
            <a:endParaRPr lang="zh-CN" altLang="en-US" sz="1300" b="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52" name="Text Placeholder 2"/>
          <p:cNvSpPr txBox="1">
            <a:spLocks/>
          </p:cNvSpPr>
          <p:nvPr/>
        </p:nvSpPr>
        <p:spPr>
          <a:xfrm>
            <a:off x="285728" y="9310718"/>
            <a:ext cx="6429420" cy="43504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2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бесплатного вызова специалиста или  консультации звоните по телефону:</a:t>
            </a:r>
          </a:p>
          <a:p>
            <a:pPr algn="ctr">
              <a:lnSpc>
                <a:spcPct val="100000"/>
              </a:lnSpc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8(888)ХХ-ХХ-ХХХ </a:t>
            </a:r>
          </a:p>
          <a:p>
            <a:pPr algn="ctr">
              <a:lnSpc>
                <a:spcPct val="100000"/>
              </a:lnSpc>
            </a:pPr>
            <a:endParaRPr lang="en-GB" altLang="zh-CN" sz="1400" dirty="0">
              <a:solidFill>
                <a:schemeClr val="tx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  <a:sym typeface="+mn-lt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-8210" y="9906000"/>
            <a:ext cx="6866210" cy="8726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文本框 57"/>
          <p:cNvSpPr txBox="1"/>
          <p:nvPr/>
        </p:nvSpPr>
        <p:spPr>
          <a:xfrm>
            <a:off x="1000108" y="95216"/>
            <a:ext cx="5757498" cy="631031"/>
          </a:xfrm>
          <a:prstGeom prst="rect">
            <a:avLst/>
          </a:prstGeom>
          <a:noFill/>
        </p:spPr>
        <p:txBody>
          <a:bodyPr wrap="square" lIns="76288" tIns="38144" rIns="76288" bIns="38144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Ремонт квартир и офисов под ключ в Москве и области по выгодным ценам!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任意多边形 176"/>
          <p:cNvSpPr/>
          <p:nvPr/>
        </p:nvSpPr>
        <p:spPr>
          <a:xfrm>
            <a:off x="571480" y="1238224"/>
            <a:ext cx="6000792" cy="1000132"/>
          </a:xfrm>
          <a:custGeom>
            <a:avLst/>
            <a:gdLst>
              <a:gd name="connsiteX0" fmla="*/ 12232394 w 12583909"/>
              <a:gd name="connsiteY0" fmla="*/ 351517 h 2400301"/>
              <a:gd name="connsiteX1" fmla="*/ 12232394 w 12583909"/>
              <a:gd name="connsiteY1" fmla="*/ 2048785 h 2400301"/>
              <a:gd name="connsiteX2" fmla="*/ 10626274 w 12583909"/>
              <a:gd name="connsiteY2" fmla="*/ 2131172 h 2400301"/>
              <a:gd name="connsiteX3" fmla="*/ 10579657 w 12583909"/>
              <a:gd name="connsiteY3" fmla="*/ 2089037 h 2400301"/>
              <a:gd name="connsiteX4" fmla="*/ 10571832 w 12583909"/>
              <a:gd name="connsiteY4" fmla="*/ 2089037 h 2400301"/>
              <a:gd name="connsiteX5" fmla="*/ 10538493 w 12583909"/>
              <a:gd name="connsiteY5" fmla="*/ 2052152 h 2400301"/>
              <a:gd name="connsiteX6" fmla="*/ 8841225 w 12583909"/>
              <a:gd name="connsiteY6" fmla="*/ 2052152 h 2400301"/>
              <a:gd name="connsiteX7" fmla="*/ 8807885 w 12583909"/>
              <a:gd name="connsiteY7" fmla="*/ 2089036 h 2400301"/>
              <a:gd name="connsiteX8" fmla="*/ 8793324 w 12583909"/>
              <a:gd name="connsiteY8" fmla="*/ 2089037 h 2400301"/>
              <a:gd name="connsiteX9" fmla="*/ 8746708 w 12583909"/>
              <a:gd name="connsiteY9" fmla="*/ 2131172 h 2400301"/>
              <a:gd name="connsiteX10" fmla="*/ 7231737 w 12583909"/>
              <a:gd name="connsiteY10" fmla="*/ 2131172 h 2400301"/>
              <a:gd name="connsiteX11" fmla="*/ 7185121 w 12583909"/>
              <a:gd name="connsiteY11" fmla="*/ 2089037 h 2400301"/>
              <a:gd name="connsiteX12" fmla="*/ 7176648 w 12583909"/>
              <a:gd name="connsiteY12" fmla="*/ 2089037 h 2400301"/>
              <a:gd name="connsiteX13" fmla="*/ 7137221 w 12583909"/>
              <a:gd name="connsiteY13" fmla="*/ 2045416 h 2400301"/>
              <a:gd name="connsiteX14" fmla="*/ 5439952 w 12583909"/>
              <a:gd name="connsiteY14" fmla="*/ 2045416 h 2400301"/>
              <a:gd name="connsiteX15" fmla="*/ 5400527 w 12583909"/>
              <a:gd name="connsiteY15" fmla="*/ 2089035 h 2400301"/>
              <a:gd name="connsiteX16" fmla="*/ 5398788 w 12583909"/>
              <a:gd name="connsiteY16" fmla="*/ 2089035 h 2400301"/>
              <a:gd name="connsiteX17" fmla="*/ 5352171 w 12583909"/>
              <a:gd name="connsiteY17" fmla="*/ 2131171 h 2400301"/>
              <a:gd name="connsiteX18" fmla="*/ 3837201 w 12583909"/>
              <a:gd name="connsiteY18" fmla="*/ 2131171 h 2400301"/>
              <a:gd name="connsiteX19" fmla="*/ 3790584 w 12583909"/>
              <a:gd name="connsiteY19" fmla="*/ 2089036 h 2400301"/>
              <a:gd name="connsiteX20" fmla="*/ 3782759 w 12583909"/>
              <a:gd name="connsiteY20" fmla="*/ 2089036 h 2400301"/>
              <a:gd name="connsiteX21" fmla="*/ 3749420 w 12583909"/>
              <a:gd name="connsiteY21" fmla="*/ 2052152 h 2400301"/>
              <a:gd name="connsiteX22" fmla="*/ 2052151 w 12583909"/>
              <a:gd name="connsiteY22" fmla="*/ 2052152 h 2400301"/>
              <a:gd name="connsiteX23" fmla="*/ 2018814 w 12583909"/>
              <a:gd name="connsiteY23" fmla="*/ 2089035 h 2400301"/>
              <a:gd name="connsiteX24" fmla="*/ 2004252 w 12583909"/>
              <a:gd name="connsiteY24" fmla="*/ 2089035 h 2400301"/>
              <a:gd name="connsiteX25" fmla="*/ 1957634 w 12583909"/>
              <a:gd name="connsiteY25" fmla="*/ 2131171 h 2400301"/>
              <a:gd name="connsiteX26" fmla="*/ 351516 w 12583909"/>
              <a:gd name="connsiteY26" fmla="*/ 2048786 h 2400301"/>
              <a:gd name="connsiteX27" fmla="*/ 351516 w 12583909"/>
              <a:gd name="connsiteY27" fmla="*/ 351517 h 2400301"/>
              <a:gd name="connsiteX28" fmla="*/ 1957635 w 12583909"/>
              <a:gd name="connsiteY28" fmla="*/ 269131 h 2400301"/>
              <a:gd name="connsiteX29" fmla="*/ 2010995 w 12583909"/>
              <a:gd name="connsiteY29" fmla="*/ 317361 h 2400301"/>
              <a:gd name="connsiteX30" fmla="*/ 2018236 w 12583909"/>
              <a:gd name="connsiteY30" fmla="*/ 317361 h 2400301"/>
              <a:gd name="connsiteX31" fmla="*/ 2052152 w 12583909"/>
              <a:gd name="connsiteY31" fmla="*/ 354883 h 2400301"/>
              <a:gd name="connsiteX32" fmla="*/ 3749420 w 12583909"/>
              <a:gd name="connsiteY32" fmla="*/ 354883 h 2400301"/>
              <a:gd name="connsiteX33" fmla="*/ 3783336 w 12583909"/>
              <a:gd name="connsiteY33" fmla="*/ 317359 h 2400301"/>
              <a:gd name="connsiteX34" fmla="*/ 3783842 w 12583909"/>
              <a:gd name="connsiteY34" fmla="*/ 317359 h 2400301"/>
              <a:gd name="connsiteX35" fmla="*/ 3837202 w 12583909"/>
              <a:gd name="connsiteY35" fmla="*/ 269129 h 2400301"/>
              <a:gd name="connsiteX36" fmla="*/ 5352171 w 12583909"/>
              <a:gd name="connsiteY36" fmla="*/ 269130 h 2400301"/>
              <a:gd name="connsiteX37" fmla="*/ 5405530 w 12583909"/>
              <a:gd name="connsiteY37" fmla="*/ 317359 h 2400301"/>
              <a:gd name="connsiteX38" fmla="*/ 5413095 w 12583909"/>
              <a:gd name="connsiteY38" fmla="*/ 317360 h 2400301"/>
              <a:gd name="connsiteX39" fmla="*/ 5450056 w 12583909"/>
              <a:gd name="connsiteY39" fmla="*/ 358251 h 2400301"/>
              <a:gd name="connsiteX40" fmla="*/ 7147324 w 12583909"/>
              <a:gd name="connsiteY40" fmla="*/ 358251 h 2400301"/>
              <a:gd name="connsiteX41" fmla="*/ 7210650 w 12583909"/>
              <a:gd name="connsiteY41" fmla="*/ 288190 h 2400301"/>
              <a:gd name="connsiteX42" fmla="*/ 7231738 w 12583909"/>
              <a:gd name="connsiteY42" fmla="*/ 269129 h 2400301"/>
              <a:gd name="connsiteX43" fmla="*/ 8746706 w 12583909"/>
              <a:gd name="connsiteY43" fmla="*/ 269130 h 2400301"/>
              <a:gd name="connsiteX44" fmla="*/ 8800066 w 12583909"/>
              <a:gd name="connsiteY44" fmla="*/ 317360 h 2400301"/>
              <a:gd name="connsiteX45" fmla="*/ 8806660 w 12583909"/>
              <a:gd name="connsiteY45" fmla="*/ 317360 h 2400301"/>
              <a:gd name="connsiteX46" fmla="*/ 8834488 w 12583909"/>
              <a:gd name="connsiteY46" fmla="*/ 348148 h 2400301"/>
              <a:gd name="connsiteX47" fmla="*/ 10531757 w 12583909"/>
              <a:gd name="connsiteY47" fmla="*/ 348148 h 2400301"/>
              <a:gd name="connsiteX48" fmla="*/ 10559585 w 12583909"/>
              <a:gd name="connsiteY48" fmla="*/ 317359 h 2400301"/>
              <a:gd name="connsiteX49" fmla="*/ 10572914 w 12583909"/>
              <a:gd name="connsiteY49" fmla="*/ 317359 h 2400301"/>
              <a:gd name="connsiteX50" fmla="*/ 10626275 w 12583909"/>
              <a:gd name="connsiteY50" fmla="*/ 269130 h 2400301"/>
              <a:gd name="connsiteX51" fmla="*/ 12232394 w 12583909"/>
              <a:gd name="connsiteY51" fmla="*/ 351517 h 2400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583909" h="2400301">
                <a:moveTo>
                  <a:pt x="12232394" y="351517"/>
                </a:moveTo>
                <a:cubicBezTo>
                  <a:pt x="12701082" y="820205"/>
                  <a:pt x="12701081" y="1580097"/>
                  <a:pt x="12232394" y="2048785"/>
                </a:cubicBezTo>
                <a:cubicBezTo>
                  <a:pt x="11792998" y="2488181"/>
                  <a:pt x="11097662" y="2515643"/>
                  <a:pt x="10626274" y="2131172"/>
                </a:cubicBezTo>
                <a:lnTo>
                  <a:pt x="10579657" y="2089037"/>
                </a:lnTo>
                <a:lnTo>
                  <a:pt x="10571832" y="2089037"/>
                </a:lnTo>
                <a:lnTo>
                  <a:pt x="10538493" y="2052152"/>
                </a:lnTo>
                <a:cubicBezTo>
                  <a:pt x="10069805" y="1583464"/>
                  <a:pt x="9309913" y="1583464"/>
                  <a:pt x="8841225" y="2052152"/>
                </a:cubicBezTo>
                <a:lnTo>
                  <a:pt x="8807885" y="2089036"/>
                </a:lnTo>
                <a:lnTo>
                  <a:pt x="8793324" y="2089037"/>
                </a:lnTo>
                <a:lnTo>
                  <a:pt x="8746708" y="2131172"/>
                </a:lnTo>
                <a:cubicBezTo>
                  <a:pt x="8306745" y="2490011"/>
                  <a:pt x="7671700" y="2490011"/>
                  <a:pt x="7231737" y="2131172"/>
                </a:cubicBezTo>
                <a:lnTo>
                  <a:pt x="7185121" y="2089037"/>
                </a:lnTo>
                <a:lnTo>
                  <a:pt x="7176648" y="2089037"/>
                </a:lnTo>
                <a:lnTo>
                  <a:pt x="7137221" y="2045416"/>
                </a:lnTo>
                <a:cubicBezTo>
                  <a:pt x="6668533" y="1576728"/>
                  <a:pt x="5908640" y="1576728"/>
                  <a:pt x="5439952" y="2045416"/>
                </a:cubicBezTo>
                <a:lnTo>
                  <a:pt x="5400527" y="2089035"/>
                </a:lnTo>
                <a:lnTo>
                  <a:pt x="5398788" y="2089035"/>
                </a:lnTo>
                <a:lnTo>
                  <a:pt x="5352171" y="2131171"/>
                </a:lnTo>
                <a:cubicBezTo>
                  <a:pt x="4912209" y="2490010"/>
                  <a:pt x="4277163" y="2490011"/>
                  <a:pt x="3837201" y="2131171"/>
                </a:cubicBezTo>
                <a:lnTo>
                  <a:pt x="3790584" y="2089036"/>
                </a:lnTo>
                <a:lnTo>
                  <a:pt x="3782759" y="2089036"/>
                </a:lnTo>
                <a:lnTo>
                  <a:pt x="3749420" y="2052152"/>
                </a:lnTo>
                <a:cubicBezTo>
                  <a:pt x="3280732" y="1583463"/>
                  <a:pt x="2520839" y="1583463"/>
                  <a:pt x="2052151" y="2052152"/>
                </a:cubicBezTo>
                <a:lnTo>
                  <a:pt x="2018814" y="2089035"/>
                </a:lnTo>
                <a:lnTo>
                  <a:pt x="2004252" y="2089035"/>
                </a:lnTo>
                <a:lnTo>
                  <a:pt x="1957634" y="2131171"/>
                </a:lnTo>
                <a:cubicBezTo>
                  <a:pt x="1486247" y="2515642"/>
                  <a:pt x="790911" y="2488181"/>
                  <a:pt x="351516" y="2048786"/>
                </a:cubicBezTo>
                <a:cubicBezTo>
                  <a:pt x="-117171" y="1580098"/>
                  <a:pt x="-117172" y="820205"/>
                  <a:pt x="351516" y="351517"/>
                </a:cubicBezTo>
                <a:cubicBezTo>
                  <a:pt x="790911" y="-87879"/>
                  <a:pt x="1486248" y="-115340"/>
                  <a:pt x="1957635" y="269131"/>
                </a:cubicBezTo>
                <a:lnTo>
                  <a:pt x="2010995" y="317361"/>
                </a:lnTo>
                <a:lnTo>
                  <a:pt x="2018236" y="317361"/>
                </a:lnTo>
                <a:lnTo>
                  <a:pt x="2052152" y="354883"/>
                </a:lnTo>
                <a:cubicBezTo>
                  <a:pt x="2520840" y="823572"/>
                  <a:pt x="3280732" y="823571"/>
                  <a:pt x="3749420" y="354883"/>
                </a:cubicBezTo>
                <a:lnTo>
                  <a:pt x="3783336" y="317359"/>
                </a:lnTo>
                <a:lnTo>
                  <a:pt x="3783842" y="317359"/>
                </a:lnTo>
                <a:lnTo>
                  <a:pt x="3837202" y="269129"/>
                </a:lnTo>
                <a:cubicBezTo>
                  <a:pt x="4277163" y="-89710"/>
                  <a:pt x="4912209" y="-89710"/>
                  <a:pt x="5352171" y="269130"/>
                </a:cubicBezTo>
                <a:lnTo>
                  <a:pt x="5405530" y="317359"/>
                </a:lnTo>
                <a:lnTo>
                  <a:pt x="5413095" y="317360"/>
                </a:lnTo>
                <a:lnTo>
                  <a:pt x="5450056" y="358251"/>
                </a:lnTo>
                <a:cubicBezTo>
                  <a:pt x="5918744" y="826940"/>
                  <a:pt x="6678636" y="826940"/>
                  <a:pt x="7147324" y="358251"/>
                </a:cubicBezTo>
                <a:lnTo>
                  <a:pt x="7210650" y="288190"/>
                </a:lnTo>
                <a:lnTo>
                  <a:pt x="7231738" y="269129"/>
                </a:lnTo>
                <a:cubicBezTo>
                  <a:pt x="7671700" y="-89709"/>
                  <a:pt x="8306745" y="-89709"/>
                  <a:pt x="8746706" y="269130"/>
                </a:cubicBezTo>
                <a:lnTo>
                  <a:pt x="8800066" y="317360"/>
                </a:lnTo>
                <a:lnTo>
                  <a:pt x="8806660" y="317360"/>
                </a:lnTo>
                <a:lnTo>
                  <a:pt x="8834488" y="348148"/>
                </a:lnTo>
                <a:cubicBezTo>
                  <a:pt x="9303177" y="816836"/>
                  <a:pt x="10063069" y="816836"/>
                  <a:pt x="10531757" y="348148"/>
                </a:cubicBezTo>
                <a:lnTo>
                  <a:pt x="10559585" y="317359"/>
                </a:lnTo>
                <a:lnTo>
                  <a:pt x="10572914" y="317359"/>
                </a:lnTo>
                <a:lnTo>
                  <a:pt x="10626275" y="269130"/>
                </a:lnTo>
                <a:cubicBezTo>
                  <a:pt x="11097663" y="-115341"/>
                  <a:pt x="11792998" y="-87879"/>
                  <a:pt x="12232394" y="351517"/>
                </a:cubicBezTo>
                <a:close/>
              </a:path>
            </a:pathLst>
          </a:custGeom>
          <a:solidFill>
            <a:srgbClr val="C00000"/>
          </a:solidFill>
          <a:ln w="15875">
            <a:gradFill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288" tIns="38144" rIns="76288" bIns="38144" rtlCol="0" anchor="ctr"/>
          <a:lstStyle/>
          <a:p>
            <a:pPr algn="ctr"/>
            <a:endParaRPr lang="zh-CN" altLang="en-US" sz="1200" dirty="0">
              <a:solidFill>
                <a:prstClr val="white"/>
              </a:solidFill>
            </a:endParaRPr>
          </a:p>
        </p:txBody>
      </p:sp>
      <p:sp>
        <p:nvSpPr>
          <p:cNvPr id="61" name="Text Placeholder 7"/>
          <p:cNvSpPr txBox="1">
            <a:spLocks/>
          </p:cNvSpPr>
          <p:nvPr/>
        </p:nvSpPr>
        <p:spPr>
          <a:xfrm>
            <a:off x="571480" y="809596"/>
            <a:ext cx="6072230" cy="488740"/>
          </a:xfrm>
          <a:prstGeom prst="rect">
            <a:avLst/>
          </a:prstGeom>
        </p:spPr>
        <p:txBody>
          <a:bodyPr vert="horz" lIns="0" tIns="86655" rIns="0" bIns="86655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любых вопросов в одной компании- дизайн интерьера, ремонт, комплектация. </a:t>
            </a:r>
          </a:p>
          <a:p>
            <a:pPr algn="l"/>
            <a:endParaRPr lang="zh-CN" altLang="en-US" sz="1300" b="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62" name="Text Placeholder 7"/>
          <p:cNvSpPr txBox="1">
            <a:spLocks/>
          </p:cNvSpPr>
          <p:nvPr/>
        </p:nvSpPr>
        <p:spPr>
          <a:xfrm>
            <a:off x="2000240" y="1523976"/>
            <a:ext cx="3429024" cy="500066"/>
          </a:xfrm>
          <a:prstGeom prst="rect">
            <a:avLst/>
          </a:prstGeom>
        </p:spPr>
        <p:txBody>
          <a:bodyPr vert="horz" lIns="0" tIns="86655" rIns="0" bIns="86655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-15% скидка на все ремонтные работы, при заказе ремонта в январе 2022 года!</a:t>
            </a:r>
          </a:p>
          <a:p>
            <a:pPr algn="l"/>
            <a:endParaRPr lang="zh-CN" altLang="en-US" sz="1300" b="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63" name="Text Placeholder 7"/>
          <p:cNvSpPr txBox="1">
            <a:spLocks/>
          </p:cNvSpPr>
          <p:nvPr/>
        </p:nvSpPr>
        <p:spPr>
          <a:xfrm>
            <a:off x="1571612" y="9596470"/>
            <a:ext cx="3857652" cy="309530"/>
          </a:xfrm>
          <a:prstGeom prst="rect">
            <a:avLst/>
          </a:prstGeom>
        </p:spPr>
        <p:txBody>
          <a:bodyPr vert="horz" lIns="0" tIns="86655" rIns="0" bIns="86655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Веб</a:t>
            </a:r>
            <a:r>
              <a:rPr lang="ru-RU" sz="1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сайт: https://sm-remont.ru/</a:t>
            </a:r>
          </a:p>
          <a:p>
            <a:pPr algn="ctr"/>
            <a:endParaRPr lang="zh-CN" altLang="en-US" sz="1000" b="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64" name="Text Placeholder 7"/>
          <p:cNvSpPr txBox="1">
            <a:spLocks/>
          </p:cNvSpPr>
          <p:nvPr/>
        </p:nvSpPr>
        <p:spPr>
          <a:xfrm>
            <a:off x="1214422" y="9906000"/>
            <a:ext cx="4357718" cy="309530"/>
          </a:xfrm>
          <a:prstGeom prst="rect">
            <a:avLst/>
          </a:prstGeom>
        </p:spPr>
        <p:txBody>
          <a:bodyPr vert="horz" lIns="0" tIns="86655" rIns="0" bIns="86655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Электронная почта:</a:t>
            </a:r>
            <a:r>
              <a:rPr lang="en-US" sz="1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nfo@sm-remont.ru</a:t>
            </a:r>
          </a:p>
          <a:p>
            <a:pPr algn="ctr"/>
            <a:endParaRPr lang="ru-RU" sz="1400" dirty="0" smtClean="0"/>
          </a:p>
          <a:p>
            <a:pPr algn="l"/>
            <a:endParaRPr lang="zh-CN" altLang="en-US" sz="1300" b="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65" name="椭圆 13"/>
          <p:cNvSpPr/>
          <p:nvPr/>
        </p:nvSpPr>
        <p:spPr>
          <a:xfrm>
            <a:off x="1357298" y="6381760"/>
            <a:ext cx="285752" cy="28575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288" tIns="38144" rIns="76288" bIns="38144" rtlCol="0" anchor="ctr"/>
          <a:lstStyle/>
          <a:p>
            <a:pPr algn="ctr"/>
            <a:r>
              <a:rPr lang="ru-RU" altLang="zh-CN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endParaRPr lang="zh-CN" altLang="en-US" dirty="0">
              <a:solidFill>
                <a:prstClr val="whit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6" name="椭圆 13"/>
          <p:cNvSpPr/>
          <p:nvPr/>
        </p:nvSpPr>
        <p:spPr>
          <a:xfrm>
            <a:off x="2143116" y="7024702"/>
            <a:ext cx="285752" cy="28575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288" tIns="38144" rIns="76288" bIns="38144" rtlCol="0" anchor="ctr"/>
          <a:lstStyle/>
          <a:p>
            <a:pPr algn="ctr"/>
            <a:r>
              <a:rPr lang="ru-RU" altLang="zh-CN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endParaRPr lang="zh-CN" altLang="en-US" dirty="0">
              <a:solidFill>
                <a:prstClr val="whit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7" name="椭圆 13"/>
          <p:cNvSpPr/>
          <p:nvPr/>
        </p:nvSpPr>
        <p:spPr>
          <a:xfrm>
            <a:off x="2071678" y="7881958"/>
            <a:ext cx="285752" cy="28575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288" tIns="38144" rIns="76288" bIns="38144" rtlCol="0" anchor="ctr"/>
          <a:lstStyle/>
          <a:p>
            <a:pPr algn="ctr"/>
            <a:r>
              <a:rPr lang="en-US" altLang="zh-CN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endParaRPr lang="zh-CN" altLang="en-US" dirty="0">
              <a:solidFill>
                <a:prstClr val="whit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9" name="Text Placeholder 2"/>
          <p:cNvSpPr txBox="1">
            <a:spLocks/>
          </p:cNvSpPr>
          <p:nvPr/>
        </p:nvSpPr>
        <p:spPr>
          <a:xfrm>
            <a:off x="2571744" y="8596338"/>
            <a:ext cx="3929090" cy="29288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2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нас строгий договор и ответственность на каждом этапе работ</a:t>
            </a:r>
            <a:endParaRPr lang="en-GB" altLang="zh-CN" sz="1400" dirty="0">
              <a:solidFill>
                <a:schemeClr val="tx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  <a:sym typeface="+mn-lt"/>
            </a:endParaRPr>
          </a:p>
        </p:txBody>
      </p:sp>
      <p:sp>
        <p:nvSpPr>
          <p:cNvPr id="70" name="Text Placeholder 2"/>
          <p:cNvSpPr txBox="1">
            <a:spLocks/>
          </p:cNvSpPr>
          <p:nvPr/>
        </p:nvSpPr>
        <p:spPr>
          <a:xfrm>
            <a:off x="3143248" y="7810520"/>
            <a:ext cx="3357586" cy="28575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2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Наша компания уже 10 лет на рынке, и мы сможем выполнить любой проект.</a:t>
            </a:r>
          </a:p>
          <a:p>
            <a:pPr algn="l"/>
            <a:endParaRPr lang="en-GB" altLang="zh-CN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8" name="Text Placeholder 7"/>
          <p:cNvSpPr txBox="1">
            <a:spLocks/>
          </p:cNvSpPr>
          <p:nvPr/>
        </p:nvSpPr>
        <p:spPr>
          <a:xfrm>
            <a:off x="3214686" y="6881826"/>
            <a:ext cx="2857520" cy="383142"/>
          </a:xfrm>
          <a:prstGeom prst="rect">
            <a:avLst/>
          </a:prstGeom>
        </p:spPr>
        <p:txBody>
          <a:bodyPr vert="horz" lIns="0" tIns="86655" rIns="0" bIns="86655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Собственный склад</a:t>
            </a:r>
          </a:p>
          <a:p>
            <a:pPr algn="l"/>
            <a:endParaRPr lang="zh-CN" altLang="en-US" sz="1300" b="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79" name="Text Placeholder 7"/>
          <p:cNvSpPr txBox="1">
            <a:spLocks/>
          </p:cNvSpPr>
          <p:nvPr/>
        </p:nvSpPr>
        <p:spPr>
          <a:xfrm>
            <a:off x="3214686" y="7596206"/>
            <a:ext cx="2928958" cy="383142"/>
          </a:xfrm>
          <a:prstGeom prst="rect">
            <a:avLst/>
          </a:prstGeom>
        </p:spPr>
        <p:txBody>
          <a:bodyPr vert="horz" lIns="0" tIns="86655" rIns="0" bIns="86655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Большой опыт</a:t>
            </a:r>
          </a:p>
          <a:p>
            <a:pPr algn="l"/>
            <a:endParaRPr lang="zh-CN" altLang="en-US" sz="1300" b="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80" name="Text Placeholder 7"/>
          <p:cNvSpPr txBox="1">
            <a:spLocks/>
          </p:cNvSpPr>
          <p:nvPr/>
        </p:nvSpPr>
        <p:spPr>
          <a:xfrm>
            <a:off x="3000372" y="6810388"/>
            <a:ext cx="3500462" cy="383142"/>
          </a:xfrm>
          <a:prstGeom prst="rect">
            <a:avLst/>
          </a:prstGeom>
        </p:spPr>
        <p:txBody>
          <a:bodyPr vert="horz" lIns="0" tIns="86655" rIns="0" bIns="86655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altLang="zh-CN" sz="1300" b="0" dirty="0" smtClean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  <a:p>
            <a:pPr algn="l"/>
            <a:endParaRPr lang="ru-RU" altLang="zh-CN" sz="1300" b="0" dirty="0" smtClean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  <a:p>
            <a:pPr algn="l"/>
            <a:endParaRPr lang="ru-RU" altLang="zh-CN" sz="1300" b="0" dirty="0" smtClean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  <a:p>
            <a:pPr algn="ctr"/>
            <a:r>
              <a:rPr lang="ru-RU" sz="1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нас есть свой склад с услугой доставки материалов на объект</a:t>
            </a:r>
            <a:endParaRPr lang="zh-CN" altLang="en-US" sz="1400" b="0" dirty="0">
              <a:solidFill>
                <a:schemeClr val="tx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82" name="Freeform 10"/>
          <p:cNvSpPr>
            <a:spLocks/>
          </p:cNvSpPr>
          <p:nvPr/>
        </p:nvSpPr>
        <p:spPr bwMode="auto">
          <a:xfrm>
            <a:off x="428604" y="2524108"/>
            <a:ext cx="1928826" cy="3357586"/>
          </a:xfrm>
          <a:prstGeom prst="roundRect">
            <a:avLst/>
          </a:prstGeom>
          <a:solidFill>
            <a:srgbClr val="E1E5E7"/>
          </a:solidFill>
          <a:ln w="28575">
            <a:solidFill>
              <a:sysClr val="window" lastClr="FFFFFF">
                <a:lumMod val="95000"/>
              </a:sysClr>
            </a:solidFill>
          </a:ln>
          <a:effectLst>
            <a:innerShdw blurRad="152400" dist="88900" dir="13500000">
              <a:prstClr val="black">
                <a:alpha val="29000"/>
              </a:prstClr>
            </a:innerShdw>
          </a:effectLst>
        </p:spPr>
        <p:txBody>
          <a:bodyPr lIns="80442" tIns="40222" rIns="80442" bIns="40222"/>
          <a:lstStyle/>
          <a:p>
            <a:pPr defTabSz="107238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100" kern="0" dirty="0">
              <a:solidFill>
                <a:sysClr val="windowText" lastClr="000000"/>
              </a:solidFill>
              <a:latin typeface="Calibri"/>
              <a:ea typeface="微软雅黑"/>
            </a:endParaRPr>
          </a:p>
        </p:txBody>
      </p:sp>
      <p:sp>
        <p:nvSpPr>
          <p:cNvPr id="85" name="Freeform 10"/>
          <p:cNvSpPr>
            <a:spLocks/>
          </p:cNvSpPr>
          <p:nvPr/>
        </p:nvSpPr>
        <p:spPr bwMode="auto">
          <a:xfrm>
            <a:off x="2571744" y="2524108"/>
            <a:ext cx="1928826" cy="3357586"/>
          </a:xfrm>
          <a:prstGeom prst="roundRect">
            <a:avLst/>
          </a:prstGeom>
          <a:solidFill>
            <a:srgbClr val="E1E5E7"/>
          </a:solidFill>
          <a:ln w="28575">
            <a:solidFill>
              <a:sysClr val="window" lastClr="FFFFFF">
                <a:lumMod val="95000"/>
              </a:sysClr>
            </a:solidFill>
          </a:ln>
          <a:effectLst>
            <a:innerShdw blurRad="152400" dist="88900" dir="13500000">
              <a:prstClr val="black">
                <a:alpha val="29000"/>
              </a:prstClr>
            </a:innerShdw>
          </a:effectLst>
        </p:spPr>
        <p:txBody>
          <a:bodyPr lIns="80442" tIns="40222" rIns="80442" bIns="40222"/>
          <a:lstStyle/>
          <a:p>
            <a:pPr defTabSz="107238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100" kern="0" dirty="0">
              <a:solidFill>
                <a:sysClr val="windowText" lastClr="000000"/>
              </a:solidFill>
              <a:latin typeface="Calibri"/>
              <a:ea typeface="微软雅黑"/>
            </a:endParaRPr>
          </a:p>
        </p:txBody>
      </p:sp>
      <p:sp>
        <p:nvSpPr>
          <p:cNvPr id="86" name="Freeform 10"/>
          <p:cNvSpPr>
            <a:spLocks/>
          </p:cNvSpPr>
          <p:nvPr/>
        </p:nvSpPr>
        <p:spPr bwMode="auto">
          <a:xfrm>
            <a:off x="4643446" y="2524108"/>
            <a:ext cx="1928826" cy="3357586"/>
          </a:xfrm>
          <a:prstGeom prst="roundRect">
            <a:avLst/>
          </a:prstGeom>
          <a:solidFill>
            <a:srgbClr val="E1E5E7"/>
          </a:solidFill>
          <a:ln w="28575">
            <a:solidFill>
              <a:sysClr val="window" lastClr="FFFFFF">
                <a:lumMod val="95000"/>
              </a:sysClr>
            </a:solidFill>
          </a:ln>
          <a:effectLst>
            <a:innerShdw blurRad="152400" dist="88900" dir="13500000">
              <a:prstClr val="black">
                <a:alpha val="29000"/>
              </a:prstClr>
            </a:innerShdw>
          </a:effectLst>
        </p:spPr>
        <p:txBody>
          <a:bodyPr lIns="80442" tIns="40222" rIns="80442" bIns="40222"/>
          <a:lstStyle/>
          <a:p>
            <a:pPr defTabSz="107238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100" kern="0" dirty="0">
              <a:solidFill>
                <a:sysClr val="windowText" lastClr="000000"/>
              </a:solidFill>
              <a:latin typeface="Calibri"/>
              <a:ea typeface="微软雅黑"/>
            </a:endParaRPr>
          </a:p>
        </p:txBody>
      </p:sp>
      <p:sp>
        <p:nvSpPr>
          <p:cNvPr id="87" name="Text Placeholder 7"/>
          <p:cNvSpPr txBox="1">
            <a:spLocks/>
          </p:cNvSpPr>
          <p:nvPr/>
        </p:nvSpPr>
        <p:spPr>
          <a:xfrm>
            <a:off x="571480" y="3309926"/>
            <a:ext cx="1643074" cy="488740"/>
          </a:xfrm>
          <a:prstGeom prst="rect">
            <a:avLst/>
          </a:prstGeom>
        </p:spPr>
        <p:txBody>
          <a:bodyPr vert="horz" lIns="0" tIns="86655" rIns="0" bIns="86655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ru-RU" sz="1200" b="0" dirty="0" smtClean="0">
              <a:solidFill>
                <a:schemeClr val="tx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  <a:p>
            <a:pPr lvl="0" algn="ctr"/>
            <a:endParaRPr lang="ru-RU" sz="1200" b="0" dirty="0" smtClean="0">
              <a:solidFill>
                <a:schemeClr val="tx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  <a:p>
            <a:pPr lvl="0" algn="ctr"/>
            <a:endParaRPr lang="ru-RU" sz="1200" b="0" dirty="0" smtClean="0">
              <a:solidFill>
                <a:schemeClr val="tx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  <a:p>
            <a:pPr lvl="0" algn="ctr"/>
            <a:endParaRPr lang="ru-RU" sz="1200" b="0" dirty="0" smtClean="0">
              <a:solidFill>
                <a:schemeClr val="tx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  <a:p>
            <a:pPr lvl="0" algn="ctr"/>
            <a:endParaRPr lang="ru-RU" sz="1200" b="0" dirty="0" smtClean="0">
              <a:solidFill>
                <a:schemeClr val="tx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  <a:p>
            <a:pPr lvl="0" algn="ctr"/>
            <a:endParaRPr lang="ru-RU" sz="1200" b="0" dirty="0" smtClean="0">
              <a:solidFill>
                <a:schemeClr val="tx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  <a:p>
            <a:pPr lvl="0" algn="ctr"/>
            <a:endParaRPr lang="ru-RU" sz="1200" b="0" dirty="0" smtClean="0">
              <a:solidFill>
                <a:schemeClr val="tx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  <a:p>
            <a:pPr lvl="0" algn="ctr"/>
            <a:endParaRPr lang="ru-RU" sz="1200" b="0" dirty="0" smtClean="0">
              <a:solidFill>
                <a:schemeClr val="tx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  <a:p>
            <a:pPr lvl="0" algn="ctr"/>
            <a:endParaRPr lang="ru-RU" sz="1200" b="0" dirty="0" smtClean="0">
              <a:solidFill>
                <a:schemeClr val="tx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  <a:p>
            <a:pPr lvl="0" algn="ctr"/>
            <a:endParaRPr lang="ru-RU" sz="1200" b="0" dirty="0" smtClean="0">
              <a:solidFill>
                <a:schemeClr val="tx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  <a:p>
            <a:pPr lvl="0" algn="ctr"/>
            <a:endParaRPr lang="ru-RU" sz="1200" b="0" dirty="0" smtClean="0">
              <a:solidFill>
                <a:schemeClr val="tx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  <a:p>
            <a:pPr lvl="0" algn="ctr"/>
            <a:endParaRPr lang="ru-RU" sz="1200" b="0" dirty="0" smtClean="0">
              <a:solidFill>
                <a:schemeClr val="tx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  <a:p>
            <a:pPr lvl="0" algn="ctr"/>
            <a:r>
              <a:rPr lang="ru-RU" sz="1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Монтаж плинтусов</a:t>
            </a:r>
          </a:p>
          <a:p>
            <a:pPr lvl="0" algn="ctr"/>
            <a:r>
              <a:rPr lang="ru-RU" sz="1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Шпатлевка стен</a:t>
            </a:r>
          </a:p>
          <a:p>
            <a:pPr lvl="0" algn="ctr"/>
            <a:r>
              <a:rPr lang="ru-RU" sz="1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Выравнивание пола</a:t>
            </a:r>
          </a:p>
          <a:p>
            <a:pPr lvl="0" algn="ctr"/>
            <a:r>
              <a:rPr lang="ru-RU" sz="1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Поклейка обоев</a:t>
            </a:r>
          </a:p>
          <a:p>
            <a:pPr lvl="0" algn="ctr"/>
            <a:r>
              <a:rPr lang="ru-RU" sz="1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Укладка ламината и плитки</a:t>
            </a:r>
          </a:p>
          <a:p>
            <a:pPr lvl="0" algn="ctr"/>
            <a:r>
              <a:rPr lang="ru-RU" sz="1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Окраска потолков</a:t>
            </a:r>
          </a:p>
          <a:p>
            <a:pPr lvl="0" algn="ctr"/>
            <a:r>
              <a:rPr lang="ru-RU" sz="1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Облицовка плиткой пола</a:t>
            </a:r>
          </a:p>
          <a:p>
            <a:pPr lvl="0" algn="ctr"/>
            <a:r>
              <a:rPr lang="ru-RU" sz="1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Облицовка ванной пласт. панелями</a:t>
            </a:r>
          </a:p>
          <a:p>
            <a:pPr lvl="0" algn="ctr"/>
            <a:r>
              <a:rPr lang="ru-RU" sz="1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Замена всех светильников</a:t>
            </a:r>
          </a:p>
          <a:p>
            <a:pPr lvl="0" algn="ctr"/>
            <a:r>
              <a:rPr lang="ru-RU" sz="1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Вынос мусора и разгрузка материала</a:t>
            </a:r>
          </a:p>
          <a:p>
            <a:pPr algn="ctr"/>
            <a:r>
              <a:rPr lang="ru-RU" sz="1000" b="0" strike="sngStrik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4100 руб./м</a:t>
            </a:r>
            <a:r>
              <a:rPr lang="ru-RU" sz="1000" b="0" strike="sngStrike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3100 руб./м</a:t>
            </a:r>
            <a:r>
              <a:rPr lang="ru-RU" sz="1000" b="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zh-CN" altLang="en-US" sz="1300" b="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88" name="Text Placeholder 7"/>
          <p:cNvSpPr txBox="1">
            <a:spLocks/>
          </p:cNvSpPr>
          <p:nvPr/>
        </p:nvSpPr>
        <p:spPr>
          <a:xfrm>
            <a:off x="2714620" y="4524372"/>
            <a:ext cx="1714512" cy="488740"/>
          </a:xfrm>
          <a:prstGeom prst="rect">
            <a:avLst/>
          </a:prstGeom>
        </p:spPr>
        <p:txBody>
          <a:bodyPr vert="horz" lIns="0" tIns="86655" rIns="0" bIns="86655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Монтаж плинтусов</a:t>
            </a:r>
          </a:p>
          <a:p>
            <a:pPr lvl="0" algn="ctr"/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Шпатлевка стен</a:t>
            </a:r>
          </a:p>
          <a:p>
            <a:pPr lvl="0" algn="ctr"/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Выравнивание пола</a:t>
            </a:r>
          </a:p>
          <a:p>
            <a:pPr lvl="0" algn="ctr"/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Поклейка обоев</a:t>
            </a:r>
          </a:p>
          <a:p>
            <a:pPr lvl="0" algn="ctr"/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Укладка ламината и плитки</a:t>
            </a:r>
          </a:p>
          <a:p>
            <a:pPr lvl="0" algn="ctr"/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Окраска потолков</a:t>
            </a:r>
          </a:p>
          <a:p>
            <a:pPr lvl="0" algn="ctr"/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Облицовка плиткой пола</a:t>
            </a:r>
          </a:p>
          <a:p>
            <a:pPr lvl="0" algn="ctr"/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Облицовка ванной пласт. панелями</a:t>
            </a:r>
          </a:p>
          <a:p>
            <a:pPr lvl="0" algn="ctr"/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Замена всех светильников</a:t>
            </a:r>
          </a:p>
          <a:p>
            <a:pPr lvl="0" algn="ctr"/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Вынос мусора и разгрузка материала</a:t>
            </a:r>
          </a:p>
          <a:p>
            <a:pPr lvl="0" algn="ctr"/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Грунтовка</a:t>
            </a:r>
          </a:p>
          <a:p>
            <a:pPr lvl="0" algn="ctr"/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Шпаклевка</a:t>
            </a:r>
          </a:p>
          <a:p>
            <a:pPr lvl="0" algn="ctr"/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Наливной пол</a:t>
            </a:r>
          </a:p>
          <a:p>
            <a:pPr algn="ctr"/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от 2700 руб./м</a:t>
            </a:r>
            <a:r>
              <a:rPr lang="ru-RU" sz="1000" b="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000" b="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zh-CN" altLang="en-US" sz="1300" b="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89" name="Text Placeholder 7"/>
          <p:cNvSpPr txBox="1">
            <a:spLocks/>
          </p:cNvSpPr>
          <p:nvPr/>
        </p:nvSpPr>
        <p:spPr>
          <a:xfrm>
            <a:off x="4786322" y="3452802"/>
            <a:ext cx="1714512" cy="488740"/>
          </a:xfrm>
          <a:prstGeom prst="rect">
            <a:avLst/>
          </a:prstGeom>
        </p:spPr>
        <p:txBody>
          <a:bodyPr vert="horz" lIns="0" tIns="86655" rIns="0" bIns="86655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ru-RU" sz="1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Дизайн-проект</a:t>
            </a:r>
          </a:p>
          <a:p>
            <a:pPr lvl="0" algn="ctr"/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Штукатурка и шпаклевка</a:t>
            </a:r>
          </a:p>
          <a:p>
            <a:pPr lvl="0" algn="ctr"/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Демонтажные работы</a:t>
            </a:r>
          </a:p>
          <a:p>
            <a:pPr lvl="0" algn="ctr"/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Поклейка обоев, покраска стен</a:t>
            </a:r>
          </a:p>
          <a:p>
            <a:pPr lvl="0" algn="ctr"/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Укладка ламината, настил линолеума</a:t>
            </a:r>
          </a:p>
          <a:p>
            <a:pPr lvl="0" algn="ctr"/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Установка натяжных потолков, окраска потолка в 2 слоя</a:t>
            </a:r>
          </a:p>
          <a:p>
            <a:pPr lvl="0" algn="ctr"/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Замена светильников, выключателей и розеток</a:t>
            </a:r>
          </a:p>
          <a:p>
            <a:pPr lvl="0" algn="ctr"/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Сборка и установка электрощита и автоматов</a:t>
            </a:r>
          </a:p>
          <a:p>
            <a:pPr algn="ctr"/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Установка стеновых панелей</a:t>
            </a:r>
          </a:p>
          <a:p>
            <a:pPr lvl="0" algn="ctr"/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Монтаж и замена сантехники</a:t>
            </a:r>
          </a:p>
          <a:p>
            <a:pPr algn="ctr"/>
            <a:r>
              <a:rPr lang="ru-RU" sz="1000" b="0" strike="sngStrike" dirty="0" smtClean="0">
                <a:latin typeface="Times New Roman" pitchFamily="18" charset="0"/>
                <a:cs typeface="Times New Roman" pitchFamily="18" charset="0"/>
              </a:rPr>
              <a:t>от 9500 руб./м</a:t>
            </a:r>
            <a:r>
              <a:rPr lang="ru-RU" sz="1000" b="0" strike="sngStrike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000" b="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от 5500 руб./м</a:t>
            </a:r>
            <a:r>
              <a:rPr lang="ru-RU" sz="1000" b="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000" b="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zh-CN" altLang="en-US" sz="1300" b="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pic>
        <p:nvPicPr>
          <p:cNvPr id="90" name="Рисунок 89" descr="https://sm-remont.ru/tools/sm-remont-v5/img/prices/cher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80" y="2666984"/>
            <a:ext cx="1643074" cy="71438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Рисунок 90" descr="https://sm-remont.ru/tools/sm-remont-v5/img/prices/chist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20" y="2666984"/>
            <a:ext cx="1643074" cy="71438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Рисунок 91" descr="https://sm-remont.ru/tools/sm-remont-v5/img/prices/design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22" y="2666984"/>
            <a:ext cx="1643074" cy="66674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" name="椭圆 31"/>
          <p:cNvSpPr/>
          <p:nvPr/>
        </p:nvSpPr>
        <p:spPr>
          <a:xfrm>
            <a:off x="857232" y="2595546"/>
            <a:ext cx="1071570" cy="260805"/>
          </a:xfrm>
          <a:prstGeom prst="roundRect">
            <a:avLst/>
          </a:prstGeom>
          <a:gradFill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18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95" name="Text Placeholder 7"/>
          <p:cNvSpPr txBox="1">
            <a:spLocks/>
          </p:cNvSpPr>
          <p:nvPr/>
        </p:nvSpPr>
        <p:spPr>
          <a:xfrm>
            <a:off x="857232" y="2595546"/>
            <a:ext cx="1071570" cy="285752"/>
          </a:xfrm>
          <a:prstGeom prst="rect">
            <a:avLst/>
          </a:prstGeom>
        </p:spPr>
        <p:txBody>
          <a:bodyPr vert="horz" lIns="0" tIns="86655" rIns="0" bIns="86655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zh-CN" sz="1000" b="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Черновой ремонт</a:t>
            </a:r>
            <a:endParaRPr lang="zh-CN" altLang="en-US" sz="1000" b="0" dirty="0">
              <a:solidFill>
                <a:schemeClr val="tx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96" name="椭圆 31"/>
          <p:cNvSpPr/>
          <p:nvPr/>
        </p:nvSpPr>
        <p:spPr>
          <a:xfrm>
            <a:off x="3000372" y="2595546"/>
            <a:ext cx="1071570" cy="260805"/>
          </a:xfrm>
          <a:prstGeom prst="roundRect">
            <a:avLst/>
          </a:prstGeom>
          <a:gradFill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18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zh-CN" sz="10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Чистовой ремонт</a:t>
            </a:r>
            <a:endParaRPr lang="zh-CN" altLang="en-US" sz="1000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7" name="椭圆 31"/>
          <p:cNvSpPr/>
          <p:nvPr/>
        </p:nvSpPr>
        <p:spPr>
          <a:xfrm>
            <a:off x="5143512" y="2595546"/>
            <a:ext cx="1071570" cy="260805"/>
          </a:xfrm>
          <a:prstGeom prst="roundRect">
            <a:avLst/>
          </a:prstGeom>
          <a:gradFill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18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99" name="Text Placeholder 7"/>
          <p:cNvSpPr txBox="1">
            <a:spLocks/>
          </p:cNvSpPr>
          <p:nvPr/>
        </p:nvSpPr>
        <p:spPr>
          <a:xfrm>
            <a:off x="5214950" y="2595546"/>
            <a:ext cx="1015658" cy="285752"/>
          </a:xfrm>
          <a:prstGeom prst="rect">
            <a:avLst/>
          </a:prstGeom>
        </p:spPr>
        <p:txBody>
          <a:bodyPr vert="horz" lIns="0" tIns="86655" rIns="0" bIns="86655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zh-CN" sz="1000" b="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Ремонт под ключ</a:t>
            </a:r>
            <a:endParaRPr lang="zh-CN" altLang="en-US" sz="1000" b="0" dirty="0">
              <a:solidFill>
                <a:schemeClr val="tx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100" name="Овал 99"/>
          <p:cNvSpPr/>
          <p:nvPr/>
        </p:nvSpPr>
        <p:spPr>
          <a:xfrm>
            <a:off x="5500702" y="1309662"/>
            <a:ext cx="1000132" cy="857256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Овал 100"/>
          <p:cNvSpPr/>
          <p:nvPr/>
        </p:nvSpPr>
        <p:spPr>
          <a:xfrm>
            <a:off x="642918" y="1309662"/>
            <a:ext cx="1000132" cy="857256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Text Placeholder 7"/>
          <p:cNvSpPr txBox="1">
            <a:spLocks/>
          </p:cNvSpPr>
          <p:nvPr/>
        </p:nvSpPr>
        <p:spPr>
          <a:xfrm>
            <a:off x="714356" y="5881694"/>
            <a:ext cx="5929354" cy="383142"/>
          </a:xfrm>
          <a:prstGeom prst="rect">
            <a:avLst/>
          </a:prstGeom>
        </p:spPr>
        <p:txBody>
          <a:bodyPr vert="horz" lIns="0" tIns="86655" rIns="0" bIns="86655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Преимущества сотрудничества с компанией СМ-ремонт:</a:t>
            </a:r>
          </a:p>
          <a:p>
            <a:pPr algn="l"/>
            <a:endParaRPr lang="zh-CN" altLang="en-US" sz="1300" b="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cxnSp>
        <p:nvCxnSpPr>
          <p:cNvPr id="105" name="直接连接符 4"/>
          <p:cNvCxnSpPr/>
          <p:nvPr/>
        </p:nvCxnSpPr>
        <p:spPr bwMode="auto">
          <a:xfrm>
            <a:off x="2357430" y="8024834"/>
            <a:ext cx="357190" cy="1588"/>
          </a:xfrm>
          <a:prstGeom prst="line">
            <a:avLst/>
          </a:prstGeom>
          <a:ln w="12700">
            <a:solidFill>
              <a:srgbClr val="9DA8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椭圆 31"/>
          <p:cNvSpPr/>
          <p:nvPr/>
        </p:nvSpPr>
        <p:spPr>
          <a:xfrm>
            <a:off x="2000240" y="8310586"/>
            <a:ext cx="546557" cy="546557"/>
          </a:xfrm>
          <a:prstGeom prst="ellipse">
            <a:avLst/>
          </a:prstGeom>
          <a:gradFill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18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107" name="椭圆 31"/>
          <p:cNvSpPr/>
          <p:nvPr/>
        </p:nvSpPr>
        <p:spPr>
          <a:xfrm>
            <a:off x="2143116" y="6310322"/>
            <a:ext cx="546557" cy="546557"/>
          </a:xfrm>
          <a:prstGeom prst="ellipse">
            <a:avLst/>
          </a:prstGeom>
          <a:gradFill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18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108" name="椭圆 31"/>
          <p:cNvSpPr/>
          <p:nvPr/>
        </p:nvSpPr>
        <p:spPr>
          <a:xfrm>
            <a:off x="2571744" y="7739082"/>
            <a:ext cx="546557" cy="546557"/>
          </a:xfrm>
          <a:prstGeom prst="ellipse">
            <a:avLst/>
          </a:prstGeom>
          <a:gradFill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18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114" name="Text Placeholder 7"/>
          <p:cNvSpPr txBox="1">
            <a:spLocks/>
          </p:cNvSpPr>
          <p:nvPr/>
        </p:nvSpPr>
        <p:spPr>
          <a:xfrm>
            <a:off x="3857628" y="6167446"/>
            <a:ext cx="2857520" cy="383142"/>
          </a:xfrm>
          <a:prstGeom prst="rect">
            <a:avLst/>
          </a:prstGeom>
        </p:spPr>
        <p:txBody>
          <a:bodyPr vert="horz" lIns="0" tIns="86655" rIns="0" bIns="86655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Гарантия на ремонт</a:t>
            </a:r>
          </a:p>
          <a:p>
            <a:pPr algn="l"/>
            <a:endParaRPr lang="zh-CN" altLang="en-US" sz="1300" b="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115" name="Text Placeholder 7"/>
          <p:cNvSpPr txBox="1">
            <a:spLocks/>
          </p:cNvSpPr>
          <p:nvPr/>
        </p:nvSpPr>
        <p:spPr>
          <a:xfrm>
            <a:off x="3214686" y="8310586"/>
            <a:ext cx="2857520" cy="383142"/>
          </a:xfrm>
          <a:prstGeom prst="rect">
            <a:avLst/>
          </a:prstGeom>
        </p:spPr>
        <p:txBody>
          <a:bodyPr vert="horz" lIns="0" tIns="86655" rIns="0" bIns="86655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Прозрачный договор</a:t>
            </a:r>
          </a:p>
          <a:p>
            <a:pPr algn="l"/>
            <a:endParaRPr lang="zh-CN" altLang="en-US" sz="1300" b="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grpSp>
        <p:nvGrpSpPr>
          <p:cNvPr id="71" name="组合 202"/>
          <p:cNvGrpSpPr/>
          <p:nvPr/>
        </p:nvGrpSpPr>
        <p:grpSpPr>
          <a:xfrm>
            <a:off x="2071678" y="8382024"/>
            <a:ext cx="357190" cy="357191"/>
            <a:chOff x="5933005" y="2830391"/>
            <a:chExt cx="500408" cy="425843"/>
          </a:xfrm>
          <a:solidFill>
            <a:srgbClr val="C00000"/>
          </a:solidFill>
        </p:grpSpPr>
        <p:sp>
          <p:nvSpPr>
            <p:cNvPr id="72" name="Freeform 16"/>
            <p:cNvSpPr>
              <a:spLocks noEditPoints="1"/>
            </p:cNvSpPr>
            <p:nvPr/>
          </p:nvSpPr>
          <p:spPr bwMode="auto">
            <a:xfrm>
              <a:off x="5933005" y="2830391"/>
              <a:ext cx="467486" cy="425843"/>
            </a:xfrm>
            <a:custGeom>
              <a:avLst/>
              <a:gdLst>
                <a:gd name="T0" fmla="*/ 499 w 721"/>
                <a:gd name="T1" fmla="*/ 196 h 657"/>
                <a:gd name="T2" fmla="*/ 637 w 721"/>
                <a:gd name="T3" fmla="*/ 322 h 657"/>
                <a:gd name="T4" fmla="*/ 646 w 721"/>
                <a:gd name="T5" fmla="*/ 329 h 657"/>
                <a:gd name="T6" fmla="*/ 672 w 721"/>
                <a:gd name="T7" fmla="*/ 353 h 657"/>
                <a:gd name="T8" fmla="*/ 686 w 721"/>
                <a:gd name="T9" fmla="*/ 367 h 657"/>
                <a:gd name="T10" fmla="*/ 669 w 721"/>
                <a:gd name="T11" fmla="*/ 472 h 657"/>
                <a:gd name="T12" fmla="*/ 611 w 721"/>
                <a:gd name="T13" fmla="*/ 550 h 657"/>
                <a:gd name="T14" fmla="*/ 539 w 721"/>
                <a:gd name="T15" fmla="*/ 598 h 657"/>
                <a:gd name="T16" fmla="*/ 439 w 721"/>
                <a:gd name="T17" fmla="*/ 633 h 657"/>
                <a:gd name="T18" fmla="*/ 433 w 721"/>
                <a:gd name="T19" fmla="*/ 629 h 657"/>
                <a:gd name="T20" fmla="*/ 449 w 721"/>
                <a:gd name="T21" fmla="*/ 594 h 657"/>
                <a:gd name="T22" fmla="*/ 481 w 721"/>
                <a:gd name="T23" fmla="*/ 606 h 657"/>
                <a:gd name="T24" fmla="*/ 501 w 721"/>
                <a:gd name="T25" fmla="*/ 591 h 657"/>
                <a:gd name="T26" fmla="*/ 501 w 721"/>
                <a:gd name="T27" fmla="*/ 577 h 657"/>
                <a:gd name="T28" fmla="*/ 452 w 721"/>
                <a:gd name="T29" fmla="*/ 538 h 657"/>
                <a:gd name="T30" fmla="*/ 449 w 721"/>
                <a:gd name="T31" fmla="*/ 511 h 657"/>
                <a:gd name="T32" fmla="*/ 475 w 721"/>
                <a:gd name="T33" fmla="*/ 508 h 657"/>
                <a:gd name="T34" fmla="*/ 530 w 721"/>
                <a:gd name="T35" fmla="*/ 551 h 657"/>
                <a:gd name="T36" fmla="*/ 567 w 721"/>
                <a:gd name="T37" fmla="*/ 557 h 657"/>
                <a:gd name="T38" fmla="*/ 572 w 721"/>
                <a:gd name="T39" fmla="*/ 549 h 657"/>
                <a:gd name="T40" fmla="*/ 570 w 721"/>
                <a:gd name="T41" fmla="*/ 532 h 657"/>
                <a:gd name="T42" fmla="*/ 506 w 721"/>
                <a:gd name="T43" fmla="*/ 481 h 657"/>
                <a:gd name="T44" fmla="*/ 503 w 721"/>
                <a:gd name="T45" fmla="*/ 455 h 657"/>
                <a:gd name="T46" fmla="*/ 529 w 721"/>
                <a:gd name="T47" fmla="*/ 451 h 657"/>
                <a:gd name="T48" fmla="*/ 596 w 721"/>
                <a:gd name="T49" fmla="*/ 504 h 657"/>
                <a:gd name="T50" fmla="*/ 598 w 721"/>
                <a:gd name="T51" fmla="*/ 505 h 657"/>
                <a:gd name="T52" fmla="*/ 620 w 721"/>
                <a:gd name="T53" fmla="*/ 467 h 657"/>
                <a:gd name="T54" fmla="*/ 549 w 721"/>
                <a:gd name="T55" fmla="*/ 414 h 657"/>
                <a:gd name="T56" fmla="*/ 546 w 721"/>
                <a:gd name="T57" fmla="*/ 388 h 657"/>
                <a:gd name="T58" fmla="*/ 572 w 721"/>
                <a:gd name="T59" fmla="*/ 384 h 657"/>
                <a:gd name="T60" fmla="*/ 642 w 721"/>
                <a:gd name="T61" fmla="*/ 437 h 657"/>
                <a:gd name="T62" fmla="*/ 663 w 721"/>
                <a:gd name="T63" fmla="*/ 429 h 657"/>
                <a:gd name="T64" fmla="*/ 659 w 721"/>
                <a:gd name="T65" fmla="*/ 394 h 657"/>
                <a:gd name="T66" fmla="*/ 645 w 721"/>
                <a:gd name="T67" fmla="*/ 379 h 657"/>
                <a:gd name="T68" fmla="*/ 457 w 721"/>
                <a:gd name="T69" fmla="*/ 209 h 657"/>
                <a:gd name="T70" fmla="*/ 462 w 721"/>
                <a:gd name="T71" fmla="*/ 198 h 657"/>
                <a:gd name="T72" fmla="*/ 496 w 721"/>
                <a:gd name="T73" fmla="*/ 196 h 657"/>
                <a:gd name="T74" fmla="*/ 499 w 721"/>
                <a:gd name="T75" fmla="*/ 196 h 657"/>
                <a:gd name="T76" fmla="*/ 86 w 721"/>
                <a:gd name="T77" fmla="*/ 355 h 657"/>
                <a:gd name="T78" fmla="*/ 59 w 721"/>
                <a:gd name="T79" fmla="*/ 262 h 657"/>
                <a:gd name="T80" fmla="*/ 35 w 721"/>
                <a:gd name="T81" fmla="*/ 239 h 657"/>
                <a:gd name="T82" fmla="*/ 0 w 721"/>
                <a:gd name="T83" fmla="*/ 176 h 657"/>
                <a:gd name="T84" fmla="*/ 16 w 721"/>
                <a:gd name="T85" fmla="*/ 135 h 657"/>
                <a:gd name="T86" fmla="*/ 116 w 721"/>
                <a:gd name="T87" fmla="*/ 27 h 657"/>
                <a:gd name="T88" fmla="*/ 199 w 721"/>
                <a:gd name="T89" fmla="*/ 20 h 657"/>
                <a:gd name="T90" fmla="*/ 242 w 721"/>
                <a:gd name="T91" fmla="*/ 46 h 657"/>
                <a:gd name="T92" fmla="*/ 254 w 721"/>
                <a:gd name="T93" fmla="*/ 50 h 657"/>
                <a:gd name="T94" fmla="*/ 350 w 721"/>
                <a:gd name="T95" fmla="*/ 33 h 657"/>
                <a:gd name="T96" fmla="*/ 284 w 721"/>
                <a:gd name="T97" fmla="*/ 82 h 657"/>
                <a:gd name="T98" fmla="*/ 260 w 721"/>
                <a:gd name="T99" fmla="*/ 87 h 657"/>
                <a:gd name="T100" fmla="*/ 195 w 721"/>
                <a:gd name="T101" fmla="*/ 64 h 657"/>
                <a:gd name="T102" fmla="*/ 176 w 721"/>
                <a:gd name="T103" fmla="*/ 50 h 657"/>
                <a:gd name="T104" fmla="*/ 144 w 721"/>
                <a:gd name="T105" fmla="*/ 53 h 657"/>
                <a:gd name="T106" fmla="*/ 44 w 721"/>
                <a:gd name="T107" fmla="*/ 161 h 657"/>
                <a:gd name="T108" fmla="*/ 44 w 721"/>
                <a:gd name="T109" fmla="*/ 193 h 657"/>
                <a:gd name="T110" fmla="*/ 69 w 721"/>
                <a:gd name="T111" fmla="*/ 220 h 657"/>
                <a:gd name="T112" fmla="*/ 97 w 721"/>
                <a:gd name="T113" fmla="*/ 257 h 657"/>
                <a:gd name="T114" fmla="*/ 115 w 721"/>
                <a:gd name="T115" fmla="*/ 330 h 657"/>
                <a:gd name="T116" fmla="*/ 86 w 721"/>
                <a:gd name="T117" fmla="*/ 355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21" h="657">
                  <a:moveTo>
                    <a:pt x="499" y="196"/>
                  </a:moveTo>
                  <a:cubicBezTo>
                    <a:pt x="545" y="237"/>
                    <a:pt x="592" y="279"/>
                    <a:pt x="637" y="322"/>
                  </a:cubicBezTo>
                  <a:cubicBezTo>
                    <a:pt x="640" y="325"/>
                    <a:pt x="643" y="327"/>
                    <a:pt x="646" y="329"/>
                  </a:cubicBezTo>
                  <a:cubicBezTo>
                    <a:pt x="672" y="353"/>
                    <a:pt x="672" y="353"/>
                    <a:pt x="672" y="353"/>
                  </a:cubicBezTo>
                  <a:cubicBezTo>
                    <a:pt x="686" y="367"/>
                    <a:pt x="686" y="367"/>
                    <a:pt x="686" y="367"/>
                  </a:cubicBezTo>
                  <a:cubicBezTo>
                    <a:pt x="721" y="403"/>
                    <a:pt x="707" y="456"/>
                    <a:pt x="669" y="472"/>
                  </a:cubicBezTo>
                  <a:cubicBezTo>
                    <a:pt x="685" y="513"/>
                    <a:pt x="652" y="552"/>
                    <a:pt x="611" y="550"/>
                  </a:cubicBezTo>
                  <a:cubicBezTo>
                    <a:pt x="606" y="584"/>
                    <a:pt x="574" y="607"/>
                    <a:pt x="539" y="598"/>
                  </a:cubicBezTo>
                  <a:cubicBezTo>
                    <a:pt x="529" y="641"/>
                    <a:pt x="479" y="657"/>
                    <a:pt x="439" y="633"/>
                  </a:cubicBezTo>
                  <a:cubicBezTo>
                    <a:pt x="433" y="629"/>
                    <a:pt x="433" y="629"/>
                    <a:pt x="433" y="629"/>
                  </a:cubicBezTo>
                  <a:cubicBezTo>
                    <a:pt x="441" y="619"/>
                    <a:pt x="446" y="607"/>
                    <a:pt x="449" y="594"/>
                  </a:cubicBezTo>
                  <a:cubicBezTo>
                    <a:pt x="460" y="601"/>
                    <a:pt x="468" y="607"/>
                    <a:pt x="481" y="606"/>
                  </a:cubicBezTo>
                  <a:cubicBezTo>
                    <a:pt x="490" y="605"/>
                    <a:pt x="499" y="600"/>
                    <a:pt x="501" y="591"/>
                  </a:cubicBezTo>
                  <a:cubicBezTo>
                    <a:pt x="502" y="587"/>
                    <a:pt x="502" y="583"/>
                    <a:pt x="501" y="577"/>
                  </a:cubicBezTo>
                  <a:cubicBezTo>
                    <a:pt x="452" y="538"/>
                    <a:pt x="452" y="538"/>
                    <a:pt x="452" y="538"/>
                  </a:cubicBezTo>
                  <a:cubicBezTo>
                    <a:pt x="444" y="531"/>
                    <a:pt x="442" y="519"/>
                    <a:pt x="449" y="511"/>
                  </a:cubicBezTo>
                  <a:cubicBezTo>
                    <a:pt x="455" y="503"/>
                    <a:pt x="467" y="502"/>
                    <a:pt x="475" y="508"/>
                  </a:cubicBezTo>
                  <a:cubicBezTo>
                    <a:pt x="530" y="551"/>
                    <a:pt x="530" y="551"/>
                    <a:pt x="530" y="551"/>
                  </a:cubicBezTo>
                  <a:cubicBezTo>
                    <a:pt x="543" y="562"/>
                    <a:pt x="556" y="566"/>
                    <a:pt x="567" y="557"/>
                  </a:cubicBezTo>
                  <a:cubicBezTo>
                    <a:pt x="569" y="555"/>
                    <a:pt x="571" y="552"/>
                    <a:pt x="572" y="549"/>
                  </a:cubicBezTo>
                  <a:cubicBezTo>
                    <a:pt x="574" y="544"/>
                    <a:pt x="576" y="536"/>
                    <a:pt x="570" y="532"/>
                  </a:cubicBezTo>
                  <a:cubicBezTo>
                    <a:pt x="506" y="481"/>
                    <a:pt x="506" y="481"/>
                    <a:pt x="506" y="481"/>
                  </a:cubicBezTo>
                  <a:cubicBezTo>
                    <a:pt x="498" y="475"/>
                    <a:pt x="496" y="463"/>
                    <a:pt x="503" y="455"/>
                  </a:cubicBezTo>
                  <a:cubicBezTo>
                    <a:pt x="509" y="446"/>
                    <a:pt x="521" y="445"/>
                    <a:pt x="529" y="451"/>
                  </a:cubicBezTo>
                  <a:cubicBezTo>
                    <a:pt x="596" y="504"/>
                    <a:pt x="596" y="504"/>
                    <a:pt x="596" y="504"/>
                  </a:cubicBezTo>
                  <a:cubicBezTo>
                    <a:pt x="597" y="504"/>
                    <a:pt x="597" y="505"/>
                    <a:pt x="598" y="505"/>
                  </a:cubicBezTo>
                  <a:cubicBezTo>
                    <a:pt x="620" y="525"/>
                    <a:pt x="656" y="496"/>
                    <a:pt x="620" y="467"/>
                  </a:cubicBezTo>
                  <a:cubicBezTo>
                    <a:pt x="549" y="414"/>
                    <a:pt x="549" y="414"/>
                    <a:pt x="549" y="414"/>
                  </a:cubicBezTo>
                  <a:cubicBezTo>
                    <a:pt x="541" y="408"/>
                    <a:pt x="539" y="396"/>
                    <a:pt x="546" y="388"/>
                  </a:cubicBezTo>
                  <a:cubicBezTo>
                    <a:pt x="552" y="379"/>
                    <a:pt x="564" y="378"/>
                    <a:pt x="572" y="384"/>
                  </a:cubicBezTo>
                  <a:cubicBezTo>
                    <a:pt x="642" y="437"/>
                    <a:pt x="642" y="437"/>
                    <a:pt x="642" y="437"/>
                  </a:cubicBezTo>
                  <a:cubicBezTo>
                    <a:pt x="649" y="441"/>
                    <a:pt x="659" y="436"/>
                    <a:pt x="663" y="429"/>
                  </a:cubicBezTo>
                  <a:cubicBezTo>
                    <a:pt x="671" y="419"/>
                    <a:pt x="670" y="405"/>
                    <a:pt x="659" y="394"/>
                  </a:cubicBezTo>
                  <a:cubicBezTo>
                    <a:pt x="645" y="379"/>
                    <a:pt x="645" y="379"/>
                    <a:pt x="645" y="379"/>
                  </a:cubicBezTo>
                  <a:cubicBezTo>
                    <a:pt x="457" y="209"/>
                    <a:pt x="457" y="209"/>
                    <a:pt x="457" y="209"/>
                  </a:cubicBezTo>
                  <a:cubicBezTo>
                    <a:pt x="453" y="205"/>
                    <a:pt x="456" y="198"/>
                    <a:pt x="462" y="198"/>
                  </a:cubicBezTo>
                  <a:cubicBezTo>
                    <a:pt x="473" y="198"/>
                    <a:pt x="485" y="198"/>
                    <a:pt x="496" y="196"/>
                  </a:cubicBezTo>
                  <a:cubicBezTo>
                    <a:pt x="497" y="196"/>
                    <a:pt x="498" y="196"/>
                    <a:pt x="499" y="196"/>
                  </a:cubicBezTo>
                  <a:close/>
                  <a:moveTo>
                    <a:pt x="86" y="355"/>
                  </a:moveTo>
                  <a:cubicBezTo>
                    <a:pt x="66" y="330"/>
                    <a:pt x="64" y="295"/>
                    <a:pt x="59" y="262"/>
                  </a:cubicBezTo>
                  <a:cubicBezTo>
                    <a:pt x="35" y="239"/>
                    <a:pt x="35" y="239"/>
                    <a:pt x="35" y="239"/>
                  </a:cubicBezTo>
                  <a:cubicBezTo>
                    <a:pt x="17" y="219"/>
                    <a:pt x="0" y="205"/>
                    <a:pt x="0" y="176"/>
                  </a:cubicBezTo>
                  <a:cubicBezTo>
                    <a:pt x="0" y="161"/>
                    <a:pt x="6" y="147"/>
                    <a:pt x="16" y="135"/>
                  </a:cubicBezTo>
                  <a:cubicBezTo>
                    <a:pt x="116" y="27"/>
                    <a:pt x="116" y="27"/>
                    <a:pt x="116" y="27"/>
                  </a:cubicBezTo>
                  <a:cubicBezTo>
                    <a:pt x="138" y="3"/>
                    <a:pt x="174" y="0"/>
                    <a:pt x="199" y="20"/>
                  </a:cubicBezTo>
                  <a:cubicBezTo>
                    <a:pt x="215" y="31"/>
                    <a:pt x="221" y="38"/>
                    <a:pt x="242" y="46"/>
                  </a:cubicBezTo>
                  <a:cubicBezTo>
                    <a:pt x="248" y="48"/>
                    <a:pt x="253" y="50"/>
                    <a:pt x="254" y="50"/>
                  </a:cubicBezTo>
                  <a:cubicBezTo>
                    <a:pt x="284" y="46"/>
                    <a:pt x="316" y="32"/>
                    <a:pt x="350" y="33"/>
                  </a:cubicBezTo>
                  <a:cubicBezTo>
                    <a:pt x="337" y="42"/>
                    <a:pt x="286" y="82"/>
                    <a:pt x="284" y="82"/>
                  </a:cubicBezTo>
                  <a:cubicBezTo>
                    <a:pt x="276" y="84"/>
                    <a:pt x="268" y="86"/>
                    <a:pt x="260" y="87"/>
                  </a:cubicBezTo>
                  <a:cubicBezTo>
                    <a:pt x="241" y="90"/>
                    <a:pt x="208" y="74"/>
                    <a:pt x="195" y="64"/>
                  </a:cubicBezTo>
                  <a:cubicBezTo>
                    <a:pt x="176" y="50"/>
                    <a:pt x="176" y="50"/>
                    <a:pt x="176" y="50"/>
                  </a:cubicBezTo>
                  <a:cubicBezTo>
                    <a:pt x="166" y="42"/>
                    <a:pt x="152" y="44"/>
                    <a:pt x="144" y="53"/>
                  </a:cubicBezTo>
                  <a:cubicBezTo>
                    <a:pt x="44" y="161"/>
                    <a:pt x="44" y="161"/>
                    <a:pt x="44" y="161"/>
                  </a:cubicBezTo>
                  <a:cubicBezTo>
                    <a:pt x="36" y="170"/>
                    <a:pt x="36" y="184"/>
                    <a:pt x="44" y="193"/>
                  </a:cubicBezTo>
                  <a:cubicBezTo>
                    <a:pt x="53" y="203"/>
                    <a:pt x="59" y="210"/>
                    <a:pt x="69" y="220"/>
                  </a:cubicBezTo>
                  <a:cubicBezTo>
                    <a:pt x="80" y="230"/>
                    <a:pt x="95" y="244"/>
                    <a:pt x="97" y="257"/>
                  </a:cubicBezTo>
                  <a:cubicBezTo>
                    <a:pt x="100" y="280"/>
                    <a:pt x="102" y="313"/>
                    <a:pt x="115" y="330"/>
                  </a:cubicBezTo>
                  <a:cubicBezTo>
                    <a:pt x="102" y="337"/>
                    <a:pt x="95" y="344"/>
                    <a:pt x="86" y="3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18" tIns="48210" rIns="96418" bIns="48210" numCol="1" anchor="t" anchorCtr="0" compatLnSpc="1">
              <a:prstTxWarp prst="textNoShape">
                <a:avLst/>
              </a:prstTxWarp>
            </a:bodyPr>
            <a:lstStyle/>
            <a:p>
              <a:pPr defTabSz="107238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3" name="Freeform 17"/>
            <p:cNvSpPr>
              <a:spLocks noEditPoints="1"/>
            </p:cNvSpPr>
            <p:nvPr/>
          </p:nvSpPr>
          <p:spPr bwMode="auto">
            <a:xfrm>
              <a:off x="5986776" y="2830391"/>
              <a:ext cx="446637" cy="413496"/>
            </a:xfrm>
            <a:custGeom>
              <a:avLst/>
              <a:gdLst>
                <a:gd name="T0" fmla="*/ 319 w 689"/>
                <a:gd name="T1" fmla="*/ 543 h 638"/>
                <a:gd name="T2" fmla="*/ 262 w 689"/>
                <a:gd name="T3" fmla="*/ 538 h 638"/>
                <a:gd name="T4" fmla="*/ 258 w 689"/>
                <a:gd name="T5" fmla="*/ 538 h 638"/>
                <a:gd name="T6" fmla="*/ 257 w 689"/>
                <a:gd name="T7" fmla="*/ 535 h 638"/>
                <a:gd name="T8" fmla="*/ 241 w 689"/>
                <a:gd name="T9" fmla="*/ 489 h 638"/>
                <a:gd name="T10" fmla="*/ 241 w 689"/>
                <a:gd name="T11" fmla="*/ 489 h 638"/>
                <a:gd name="T12" fmla="*/ 185 w 689"/>
                <a:gd name="T13" fmla="*/ 484 h 638"/>
                <a:gd name="T14" fmla="*/ 181 w 689"/>
                <a:gd name="T15" fmla="*/ 484 h 638"/>
                <a:gd name="T16" fmla="*/ 180 w 689"/>
                <a:gd name="T17" fmla="*/ 481 h 638"/>
                <a:gd name="T18" fmla="*/ 164 w 689"/>
                <a:gd name="T19" fmla="*/ 435 h 638"/>
                <a:gd name="T20" fmla="*/ 164 w 689"/>
                <a:gd name="T21" fmla="*/ 435 h 638"/>
                <a:gd name="T22" fmla="*/ 117 w 689"/>
                <a:gd name="T23" fmla="*/ 425 h 638"/>
                <a:gd name="T24" fmla="*/ 113 w 689"/>
                <a:gd name="T25" fmla="*/ 425 h 638"/>
                <a:gd name="T26" fmla="*/ 113 w 689"/>
                <a:gd name="T27" fmla="*/ 421 h 638"/>
                <a:gd name="T28" fmla="*/ 100 w 689"/>
                <a:gd name="T29" fmla="*/ 365 h 638"/>
                <a:gd name="T30" fmla="*/ 100 w 689"/>
                <a:gd name="T31" fmla="*/ 365 h 638"/>
                <a:gd name="T32" fmla="*/ 32 w 689"/>
                <a:gd name="T33" fmla="*/ 370 h 638"/>
                <a:gd name="T34" fmla="*/ 18 w 689"/>
                <a:gd name="T35" fmla="*/ 386 h 638"/>
                <a:gd name="T36" fmla="*/ 23 w 689"/>
                <a:gd name="T37" fmla="*/ 455 h 638"/>
                <a:gd name="T38" fmla="*/ 23 w 689"/>
                <a:gd name="T39" fmla="*/ 455 h 638"/>
                <a:gd name="T40" fmla="*/ 66 w 689"/>
                <a:gd name="T41" fmla="*/ 465 h 638"/>
                <a:gd name="T42" fmla="*/ 70 w 689"/>
                <a:gd name="T43" fmla="*/ 466 h 638"/>
                <a:gd name="T44" fmla="*/ 69 w 689"/>
                <a:gd name="T45" fmla="*/ 470 h 638"/>
                <a:gd name="T46" fmla="*/ 76 w 689"/>
                <a:gd name="T47" fmla="*/ 536 h 638"/>
                <a:gd name="T48" fmla="*/ 76 w 689"/>
                <a:gd name="T49" fmla="*/ 536 h 638"/>
                <a:gd name="T50" fmla="*/ 142 w 689"/>
                <a:gd name="T51" fmla="*/ 534 h 638"/>
                <a:gd name="T52" fmla="*/ 145 w 689"/>
                <a:gd name="T53" fmla="*/ 534 h 638"/>
                <a:gd name="T54" fmla="*/ 147 w 689"/>
                <a:gd name="T55" fmla="*/ 537 h 638"/>
                <a:gd name="T56" fmla="*/ 164 w 689"/>
                <a:gd name="T57" fmla="*/ 578 h 638"/>
                <a:gd name="T58" fmla="*/ 164 w 689"/>
                <a:gd name="T59" fmla="*/ 578 h 638"/>
                <a:gd name="T60" fmla="*/ 230 w 689"/>
                <a:gd name="T61" fmla="*/ 576 h 638"/>
                <a:gd name="T62" fmla="*/ 233 w 689"/>
                <a:gd name="T63" fmla="*/ 576 h 638"/>
                <a:gd name="T64" fmla="*/ 235 w 689"/>
                <a:gd name="T65" fmla="*/ 579 h 638"/>
                <a:gd name="T66" fmla="*/ 252 w 689"/>
                <a:gd name="T67" fmla="*/ 621 h 638"/>
                <a:gd name="T68" fmla="*/ 320 w 689"/>
                <a:gd name="T69" fmla="*/ 615 h 638"/>
                <a:gd name="T70" fmla="*/ 324 w 689"/>
                <a:gd name="T71" fmla="*/ 611 h 638"/>
                <a:gd name="T72" fmla="*/ 319 w 689"/>
                <a:gd name="T73" fmla="*/ 543 h 638"/>
                <a:gd name="T74" fmla="*/ 449 w 689"/>
                <a:gd name="T75" fmla="*/ 177 h 638"/>
                <a:gd name="T76" fmla="*/ 576 w 689"/>
                <a:gd name="T77" fmla="*/ 299 h 638"/>
                <a:gd name="T78" fmla="*/ 597 w 689"/>
                <a:gd name="T79" fmla="*/ 306 h 638"/>
                <a:gd name="T80" fmla="*/ 616 w 689"/>
                <a:gd name="T81" fmla="*/ 293 h 638"/>
                <a:gd name="T82" fmla="*/ 636 w 689"/>
                <a:gd name="T83" fmla="*/ 234 h 638"/>
                <a:gd name="T84" fmla="*/ 649 w 689"/>
                <a:gd name="T85" fmla="*/ 209 h 638"/>
                <a:gd name="T86" fmla="*/ 671 w 689"/>
                <a:gd name="T87" fmla="*/ 186 h 638"/>
                <a:gd name="T88" fmla="*/ 672 w 689"/>
                <a:gd name="T89" fmla="*/ 121 h 638"/>
                <a:gd name="T90" fmla="*/ 580 w 689"/>
                <a:gd name="T91" fmla="*/ 21 h 638"/>
                <a:gd name="T92" fmla="*/ 515 w 689"/>
                <a:gd name="T93" fmla="*/ 16 h 638"/>
                <a:gd name="T94" fmla="*/ 493 w 689"/>
                <a:gd name="T95" fmla="*/ 34 h 638"/>
                <a:gd name="T96" fmla="*/ 457 w 689"/>
                <a:gd name="T97" fmla="*/ 44 h 638"/>
                <a:gd name="T98" fmla="*/ 390 w 689"/>
                <a:gd name="T99" fmla="*/ 36 h 638"/>
                <a:gd name="T100" fmla="*/ 274 w 689"/>
                <a:gd name="T101" fmla="*/ 67 h 638"/>
                <a:gd name="T102" fmla="*/ 139 w 689"/>
                <a:gd name="T103" fmla="*/ 171 h 638"/>
                <a:gd name="T104" fmla="*/ 203 w 689"/>
                <a:gd name="T105" fmla="*/ 222 h 638"/>
                <a:gd name="T106" fmla="*/ 301 w 689"/>
                <a:gd name="T107" fmla="*/ 161 h 638"/>
                <a:gd name="T108" fmla="*/ 346 w 689"/>
                <a:gd name="T109" fmla="*/ 158 h 638"/>
                <a:gd name="T110" fmla="*/ 408 w 689"/>
                <a:gd name="T111" fmla="*/ 165 h 638"/>
                <a:gd name="T112" fmla="*/ 449 w 689"/>
                <a:gd name="T113" fmla="*/ 177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89" h="638">
                  <a:moveTo>
                    <a:pt x="319" y="543"/>
                  </a:moveTo>
                  <a:cubicBezTo>
                    <a:pt x="302" y="529"/>
                    <a:pt x="279" y="528"/>
                    <a:pt x="262" y="538"/>
                  </a:cubicBezTo>
                  <a:cubicBezTo>
                    <a:pt x="261" y="539"/>
                    <a:pt x="259" y="539"/>
                    <a:pt x="258" y="538"/>
                  </a:cubicBezTo>
                  <a:cubicBezTo>
                    <a:pt x="257" y="537"/>
                    <a:pt x="257" y="536"/>
                    <a:pt x="257" y="535"/>
                  </a:cubicBezTo>
                  <a:cubicBezTo>
                    <a:pt x="260" y="518"/>
                    <a:pt x="255" y="500"/>
                    <a:pt x="241" y="489"/>
                  </a:cubicBezTo>
                  <a:cubicBezTo>
                    <a:pt x="241" y="489"/>
                    <a:pt x="241" y="489"/>
                    <a:pt x="241" y="489"/>
                  </a:cubicBezTo>
                  <a:cubicBezTo>
                    <a:pt x="225" y="475"/>
                    <a:pt x="202" y="473"/>
                    <a:pt x="185" y="484"/>
                  </a:cubicBezTo>
                  <a:cubicBezTo>
                    <a:pt x="183" y="485"/>
                    <a:pt x="182" y="484"/>
                    <a:pt x="181" y="484"/>
                  </a:cubicBezTo>
                  <a:cubicBezTo>
                    <a:pt x="180" y="483"/>
                    <a:pt x="180" y="482"/>
                    <a:pt x="180" y="481"/>
                  </a:cubicBezTo>
                  <a:cubicBezTo>
                    <a:pt x="183" y="464"/>
                    <a:pt x="177" y="446"/>
                    <a:pt x="164" y="435"/>
                  </a:cubicBezTo>
                  <a:cubicBezTo>
                    <a:pt x="164" y="435"/>
                    <a:pt x="164" y="435"/>
                    <a:pt x="164" y="435"/>
                  </a:cubicBezTo>
                  <a:cubicBezTo>
                    <a:pt x="150" y="423"/>
                    <a:pt x="132" y="420"/>
                    <a:pt x="117" y="425"/>
                  </a:cubicBezTo>
                  <a:cubicBezTo>
                    <a:pt x="115" y="426"/>
                    <a:pt x="114" y="425"/>
                    <a:pt x="113" y="425"/>
                  </a:cubicBezTo>
                  <a:cubicBezTo>
                    <a:pt x="112" y="424"/>
                    <a:pt x="112" y="422"/>
                    <a:pt x="113" y="421"/>
                  </a:cubicBezTo>
                  <a:cubicBezTo>
                    <a:pt x="121" y="402"/>
                    <a:pt x="116" y="379"/>
                    <a:pt x="100" y="365"/>
                  </a:cubicBezTo>
                  <a:cubicBezTo>
                    <a:pt x="100" y="365"/>
                    <a:pt x="100" y="365"/>
                    <a:pt x="100" y="365"/>
                  </a:cubicBezTo>
                  <a:cubicBezTo>
                    <a:pt x="80" y="347"/>
                    <a:pt x="49" y="350"/>
                    <a:pt x="32" y="370"/>
                  </a:cubicBezTo>
                  <a:cubicBezTo>
                    <a:pt x="18" y="386"/>
                    <a:pt x="18" y="386"/>
                    <a:pt x="18" y="386"/>
                  </a:cubicBezTo>
                  <a:cubicBezTo>
                    <a:pt x="0" y="406"/>
                    <a:pt x="2" y="437"/>
                    <a:pt x="23" y="455"/>
                  </a:cubicBezTo>
                  <a:cubicBezTo>
                    <a:pt x="23" y="455"/>
                    <a:pt x="23" y="455"/>
                    <a:pt x="23" y="455"/>
                  </a:cubicBezTo>
                  <a:cubicBezTo>
                    <a:pt x="35" y="465"/>
                    <a:pt x="51" y="469"/>
                    <a:pt x="66" y="465"/>
                  </a:cubicBezTo>
                  <a:cubicBezTo>
                    <a:pt x="68" y="465"/>
                    <a:pt x="69" y="465"/>
                    <a:pt x="70" y="466"/>
                  </a:cubicBezTo>
                  <a:cubicBezTo>
                    <a:pt x="70" y="467"/>
                    <a:pt x="70" y="469"/>
                    <a:pt x="69" y="470"/>
                  </a:cubicBezTo>
                  <a:cubicBezTo>
                    <a:pt x="54" y="490"/>
                    <a:pt x="57" y="519"/>
                    <a:pt x="76" y="536"/>
                  </a:cubicBezTo>
                  <a:cubicBezTo>
                    <a:pt x="76" y="536"/>
                    <a:pt x="76" y="536"/>
                    <a:pt x="76" y="536"/>
                  </a:cubicBezTo>
                  <a:cubicBezTo>
                    <a:pt x="95" y="553"/>
                    <a:pt x="124" y="552"/>
                    <a:pt x="142" y="534"/>
                  </a:cubicBezTo>
                  <a:cubicBezTo>
                    <a:pt x="143" y="533"/>
                    <a:pt x="144" y="533"/>
                    <a:pt x="145" y="534"/>
                  </a:cubicBezTo>
                  <a:cubicBezTo>
                    <a:pt x="147" y="534"/>
                    <a:pt x="147" y="535"/>
                    <a:pt x="147" y="537"/>
                  </a:cubicBezTo>
                  <a:cubicBezTo>
                    <a:pt x="146" y="552"/>
                    <a:pt x="151" y="568"/>
                    <a:pt x="164" y="578"/>
                  </a:cubicBezTo>
                  <a:cubicBezTo>
                    <a:pt x="164" y="578"/>
                    <a:pt x="164" y="578"/>
                    <a:pt x="164" y="578"/>
                  </a:cubicBezTo>
                  <a:cubicBezTo>
                    <a:pt x="183" y="595"/>
                    <a:pt x="212" y="594"/>
                    <a:pt x="230" y="576"/>
                  </a:cubicBezTo>
                  <a:cubicBezTo>
                    <a:pt x="231" y="575"/>
                    <a:pt x="232" y="575"/>
                    <a:pt x="233" y="576"/>
                  </a:cubicBezTo>
                  <a:cubicBezTo>
                    <a:pt x="234" y="576"/>
                    <a:pt x="235" y="577"/>
                    <a:pt x="235" y="579"/>
                  </a:cubicBezTo>
                  <a:cubicBezTo>
                    <a:pt x="233" y="594"/>
                    <a:pt x="239" y="610"/>
                    <a:pt x="252" y="621"/>
                  </a:cubicBezTo>
                  <a:cubicBezTo>
                    <a:pt x="272" y="638"/>
                    <a:pt x="303" y="636"/>
                    <a:pt x="320" y="615"/>
                  </a:cubicBezTo>
                  <a:cubicBezTo>
                    <a:pt x="324" y="611"/>
                    <a:pt x="324" y="611"/>
                    <a:pt x="324" y="611"/>
                  </a:cubicBezTo>
                  <a:cubicBezTo>
                    <a:pt x="341" y="591"/>
                    <a:pt x="339" y="560"/>
                    <a:pt x="319" y="543"/>
                  </a:cubicBezTo>
                  <a:close/>
                  <a:moveTo>
                    <a:pt x="449" y="177"/>
                  </a:moveTo>
                  <a:cubicBezTo>
                    <a:pt x="489" y="216"/>
                    <a:pt x="535" y="260"/>
                    <a:pt x="576" y="299"/>
                  </a:cubicBezTo>
                  <a:cubicBezTo>
                    <a:pt x="582" y="305"/>
                    <a:pt x="589" y="307"/>
                    <a:pt x="597" y="306"/>
                  </a:cubicBezTo>
                  <a:cubicBezTo>
                    <a:pt x="605" y="305"/>
                    <a:pt x="612" y="300"/>
                    <a:pt x="616" y="293"/>
                  </a:cubicBezTo>
                  <a:cubicBezTo>
                    <a:pt x="626" y="275"/>
                    <a:pt x="632" y="256"/>
                    <a:pt x="636" y="234"/>
                  </a:cubicBezTo>
                  <a:cubicBezTo>
                    <a:pt x="638" y="224"/>
                    <a:pt x="642" y="216"/>
                    <a:pt x="649" y="209"/>
                  </a:cubicBezTo>
                  <a:cubicBezTo>
                    <a:pt x="671" y="186"/>
                    <a:pt x="671" y="186"/>
                    <a:pt x="671" y="186"/>
                  </a:cubicBezTo>
                  <a:cubicBezTo>
                    <a:pt x="688" y="168"/>
                    <a:pt x="689" y="139"/>
                    <a:pt x="672" y="121"/>
                  </a:cubicBezTo>
                  <a:cubicBezTo>
                    <a:pt x="580" y="21"/>
                    <a:pt x="580" y="21"/>
                    <a:pt x="580" y="21"/>
                  </a:cubicBezTo>
                  <a:cubicBezTo>
                    <a:pt x="563" y="3"/>
                    <a:pt x="534" y="0"/>
                    <a:pt x="515" y="16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83" y="42"/>
                    <a:pt x="471" y="45"/>
                    <a:pt x="457" y="44"/>
                  </a:cubicBezTo>
                  <a:cubicBezTo>
                    <a:pt x="435" y="41"/>
                    <a:pt x="412" y="38"/>
                    <a:pt x="390" y="36"/>
                  </a:cubicBezTo>
                  <a:cubicBezTo>
                    <a:pt x="347" y="30"/>
                    <a:pt x="308" y="41"/>
                    <a:pt x="274" y="67"/>
                  </a:cubicBezTo>
                  <a:cubicBezTo>
                    <a:pt x="229" y="101"/>
                    <a:pt x="184" y="136"/>
                    <a:pt x="139" y="171"/>
                  </a:cubicBezTo>
                  <a:cubicBezTo>
                    <a:pt x="95" y="207"/>
                    <a:pt x="151" y="255"/>
                    <a:pt x="203" y="222"/>
                  </a:cubicBezTo>
                  <a:cubicBezTo>
                    <a:pt x="301" y="161"/>
                    <a:pt x="301" y="161"/>
                    <a:pt x="301" y="161"/>
                  </a:cubicBezTo>
                  <a:cubicBezTo>
                    <a:pt x="315" y="153"/>
                    <a:pt x="331" y="152"/>
                    <a:pt x="346" y="158"/>
                  </a:cubicBezTo>
                  <a:cubicBezTo>
                    <a:pt x="364" y="167"/>
                    <a:pt x="388" y="168"/>
                    <a:pt x="408" y="165"/>
                  </a:cubicBezTo>
                  <a:cubicBezTo>
                    <a:pt x="423" y="162"/>
                    <a:pt x="437" y="166"/>
                    <a:pt x="449" y="1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18" tIns="48210" rIns="96418" bIns="48210" numCol="1" anchor="t" anchorCtr="0" compatLnSpc="1">
              <a:prstTxWarp prst="textNoShape">
                <a:avLst/>
              </a:prstTxWarp>
            </a:bodyPr>
            <a:lstStyle/>
            <a:p>
              <a:pPr defTabSz="107238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0" kern="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75" name="Freeform 10"/>
          <p:cNvSpPr>
            <a:spLocks noEditPoints="1"/>
          </p:cNvSpPr>
          <p:nvPr/>
        </p:nvSpPr>
        <p:spPr bwMode="auto">
          <a:xfrm>
            <a:off x="2714620" y="7024702"/>
            <a:ext cx="420728" cy="285753"/>
          </a:xfrm>
          <a:custGeom>
            <a:avLst/>
            <a:gdLst>
              <a:gd name="T0" fmla="*/ 342000 w 500"/>
              <a:gd name="T1" fmla="*/ 0 h 327"/>
              <a:gd name="T2" fmla="*/ 192888 w 500"/>
              <a:gd name="T3" fmla="*/ 92075 h 327"/>
              <a:gd name="T4" fmla="*/ 192888 w 500"/>
              <a:gd name="T5" fmla="*/ 30163 h 327"/>
              <a:gd name="T6" fmla="*/ 124488 w 500"/>
              <a:gd name="T7" fmla="*/ 30163 h 327"/>
              <a:gd name="T8" fmla="*/ 124488 w 500"/>
              <a:gd name="T9" fmla="*/ 133350 h 327"/>
              <a:gd name="T10" fmla="*/ 0 w 500"/>
              <a:gd name="T11" fmla="*/ 209550 h 327"/>
              <a:gd name="T12" fmla="*/ 0 w 500"/>
              <a:gd name="T13" fmla="*/ 212725 h 327"/>
              <a:gd name="T14" fmla="*/ 73872 w 500"/>
              <a:gd name="T15" fmla="*/ 212725 h 327"/>
              <a:gd name="T16" fmla="*/ 342000 w 500"/>
              <a:gd name="T17" fmla="*/ 49213 h 327"/>
              <a:gd name="T18" fmla="*/ 610128 w 500"/>
              <a:gd name="T19" fmla="*/ 212725 h 327"/>
              <a:gd name="T20" fmla="*/ 684000 w 500"/>
              <a:gd name="T21" fmla="*/ 212725 h 327"/>
              <a:gd name="T22" fmla="*/ 684000 w 500"/>
              <a:gd name="T23" fmla="*/ 207963 h 327"/>
              <a:gd name="T24" fmla="*/ 342000 w 500"/>
              <a:gd name="T25" fmla="*/ 0 h 327"/>
              <a:gd name="T26" fmla="*/ 101232 w 500"/>
              <a:gd name="T27" fmla="*/ 242888 h 327"/>
              <a:gd name="T28" fmla="*/ 101232 w 500"/>
              <a:gd name="T29" fmla="*/ 519113 h 327"/>
              <a:gd name="T30" fmla="*/ 238032 w 500"/>
              <a:gd name="T31" fmla="*/ 519113 h 327"/>
              <a:gd name="T32" fmla="*/ 238032 w 500"/>
              <a:gd name="T33" fmla="*/ 355600 h 327"/>
              <a:gd name="T34" fmla="*/ 445968 w 500"/>
              <a:gd name="T35" fmla="*/ 355600 h 327"/>
              <a:gd name="T36" fmla="*/ 445968 w 500"/>
              <a:gd name="T37" fmla="*/ 519113 h 327"/>
              <a:gd name="T38" fmla="*/ 582768 w 500"/>
              <a:gd name="T39" fmla="*/ 519113 h 327"/>
              <a:gd name="T40" fmla="*/ 582768 w 500"/>
              <a:gd name="T41" fmla="*/ 242888 h 327"/>
              <a:gd name="T42" fmla="*/ 342000 w 500"/>
              <a:gd name="T43" fmla="*/ 98425 h 327"/>
              <a:gd name="T44" fmla="*/ 101232 w 500"/>
              <a:gd name="T45" fmla="*/ 242888 h 32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500" h="327">
                <a:moveTo>
                  <a:pt x="250" y="0"/>
                </a:moveTo>
                <a:lnTo>
                  <a:pt x="141" y="58"/>
                </a:lnTo>
                <a:lnTo>
                  <a:pt x="141" y="19"/>
                </a:lnTo>
                <a:lnTo>
                  <a:pt x="91" y="19"/>
                </a:lnTo>
                <a:lnTo>
                  <a:pt x="91" y="84"/>
                </a:lnTo>
                <a:lnTo>
                  <a:pt x="0" y="132"/>
                </a:lnTo>
                <a:lnTo>
                  <a:pt x="0" y="134"/>
                </a:lnTo>
                <a:lnTo>
                  <a:pt x="54" y="134"/>
                </a:lnTo>
                <a:lnTo>
                  <a:pt x="250" y="31"/>
                </a:lnTo>
                <a:lnTo>
                  <a:pt x="446" y="134"/>
                </a:lnTo>
                <a:lnTo>
                  <a:pt x="500" y="134"/>
                </a:lnTo>
                <a:lnTo>
                  <a:pt x="500" y="131"/>
                </a:lnTo>
                <a:lnTo>
                  <a:pt x="250" y="0"/>
                </a:lnTo>
                <a:close/>
                <a:moveTo>
                  <a:pt x="74" y="153"/>
                </a:moveTo>
                <a:lnTo>
                  <a:pt x="74" y="327"/>
                </a:lnTo>
                <a:lnTo>
                  <a:pt x="174" y="327"/>
                </a:lnTo>
                <a:lnTo>
                  <a:pt x="174" y="224"/>
                </a:lnTo>
                <a:lnTo>
                  <a:pt x="326" y="224"/>
                </a:lnTo>
                <a:lnTo>
                  <a:pt x="326" y="327"/>
                </a:lnTo>
                <a:lnTo>
                  <a:pt x="426" y="327"/>
                </a:lnTo>
                <a:lnTo>
                  <a:pt x="426" y="153"/>
                </a:lnTo>
                <a:lnTo>
                  <a:pt x="250" y="62"/>
                </a:lnTo>
                <a:lnTo>
                  <a:pt x="74" y="153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418" tIns="48210" rIns="96418" bIns="48210"/>
          <a:lstStyle/>
          <a:p>
            <a:pPr defTabSz="107238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100" kern="0" dirty="0">
              <a:solidFill>
                <a:sysClr val="windowText" lastClr="000000"/>
              </a:solidFill>
            </a:endParaRPr>
          </a:p>
        </p:txBody>
      </p:sp>
      <p:sp>
        <p:nvSpPr>
          <p:cNvPr id="76" name="Freeform 203"/>
          <p:cNvSpPr>
            <a:spLocks noChangeAspect="1" noEditPoints="1"/>
          </p:cNvSpPr>
          <p:nvPr/>
        </p:nvSpPr>
        <p:spPr bwMode="auto">
          <a:xfrm>
            <a:off x="2285992" y="6453198"/>
            <a:ext cx="246757" cy="237267"/>
          </a:xfrm>
          <a:custGeom>
            <a:avLst/>
            <a:gdLst>
              <a:gd name="T0" fmla="*/ 88 w 218"/>
              <a:gd name="T1" fmla="*/ 43 h 209"/>
              <a:gd name="T2" fmla="*/ 36 w 218"/>
              <a:gd name="T3" fmla="*/ 43 h 209"/>
              <a:gd name="T4" fmla="*/ 26 w 218"/>
              <a:gd name="T5" fmla="*/ 57 h 209"/>
              <a:gd name="T6" fmla="*/ 36 w 218"/>
              <a:gd name="T7" fmla="*/ 71 h 209"/>
              <a:gd name="T8" fmla="*/ 88 w 218"/>
              <a:gd name="T9" fmla="*/ 71 h 209"/>
              <a:gd name="T10" fmla="*/ 88 w 218"/>
              <a:gd name="T11" fmla="*/ 43 h 209"/>
              <a:gd name="T12" fmla="*/ 88 w 218"/>
              <a:gd name="T13" fmla="*/ 43 h 209"/>
              <a:gd name="T14" fmla="*/ 126 w 218"/>
              <a:gd name="T15" fmla="*/ 71 h 209"/>
              <a:gd name="T16" fmla="*/ 187 w 218"/>
              <a:gd name="T17" fmla="*/ 71 h 209"/>
              <a:gd name="T18" fmla="*/ 194 w 218"/>
              <a:gd name="T19" fmla="*/ 71 h 209"/>
              <a:gd name="T20" fmla="*/ 197 w 218"/>
              <a:gd name="T21" fmla="*/ 76 h 209"/>
              <a:gd name="T22" fmla="*/ 213 w 218"/>
              <a:gd name="T23" fmla="*/ 102 h 209"/>
              <a:gd name="T24" fmla="*/ 218 w 218"/>
              <a:gd name="T25" fmla="*/ 109 h 209"/>
              <a:gd name="T26" fmla="*/ 213 w 218"/>
              <a:gd name="T27" fmla="*/ 114 h 209"/>
              <a:gd name="T28" fmla="*/ 197 w 218"/>
              <a:gd name="T29" fmla="*/ 140 h 209"/>
              <a:gd name="T30" fmla="*/ 194 w 218"/>
              <a:gd name="T31" fmla="*/ 147 h 209"/>
              <a:gd name="T32" fmla="*/ 187 w 218"/>
              <a:gd name="T33" fmla="*/ 147 h 209"/>
              <a:gd name="T34" fmla="*/ 126 w 218"/>
              <a:gd name="T35" fmla="*/ 147 h 209"/>
              <a:gd name="T36" fmla="*/ 126 w 218"/>
              <a:gd name="T37" fmla="*/ 180 h 209"/>
              <a:gd name="T38" fmla="*/ 180 w 218"/>
              <a:gd name="T39" fmla="*/ 180 h 209"/>
              <a:gd name="T40" fmla="*/ 180 w 218"/>
              <a:gd name="T41" fmla="*/ 209 h 209"/>
              <a:gd name="T42" fmla="*/ 40 w 218"/>
              <a:gd name="T43" fmla="*/ 209 h 209"/>
              <a:gd name="T44" fmla="*/ 40 w 218"/>
              <a:gd name="T45" fmla="*/ 180 h 209"/>
              <a:gd name="T46" fmla="*/ 90 w 218"/>
              <a:gd name="T47" fmla="*/ 180 h 209"/>
              <a:gd name="T48" fmla="*/ 90 w 218"/>
              <a:gd name="T49" fmla="*/ 95 h 209"/>
              <a:gd name="T50" fmla="*/ 29 w 218"/>
              <a:gd name="T51" fmla="*/ 95 h 209"/>
              <a:gd name="T52" fmla="*/ 22 w 218"/>
              <a:gd name="T53" fmla="*/ 95 h 209"/>
              <a:gd name="T54" fmla="*/ 19 w 218"/>
              <a:gd name="T55" fmla="*/ 88 h 209"/>
              <a:gd name="T56" fmla="*/ 3 w 218"/>
              <a:gd name="T57" fmla="*/ 62 h 209"/>
              <a:gd name="T58" fmla="*/ 0 w 218"/>
              <a:gd name="T59" fmla="*/ 57 h 209"/>
              <a:gd name="T60" fmla="*/ 3 w 218"/>
              <a:gd name="T61" fmla="*/ 50 h 209"/>
              <a:gd name="T62" fmla="*/ 19 w 218"/>
              <a:gd name="T63" fmla="*/ 24 h 209"/>
              <a:gd name="T64" fmla="*/ 22 w 218"/>
              <a:gd name="T65" fmla="*/ 19 h 209"/>
              <a:gd name="T66" fmla="*/ 29 w 218"/>
              <a:gd name="T67" fmla="*/ 19 h 209"/>
              <a:gd name="T68" fmla="*/ 90 w 218"/>
              <a:gd name="T69" fmla="*/ 19 h 209"/>
              <a:gd name="T70" fmla="*/ 90 w 218"/>
              <a:gd name="T71" fmla="*/ 15 h 209"/>
              <a:gd name="T72" fmla="*/ 109 w 218"/>
              <a:gd name="T73" fmla="*/ 0 h 209"/>
              <a:gd name="T74" fmla="*/ 126 w 218"/>
              <a:gd name="T75" fmla="*/ 15 h 209"/>
              <a:gd name="T76" fmla="*/ 126 w 218"/>
              <a:gd name="T77" fmla="*/ 71 h 209"/>
              <a:gd name="T78" fmla="*/ 126 w 218"/>
              <a:gd name="T79" fmla="*/ 71 h 209"/>
              <a:gd name="T80" fmla="*/ 182 w 218"/>
              <a:gd name="T81" fmla="*/ 93 h 209"/>
              <a:gd name="T82" fmla="*/ 128 w 218"/>
              <a:gd name="T83" fmla="*/ 93 h 209"/>
              <a:gd name="T84" fmla="*/ 128 w 218"/>
              <a:gd name="T85" fmla="*/ 123 h 209"/>
              <a:gd name="T86" fmla="*/ 182 w 218"/>
              <a:gd name="T87" fmla="*/ 123 h 209"/>
              <a:gd name="T88" fmla="*/ 192 w 218"/>
              <a:gd name="T89" fmla="*/ 109 h 209"/>
              <a:gd name="T90" fmla="*/ 182 w 218"/>
              <a:gd name="T91" fmla="*/ 93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18" h="209">
                <a:moveTo>
                  <a:pt x="88" y="43"/>
                </a:moveTo>
                <a:lnTo>
                  <a:pt x="36" y="43"/>
                </a:lnTo>
                <a:lnTo>
                  <a:pt x="26" y="57"/>
                </a:lnTo>
                <a:lnTo>
                  <a:pt x="36" y="71"/>
                </a:lnTo>
                <a:lnTo>
                  <a:pt x="88" y="71"/>
                </a:lnTo>
                <a:lnTo>
                  <a:pt x="88" y="43"/>
                </a:lnTo>
                <a:lnTo>
                  <a:pt x="88" y="43"/>
                </a:lnTo>
                <a:close/>
                <a:moveTo>
                  <a:pt x="126" y="71"/>
                </a:moveTo>
                <a:lnTo>
                  <a:pt x="187" y="71"/>
                </a:lnTo>
                <a:lnTo>
                  <a:pt x="194" y="71"/>
                </a:lnTo>
                <a:lnTo>
                  <a:pt x="197" y="76"/>
                </a:lnTo>
                <a:lnTo>
                  <a:pt x="213" y="102"/>
                </a:lnTo>
                <a:lnTo>
                  <a:pt x="218" y="109"/>
                </a:lnTo>
                <a:lnTo>
                  <a:pt x="213" y="114"/>
                </a:lnTo>
                <a:lnTo>
                  <a:pt x="197" y="140"/>
                </a:lnTo>
                <a:lnTo>
                  <a:pt x="194" y="147"/>
                </a:lnTo>
                <a:lnTo>
                  <a:pt x="187" y="147"/>
                </a:lnTo>
                <a:lnTo>
                  <a:pt x="126" y="147"/>
                </a:lnTo>
                <a:lnTo>
                  <a:pt x="126" y="180"/>
                </a:lnTo>
                <a:lnTo>
                  <a:pt x="180" y="180"/>
                </a:lnTo>
                <a:lnTo>
                  <a:pt x="180" y="209"/>
                </a:lnTo>
                <a:lnTo>
                  <a:pt x="40" y="209"/>
                </a:lnTo>
                <a:lnTo>
                  <a:pt x="40" y="180"/>
                </a:lnTo>
                <a:lnTo>
                  <a:pt x="90" y="180"/>
                </a:lnTo>
                <a:lnTo>
                  <a:pt x="90" y="95"/>
                </a:lnTo>
                <a:lnTo>
                  <a:pt x="29" y="95"/>
                </a:lnTo>
                <a:lnTo>
                  <a:pt x="22" y="95"/>
                </a:lnTo>
                <a:lnTo>
                  <a:pt x="19" y="88"/>
                </a:lnTo>
                <a:lnTo>
                  <a:pt x="3" y="62"/>
                </a:lnTo>
                <a:lnTo>
                  <a:pt x="0" y="57"/>
                </a:lnTo>
                <a:lnTo>
                  <a:pt x="3" y="50"/>
                </a:lnTo>
                <a:lnTo>
                  <a:pt x="19" y="24"/>
                </a:lnTo>
                <a:lnTo>
                  <a:pt x="22" y="19"/>
                </a:lnTo>
                <a:lnTo>
                  <a:pt x="29" y="19"/>
                </a:lnTo>
                <a:lnTo>
                  <a:pt x="90" y="19"/>
                </a:lnTo>
                <a:lnTo>
                  <a:pt x="90" y="15"/>
                </a:lnTo>
                <a:lnTo>
                  <a:pt x="109" y="0"/>
                </a:lnTo>
                <a:lnTo>
                  <a:pt x="126" y="15"/>
                </a:lnTo>
                <a:lnTo>
                  <a:pt x="126" y="71"/>
                </a:lnTo>
                <a:lnTo>
                  <a:pt x="126" y="71"/>
                </a:lnTo>
                <a:close/>
                <a:moveTo>
                  <a:pt x="182" y="93"/>
                </a:moveTo>
                <a:lnTo>
                  <a:pt x="128" y="93"/>
                </a:lnTo>
                <a:lnTo>
                  <a:pt x="128" y="123"/>
                </a:lnTo>
                <a:lnTo>
                  <a:pt x="182" y="123"/>
                </a:lnTo>
                <a:lnTo>
                  <a:pt x="192" y="109"/>
                </a:lnTo>
                <a:lnTo>
                  <a:pt x="182" y="93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/>
        </p:spPr>
        <p:txBody>
          <a:bodyPr lIns="171441" tIns="85720" rIns="171441" bIns="85720"/>
          <a:lstStyle/>
          <a:p>
            <a:pPr defTabSz="107268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900" dirty="0">
              <a:solidFill>
                <a:prstClr val="black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77" name="组合 40"/>
          <p:cNvGrpSpPr/>
          <p:nvPr/>
        </p:nvGrpSpPr>
        <p:grpSpPr>
          <a:xfrm>
            <a:off x="2714620" y="7810520"/>
            <a:ext cx="252422" cy="360565"/>
            <a:chOff x="1179499" y="5126995"/>
            <a:chExt cx="695313" cy="59433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1" name="Freeform 131"/>
            <p:cNvSpPr>
              <a:spLocks/>
            </p:cNvSpPr>
            <p:nvPr/>
          </p:nvSpPr>
          <p:spPr bwMode="auto">
            <a:xfrm>
              <a:off x="1179499" y="5632612"/>
              <a:ext cx="695313" cy="88718"/>
            </a:xfrm>
            <a:custGeom>
              <a:avLst/>
              <a:gdLst>
                <a:gd name="T0" fmla="*/ 383 w 408"/>
                <a:gd name="T1" fmla="*/ 0 h 52"/>
                <a:gd name="T2" fmla="*/ 363 w 408"/>
                <a:gd name="T3" fmla="*/ 0 h 52"/>
                <a:gd name="T4" fmla="*/ 363 w 408"/>
                <a:gd name="T5" fmla="*/ 17 h 52"/>
                <a:gd name="T6" fmla="*/ 283 w 408"/>
                <a:gd name="T7" fmla="*/ 17 h 52"/>
                <a:gd name="T8" fmla="*/ 283 w 408"/>
                <a:gd name="T9" fmla="*/ 0 h 52"/>
                <a:gd name="T10" fmla="*/ 238 w 408"/>
                <a:gd name="T11" fmla="*/ 0 h 52"/>
                <a:gd name="T12" fmla="*/ 238 w 408"/>
                <a:gd name="T13" fmla="*/ 14 h 52"/>
                <a:gd name="T14" fmla="*/ 158 w 408"/>
                <a:gd name="T15" fmla="*/ 14 h 52"/>
                <a:gd name="T16" fmla="*/ 158 w 408"/>
                <a:gd name="T17" fmla="*/ 0 h 52"/>
                <a:gd name="T18" fmla="*/ 115 w 408"/>
                <a:gd name="T19" fmla="*/ 0 h 52"/>
                <a:gd name="T20" fmla="*/ 115 w 408"/>
                <a:gd name="T21" fmla="*/ 15 h 52"/>
                <a:gd name="T22" fmla="*/ 35 w 408"/>
                <a:gd name="T23" fmla="*/ 15 h 52"/>
                <a:gd name="T24" fmla="*/ 35 w 408"/>
                <a:gd name="T25" fmla="*/ 0 h 52"/>
                <a:gd name="T26" fmla="*/ 26 w 408"/>
                <a:gd name="T27" fmla="*/ 0 h 52"/>
                <a:gd name="T28" fmla="*/ 0 w 408"/>
                <a:gd name="T29" fmla="*/ 26 h 52"/>
                <a:gd name="T30" fmla="*/ 0 w 408"/>
                <a:gd name="T31" fmla="*/ 27 h 52"/>
                <a:gd name="T32" fmla="*/ 26 w 408"/>
                <a:gd name="T33" fmla="*/ 52 h 52"/>
                <a:gd name="T34" fmla="*/ 383 w 408"/>
                <a:gd name="T35" fmla="*/ 52 h 52"/>
                <a:gd name="T36" fmla="*/ 408 w 408"/>
                <a:gd name="T37" fmla="*/ 27 h 52"/>
                <a:gd name="T38" fmla="*/ 408 w 408"/>
                <a:gd name="T39" fmla="*/ 26 h 52"/>
                <a:gd name="T40" fmla="*/ 383 w 408"/>
                <a:gd name="T4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8" h="52">
                  <a:moveTo>
                    <a:pt x="383" y="0"/>
                  </a:moveTo>
                  <a:cubicBezTo>
                    <a:pt x="363" y="0"/>
                    <a:pt x="363" y="0"/>
                    <a:pt x="363" y="0"/>
                  </a:cubicBezTo>
                  <a:cubicBezTo>
                    <a:pt x="363" y="17"/>
                    <a:pt x="363" y="17"/>
                    <a:pt x="363" y="17"/>
                  </a:cubicBezTo>
                  <a:cubicBezTo>
                    <a:pt x="283" y="17"/>
                    <a:pt x="283" y="17"/>
                    <a:pt x="283" y="17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38" y="14"/>
                    <a:pt x="238" y="14"/>
                    <a:pt x="238" y="14"/>
                  </a:cubicBezTo>
                  <a:cubicBezTo>
                    <a:pt x="158" y="14"/>
                    <a:pt x="158" y="14"/>
                    <a:pt x="158" y="14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5"/>
                    <a:pt x="115" y="15"/>
                    <a:pt x="115" y="15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41"/>
                    <a:pt x="12" y="52"/>
                    <a:pt x="26" y="52"/>
                  </a:cubicBezTo>
                  <a:cubicBezTo>
                    <a:pt x="383" y="52"/>
                    <a:pt x="383" y="52"/>
                    <a:pt x="383" y="52"/>
                  </a:cubicBezTo>
                  <a:cubicBezTo>
                    <a:pt x="397" y="52"/>
                    <a:pt x="408" y="41"/>
                    <a:pt x="408" y="27"/>
                  </a:cubicBezTo>
                  <a:cubicBezTo>
                    <a:pt x="408" y="26"/>
                    <a:pt x="408" y="26"/>
                    <a:pt x="408" y="26"/>
                  </a:cubicBezTo>
                  <a:cubicBezTo>
                    <a:pt x="408" y="12"/>
                    <a:pt x="397" y="0"/>
                    <a:pt x="383" y="0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3" name="Rectangle 132"/>
            <p:cNvSpPr>
              <a:spLocks noChangeArrowheads="1"/>
            </p:cNvSpPr>
            <p:nvPr/>
          </p:nvSpPr>
          <p:spPr bwMode="auto">
            <a:xfrm>
              <a:off x="1662036" y="5126995"/>
              <a:ext cx="136322" cy="5056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" name="Rectangle 133"/>
            <p:cNvSpPr>
              <a:spLocks noChangeArrowheads="1"/>
            </p:cNvSpPr>
            <p:nvPr/>
          </p:nvSpPr>
          <p:spPr bwMode="auto">
            <a:xfrm>
              <a:off x="1449258" y="5274857"/>
              <a:ext cx="136322" cy="35775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4" name="Rectangle 134"/>
            <p:cNvSpPr>
              <a:spLocks noChangeArrowheads="1"/>
            </p:cNvSpPr>
            <p:nvPr/>
          </p:nvSpPr>
          <p:spPr bwMode="auto">
            <a:xfrm>
              <a:off x="1239366" y="5401081"/>
              <a:ext cx="136322" cy="23153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6" cstate="print"/>
          <a:srcRect l="39565" r="13410" b="15170"/>
          <a:stretch>
            <a:fillRect/>
          </a:stretch>
        </p:blipFill>
        <p:spPr bwMode="auto">
          <a:xfrm>
            <a:off x="5572140" y="1381100"/>
            <a:ext cx="857256" cy="71438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7" cstate="print"/>
          <a:srcRect l="42177" t="15170" r="9492" b="3560"/>
          <a:stretch>
            <a:fillRect/>
          </a:stretch>
        </p:blipFill>
        <p:spPr bwMode="auto">
          <a:xfrm>
            <a:off x="714356" y="1381100"/>
            <a:ext cx="857256" cy="71438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8" cstate="print"/>
          <a:srcRect r="27675"/>
          <a:stretch>
            <a:fillRect/>
          </a:stretch>
        </p:blipFill>
        <p:spPr bwMode="auto">
          <a:xfrm>
            <a:off x="357166" y="6738950"/>
            <a:ext cx="1714512" cy="171451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2852" y="166655"/>
            <a:ext cx="714380" cy="357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580010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Tm="10000">
        <p14:flip dir="r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4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4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4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8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4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2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4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6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6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4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4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4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4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8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4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4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5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4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4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45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4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4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4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85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4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4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4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25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4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4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4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965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400" fill="hold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400" fill="hold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400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50"/>
                            </p:stCondLst>
                            <p:childTnLst>
                              <p:par>
                                <p:cTn id="1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550"/>
                            </p:stCondLst>
                            <p:childTnLst>
                              <p:par>
                                <p:cTn id="1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1050"/>
                            </p:stCondLst>
                            <p:childTnLst>
                              <p:par>
                                <p:cTn id="1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1550"/>
                            </p:stCondLst>
                            <p:childTnLst>
                              <p:par>
                                <p:cTn id="1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400" fill="hold"/>
                                        <p:tgtEl>
                                          <p:spTgt spid="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400" fill="hold"/>
                                        <p:tgtEl>
                                          <p:spTgt spid="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400"/>
                                        <p:tgtEl>
                                          <p:spTgt spid="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1950"/>
                            </p:stCondLst>
                            <p:childTnLst>
                              <p:par>
                                <p:cTn id="1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400" fill="hold"/>
                                        <p:tgtEl>
                                          <p:spTgt spid="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400" fill="hold"/>
                                        <p:tgtEl>
                                          <p:spTgt spid="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400"/>
                                        <p:tgtEl>
                                          <p:spTgt spid="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2350"/>
                            </p:stCondLst>
                            <p:childTnLst>
                              <p:par>
                                <p:cTn id="1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400" fill="hold"/>
                                        <p:tgtEl>
                                          <p:spTgt spid="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400" fill="hold"/>
                                        <p:tgtEl>
                                          <p:spTgt spid="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400"/>
                                        <p:tgtEl>
                                          <p:spTgt spid="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2750"/>
                            </p:stCondLst>
                            <p:childTnLst>
                              <p:par>
                                <p:cTn id="1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400" fill="hold"/>
                                        <p:tgtEl>
                                          <p:spTgt spid="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400" fill="hold"/>
                                        <p:tgtEl>
                                          <p:spTgt spid="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400"/>
                                        <p:tgtEl>
                                          <p:spTgt spid="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3150"/>
                            </p:stCondLst>
                            <p:childTnLst>
                              <p:par>
                                <p:cTn id="1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400" fill="hold"/>
                                        <p:tgtEl>
                                          <p:spTgt spid="8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400" fill="hold"/>
                                        <p:tgtEl>
                                          <p:spTgt spid="8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400"/>
                                        <p:tgtEl>
                                          <p:spTgt spid="8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3550"/>
                            </p:stCondLst>
                            <p:childTnLst>
                              <p:par>
                                <p:cTn id="1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400" fill="hold"/>
                                        <p:tgtEl>
                                          <p:spTgt spid="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400" fill="hold"/>
                                        <p:tgtEl>
                                          <p:spTgt spid="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400"/>
                                        <p:tgtEl>
                                          <p:spTgt spid="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3950"/>
                            </p:stCondLst>
                            <p:childTnLst>
                              <p:par>
                                <p:cTn id="1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400" fill="hold"/>
                                        <p:tgtEl>
                                          <p:spTgt spid="8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400" fill="hold"/>
                                        <p:tgtEl>
                                          <p:spTgt spid="8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400"/>
                                        <p:tgtEl>
                                          <p:spTgt spid="8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4350"/>
                            </p:stCondLst>
                            <p:childTnLst>
                              <p:par>
                                <p:cTn id="1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400" fill="hold"/>
                                        <p:tgtEl>
                                          <p:spTgt spid="8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400" fill="hold"/>
                                        <p:tgtEl>
                                          <p:spTgt spid="8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400"/>
                                        <p:tgtEl>
                                          <p:spTgt spid="8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4750"/>
                            </p:stCondLst>
                            <p:childTnLst>
                              <p:par>
                                <p:cTn id="1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400" fill="hold"/>
                                        <p:tgtEl>
                                          <p:spTgt spid="8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400" fill="hold"/>
                                        <p:tgtEl>
                                          <p:spTgt spid="8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400"/>
                                        <p:tgtEl>
                                          <p:spTgt spid="8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5150"/>
                            </p:stCondLst>
                            <p:childTnLst>
                              <p:par>
                                <p:cTn id="2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400" fill="hold"/>
                                        <p:tgtEl>
                                          <p:spTgt spid="8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400" fill="hold"/>
                                        <p:tgtEl>
                                          <p:spTgt spid="8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400"/>
                                        <p:tgtEl>
                                          <p:spTgt spid="8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5550"/>
                            </p:stCondLst>
                            <p:childTnLst>
                              <p:par>
                                <p:cTn id="2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400" fill="hold"/>
                                        <p:tgtEl>
                                          <p:spTgt spid="8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400" fill="hold"/>
                                        <p:tgtEl>
                                          <p:spTgt spid="8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400"/>
                                        <p:tgtEl>
                                          <p:spTgt spid="8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5950"/>
                            </p:stCondLst>
                            <p:childTnLst>
                              <p:par>
                                <p:cTn id="2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400" fill="hold"/>
                                        <p:tgtEl>
                                          <p:spTgt spid="8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400" fill="hold"/>
                                        <p:tgtEl>
                                          <p:spTgt spid="8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400"/>
                                        <p:tgtEl>
                                          <p:spTgt spid="8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6350"/>
                            </p:stCondLst>
                            <p:childTnLst>
                              <p:par>
                                <p:cTn id="2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400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400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4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6750"/>
                            </p:stCondLst>
                            <p:childTnLst>
                              <p:par>
                                <p:cTn id="2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400" fill="hold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400" fill="hold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4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7150"/>
                            </p:stCondLst>
                            <p:childTnLst>
                              <p:par>
                                <p:cTn id="2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400" fill="hold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400" fill="hold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400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7550"/>
                            </p:stCondLst>
                            <p:childTnLst>
                              <p:par>
                                <p:cTn id="2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400" fill="hold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400" fill="hold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400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7950"/>
                            </p:stCondLst>
                            <p:childTnLst>
                              <p:par>
                                <p:cTn id="2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400" fill="hold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400" fill="hold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400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8350"/>
                            </p:stCondLst>
                            <p:childTnLst>
                              <p:par>
                                <p:cTn id="2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400" fill="hold"/>
                                        <p:tgtEl>
                                          <p:spTgt spid="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400" fill="hold"/>
                                        <p:tgtEl>
                                          <p:spTgt spid="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400"/>
                                        <p:tgtEl>
                                          <p:spTgt spid="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8750"/>
                            </p:stCondLst>
                            <p:childTnLst>
                              <p:par>
                                <p:cTn id="2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400" fill="hold"/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400" fill="hold"/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400"/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9150"/>
                            </p:stCondLst>
                            <p:childTnLst>
                              <p:par>
                                <p:cTn id="2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400" fill="hold"/>
                                        <p:tgtEl>
                                          <p:spTgt spid="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400" fill="hold"/>
                                        <p:tgtEl>
                                          <p:spTgt spid="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400"/>
                                        <p:tgtEl>
                                          <p:spTgt spid="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9550"/>
                            </p:stCondLst>
                            <p:childTnLst>
                              <p:par>
                                <p:cTn id="2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400" fill="hold"/>
                                        <p:tgtEl>
                                          <p:spTgt spid="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400" fill="hold"/>
                                        <p:tgtEl>
                                          <p:spTgt spid="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400"/>
                                        <p:tgtEl>
                                          <p:spTgt spid="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19950"/>
                            </p:stCondLst>
                            <p:childTnLst>
                              <p:par>
                                <p:cTn id="2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400" fill="hold"/>
                                        <p:tgtEl>
                                          <p:spTgt spid="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400" fill="hold"/>
                                        <p:tgtEl>
                                          <p:spTgt spid="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400"/>
                                        <p:tgtEl>
                                          <p:spTgt spid="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0350"/>
                            </p:stCondLst>
                            <p:childTnLst>
                              <p:par>
                                <p:cTn id="2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400" fill="hold"/>
                                        <p:tgtEl>
                                          <p:spTgt spid="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400" fill="hold"/>
                                        <p:tgtEl>
                                          <p:spTgt spid="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400"/>
                                        <p:tgtEl>
                                          <p:spTgt spid="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20750"/>
                            </p:stCondLst>
                            <p:childTnLst>
                              <p:par>
                                <p:cTn id="2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400" fill="hold"/>
                                        <p:tgtEl>
                                          <p:spTgt spid="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400" fill="hold"/>
                                        <p:tgtEl>
                                          <p:spTgt spid="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400"/>
                                        <p:tgtEl>
                                          <p:spTgt spid="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21150"/>
                            </p:stCondLst>
                            <p:childTnLst>
                              <p:par>
                                <p:cTn id="2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400" fill="hold"/>
                                        <p:tgtEl>
                                          <p:spTgt spid="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400" fill="hold"/>
                                        <p:tgtEl>
                                          <p:spTgt spid="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400"/>
                                        <p:tgtEl>
                                          <p:spTgt spid="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21550"/>
                            </p:stCondLst>
                            <p:childTnLst>
                              <p:par>
                                <p:cTn id="2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400" fill="hold"/>
                                        <p:tgtEl>
                                          <p:spTgt spid="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400" fill="hold"/>
                                        <p:tgtEl>
                                          <p:spTgt spid="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3" dur="400"/>
                                        <p:tgtEl>
                                          <p:spTgt spid="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21950"/>
                            </p:stCondLst>
                            <p:childTnLst>
                              <p:par>
                                <p:cTn id="3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400" fill="hold"/>
                                        <p:tgtEl>
                                          <p:spTgt spid="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400" fill="hold"/>
                                        <p:tgtEl>
                                          <p:spTgt spid="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400"/>
                                        <p:tgtEl>
                                          <p:spTgt spid="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22350"/>
                            </p:stCondLst>
                            <p:childTnLst>
                              <p:par>
                                <p:cTn id="3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400" fill="hold"/>
                                        <p:tgtEl>
                                          <p:spTgt spid="8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400" fill="hold"/>
                                        <p:tgtEl>
                                          <p:spTgt spid="8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5" dur="400"/>
                                        <p:tgtEl>
                                          <p:spTgt spid="8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22750"/>
                            </p:stCondLst>
                            <p:childTnLst>
                              <p:par>
                                <p:cTn id="3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400" fill="hold"/>
                                        <p:tgtEl>
                                          <p:spTgt spid="8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400" fill="hold"/>
                                        <p:tgtEl>
                                          <p:spTgt spid="8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1" dur="400"/>
                                        <p:tgtEl>
                                          <p:spTgt spid="8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23150"/>
                            </p:stCondLst>
                            <p:childTnLst>
                              <p:par>
                                <p:cTn id="3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400" fill="hold"/>
                                        <p:tgtEl>
                                          <p:spTgt spid="8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400" fill="hold"/>
                                        <p:tgtEl>
                                          <p:spTgt spid="8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7" dur="400"/>
                                        <p:tgtEl>
                                          <p:spTgt spid="8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23550"/>
                            </p:stCondLst>
                            <p:childTnLst>
                              <p:par>
                                <p:cTn id="3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400" fill="hold"/>
                                        <p:tgtEl>
                                          <p:spTgt spid="8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400" fill="hold"/>
                                        <p:tgtEl>
                                          <p:spTgt spid="8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3" dur="400"/>
                                        <p:tgtEl>
                                          <p:spTgt spid="8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23950"/>
                            </p:stCondLst>
                            <p:childTnLst>
                              <p:par>
                                <p:cTn id="3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400" fill="hold"/>
                                        <p:tgtEl>
                                          <p:spTgt spid="8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400" fill="hold"/>
                                        <p:tgtEl>
                                          <p:spTgt spid="8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400"/>
                                        <p:tgtEl>
                                          <p:spTgt spid="8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24350"/>
                            </p:stCondLst>
                            <p:childTnLst>
                              <p:par>
                                <p:cTn id="3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400" fill="hold"/>
                                        <p:tgtEl>
                                          <p:spTgt spid="8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400" fill="hold"/>
                                        <p:tgtEl>
                                          <p:spTgt spid="8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5" dur="400"/>
                                        <p:tgtEl>
                                          <p:spTgt spid="8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24750"/>
                            </p:stCondLst>
                            <p:childTnLst>
                              <p:par>
                                <p:cTn id="3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400" fill="hold"/>
                                        <p:tgtEl>
                                          <p:spTgt spid="8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400" fill="hold"/>
                                        <p:tgtEl>
                                          <p:spTgt spid="8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1" dur="400"/>
                                        <p:tgtEl>
                                          <p:spTgt spid="8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25150"/>
                            </p:stCondLst>
                            <p:childTnLst>
                              <p:par>
                                <p:cTn id="3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400" fill="hold"/>
                                        <p:tgtEl>
                                          <p:spTgt spid="8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400" fill="hold"/>
                                        <p:tgtEl>
                                          <p:spTgt spid="8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7" dur="400"/>
                                        <p:tgtEl>
                                          <p:spTgt spid="8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25550"/>
                            </p:stCondLst>
                            <p:childTnLst>
                              <p:par>
                                <p:cTn id="3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400" fill="hold"/>
                                        <p:tgtEl>
                                          <p:spTgt spid="8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400" fill="hold"/>
                                        <p:tgtEl>
                                          <p:spTgt spid="8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3" dur="400"/>
                                        <p:tgtEl>
                                          <p:spTgt spid="8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25950"/>
                            </p:stCondLst>
                            <p:childTnLst>
                              <p:par>
                                <p:cTn id="3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400" fill="hold"/>
                                        <p:tgtEl>
                                          <p:spTgt spid="8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400" fill="hold"/>
                                        <p:tgtEl>
                                          <p:spTgt spid="8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9" dur="400"/>
                                        <p:tgtEl>
                                          <p:spTgt spid="8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26350"/>
                            </p:stCondLst>
                            <p:childTnLst>
                              <p:par>
                                <p:cTn id="3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400" fill="hold"/>
                                        <p:tgtEl>
                                          <p:spTgt spid="8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400" fill="hold"/>
                                        <p:tgtEl>
                                          <p:spTgt spid="8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5" dur="400"/>
                                        <p:tgtEl>
                                          <p:spTgt spid="8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26750"/>
                            </p:stCondLst>
                            <p:childTnLst>
                              <p:par>
                                <p:cTn id="3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9" dur="4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4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1" dur="4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27150"/>
                            </p:stCondLst>
                            <p:childTnLst>
                              <p:par>
                                <p:cTn id="3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4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4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7" dur="4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27550"/>
                            </p:stCondLst>
                            <p:childTnLst>
                              <p:par>
                                <p:cTn id="3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4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4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3" dur="4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27950"/>
                            </p:stCondLst>
                            <p:childTnLst>
                              <p:par>
                                <p:cTn id="3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28450"/>
                            </p:stCondLst>
                            <p:childTnLst>
                              <p:par>
                                <p:cTn id="3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1" dur="4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4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3" dur="4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28850"/>
                            </p:stCondLst>
                            <p:childTnLst>
                              <p:par>
                                <p:cTn id="4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7" dur="4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4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9" dur="4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29350"/>
                            </p:stCondLst>
                            <p:childTnLst>
                              <p:par>
                                <p:cTn id="4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4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4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5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5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5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5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animBg="1"/>
      <p:bldP spid="6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6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6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6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6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6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6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6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6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6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7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7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7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7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7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7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7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7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7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8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8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2" grpId="0" animBg="1"/>
      <p:bldP spid="85" grpId="0" animBg="1"/>
      <p:bldP spid="86" grpId="0" animBg="1"/>
      <p:bldP spid="8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8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8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8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8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8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8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5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9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9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9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9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9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9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10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0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10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11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1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1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5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1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1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1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bt033.pptx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D9D9D9">
            <a:alpha val="50196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245</Words>
  <Application>Microsoft Office PowerPoint</Application>
  <PresentationFormat>Лист A4 (210x297 мм)</PresentationFormat>
  <Paragraphs>95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自定义设计方案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2016-09-19T15:34:54Z</dcterms:created>
  <dcterms:modified xsi:type="dcterms:W3CDTF">2022-10-06T20:15:52Z</dcterms:modified>
</cp:coreProperties>
</file>