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3" r:id="rId3"/>
    <p:sldId id="314" r:id="rId4"/>
    <p:sldId id="315" r:id="rId5"/>
    <p:sldId id="316" r:id="rId6"/>
    <p:sldId id="317" r:id="rId7"/>
    <p:sldId id="318" r:id="rId8"/>
    <p:sldId id="31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9B342"/>
    <a:srgbClr val="55A8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howGuides="1">
      <p:cViewPr varScale="1">
        <p:scale>
          <a:sx n="86" d="100"/>
          <a:sy n="86" d="100"/>
        </p:scale>
        <p:origin x="-562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4354F5-061E-4751-ADB5-C1245098B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30140CB-528D-4FA2-916E-D6FAF1F5D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94CB40-CE84-4505-98C1-E244F647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0D72D7-14D8-41ED-9F73-A6CAA443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CDB4CD3-AC3D-455F-8AD0-3A478966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67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49" y="594001"/>
            <a:ext cx="64935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949" y="1736324"/>
            <a:ext cx="6525000" cy="855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ADD62E3-6759-4646-858D-375433F62C6C}"/>
              </a:ext>
            </a:extLst>
          </p:cNvPr>
          <p:cNvSpPr/>
          <p:nvPr userDrawn="1"/>
        </p:nvSpPr>
        <p:spPr>
          <a:xfrm flipH="1">
            <a:off x="-1" y="6308998"/>
            <a:ext cx="7423501" cy="5490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11">
            <a:extLst>
              <a:ext uri="{FF2B5EF4-FFF2-40B4-BE49-F238E27FC236}">
                <a16:creationId xmlns="" xmlns:a16="http://schemas.microsoft.com/office/drawing/2014/main" id="{C2B4DA70-53E7-4B96-A26A-9E85A3ED9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5999" y="594001"/>
            <a:ext cx="4410001" cy="56699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44A2944D-4376-4EA8-B7C1-B1C6B47FD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2449" y="2915548"/>
            <a:ext cx="2970897" cy="366794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7">
            <a:extLst>
              <a:ext uri="{FF2B5EF4-FFF2-40B4-BE49-F238E27FC236}">
                <a16:creationId xmlns="" xmlns:a16="http://schemas.microsoft.com/office/drawing/2014/main" id="{545BF82E-0005-4C40-9F7D-EF474BCD32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0448" y="2915547"/>
            <a:ext cx="2970897" cy="366794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1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74" y="363655"/>
            <a:ext cx="7261501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574" y="1407123"/>
            <a:ext cx="7261501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B07EE5E-7454-44BB-974A-F0ECC381C2BF}"/>
              </a:ext>
            </a:extLst>
          </p:cNvPr>
          <p:cNvSpPr/>
          <p:nvPr userDrawn="1"/>
        </p:nvSpPr>
        <p:spPr>
          <a:xfrm flipH="1">
            <a:off x="364496" y="3159001"/>
            <a:ext cx="11860355" cy="33459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="" xmlns:a16="http://schemas.microsoft.com/office/drawing/2014/main" id="{F1016137-3C71-4CC5-8D39-5B331A8FB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951" y="729000"/>
            <a:ext cx="3698551" cy="530669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40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B07EE5E-7454-44BB-974A-F0ECC381C2BF}"/>
              </a:ext>
            </a:extLst>
          </p:cNvPr>
          <p:cNvSpPr/>
          <p:nvPr userDrawn="1"/>
        </p:nvSpPr>
        <p:spPr>
          <a:xfrm flipH="1" flipV="1">
            <a:off x="-2" y="-2"/>
            <a:ext cx="12224851" cy="34290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исунок 7">
            <a:extLst>
              <a:ext uri="{FF2B5EF4-FFF2-40B4-BE49-F238E27FC236}">
                <a16:creationId xmlns="" xmlns:a16="http://schemas.microsoft.com/office/drawing/2014/main" id="{F1016137-3C71-4CC5-8D39-5B331A8FB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724" y="440624"/>
            <a:ext cx="3698551" cy="5868376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11">
            <a:extLst>
              <a:ext uri="{FF2B5EF4-FFF2-40B4-BE49-F238E27FC236}">
                <a16:creationId xmlns="" xmlns:a16="http://schemas.microsoft.com/office/drawing/2014/main" id="{9160C400-2233-4E4D-A368-4290EA142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9917" y="1584000"/>
            <a:ext cx="7261501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1">
            <a:extLst>
              <a:ext uri="{FF2B5EF4-FFF2-40B4-BE49-F238E27FC236}">
                <a16:creationId xmlns="" xmlns:a16="http://schemas.microsoft.com/office/drawing/2014/main" id="{754F3962-98E8-4124-9F3B-E312F367A8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6001" y="3617466"/>
            <a:ext cx="7261501" cy="26915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2077FD-7CCC-4AC8-9F72-74535704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01" y="388935"/>
            <a:ext cx="7275418" cy="119506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12790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B07EE5E-7454-44BB-974A-F0ECC381C2BF}"/>
              </a:ext>
            </a:extLst>
          </p:cNvPr>
          <p:cNvSpPr/>
          <p:nvPr userDrawn="1"/>
        </p:nvSpPr>
        <p:spPr>
          <a:xfrm flipH="1" flipV="1">
            <a:off x="-3" y="-3"/>
            <a:ext cx="12224851" cy="68580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794825C-1044-450A-8E35-14455AD09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3429000"/>
            <a:ext cx="7334250" cy="14843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24C9FB-B954-402C-8866-2914B60C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944000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172901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A10A81-0A01-46FD-9456-91091EC2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A27D4AF-8039-495C-B4B2-5396C877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B2A9C07-03C4-4149-B862-1805D6B1B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629BFF2-E7E9-4FAC-BC5A-DA7114084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0FD09C2-247D-42B8-BF11-F36209434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19243D8-A585-4CE4-9989-28ADA737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EAFDA43-84DE-4D1F-AA5E-AB0392EE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02F2982-9CAA-4512-BDFF-94150131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893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84E8EC-8932-4AF4-B988-864471A7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1A4DFAC-16FF-4B0E-B86B-58CADA63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1102F3C-1400-45C3-8EA7-F4575C77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8DB83A0-BE45-4ADF-9193-0629FFAD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41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2E70F8D-2F26-4EAA-8784-1E19EFDD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AADDB84-A99D-47D1-97C2-F9709887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B825D61-F579-44E4-A029-0596DEE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4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FF6834-F3A6-4C1A-8135-09D39EA7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846087-2B1F-4388-813A-63246B293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4A791C3-CB66-41E7-B54D-F792BADA8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6F05580-7B66-4198-89DF-761ADB6E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7E3AB7C-8F82-45B5-9435-13B817A8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A3ADD2C-5886-485B-9E26-4D0355E7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532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D75656-7927-4028-8F2C-3703DE8D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8065C3A-58E0-4317-A005-4CDE7A850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8D513E-4780-4865-BEB2-743BEA701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5E8BCAA-F398-48DA-AC84-1FC811D5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2F36A85-CC79-449B-B1BF-EB7B2A6C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0FD0E41-62AF-41D9-92E6-BE48FA00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967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C4AB11-345A-4E71-865B-CBCDC10F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0A9A25D-0929-44E8-A479-BE0C8240D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7D4536-B839-4448-BF71-576542A6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8C6F98-25D8-4470-ABE7-997D0B6C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975E96-6F45-4170-B216-90D34F88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32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44305F-A270-4B1C-BC95-5F01BF4B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0FD152-1D31-4AF5-A5BB-9AC0A6B40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0B6885-F39F-4CD2-865A-7050F37D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AD83C4-44A5-4F17-8830-28B5DCDA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136DAC-401F-47C4-B621-8F134E40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6648354-3FFC-45FA-8EF2-ED7FF88A7546}"/>
              </a:ext>
            </a:extLst>
          </p:cNvPr>
          <p:cNvSpPr/>
          <p:nvPr userDrawn="1"/>
        </p:nvSpPr>
        <p:spPr>
          <a:xfrm>
            <a:off x="4836000" y="6361400"/>
            <a:ext cx="7356000" cy="53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DA2A526-49D8-416B-9145-AF48A1F30566}"/>
              </a:ext>
            </a:extLst>
          </p:cNvPr>
          <p:cNvSpPr/>
          <p:nvPr userDrawn="1"/>
        </p:nvSpPr>
        <p:spPr>
          <a:xfrm>
            <a:off x="0" y="1740188"/>
            <a:ext cx="606000" cy="51538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353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BCA50B9-9C7F-4C4F-85C2-77A38E550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8FCB700-ADCA-4646-9A1E-F2810ED72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3EAC93-BC73-4FB2-AEF7-E1F44D1C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0A4377-AC2C-4FCA-8797-73433F10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511EFFA-DB57-41B0-818A-0284AD9B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31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192617-97CC-475C-B168-B16A7D70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F28333-4562-4FDC-BDD0-0F64FE79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4CC2F4-1F0A-426C-A49D-3DC308A7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D42F8B-0000-43CA-AD35-C72F35F0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A0C6EA-71BE-4CC4-93D4-9C47C5BB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52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0A8B5B-9D14-4205-88AD-32FB8624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F0A718-E508-46B3-A23F-2BECEAF91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93AD259-07E6-47C0-8F69-7CF725200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F19AD5-182D-4646-A6F0-D4B32C44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A5D8F99-B7C1-4A24-A260-33A24092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B9F35D-F5AD-4D2B-A81C-B7A09821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35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2091000" y="447750"/>
            <a:ext cx="967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1021555"/>
            <a:ext cx="3420000" cy="481488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3E73841-EE02-4C80-87BF-07D6556EAF56}"/>
              </a:ext>
            </a:extLst>
          </p:cNvPr>
          <p:cNvSpPr/>
          <p:nvPr userDrawn="1"/>
        </p:nvSpPr>
        <p:spPr>
          <a:xfrm>
            <a:off x="3862862" y="1172162"/>
            <a:ext cx="652675" cy="4320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55A83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000" y="1578587"/>
            <a:ext cx="65250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0" y="3330574"/>
            <a:ext cx="6525000" cy="13255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14479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381000" y="447748"/>
            <a:ext cx="967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1000" y="1021554"/>
            <a:ext cx="4098388" cy="4814887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97" y="1008954"/>
            <a:ext cx="65250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747" y="2574000"/>
            <a:ext cx="6525000" cy="326244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38562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02" y="3654002"/>
            <a:ext cx="6525000" cy="26099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09007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 flipH="1">
            <a:off x="0" y="0"/>
            <a:ext cx="2091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369001"/>
            <a:ext cx="4050000" cy="6165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0" y="864000"/>
            <a:ext cx="6918150" cy="5265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1189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6000" y="594000"/>
            <a:ext cx="4140000" cy="5714999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44A2944D-4376-4EA8-B7C1-B1C6B47FD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6001" y="4079565"/>
            <a:ext cx="4140000" cy="25444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3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2E7C2B-DBC7-4DC6-BE48-6CC4179A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3BE3A49-B78D-4DA9-AA76-4064F8586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A73D2E-8E5D-411B-B766-5E9DD0B12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3ADA9-3231-4B22-B735-3A52651D148F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5E8B24-9FAC-4BFA-951E-DFC439BE9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AB0821-98F4-4674-8A81-508395B9B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2"/>
            <a:extLst>
              <a:ext uri="{FF2B5EF4-FFF2-40B4-BE49-F238E27FC236}">
                <a16:creationId xmlns="" xmlns:a16="http://schemas.microsoft.com/office/drawing/2014/main" id="{04EFABF7-9814-4A5F-B176-1A217D8D1B7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2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8" r:id="rId10"/>
    <p:sldLayoutId id="2147483665" r:id="rId11"/>
    <p:sldLayoutId id="2147483666" r:id="rId12"/>
    <p:sldLayoutId id="2147483667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image" Target="../media/image9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6ECB0B55-440E-4270-872B-E946489FCA45}"/>
              </a:ext>
            </a:extLst>
          </p:cNvPr>
          <p:cNvSpPr/>
          <p:nvPr/>
        </p:nvSpPr>
        <p:spPr>
          <a:xfrm>
            <a:off x="2608500" y="1624632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8596" y="0"/>
            <a:ext cx="10093404" cy="68580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18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-15500" y="0"/>
            <a:ext cx="2091000" cy="6858001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9786001" y="0"/>
            <a:ext cx="2432100" cy="68580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2038651" y="-81000"/>
            <a:ext cx="5984600" cy="7016400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6ECB0B55-440E-4270-872B-E946489FCA45}"/>
              </a:ext>
            </a:extLst>
          </p:cNvPr>
          <p:cNvSpPr/>
          <p:nvPr/>
        </p:nvSpPr>
        <p:spPr>
          <a:xfrm>
            <a:off x="2760900" y="1777032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137261" y="1929432"/>
            <a:ext cx="684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Оффер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партнеров на примере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Интернет-магазина «Активный отдых»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7" name="Заголовок 3">
            <a:extLst>
              <a:ext uri="{FF2B5EF4-FFF2-40B4-BE49-F238E27FC236}">
                <a16:creationId xmlns="" xmlns:a16="http://schemas.microsoft.com/office/drawing/2014/main" id="{1CCAC8E7-00F3-4768-9169-7C3B37C39DCE}"/>
              </a:ext>
            </a:extLst>
          </p:cNvPr>
          <p:cNvSpPr txBox="1">
            <a:spLocks/>
          </p:cNvSpPr>
          <p:nvPr/>
        </p:nvSpPr>
        <p:spPr>
          <a:xfrm>
            <a:off x="-81201" y="4291796"/>
            <a:ext cx="6653064" cy="20886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Выполнил:__________________________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___________________________________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Проверил:__________________________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__________________________________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_________________________________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2524100" y="6457890"/>
            <a:ext cx="111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Текст 2"/>
          <p:cNvSpPr>
            <a:spLocks noGrp="1"/>
          </p:cNvSpPr>
          <p:nvPr>
            <p:ph type="body" sz="quarter" idx="11"/>
          </p:nvPr>
        </p:nvSpPr>
        <p:spPr>
          <a:xfrm>
            <a:off x="201000" y="93220"/>
            <a:ext cx="7470000" cy="536779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учебного заведения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3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8E591A7-7645-4FE5-99E6-D58ED150B992}"/>
              </a:ext>
            </a:extLst>
          </p:cNvPr>
          <p:cNvSpPr/>
          <p:nvPr/>
        </p:nvSpPr>
        <p:spPr>
          <a:xfrm>
            <a:off x="0" y="0"/>
            <a:ext cx="6410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xmlns="" id="{B6F0AB46-5595-4BF4-A140-439B5E487999}"/>
              </a:ext>
            </a:extLst>
          </p:cNvPr>
          <p:cNvSpPr txBox="1">
            <a:spLocks/>
          </p:cNvSpPr>
          <p:nvPr/>
        </p:nvSpPr>
        <p:spPr>
          <a:xfrm>
            <a:off x="242149" y="1419411"/>
            <a:ext cx="5261453" cy="1201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xmlns="" id="{B6F0AB46-5595-4BF4-A140-439B5E487999}"/>
              </a:ext>
            </a:extLst>
          </p:cNvPr>
          <p:cNvSpPr txBox="1">
            <a:spLocks/>
          </p:cNvSpPr>
          <p:nvPr/>
        </p:nvSpPr>
        <p:spPr>
          <a:xfrm>
            <a:off x="0" y="16590"/>
            <a:ext cx="5871000" cy="159158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77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оффера</a:t>
            </a:r>
            <a:r>
              <a:rPr lang="ru-RU" sz="7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партнеров</a:t>
            </a:r>
            <a:endParaRPr lang="ru-RU" sz="7700" b="1" dirty="0">
              <a:solidFill>
                <a:schemeClr val="bg1"/>
              </a:solidFill>
            </a:endParaRP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xmlns="" id="{B6F0AB46-5595-4BF4-A140-439B5E487999}"/>
              </a:ext>
            </a:extLst>
          </p:cNvPr>
          <p:cNvSpPr txBox="1">
            <a:spLocks/>
          </p:cNvSpPr>
          <p:nvPr/>
        </p:nvSpPr>
        <p:spPr>
          <a:xfrm>
            <a:off x="392603" y="1937860"/>
            <a:ext cx="5478397" cy="41726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Оффер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(от английского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«предлагать») - это торговое предложение. </a:t>
            </a:r>
          </a:p>
          <a:p>
            <a:pPr>
              <a:spcBef>
                <a:spcPts val="0"/>
              </a:spcBef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задача - показать клиенту выгоду, уникальность, причину купить продукт у компании, а не у конкурентов.</a:t>
            </a:r>
          </a:p>
          <a:p>
            <a:endParaRPr lang="ru-RU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i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7816" y="2171933"/>
            <a:ext cx="2951713" cy="25670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0998" y="4714875"/>
            <a:ext cx="2790003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24" r="19297"/>
          <a:stretch/>
        </p:blipFill>
        <p:spPr>
          <a:xfrm>
            <a:off x="6546000" y="28499"/>
            <a:ext cx="2160000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1683" y="16590"/>
            <a:ext cx="3381375" cy="214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1001" y="5949000"/>
            <a:ext cx="2700000" cy="71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32" r="13127"/>
          <a:stretch/>
        </p:blipFill>
        <p:spPr>
          <a:xfrm>
            <a:off x="10790389" y="2607393"/>
            <a:ext cx="1393911" cy="153757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1001" y="4869000"/>
            <a:ext cx="2700000" cy="108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22" r="19391"/>
          <a:stretch/>
        </p:blipFill>
        <p:spPr>
          <a:xfrm>
            <a:off x="6512817" y="2595877"/>
            <a:ext cx="1710002" cy="15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3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00" y="-216000"/>
            <a:ext cx="11595600" cy="990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спортивных товаров и товаров для отдыха оптом!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0100" y="3440093"/>
            <a:ext cx="8366900" cy="21493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официальные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компании «Активный отдых»!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предлагает Вам продажу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для отдыха и туризма по выгодной цене для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Вашего бизнеса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заказе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крупную партию товаров в сумме от  300000 руб. до 25 июня 2022 года-скидка 30,0%!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Отсрочка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до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дней!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в течении  7 дней!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0" y="948531"/>
            <a:ext cx="3396000" cy="590946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      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/>
              <a:t>   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Рыбалка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Одежда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Обувь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Охота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Запасные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000" y="5761397"/>
            <a:ext cx="6660000" cy="10678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19900" y="702389"/>
            <a:ext cx="8370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Спортивные товары и товары для отдыха от  компании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«Активный отдых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»-это прекрасное соотношение цены и качества!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Приобрести товары можно таких брендов как: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BRP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Can-Am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BRP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Sea-Doo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BRP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Ski-Doo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BRP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Lynx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BRP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Evinrude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Polaris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Klim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RM Русская Механика,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Racer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Argo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Tinger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NorthSilver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Sea-Pro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МЗСА,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Sitka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Bask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Kovea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Greenell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FXR,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Baffin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Cub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Cadet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 многие другие!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4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525"/>
            <a:ext cx="9291000" cy="540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о работе Интернет-магазина «Активный отдых»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3527" t="4563" r="3794" b="7604"/>
          <a:stretch/>
        </p:blipFill>
        <p:spPr bwMode="auto">
          <a:xfrm>
            <a:off x="5915999" y="3789000"/>
            <a:ext cx="6090451" cy="2933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3848" t="4848" r="4115" b="5609"/>
          <a:stretch/>
        </p:blipFill>
        <p:spPr bwMode="auto">
          <a:xfrm>
            <a:off x="5916000" y="684000"/>
            <a:ext cx="6090450" cy="2990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3688" t="5133" r="3793" b="5323"/>
          <a:stretch/>
        </p:blipFill>
        <p:spPr bwMode="auto">
          <a:xfrm>
            <a:off x="156000" y="684000"/>
            <a:ext cx="5760000" cy="2990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3847" t="4457" r="4436" b="5292"/>
          <a:stretch/>
        </p:blipFill>
        <p:spPr bwMode="auto">
          <a:xfrm>
            <a:off x="158620" y="3674850"/>
            <a:ext cx="5757379" cy="3086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1000" y="37450"/>
            <a:ext cx="28468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9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-1" y="0"/>
            <a:ext cx="12192000" cy="6858000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246000" y="93220"/>
            <a:ext cx="11790000" cy="848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работы с интернет-магазином  «Активный отдых» для партнеров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300699" y="6117252"/>
            <a:ext cx="11790000" cy="65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Начните свой бизнес с компанией «Активный отдых»!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154500" y="837868"/>
            <a:ext cx="6105698" cy="113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Прибыльный бизнес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шанс начать собственный бизнес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спортивных товаров и товаров для отдыха под марками ведущих компаний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88600" y="2526832"/>
            <a:ext cx="6105699" cy="113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Гибкая система скидок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Предусмотрена система лояльности, для  постоянных клиентов особые условия сотрудничества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259402" y="4114234"/>
            <a:ext cx="5707898" cy="113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корпоративная культура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совместных путешествий и выездов для отдыха и занятий спортом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6294699" y="3649625"/>
            <a:ext cx="5643899" cy="1237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Рекламная поддержка и продвижение бизнеса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возможность улучшить продвижение своих товаров с помощью сайта компании «Активный отдых»(в разделе наших партнеров)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6068000" y="1297012"/>
            <a:ext cx="6105699" cy="113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рынка электронной коммерции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шанс развиваться в сети Интернет как с помощью своих интернет –ресурсов, так 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маркетплейсов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спортивных товаров и товаров для отдыха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4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2E471C34-EC52-4443-AABF-516C4834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34001"/>
            <a:ext cx="7515000" cy="446792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/>
              <a:t> </a:t>
            </a:r>
            <a:r>
              <a:rPr lang="ru-RU" sz="4400" dirty="0"/>
              <a:t>компания, специализирующаяся на продаже товаров для охоты,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7698506" y="439545"/>
            <a:ext cx="4067494" cy="597516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      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/>
              <a:t>   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Рыбалка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Одежда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Обувь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Охота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Запасные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F89CAA8-2111-42D3-BD37-33708FF10070}"/>
              </a:ext>
            </a:extLst>
          </p:cNvPr>
          <p:cNvSpPr/>
          <p:nvPr/>
        </p:nvSpPr>
        <p:spPr>
          <a:xfrm>
            <a:off x="7698616" y="1068343"/>
            <a:ext cx="706083" cy="5310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5C64586-7BA3-43B6-9DD2-6BAD0527688D}"/>
              </a:ext>
            </a:extLst>
          </p:cNvPr>
          <p:cNvSpPr txBox="1"/>
          <p:nvPr/>
        </p:nvSpPr>
        <p:spPr>
          <a:xfrm>
            <a:off x="7742473" y="1048218"/>
            <a:ext cx="601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AB70EC0-A040-4DEF-AD70-2289995557B4}"/>
              </a:ext>
            </a:extLst>
          </p:cNvPr>
          <p:cNvSpPr/>
          <p:nvPr/>
        </p:nvSpPr>
        <p:spPr>
          <a:xfrm>
            <a:off x="7682435" y="2428654"/>
            <a:ext cx="706083" cy="5285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F97C6A0-EF41-4AF5-94FB-952CC4E6E6AB}"/>
              </a:ext>
            </a:extLst>
          </p:cNvPr>
          <p:cNvSpPr/>
          <p:nvPr/>
        </p:nvSpPr>
        <p:spPr>
          <a:xfrm>
            <a:off x="7698953" y="3062106"/>
            <a:ext cx="706083" cy="6099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F5C0DEE-D063-4D04-9493-FEF0FAF0524C}"/>
              </a:ext>
            </a:extLst>
          </p:cNvPr>
          <p:cNvSpPr/>
          <p:nvPr/>
        </p:nvSpPr>
        <p:spPr>
          <a:xfrm>
            <a:off x="7689143" y="4467068"/>
            <a:ext cx="736996" cy="5949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F5C0DEE-D063-4D04-9493-FEF0FAF0524C}"/>
              </a:ext>
            </a:extLst>
          </p:cNvPr>
          <p:cNvSpPr/>
          <p:nvPr/>
        </p:nvSpPr>
        <p:spPr>
          <a:xfrm>
            <a:off x="7698953" y="5173711"/>
            <a:ext cx="727186" cy="5502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0F5C0DEE-D063-4D04-9493-FEF0FAF0524C}"/>
              </a:ext>
            </a:extLst>
          </p:cNvPr>
          <p:cNvSpPr/>
          <p:nvPr/>
        </p:nvSpPr>
        <p:spPr>
          <a:xfrm>
            <a:off x="7682435" y="1735765"/>
            <a:ext cx="706083" cy="5581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0F5C0DEE-D063-4D04-9493-FEF0FAF0524C}"/>
              </a:ext>
            </a:extLst>
          </p:cNvPr>
          <p:cNvSpPr/>
          <p:nvPr/>
        </p:nvSpPr>
        <p:spPr>
          <a:xfrm>
            <a:off x="7698953" y="3783749"/>
            <a:ext cx="727186" cy="5869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CC50DFC-CAB6-4475-A657-5000DE2D3019}"/>
              </a:ext>
            </a:extLst>
          </p:cNvPr>
          <p:cNvSpPr txBox="1"/>
          <p:nvPr/>
        </p:nvSpPr>
        <p:spPr>
          <a:xfrm>
            <a:off x="7742473" y="1753258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Текст 5">
            <a:extLst>
              <a:ext uri="{FF2B5EF4-FFF2-40B4-BE49-F238E27FC236}">
                <a16:creationId xmlns="" xmlns:a16="http://schemas.microsoft.com/office/drawing/2014/main" id="{361CA63C-6B0F-478E-AD14-AA33C8E4F2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794" y="49469"/>
            <a:ext cx="7200000" cy="60503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наших товаров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Текст 5">
            <a:extLst>
              <a:ext uri="{FF2B5EF4-FFF2-40B4-BE49-F238E27FC236}">
                <a16:creationId xmlns="" xmlns:a16="http://schemas.microsoft.com/office/drawing/2014/main" id="{361CA63C-6B0F-478E-AD14-AA33C8E4F2F9}"/>
              </a:ext>
            </a:extLst>
          </p:cNvPr>
          <p:cNvSpPr txBox="1">
            <a:spLocks/>
          </p:cNvSpPr>
          <p:nvPr/>
        </p:nvSpPr>
        <p:spPr>
          <a:xfrm>
            <a:off x="336000" y="1839770"/>
            <a:ext cx="7200000" cy="3119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Текст 5">
            <a:extLst>
              <a:ext uri="{FF2B5EF4-FFF2-40B4-BE49-F238E27FC236}">
                <a16:creationId xmlns="" xmlns:a16="http://schemas.microsoft.com/office/drawing/2014/main" id="{361CA63C-6B0F-478E-AD14-AA33C8E4F2F9}"/>
              </a:ext>
            </a:extLst>
          </p:cNvPr>
          <p:cNvSpPr txBox="1">
            <a:spLocks/>
          </p:cNvSpPr>
          <p:nvPr/>
        </p:nvSpPr>
        <p:spPr>
          <a:xfrm>
            <a:off x="352071" y="808435"/>
            <a:ext cx="7200000" cy="1318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CC50DFC-CAB6-4475-A657-5000DE2D3019}"/>
              </a:ext>
            </a:extLst>
          </p:cNvPr>
          <p:cNvSpPr txBox="1"/>
          <p:nvPr/>
        </p:nvSpPr>
        <p:spPr>
          <a:xfrm>
            <a:off x="7760488" y="243722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CC50DFC-CAB6-4475-A657-5000DE2D3019}"/>
              </a:ext>
            </a:extLst>
          </p:cNvPr>
          <p:cNvSpPr txBox="1"/>
          <p:nvPr/>
        </p:nvSpPr>
        <p:spPr>
          <a:xfrm>
            <a:off x="7760488" y="310699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CC50DFC-CAB6-4475-A657-5000DE2D3019}"/>
              </a:ext>
            </a:extLst>
          </p:cNvPr>
          <p:cNvSpPr txBox="1"/>
          <p:nvPr/>
        </p:nvSpPr>
        <p:spPr>
          <a:xfrm>
            <a:off x="7754139" y="383245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CC50DFC-CAB6-4475-A657-5000DE2D3019}"/>
              </a:ext>
            </a:extLst>
          </p:cNvPr>
          <p:cNvSpPr txBox="1"/>
          <p:nvPr/>
        </p:nvSpPr>
        <p:spPr>
          <a:xfrm>
            <a:off x="7745678" y="450620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CC50DFC-CAB6-4475-A657-5000DE2D3019}"/>
              </a:ext>
            </a:extLst>
          </p:cNvPr>
          <p:cNvSpPr txBox="1"/>
          <p:nvPr/>
        </p:nvSpPr>
        <p:spPr>
          <a:xfrm>
            <a:off x="7769742" y="518849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Текст 5">
            <a:extLst>
              <a:ext uri="{FF2B5EF4-FFF2-40B4-BE49-F238E27FC236}">
                <a16:creationId xmlns="" xmlns:a16="http://schemas.microsoft.com/office/drawing/2014/main" id="{361CA63C-6B0F-478E-AD14-AA33C8E4F2F9}"/>
              </a:ext>
            </a:extLst>
          </p:cNvPr>
          <p:cNvSpPr txBox="1">
            <a:spLocks/>
          </p:cNvSpPr>
          <p:nvPr/>
        </p:nvSpPr>
        <p:spPr>
          <a:xfrm>
            <a:off x="551125" y="2234193"/>
            <a:ext cx="7200000" cy="864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808" y="160177"/>
            <a:ext cx="3918889" cy="694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83" r="19969"/>
          <a:stretch/>
        </p:blipFill>
        <p:spPr>
          <a:xfrm>
            <a:off x="57131" y="640565"/>
            <a:ext cx="2115000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1000" y="728326"/>
            <a:ext cx="2456994" cy="2143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14" t="9841" r="8983" b="19828"/>
          <a:stretch/>
        </p:blipFill>
        <p:spPr>
          <a:xfrm>
            <a:off x="2302495" y="640565"/>
            <a:ext cx="2655001" cy="1575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3" r="5723"/>
          <a:stretch/>
        </p:blipFill>
        <p:spPr>
          <a:xfrm>
            <a:off x="4712490" y="4467068"/>
            <a:ext cx="2805503" cy="21431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54" t="12064" r="7888" b="12345"/>
          <a:stretch/>
        </p:blipFill>
        <p:spPr>
          <a:xfrm>
            <a:off x="28702" y="5149741"/>
            <a:ext cx="2025000" cy="16200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69" r="25360"/>
          <a:stretch/>
        </p:blipFill>
        <p:spPr>
          <a:xfrm>
            <a:off x="87397" y="2845873"/>
            <a:ext cx="1710000" cy="21431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85" r="12409"/>
          <a:stretch/>
        </p:blipFill>
        <p:spPr>
          <a:xfrm>
            <a:off x="2117051" y="2255366"/>
            <a:ext cx="2797514" cy="23058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4053" y="2369880"/>
            <a:ext cx="2547133" cy="21431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56" r="12749"/>
          <a:stretch/>
        </p:blipFill>
        <p:spPr>
          <a:xfrm>
            <a:off x="2237490" y="4594373"/>
            <a:ext cx="2475001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1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566000" y="144000"/>
            <a:ext cx="7470000" cy="1170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предложение от Интернет-магазина «Активный отдых» для партнеров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1000" y="5364000"/>
            <a:ext cx="7238900" cy="13492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79900" y="986210"/>
            <a:ext cx="7020000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крупного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крупную партию товаров в сумме от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500000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до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августа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особую скидку в размере 40,0% плюс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ДОСТАВКА!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Отсрочка оплаты до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Свяжитесь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нашим менеджером для получения дополнительной информации!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 контакты: 8-888-888-88-88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75" r="294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88962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A12007D-3061-4982-BB8A-82FF962A1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00" y="60237"/>
            <a:ext cx="10515600" cy="1028763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6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000" y="1089000"/>
            <a:ext cx="10575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31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357</Words>
  <Application>Microsoft Office PowerPoint</Application>
  <PresentationFormat>Произвольный</PresentationFormat>
  <Paragraphs>87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Продажа спортивных товаров и товаров для отдыха оптом!</vt:lpstr>
      <vt:lpstr>Отзывы о работе Интернет-магазина «Активный отдых»</vt:lpstr>
      <vt:lpstr>Слайд 5</vt:lpstr>
      <vt:lpstr>  компания, специализирующаяся на продаже товаров для охоты, </vt:lpstr>
      <vt:lpstr>Слайд 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Ольга</cp:lastModifiedBy>
  <cp:revision>258</cp:revision>
  <dcterms:created xsi:type="dcterms:W3CDTF">2020-05-04T14:52:20Z</dcterms:created>
  <dcterms:modified xsi:type="dcterms:W3CDTF">2022-10-03T11:16:29Z</dcterms:modified>
</cp:coreProperties>
</file>