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3" r:id="rId3"/>
    <p:sldId id="280" r:id="rId4"/>
    <p:sldId id="276" r:id="rId5"/>
    <p:sldId id="279" r:id="rId6"/>
    <p:sldId id="294" r:id="rId7"/>
    <p:sldId id="272" r:id="rId8"/>
    <p:sldId id="284" r:id="rId9"/>
    <p:sldId id="285" r:id="rId10"/>
    <p:sldId id="263" r:id="rId11"/>
    <p:sldId id="278" r:id="rId12"/>
    <p:sldId id="287" r:id="rId13"/>
    <p:sldId id="264" r:id="rId14"/>
    <p:sldId id="289" r:id="rId15"/>
    <p:sldId id="281" r:id="rId16"/>
    <p:sldId id="290" r:id="rId17"/>
    <p:sldId id="277" r:id="rId18"/>
    <p:sldId id="291" r:id="rId19"/>
    <p:sldId id="267" r:id="rId20"/>
    <p:sldId id="292" r:id="rId21"/>
    <p:sldId id="293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00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576" userDrawn="1">
          <p15:clr>
            <a:srgbClr val="A4A3A4"/>
          </p15:clr>
        </p15:guide>
        <p15:guide id="4" orient="horz" pos="2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192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456" y="-77"/>
      </p:cViewPr>
      <p:guideLst>
        <p:guide orient="horz" pos="4008"/>
        <p:guide orient="horz" pos="576"/>
        <p:guide orient="horz" pos="22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F6C0F-6C1A-4846-A78B-2019EC7A5A0A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0A86D-5024-4350-A9C6-9389693B0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0456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53224B-FA27-4BCB-A26A-ADE45C59C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7DBA7C3-DC9D-406C-B076-C0EF547FD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FF5F6D-871C-4205-8D1F-4A75D2E3C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2F35F7-EF06-45F2-B57F-6F048A3C7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CB1CA4-B90D-4E32-901D-48FA8E2D7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9612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EAE9B3-7C95-489C-8A32-221322090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B18C582-CFBA-44E8-9DEF-3BDBC6D30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CFB17DE-6261-4E66-A4A9-D0E7D9D93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EC2ACC-BCE2-4B89-8021-528A0E04B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60424C-3425-45D1-A35B-4196E56F1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3896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6D84659-4BF3-4C22-A102-68D558736B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5D7050F-96F2-4453-A76B-BDA3FE830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BE29D8-7726-4466-ABEB-1288F7FE4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361D5F-5CAC-4BC5-B5B2-E67EE06CA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C49DB4-AB6D-490B-97D2-DCC788148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742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C41EE9-276F-4ECC-914F-3840024B4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E04F50-AF49-4C03-830B-419E956A6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DB5F91-1B6D-440D-B9E1-29FB3BD1D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C2A01E-DFDC-45CD-8C59-1ACC09CF8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3775F8-5AC9-4483-BDAA-960FCE9D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0840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9A3CE1-F66E-4EFB-A061-3D89731B7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A9AA2FD-0BB0-48E3-961D-415CA7A19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6B03049-6C69-4CEC-82C8-8B99C1665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80A7B9-7A8C-4781-8527-07CB306F6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27E066-AC32-4EBF-8C62-9F9C88D14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85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3E6EC4-6F49-4C22-9574-222E2B6DC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663788F-73D7-4BA8-A517-673D68DE4C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3F83F72-07E8-4522-BCD6-190E86E83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6B5A81-3252-41EF-8E89-7F2F734C1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004087F-4B5D-4BCC-A8B7-6AD823B20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6E8DD92-971F-4EBE-82A7-ABE3B785D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588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A4EDE5-DAA6-4AB4-ADAE-D4B0864AB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3DDC08B-144E-41B1-B2E2-DD0D97F62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A881F46-A6AB-4DE4-830D-D42782E07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F572667-A2FE-4E9B-B0C0-1AB4FD8C0C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70A267E-14B3-415C-9BD0-93A2400865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E7AB91A-F6A2-4D2C-803D-2B96DE11F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4F20F70-97D6-4A4B-83E9-F2DE6EA4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23A4884-361A-4BDD-A109-580661DCF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3452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E1796A-C94D-40D6-A532-B5030D21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619960D-4FE0-44C2-8E79-EA02757B0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BC9FF4-BA2A-4F83-91EC-84FCCC9B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F2A5C75-66DE-4C60-955C-C799276F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626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FF05E97-12E7-4C3D-9AA5-EBFC6570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525EBE5-1AF8-4A20-85BC-AF6314939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8EC7D4C-E75D-4022-B23A-8EED484F9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717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8053C1-7859-4B7B-83ED-CBE533392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2F25BBE-A5F4-4139-A1E2-128DFC9C3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5A9AD82-97A1-4C12-A331-06D9FEEB1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DF93360-E200-4472-A28E-20B749438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34B9387-B863-4CDD-922B-D6EC8215C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331533D-ACE7-4A22-9109-6B53A4D1C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637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AA90AC-FB79-4573-A675-21B5F35C8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33B17C0-8AEC-4F51-9EB0-3F1F9FA2C2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F8F1576-9819-4AE5-8F60-6A3A3901E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BBA9B03-8235-4947-B1E9-22457F9BC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4056-FCF2-42B5-B363-49EAD26F8DCA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E303FB9-4F6E-42F4-9E0B-6A259DC6A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B5571CE-F3BA-4B47-8232-C128D36D7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432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9673116-EE46-49BA-AF9B-CA43FFA1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8DCCFC0-B77B-44C8-A097-50FD5B1E6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C6219E-49F0-4E39-A5A1-E39D165F6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24056-FCF2-42B5-B363-49EAD26F8DCA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64ACBE-0631-4B94-AC44-AFCA522D6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3D36C1-B418-4475-AD06-D82B869871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4C915-17D6-486A-86EC-048CBE10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602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="" xmlns:a16="http://schemas.microsoft.com/office/drawing/2014/main" id="{7141D334-8434-4AF3-8014-473FA6D366EC}"/>
              </a:ext>
            </a:extLst>
          </p:cNvPr>
          <p:cNvSpPr/>
          <p:nvPr/>
        </p:nvSpPr>
        <p:spPr>
          <a:xfrm rot="16200000" flipH="1">
            <a:off x="5338916" y="-1"/>
            <a:ext cx="6853083" cy="6853083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5F109F2C-FA85-4317-916E-0B4E5F44B020}"/>
              </a:ext>
            </a:extLst>
          </p:cNvPr>
          <p:cNvCxnSpPr>
            <a:cxnSpLocks/>
          </p:cNvCxnSpPr>
          <p:nvPr/>
        </p:nvCxnSpPr>
        <p:spPr>
          <a:xfrm>
            <a:off x="0" y="2844800"/>
            <a:ext cx="1219199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Triangle 5">
            <a:extLst>
              <a:ext uri="{FF2B5EF4-FFF2-40B4-BE49-F238E27FC236}">
                <a16:creationId xmlns="" xmlns:a16="http://schemas.microsoft.com/office/drawing/2014/main" id="{4FAA3927-C37E-494D-8BDF-527955E5174E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9DEFB15-FA52-4367-BCB9-66BC78D94E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570" t="10000" r="17737" b="10444"/>
          <a:stretch/>
        </p:blipFill>
        <p:spPr>
          <a:xfrm>
            <a:off x="5905500" y="571500"/>
            <a:ext cx="4546600" cy="4546600"/>
          </a:xfrm>
          <a:custGeom>
            <a:avLst/>
            <a:gdLst>
              <a:gd name="connsiteX0" fmla="*/ 2273300 w 4546600"/>
              <a:gd name="connsiteY0" fmla="*/ 0 h 4546600"/>
              <a:gd name="connsiteX1" fmla="*/ 4546600 w 4546600"/>
              <a:gd name="connsiteY1" fmla="*/ 2273300 h 4546600"/>
              <a:gd name="connsiteX2" fmla="*/ 2273300 w 4546600"/>
              <a:gd name="connsiteY2" fmla="*/ 4546600 h 4546600"/>
              <a:gd name="connsiteX3" fmla="*/ 0 w 4546600"/>
              <a:gd name="connsiteY3" fmla="*/ 2273300 h 454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46600" h="4546600">
                <a:moveTo>
                  <a:pt x="2273300" y="0"/>
                </a:moveTo>
                <a:lnTo>
                  <a:pt x="4546600" y="2273300"/>
                </a:lnTo>
                <a:lnTo>
                  <a:pt x="2273300" y="4546600"/>
                </a:lnTo>
                <a:lnTo>
                  <a:pt x="0" y="2273300"/>
                </a:lnTo>
                <a:close/>
              </a:path>
            </a:pathLst>
          </a:cu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8B34CAC-2B52-47E8-9B57-E3B791389FE1}"/>
              </a:ext>
            </a:extLst>
          </p:cNvPr>
          <p:cNvSpPr/>
          <p:nvPr/>
        </p:nvSpPr>
        <p:spPr>
          <a:xfrm>
            <a:off x="10058400" y="257175"/>
            <a:ext cx="2133600" cy="6286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mond 10">
            <a:extLst>
              <a:ext uri="{FF2B5EF4-FFF2-40B4-BE49-F238E27FC236}">
                <a16:creationId xmlns="" xmlns:a16="http://schemas.microsoft.com/office/drawing/2014/main" id="{F98AFC32-7F02-43CB-8485-44B6B2E13FCA}"/>
              </a:ext>
            </a:extLst>
          </p:cNvPr>
          <p:cNvSpPr/>
          <p:nvPr/>
        </p:nvSpPr>
        <p:spPr>
          <a:xfrm>
            <a:off x="5900469" y="534838"/>
            <a:ext cx="4554746" cy="4623758"/>
          </a:xfrm>
          <a:prstGeom prst="diamond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5E1F35E-9892-4FEF-BD72-1351948704E9}"/>
              </a:ext>
            </a:extLst>
          </p:cNvPr>
          <p:cNvSpPr txBox="1"/>
          <p:nvPr/>
        </p:nvSpPr>
        <p:spPr>
          <a:xfrm>
            <a:off x="181155" y="858238"/>
            <a:ext cx="632591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кейс-задания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 «Чертовски-важный проект»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F7CFD82-E86B-4261-9469-377E92B8D299}"/>
              </a:ext>
            </a:extLst>
          </p:cNvPr>
          <p:cNvSpPr txBox="1"/>
          <p:nvPr/>
        </p:nvSpPr>
        <p:spPr>
          <a:xfrm>
            <a:off x="742951" y="4153832"/>
            <a:ext cx="60833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Выполнил:___________________________________________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Проверил:____________________________________________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Freeform 3886">
            <a:extLst>
              <a:ext uri="{FF2B5EF4-FFF2-40B4-BE49-F238E27FC236}">
                <a16:creationId xmlns="" xmlns:a16="http://schemas.microsoft.com/office/drawing/2014/main" id="{406669C8-019B-46E5-82CC-1541BDB827B3}"/>
              </a:ext>
            </a:extLst>
          </p:cNvPr>
          <p:cNvSpPr>
            <a:spLocks noEditPoints="1"/>
          </p:cNvSpPr>
          <p:nvPr/>
        </p:nvSpPr>
        <p:spPr bwMode="auto">
          <a:xfrm>
            <a:off x="7785101" y="2453276"/>
            <a:ext cx="787400" cy="783048"/>
          </a:xfrm>
          <a:custGeom>
            <a:avLst/>
            <a:gdLst>
              <a:gd name="T0" fmla="*/ 268 w 902"/>
              <a:gd name="T1" fmla="*/ 575 h 901"/>
              <a:gd name="T2" fmla="*/ 207 w 902"/>
              <a:gd name="T3" fmla="*/ 555 h 901"/>
              <a:gd name="T4" fmla="*/ 155 w 902"/>
              <a:gd name="T5" fmla="*/ 520 h 901"/>
              <a:gd name="T6" fmla="*/ 112 w 902"/>
              <a:gd name="T7" fmla="*/ 475 h 901"/>
              <a:gd name="T8" fmla="*/ 81 w 902"/>
              <a:gd name="T9" fmla="*/ 422 h 901"/>
              <a:gd name="T10" fmla="*/ 64 w 902"/>
              <a:gd name="T11" fmla="*/ 360 h 901"/>
              <a:gd name="T12" fmla="*/ 61 w 902"/>
              <a:gd name="T13" fmla="*/ 294 h 901"/>
              <a:gd name="T14" fmla="*/ 76 w 902"/>
              <a:gd name="T15" fmla="*/ 231 h 901"/>
              <a:gd name="T16" fmla="*/ 104 w 902"/>
              <a:gd name="T17" fmla="*/ 175 h 901"/>
              <a:gd name="T18" fmla="*/ 145 w 902"/>
              <a:gd name="T19" fmla="*/ 128 h 901"/>
              <a:gd name="T20" fmla="*/ 197 w 902"/>
              <a:gd name="T21" fmla="*/ 92 h 901"/>
              <a:gd name="T22" fmla="*/ 256 w 902"/>
              <a:gd name="T23" fmla="*/ 69 h 901"/>
              <a:gd name="T24" fmla="*/ 320 w 902"/>
              <a:gd name="T25" fmla="*/ 60 h 901"/>
              <a:gd name="T26" fmla="*/ 385 w 902"/>
              <a:gd name="T27" fmla="*/ 69 h 901"/>
              <a:gd name="T28" fmla="*/ 444 w 902"/>
              <a:gd name="T29" fmla="*/ 92 h 901"/>
              <a:gd name="T30" fmla="*/ 495 w 902"/>
              <a:gd name="T31" fmla="*/ 128 h 901"/>
              <a:gd name="T32" fmla="*/ 537 w 902"/>
              <a:gd name="T33" fmla="*/ 175 h 901"/>
              <a:gd name="T34" fmla="*/ 564 w 902"/>
              <a:gd name="T35" fmla="*/ 231 h 901"/>
              <a:gd name="T36" fmla="*/ 579 w 902"/>
              <a:gd name="T37" fmla="*/ 294 h 901"/>
              <a:gd name="T38" fmla="*/ 577 w 902"/>
              <a:gd name="T39" fmla="*/ 360 h 901"/>
              <a:gd name="T40" fmla="*/ 560 w 902"/>
              <a:gd name="T41" fmla="*/ 422 h 901"/>
              <a:gd name="T42" fmla="*/ 529 w 902"/>
              <a:gd name="T43" fmla="*/ 475 h 901"/>
              <a:gd name="T44" fmla="*/ 486 w 902"/>
              <a:gd name="T45" fmla="*/ 520 h 901"/>
              <a:gd name="T46" fmla="*/ 432 w 902"/>
              <a:gd name="T47" fmla="*/ 555 h 901"/>
              <a:gd name="T48" fmla="*/ 372 w 902"/>
              <a:gd name="T49" fmla="*/ 575 h 901"/>
              <a:gd name="T50" fmla="*/ 320 w 902"/>
              <a:gd name="T51" fmla="*/ 580 h 901"/>
              <a:gd name="T52" fmla="*/ 591 w 902"/>
              <a:gd name="T53" fmla="*/ 491 h 901"/>
              <a:gd name="T54" fmla="*/ 621 w 902"/>
              <a:gd name="T55" fmla="*/ 430 h 901"/>
              <a:gd name="T56" fmla="*/ 637 w 902"/>
              <a:gd name="T57" fmla="*/ 363 h 901"/>
              <a:gd name="T58" fmla="*/ 638 w 902"/>
              <a:gd name="T59" fmla="*/ 288 h 901"/>
              <a:gd name="T60" fmla="*/ 621 w 902"/>
              <a:gd name="T61" fmla="*/ 211 h 901"/>
              <a:gd name="T62" fmla="*/ 586 w 902"/>
              <a:gd name="T63" fmla="*/ 142 h 901"/>
              <a:gd name="T64" fmla="*/ 535 w 902"/>
              <a:gd name="T65" fmla="*/ 83 h 901"/>
              <a:gd name="T66" fmla="*/ 473 w 902"/>
              <a:gd name="T67" fmla="*/ 39 h 901"/>
              <a:gd name="T68" fmla="*/ 400 w 902"/>
              <a:gd name="T69" fmla="*/ 10 h 901"/>
              <a:gd name="T70" fmla="*/ 320 w 902"/>
              <a:gd name="T71" fmla="*/ 0 h 901"/>
              <a:gd name="T72" fmla="*/ 241 w 902"/>
              <a:gd name="T73" fmla="*/ 10 h 901"/>
              <a:gd name="T74" fmla="*/ 168 w 902"/>
              <a:gd name="T75" fmla="*/ 39 h 901"/>
              <a:gd name="T76" fmla="*/ 105 w 902"/>
              <a:gd name="T77" fmla="*/ 83 h 901"/>
              <a:gd name="T78" fmla="*/ 55 w 902"/>
              <a:gd name="T79" fmla="*/ 142 h 901"/>
              <a:gd name="T80" fmla="*/ 20 w 902"/>
              <a:gd name="T81" fmla="*/ 211 h 901"/>
              <a:gd name="T82" fmla="*/ 1 w 902"/>
              <a:gd name="T83" fmla="*/ 288 h 901"/>
              <a:gd name="T84" fmla="*/ 3 w 902"/>
              <a:gd name="T85" fmla="*/ 369 h 901"/>
              <a:gd name="T86" fmla="*/ 25 w 902"/>
              <a:gd name="T87" fmla="*/ 445 h 901"/>
              <a:gd name="T88" fmla="*/ 64 w 902"/>
              <a:gd name="T89" fmla="*/ 512 h 901"/>
              <a:gd name="T90" fmla="*/ 117 w 902"/>
              <a:gd name="T91" fmla="*/ 568 h 901"/>
              <a:gd name="T92" fmla="*/ 182 w 902"/>
              <a:gd name="T93" fmla="*/ 608 h 901"/>
              <a:gd name="T94" fmla="*/ 256 w 902"/>
              <a:gd name="T95" fmla="*/ 634 h 901"/>
              <a:gd name="T96" fmla="*/ 335 w 902"/>
              <a:gd name="T97" fmla="*/ 641 h 901"/>
              <a:gd name="T98" fmla="*/ 405 w 902"/>
              <a:gd name="T99" fmla="*/ 630 h 901"/>
              <a:gd name="T100" fmla="*/ 468 w 902"/>
              <a:gd name="T101" fmla="*/ 604 h 901"/>
              <a:gd name="T102" fmla="*/ 525 w 902"/>
              <a:gd name="T103" fmla="*/ 567 h 901"/>
              <a:gd name="T104" fmla="*/ 871 w 902"/>
              <a:gd name="T105" fmla="*/ 901 h 901"/>
              <a:gd name="T106" fmla="*/ 897 w 902"/>
              <a:gd name="T107" fmla="*/ 888 h 901"/>
              <a:gd name="T108" fmla="*/ 899 w 902"/>
              <a:gd name="T109" fmla="*/ 860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2" h="901">
                <a:moveTo>
                  <a:pt x="320" y="580"/>
                </a:moveTo>
                <a:lnTo>
                  <a:pt x="307" y="580"/>
                </a:lnTo>
                <a:lnTo>
                  <a:pt x="294" y="579"/>
                </a:lnTo>
                <a:lnTo>
                  <a:pt x="281" y="577"/>
                </a:lnTo>
                <a:lnTo>
                  <a:pt x="268" y="575"/>
                </a:lnTo>
                <a:lnTo>
                  <a:pt x="256" y="572"/>
                </a:lnTo>
                <a:lnTo>
                  <a:pt x="243" y="569"/>
                </a:lnTo>
                <a:lnTo>
                  <a:pt x="231" y="564"/>
                </a:lnTo>
                <a:lnTo>
                  <a:pt x="219" y="560"/>
                </a:lnTo>
                <a:lnTo>
                  <a:pt x="207" y="555"/>
                </a:lnTo>
                <a:lnTo>
                  <a:pt x="197" y="549"/>
                </a:lnTo>
                <a:lnTo>
                  <a:pt x="186" y="543"/>
                </a:lnTo>
                <a:lnTo>
                  <a:pt x="175" y="535"/>
                </a:lnTo>
                <a:lnTo>
                  <a:pt x="164" y="529"/>
                </a:lnTo>
                <a:lnTo>
                  <a:pt x="155" y="520"/>
                </a:lnTo>
                <a:lnTo>
                  <a:pt x="145" y="513"/>
                </a:lnTo>
                <a:lnTo>
                  <a:pt x="136" y="504"/>
                </a:lnTo>
                <a:lnTo>
                  <a:pt x="128" y="495"/>
                </a:lnTo>
                <a:lnTo>
                  <a:pt x="119" y="486"/>
                </a:lnTo>
                <a:lnTo>
                  <a:pt x="112" y="475"/>
                </a:lnTo>
                <a:lnTo>
                  <a:pt x="104" y="466"/>
                </a:lnTo>
                <a:lnTo>
                  <a:pt x="98" y="455"/>
                </a:lnTo>
                <a:lnTo>
                  <a:pt x="91" y="444"/>
                </a:lnTo>
                <a:lnTo>
                  <a:pt x="86" y="432"/>
                </a:lnTo>
                <a:lnTo>
                  <a:pt x="81" y="422"/>
                </a:lnTo>
                <a:lnTo>
                  <a:pt x="76" y="410"/>
                </a:lnTo>
                <a:lnTo>
                  <a:pt x="72" y="397"/>
                </a:lnTo>
                <a:lnTo>
                  <a:pt x="69" y="385"/>
                </a:lnTo>
                <a:lnTo>
                  <a:pt x="66" y="372"/>
                </a:lnTo>
                <a:lnTo>
                  <a:pt x="64" y="360"/>
                </a:lnTo>
                <a:lnTo>
                  <a:pt x="61" y="347"/>
                </a:lnTo>
                <a:lnTo>
                  <a:pt x="60" y="334"/>
                </a:lnTo>
                <a:lnTo>
                  <a:pt x="60" y="320"/>
                </a:lnTo>
                <a:lnTo>
                  <a:pt x="60" y="307"/>
                </a:lnTo>
                <a:lnTo>
                  <a:pt x="61" y="294"/>
                </a:lnTo>
                <a:lnTo>
                  <a:pt x="64" y="281"/>
                </a:lnTo>
                <a:lnTo>
                  <a:pt x="66" y="268"/>
                </a:lnTo>
                <a:lnTo>
                  <a:pt x="69" y="256"/>
                </a:lnTo>
                <a:lnTo>
                  <a:pt x="72" y="243"/>
                </a:lnTo>
                <a:lnTo>
                  <a:pt x="76" y="231"/>
                </a:lnTo>
                <a:lnTo>
                  <a:pt x="81" y="219"/>
                </a:lnTo>
                <a:lnTo>
                  <a:pt x="86" y="207"/>
                </a:lnTo>
                <a:lnTo>
                  <a:pt x="91" y="197"/>
                </a:lnTo>
                <a:lnTo>
                  <a:pt x="98" y="186"/>
                </a:lnTo>
                <a:lnTo>
                  <a:pt x="104" y="175"/>
                </a:lnTo>
                <a:lnTo>
                  <a:pt x="112" y="164"/>
                </a:lnTo>
                <a:lnTo>
                  <a:pt x="119" y="155"/>
                </a:lnTo>
                <a:lnTo>
                  <a:pt x="128" y="145"/>
                </a:lnTo>
                <a:lnTo>
                  <a:pt x="136" y="137"/>
                </a:lnTo>
                <a:lnTo>
                  <a:pt x="145" y="128"/>
                </a:lnTo>
                <a:lnTo>
                  <a:pt x="155" y="119"/>
                </a:lnTo>
                <a:lnTo>
                  <a:pt x="164" y="112"/>
                </a:lnTo>
                <a:lnTo>
                  <a:pt x="175" y="104"/>
                </a:lnTo>
                <a:lnTo>
                  <a:pt x="186" y="98"/>
                </a:lnTo>
                <a:lnTo>
                  <a:pt x="197" y="92"/>
                </a:lnTo>
                <a:lnTo>
                  <a:pt x="207" y="86"/>
                </a:lnTo>
                <a:lnTo>
                  <a:pt x="219" y="81"/>
                </a:lnTo>
                <a:lnTo>
                  <a:pt x="231" y="77"/>
                </a:lnTo>
                <a:lnTo>
                  <a:pt x="243" y="72"/>
                </a:lnTo>
                <a:lnTo>
                  <a:pt x="256" y="69"/>
                </a:lnTo>
                <a:lnTo>
                  <a:pt x="268" y="66"/>
                </a:lnTo>
                <a:lnTo>
                  <a:pt x="281" y="64"/>
                </a:lnTo>
                <a:lnTo>
                  <a:pt x="294" y="61"/>
                </a:lnTo>
                <a:lnTo>
                  <a:pt x="307" y="60"/>
                </a:lnTo>
                <a:lnTo>
                  <a:pt x="320" y="60"/>
                </a:lnTo>
                <a:lnTo>
                  <a:pt x="334" y="60"/>
                </a:lnTo>
                <a:lnTo>
                  <a:pt x="347" y="61"/>
                </a:lnTo>
                <a:lnTo>
                  <a:pt x="360" y="64"/>
                </a:lnTo>
                <a:lnTo>
                  <a:pt x="372" y="66"/>
                </a:lnTo>
                <a:lnTo>
                  <a:pt x="385" y="69"/>
                </a:lnTo>
                <a:lnTo>
                  <a:pt x="397" y="72"/>
                </a:lnTo>
                <a:lnTo>
                  <a:pt x="410" y="77"/>
                </a:lnTo>
                <a:lnTo>
                  <a:pt x="422" y="81"/>
                </a:lnTo>
                <a:lnTo>
                  <a:pt x="432" y="86"/>
                </a:lnTo>
                <a:lnTo>
                  <a:pt x="444" y="92"/>
                </a:lnTo>
                <a:lnTo>
                  <a:pt x="455" y="98"/>
                </a:lnTo>
                <a:lnTo>
                  <a:pt x="466" y="104"/>
                </a:lnTo>
                <a:lnTo>
                  <a:pt x="475" y="112"/>
                </a:lnTo>
                <a:lnTo>
                  <a:pt x="486" y="119"/>
                </a:lnTo>
                <a:lnTo>
                  <a:pt x="495" y="128"/>
                </a:lnTo>
                <a:lnTo>
                  <a:pt x="504" y="137"/>
                </a:lnTo>
                <a:lnTo>
                  <a:pt x="513" y="145"/>
                </a:lnTo>
                <a:lnTo>
                  <a:pt x="522" y="155"/>
                </a:lnTo>
                <a:lnTo>
                  <a:pt x="529" y="164"/>
                </a:lnTo>
                <a:lnTo>
                  <a:pt x="537" y="175"/>
                </a:lnTo>
                <a:lnTo>
                  <a:pt x="543" y="186"/>
                </a:lnTo>
                <a:lnTo>
                  <a:pt x="549" y="197"/>
                </a:lnTo>
                <a:lnTo>
                  <a:pt x="555" y="207"/>
                </a:lnTo>
                <a:lnTo>
                  <a:pt x="560" y="219"/>
                </a:lnTo>
                <a:lnTo>
                  <a:pt x="564" y="231"/>
                </a:lnTo>
                <a:lnTo>
                  <a:pt x="569" y="243"/>
                </a:lnTo>
                <a:lnTo>
                  <a:pt x="572" y="256"/>
                </a:lnTo>
                <a:lnTo>
                  <a:pt x="575" y="268"/>
                </a:lnTo>
                <a:lnTo>
                  <a:pt x="577" y="281"/>
                </a:lnTo>
                <a:lnTo>
                  <a:pt x="579" y="294"/>
                </a:lnTo>
                <a:lnTo>
                  <a:pt x="580" y="307"/>
                </a:lnTo>
                <a:lnTo>
                  <a:pt x="580" y="320"/>
                </a:lnTo>
                <a:lnTo>
                  <a:pt x="580" y="334"/>
                </a:lnTo>
                <a:lnTo>
                  <a:pt x="579" y="347"/>
                </a:lnTo>
                <a:lnTo>
                  <a:pt x="577" y="360"/>
                </a:lnTo>
                <a:lnTo>
                  <a:pt x="575" y="372"/>
                </a:lnTo>
                <a:lnTo>
                  <a:pt x="572" y="385"/>
                </a:lnTo>
                <a:lnTo>
                  <a:pt x="569" y="397"/>
                </a:lnTo>
                <a:lnTo>
                  <a:pt x="564" y="410"/>
                </a:lnTo>
                <a:lnTo>
                  <a:pt x="560" y="422"/>
                </a:lnTo>
                <a:lnTo>
                  <a:pt x="555" y="432"/>
                </a:lnTo>
                <a:lnTo>
                  <a:pt x="549" y="444"/>
                </a:lnTo>
                <a:lnTo>
                  <a:pt x="543" y="455"/>
                </a:lnTo>
                <a:lnTo>
                  <a:pt x="537" y="466"/>
                </a:lnTo>
                <a:lnTo>
                  <a:pt x="529" y="475"/>
                </a:lnTo>
                <a:lnTo>
                  <a:pt x="522" y="486"/>
                </a:lnTo>
                <a:lnTo>
                  <a:pt x="513" y="495"/>
                </a:lnTo>
                <a:lnTo>
                  <a:pt x="504" y="504"/>
                </a:lnTo>
                <a:lnTo>
                  <a:pt x="495" y="513"/>
                </a:lnTo>
                <a:lnTo>
                  <a:pt x="486" y="520"/>
                </a:lnTo>
                <a:lnTo>
                  <a:pt x="475" y="529"/>
                </a:lnTo>
                <a:lnTo>
                  <a:pt x="466" y="535"/>
                </a:lnTo>
                <a:lnTo>
                  <a:pt x="455" y="543"/>
                </a:lnTo>
                <a:lnTo>
                  <a:pt x="444" y="549"/>
                </a:lnTo>
                <a:lnTo>
                  <a:pt x="432" y="555"/>
                </a:lnTo>
                <a:lnTo>
                  <a:pt x="422" y="560"/>
                </a:lnTo>
                <a:lnTo>
                  <a:pt x="410" y="564"/>
                </a:lnTo>
                <a:lnTo>
                  <a:pt x="397" y="569"/>
                </a:lnTo>
                <a:lnTo>
                  <a:pt x="385" y="572"/>
                </a:lnTo>
                <a:lnTo>
                  <a:pt x="372" y="575"/>
                </a:lnTo>
                <a:lnTo>
                  <a:pt x="360" y="577"/>
                </a:lnTo>
                <a:lnTo>
                  <a:pt x="347" y="579"/>
                </a:lnTo>
                <a:lnTo>
                  <a:pt x="334" y="580"/>
                </a:lnTo>
                <a:lnTo>
                  <a:pt x="320" y="580"/>
                </a:lnTo>
                <a:lnTo>
                  <a:pt x="320" y="580"/>
                </a:lnTo>
                <a:close/>
                <a:moveTo>
                  <a:pt x="893" y="851"/>
                </a:moveTo>
                <a:lnTo>
                  <a:pt x="567" y="525"/>
                </a:lnTo>
                <a:lnTo>
                  <a:pt x="575" y="514"/>
                </a:lnTo>
                <a:lnTo>
                  <a:pt x="584" y="503"/>
                </a:lnTo>
                <a:lnTo>
                  <a:pt x="591" y="491"/>
                </a:lnTo>
                <a:lnTo>
                  <a:pt x="598" y="480"/>
                </a:lnTo>
                <a:lnTo>
                  <a:pt x="604" y="468"/>
                </a:lnTo>
                <a:lnTo>
                  <a:pt x="611" y="456"/>
                </a:lnTo>
                <a:lnTo>
                  <a:pt x="616" y="443"/>
                </a:lnTo>
                <a:lnTo>
                  <a:pt x="621" y="430"/>
                </a:lnTo>
                <a:lnTo>
                  <a:pt x="626" y="417"/>
                </a:lnTo>
                <a:lnTo>
                  <a:pt x="630" y="405"/>
                </a:lnTo>
                <a:lnTo>
                  <a:pt x="633" y="391"/>
                </a:lnTo>
                <a:lnTo>
                  <a:pt x="635" y="377"/>
                </a:lnTo>
                <a:lnTo>
                  <a:pt x="637" y="363"/>
                </a:lnTo>
                <a:lnTo>
                  <a:pt x="639" y="349"/>
                </a:lnTo>
                <a:lnTo>
                  <a:pt x="641" y="335"/>
                </a:lnTo>
                <a:lnTo>
                  <a:pt x="641" y="320"/>
                </a:lnTo>
                <a:lnTo>
                  <a:pt x="641" y="304"/>
                </a:lnTo>
                <a:lnTo>
                  <a:pt x="638" y="288"/>
                </a:lnTo>
                <a:lnTo>
                  <a:pt x="637" y="272"/>
                </a:lnTo>
                <a:lnTo>
                  <a:pt x="634" y="256"/>
                </a:lnTo>
                <a:lnTo>
                  <a:pt x="631" y="241"/>
                </a:lnTo>
                <a:lnTo>
                  <a:pt x="627" y="226"/>
                </a:lnTo>
                <a:lnTo>
                  <a:pt x="621" y="211"/>
                </a:lnTo>
                <a:lnTo>
                  <a:pt x="616" y="196"/>
                </a:lnTo>
                <a:lnTo>
                  <a:pt x="609" y="182"/>
                </a:lnTo>
                <a:lnTo>
                  <a:pt x="602" y="168"/>
                </a:lnTo>
                <a:lnTo>
                  <a:pt x="594" y="155"/>
                </a:lnTo>
                <a:lnTo>
                  <a:pt x="586" y="142"/>
                </a:lnTo>
                <a:lnTo>
                  <a:pt x="577" y="129"/>
                </a:lnTo>
                <a:lnTo>
                  <a:pt x="568" y="117"/>
                </a:lnTo>
                <a:lnTo>
                  <a:pt x="557" y="105"/>
                </a:lnTo>
                <a:lnTo>
                  <a:pt x="546" y="94"/>
                </a:lnTo>
                <a:lnTo>
                  <a:pt x="535" y="83"/>
                </a:lnTo>
                <a:lnTo>
                  <a:pt x="524" y="73"/>
                </a:lnTo>
                <a:lnTo>
                  <a:pt x="512" y="64"/>
                </a:lnTo>
                <a:lnTo>
                  <a:pt x="499" y="55"/>
                </a:lnTo>
                <a:lnTo>
                  <a:pt x="486" y="46"/>
                </a:lnTo>
                <a:lnTo>
                  <a:pt x="473" y="39"/>
                </a:lnTo>
                <a:lnTo>
                  <a:pt x="459" y="31"/>
                </a:lnTo>
                <a:lnTo>
                  <a:pt x="445" y="25"/>
                </a:lnTo>
                <a:lnTo>
                  <a:pt x="430" y="20"/>
                </a:lnTo>
                <a:lnTo>
                  <a:pt x="415" y="14"/>
                </a:lnTo>
                <a:lnTo>
                  <a:pt x="400" y="10"/>
                </a:lnTo>
                <a:lnTo>
                  <a:pt x="385" y="7"/>
                </a:lnTo>
                <a:lnTo>
                  <a:pt x="369" y="4"/>
                </a:lnTo>
                <a:lnTo>
                  <a:pt x="353" y="1"/>
                </a:lnTo>
                <a:lnTo>
                  <a:pt x="337" y="0"/>
                </a:lnTo>
                <a:lnTo>
                  <a:pt x="320" y="0"/>
                </a:lnTo>
                <a:lnTo>
                  <a:pt x="304" y="0"/>
                </a:lnTo>
                <a:lnTo>
                  <a:pt x="288" y="1"/>
                </a:lnTo>
                <a:lnTo>
                  <a:pt x="272" y="4"/>
                </a:lnTo>
                <a:lnTo>
                  <a:pt x="256" y="7"/>
                </a:lnTo>
                <a:lnTo>
                  <a:pt x="241" y="10"/>
                </a:lnTo>
                <a:lnTo>
                  <a:pt x="225" y="14"/>
                </a:lnTo>
                <a:lnTo>
                  <a:pt x="210" y="20"/>
                </a:lnTo>
                <a:lnTo>
                  <a:pt x="195" y="25"/>
                </a:lnTo>
                <a:lnTo>
                  <a:pt x="182" y="31"/>
                </a:lnTo>
                <a:lnTo>
                  <a:pt x="168" y="39"/>
                </a:lnTo>
                <a:lnTo>
                  <a:pt x="155" y="46"/>
                </a:lnTo>
                <a:lnTo>
                  <a:pt x="142" y="55"/>
                </a:lnTo>
                <a:lnTo>
                  <a:pt x="129" y="64"/>
                </a:lnTo>
                <a:lnTo>
                  <a:pt x="117" y="73"/>
                </a:lnTo>
                <a:lnTo>
                  <a:pt x="105" y="83"/>
                </a:lnTo>
                <a:lnTo>
                  <a:pt x="94" y="94"/>
                </a:lnTo>
                <a:lnTo>
                  <a:pt x="84" y="105"/>
                </a:lnTo>
                <a:lnTo>
                  <a:pt x="73" y="117"/>
                </a:lnTo>
                <a:lnTo>
                  <a:pt x="64" y="129"/>
                </a:lnTo>
                <a:lnTo>
                  <a:pt x="55" y="142"/>
                </a:lnTo>
                <a:lnTo>
                  <a:pt x="46" y="155"/>
                </a:lnTo>
                <a:lnTo>
                  <a:pt x="39" y="168"/>
                </a:lnTo>
                <a:lnTo>
                  <a:pt x="31" y="182"/>
                </a:lnTo>
                <a:lnTo>
                  <a:pt x="25" y="196"/>
                </a:lnTo>
                <a:lnTo>
                  <a:pt x="20" y="211"/>
                </a:lnTo>
                <a:lnTo>
                  <a:pt x="14" y="226"/>
                </a:lnTo>
                <a:lnTo>
                  <a:pt x="10" y="241"/>
                </a:lnTo>
                <a:lnTo>
                  <a:pt x="7" y="256"/>
                </a:lnTo>
                <a:lnTo>
                  <a:pt x="3" y="272"/>
                </a:lnTo>
                <a:lnTo>
                  <a:pt x="1" y="288"/>
                </a:lnTo>
                <a:lnTo>
                  <a:pt x="0" y="304"/>
                </a:lnTo>
                <a:lnTo>
                  <a:pt x="0" y="320"/>
                </a:lnTo>
                <a:lnTo>
                  <a:pt x="0" y="337"/>
                </a:lnTo>
                <a:lnTo>
                  <a:pt x="1" y="353"/>
                </a:lnTo>
                <a:lnTo>
                  <a:pt x="3" y="369"/>
                </a:lnTo>
                <a:lnTo>
                  <a:pt x="7" y="385"/>
                </a:lnTo>
                <a:lnTo>
                  <a:pt x="10" y="400"/>
                </a:lnTo>
                <a:lnTo>
                  <a:pt x="14" y="415"/>
                </a:lnTo>
                <a:lnTo>
                  <a:pt x="20" y="430"/>
                </a:lnTo>
                <a:lnTo>
                  <a:pt x="25" y="445"/>
                </a:lnTo>
                <a:lnTo>
                  <a:pt x="31" y="459"/>
                </a:lnTo>
                <a:lnTo>
                  <a:pt x="39" y="473"/>
                </a:lnTo>
                <a:lnTo>
                  <a:pt x="46" y="486"/>
                </a:lnTo>
                <a:lnTo>
                  <a:pt x="55" y="499"/>
                </a:lnTo>
                <a:lnTo>
                  <a:pt x="64" y="512"/>
                </a:lnTo>
                <a:lnTo>
                  <a:pt x="73" y="524"/>
                </a:lnTo>
                <a:lnTo>
                  <a:pt x="84" y="535"/>
                </a:lnTo>
                <a:lnTo>
                  <a:pt x="94" y="546"/>
                </a:lnTo>
                <a:lnTo>
                  <a:pt x="105" y="557"/>
                </a:lnTo>
                <a:lnTo>
                  <a:pt x="117" y="568"/>
                </a:lnTo>
                <a:lnTo>
                  <a:pt x="129" y="577"/>
                </a:lnTo>
                <a:lnTo>
                  <a:pt x="142" y="586"/>
                </a:lnTo>
                <a:lnTo>
                  <a:pt x="155" y="594"/>
                </a:lnTo>
                <a:lnTo>
                  <a:pt x="168" y="602"/>
                </a:lnTo>
                <a:lnTo>
                  <a:pt x="182" y="608"/>
                </a:lnTo>
                <a:lnTo>
                  <a:pt x="195" y="615"/>
                </a:lnTo>
                <a:lnTo>
                  <a:pt x="210" y="621"/>
                </a:lnTo>
                <a:lnTo>
                  <a:pt x="225" y="627"/>
                </a:lnTo>
                <a:lnTo>
                  <a:pt x="241" y="631"/>
                </a:lnTo>
                <a:lnTo>
                  <a:pt x="256" y="634"/>
                </a:lnTo>
                <a:lnTo>
                  <a:pt x="272" y="637"/>
                </a:lnTo>
                <a:lnTo>
                  <a:pt x="288" y="638"/>
                </a:lnTo>
                <a:lnTo>
                  <a:pt x="304" y="641"/>
                </a:lnTo>
                <a:lnTo>
                  <a:pt x="320" y="641"/>
                </a:lnTo>
                <a:lnTo>
                  <a:pt x="335" y="641"/>
                </a:lnTo>
                <a:lnTo>
                  <a:pt x="349" y="639"/>
                </a:lnTo>
                <a:lnTo>
                  <a:pt x="363" y="637"/>
                </a:lnTo>
                <a:lnTo>
                  <a:pt x="377" y="635"/>
                </a:lnTo>
                <a:lnTo>
                  <a:pt x="391" y="633"/>
                </a:lnTo>
                <a:lnTo>
                  <a:pt x="405" y="630"/>
                </a:lnTo>
                <a:lnTo>
                  <a:pt x="417" y="625"/>
                </a:lnTo>
                <a:lnTo>
                  <a:pt x="430" y="621"/>
                </a:lnTo>
                <a:lnTo>
                  <a:pt x="443" y="616"/>
                </a:lnTo>
                <a:lnTo>
                  <a:pt x="456" y="610"/>
                </a:lnTo>
                <a:lnTo>
                  <a:pt x="468" y="604"/>
                </a:lnTo>
                <a:lnTo>
                  <a:pt x="480" y="598"/>
                </a:lnTo>
                <a:lnTo>
                  <a:pt x="491" y="591"/>
                </a:lnTo>
                <a:lnTo>
                  <a:pt x="503" y="584"/>
                </a:lnTo>
                <a:lnTo>
                  <a:pt x="514" y="575"/>
                </a:lnTo>
                <a:lnTo>
                  <a:pt x="525" y="567"/>
                </a:lnTo>
                <a:lnTo>
                  <a:pt x="851" y="892"/>
                </a:lnTo>
                <a:lnTo>
                  <a:pt x="855" y="897"/>
                </a:lnTo>
                <a:lnTo>
                  <a:pt x="860" y="899"/>
                </a:lnTo>
                <a:lnTo>
                  <a:pt x="866" y="901"/>
                </a:lnTo>
                <a:lnTo>
                  <a:pt x="871" y="901"/>
                </a:lnTo>
                <a:lnTo>
                  <a:pt x="878" y="901"/>
                </a:lnTo>
                <a:lnTo>
                  <a:pt x="883" y="899"/>
                </a:lnTo>
                <a:lnTo>
                  <a:pt x="888" y="897"/>
                </a:lnTo>
                <a:lnTo>
                  <a:pt x="893" y="892"/>
                </a:lnTo>
                <a:lnTo>
                  <a:pt x="897" y="888"/>
                </a:lnTo>
                <a:lnTo>
                  <a:pt x="899" y="883"/>
                </a:lnTo>
                <a:lnTo>
                  <a:pt x="901" y="877"/>
                </a:lnTo>
                <a:lnTo>
                  <a:pt x="902" y="871"/>
                </a:lnTo>
                <a:lnTo>
                  <a:pt x="901" y="866"/>
                </a:lnTo>
                <a:lnTo>
                  <a:pt x="899" y="860"/>
                </a:lnTo>
                <a:lnTo>
                  <a:pt x="897" y="855"/>
                </a:lnTo>
                <a:lnTo>
                  <a:pt x="893" y="8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F7CFD82-E86B-4261-9469-377E92B8D299}"/>
              </a:ext>
            </a:extLst>
          </p:cNvPr>
          <p:cNvSpPr txBox="1"/>
          <p:nvPr/>
        </p:nvSpPr>
        <p:spPr>
          <a:xfrm>
            <a:off x="4751358" y="6402450"/>
            <a:ext cx="29951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 Нижний Новгород- 2022 год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F7CFD82-E86B-4261-9469-377E92B8D299}"/>
              </a:ext>
            </a:extLst>
          </p:cNvPr>
          <p:cNvSpPr txBox="1"/>
          <p:nvPr/>
        </p:nvSpPr>
        <p:spPr>
          <a:xfrm>
            <a:off x="2850672" y="154051"/>
            <a:ext cx="541343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НАЗВАНИЕ УЧЕБНОГО ЗАВЕДЕНИЯ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733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96181093-D069-46E3-8EFA-D4EF1E61AB7F}"/>
              </a:ext>
            </a:extLst>
          </p:cNvPr>
          <p:cNvSpPr txBox="1"/>
          <p:nvPr/>
        </p:nvSpPr>
        <p:spPr>
          <a:xfrm>
            <a:off x="293298" y="314325"/>
            <a:ext cx="11637033" cy="141577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каком виде и как организация должна транслировать свое ценностное предложение на рынок? Имеет ли смысл акцентирование социальной ценности? </a:t>
            </a:r>
          </a:p>
          <a:p>
            <a:endParaRPr lang="en-US" sz="4400" dirty="0">
              <a:latin typeface="+mj-lt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163E2F68-FAAD-4B9C-AA3E-5D2EEC51B29B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10952245" y="4170295"/>
            <a:ext cx="1239754" cy="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F60862BA-9008-433E-B10B-B6FD8FAA5D54}"/>
              </a:ext>
            </a:extLst>
          </p:cNvPr>
          <p:cNvCxnSpPr>
            <a:cxnSpLocks/>
          </p:cNvCxnSpPr>
          <p:nvPr/>
        </p:nvCxnSpPr>
        <p:spPr>
          <a:xfrm>
            <a:off x="0" y="2428969"/>
            <a:ext cx="75947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Triangle 1">
            <a:extLst>
              <a:ext uri="{FF2B5EF4-FFF2-40B4-BE49-F238E27FC236}">
                <a16:creationId xmlns=""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C7171E0C-EBCD-4BB1-A2A8-1C1909E0E15B}"/>
              </a:ext>
            </a:extLst>
          </p:cNvPr>
          <p:cNvGrpSpPr/>
          <p:nvPr/>
        </p:nvGrpSpPr>
        <p:grpSpPr>
          <a:xfrm>
            <a:off x="1239756" y="3271327"/>
            <a:ext cx="4699275" cy="1797939"/>
            <a:chOff x="1120610" y="3271327"/>
            <a:chExt cx="4699275" cy="1797939"/>
          </a:xfrm>
        </p:grpSpPr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9C5D970D-C2DA-45F7-91DD-97A5E204899A}"/>
                </a:ext>
              </a:extLst>
            </p:cNvPr>
            <p:cNvSpPr/>
            <p:nvPr/>
          </p:nvSpPr>
          <p:spPr>
            <a:xfrm>
              <a:off x="1120610" y="3427346"/>
              <a:ext cx="3924300" cy="14859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exagon 8">
              <a:extLst>
                <a:ext uri="{FF2B5EF4-FFF2-40B4-BE49-F238E27FC236}">
                  <a16:creationId xmlns="" xmlns:a16="http://schemas.microsoft.com/office/drawing/2014/main" id="{C284BAC7-3F58-4AB3-82DB-EF4A8638B49D}"/>
                </a:ext>
              </a:extLst>
            </p:cNvPr>
            <p:cNvSpPr/>
            <p:nvPr/>
          </p:nvSpPr>
          <p:spPr>
            <a:xfrm rot="5400000">
              <a:off x="4145942" y="3395323"/>
              <a:ext cx="1797939" cy="1549947"/>
            </a:xfrm>
            <a:prstGeom prst="hexagon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8EDBC07A-EA98-4A2F-A57B-BA484D4DDF83}"/>
                </a:ext>
              </a:extLst>
            </p:cNvPr>
            <p:cNvSpPr txBox="1"/>
            <p:nvPr/>
          </p:nvSpPr>
          <p:spPr>
            <a:xfrm>
              <a:off x="4354348" y="3924074"/>
              <a:ext cx="1381125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03</a:t>
              </a:r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83439C61-B24B-4F94-AC83-75EFFAF0968C}"/>
              </a:ext>
            </a:extLst>
          </p:cNvPr>
          <p:cNvGrpSpPr/>
          <p:nvPr/>
        </p:nvGrpSpPr>
        <p:grpSpPr>
          <a:xfrm>
            <a:off x="6252973" y="3271327"/>
            <a:ext cx="4699272" cy="1797939"/>
            <a:chOff x="6133827" y="2982038"/>
            <a:chExt cx="4699272" cy="1797939"/>
          </a:xfrm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E6992184-68A9-4985-8AB1-B1A6FD66C121}"/>
                </a:ext>
              </a:extLst>
            </p:cNvPr>
            <p:cNvSpPr/>
            <p:nvPr/>
          </p:nvSpPr>
          <p:spPr>
            <a:xfrm>
              <a:off x="6908799" y="3138056"/>
              <a:ext cx="3924300" cy="1485900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>
              <a:extLst>
                <a:ext uri="{FF2B5EF4-FFF2-40B4-BE49-F238E27FC236}">
                  <a16:creationId xmlns="" xmlns:a16="http://schemas.microsoft.com/office/drawing/2014/main" id="{44AEB6FC-837F-4506-87D5-329D7032D6B2}"/>
                </a:ext>
              </a:extLst>
            </p:cNvPr>
            <p:cNvSpPr/>
            <p:nvPr/>
          </p:nvSpPr>
          <p:spPr>
            <a:xfrm rot="5400000">
              <a:off x="6009831" y="3106034"/>
              <a:ext cx="1797939" cy="1549947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169E2545-C800-42F2-8883-1551D5867FD4}"/>
                </a:ext>
              </a:extLst>
            </p:cNvPr>
            <p:cNvSpPr txBox="1"/>
            <p:nvPr/>
          </p:nvSpPr>
          <p:spPr>
            <a:xfrm>
              <a:off x="6192358" y="3645752"/>
              <a:ext cx="1381125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04</a:t>
              </a:r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4D558ABB-20CF-4D34-A76B-DE8D7E617DFE}"/>
              </a:ext>
            </a:extLst>
          </p:cNvPr>
          <p:cNvGrpSpPr/>
          <p:nvPr/>
        </p:nvGrpSpPr>
        <p:grpSpPr>
          <a:xfrm>
            <a:off x="759475" y="1530000"/>
            <a:ext cx="4699274" cy="1797939"/>
            <a:chOff x="1631076" y="1530000"/>
            <a:chExt cx="4699274" cy="1797939"/>
          </a:xfrm>
        </p:grpSpPr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C5960659-3872-4C3D-925F-8A285B96802C}"/>
                </a:ext>
              </a:extLst>
            </p:cNvPr>
            <p:cNvSpPr/>
            <p:nvPr/>
          </p:nvSpPr>
          <p:spPr>
            <a:xfrm>
              <a:off x="1631076" y="1686019"/>
              <a:ext cx="3924300" cy="1485900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exagon 7">
              <a:extLst>
                <a:ext uri="{FF2B5EF4-FFF2-40B4-BE49-F238E27FC236}">
                  <a16:creationId xmlns="" xmlns:a16="http://schemas.microsoft.com/office/drawing/2014/main" id="{14A31980-B7C1-4F5C-98A5-A737A70C0F1E}"/>
                </a:ext>
              </a:extLst>
            </p:cNvPr>
            <p:cNvSpPr/>
            <p:nvPr/>
          </p:nvSpPr>
          <p:spPr>
            <a:xfrm rot="5400000">
              <a:off x="4656407" y="1653996"/>
              <a:ext cx="1797939" cy="1549947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FFFCF660-37B8-45A0-9C79-E1A032B692ED}"/>
                </a:ext>
              </a:extLst>
            </p:cNvPr>
            <p:cNvSpPr txBox="1"/>
            <p:nvPr/>
          </p:nvSpPr>
          <p:spPr>
            <a:xfrm>
              <a:off x="4873439" y="2102769"/>
              <a:ext cx="1381125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01</a:t>
              </a:r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30254475-4444-40C2-B388-DFE3D149C54D}"/>
              </a:ext>
            </a:extLst>
          </p:cNvPr>
          <p:cNvGrpSpPr/>
          <p:nvPr/>
        </p:nvGrpSpPr>
        <p:grpSpPr>
          <a:xfrm>
            <a:off x="6755120" y="1530000"/>
            <a:ext cx="4677405" cy="1797939"/>
            <a:chOff x="7070890" y="1220291"/>
            <a:chExt cx="4677405" cy="1797939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5C26F98C-E45D-45D9-9EDE-770CA5A7CC79}"/>
                </a:ext>
              </a:extLst>
            </p:cNvPr>
            <p:cNvSpPr/>
            <p:nvPr/>
          </p:nvSpPr>
          <p:spPr>
            <a:xfrm>
              <a:off x="7823995" y="1376310"/>
              <a:ext cx="3924300" cy="14859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exagon 13">
              <a:extLst>
                <a:ext uri="{FF2B5EF4-FFF2-40B4-BE49-F238E27FC236}">
                  <a16:creationId xmlns="" xmlns:a16="http://schemas.microsoft.com/office/drawing/2014/main" id="{5E915237-C0F2-4972-8B99-04DF521424D8}"/>
                </a:ext>
              </a:extLst>
            </p:cNvPr>
            <p:cNvSpPr/>
            <p:nvPr/>
          </p:nvSpPr>
          <p:spPr>
            <a:xfrm rot="5400000">
              <a:off x="6946894" y="1344287"/>
              <a:ext cx="1797939" cy="1549947"/>
            </a:xfrm>
            <a:prstGeom prst="hexagon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99836FC8-60DF-4BD2-B7DB-501ECB9AA790}"/>
                </a:ext>
              </a:extLst>
            </p:cNvPr>
            <p:cNvSpPr txBox="1"/>
            <p:nvPr/>
          </p:nvSpPr>
          <p:spPr>
            <a:xfrm>
              <a:off x="7146674" y="1769521"/>
              <a:ext cx="1381125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02</a:t>
              </a:r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577094A-3F01-4AA7-A62C-5314274A6423}"/>
              </a:ext>
            </a:extLst>
          </p:cNvPr>
          <p:cNvSpPr txBox="1"/>
          <p:nvPr/>
        </p:nvSpPr>
        <p:spPr>
          <a:xfrm>
            <a:off x="733245" y="1669108"/>
            <a:ext cx="3191774" cy="172354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Ценностное предложение объясняет, как  решается проблема покупателя. Оно объясняет конкретные преимущества  бренда,  убеждает клиентов выбирать конкретный бренд, а не конкурентов </a:t>
            </a:r>
          </a:p>
          <a:p>
            <a:pPr algn="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A5DFFE6-BE30-4FF5-8218-87BC2BB276A6}"/>
              </a:ext>
            </a:extLst>
          </p:cNvPr>
          <p:cNvSpPr txBox="1"/>
          <p:nvPr/>
        </p:nvSpPr>
        <p:spPr>
          <a:xfrm>
            <a:off x="1347588" y="3470818"/>
            <a:ext cx="3000125" cy="172354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Ценностное предложение фабрики: Мы не просто продаем обувь, мы производим ее по самым лучшим технологиям, высокого качества и по конкурентоспособным ценам.</a:t>
            </a:r>
          </a:p>
          <a:p>
            <a:pPr algn="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3480DF5D-9A47-4A1D-943D-3BF984E75A48}"/>
              </a:ext>
            </a:extLst>
          </p:cNvPr>
          <p:cNvSpPr txBox="1"/>
          <p:nvPr/>
        </p:nvSpPr>
        <p:spPr>
          <a:xfrm>
            <a:off x="8381093" y="1738119"/>
            <a:ext cx="2832767" cy="172354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Ценностное предложение редко касается самого продукта или его характеристик. Оно сосредоточено на выгодах, которые получат потенциальные клиенты. </a:t>
            </a: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DCF470A-B12D-4BF1-93E3-CC17AA0F3992}"/>
              </a:ext>
            </a:extLst>
          </p:cNvPr>
          <p:cNvSpPr txBox="1"/>
          <p:nvPr/>
        </p:nvSpPr>
        <p:spPr>
          <a:xfrm>
            <a:off x="2458527" y="5316871"/>
            <a:ext cx="8212347" cy="123110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Наша компания ориентируется на КЛИЕНТОВ во всем, что производит.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Глобальная КОМАНДА, которая руководствуется принципами деловой этики и ДОВЕРИЯ. ПРЕДПРИНИМАТЕЛИ, которые стремятся к изменениям.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НОВАТОРЫ, которые находятся в постоянном поиске новых идей.</a:t>
            </a: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D19B0DBA-C95B-4473-832D-D2F875FEE512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11432525" y="2428969"/>
            <a:ext cx="75947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044C9C0B-067D-4F3A-9315-805779B7F0DB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0" y="4170295"/>
            <a:ext cx="1239756" cy="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EB3635F8-95F5-4F44-B9C4-1CDDE37A987A}"/>
              </a:ext>
            </a:extLst>
          </p:cNvPr>
          <p:cNvSpPr txBox="1"/>
          <p:nvPr/>
        </p:nvSpPr>
        <p:spPr>
          <a:xfrm>
            <a:off x="7793965" y="3737888"/>
            <a:ext cx="2945921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имеет  смысла акцентирование на социальной ценности! </a:t>
            </a:r>
          </a:p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644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=""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3019244" y="2493034"/>
            <a:ext cx="9172755" cy="213935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600"/>
          </a:p>
        </p:txBody>
      </p:sp>
      <p:cxnSp>
        <p:nvCxnSpPr>
          <p:cNvPr id="48" name="直接连接符 25"/>
          <p:cNvCxnSpPr/>
          <p:nvPr/>
        </p:nvCxnSpPr>
        <p:spPr>
          <a:xfrm>
            <a:off x="777379" y="0"/>
            <a:ext cx="0" cy="2924944"/>
          </a:xfrm>
          <a:prstGeom prst="line">
            <a:avLst/>
          </a:prstGeom>
          <a:ln w="9525">
            <a:solidFill>
              <a:srgbClr val="3CCCC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4"/>
          <p:cNvSpPr/>
          <p:nvPr/>
        </p:nvSpPr>
        <p:spPr>
          <a:xfrm>
            <a:off x="336947" y="2928806"/>
            <a:ext cx="944488" cy="944488"/>
          </a:xfrm>
          <a:prstGeom prst="ellipse">
            <a:avLst/>
          </a:prstGeom>
          <a:noFill/>
          <a:ln w="9525">
            <a:solidFill>
              <a:srgbClr val="3CCCC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9"/>
          <p:cNvSpPr txBox="1"/>
          <p:nvPr/>
        </p:nvSpPr>
        <p:spPr>
          <a:xfrm>
            <a:off x="336947" y="3093784"/>
            <a:ext cx="94448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ru-RU" altLang="zh-CN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04</a:t>
            </a:r>
            <a:endParaRPr lang="en-US" altLang="zh-CN" sz="32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51" name="TextBox 7"/>
          <p:cNvSpPr>
            <a:spLocks noChangeArrowheads="1"/>
          </p:cNvSpPr>
          <p:nvPr/>
        </p:nvSpPr>
        <p:spPr bwMode="auto">
          <a:xfrm>
            <a:off x="3165894" y="2717920"/>
            <a:ext cx="880757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Решение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6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кейс-задания</a:t>
            </a:r>
            <a:r>
              <a:rPr lang="ru-RU" altLang="zh-CN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 № 2</a:t>
            </a:r>
            <a:endParaRPr lang="zh-CN" altLang="en-US" sz="60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微软雅黑" panose="020B0503020204020204" pitchFamily="34" charset="-122"/>
            </a:endParaRPr>
          </a:p>
        </p:txBody>
      </p:sp>
      <p:sp>
        <p:nvSpPr>
          <p:cNvPr id="10" name="椭圆 42"/>
          <p:cNvSpPr/>
          <p:nvPr/>
        </p:nvSpPr>
        <p:spPr>
          <a:xfrm>
            <a:off x="669367" y="2276872"/>
            <a:ext cx="216024" cy="216024"/>
          </a:xfrm>
          <a:prstGeom prst="ellipse">
            <a:avLst/>
          </a:prstGeom>
          <a:solidFill>
            <a:srgbClr val="3CC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41"/>
          <p:cNvSpPr/>
          <p:nvPr/>
        </p:nvSpPr>
        <p:spPr>
          <a:xfrm>
            <a:off x="669367" y="1844824"/>
            <a:ext cx="216024" cy="216024"/>
          </a:xfrm>
          <a:prstGeom prst="ellipse">
            <a:avLst/>
          </a:prstGeom>
          <a:solidFill>
            <a:srgbClr val="3CC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38"/>
          <p:cNvSpPr/>
          <p:nvPr/>
        </p:nvSpPr>
        <p:spPr>
          <a:xfrm>
            <a:off x="669367" y="1412776"/>
            <a:ext cx="216024" cy="216024"/>
          </a:xfrm>
          <a:prstGeom prst="ellipse">
            <a:avLst/>
          </a:prstGeom>
          <a:solidFill>
            <a:srgbClr val="3CC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5644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=""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575CD53-6108-481A-A31F-305A2B59F755}"/>
              </a:ext>
            </a:extLst>
          </p:cNvPr>
          <p:cNvSpPr txBox="1"/>
          <p:nvPr/>
        </p:nvSpPr>
        <p:spPr>
          <a:xfrm>
            <a:off x="716442" y="176302"/>
            <a:ext cx="10808351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стратегические альтернативы развития компании можно выделить?</a:t>
            </a:r>
          </a:p>
          <a:p>
            <a:endParaRPr lang="en-US" sz="3600" dirty="0">
              <a:latin typeface="+mj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BFC654B8-714C-4749-896F-E800EB636866}"/>
              </a:ext>
            </a:extLst>
          </p:cNvPr>
          <p:cNvSpPr txBox="1"/>
          <p:nvPr/>
        </p:nvSpPr>
        <p:spPr>
          <a:xfrm>
            <a:off x="362310" y="6211669"/>
            <a:ext cx="1167154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Стратегические альтернативы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- это набор вариантов стратегического развития организации, позволяющих достичь стратегических целей организации во всем их многообразии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Стратегические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альтернативы развития компании можно выделить-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развиваться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рынке электронной коммерции В2С и В2В.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30">
            <a:extLst>
              <a:ext uri="{FF2B5EF4-FFF2-40B4-BE49-F238E27FC236}">
                <a16:creationId xmlns="" xmlns:a16="http://schemas.microsoft.com/office/drawing/2014/main" id="{E9738651-02F4-4649-8AE7-2E5CBF61784D}"/>
              </a:ext>
            </a:extLst>
          </p:cNvPr>
          <p:cNvGrpSpPr/>
          <p:nvPr/>
        </p:nvGrpSpPr>
        <p:grpSpPr>
          <a:xfrm>
            <a:off x="552349" y="956604"/>
            <a:ext cx="11090478" cy="5151616"/>
            <a:chOff x="1150938" y="1195044"/>
            <a:chExt cx="9893300" cy="4595519"/>
          </a:xfrm>
        </p:grpSpPr>
        <p:sp>
          <p:nvSpPr>
            <p:cNvPr id="13" name="Oval 5">
              <a:extLst>
                <a:ext uri="{FF2B5EF4-FFF2-40B4-BE49-F238E27FC236}">
                  <a16:creationId xmlns="" xmlns:a16="http://schemas.microsoft.com/office/drawing/2014/main" id="{705626B2-548B-491E-9541-6845DC766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0074" y="3439739"/>
              <a:ext cx="975805" cy="973884"/>
            </a:xfrm>
            <a:prstGeom prst="ellipse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7">
              <a:extLst>
                <a:ext uri="{FF2B5EF4-FFF2-40B4-BE49-F238E27FC236}">
                  <a16:creationId xmlns="" xmlns:a16="http://schemas.microsoft.com/office/drawing/2014/main" id="{C92A7406-85C3-49AE-AA28-A1F88CBB8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6499" y="1913819"/>
              <a:ext cx="975805" cy="97772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9">
              <a:extLst>
                <a:ext uri="{FF2B5EF4-FFF2-40B4-BE49-F238E27FC236}">
                  <a16:creationId xmlns="" xmlns:a16="http://schemas.microsoft.com/office/drawing/2014/main" id="{E6D72D63-140A-496E-BBC5-ADE7CF585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5936" y="3439739"/>
              <a:ext cx="975805" cy="97388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1">
              <a:extLst>
                <a:ext uri="{FF2B5EF4-FFF2-40B4-BE49-F238E27FC236}">
                  <a16:creationId xmlns="" xmlns:a16="http://schemas.microsoft.com/office/drawing/2014/main" id="{318E7E5D-BA8F-4821-866B-AEA870C0F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8069" y="1913819"/>
              <a:ext cx="977726" cy="97772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13">
              <a:extLst>
                <a:ext uri="{FF2B5EF4-FFF2-40B4-BE49-F238E27FC236}">
                  <a16:creationId xmlns="" xmlns:a16="http://schemas.microsoft.com/office/drawing/2014/main" id="{D0EC10B8-D9C5-4677-8802-89920C7BD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915" y="1913819"/>
              <a:ext cx="973884" cy="9777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>
              <a:extLst>
                <a:ext uri="{FF2B5EF4-FFF2-40B4-BE49-F238E27FC236}">
                  <a16:creationId xmlns="" xmlns:a16="http://schemas.microsoft.com/office/drawing/2014/main" id="{9DDA1900-7546-4833-A58F-960D2F6FA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2188" y="1417637"/>
              <a:ext cx="2432050" cy="1971675"/>
            </a:xfrm>
            <a:custGeom>
              <a:avLst/>
              <a:gdLst>
                <a:gd name="T0" fmla="*/ 928 w 1015"/>
                <a:gd name="T1" fmla="*/ 541 h 823"/>
                <a:gd name="T2" fmla="*/ 928 w 1015"/>
                <a:gd name="T3" fmla="*/ 456 h 823"/>
                <a:gd name="T4" fmla="*/ 789 w 1015"/>
                <a:gd name="T5" fmla="*/ 133 h 823"/>
                <a:gd name="T6" fmla="*/ 464 w 1015"/>
                <a:gd name="T7" fmla="*/ 0 h 823"/>
                <a:gd name="T8" fmla="*/ 0 w 1015"/>
                <a:gd name="T9" fmla="*/ 464 h 823"/>
                <a:gd name="T10" fmla="*/ 0 w 1015"/>
                <a:gd name="T11" fmla="*/ 724 h 823"/>
                <a:gd name="T12" fmla="*/ 73 w 1015"/>
                <a:gd name="T13" fmla="*/ 597 h 823"/>
                <a:gd name="T14" fmla="*/ 152 w 1015"/>
                <a:gd name="T15" fmla="*/ 735 h 823"/>
                <a:gd name="T16" fmla="*/ 152 w 1015"/>
                <a:gd name="T17" fmla="*/ 464 h 823"/>
                <a:gd name="T18" fmla="*/ 464 w 1015"/>
                <a:gd name="T19" fmla="*/ 152 h 823"/>
                <a:gd name="T20" fmla="*/ 683 w 1015"/>
                <a:gd name="T21" fmla="*/ 242 h 823"/>
                <a:gd name="T22" fmla="*/ 776 w 1015"/>
                <a:gd name="T23" fmla="*/ 458 h 823"/>
                <a:gd name="T24" fmla="*/ 776 w 1015"/>
                <a:gd name="T25" fmla="*/ 541 h 823"/>
                <a:gd name="T26" fmla="*/ 689 w 1015"/>
                <a:gd name="T27" fmla="*/ 541 h 823"/>
                <a:gd name="T28" fmla="*/ 852 w 1015"/>
                <a:gd name="T29" fmla="*/ 823 h 823"/>
                <a:gd name="T30" fmla="*/ 1015 w 1015"/>
                <a:gd name="T31" fmla="*/ 541 h 823"/>
                <a:gd name="T32" fmla="*/ 928 w 1015"/>
                <a:gd name="T33" fmla="*/ 541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5" h="823">
                  <a:moveTo>
                    <a:pt x="928" y="541"/>
                  </a:moveTo>
                  <a:cubicBezTo>
                    <a:pt x="928" y="456"/>
                    <a:pt x="928" y="456"/>
                    <a:pt x="928" y="456"/>
                  </a:cubicBezTo>
                  <a:cubicBezTo>
                    <a:pt x="926" y="334"/>
                    <a:pt x="877" y="219"/>
                    <a:pt x="789" y="133"/>
                  </a:cubicBezTo>
                  <a:cubicBezTo>
                    <a:pt x="702" y="47"/>
                    <a:pt x="586" y="0"/>
                    <a:pt x="464" y="0"/>
                  </a:cubicBezTo>
                  <a:cubicBezTo>
                    <a:pt x="208" y="0"/>
                    <a:pt x="0" y="208"/>
                    <a:pt x="0" y="464"/>
                  </a:cubicBezTo>
                  <a:cubicBezTo>
                    <a:pt x="0" y="724"/>
                    <a:pt x="0" y="724"/>
                    <a:pt x="0" y="724"/>
                  </a:cubicBezTo>
                  <a:cubicBezTo>
                    <a:pt x="73" y="597"/>
                    <a:pt x="73" y="597"/>
                    <a:pt x="73" y="597"/>
                  </a:cubicBezTo>
                  <a:cubicBezTo>
                    <a:pt x="152" y="735"/>
                    <a:pt x="152" y="735"/>
                    <a:pt x="152" y="735"/>
                  </a:cubicBezTo>
                  <a:cubicBezTo>
                    <a:pt x="152" y="464"/>
                    <a:pt x="152" y="464"/>
                    <a:pt x="152" y="464"/>
                  </a:cubicBezTo>
                  <a:cubicBezTo>
                    <a:pt x="152" y="292"/>
                    <a:pt x="292" y="152"/>
                    <a:pt x="464" y="152"/>
                  </a:cubicBezTo>
                  <a:cubicBezTo>
                    <a:pt x="546" y="152"/>
                    <a:pt x="624" y="184"/>
                    <a:pt x="683" y="242"/>
                  </a:cubicBezTo>
                  <a:cubicBezTo>
                    <a:pt x="741" y="299"/>
                    <a:pt x="774" y="376"/>
                    <a:pt x="776" y="458"/>
                  </a:cubicBezTo>
                  <a:cubicBezTo>
                    <a:pt x="776" y="541"/>
                    <a:pt x="776" y="541"/>
                    <a:pt x="776" y="541"/>
                  </a:cubicBezTo>
                  <a:cubicBezTo>
                    <a:pt x="689" y="541"/>
                    <a:pt x="689" y="541"/>
                    <a:pt x="689" y="541"/>
                  </a:cubicBezTo>
                  <a:cubicBezTo>
                    <a:pt x="852" y="823"/>
                    <a:pt x="852" y="823"/>
                    <a:pt x="852" y="823"/>
                  </a:cubicBezTo>
                  <a:cubicBezTo>
                    <a:pt x="1015" y="541"/>
                    <a:pt x="1015" y="541"/>
                    <a:pt x="1015" y="541"/>
                  </a:cubicBezTo>
                  <a:lnTo>
                    <a:pt x="928" y="54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>
              <a:extLst>
                <a:ext uri="{FF2B5EF4-FFF2-40B4-BE49-F238E27FC236}">
                  <a16:creationId xmlns="" xmlns:a16="http://schemas.microsoft.com/office/drawing/2014/main" id="{3B5FABD2-2141-48BD-A736-462BEBCE3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5288" y="2941638"/>
              <a:ext cx="2432050" cy="1971675"/>
            </a:xfrm>
            <a:custGeom>
              <a:avLst/>
              <a:gdLst>
                <a:gd name="T0" fmla="*/ 852 w 1015"/>
                <a:gd name="T1" fmla="*/ 0 h 823"/>
                <a:gd name="T2" fmla="*/ 689 w 1015"/>
                <a:gd name="T3" fmla="*/ 282 h 823"/>
                <a:gd name="T4" fmla="*/ 775 w 1015"/>
                <a:gd name="T5" fmla="*/ 282 h 823"/>
                <a:gd name="T6" fmla="*/ 775 w 1015"/>
                <a:gd name="T7" fmla="*/ 365 h 823"/>
                <a:gd name="T8" fmla="*/ 682 w 1015"/>
                <a:gd name="T9" fmla="*/ 581 h 823"/>
                <a:gd name="T10" fmla="*/ 464 w 1015"/>
                <a:gd name="T11" fmla="*/ 670 h 823"/>
                <a:gd name="T12" fmla="*/ 152 w 1015"/>
                <a:gd name="T13" fmla="*/ 358 h 823"/>
                <a:gd name="T14" fmla="*/ 152 w 1015"/>
                <a:gd name="T15" fmla="*/ 90 h 823"/>
                <a:gd name="T16" fmla="*/ 74 w 1015"/>
                <a:gd name="T17" fmla="*/ 225 h 823"/>
                <a:gd name="T18" fmla="*/ 0 w 1015"/>
                <a:gd name="T19" fmla="*/ 96 h 823"/>
                <a:gd name="T20" fmla="*/ 0 w 1015"/>
                <a:gd name="T21" fmla="*/ 358 h 823"/>
                <a:gd name="T22" fmla="*/ 464 w 1015"/>
                <a:gd name="T23" fmla="*/ 823 h 823"/>
                <a:gd name="T24" fmla="*/ 789 w 1015"/>
                <a:gd name="T25" fmla="*/ 690 h 823"/>
                <a:gd name="T26" fmla="*/ 928 w 1015"/>
                <a:gd name="T27" fmla="*/ 367 h 823"/>
                <a:gd name="T28" fmla="*/ 928 w 1015"/>
                <a:gd name="T29" fmla="*/ 282 h 823"/>
                <a:gd name="T30" fmla="*/ 1015 w 1015"/>
                <a:gd name="T31" fmla="*/ 282 h 823"/>
                <a:gd name="T32" fmla="*/ 852 w 1015"/>
                <a:gd name="T33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5" h="823">
                  <a:moveTo>
                    <a:pt x="852" y="0"/>
                  </a:moveTo>
                  <a:cubicBezTo>
                    <a:pt x="689" y="282"/>
                    <a:pt x="689" y="282"/>
                    <a:pt x="689" y="282"/>
                  </a:cubicBezTo>
                  <a:cubicBezTo>
                    <a:pt x="775" y="282"/>
                    <a:pt x="775" y="282"/>
                    <a:pt x="775" y="282"/>
                  </a:cubicBezTo>
                  <a:cubicBezTo>
                    <a:pt x="775" y="365"/>
                    <a:pt x="775" y="365"/>
                    <a:pt x="775" y="365"/>
                  </a:cubicBezTo>
                  <a:cubicBezTo>
                    <a:pt x="774" y="447"/>
                    <a:pt x="741" y="523"/>
                    <a:pt x="682" y="581"/>
                  </a:cubicBezTo>
                  <a:cubicBezTo>
                    <a:pt x="624" y="639"/>
                    <a:pt x="546" y="670"/>
                    <a:pt x="464" y="670"/>
                  </a:cubicBezTo>
                  <a:cubicBezTo>
                    <a:pt x="292" y="670"/>
                    <a:pt x="152" y="530"/>
                    <a:pt x="152" y="358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614"/>
                    <a:pt x="208" y="823"/>
                    <a:pt x="464" y="823"/>
                  </a:cubicBezTo>
                  <a:cubicBezTo>
                    <a:pt x="586" y="823"/>
                    <a:pt x="702" y="775"/>
                    <a:pt x="789" y="690"/>
                  </a:cubicBezTo>
                  <a:cubicBezTo>
                    <a:pt x="876" y="604"/>
                    <a:pt x="926" y="489"/>
                    <a:pt x="928" y="367"/>
                  </a:cubicBezTo>
                  <a:cubicBezTo>
                    <a:pt x="928" y="282"/>
                    <a:pt x="928" y="282"/>
                    <a:pt x="928" y="282"/>
                  </a:cubicBezTo>
                  <a:cubicBezTo>
                    <a:pt x="1015" y="282"/>
                    <a:pt x="1015" y="282"/>
                    <a:pt x="1015" y="282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>
              <a:extLst>
                <a:ext uri="{FF2B5EF4-FFF2-40B4-BE49-F238E27FC236}">
                  <a16:creationId xmlns="" xmlns:a16="http://schemas.microsoft.com/office/drawing/2014/main" id="{821064D5-EA1D-49A6-8EE8-154669E7A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563" y="1417637"/>
              <a:ext cx="2432050" cy="1971675"/>
            </a:xfrm>
            <a:custGeom>
              <a:avLst/>
              <a:gdLst>
                <a:gd name="T0" fmla="*/ 928 w 1015"/>
                <a:gd name="T1" fmla="*/ 541 h 823"/>
                <a:gd name="T2" fmla="*/ 928 w 1015"/>
                <a:gd name="T3" fmla="*/ 456 h 823"/>
                <a:gd name="T4" fmla="*/ 790 w 1015"/>
                <a:gd name="T5" fmla="*/ 133 h 823"/>
                <a:gd name="T6" fmla="*/ 464 w 1015"/>
                <a:gd name="T7" fmla="*/ 0 h 823"/>
                <a:gd name="T8" fmla="*/ 0 w 1015"/>
                <a:gd name="T9" fmla="*/ 464 h 823"/>
                <a:gd name="T10" fmla="*/ 0 w 1015"/>
                <a:gd name="T11" fmla="*/ 724 h 823"/>
                <a:gd name="T12" fmla="*/ 73 w 1015"/>
                <a:gd name="T13" fmla="*/ 597 h 823"/>
                <a:gd name="T14" fmla="*/ 152 w 1015"/>
                <a:gd name="T15" fmla="*/ 735 h 823"/>
                <a:gd name="T16" fmla="*/ 152 w 1015"/>
                <a:gd name="T17" fmla="*/ 464 h 823"/>
                <a:gd name="T18" fmla="*/ 464 w 1015"/>
                <a:gd name="T19" fmla="*/ 152 h 823"/>
                <a:gd name="T20" fmla="*/ 683 w 1015"/>
                <a:gd name="T21" fmla="*/ 242 h 823"/>
                <a:gd name="T22" fmla="*/ 776 w 1015"/>
                <a:gd name="T23" fmla="*/ 458 h 823"/>
                <a:gd name="T24" fmla="*/ 776 w 1015"/>
                <a:gd name="T25" fmla="*/ 541 h 823"/>
                <a:gd name="T26" fmla="*/ 689 w 1015"/>
                <a:gd name="T27" fmla="*/ 541 h 823"/>
                <a:gd name="T28" fmla="*/ 852 w 1015"/>
                <a:gd name="T29" fmla="*/ 823 h 823"/>
                <a:gd name="T30" fmla="*/ 1015 w 1015"/>
                <a:gd name="T31" fmla="*/ 541 h 823"/>
                <a:gd name="T32" fmla="*/ 928 w 1015"/>
                <a:gd name="T33" fmla="*/ 541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5" h="823">
                  <a:moveTo>
                    <a:pt x="928" y="541"/>
                  </a:moveTo>
                  <a:cubicBezTo>
                    <a:pt x="928" y="456"/>
                    <a:pt x="928" y="456"/>
                    <a:pt x="928" y="456"/>
                  </a:cubicBezTo>
                  <a:cubicBezTo>
                    <a:pt x="926" y="334"/>
                    <a:pt x="877" y="219"/>
                    <a:pt x="790" y="133"/>
                  </a:cubicBezTo>
                  <a:cubicBezTo>
                    <a:pt x="702" y="47"/>
                    <a:pt x="587" y="0"/>
                    <a:pt x="464" y="0"/>
                  </a:cubicBezTo>
                  <a:cubicBezTo>
                    <a:pt x="208" y="0"/>
                    <a:pt x="0" y="208"/>
                    <a:pt x="0" y="464"/>
                  </a:cubicBezTo>
                  <a:cubicBezTo>
                    <a:pt x="0" y="724"/>
                    <a:pt x="0" y="724"/>
                    <a:pt x="0" y="724"/>
                  </a:cubicBezTo>
                  <a:cubicBezTo>
                    <a:pt x="73" y="597"/>
                    <a:pt x="73" y="597"/>
                    <a:pt x="73" y="597"/>
                  </a:cubicBezTo>
                  <a:cubicBezTo>
                    <a:pt x="152" y="735"/>
                    <a:pt x="152" y="735"/>
                    <a:pt x="152" y="735"/>
                  </a:cubicBezTo>
                  <a:cubicBezTo>
                    <a:pt x="152" y="464"/>
                    <a:pt x="152" y="464"/>
                    <a:pt x="152" y="464"/>
                  </a:cubicBezTo>
                  <a:cubicBezTo>
                    <a:pt x="152" y="292"/>
                    <a:pt x="292" y="152"/>
                    <a:pt x="464" y="152"/>
                  </a:cubicBezTo>
                  <a:cubicBezTo>
                    <a:pt x="546" y="152"/>
                    <a:pt x="624" y="184"/>
                    <a:pt x="683" y="242"/>
                  </a:cubicBezTo>
                  <a:cubicBezTo>
                    <a:pt x="741" y="299"/>
                    <a:pt x="774" y="376"/>
                    <a:pt x="776" y="458"/>
                  </a:cubicBezTo>
                  <a:cubicBezTo>
                    <a:pt x="776" y="541"/>
                    <a:pt x="776" y="541"/>
                    <a:pt x="776" y="541"/>
                  </a:cubicBezTo>
                  <a:cubicBezTo>
                    <a:pt x="689" y="541"/>
                    <a:pt x="689" y="541"/>
                    <a:pt x="689" y="541"/>
                  </a:cubicBezTo>
                  <a:cubicBezTo>
                    <a:pt x="852" y="823"/>
                    <a:pt x="852" y="823"/>
                    <a:pt x="852" y="823"/>
                  </a:cubicBezTo>
                  <a:cubicBezTo>
                    <a:pt x="1015" y="541"/>
                    <a:pt x="1015" y="541"/>
                    <a:pt x="1015" y="541"/>
                  </a:cubicBezTo>
                  <a:lnTo>
                    <a:pt x="928" y="54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>
              <a:extLst>
                <a:ext uri="{FF2B5EF4-FFF2-40B4-BE49-F238E27FC236}">
                  <a16:creationId xmlns="" xmlns:a16="http://schemas.microsoft.com/office/drawing/2014/main" id="{EB9F1141-2C9C-41D3-B4EF-8468DC6F8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663" y="2941638"/>
              <a:ext cx="2432050" cy="1971675"/>
            </a:xfrm>
            <a:custGeom>
              <a:avLst/>
              <a:gdLst>
                <a:gd name="T0" fmla="*/ 852 w 1015"/>
                <a:gd name="T1" fmla="*/ 0 h 823"/>
                <a:gd name="T2" fmla="*/ 689 w 1015"/>
                <a:gd name="T3" fmla="*/ 282 h 823"/>
                <a:gd name="T4" fmla="*/ 776 w 1015"/>
                <a:gd name="T5" fmla="*/ 282 h 823"/>
                <a:gd name="T6" fmla="*/ 776 w 1015"/>
                <a:gd name="T7" fmla="*/ 365 h 823"/>
                <a:gd name="T8" fmla="*/ 682 w 1015"/>
                <a:gd name="T9" fmla="*/ 581 h 823"/>
                <a:gd name="T10" fmla="*/ 464 w 1015"/>
                <a:gd name="T11" fmla="*/ 670 h 823"/>
                <a:gd name="T12" fmla="*/ 152 w 1015"/>
                <a:gd name="T13" fmla="*/ 358 h 823"/>
                <a:gd name="T14" fmla="*/ 152 w 1015"/>
                <a:gd name="T15" fmla="*/ 90 h 823"/>
                <a:gd name="T16" fmla="*/ 74 w 1015"/>
                <a:gd name="T17" fmla="*/ 225 h 823"/>
                <a:gd name="T18" fmla="*/ 0 w 1015"/>
                <a:gd name="T19" fmla="*/ 96 h 823"/>
                <a:gd name="T20" fmla="*/ 0 w 1015"/>
                <a:gd name="T21" fmla="*/ 358 h 823"/>
                <a:gd name="T22" fmla="*/ 464 w 1015"/>
                <a:gd name="T23" fmla="*/ 823 h 823"/>
                <a:gd name="T24" fmla="*/ 789 w 1015"/>
                <a:gd name="T25" fmla="*/ 690 h 823"/>
                <a:gd name="T26" fmla="*/ 928 w 1015"/>
                <a:gd name="T27" fmla="*/ 367 h 823"/>
                <a:gd name="T28" fmla="*/ 928 w 1015"/>
                <a:gd name="T29" fmla="*/ 282 h 823"/>
                <a:gd name="T30" fmla="*/ 1015 w 1015"/>
                <a:gd name="T31" fmla="*/ 282 h 823"/>
                <a:gd name="T32" fmla="*/ 852 w 1015"/>
                <a:gd name="T33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5" h="823">
                  <a:moveTo>
                    <a:pt x="852" y="0"/>
                  </a:moveTo>
                  <a:cubicBezTo>
                    <a:pt x="689" y="282"/>
                    <a:pt x="689" y="282"/>
                    <a:pt x="689" y="282"/>
                  </a:cubicBezTo>
                  <a:cubicBezTo>
                    <a:pt x="776" y="282"/>
                    <a:pt x="776" y="282"/>
                    <a:pt x="776" y="282"/>
                  </a:cubicBezTo>
                  <a:cubicBezTo>
                    <a:pt x="776" y="365"/>
                    <a:pt x="776" y="365"/>
                    <a:pt x="776" y="365"/>
                  </a:cubicBezTo>
                  <a:cubicBezTo>
                    <a:pt x="774" y="447"/>
                    <a:pt x="741" y="523"/>
                    <a:pt x="682" y="581"/>
                  </a:cubicBezTo>
                  <a:cubicBezTo>
                    <a:pt x="624" y="639"/>
                    <a:pt x="546" y="670"/>
                    <a:pt x="464" y="670"/>
                  </a:cubicBezTo>
                  <a:cubicBezTo>
                    <a:pt x="292" y="670"/>
                    <a:pt x="152" y="530"/>
                    <a:pt x="152" y="358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614"/>
                    <a:pt x="208" y="823"/>
                    <a:pt x="464" y="823"/>
                  </a:cubicBezTo>
                  <a:cubicBezTo>
                    <a:pt x="586" y="823"/>
                    <a:pt x="702" y="775"/>
                    <a:pt x="789" y="690"/>
                  </a:cubicBezTo>
                  <a:cubicBezTo>
                    <a:pt x="877" y="604"/>
                    <a:pt x="926" y="489"/>
                    <a:pt x="928" y="367"/>
                  </a:cubicBezTo>
                  <a:cubicBezTo>
                    <a:pt x="928" y="282"/>
                    <a:pt x="928" y="282"/>
                    <a:pt x="928" y="282"/>
                  </a:cubicBezTo>
                  <a:cubicBezTo>
                    <a:pt x="1015" y="282"/>
                    <a:pt x="1015" y="282"/>
                    <a:pt x="1015" y="282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="" xmlns:a16="http://schemas.microsoft.com/office/drawing/2014/main" id="{F1A48963-2C96-47F8-A253-D41E27FFC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938" y="1417637"/>
              <a:ext cx="2432050" cy="1995488"/>
            </a:xfrm>
            <a:custGeom>
              <a:avLst/>
              <a:gdLst>
                <a:gd name="T0" fmla="*/ 1015 w 1015"/>
                <a:gd name="T1" fmla="*/ 541 h 833"/>
                <a:gd name="T2" fmla="*/ 928 w 1015"/>
                <a:gd name="T3" fmla="*/ 541 h 833"/>
                <a:gd name="T4" fmla="*/ 928 w 1015"/>
                <a:gd name="T5" fmla="*/ 456 h 833"/>
                <a:gd name="T6" fmla="*/ 790 w 1015"/>
                <a:gd name="T7" fmla="*/ 133 h 833"/>
                <a:gd name="T8" fmla="*/ 464 w 1015"/>
                <a:gd name="T9" fmla="*/ 0 h 833"/>
                <a:gd name="T10" fmla="*/ 0 w 1015"/>
                <a:gd name="T11" fmla="*/ 464 h 833"/>
                <a:gd name="T12" fmla="*/ 0 w 1015"/>
                <a:gd name="T13" fmla="*/ 833 h 833"/>
                <a:gd name="T14" fmla="*/ 152 w 1015"/>
                <a:gd name="T15" fmla="*/ 833 h 833"/>
                <a:gd name="T16" fmla="*/ 152 w 1015"/>
                <a:gd name="T17" fmla="*/ 464 h 833"/>
                <a:gd name="T18" fmla="*/ 464 w 1015"/>
                <a:gd name="T19" fmla="*/ 152 h 833"/>
                <a:gd name="T20" fmla="*/ 683 w 1015"/>
                <a:gd name="T21" fmla="*/ 242 h 833"/>
                <a:gd name="T22" fmla="*/ 776 w 1015"/>
                <a:gd name="T23" fmla="*/ 458 h 833"/>
                <a:gd name="T24" fmla="*/ 776 w 1015"/>
                <a:gd name="T25" fmla="*/ 541 h 833"/>
                <a:gd name="T26" fmla="*/ 689 w 1015"/>
                <a:gd name="T27" fmla="*/ 541 h 833"/>
                <a:gd name="T28" fmla="*/ 852 w 1015"/>
                <a:gd name="T29" fmla="*/ 823 h 833"/>
                <a:gd name="T30" fmla="*/ 1015 w 1015"/>
                <a:gd name="T31" fmla="*/ 541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5" h="833">
                  <a:moveTo>
                    <a:pt x="1015" y="541"/>
                  </a:moveTo>
                  <a:cubicBezTo>
                    <a:pt x="928" y="541"/>
                    <a:pt x="928" y="541"/>
                    <a:pt x="928" y="541"/>
                  </a:cubicBezTo>
                  <a:cubicBezTo>
                    <a:pt x="928" y="456"/>
                    <a:pt x="928" y="456"/>
                    <a:pt x="928" y="456"/>
                  </a:cubicBezTo>
                  <a:cubicBezTo>
                    <a:pt x="926" y="334"/>
                    <a:pt x="877" y="219"/>
                    <a:pt x="790" y="133"/>
                  </a:cubicBezTo>
                  <a:cubicBezTo>
                    <a:pt x="702" y="47"/>
                    <a:pt x="587" y="0"/>
                    <a:pt x="464" y="0"/>
                  </a:cubicBezTo>
                  <a:cubicBezTo>
                    <a:pt x="208" y="0"/>
                    <a:pt x="0" y="208"/>
                    <a:pt x="0" y="464"/>
                  </a:cubicBezTo>
                  <a:cubicBezTo>
                    <a:pt x="0" y="833"/>
                    <a:pt x="0" y="833"/>
                    <a:pt x="0" y="833"/>
                  </a:cubicBezTo>
                  <a:cubicBezTo>
                    <a:pt x="152" y="833"/>
                    <a:pt x="152" y="833"/>
                    <a:pt x="152" y="833"/>
                  </a:cubicBezTo>
                  <a:cubicBezTo>
                    <a:pt x="152" y="464"/>
                    <a:pt x="152" y="464"/>
                    <a:pt x="152" y="464"/>
                  </a:cubicBezTo>
                  <a:cubicBezTo>
                    <a:pt x="152" y="292"/>
                    <a:pt x="292" y="152"/>
                    <a:pt x="464" y="152"/>
                  </a:cubicBezTo>
                  <a:cubicBezTo>
                    <a:pt x="547" y="152"/>
                    <a:pt x="624" y="184"/>
                    <a:pt x="683" y="242"/>
                  </a:cubicBezTo>
                  <a:cubicBezTo>
                    <a:pt x="741" y="299"/>
                    <a:pt x="774" y="376"/>
                    <a:pt x="776" y="458"/>
                  </a:cubicBezTo>
                  <a:cubicBezTo>
                    <a:pt x="776" y="541"/>
                    <a:pt x="776" y="541"/>
                    <a:pt x="776" y="541"/>
                  </a:cubicBezTo>
                  <a:cubicBezTo>
                    <a:pt x="689" y="541"/>
                    <a:pt x="689" y="541"/>
                    <a:pt x="689" y="541"/>
                  </a:cubicBezTo>
                  <a:cubicBezTo>
                    <a:pt x="852" y="823"/>
                    <a:pt x="852" y="823"/>
                    <a:pt x="852" y="823"/>
                  </a:cubicBezTo>
                  <a:lnTo>
                    <a:pt x="1015" y="5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="" xmlns:a16="http://schemas.microsoft.com/office/drawing/2014/main" id="{1DC38031-C222-4565-AD96-F73F66F814E8}"/>
                </a:ext>
              </a:extLst>
            </p:cNvPr>
            <p:cNvSpPr txBox="1"/>
            <p:nvPr/>
          </p:nvSpPr>
          <p:spPr>
            <a:xfrm>
              <a:off x="1211228" y="2880298"/>
              <a:ext cx="2271133" cy="29102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Изначально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для фабрики «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ТиБож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» каналом наиболее активных продаж стало участие в ярмарках выходного дня в различных торгово-развлекательных центрах; в районных праздничных мероприятиях, а также в мероприятиях, проводимых выставочными площадками. Это позволяло не только продавать продукцию фабрики, но и собирать пожертвования для ее дальнейшего развития. </a:t>
              </a:r>
            </a:p>
            <a:p>
              <a:pPr algn="ctr"/>
              <a:endParaRPr lang="en-US" sz="1600" b="1" dirty="0"/>
            </a:p>
          </p:txBody>
        </p:sp>
        <p:sp>
          <p:nvSpPr>
            <p:cNvPr id="91" name="TextBox 90">
              <a:extLst>
                <a:ext uri="{FF2B5EF4-FFF2-40B4-BE49-F238E27FC236}">
                  <a16:creationId xmlns="" xmlns:a16="http://schemas.microsoft.com/office/drawing/2014/main" id="{84BF9BC9-0E4E-442A-9A7E-7BE9F969B416}"/>
                </a:ext>
              </a:extLst>
            </p:cNvPr>
            <p:cNvSpPr txBox="1"/>
            <p:nvPr/>
          </p:nvSpPr>
          <p:spPr>
            <a:xfrm>
              <a:off x="5044490" y="2903385"/>
              <a:ext cx="1954587" cy="288280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Продукция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фабрики стала также реализовываться в четырех благотворительных магазинах «Спасибо!», сотрудничество с которыми привело на фабрику первого корпоративного заказчика. Им стал благотворительный проект «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БабушкиНа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Радость», который готовил подарки для пожилых людей, живущих в Павловском Доме ветеранов и чаще всего не имеющих близких»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7F21C72D-474C-4AB0-AFC5-BDCB7BC549A5}"/>
                </a:ext>
              </a:extLst>
            </p:cNvPr>
            <p:cNvSpPr txBox="1"/>
            <p:nvPr/>
          </p:nvSpPr>
          <p:spPr>
            <a:xfrm>
              <a:off x="9046368" y="3026508"/>
              <a:ext cx="1569464" cy="249843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Обувь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и галантерею можно было приобрести непосредственно на производстве в пригороде г.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СПб,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в группе фабрики в социальной сети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Вконтакте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и на местном рынке, где у «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Тибож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» была возможность ставить свою точку продаж. 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607FBA46-02CA-46F3-899D-E75AF1865C42}"/>
                </a:ext>
              </a:extLst>
            </p:cNvPr>
            <p:cNvSpPr txBox="1"/>
            <p:nvPr/>
          </p:nvSpPr>
          <p:spPr>
            <a:xfrm>
              <a:off x="3419718" y="1195044"/>
              <a:ext cx="1381125" cy="23062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Еще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одним каналом реализации продукции и площадкой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фандрайзинга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стало участие в сезонных благотворительных ярмарках, проводимых в сетевых гипермаркетах города. 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DCFC243E-485F-402C-839E-D0D2FE11612C}"/>
                </a:ext>
              </a:extLst>
            </p:cNvPr>
            <p:cNvSpPr txBox="1"/>
            <p:nvPr/>
          </p:nvSpPr>
          <p:spPr>
            <a:xfrm>
              <a:off x="7199446" y="1456682"/>
              <a:ext cx="1381125" cy="192187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Помимо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«Спасибо!» продукцию фабрики иногда брали на реализацию дружественные розничные точки на рынках города. </a:t>
              </a:r>
            </a:p>
            <a:p>
              <a:pPr algn="ctr"/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Freeform 2563">
              <a:extLst>
                <a:ext uri="{FF2B5EF4-FFF2-40B4-BE49-F238E27FC236}">
                  <a16:creationId xmlns="" xmlns:a16="http://schemas.microsoft.com/office/drawing/2014/main" id="{968B4965-52F4-4FE9-A4D0-43FEF1BB5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511" y="2192336"/>
              <a:ext cx="420692" cy="420692"/>
            </a:xfrm>
            <a:custGeom>
              <a:avLst/>
              <a:gdLst>
                <a:gd name="T0" fmla="*/ 778 w 901"/>
                <a:gd name="T1" fmla="*/ 173 h 901"/>
                <a:gd name="T2" fmla="*/ 751 w 901"/>
                <a:gd name="T3" fmla="*/ 234 h 901"/>
                <a:gd name="T4" fmla="*/ 691 w 901"/>
                <a:gd name="T5" fmla="*/ 292 h 901"/>
                <a:gd name="T6" fmla="*/ 610 w 901"/>
                <a:gd name="T7" fmla="*/ 300 h 901"/>
                <a:gd name="T8" fmla="*/ 553 w 901"/>
                <a:gd name="T9" fmla="*/ 325 h 901"/>
                <a:gd name="T10" fmla="*/ 544 w 901"/>
                <a:gd name="T11" fmla="*/ 337 h 901"/>
                <a:gd name="T12" fmla="*/ 566 w 901"/>
                <a:gd name="T13" fmla="*/ 361 h 901"/>
                <a:gd name="T14" fmla="*/ 596 w 901"/>
                <a:gd name="T15" fmla="*/ 420 h 901"/>
                <a:gd name="T16" fmla="*/ 644 w 901"/>
                <a:gd name="T17" fmla="*/ 417 h 901"/>
                <a:gd name="T18" fmla="*/ 650 w 901"/>
                <a:gd name="T19" fmla="*/ 448 h 901"/>
                <a:gd name="T20" fmla="*/ 601 w 901"/>
                <a:gd name="T21" fmla="*/ 521 h 901"/>
                <a:gd name="T22" fmla="*/ 565 w 901"/>
                <a:gd name="T23" fmla="*/ 568 h 901"/>
                <a:gd name="T24" fmla="*/ 587 w 901"/>
                <a:gd name="T25" fmla="*/ 593 h 901"/>
                <a:gd name="T26" fmla="*/ 588 w 901"/>
                <a:gd name="T27" fmla="*/ 616 h 901"/>
                <a:gd name="T28" fmla="*/ 531 w 901"/>
                <a:gd name="T29" fmla="*/ 657 h 901"/>
                <a:gd name="T30" fmla="*/ 517 w 901"/>
                <a:gd name="T31" fmla="*/ 703 h 901"/>
                <a:gd name="T32" fmla="*/ 467 w 901"/>
                <a:gd name="T33" fmla="*/ 746 h 901"/>
                <a:gd name="T34" fmla="*/ 409 w 901"/>
                <a:gd name="T35" fmla="*/ 753 h 901"/>
                <a:gd name="T36" fmla="*/ 369 w 901"/>
                <a:gd name="T37" fmla="*/ 697 h 901"/>
                <a:gd name="T38" fmla="*/ 362 w 901"/>
                <a:gd name="T39" fmla="*/ 638 h 901"/>
                <a:gd name="T40" fmla="*/ 373 w 901"/>
                <a:gd name="T41" fmla="*/ 595 h 901"/>
                <a:gd name="T42" fmla="*/ 336 w 901"/>
                <a:gd name="T43" fmla="*/ 532 h 901"/>
                <a:gd name="T44" fmla="*/ 309 w 901"/>
                <a:gd name="T45" fmla="*/ 491 h 901"/>
                <a:gd name="T46" fmla="*/ 244 w 901"/>
                <a:gd name="T47" fmla="*/ 488 h 901"/>
                <a:gd name="T48" fmla="*/ 185 w 901"/>
                <a:gd name="T49" fmla="*/ 471 h 901"/>
                <a:gd name="T50" fmla="*/ 167 w 901"/>
                <a:gd name="T51" fmla="*/ 416 h 901"/>
                <a:gd name="T52" fmla="*/ 175 w 901"/>
                <a:gd name="T53" fmla="*/ 357 h 901"/>
                <a:gd name="T54" fmla="*/ 211 w 901"/>
                <a:gd name="T55" fmla="*/ 288 h 901"/>
                <a:gd name="T56" fmla="*/ 253 w 901"/>
                <a:gd name="T57" fmla="*/ 263 h 901"/>
                <a:gd name="T58" fmla="*/ 325 w 901"/>
                <a:gd name="T59" fmla="*/ 258 h 901"/>
                <a:gd name="T60" fmla="*/ 353 w 901"/>
                <a:gd name="T61" fmla="*/ 272 h 901"/>
                <a:gd name="T62" fmla="*/ 381 w 901"/>
                <a:gd name="T63" fmla="*/ 294 h 901"/>
                <a:gd name="T64" fmla="*/ 473 w 901"/>
                <a:gd name="T65" fmla="*/ 285 h 901"/>
                <a:gd name="T66" fmla="*/ 510 w 901"/>
                <a:gd name="T67" fmla="*/ 185 h 901"/>
                <a:gd name="T68" fmla="*/ 492 w 901"/>
                <a:gd name="T69" fmla="*/ 165 h 901"/>
                <a:gd name="T70" fmla="*/ 455 w 901"/>
                <a:gd name="T71" fmla="*/ 175 h 901"/>
                <a:gd name="T72" fmla="*/ 425 w 901"/>
                <a:gd name="T73" fmla="*/ 160 h 901"/>
                <a:gd name="T74" fmla="*/ 413 w 901"/>
                <a:gd name="T75" fmla="*/ 124 h 901"/>
                <a:gd name="T76" fmla="*/ 430 w 901"/>
                <a:gd name="T77" fmla="*/ 93 h 901"/>
                <a:gd name="T78" fmla="*/ 510 w 901"/>
                <a:gd name="T79" fmla="*/ 51 h 901"/>
                <a:gd name="T80" fmla="*/ 608 w 901"/>
                <a:gd name="T81" fmla="*/ 31 h 901"/>
                <a:gd name="T82" fmla="*/ 514 w 901"/>
                <a:gd name="T83" fmla="*/ 5 h 901"/>
                <a:gd name="T84" fmla="*/ 382 w 901"/>
                <a:gd name="T85" fmla="*/ 6 h 901"/>
                <a:gd name="T86" fmla="*/ 255 w 901"/>
                <a:gd name="T87" fmla="*/ 44 h 901"/>
                <a:gd name="T88" fmla="*/ 147 w 901"/>
                <a:gd name="T89" fmla="*/ 118 h 901"/>
                <a:gd name="T90" fmla="*/ 65 w 901"/>
                <a:gd name="T91" fmla="*/ 217 h 901"/>
                <a:gd name="T92" fmla="*/ 14 w 901"/>
                <a:gd name="T93" fmla="*/ 338 h 901"/>
                <a:gd name="T94" fmla="*/ 1 w 901"/>
                <a:gd name="T95" fmla="*/ 474 h 901"/>
                <a:gd name="T96" fmla="*/ 27 w 901"/>
                <a:gd name="T97" fmla="*/ 606 h 901"/>
                <a:gd name="T98" fmla="*/ 90 w 901"/>
                <a:gd name="T99" fmla="*/ 720 h 901"/>
                <a:gd name="T100" fmla="*/ 182 w 901"/>
                <a:gd name="T101" fmla="*/ 812 h 901"/>
                <a:gd name="T102" fmla="*/ 296 w 901"/>
                <a:gd name="T103" fmla="*/ 874 h 901"/>
                <a:gd name="T104" fmla="*/ 427 w 901"/>
                <a:gd name="T105" fmla="*/ 901 h 901"/>
                <a:gd name="T106" fmla="*/ 563 w 901"/>
                <a:gd name="T107" fmla="*/ 886 h 901"/>
                <a:gd name="T108" fmla="*/ 684 w 901"/>
                <a:gd name="T109" fmla="*/ 836 h 901"/>
                <a:gd name="T110" fmla="*/ 784 w 901"/>
                <a:gd name="T111" fmla="*/ 753 h 901"/>
                <a:gd name="T112" fmla="*/ 857 w 901"/>
                <a:gd name="T113" fmla="*/ 645 h 901"/>
                <a:gd name="T114" fmla="*/ 896 w 901"/>
                <a:gd name="T115" fmla="*/ 519 h 901"/>
                <a:gd name="T116" fmla="*/ 896 w 901"/>
                <a:gd name="T117" fmla="*/ 386 h 901"/>
                <a:gd name="T118" fmla="*/ 860 w 901"/>
                <a:gd name="T119" fmla="*/ 264 h 901"/>
                <a:gd name="T120" fmla="*/ 794 w 901"/>
                <a:gd name="T121" fmla="*/ 16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1" h="901">
                  <a:moveTo>
                    <a:pt x="781" y="144"/>
                  </a:moveTo>
                  <a:lnTo>
                    <a:pt x="781" y="148"/>
                  </a:lnTo>
                  <a:lnTo>
                    <a:pt x="781" y="150"/>
                  </a:lnTo>
                  <a:lnTo>
                    <a:pt x="781" y="158"/>
                  </a:lnTo>
                  <a:lnTo>
                    <a:pt x="779" y="165"/>
                  </a:lnTo>
                  <a:lnTo>
                    <a:pt x="778" y="173"/>
                  </a:lnTo>
                  <a:lnTo>
                    <a:pt x="775" y="183"/>
                  </a:lnTo>
                  <a:lnTo>
                    <a:pt x="772" y="192"/>
                  </a:lnTo>
                  <a:lnTo>
                    <a:pt x="768" y="203"/>
                  </a:lnTo>
                  <a:lnTo>
                    <a:pt x="763" y="213"/>
                  </a:lnTo>
                  <a:lnTo>
                    <a:pt x="757" y="224"/>
                  </a:lnTo>
                  <a:lnTo>
                    <a:pt x="751" y="234"/>
                  </a:lnTo>
                  <a:lnTo>
                    <a:pt x="744" y="245"/>
                  </a:lnTo>
                  <a:lnTo>
                    <a:pt x="735" y="255"/>
                  </a:lnTo>
                  <a:lnTo>
                    <a:pt x="725" y="264"/>
                  </a:lnTo>
                  <a:lnTo>
                    <a:pt x="716" y="274"/>
                  </a:lnTo>
                  <a:lnTo>
                    <a:pt x="703" y="283"/>
                  </a:lnTo>
                  <a:lnTo>
                    <a:pt x="691" y="292"/>
                  </a:lnTo>
                  <a:lnTo>
                    <a:pt x="678" y="300"/>
                  </a:lnTo>
                  <a:lnTo>
                    <a:pt x="664" y="296"/>
                  </a:lnTo>
                  <a:lnTo>
                    <a:pt x="650" y="295"/>
                  </a:lnTo>
                  <a:lnTo>
                    <a:pt x="636" y="295"/>
                  </a:lnTo>
                  <a:lnTo>
                    <a:pt x="622" y="297"/>
                  </a:lnTo>
                  <a:lnTo>
                    <a:pt x="610" y="300"/>
                  </a:lnTo>
                  <a:lnTo>
                    <a:pt x="598" y="303"/>
                  </a:lnTo>
                  <a:lnTo>
                    <a:pt x="587" y="306"/>
                  </a:lnTo>
                  <a:lnTo>
                    <a:pt x="576" y="311"/>
                  </a:lnTo>
                  <a:lnTo>
                    <a:pt x="567" y="315"/>
                  </a:lnTo>
                  <a:lnTo>
                    <a:pt x="559" y="321"/>
                  </a:lnTo>
                  <a:lnTo>
                    <a:pt x="553" y="325"/>
                  </a:lnTo>
                  <a:lnTo>
                    <a:pt x="547" y="328"/>
                  </a:lnTo>
                  <a:lnTo>
                    <a:pt x="544" y="332"/>
                  </a:lnTo>
                  <a:lnTo>
                    <a:pt x="543" y="335"/>
                  </a:lnTo>
                  <a:lnTo>
                    <a:pt x="543" y="336"/>
                  </a:lnTo>
                  <a:lnTo>
                    <a:pt x="543" y="336"/>
                  </a:lnTo>
                  <a:lnTo>
                    <a:pt x="544" y="337"/>
                  </a:lnTo>
                  <a:lnTo>
                    <a:pt x="545" y="337"/>
                  </a:lnTo>
                  <a:lnTo>
                    <a:pt x="548" y="338"/>
                  </a:lnTo>
                  <a:lnTo>
                    <a:pt x="553" y="340"/>
                  </a:lnTo>
                  <a:lnTo>
                    <a:pt x="556" y="344"/>
                  </a:lnTo>
                  <a:lnTo>
                    <a:pt x="559" y="349"/>
                  </a:lnTo>
                  <a:lnTo>
                    <a:pt x="566" y="361"/>
                  </a:lnTo>
                  <a:lnTo>
                    <a:pt x="571" y="375"/>
                  </a:lnTo>
                  <a:lnTo>
                    <a:pt x="580" y="401"/>
                  </a:lnTo>
                  <a:lnTo>
                    <a:pt x="583" y="413"/>
                  </a:lnTo>
                  <a:lnTo>
                    <a:pt x="587" y="416"/>
                  </a:lnTo>
                  <a:lnTo>
                    <a:pt x="591" y="419"/>
                  </a:lnTo>
                  <a:lnTo>
                    <a:pt x="596" y="420"/>
                  </a:lnTo>
                  <a:lnTo>
                    <a:pt x="600" y="421"/>
                  </a:lnTo>
                  <a:lnTo>
                    <a:pt x="610" y="421"/>
                  </a:lnTo>
                  <a:lnTo>
                    <a:pt x="619" y="420"/>
                  </a:lnTo>
                  <a:lnTo>
                    <a:pt x="634" y="415"/>
                  </a:lnTo>
                  <a:lnTo>
                    <a:pt x="640" y="413"/>
                  </a:lnTo>
                  <a:lnTo>
                    <a:pt x="644" y="417"/>
                  </a:lnTo>
                  <a:lnTo>
                    <a:pt x="647" y="422"/>
                  </a:lnTo>
                  <a:lnTo>
                    <a:pt x="650" y="427"/>
                  </a:lnTo>
                  <a:lnTo>
                    <a:pt x="651" y="432"/>
                  </a:lnTo>
                  <a:lnTo>
                    <a:pt x="651" y="437"/>
                  </a:lnTo>
                  <a:lnTo>
                    <a:pt x="651" y="443"/>
                  </a:lnTo>
                  <a:lnTo>
                    <a:pt x="650" y="448"/>
                  </a:lnTo>
                  <a:lnTo>
                    <a:pt x="648" y="454"/>
                  </a:lnTo>
                  <a:lnTo>
                    <a:pt x="643" y="465"/>
                  </a:lnTo>
                  <a:lnTo>
                    <a:pt x="636" y="477"/>
                  </a:lnTo>
                  <a:lnTo>
                    <a:pt x="629" y="488"/>
                  </a:lnTo>
                  <a:lnTo>
                    <a:pt x="620" y="499"/>
                  </a:lnTo>
                  <a:lnTo>
                    <a:pt x="601" y="521"/>
                  </a:lnTo>
                  <a:lnTo>
                    <a:pt x="582" y="540"/>
                  </a:lnTo>
                  <a:lnTo>
                    <a:pt x="576" y="547"/>
                  </a:lnTo>
                  <a:lnTo>
                    <a:pt x="569" y="554"/>
                  </a:lnTo>
                  <a:lnTo>
                    <a:pt x="566" y="559"/>
                  </a:lnTo>
                  <a:lnTo>
                    <a:pt x="565" y="564"/>
                  </a:lnTo>
                  <a:lnTo>
                    <a:pt x="565" y="568"/>
                  </a:lnTo>
                  <a:lnTo>
                    <a:pt x="566" y="572"/>
                  </a:lnTo>
                  <a:lnTo>
                    <a:pt x="568" y="574"/>
                  </a:lnTo>
                  <a:lnTo>
                    <a:pt x="571" y="577"/>
                  </a:lnTo>
                  <a:lnTo>
                    <a:pt x="578" y="584"/>
                  </a:lnTo>
                  <a:lnTo>
                    <a:pt x="585" y="589"/>
                  </a:lnTo>
                  <a:lnTo>
                    <a:pt x="587" y="593"/>
                  </a:lnTo>
                  <a:lnTo>
                    <a:pt x="590" y="596"/>
                  </a:lnTo>
                  <a:lnTo>
                    <a:pt x="591" y="599"/>
                  </a:lnTo>
                  <a:lnTo>
                    <a:pt x="592" y="602"/>
                  </a:lnTo>
                  <a:lnTo>
                    <a:pt x="592" y="607"/>
                  </a:lnTo>
                  <a:lnTo>
                    <a:pt x="590" y="611"/>
                  </a:lnTo>
                  <a:lnTo>
                    <a:pt x="588" y="616"/>
                  </a:lnTo>
                  <a:lnTo>
                    <a:pt x="583" y="621"/>
                  </a:lnTo>
                  <a:lnTo>
                    <a:pt x="572" y="631"/>
                  </a:lnTo>
                  <a:lnTo>
                    <a:pt x="563" y="639"/>
                  </a:lnTo>
                  <a:lnTo>
                    <a:pt x="553" y="645"/>
                  </a:lnTo>
                  <a:lnTo>
                    <a:pt x="544" y="651"/>
                  </a:lnTo>
                  <a:lnTo>
                    <a:pt x="531" y="657"/>
                  </a:lnTo>
                  <a:lnTo>
                    <a:pt x="526" y="659"/>
                  </a:lnTo>
                  <a:lnTo>
                    <a:pt x="526" y="667"/>
                  </a:lnTo>
                  <a:lnTo>
                    <a:pt x="525" y="676"/>
                  </a:lnTo>
                  <a:lnTo>
                    <a:pt x="524" y="683"/>
                  </a:lnTo>
                  <a:lnTo>
                    <a:pt x="522" y="690"/>
                  </a:lnTo>
                  <a:lnTo>
                    <a:pt x="517" y="703"/>
                  </a:lnTo>
                  <a:lnTo>
                    <a:pt x="511" y="714"/>
                  </a:lnTo>
                  <a:lnTo>
                    <a:pt x="504" y="722"/>
                  </a:lnTo>
                  <a:lnTo>
                    <a:pt x="495" y="730"/>
                  </a:lnTo>
                  <a:lnTo>
                    <a:pt x="487" y="737"/>
                  </a:lnTo>
                  <a:lnTo>
                    <a:pt x="477" y="742"/>
                  </a:lnTo>
                  <a:lnTo>
                    <a:pt x="467" y="746"/>
                  </a:lnTo>
                  <a:lnTo>
                    <a:pt x="457" y="749"/>
                  </a:lnTo>
                  <a:lnTo>
                    <a:pt x="447" y="751"/>
                  </a:lnTo>
                  <a:lnTo>
                    <a:pt x="438" y="752"/>
                  </a:lnTo>
                  <a:lnTo>
                    <a:pt x="423" y="753"/>
                  </a:lnTo>
                  <a:lnTo>
                    <a:pt x="413" y="753"/>
                  </a:lnTo>
                  <a:lnTo>
                    <a:pt x="409" y="753"/>
                  </a:lnTo>
                  <a:lnTo>
                    <a:pt x="405" y="750"/>
                  </a:lnTo>
                  <a:lnTo>
                    <a:pt x="401" y="747"/>
                  </a:lnTo>
                  <a:lnTo>
                    <a:pt x="396" y="741"/>
                  </a:lnTo>
                  <a:lnTo>
                    <a:pt x="386" y="729"/>
                  </a:lnTo>
                  <a:lnTo>
                    <a:pt x="378" y="714"/>
                  </a:lnTo>
                  <a:lnTo>
                    <a:pt x="369" y="697"/>
                  </a:lnTo>
                  <a:lnTo>
                    <a:pt x="362" y="682"/>
                  </a:lnTo>
                  <a:lnTo>
                    <a:pt x="358" y="668"/>
                  </a:lnTo>
                  <a:lnTo>
                    <a:pt x="356" y="659"/>
                  </a:lnTo>
                  <a:lnTo>
                    <a:pt x="357" y="652"/>
                  </a:lnTo>
                  <a:lnTo>
                    <a:pt x="359" y="645"/>
                  </a:lnTo>
                  <a:lnTo>
                    <a:pt x="362" y="638"/>
                  </a:lnTo>
                  <a:lnTo>
                    <a:pt x="365" y="631"/>
                  </a:lnTo>
                  <a:lnTo>
                    <a:pt x="369" y="623"/>
                  </a:lnTo>
                  <a:lnTo>
                    <a:pt x="372" y="617"/>
                  </a:lnTo>
                  <a:lnTo>
                    <a:pt x="374" y="609"/>
                  </a:lnTo>
                  <a:lnTo>
                    <a:pt x="375" y="602"/>
                  </a:lnTo>
                  <a:lnTo>
                    <a:pt x="373" y="595"/>
                  </a:lnTo>
                  <a:lnTo>
                    <a:pt x="369" y="586"/>
                  </a:lnTo>
                  <a:lnTo>
                    <a:pt x="363" y="576"/>
                  </a:lnTo>
                  <a:lnTo>
                    <a:pt x="356" y="567"/>
                  </a:lnTo>
                  <a:lnTo>
                    <a:pt x="342" y="552"/>
                  </a:lnTo>
                  <a:lnTo>
                    <a:pt x="337" y="545"/>
                  </a:lnTo>
                  <a:lnTo>
                    <a:pt x="336" y="532"/>
                  </a:lnTo>
                  <a:lnTo>
                    <a:pt x="335" y="521"/>
                  </a:lnTo>
                  <a:lnTo>
                    <a:pt x="331" y="512"/>
                  </a:lnTo>
                  <a:lnTo>
                    <a:pt x="327" y="504"/>
                  </a:lnTo>
                  <a:lnTo>
                    <a:pt x="323" y="499"/>
                  </a:lnTo>
                  <a:lnTo>
                    <a:pt x="316" y="495"/>
                  </a:lnTo>
                  <a:lnTo>
                    <a:pt x="309" y="491"/>
                  </a:lnTo>
                  <a:lnTo>
                    <a:pt x="302" y="489"/>
                  </a:lnTo>
                  <a:lnTo>
                    <a:pt x="293" y="487"/>
                  </a:lnTo>
                  <a:lnTo>
                    <a:pt x="284" y="487"/>
                  </a:lnTo>
                  <a:lnTo>
                    <a:pt x="275" y="487"/>
                  </a:lnTo>
                  <a:lnTo>
                    <a:pt x="265" y="487"/>
                  </a:lnTo>
                  <a:lnTo>
                    <a:pt x="244" y="488"/>
                  </a:lnTo>
                  <a:lnTo>
                    <a:pt x="223" y="489"/>
                  </a:lnTo>
                  <a:lnTo>
                    <a:pt x="214" y="488"/>
                  </a:lnTo>
                  <a:lnTo>
                    <a:pt x="205" y="486"/>
                  </a:lnTo>
                  <a:lnTo>
                    <a:pt x="197" y="481"/>
                  </a:lnTo>
                  <a:lnTo>
                    <a:pt x="190" y="477"/>
                  </a:lnTo>
                  <a:lnTo>
                    <a:pt x="185" y="471"/>
                  </a:lnTo>
                  <a:lnTo>
                    <a:pt x="180" y="465"/>
                  </a:lnTo>
                  <a:lnTo>
                    <a:pt x="177" y="458"/>
                  </a:lnTo>
                  <a:lnTo>
                    <a:pt x="174" y="450"/>
                  </a:lnTo>
                  <a:lnTo>
                    <a:pt x="169" y="437"/>
                  </a:lnTo>
                  <a:lnTo>
                    <a:pt x="167" y="425"/>
                  </a:lnTo>
                  <a:lnTo>
                    <a:pt x="167" y="416"/>
                  </a:lnTo>
                  <a:lnTo>
                    <a:pt x="166" y="413"/>
                  </a:lnTo>
                  <a:lnTo>
                    <a:pt x="167" y="408"/>
                  </a:lnTo>
                  <a:lnTo>
                    <a:pt x="168" y="392"/>
                  </a:lnTo>
                  <a:lnTo>
                    <a:pt x="169" y="381"/>
                  </a:lnTo>
                  <a:lnTo>
                    <a:pt x="172" y="370"/>
                  </a:lnTo>
                  <a:lnTo>
                    <a:pt x="175" y="357"/>
                  </a:lnTo>
                  <a:lnTo>
                    <a:pt x="178" y="344"/>
                  </a:lnTo>
                  <a:lnTo>
                    <a:pt x="184" y="330"/>
                  </a:lnTo>
                  <a:lnTo>
                    <a:pt x="189" y="317"/>
                  </a:lnTo>
                  <a:lnTo>
                    <a:pt x="197" y="305"/>
                  </a:lnTo>
                  <a:lnTo>
                    <a:pt x="207" y="293"/>
                  </a:lnTo>
                  <a:lnTo>
                    <a:pt x="211" y="288"/>
                  </a:lnTo>
                  <a:lnTo>
                    <a:pt x="218" y="282"/>
                  </a:lnTo>
                  <a:lnTo>
                    <a:pt x="223" y="278"/>
                  </a:lnTo>
                  <a:lnTo>
                    <a:pt x="230" y="273"/>
                  </a:lnTo>
                  <a:lnTo>
                    <a:pt x="237" y="270"/>
                  </a:lnTo>
                  <a:lnTo>
                    <a:pt x="244" y="267"/>
                  </a:lnTo>
                  <a:lnTo>
                    <a:pt x="253" y="263"/>
                  </a:lnTo>
                  <a:lnTo>
                    <a:pt x="261" y="261"/>
                  </a:lnTo>
                  <a:lnTo>
                    <a:pt x="277" y="259"/>
                  </a:lnTo>
                  <a:lnTo>
                    <a:pt x="293" y="257"/>
                  </a:lnTo>
                  <a:lnTo>
                    <a:pt x="305" y="256"/>
                  </a:lnTo>
                  <a:lnTo>
                    <a:pt x="316" y="257"/>
                  </a:lnTo>
                  <a:lnTo>
                    <a:pt x="325" y="258"/>
                  </a:lnTo>
                  <a:lnTo>
                    <a:pt x="332" y="259"/>
                  </a:lnTo>
                  <a:lnTo>
                    <a:pt x="339" y="261"/>
                  </a:lnTo>
                  <a:lnTo>
                    <a:pt x="345" y="263"/>
                  </a:lnTo>
                  <a:lnTo>
                    <a:pt x="348" y="267"/>
                  </a:lnTo>
                  <a:lnTo>
                    <a:pt x="351" y="269"/>
                  </a:lnTo>
                  <a:lnTo>
                    <a:pt x="353" y="272"/>
                  </a:lnTo>
                  <a:lnTo>
                    <a:pt x="354" y="274"/>
                  </a:lnTo>
                  <a:lnTo>
                    <a:pt x="356" y="279"/>
                  </a:lnTo>
                  <a:lnTo>
                    <a:pt x="356" y="280"/>
                  </a:lnTo>
                  <a:lnTo>
                    <a:pt x="363" y="286"/>
                  </a:lnTo>
                  <a:lnTo>
                    <a:pt x="372" y="291"/>
                  </a:lnTo>
                  <a:lnTo>
                    <a:pt x="381" y="294"/>
                  </a:lnTo>
                  <a:lnTo>
                    <a:pt x="390" y="296"/>
                  </a:lnTo>
                  <a:lnTo>
                    <a:pt x="401" y="297"/>
                  </a:lnTo>
                  <a:lnTo>
                    <a:pt x="411" y="297"/>
                  </a:lnTo>
                  <a:lnTo>
                    <a:pt x="421" y="296"/>
                  </a:lnTo>
                  <a:lnTo>
                    <a:pt x="432" y="294"/>
                  </a:lnTo>
                  <a:lnTo>
                    <a:pt x="473" y="285"/>
                  </a:lnTo>
                  <a:lnTo>
                    <a:pt x="507" y="280"/>
                  </a:lnTo>
                  <a:lnTo>
                    <a:pt x="510" y="260"/>
                  </a:lnTo>
                  <a:lnTo>
                    <a:pt x="512" y="216"/>
                  </a:lnTo>
                  <a:lnTo>
                    <a:pt x="512" y="205"/>
                  </a:lnTo>
                  <a:lnTo>
                    <a:pt x="511" y="194"/>
                  </a:lnTo>
                  <a:lnTo>
                    <a:pt x="510" y="185"/>
                  </a:lnTo>
                  <a:lnTo>
                    <a:pt x="507" y="176"/>
                  </a:lnTo>
                  <a:lnTo>
                    <a:pt x="504" y="170"/>
                  </a:lnTo>
                  <a:lnTo>
                    <a:pt x="500" y="166"/>
                  </a:lnTo>
                  <a:lnTo>
                    <a:pt x="498" y="165"/>
                  </a:lnTo>
                  <a:lnTo>
                    <a:pt x="495" y="165"/>
                  </a:lnTo>
                  <a:lnTo>
                    <a:pt x="492" y="165"/>
                  </a:lnTo>
                  <a:lnTo>
                    <a:pt x="489" y="166"/>
                  </a:lnTo>
                  <a:lnTo>
                    <a:pt x="481" y="170"/>
                  </a:lnTo>
                  <a:lnTo>
                    <a:pt x="474" y="172"/>
                  </a:lnTo>
                  <a:lnTo>
                    <a:pt x="468" y="174"/>
                  </a:lnTo>
                  <a:lnTo>
                    <a:pt x="461" y="175"/>
                  </a:lnTo>
                  <a:lnTo>
                    <a:pt x="455" y="175"/>
                  </a:lnTo>
                  <a:lnTo>
                    <a:pt x="449" y="174"/>
                  </a:lnTo>
                  <a:lnTo>
                    <a:pt x="444" y="173"/>
                  </a:lnTo>
                  <a:lnTo>
                    <a:pt x="438" y="171"/>
                  </a:lnTo>
                  <a:lnTo>
                    <a:pt x="433" y="168"/>
                  </a:lnTo>
                  <a:lnTo>
                    <a:pt x="428" y="164"/>
                  </a:lnTo>
                  <a:lnTo>
                    <a:pt x="425" y="160"/>
                  </a:lnTo>
                  <a:lnTo>
                    <a:pt x="421" y="155"/>
                  </a:lnTo>
                  <a:lnTo>
                    <a:pt x="418" y="150"/>
                  </a:lnTo>
                  <a:lnTo>
                    <a:pt x="416" y="143"/>
                  </a:lnTo>
                  <a:lnTo>
                    <a:pt x="414" y="137"/>
                  </a:lnTo>
                  <a:lnTo>
                    <a:pt x="413" y="129"/>
                  </a:lnTo>
                  <a:lnTo>
                    <a:pt x="413" y="124"/>
                  </a:lnTo>
                  <a:lnTo>
                    <a:pt x="414" y="118"/>
                  </a:lnTo>
                  <a:lnTo>
                    <a:pt x="415" y="112"/>
                  </a:lnTo>
                  <a:lnTo>
                    <a:pt x="418" y="108"/>
                  </a:lnTo>
                  <a:lnTo>
                    <a:pt x="422" y="103"/>
                  </a:lnTo>
                  <a:lnTo>
                    <a:pt x="425" y="98"/>
                  </a:lnTo>
                  <a:lnTo>
                    <a:pt x="430" y="93"/>
                  </a:lnTo>
                  <a:lnTo>
                    <a:pt x="436" y="88"/>
                  </a:lnTo>
                  <a:lnTo>
                    <a:pt x="448" y="79"/>
                  </a:lnTo>
                  <a:lnTo>
                    <a:pt x="462" y="72"/>
                  </a:lnTo>
                  <a:lnTo>
                    <a:pt x="477" y="64"/>
                  </a:lnTo>
                  <a:lnTo>
                    <a:pt x="493" y="57"/>
                  </a:lnTo>
                  <a:lnTo>
                    <a:pt x="510" y="51"/>
                  </a:lnTo>
                  <a:lnTo>
                    <a:pt x="526" y="45"/>
                  </a:lnTo>
                  <a:lnTo>
                    <a:pt x="543" y="41"/>
                  </a:lnTo>
                  <a:lnTo>
                    <a:pt x="558" y="38"/>
                  </a:lnTo>
                  <a:lnTo>
                    <a:pt x="583" y="32"/>
                  </a:lnTo>
                  <a:lnTo>
                    <a:pt x="601" y="30"/>
                  </a:lnTo>
                  <a:lnTo>
                    <a:pt x="608" y="31"/>
                  </a:lnTo>
                  <a:lnTo>
                    <a:pt x="614" y="31"/>
                  </a:lnTo>
                  <a:lnTo>
                    <a:pt x="594" y="24"/>
                  </a:lnTo>
                  <a:lnTo>
                    <a:pt x="575" y="18"/>
                  </a:lnTo>
                  <a:lnTo>
                    <a:pt x="555" y="12"/>
                  </a:lnTo>
                  <a:lnTo>
                    <a:pt x="535" y="8"/>
                  </a:lnTo>
                  <a:lnTo>
                    <a:pt x="514" y="5"/>
                  </a:lnTo>
                  <a:lnTo>
                    <a:pt x="493" y="2"/>
                  </a:lnTo>
                  <a:lnTo>
                    <a:pt x="472" y="1"/>
                  </a:lnTo>
                  <a:lnTo>
                    <a:pt x="450" y="0"/>
                  </a:lnTo>
                  <a:lnTo>
                    <a:pt x="427" y="1"/>
                  </a:lnTo>
                  <a:lnTo>
                    <a:pt x="405" y="2"/>
                  </a:lnTo>
                  <a:lnTo>
                    <a:pt x="382" y="6"/>
                  </a:lnTo>
                  <a:lnTo>
                    <a:pt x="360" y="9"/>
                  </a:lnTo>
                  <a:lnTo>
                    <a:pt x="338" y="15"/>
                  </a:lnTo>
                  <a:lnTo>
                    <a:pt x="317" y="21"/>
                  </a:lnTo>
                  <a:lnTo>
                    <a:pt x="296" y="28"/>
                  </a:lnTo>
                  <a:lnTo>
                    <a:pt x="275" y="35"/>
                  </a:lnTo>
                  <a:lnTo>
                    <a:pt x="255" y="44"/>
                  </a:lnTo>
                  <a:lnTo>
                    <a:pt x="236" y="55"/>
                  </a:lnTo>
                  <a:lnTo>
                    <a:pt x="217" y="65"/>
                  </a:lnTo>
                  <a:lnTo>
                    <a:pt x="199" y="77"/>
                  </a:lnTo>
                  <a:lnTo>
                    <a:pt x="182" y="89"/>
                  </a:lnTo>
                  <a:lnTo>
                    <a:pt x="164" y="104"/>
                  </a:lnTo>
                  <a:lnTo>
                    <a:pt x="147" y="118"/>
                  </a:lnTo>
                  <a:lnTo>
                    <a:pt x="132" y="132"/>
                  </a:lnTo>
                  <a:lnTo>
                    <a:pt x="118" y="148"/>
                  </a:lnTo>
                  <a:lnTo>
                    <a:pt x="103" y="164"/>
                  </a:lnTo>
                  <a:lnTo>
                    <a:pt x="90" y="182"/>
                  </a:lnTo>
                  <a:lnTo>
                    <a:pt x="77" y="199"/>
                  </a:lnTo>
                  <a:lnTo>
                    <a:pt x="65" y="217"/>
                  </a:lnTo>
                  <a:lnTo>
                    <a:pt x="55" y="236"/>
                  </a:lnTo>
                  <a:lnTo>
                    <a:pt x="45" y="256"/>
                  </a:lnTo>
                  <a:lnTo>
                    <a:pt x="35" y="275"/>
                  </a:lnTo>
                  <a:lnTo>
                    <a:pt x="27" y="296"/>
                  </a:lnTo>
                  <a:lnTo>
                    <a:pt x="21" y="317"/>
                  </a:lnTo>
                  <a:lnTo>
                    <a:pt x="14" y="338"/>
                  </a:lnTo>
                  <a:lnTo>
                    <a:pt x="9" y="360"/>
                  </a:lnTo>
                  <a:lnTo>
                    <a:pt x="5" y="382"/>
                  </a:lnTo>
                  <a:lnTo>
                    <a:pt x="2" y="404"/>
                  </a:lnTo>
                  <a:lnTo>
                    <a:pt x="1" y="427"/>
                  </a:lnTo>
                  <a:lnTo>
                    <a:pt x="0" y="450"/>
                  </a:lnTo>
                  <a:lnTo>
                    <a:pt x="1" y="474"/>
                  </a:lnTo>
                  <a:lnTo>
                    <a:pt x="2" y="497"/>
                  </a:lnTo>
                  <a:lnTo>
                    <a:pt x="5" y="519"/>
                  </a:lnTo>
                  <a:lnTo>
                    <a:pt x="10" y="542"/>
                  </a:lnTo>
                  <a:lnTo>
                    <a:pt x="14" y="563"/>
                  </a:lnTo>
                  <a:lnTo>
                    <a:pt x="21" y="585"/>
                  </a:lnTo>
                  <a:lnTo>
                    <a:pt x="27" y="606"/>
                  </a:lnTo>
                  <a:lnTo>
                    <a:pt x="35" y="626"/>
                  </a:lnTo>
                  <a:lnTo>
                    <a:pt x="45" y="645"/>
                  </a:lnTo>
                  <a:lnTo>
                    <a:pt x="55" y="665"/>
                  </a:lnTo>
                  <a:lnTo>
                    <a:pt x="65" y="684"/>
                  </a:lnTo>
                  <a:lnTo>
                    <a:pt x="77" y="703"/>
                  </a:lnTo>
                  <a:lnTo>
                    <a:pt x="90" y="720"/>
                  </a:lnTo>
                  <a:lnTo>
                    <a:pt x="103" y="737"/>
                  </a:lnTo>
                  <a:lnTo>
                    <a:pt x="118" y="753"/>
                  </a:lnTo>
                  <a:lnTo>
                    <a:pt x="132" y="769"/>
                  </a:lnTo>
                  <a:lnTo>
                    <a:pt x="147" y="784"/>
                  </a:lnTo>
                  <a:lnTo>
                    <a:pt x="164" y="798"/>
                  </a:lnTo>
                  <a:lnTo>
                    <a:pt x="182" y="812"/>
                  </a:lnTo>
                  <a:lnTo>
                    <a:pt x="199" y="824"/>
                  </a:lnTo>
                  <a:lnTo>
                    <a:pt x="217" y="836"/>
                  </a:lnTo>
                  <a:lnTo>
                    <a:pt x="236" y="847"/>
                  </a:lnTo>
                  <a:lnTo>
                    <a:pt x="255" y="857"/>
                  </a:lnTo>
                  <a:lnTo>
                    <a:pt x="275" y="866"/>
                  </a:lnTo>
                  <a:lnTo>
                    <a:pt x="296" y="874"/>
                  </a:lnTo>
                  <a:lnTo>
                    <a:pt x="317" y="881"/>
                  </a:lnTo>
                  <a:lnTo>
                    <a:pt x="338" y="886"/>
                  </a:lnTo>
                  <a:lnTo>
                    <a:pt x="360" y="892"/>
                  </a:lnTo>
                  <a:lnTo>
                    <a:pt x="382" y="896"/>
                  </a:lnTo>
                  <a:lnTo>
                    <a:pt x="405" y="899"/>
                  </a:lnTo>
                  <a:lnTo>
                    <a:pt x="427" y="901"/>
                  </a:lnTo>
                  <a:lnTo>
                    <a:pt x="450" y="901"/>
                  </a:lnTo>
                  <a:lnTo>
                    <a:pt x="473" y="901"/>
                  </a:lnTo>
                  <a:lnTo>
                    <a:pt x="496" y="899"/>
                  </a:lnTo>
                  <a:lnTo>
                    <a:pt x="520" y="896"/>
                  </a:lnTo>
                  <a:lnTo>
                    <a:pt x="542" y="892"/>
                  </a:lnTo>
                  <a:lnTo>
                    <a:pt x="563" y="886"/>
                  </a:lnTo>
                  <a:lnTo>
                    <a:pt x="585" y="881"/>
                  </a:lnTo>
                  <a:lnTo>
                    <a:pt x="605" y="874"/>
                  </a:lnTo>
                  <a:lnTo>
                    <a:pt x="625" y="866"/>
                  </a:lnTo>
                  <a:lnTo>
                    <a:pt x="646" y="857"/>
                  </a:lnTo>
                  <a:lnTo>
                    <a:pt x="665" y="847"/>
                  </a:lnTo>
                  <a:lnTo>
                    <a:pt x="684" y="836"/>
                  </a:lnTo>
                  <a:lnTo>
                    <a:pt x="702" y="824"/>
                  </a:lnTo>
                  <a:lnTo>
                    <a:pt x="720" y="812"/>
                  </a:lnTo>
                  <a:lnTo>
                    <a:pt x="737" y="798"/>
                  </a:lnTo>
                  <a:lnTo>
                    <a:pt x="753" y="784"/>
                  </a:lnTo>
                  <a:lnTo>
                    <a:pt x="768" y="769"/>
                  </a:lnTo>
                  <a:lnTo>
                    <a:pt x="784" y="753"/>
                  </a:lnTo>
                  <a:lnTo>
                    <a:pt x="798" y="737"/>
                  </a:lnTo>
                  <a:lnTo>
                    <a:pt x="811" y="720"/>
                  </a:lnTo>
                  <a:lnTo>
                    <a:pt x="823" y="703"/>
                  </a:lnTo>
                  <a:lnTo>
                    <a:pt x="836" y="684"/>
                  </a:lnTo>
                  <a:lnTo>
                    <a:pt x="847" y="665"/>
                  </a:lnTo>
                  <a:lnTo>
                    <a:pt x="857" y="645"/>
                  </a:lnTo>
                  <a:lnTo>
                    <a:pt x="865" y="626"/>
                  </a:lnTo>
                  <a:lnTo>
                    <a:pt x="874" y="606"/>
                  </a:lnTo>
                  <a:lnTo>
                    <a:pt x="881" y="585"/>
                  </a:lnTo>
                  <a:lnTo>
                    <a:pt x="887" y="563"/>
                  </a:lnTo>
                  <a:lnTo>
                    <a:pt x="892" y="542"/>
                  </a:lnTo>
                  <a:lnTo>
                    <a:pt x="896" y="519"/>
                  </a:lnTo>
                  <a:lnTo>
                    <a:pt x="898" y="497"/>
                  </a:lnTo>
                  <a:lnTo>
                    <a:pt x="901" y="474"/>
                  </a:lnTo>
                  <a:lnTo>
                    <a:pt x="901" y="450"/>
                  </a:lnTo>
                  <a:lnTo>
                    <a:pt x="901" y="428"/>
                  </a:lnTo>
                  <a:lnTo>
                    <a:pt x="899" y="406"/>
                  </a:lnTo>
                  <a:lnTo>
                    <a:pt x="896" y="386"/>
                  </a:lnTo>
                  <a:lnTo>
                    <a:pt x="893" y="365"/>
                  </a:lnTo>
                  <a:lnTo>
                    <a:pt x="888" y="344"/>
                  </a:lnTo>
                  <a:lnTo>
                    <a:pt x="883" y="323"/>
                  </a:lnTo>
                  <a:lnTo>
                    <a:pt x="876" y="303"/>
                  </a:lnTo>
                  <a:lnTo>
                    <a:pt x="869" y="283"/>
                  </a:lnTo>
                  <a:lnTo>
                    <a:pt x="860" y="264"/>
                  </a:lnTo>
                  <a:lnTo>
                    <a:pt x="851" y="246"/>
                  </a:lnTo>
                  <a:lnTo>
                    <a:pt x="841" y="227"/>
                  </a:lnTo>
                  <a:lnTo>
                    <a:pt x="830" y="209"/>
                  </a:lnTo>
                  <a:lnTo>
                    <a:pt x="819" y="192"/>
                  </a:lnTo>
                  <a:lnTo>
                    <a:pt x="807" y="175"/>
                  </a:lnTo>
                  <a:lnTo>
                    <a:pt x="794" y="160"/>
                  </a:lnTo>
                  <a:lnTo>
                    <a:pt x="781" y="144"/>
                  </a:lnTo>
                  <a:lnTo>
                    <a:pt x="781" y="1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95">
              <a:extLst>
                <a:ext uri="{FF2B5EF4-FFF2-40B4-BE49-F238E27FC236}">
                  <a16:creationId xmlns="" xmlns:a16="http://schemas.microsoft.com/office/drawing/2014/main" id="{18F43441-415F-425E-B8E7-FD231E540D30}"/>
                </a:ext>
              </a:extLst>
            </p:cNvPr>
            <p:cNvGrpSpPr/>
            <p:nvPr/>
          </p:nvGrpSpPr>
          <p:grpSpPr>
            <a:xfrm>
              <a:off x="3912279" y="3720983"/>
              <a:ext cx="411395" cy="411396"/>
              <a:chOff x="11606213" y="5354638"/>
              <a:chExt cx="280987" cy="280988"/>
            </a:xfrm>
            <a:solidFill>
              <a:schemeClr val="bg1"/>
            </a:solidFill>
          </p:grpSpPr>
          <p:sp>
            <p:nvSpPr>
              <p:cNvPr id="97" name="Freeform 3448">
                <a:extLst>
                  <a:ext uri="{FF2B5EF4-FFF2-40B4-BE49-F238E27FC236}">
                    <a16:creationId xmlns="" xmlns:a16="http://schemas.microsoft.com/office/drawing/2014/main" id="{E094B64C-FF8E-405D-BF8A-528CA55868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6213" y="5392738"/>
                <a:ext cx="128587" cy="90488"/>
              </a:xfrm>
              <a:custGeom>
                <a:avLst/>
                <a:gdLst>
                  <a:gd name="T0" fmla="*/ 325 w 325"/>
                  <a:gd name="T1" fmla="*/ 206 h 230"/>
                  <a:gd name="T2" fmla="*/ 324 w 325"/>
                  <a:gd name="T3" fmla="*/ 197 h 230"/>
                  <a:gd name="T4" fmla="*/ 321 w 325"/>
                  <a:gd name="T5" fmla="*/ 189 h 230"/>
                  <a:gd name="T6" fmla="*/ 319 w 325"/>
                  <a:gd name="T7" fmla="*/ 181 h 230"/>
                  <a:gd name="T8" fmla="*/ 315 w 325"/>
                  <a:gd name="T9" fmla="*/ 173 h 230"/>
                  <a:gd name="T10" fmla="*/ 310 w 325"/>
                  <a:gd name="T11" fmla="*/ 167 h 230"/>
                  <a:gd name="T12" fmla="*/ 303 w 325"/>
                  <a:gd name="T13" fmla="*/ 162 h 230"/>
                  <a:gd name="T14" fmla="*/ 297 w 325"/>
                  <a:gd name="T15" fmla="*/ 158 h 230"/>
                  <a:gd name="T16" fmla="*/ 289 w 325"/>
                  <a:gd name="T17" fmla="*/ 154 h 230"/>
                  <a:gd name="T18" fmla="*/ 216 w 325"/>
                  <a:gd name="T19" fmla="*/ 136 h 230"/>
                  <a:gd name="T20" fmla="*/ 216 w 325"/>
                  <a:gd name="T21" fmla="*/ 112 h 230"/>
                  <a:gd name="T22" fmla="*/ 226 w 325"/>
                  <a:gd name="T23" fmla="*/ 104 h 230"/>
                  <a:gd name="T24" fmla="*/ 236 w 325"/>
                  <a:gd name="T25" fmla="*/ 95 h 230"/>
                  <a:gd name="T26" fmla="*/ 244 w 325"/>
                  <a:gd name="T27" fmla="*/ 85 h 230"/>
                  <a:gd name="T28" fmla="*/ 252 w 325"/>
                  <a:gd name="T29" fmla="*/ 73 h 230"/>
                  <a:gd name="T30" fmla="*/ 258 w 325"/>
                  <a:gd name="T31" fmla="*/ 60 h 230"/>
                  <a:gd name="T32" fmla="*/ 262 w 325"/>
                  <a:gd name="T33" fmla="*/ 48 h 230"/>
                  <a:gd name="T34" fmla="*/ 265 w 325"/>
                  <a:gd name="T35" fmla="*/ 33 h 230"/>
                  <a:gd name="T36" fmla="*/ 266 w 325"/>
                  <a:gd name="T37" fmla="*/ 19 h 230"/>
                  <a:gd name="T38" fmla="*/ 254 w 325"/>
                  <a:gd name="T39" fmla="*/ 22 h 230"/>
                  <a:gd name="T40" fmla="*/ 243 w 325"/>
                  <a:gd name="T41" fmla="*/ 22 h 230"/>
                  <a:gd name="T42" fmla="*/ 234 w 325"/>
                  <a:gd name="T43" fmla="*/ 22 h 230"/>
                  <a:gd name="T44" fmla="*/ 225 w 325"/>
                  <a:gd name="T45" fmla="*/ 21 h 230"/>
                  <a:gd name="T46" fmla="*/ 209 w 325"/>
                  <a:gd name="T47" fmla="*/ 18 h 230"/>
                  <a:gd name="T48" fmla="*/ 197 w 325"/>
                  <a:gd name="T49" fmla="*/ 13 h 230"/>
                  <a:gd name="T50" fmla="*/ 186 w 325"/>
                  <a:gd name="T51" fmla="*/ 8 h 230"/>
                  <a:gd name="T52" fmla="*/ 177 w 325"/>
                  <a:gd name="T53" fmla="*/ 0 h 230"/>
                  <a:gd name="T54" fmla="*/ 171 w 325"/>
                  <a:gd name="T55" fmla="*/ 4 h 230"/>
                  <a:gd name="T56" fmla="*/ 163 w 325"/>
                  <a:gd name="T57" fmla="*/ 6 h 230"/>
                  <a:gd name="T58" fmla="*/ 157 w 325"/>
                  <a:gd name="T59" fmla="*/ 10 h 230"/>
                  <a:gd name="T60" fmla="*/ 149 w 325"/>
                  <a:gd name="T61" fmla="*/ 12 h 230"/>
                  <a:gd name="T62" fmla="*/ 134 w 325"/>
                  <a:gd name="T63" fmla="*/ 14 h 230"/>
                  <a:gd name="T64" fmla="*/ 117 w 325"/>
                  <a:gd name="T65" fmla="*/ 15 h 230"/>
                  <a:gd name="T66" fmla="*/ 102 w 325"/>
                  <a:gd name="T67" fmla="*/ 15 h 230"/>
                  <a:gd name="T68" fmla="*/ 87 w 325"/>
                  <a:gd name="T69" fmla="*/ 13 h 230"/>
                  <a:gd name="T70" fmla="*/ 73 w 325"/>
                  <a:gd name="T71" fmla="*/ 9 h 230"/>
                  <a:gd name="T72" fmla="*/ 62 w 325"/>
                  <a:gd name="T73" fmla="*/ 4 h 230"/>
                  <a:gd name="T74" fmla="*/ 60 w 325"/>
                  <a:gd name="T75" fmla="*/ 10 h 230"/>
                  <a:gd name="T76" fmla="*/ 60 w 325"/>
                  <a:gd name="T77" fmla="*/ 17 h 230"/>
                  <a:gd name="T78" fmla="*/ 62 w 325"/>
                  <a:gd name="T79" fmla="*/ 31 h 230"/>
                  <a:gd name="T80" fmla="*/ 64 w 325"/>
                  <a:gd name="T81" fmla="*/ 45 h 230"/>
                  <a:gd name="T82" fmla="*/ 68 w 325"/>
                  <a:gd name="T83" fmla="*/ 58 h 230"/>
                  <a:gd name="T84" fmla="*/ 73 w 325"/>
                  <a:gd name="T85" fmla="*/ 71 h 230"/>
                  <a:gd name="T86" fmla="*/ 81 w 325"/>
                  <a:gd name="T87" fmla="*/ 82 h 230"/>
                  <a:gd name="T88" fmla="*/ 89 w 325"/>
                  <a:gd name="T89" fmla="*/ 93 h 230"/>
                  <a:gd name="T90" fmla="*/ 98 w 325"/>
                  <a:gd name="T91" fmla="*/ 102 h 230"/>
                  <a:gd name="T92" fmla="*/ 108 w 325"/>
                  <a:gd name="T93" fmla="*/ 109 h 230"/>
                  <a:gd name="T94" fmla="*/ 108 w 325"/>
                  <a:gd name="T95" fmla="*/ 136 h 230"/>
                  <a:gd name="T96" fmla="*/ 37 w 325"/>
                  <a:gd name="T97" fmla="*/ 155 h 230"/>
                  <a:gd name="T98" fmla="*/ 30 w 325"/>
                  <a:gd name="T99" fmla="*/ 158 h 230"/>
                  <a:gd name="T100" fmla="*/ 23 w 325"/>
                  <a:gd name="T101" fmla="*/ 162 h 230"/>
                  <a:gd name="T102" fmla="*/ 17 w 325"/>
                  <a:gd name="T103" fmla="*/ 167 h 230"/>
                  <a:gd name="T104" fmla="*/ 10 w 325"/>
                  <a:gd name="T105" fmla="*/ 173 h 230"/>
                  <a:gd name="T106" fmla="*/ 7 w 325"/>
                  <a:gd name="T107" fmla="*/ 181 h 230"/>
                  <a:gd name="T108" fmla="*/ 3 w 325"/>
                  <a:gd name="T109" fmla="*/ 189 h 230"/>
                  <a:gd name="T110" fmla="*/ 0 w 325"/>
                  <a:gd name="T111" fmla="*/ 197 h 230"/>
                  <a:gd name="T112" fmla="*/ 0 w 325"/>
                  <a:gd name="T113" fmla="*/ 206 h 230"/>
                  <a:gd name="T114" fmla="*/ 0 w 325"/>
                  <a:gd name="T115" fmla="*/ 230 h 230"/>
                  <a:gd name="T116" fmla="*/ 325 w 325"/>
                  <a:gd name="T117" fmla="*/ 230 h 230"/>
                  <a:gd name="T118" fmla="*/ 325 w 325"/>
                  <a:gd name="T119" fmla="*/ 20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25" h="230">
                    <a:moveTo>
                      <a:pt x="325" y="206"/>
                    </a:moveTo>
                    <a:lnTo>
                      <a:pt x="324" y="197"/>
                    </a:lnTo>
                    <a:lnTo>
                      <a:pt x="321" y="189"/>
                    </a:lnTo>
                    <a:lnTo>
                      <a:pt x="319" y="181"/>
                    </a:lnTo>
                    <a:lnTo>
                      <a:pt x="315" y="173"/>
                    </a:lnTo>
                    <a:lnTo>
                      <a:pt x="310" y="167"/>
                    </a:lnTo>
                    <a:lnTo>
                      <a:pt x="303" y="162"/>
                    </a:lnTo>
                    <a:lnTo>
                      <a:pt x="297" y="158"/>
                    </a:lnTo>
                    <a:lnTo>
                      <a:pt x="289" y="154"/>
                    </a:lnTo>
                    <a:lnTo>
                      <a:pt x="216" y="136"/>
                    </a:lnTo>
                    <a:lnTo>
                      <a:pt x="216" y="112"/>
                    </a:lnTo>
                    <a:lnTo>
                      <a:pt x="226" y="104"/>
                    </a:lnTo>
                    <a:lnTo>
                      <a:pt x="236" y="95"/>
                    </a:lnTo>
                    <a:lnTo>
                      <a:pt x="244" y="85"/>
                    </a:lnTo>
                    <a:lnTo>
                      <a:pt x="252" y="73"/>
                    </a:lnTo>
                    <a:lnTo>
                      <a:pt x="258" y="60"/>
                    </a:lnTo>
                    <a:lnTo>
                      <a:pt x="262" y="48"/>
                    </a:lnTo>
                    <a:lnTo>
                      <a:pt x="265" y="33"/>
                    </a:lnTo>
                    <a:lnTo>
                      <a:pt x="266" y="19"/>
                    </a:lnTo>
                    <a:lnTo>
                      <a:pt x="254" y="22"/>
                    </a:lnTo>
                    <a:lnTo>
                      <a:pt x="243" y="22"/>
                    </a:lnTo>
                    <a:lnTo>
                      <a:pt x="234" y="22"/>
                    </a:lnTo>
                    <a:lnTo>
                      <a:pt x="225" y="21"/>
                    </a:lnTo>
                    <a:lnTo>
                      <a:pt x="209" y="18"/>
                    </a:lnTo>
                    <a:lnTo>
                      <a:pt x="197" y="13"/>
                    </a:lnTo>
                    <a:lnTo>
                      <a:pt x="186" y="8"/>
                    </a:lnTo>
                    <a:lnTo>
                      <a:pt x="177" y="0"/>
                    </a:lnTo>
                    <a:lnTo>
                      <a:pt x="171" y="4"/>
                    </a:lnTo>
                    <a:lnTo>
                      <a:pt x="163" y="6"/>
                    </a:lnTo>
                    <a:lnTo>
                      <a:pt x="157" y="10"/>
                    </a:lnTo>
                    <a:lnTo>
                      <a:pt x="149" y="12"/>
                    </a:lnTo>
                    <a:lnTo>
                      <a:pt x="134" y="14"/>
                    </a:lnTo>
                    <a:lnTo>
                      <a:pt x="117" y="15"/>
                    </a:lnTo>
                    <a:lnTo>
                      <a:pt x="102" y="15"/>
                    </a:lnTo>
                    <a:lnTo>
                      <a:pt x="87" y="13"/>
                    </a:lnTo>
                    <a:lnTo>
                      <a:pt x="73" y="9"/>
                    </a:lnTo>
                    <a:lnTo>
                      <a:pt x="62" y="4"/>
                    </a:lnTo>
                    <a:lnTo>
                      <a:pt x="60" y="10"/>
                    </a:lnTo>
                    <a:lnTo>
                      <a:pt x="60" y="17"/>
                    </a:lnTo>
                    <a:lnTo>
                      <a:pt x="62" y="31"/>
                    </a:lnTo>
                    <a:lnTo>
                      <a:pt x="64" y="45"/>
                    </a:lnTo>
                    <a:lnTo>
                      <a:pt x="68" y="58"/>
                    </a:lnTo>
                    <a:lnTo>
                      <a:pt x="73" y="71"/>
                    </a:lnTo>
                    <a:lnTo>
                      <a:pt x="81" y="82"/>
                    </a:lnTo>
                    <a:lnTo>
                      <a:pt x="89" y="93"/>
                    </a:lnTo>
                    <a:lnTo>
                      <a:pt x="98" y="102"/>
                    </a:lnTo>
                    <a:lnTo>
                      <a:pt x="108" y="109"/>
                    </a:lnTo>
                    <a:lnTo>
                      <a:pt x="108" y="136"/>
                    </a:lnTo>
                    <a:lnTo>
                      <a:pt x="37" y="155"/>
                    </a:lnTo>
                    <a:lnTo>
                      <a:pt x="30" y="158"/>
                    </a:lnTo>
                    <a:lnTo>
                      <a:pt x="23" y="162"/>
                    </a:lnTo>
                    <a:lnTo>
                      <a:pt x="17" y="167"/>
                    </a:lnTo>
                    <a:lnTo>
                      <a:pt x="10" y="173"/>
                    </a:lnTo>
                    <a:lnTo>
                      <a:pt x="7" y="181"/>
                    </a:lnTo>
                    <a:lnTo>
                      <a:pt x="3" y="189"/>
                    </a:lnTo>
                    <a:lnTo>
                      <a:pt x="0" y="197"/>
                    </a:lnTo>
                    <a:lnTo>
                      <a:pt x="0" y="206"/>
                    </a:lnTo>
                    <a:lnTo>
                      <a:pt x="0" y="230"/>
                    </a:lnTo>
                    <a:lnTo>
                      <a:pt x="325" y="230"/>
                    </a:lnTo>
                    <a:lnTo>
                      <a:pt x="325" y="2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449">
                <a:extLst>
                  <a:ext uri="{FF2B5EF4-FFF2-40B4-BE49-F238E27FC236}">
                    <a16:creationId xmlns="" xmlns:a16="http://schemas.microsoft.com/office/drawing/2014/main" id="{F949108D-0744-47C3-BC81-E05D868C9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31613" y="5354638"/>
                <a:ext cx="79375" cy="36513"/>
              </a:xfrm>
              <a:custGeom>
                <a:avLst/>
                <a:gdLst>
                  <a:gd name="T0" fmla="*/ 104 w 199"/>
                  <a:gd name="T1" fmla="*/ 69 h 92"/>
                  <a:gd name="T2" fmla="*/ 109 w 199"/>
                  <a:gd name="T3" fmla="*/ 67 h 92"/>
                  <a:gd name="T4" fmla="*/ 114 w 199"/>
                  <a:gd name="T5" fmla="*/ 66 h 92"/>
                  <a:gd name="T6" fmla="*/ 116 w 199"/>
                  <a:gd name="T7" fmla="*/ 67 h 92"/>
                  <a:gd name="T8" fmla="*/ 119 w 199"/>
                  <a:gd name="T9" fmla="*/ 68 h 92"/>
                  <a:gd name="T10" fmla="*/ 122 w 199"/>
                  <a:gd name="T11" fmla="*/ 69 h 92"/>
                  <a:gd name="T12" fmla="*/ 123 w 199"/>
                  <a:gd name="T13" fmla="*/ 72 h 92"/>
                  <a:gd name="T14" fmla="*/ 125 w 199"/>
                  <a:gd name="T15" fmla="*/ 76 h 92"/>
                  <a:gd name="T16" fmla="*/ 129 w 199"/>
                  <a:gd name="T17" fmla="*/ 78 h 92"/>
                  <a:gd name="T18" fmla="*/ 133 w 199"/>
                  <a:gd name="T19" fmla="*/ 82 h 92"/>
                  <a:gd name="T20" fmla="*/ 137 w 199"/>
                  <a:gd name="T21" fmla="*/ 85 h 92"/>
                  <a:gd name="T22" fmla="*/ 149 w 199"/>
                  <a:gd name="T23" fmla="*/ 89 h 92"/>
                  <a:gd name="T24" fmla="*/ 161 w 199"/>
                  <a:gd name="T25" fmla="*/ 92 h 92"/>
                  <a:gd name="T26" fmla="*/ 173 w 199"/>
                  <a:gd name="T27" fmla="*/ 92 h 92"/>
                  <a:gd name="T28" fmla="*/ 183 w 199"/>
                  <a:gd name="T29" fmla="*/ 92 h 92"/>
                  <a:gd name="T30" fmla="*/ 192 w 199"/>
                  <a:gd name="T31" fmla="*/ 91 h 92"/>
                  <a:gd name="T32" fmla="*/ 199 w 199"/>
                  <a:gd name="T33" fmla="*/ 90 h 92"/>
                  <a:gd name="T34" fmla="*/ 196 w 199"/>
                  <a:gd name="T35" fmla="*/ 80 h 92"/>
                  <a:gd name="T36" fmla="*/ 194 w 199"/>
                  <a:gd name="T37" fmla="*/ 71 h 92"/>
                  <a:gd name="T38" fmla="*/ 190 w 199"/>
                  <a:gd name="T39" fmla="*/ 63 h 92"/>
                  <a:gd name="T40" fmla="*/ 186 w 199"/>
                  <a:gd name="T41" fmla="*/ 54 h 92"/>
                  <a:gd name="T42" fmla="*/ 181 w 199"/>
                  <a:gd name="T43" fmla="*/ 46 h 92"/>
                  <a:gd name="T44" fmla="*/ 176 w 199"/>
                  <a:gd name="T45" fmla="*/ 39 h 92"/>
                  <a:gd name="T46" fmla="*/ 169 w 199"/>
                  <a:gd name="T47" fmla="*/ 32 h 92"/>
                  <a:gd name="T48" fmla="*/ 163 w 199"/>
                  <a:gd name="T49" fmla="*/ 26 h 92"/>
                  <a:gd name="T50" fmla="*/ 156 w 199"/>
                  <a:gd name="T51" fmla="*/ 21 h 92"/>
                  <a:gd name="T52" fmla="*/ 149 w 199"/>
                  <a:gd name="T53" fmla="*/ 15 h 92"/>
                  <a:gd name="T54" fmla="*/ 141 w 199"/>
                  <a:gd name="T55" fmla="*/ 10 h 92"/>
                  <a:gd name="T56" fmla="*/ 133 w 199"/>
                  <a:gd name="T57" fmla="*/ 6 h 92"/>
                  <a:gd name="T58" fmla="*/ 124 w 199"/>
                  <a:gd name="T59" fmla="*/ 4 h 92"/>
                  <a:gd name="T60" fmla="*/ 115 w 199"/>
                  <a:gd name="T61" fmla="*/ 1 h 92"/>
                  <a:gd name="T62" fmla="*/ 106 w 199"/>
                  <a:gd name="T63" fmla="*/ 0 h 92"/>
                  <a:gd name="T64" fmla="*/ 97 w 199"/>
                  <a:gd name="T65" fmla="*/ 0 h 92"/>
                  <a:gd name="T66" fmla="*/ 89 w 199"/>
                  <a:gd name="T67" fmla="*/ 0 h 92"/>
                  <a:gd name="T68" fmla="*/ 81 w 199"/>
                  <a:gd name="T69" fmla="*/ 1 h 92"/>
                  <a:gd name="T70" fmla="*/ 73 w 199"/>
                  <a:gd name="T71" fmla="*/ 4 h 92"/>
                  <a:gd name="T72" fmla="*/ 65 w 199"/>
                  <a:gd name="T73" fmla="*/ 5 h 92"/>
                  <a:gd name="T74" fmla="*/ 57 w 199"/>
                  <a:gd name="T75" fmla="*/ 9 h 92"/>
                  <a:gd name="T76" fmla="*/ 51 w 199"/>
                  <a:gd name="T77" fmla="*/ 13 h 92"/>
                  <a:gd name="T78" fmla="*/ 43 w 199"/>
                  <a:gd name="T79" fmla="*/ 17 h 92"/>
                  <a:gd name="T80" fmla="*/ 37 w 199"/>
                  <a:gd name="T81" fmla="*/ 22 h 92"/>
                  <a:gd name="T82" fmla="*/ 25 w 199"/>
                  <a:gd name="T83" fmla="*/ 32 h 92"/>
                  <a:gd name="T84" fmla="*/ 15 w 199"/>
                  <a:gd name="T85" fmla="*/ 45 h 92"/>
                  <a:gd name="T86" fmla="*/ 6 w 199"/>
                  <a:gd name="T87" fmla="*/ 60 h 92"/>
                  <a:gd name="T88" fmla="*/ 0 w 199"/>
                  <a:gd name="T89" fmla="*/ 76 h 92"/>
                  <a:gd name="T90" fmla="*/ 1 w 199"/>
                  <a:gd name="T91" fmla="*/ 75 h 92"/>
                  <a:gd name="T92" fmla="*/ 10 w 199"/>
                  <a:gd name="T93" fmla="*/ 80 h 92"/>
                  <a:gd name="T94" fmla="*/ 21 w 199"/>
                  <a:gd name="T95" fmla="*/ 84 h 92"/>
                  <a:gd name="T96" fmla="*/ 36 w 199"/>
                  <a:gd name="T97" fmla="*/ 86 h 92"/>
                  <a:gd name="T98" fmla="*/ 50 w 199"/>
                  <a:gd name="T99" fmla="*/ 87 h 92"/>
                  <a:gd name="T100" fmla="*/ 65 w 199"/>
                  <a:gd name="T101" fmla="*/ 86 h 92"/>
                  <a:gd name="T102" fmla="*/ 79 w 199"/>
                  <a:gd name="T103" fmla="*/ 84 h 92"/>
                  <a:gd name="T104" fmla="*/ 87 w 199"/>
                  <a:gd name="T105" fmla="*/ 81 h 92"/>
                  <a:gd name="T106" fmla="*/ 93 w 199"/>
                  <a:gd name="T107" fmla="*/ 77 h 92"/>
                  <a:gd name="T108" fmla="*/ 98 w 199"/>
                  <a:gd name="T109" fmla="*/ 75 h 92"/>
                  <a:gd name="T110" fmla="*/ 104 w 199"/>
                  <a:gd name="T111" fmla="*/ 6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9" h="92">
                    <a:moveTo>
                      <a:pt x="104" y="69"/>
                    </a:moveTo>
                    <a:lnTo>
                      <a:pt x="109" y="67"/>
                    </a:lnTo>
                    <a:lnTo>
                      <a:pt x="114" y="66"/>
                    </a:lnTo>
                    <a:lnTo>
                      <a:pt x="116" y="67"/>
                    </a:lnTo>
                    <a:lnTo>
                      <a:pt x="119" y="68"/>
                    </a:lnTo>
                    <a:lnTo>
                      <a:pt x="122" y="69"/>
                    </a:lnTo>
                    <a:lnTo>
                      <a:pt x="123" y="72"/>
                    </a:lnTo>
                    <a:lnTo>
                      <a:pt x="125" y="76"/>
                    </a:lnTo>
                    <a:lnTo>
                      <a:pt x="129" y="78"/>
                    </a:lnTo>
                    <a:lnTo>
                      <a:pt x="133" y="82"/>
                    </a:lnTo>
                    <a:lnTo>
                      <a:pt x="137" y="85"/>
                    </a:lnTo>
                    <a:lnTo>
                      <a:pt x="149" y="89"/>
                    </a:lnTo>
                    <a:lnTo>
                      <a:pt x="161" y="92"/>
                    </a:lnTo>
                    <a:lnTo>
                      <a:pt x="173" y="92"/>
                    </a:lnTo>
                    <a:lnTo>
                      <a:pt x="183" y="92"/>
                    </a:lnTo>
                    <a:lnTo>
                      <a:pt x="192" y="91"/>
                    </a:lnTo>
                    <a:lnTo>
                      <a:pt x="199" y="90"/>
                    </a:lnTo>
                    <a:lnTo>
                      <a:pt x="196" y="80"/>
                    </a:lnTo>
                    <a:lnTo>
                      <a:pt x="194" y="71"/>
                    </a:lnTo>
                    <a:lnTo>
                      <a:pt x="190" y="63"/>
                    </a:lnTo>
                    <a:lnTo>
                      <a:pt x="186" y="54"/>
                    </a:lnTo>
                    <a:lnTo>
                      <a:pt x="181" y="46"/>
                    </a:lnTo>
                    <a:lnTo>
                      <a:pt x="176" y="39"/>
                    </a:lnTo>
                    <a:lnTo>
                      <a:pt x="169" y="32"/>
                    </a:lnTo>
                    <a:lnTo>
                      <a:pt x="163" y="26"/>
                    </a:lnTo>
                    <a:lnTo>
                      <a:pt x="156" y="21"/>
                    </a:lnTo>
                    <a:lnTo>
                      <a:pt x="149" y="15"/>
                    </a:lnTo>
                    <a:lnTo>
                      <a:pt x="141" y="10"/>
                    </a:lnTo>
                    <a:lnTo>
                      <a:pt x="133" y="6"/>
                    </a:lnTo>
                    <a:lnTo>
                      <a:pt x="124" y="4"/>
                    </a:lnTo>
                    <a:lnTo>
                      <a:pt x="115" y="1"/>
                    </a:lnTo>
                    <a:lnTo>
                      <a:pt x="106" y="0"/>
                    </a:lnTo>
                    <a:lnTo>
                      <a:pt x="97" y="0"/>
                    </a:lnTo>
                    <a:lnTo>
                      <a:pt x="89" y="0"/>
                    </a:lnTo>
                    <a:lnTo>
                      <a:pt x="81" y="1"/>
                    </a:lnTo>
                    <a:lnTo>
                      <a:pt x="73" y="4"/>
                    </a:lnTo>
                    <a:lnTo>
                      <a:pt x="65" y="5"/>
                    </a:lnTo>
                    <a:lnTo>
                      <a:pt x="57" y="9"/>
                    </a:lnTo>
                    <a:lnTo>
                      <a:pt x="51" y="13"/>
                    </a:lnTo>
                    <a:lnTo>
                      <a:pt x="43" y="17"/>
                    </a:lnTo>
                    <a:lnTo>
                      <a:pt x="37" y="22"/>
                    </a:lnTo>
                    <a:lnTo>
                      <a:pt x="25" y="32"/>
                    </a:lnTo>
                    <a:lnTo>
                      <a:pt x="15" y="45"/>
                    </a:lnTo>
                    <a:lnTo>
                      <a:pt x="6" y="60"/>
                    </a:lnTo>
                    <a:lnTo>
                      <a:pt x="0" y="76"/>
                    </a:lnTo>
                    <a:lnTo>
                      <a:pt x="1" y="75"/>
                    </a:lnTo>
                    <a:lnTo>
                      <a:pt x="10" y="80"/>
                    </a:lnTo>
                    <a:lnTo>
                      <a:pt x="21" y="84"/>
                    </a:lnTo>
                    <a:lnTo>
                      <a:pt x="36" y="86"/>
                    </a:lnTo>
                    <a:lnTo>
                      <a:pt x="50" y="87"/>
                    </a:lnTo>
                    <a:lnTo>
                      <a:pt x="65" y="86"/>
                    </a:lnTo>
                    <a:lnTo>
                      <a:pt x="79" y="84"/>
                    </a:lnTo>
                    <a:lnTo>
                      <a:pt x="87" y="81"/>
                    </a:lnTo>
                    <a:lnTo>
                      <a:pt x="93" y="77"/>
                    </a:lnTo>
                    <a:lnTo>
                      <a:pt x="98" y="75"/>
                    </a:lnTo>
                    <a:lnTo>
                      <a:pt x="10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450">
                <a:extLst>
                  <a:ext uri="{FF2B5EF4-FFF2-40B4-BE49-F238E27FC236}">
                    <a16:creationId xmlns="" xmlns:a16="http://schemas.microsoft.com/office/drawing/2014/main" id="{6F154F1F-B1E6-4076-83E3-BDAD82C733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8613" y="5392738"/>
                <a:ext cx="128587" cy="90488"/>
              </a:xfrm>
              <a:custGeom>
                <a:avLst/>
                <a:gdLst>
                  <a:gd name="T0" fmla="*/ 289 w 325"/>
                  <a:gd name="T1" fmla="*/ 154 h 230"/>
                  <a:gd name="T2" fmla="*/ 217 w 325"/>
                  <a:gd name="T3" fmla="*/ 136 h 230"/>
                  <a:gd name="T4" fmla="*/ 217 w 325"/>
                  <a:gd name="T5" fmla="*/ 112 h 230"/>
                  <a:gd name="T6" fmla="*/ 227 w 325"/>
                  <a:gd name="T7" fmla="*/ 104 h 230"/>
                  <a:gd name="T8" fmla="*/ 236 w 325"/>
                  <a:gd name="T9" fmla="*/ 95 h 230"/>
                  <a:gd name="T10" fmla="*/ 245 w 325"/>
                  <a:gd name="T11" fmla="*/ 85 h 230"/>
                  <a:gd name="T12" fmla="*/ 252 w 325"/>
                  <a:gd name="T13" fmla="*/ 73 h 230"/>
                  <a:gd name="T14" fmla="*/ 258 w 325"/>
                  <a:gd name="T15" fmla="*/ 60 h 230"/>
                  <a:gd name="T16" fmla="*/ 263 w 325"/>
                  <a:gd name="T17" fmla="*/ 48 h 230"/>
                  <a:gd name="T18" fmla="*/ 266 w 325"/>
                  <a:gd name="T19" fmla="*/ 33 h 230"/>
                  <a:gd name="T20" fmla="*/ 267 w 325"/>
                  <a:gd name="T21" fmla="*/ 19 h 230"/>
                  <a:gd name="T22" fmla="*/ 256 w 325"/>
                  <a:gd name="T23" fmla="*/ 22 h 230"/>
                  <a:gd name="T24" fmla="*/ 243 w 325"/>
                  <a:gd name="T25" fmla="*/ 22 h 230"/>
                  <a:gd name="T26" fmla="*/ 234 w 325"/>
                  <a:gd name="T27" fmla="*/ 22 h 230"/>
                  <a:gd name="T28" fmla="*/ 225 w 325"/>
                  <a:gd name="T29" fmla="*/ 21 h 230"/>
                  <a:gd name="T30" fmla="*/ 211 w 325"/>
                  <a:gd name="T31" fmla="*/ 18 h 230"/>
                  <a:gd name="T32" fmla="*/ 198 w 325"/>
                  <a:gd name="T33" fmla="*/ 13 h 230"/>
                  <a:gd name="T34" fmla="*/ 186 w 325"/>
                  <a:gd name="T35" fmla="*/ 8 h 230"/>
                  <a:gd name="T36" fmla="*/ 177 w 325"/>
                  <a:gd name="T37" fmla="*/ 0 h 230"/>
                  <a:gd name="T38" fmla="*/ 171 w 325"/>
                  <a:gd name="T39" fmla="*/ 4 h 230"/>
                  <a:gd name="T40" fmla="*/ 164 w 325"/>
                  <a:gd name="T41" fmla="*/ 6 h 230"/>
                  <a:gd name="T42" fmla="*/ 157 w 325"/>
                  <a:gd name="T43" fmla="*/ 10 h 230"/>
                  <a:gd name="T44" fmla="*/ 149 w 325"/>
                  <a:gd name="T45" fmla="*/ 12 h 230"/>
                  <a:gd name="T46" fmla="*/ 134 w 325"/>
                  <a:gd name="T47" fmla="*/ 14 h 230"/>
                  <a:gd name="T48" fmla="*/ 118 w 325"/>
                  <a:gd name="T49" fmla="*/ 15 h 230"/>
                  <a:gd name="T50" fmla="*/ 103 w 325"/>
                  <a:gd name="T51" fmla="*/ 15 h 230"/>
                  <a:gd name="T52" fmla="*/ 87 w 325"/>
                  <a:gd name="T53" fmla="*/ 13 h 230"/>
                  <a:gd name="T54" fmla="*/ 73 w 325"/>
                  <a:gd name="T55" fmla="*/ 9 h 230"/>
                  <a:gd name="T56" fmla="*/ 62 w 325"/>
                  <a:gd name="T57" fmla="*/ 4 h 230"/>
                  <a:gd name="T58" fmla="*/ 62 w 325"/>
                  <a:gd name="T59" fmla="*/ 10 h 230"/>
                  <a:gd name="T60" fmla="*/ 60 w 325"/>
                  <a:gd name="T61" fmla="*/ 17 h 230"/>
                  <a:gd name="T62" fmla="*/ 62 w 325"/>
                  <a:gd name="T63" fmla="*/ 31 h 230"/>
                  <a:gd name="T64" fmla="*/ 64 w 325"/>
                  <a:gd name="T65" fmla="*/ 45 h 230"/>
                  <a:gd name="T66" fmla="*/ 68 w 325"/>
                  <a:gd name="T67" fmla="*/ 58 h 230"/>
                  <a:gd name="T68" fmla="*/ 75 w 325"/>
                  <a:gd name="T69" fmla="*/ 71 h 230"/>
                  <a:gd name="T70" fmla="*/ 81 w 325"/>
                  <a:gd name="T71" fmla="*/ 82 h 230"/>
                  <a:gd name="T72" fmla="*/ 89 w 325"/>
                  <a:gd name="T73" fmla="*/ 93 h 230"/>
                  <a:gd name="T74" fmla="*/ 99 w 325"/>
                  <a:gd name="T75" fmla="*/ 102 h 230"/>
                  <a:gd name="T76" fmla="*/ 109 w 325"/>
                  <a:gd name="T77" fmla="*/ 109 h 230"/>
                  <a:gd name="T78" fmla="*/ 109 w 325"/>
                  <a:gd name="T79" fmla="*/ 136 h 230"/>
                  <a:gd name="T80" fmla="*/ 39 w 325"/>
                  <a:gd name="T81" fmla="*/ 155 h 230"/>
                  <a:gd name="T82" fmla="*/ 31 w 325"/>
                  <a:gd name="T83" fmla="*/ 158 h 230"/>
                  <a:gd name="T84" fmla="*/ 23 w 325"/>
                  <a:gd name="T85" fmla="*/ 162 h 230"/>
                  <a:gd name="T86" fmla="*/ 17 w 325"/>
                  <a:gd name="T87" fmla="*/ 167 h 230"/>
                  <a:gd name="T88" fmla="*/ 12 w 325"/>
                  <a:gd name="T89" fmla="*/ 173 h 230"/>
                  <a:gd name="T90" fmla="*/ 7 w 325"/>
                  <a:gd name="T91" fmla="*/ 181 h 230"/>
                  <a:gd name="T92" fmla="*/ 4 w 325"/>
                  <a:gd name="T93" fmla="*/ 189 h 230"/>
                  <a:gd name="T94" fmla="*/ 1 w 325"/>
                  <a:gd name="T95" fmla="*/ 197 h 230"/>
                  <a:gd name="T96" fmla="*/ 0 w 325"/>
                  <a:gd name="T97" fmla="*/ 206 h 230"/>
                  <a:gd name="T98" fmla="*/ 0 w 325"/>
                  <a:gd name="T99" fmla="*/ 230 h 230"/>
                  <a:gd name="T100" fmla="*/ 325 w 325"/>
                  <a:gd name="T101" fmla="*/ 230 h 230"/>
                  <a:gd name="T102" fmla="*/ 325 w 325"/>
                  <a:gd name="T103" fmla="*/ 206 h 230"/>
                  <a:gd name="T104" fmla="*/ 324 w 325"/>
                  <a:gd name="T105" fmla="*/ 197 h 230"/>
                  <a:gd name="T106" fmla="*/ 322 w 325"/>
                  <a:gd name="T107" fmla="*/ 189 h 230"/>
                  <a:gd name="T108" fmla="*/ 319 w 325"/>
                  <a:gd name="T109" fmla="*/ 181 h 230"/>
                  <a:gd name="T110" fmla="*/ 315 w 325"/>
                  <a:gd name="T111" fmla="*/ 173 h 230"/>
                  <a:gd name="T112" fmla="*/ 310 w 325"/>
                  <a:gd name="T113" fmla="*/ 167 h 230"/>
                  <a:gd name="T114" fmla="*/ 303 w 325"/>
                  <a:gd name="T115" fmla="*/ 162 h 230"/>
                  <a:gd name="T116" fmla="*/ 297 w 325"/>
                  <a:gd name="T117" fmla="*/ 158 h 230"/>
                  <a:gd name="T118" fmla="*/ 289 w 325"/>
                  <a:gd name="T119" fmla="*/ 154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25" h="230">
                    <a:moveTo>
                      <a:pt x="289" y="154"/>
                    </a:moveTo>
                    <a:lnTo>
                      <a:pt x="217" y="136"/>
                    </a:lnTo>
                    <a:lnTo>
                      <a:pt x="217" y="112"/>
                    </a:lnTo>
                    <a:lnTo>
                      <a:pt x="227" y="104"/>
                    </a:lnTo>
                    <a:lnTo>
                      <a:pt x="236" y="95"/>
                    </a:lnTo>
                    <a:lnTo>
                      <a:pt x="245" y="85"/>
                    </a:lnTo>
                    <a:lnTo>
                      <a:pt x="252" y="73"/>
                    </a:lnTo>
                    <a:lnTo>
                      <a:pt x="258" y="60"/>
                    </a:lnTo>
                    <a:lnTo>
                      <a:pt x="263" y="48"/>
                    </a:lnTo>
                    <a:lnTo>
                      <a:pt x="266" y="33"/>
                    </a:lnTo>
                    <a:lnTo>
                      <a:pt x="267" y="19"/>
                    </a:lnTo>
                    <a:lnTo>
                      <a:pt x="256" y="22"/>
                    </a:lnTo>
                    <a:lnTo>
                      <a:pt x="243" y="22"/>
                    </a:lnTo>
                    <a:lnTo>
                      <a:pt x="234" y="22"/>
                    </a:lnTo>
                    <a:lnTo>
                      <a:pt x="225" y="21"/>
                    </a:lnTo>
                    <a:lnTo>
                      <a:pt x="211" y="18"/>
                    </a:lnTo>
                    <a:lnTo>
                      <a:pt x="198" y="13"/>
                    </a:lnTo>
                    <a:lnTo>
                      <a:pt x="186" y="8"/>
                    </a:lnTo>
                    <a:lnTo>
                      <a:pt x="177" y="0"/>
                    </a:lnTo>
                    <a:lnTo>
                      <a:pt x="171" y="4"/>
                    </a:lnTo>
                    <a:lnTo>
                      <a:pt x="164" y="6"/>
                    </a:lnTo>
                    <a:lnTo>
                      <a:pt x="157" y="10"/>
                    </a:lnTo>
                    <a:lnTo>
                      <a:pt x="149" y="12"/>
                    </a:lnTo>
                    <a:lnTo>
                      <a:pt x="134" y="14"/>
                    </a:lnTo>
                    <a:lnTo>
                      <a:pt x="118" y="15"/>
                    </a:lnTo>
                    <a:lnTo>
                      <a:pt x="103" y="15"/>
                    </a:lnTo>
                    <a:lnTo>
                      <a:pt x="87" y="13"/>
                    </a:lnTo>
                    <a:lnTo>
                      <a:pt x="73" y="9"/>
                    </a:lnTo>
                    <a:lnTo>
                      <a:pt x="62" y="4"/>
                    </a:lnTo>
                    <a:lnTo>
                      <a:pt x="62" y="10"/>
                    </a:lnTo>
                    <a:lnTo>
                      <a:pt x="60" y="17"/>
                    </a:lnTo>
                    <a:lnTo>
                      <a:pt x="62" y="31"/>
                    </a:lnTo>
                    <a:lnTo>
                      <a:pt x="64" y="45"/>
                    </a:lnTo>
                    <a:lnTo>
                      <a:pt x="68" y="58"/>
                    </a:lnTo>
                    <a:lnTo>
                      <a:pt x="75" y="71"/>
                    </a:lnTo>
                    <a:lnTo>
                      <a:pt x="81" y="82"/>
                    </a:lnTo>
                    <a:lnTo>
                      <a:pt x="89" y="93"/>
                    </a:lnTo>
                    <a:lnTo>
                      <a:pt x="99" y="102"/>
                    </a:lnTo>
                    <a:lnTo>
                      <a:pt x="109" y="109"/>
                    </a:lnTo>
                    <a:lnTo>
                      <a:pt x="109" y="136"/>
                    </a:lnTo>
                    <a:lnTo>
                      <a:pt x="39" y="155"/>
                    </a:lnTo>
                    <a:lnTo>
                      <a:pt x="31" y="158"/>
                    </a:lnTo>
                    <a:lnTo>
                      <a:pt x="23" y="162"/>
                    </a:lnTo>
                    <a:lnTo>
                      <a:pt x="17" y="167"/>
                    </a:lnTo>
                    <a:lnTo>
                      <a:pt x="12" y="173"/>
                    </a:lnTo>
                    <a:lnTo>
                      <a:pt x="7" y="181"/>
                    </a:lnTo>
                    <a:lnTo>
                      <a:pt x="4" y="189"/>
                    </a:lnTo>
                    <a:lnTo>
                      <a:pt x="1" y="197"/>
                    </a:lnTo>
                    <a:lnTo>
                      <a:pt x="0" y="206"/>
                    </a:lnTo>
                    <a:lnTo>
                      <a:pt x="0" y="230"/>
                    </a:lnTo>
                    <a:lnTo>
                      <a:pt x="325" y="230"/>
                    </a:lnTo>
                    <a:lnTo>
                      <a:pt x="325" y="206"/>
                    </a:lnTo>
                    <a:lnTo>
                      <a:pt x="324" y="197"/>
                    </a:lnTo>
                    <a:lnTo>
                      <a:pt x="322" y="189"/>
                    </a:lnTo>
                    <a:lnTo>
                      <a:pt x="319" y="181"/>
                    </a:lnTo>
                    <a:lnTo>
                      <a:pt x="315" y="173"/>
                    </a:lnTo>
                    <a:lnTo>
                      <a:pt x="310" y="167"/>
                    </a:lnTo>
                    <a:lnTo>
                      <a:pt x="303" y="162"/>
                    </a:lnTo>
                    <a:lnTo>
                      <a:pt x="297" y="158"/>
                    </a:lnTo>
                    <a:lnTo>
                      <a:pt x="289" y="1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51">
                <a:extLst>
                  <a:ext uri="{FF2B5EF4-FFF2-40B4-BE49-F238E27FC236}">
                    <a16:creationId xmlns="" xmlns:a16="http://schemas.microsoft.com/office/drawing/2014/main" id="{13FCB2F9-45A8-4E99-B7C0-2269B7126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84013" y="5354638"/>
                <a:ext cx="79375" cy="36513"/>
              </a:xfrm>
              <a:custGeom>
                <a:avLst/>
                <a:gdLst>
                  <a:gd name="T0" fmla="*/ 104 w 198"/>
                  <a:gd name="T1" fmla="*/ 69 h 92"/>
                  <a:gd name="T2" fmla="*/ 109 w 198"/>
                  <a:gd name="T3" fmla="*/ 67 h 92"/>
                  <a:gd name="T4" fmla="*/ 114 w 198"/>
                  <a:gd name="T5" fmla="*/ 66 h 92"/>
                  <a:gd name="T6" fmla="*/ 117 w 198"/>
                  <a:gd name="T7" fmla="*/ 67 h 92"/>
                  <a:gd name="T8" fmla="*/ 119 w 198"/>
                  <a:gd name="T9" fmla="*/ 68 h 92"/>
                  <a:gd name="T10" fmla="*/ 121 w 198"/>
                  <a:gd name="T11" fmla="*/ 69 h 92"/>
                  <a:gd name="T12" fmla="*/ 123 w 198"/>
                  <a:gd name="T13" fmla="*/ 72 h 92"/>
                  <a:gd name="T14" fmla="*/ 126 w 198"/>
                  <a:gd name="T15" fmla="*/ 76 h 92"/>
                  <a:gd name="T16" fmla="*/ 128 w 198"/>
                  <a:gd name="T17" fmla="*/ 78 h 92"/>
                  <a:gd name="T18" fmla="*/ 132 w 198"/>
                  <a:gd name="T19" fmla="*/ 82 h 92"/>
                  <a:gd name="T20" fmla="*/ 137 w 198"/>
                  <a:gd name="T21" fmla="*/ 85 h 92"/>
                  <a:gd name="T22" fmla="*/ 148 w 198"/>
                  <a:gd name="T23" fmla="*/ 89 h 92"/>
                  <a:gd name="T24" fmla="*/ 162 w 198"/>
                  <a:gd name="T25" fmla="*/ 92 h 92"/>
                  <a:gd name="T26" fmla="*/ 173 w 198"/>
                  <a:gd name="T27" fmla="*/ 92 h 92"/>
                  <a:gd name="T28" fmla="*/ 184 w 198"/>
                  <a:gd name="T29" fmla="*/ 92 h 92"/>
                  <a:gd name="T30" fmla="*/ 191 w 198"/>
                  <a:gd name="T31" fmla="*/ 91 h 92"/>
                  <a:gd name="T32" fmla="*/ 198 w 198"/>
                  <a:gd name="T33" fmla="*/ 90 h 92"/>
                  <a:gd name="T34" fmla="*/ 196 w 198"/>
                  <a:gd name="T35" fmla="*/ 80 h 92"/>
                  <a:gd name="T36" fmla="*/ 193 w 198"/>
                  <a:gd name="T37" fmla="*/ 71 h 92"/>
                  <a:gd name="T38" fmla="*/ 190 w 198"/>
                  <a:gd name="T39" fmla="*/ 63 h 92"/>
                  <a:gd name="T40" fmla="*/ 185 w 198"/>
                  <a:gd name="T41" fmla="*/ 54 h 92"/>
                  <a:gd name="T42" fmla="*/ 181 w 198"/>
                  <a:gd name="T43" fmla="*/ 46 h 92"/>
                  <a:gd name="T44" fmla="*/ 175 w 198"/>
                  <a:gd name="T45" fmla="*/ 39 h 92"/>
                  <a:gd name="T46" fmla="*/ 169 w 198"/>
                  <a:gd name="T47" fmla="*/ 32 h 92"/>
                  <a:gd name="T48" fmla="*/ 163 w 198"/>
                  <a:gd name="T49" fmla="*/ 26 h 92"/>
                  <a:gd name="T50" fmla="*/ 155 w 198"/>
                  <a:gd name="T51" fmla="*/ 21 h 92"/>
                  <a:gd name="T52" fmla="*/ 149 w 198"/>
                  <a:gd name="T53" fmla="*/ 15 h 92"/>
                  <a:gd name="T54" fmla="*/ 141 w 198"/>
                  <a:gd name="T55" fmla="*/ 10 h 92"/>
                  <a:gd name="T56" fmla="*/ 132 w 198"/>
                  <a:gd name="T57" fmla="*/ 6 h 92"/>
                  <a:gd name="T58" fmla="*/ 124 w 198"/>
                  <a:gd name="T59" fmla="*/ 4 h 92"/>
                  <a:gd name="T60" fmla="*/ 115 w 198"/>
                  <a:gd name="T61" fmla="*/ 1 h 92"/>
                  <a:gd name="T62" fmla="*/ 106 w 198"/>
                  <a:gd name="T63" fmla="*/ 0 h 92"/>
                  <a:gd name="T64" fmla="*/ 97 w 198"/>
                  <a:gd name="T65" fmla="*/ 0 h 92"/>
                  <a:gd name="T66" fmla="*/ 88 w 198"/>
                  <a:gd name="T67" fmla="*/ 0 h 92"/>
                  <a:gd name="T68" fmla="*/ 81 w 198"/>
                  <a:gd name="T69" fmla="*/ 1 h 92"/>
                  <a:gd name="T70" fmla="*/ 73 w 198"/>
                  <a:gd name="T71" fmla="*/ 4 h 92"/>
                  <a:gd name="T72" fmla="*/ 64 w 198"/>
                  <a:gd name="T73" fmla="*/ 5 h 92"/>
                  <a:gd name="T74" fmla="*/ 58 w 198"/>
                  <a:gd name="T75" fmla="*/ 9 h 92"/>
                  <a:gd name="T76" fmla="*/ 50 w 198"/>
                  <a:gd name="T77" fmla="*/ 13 h 92"/>
                  <a:gd name="T78" fmla="*/ 44 w 198"/>
                  <a:gd name="T79" fmla="*/ 17 h 92"/>
                  <a:gd name="T80" fmla="*/ 37 w 198"/>
                  <a:gd name="T81" fmla="*/ 22 h 92"/>
                  <a:gd name="T82" fmla="*/ 24 w 198"/>
                  <a:gd name="T83" fmla="*/ 32 h 92"/>
                  <a:gd name="T84" fmla="*/ 14 w 198"/>
                  <a:gd name="T85" fmla="*/ 45 h 92"/>
                  <a:gd name="T86" fmla="*/ 6 w 198"/>
                  <a:gd name="T87" fmla="*/ 60 h 92"/>
                  <a:gd name="T88" fmla="*/ 0 w 198"/>
                  <a:gd name="T89" fmla="*/ 76 h 92"/>
                  <a:gd name="T90" fmla="*/ 1 w 198"/>
                  <a:gd name="T91" fmla="*/ 75 h 92"/>
                  <a:gd name="T92" fmla="*/ 10 w 198"/>
                  <a:gd name="T93" fmla="*/ 80 h 92"/>
                  <a:gd name="T94" fmla="*/ 22 w 198"/>
                  <a:gd name="T95" fmla="*/ 84 h 92"/>
                  <a:gd name="T96" fmla="*/ 35 w 198"/>
                  <a:gd name="T97" fmla="*/ 86 h 92"/>
                  <a:gd name="T98" fmla="*/ 50 w 198"/>
                  <a:gd name="T99" fmla="*/ 87 h 92"/>
                  <a:gd name="T100" fmla="*/ 64 w 198"/>
                  <a:gd name="T101" fmla="*/ 86 h 92"/>
                  <a:gd name="T102" fmla="*/ 79 w 198"/>
                  <a:gd name="T103" fmla="*/ 84 h 92"/>
                  <a:gd name="T104" fmla="*/ 86 w 198"/>
                  <a:gd name="T105" fmla="*/ 81 h 92"/>
                  <a:gd name="T106" fmla="*/ 92 w 198"/>
                  <a:gd name="T107" fmla="*/ 77 h 92"/>
                  <a:gd name="T108" fmla="*/ 99 w 198"/>
                  <a:gd name="T109" fmla="*/ 75 h 92"/>
                  <a:gd name="T110" fmla="*/ 104 w 198"/>
                  <a:gd name="T111" fmla="*/ 6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8" h="92">
                    <a:moveTo>
                      <a:pt x="104" y="69"/>
                    </a:moveTo>
                    <a:lnTo>
                      <a:pt x="109" y="67"/>
                    </a:lnTo>
                    <a:lnTo>
                      <a:pt x="114" y="66"/>
                    </a:lnTo>
                    <a:lnTo>
                      <a:pt x="117" y="67"/>
                    </a:lnTo>
                    <a:lnTo>
                      <a:pt x="119" y="68"/>
                    </a:lnTo>
                    <a:lnTo>
                      <a:pt x="121" y="69"/>
                    </a:lnTo>
                    <a:lnTo>
                      <a:pt x="123" y="72"/>
                    </a:lnTo>
                    <a:lnTo>
                      <a:pt x="126" y="76"/>
                    </a:lnTo>
                    <a:lnTo>
                      <a:pt x="128" y="78"/>
                    </a:lnTo>
                    <a:lnTo>
                      <a:pt x="132" y="82"/>
                    </a:lnTo>
                    <a:lnTo>
                      <a:pt x="137" y="85"/>
                    </a:lnTo>
                    <a:lnTo>
                      <a:pt x="148" y="89"/>
                    </a:lnTo>
                    <a:lnTo>
                      <a:pt x="162" y="92"/>
                    </a:lnTo>
                    <a:lnTo>
                      <a:pt x="173" y="92"/>
                    </a:lnTo>
                    <a:lnTo>
                      <a:pt x="184" y="92"/>
                    </a:lnTo>
                    <a:lnTo>
                      <a:pt x="191" y="91"/>
                    </a:lnTo>
                    <a:lnTo>
                      <a:pt x="198" y="90"/>
                    </a:lnTo>
                    <a:lnTo>
                      <a:pt x="196" y="80"/>
                    </a:lnTo>
                    <a:lnTo>
                      <a:pt x="193" y="71"/>
                    </a:lnTo>
                    <a:lnTo>
                      <a:pt x="190" y="63"/>
                    </a:lnTo>
                    <a:lnTo>
                      <a:pt x="185" y="54"/>
                    </a:lnTo>
                    <a:lnTo>
                      <a:pt x="181" y="46"/>
                    </a:lnTo>
                    <a:lnTo>
                      <a:pt x="175" y="39"/>
                    </a:lnTo>
                    <a:lnTo>
                      <a:pt x="169" y="32"/>
                    </a:lnTo>
                    <a:lnTo>
                      <a:pt x="163" y="26"/>
                    </a:lnTo>
                    <a:lnTo>
                      <a:pt x="155" y="21"/>
                    </a:lnTo>
                    <a:lnTo>
                      <a:pt x="149" y="15"/>
                    </a:lnTo>
                    <a:lnTo>
                      <a:pt x="141" y="10"/>
                    </a:lnTo>
                    <a:lnTo>
                      <a:pt x="132" y="6"/>
                    </a:lnTo>
                    <a:lnTo>
                      <a:pt x="124" y="4"/>
                    </a:lnTo>
                    <a:lnTo>
                      <a:pt x="115" y="1"/>
                    </a:lnTo>
                    <a:lnTo>
                      <a:pt x="106" y="0"/>
                    </a:lnTo>
                    <a:lnTo>
                      <a:pt x="97" y="0"/>
                    </a:lnTo>
                    <a:lnTo>
                      <a:pt x="88" y="0"/>
                    </a:lnTo>
                    <a:lnTo>
                      <a:pt x="81" y="1"/>
                    </a:lnTo>
                    <a:lnTo>
                      <a:pt x="73" y="4"/>
                    </a:lnTo>
                    <a:lnTo>
                      <a:pt x="64" y="5"/>
                    </a:lnTo>
                    <a:lnTo>
                      <a:pt x="58" y="9"/>
                    </a:lnTo>
                    <a:lnTo>
                      <a:pt x="50" y="13"/>
                    </a:lnTo>
                    <a:lnTo>
                      <a:pt x="44" y="17"/>
                    </a:lnTo>
                    <a:lnTo>
                      <a:pt x="37" y="22"/>
                    </a:lnTo>
                    <a:lnTo>
                      <a:pt x="24" y="32"/>
                    </a:lnTo>
                    <a:lnTo>
                      <a:pt x="14" y="45"/>
                    </a:lnTo>
                    <a:lnTo>
                      <a:pt x="6" y="60"/>
                    </a:lnTo>
                    <a:lnTo>
                      <a:pt x="0" y="76"/>
                    </a:lnTo>
                    <a:lnTo>
                      <a:pt x="1" y="75"/>
                    </a:lnTo>
                    <a:lnTo>
                      <a:pt x="10" y="80"/>
                    </a:lnTo>
                    <a:lnTo>
                      <a:pt x="22" y="84"/>
                    </a:lnTo>
                    <a:lnTo>
                      <a:pt x="35" y="86"/>
                    </a:lnTo>
                    <a:lnTo>
                      <a:pt x="50" y="87"/>
                    </a:lnTo>
                    <a:lnTo>
                      <a:pt x="64" y="86"/>
                    </a:lnTo>
                    <a:lnTo>
                      <a:pt x="79" y="84"/>
                    </a:lnTo>
                    <a:lnTo>
                      <a:pt x="86" y="81"/>
                    </a:lnTo>
                    <a:lnTo>
                      <a:pt x="92" y="77"/>
                    </a:lnTo>
                    <a:lnTo>
                      <a:pt x="99" y="75"/>
                    </a:lnTo>
                    <a:lnTo>
                      <a:pt x="10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452">
                <a:extLst>
                  <a:ext uri="{FF2B5EF4-FFF2-40B4-BE49-F238E27FC236}">
                    <a16:creationId xmlns="" xmlns:a16="http://schemas.microsoft.com/office/drawing/2014/main" id="{2B0B0156-F3F8-432C-904E-02DCD27632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03050" y="5507038"/>
                <a:ext cx="79375" cy="36513"/>
              </a:xfrm>
              <a:custGeom>
                <a:avLst/>
                <a:gdLst>
                  <a:gd name="T0" fmla="*/ 0 w 197"/>
                  <a:gd name="T1" fmla="*/ 75 h 93"/>
                  <a:gd name="T2" fmla="*/ 0 w 197"/>
                  <a:gd name="T3" fmla="*/ 74 h 93"/>
                  <a:gd name="T4" fmla="*/ 9 w 197"/>
                  <a:gd name="T5" fmla="*/ 79 h 93"/>
                  <a:gd name="T6" fmla="*/ 22 w 197"/>
                  <a:gd name="T7" fmla="*/ 82 h 93"/>
                  <a:gd name="T8" fmla="*/ 34 w 197"/>
                  <a:gd name="T9" fmla="*/ 85 h 93"/>
                  <a:gd name="T10" fmla="*/ 50 w 197"/>
                  <a:gd name="T11" fmla="*/ 86 h 93"/>
                  <a:gd name="T12" fmla="*/ 64 w 197"/>
                  <a:gd name="T13" fmla="*/ 86 h 93"/>
                  <a:gd name="T14" fmla="*/ 79 w 197"/>
                  <a:gd name="T15" fmla="*/ 82 h 93"/>
                  <a:gd name="T16" fmla="*/ 86 w 197"/>
                  <a:gd name="T17" fmla="*/ 80 h 93"/>
                  <a:gd name="T18" fmla="*/ 92 w 197"/>
                  <a:gd name="T19" fmla="*/ 77 h 93"/>
                  <a:gd name="T20" fmla="*/ 99 w 197"/>
                  <a:gd name="T21" fmla="*/ 74 h 93"/>
                  <a:gd name="T22" fmla="*/ 104 w 197"/>
                  <a:gd name="T23" fmla="*/ 68 h 93"/>
                  <a:gd name="T24" fmla="*/ 108 w 197"/>
                  <a:gd name="T25" fmla="*/ 66 h 93"/>
                  <a:gd name="T26" fmla="*/ 114 w 197"/>
                  <a:gd name="T27" fmla="*/ 66 h 93"/>
                  <a:gd name="T28" fmla="*/ 117 w 197"/>
                  <a:gd name="T29" fmla="*/ 66 h 93"/>
                  <a:gd name="T30" fmla="*/ 119 w 197"/>
                  <a:gd name="T31" fmla="*/ 67 h 93"/>
                  <a:gd name="T32" fmla="*/ 120 w 197"/>
                  <a:gd name="T33" fmla="*/ 70 h 93"/>
                  <a:gd name="T34" fmla="*/ 123 w 197"/>
                  <a:gd name="T35" fmla="*/ 72 h 93"/>
                  <a:gd name="T36" fmla="*/ 124 w 197"/>
                  <a:gd name="T37" fmla="*/ 75 h 93"/>
                  <a:gd name="T38" fmla="*/ 128 w 197"/>
                  <a:gd name="T39" fmla="*/ 79 h 93"/>
                  <a:gd name="T40" fmla="*/ 132 w 197"/>
                  <a:gd name="T41" fmla="*/ 81 h 93"/>
                  <a:gd name="T42" fmla="*/ 137 w 197"/>
                  <a:gd name="T43" fmla="*/ 84 h 93"/>
                  <a:gd name="T44" fmla="*/ 147 w 197"/>
                  <a:gd name="T45" fmla="*/ 89 h 93"/>
                  <a:gd name="T46" fmla="*/ 161 w 197"/>
                  <a:gd name="T47" fmla="*/ 91 h 93"/>
                  <a:gd name="T48" fmla="*/ 173 w 197"/>
                  <a:gd name="T49" fmla="*/ 93 h 93"/>
                  <a:gd name="T50" fmla="*/ 183 w 197"/>
                  <a:gd name="T51" fmla="*/ 93 h 93"/>
                  <a:gd name="T52" fmla="*/ 191 w 197"/>
                  <a:gd name="T53" fmla="*/ 91 h 93"/>
                  <a:gd name="T54" fmla="*/ 197 w 197"/>
                  <a:gd name="T55" fmla="*/ 89 h 93"/>
                  <a:gd name="T56" fmla="*/ 196 w 197"/>
                  <a:gd name="T57" fmla="*/ 80 h 93"/>
                  <a:gd name="T58" fmla="*/ 192 w 197"/>
                  <a:gd name="T59" fmla="*/ 71 h 93"/>
                  <a:gd name="T60" fmla="*/ 190 w 197"/>
                  <a:gd name="T61" fmla="*/ 62 h 93"/>
                  <a:gd name="T62" fmla="*/ 185 w 197"/>
                  <a:gd name="T63" fmla="*/ 54 h 93"/>
                  <a:gd name="T64" fmla="*/ 181 w 197"/>
                  <a:gd name="T65" fmla="*/ 45 h 93"/>
                  <a:gd name="T66" fmla="*/ 174 w 197"/>
                  <a:gd name="T67" fmla="*/ 39 h 93"/>
                  <a:gd name="T68" fmla="*/ 169 w 197"/>
                  <a:gd name="T69" fmla="*/ 31 h 93"/>
                  <a:gd name="T70" fmla="*/ 163 w 197"/>
                  <a:gd name="T71" fmla="*/ 26 h 93"/>
                  <a:gd name="T72" fmla="*/ 155 w 197"/>
                  <a:gd name="T73" fmla="*/ 20 h 93"/>
                  <a:gd name="T74" fmla="*/ 149 w 197"/>
                  <a:gd name="T75" fmla="*/ 14 h 93"/>
                  <a:gd name="T76" fmla="*/ 141 w 197"/>
                  <a:gd name="T77" fmla="*/ 11 h 93"/>
                  <a:gd name="T78" fmla="*/ 132 w 197"/>
                  <a:gd name="T79" fmla="*/ 7 h 93"/>
                  <a:gd name="T80" fmla="*/ 124 w 197"/>
                  <a:gd name="T81" fmla="*/ 4 h 93"/>
                  <a:gd name="T82" fmla="*/ 115 w 197"/>
                  <a:gd name="T83" fmla="*/ 2 h 93"/>
                  <a:gd name="T84" fmla="*/ 106 w 197"/>
                  <a:gd name="T85" fmla="*/ 0 h 93"/>
                  <a:gd name="T86" fmla="*/ 97 w 197"/>
                  <a:gd name="T87" fmla="*/ 0 h 93"/>
                  <a:gd name="T88" fmla="*/ 88 w 197"/>
                  <a:gd name="T89" fmla="*/ 0 h 93"/>
                  <a:gd name="T90" fmla="*/ 81 w 197"/>
                  <a:gd name="T91" fmla="*/ 2 h 93"/>
                  <a:gd name="T92" fmla="*/ 72 w 197"/>
                  <a:gd name="T93" fmla="*/ 3 h 93"/>
                  <a:gd name="T94" fmla="*/ 64 w 197"/>
                  <a:gd name="T95" fmla="*/ 5 h 93"/>
                  <a:gd name="T96" fmla="*/ 57 w 197"/>
                  <a:gd name="T97" fmla="*/ 8 h 93"/>
                  <a:gd name="T98" fmla="*/ 50 w 197"/>
                  <a:gd name="T99" fmla="*/ 12 h 93"/>
                  <a:gd name="T100" fmla="*/ 43 w 197"/>
                  <a:gd name="T101" fmla="*/ 16 h 93"/>
                  <a:gd name="T102" fmla="*/ 36 w 197"/>
                  <a:gd name="T103" fmla="*/ 21 h 93"/>
                  <a:gd name="T104" fmla="*/ 24 w 197"/>
                  <a:gd name="T105" fmla="*/ 32 h 93"/>
                  <a:gd name="T106" fmla="*/ 14 w 197"/>
                  <a:gd name="T107" fmla="*/ 45 h 93"/>
                  <a:gd name="T108" fmla="*/ 6 w 197"/>
                  <a:gd name="T109" fmla="*/ 59 h 93"/>
                  <a:gd name="T110" fmla="*/ 0 w 197"/>
                  <a:gd name="T111" fmla="*/ 7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7" h="93">
                    <a:moveTo>
                      <a:pt x="0" y="75"/>
                    </a:moveTo>
                    <a:lnTo>
                      <a:pt x="0" y="74"/>
                    </a:lnTo>
                    <a:lnTo>
                      <a:pt x="9" y="79"/>
                    </a:lnTo>
                    <a:lnTo>
                      <a:pt x="22" y="82"/>
                    </a:lnTo>
                    <a:lnTo>
                      <a:pt x="34" y="85"/>
                    </a:lnTo>
                    <a:lnTo>
                      <a:pt x="50" y="86"/>
                    </a:lnTo>
                    <a:lnTo>
                      <a:pt x="64" y="86"/>
                    </a:lnTo>
                    <a:lnTo>
                      <a:pt x="79" y="82"/>
                    </a:lnTo>
                    <a:lnTo>
                      <a:pt x="86" y="80"/>
                    </a:lnTo>
                    <a:lnTo>
                      <a:pt x="92" y="77"/>
                    </a:lnTo>
                    <a:lnTo>
                      <a:pt x="99" y="74"/>
                    </a:lnTo>
                    <a:lnTo>
                      <a:pt x="104" y="68"/>
                    </a:lnTo>
                    <a:lnTo>
                      <a:pt x="108" y="66"/>
                    </a:lnTo>
                    <a:lnTo>
                      <a:pt x="114" y="66"/>
                    </a:lnTo>
                    <a:lnTo>
                      <a:pt x="117" y="66"/>
                    </a:lnTo>
                    <a:lnTo>
                      <a:pt x="119" y="67"/>
                    </a:lnTo>
                    <a:lnTo>
                      <a:pt x="120" y="70"/>
                    </a:lnTo>
                    <a:lnTo>
                      <a:pt x="123" y="72"/>
                    </a:lnTo>
                    <a:lnTo>
                      <a:pt x="124" y="75"/>
                    </a:lnTo>
                    <a:lnTo>
                      <a:pt x="128" y="79"/>
                    </a:lnTo>
                    <a:lnTo>
                      <a:pt x="132" y="81"/>
                    </a:lnTo>
                    <a:lnTo>
                      <a:pt x="137" y="84"/>
                    </a:lnTo>
                    <a:lnTo>
                      <a:pt x="147" y="89"/>
                    </a:lnTo>
                    <a:lnTo>
                      <a:pt x="161" y="91"/>
                    </a:lnTo>
                    <a:lnTo>
                      <a:pt x="173" y="93"/>
                    </a:lnTo>
                    <a:lnTo>
                      <a:pt x="183" y="93"/>
                    </a:lnTo>
                    <a:lnTo>
                      <a:pt x="191" y="91"/>
                    </a:lnTo>
                    <a:lnTo>
                      <a:pt x="197" y="89"/>
                    </a:lnTo>
                    <a:lnTo>
                      <a:pt x="196" y="80"/>
                    </a:lnTo>
                    <a:lnTo>
                      <a:pt x="192" y="71"/>
                    </a:lnTo>
                    <a:lnTo>
                      <a:pt x="190" y="62"/>
                    </a:lnTo>
                    <a:lnTo>
                      <a:pt x="185" y="54"/>
                    </a:lnTo>
                    <a:lnTo>
                      <a:pt x="181" y="45"/>
                    </a:lnTo>
                    <a:lnTo>
                      <a:pt x="174" y="39"/>
                    </a:lnTo>
                    <a:lnTo>
                      <a:pt x="169" y="31"/>
                    </a:lnTo>
                    <a:lnTo>
                      <a:pt x="163" y="26"/>
                    </a:lnTo>
                    <a:lnTo>
                      <a:pt x="155" y="20"/>
                    </a:lnTo>
                    <a:lnTo>
                      <a:pt x="149" y="14"/>
                    </a:lnTo>
                    <a:lnTo>
                      <a:pt x="141" y="11"/>
                    </a:lnTo>
                    <a:lnTo>
                      <a:pt x="132" y="7"/>
                    </a:lnTo>
                    <a:lnTo>
                      <a:pt x="124" y="4"/>
                    </a:lnTo>
                    <a:lnTo>
                      <a:pt x="115" y="2"/>
                    </a:lnTo>
                    <a:lnTo>
                      <a:pt x="106" y="0"/>
                    </a:lnTo>
                    <a:lnTo>
                      <a:pt x="97" y="0"/>
                    </a:lnTo>
                    <a:lnTo>
                      <a:pt x="88" y="0"/>
                    </a:lnTo>
                    <a:lnTo>
                      <a:pt x="81" y="2"/>
                    </a:lnTo>
                    <a:lnTo>
                      <a:pt x="72" y="3"/>
                    </a:lnTo>
                    <a:lnTo>
                      <a:pt x="64" y="5"/>
                    </a:lnTo>
                    <a:lnTo>
                      <a:pt x="57" y="8"/>
                    </a:lnTo>
                    <a:lnTo>
                      <a:pt x="50" y="12"/>
                    </a:lnTo>
                    <a:lnTo>
                      <a:pt x="43" y="16"/>
                    </a:lnTo>
                    <a:lnTo>
                      <a:pt x="36" y="21"/>
                    </a:lnTo>
                    <a:lnTo>
                      <a:pt x="24" y="32"/>
                    </a:lnTo>
                    <a:lnTo>
                      <a:pt x="14" y="45"/>
                    </a:lnTo>
                    <a:lnTo>
                      <a:pt x="6" y="59"/>
                    </a:lnTo>
                    <a:lnTo>
                      <a:pt x="0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453">
                <a:extLst>
                  <a:ext uri="{FF2B5EF4-FFF2-40B4-BE49-F238E27FC236}">
                    <a16:creationId xmlns="" xmlns:a16="http://schemas.microsoft.com/office/drawing/2014/main" id="{AD14C3B7-8501-4930-9F67-79D665316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77650" y="5545138"/>
                <a:ext cx="128587" cy="90488"/>
              </a:xfrm>
              <a:custGeom>
                <a:avLst/>
                <a:gdLst>
                  <a:gd name="T0" fmla="*/ 289 w 325"/>
                  <a:gd name="T1" fmla="*/ 155 h 230"/>
                  <a:gd name="T2" fmla="*/ 217 w 325"/>
                  <a:gd name="T3" fmla="*/ 136 h 230"/>
                  <a:gd name="T4" fmla="*/ 217 w 325"/>
                  <a:gd name="T5" fmla="*/ 112 h 230"/>
                  <a:gd name="T6" fmla="*/ 227 w 325"/>
                  <a:gd name="T7" fmla="*/ 104 h 230"/>
                  <a:gd name="T8" fmla="*/ 236 w 325"/>
                  <a:gd name="T9" fmla="*/ 95 h 230"/>
                  <a:gd name="T10" fmla="*/ 245 w 325"/>
                  <a:gd name="T11" fmla="*/ 85 h 230"/>
                  <a:gd name="T12" fmla="*/ 252 w 325"/>
                  <a:gd name="T13" fmla="*/ 73 h 230"/>
                  <a:gd name="T14" fmla="*/ 258 w 325"/>
                  <a:gd name="T15" fmla="*/ 62 h 230"/>
                  <a:gd name="T16" fmla="*/ 262 w 325"/>
                  <a:gd name="T17" fmla="*/ 48 h 230"/>
                  <a:gd name="T18" fmla="*/ 266 w 325"/>
                  <a:gd name="T19" fmla="*/ 35 h 230"/>
                  <a:gd name="T20" fmla="*/ 267 w 325"/>
                  <a:gd name="T21" fmla="*/ 21 h 230"/>
                  <a:gd name="T22" fmla="*/ 255 w 325"/>
                  <a:gd name="T23" fmla="*/ 22 h 230"/>
                  <a:gd name="T24" fmla="*/ 243 w 325"/>
                  <a:gd name="T25" fmla="*/ 23 h 230"/>
                  <a:gd name="T26" fmla="*/ 234 w 325"/>
                  <a:gd name="T27" fmla="*/ 22 h 230"/>
                  <a:gd name="T28" fmla="*/ 225 w 325"/>
                  <a:gd name="T29" fmla="*/ 22 h 230"/>
                  <a:gd name="T30" fmla="*/ 211 w 325"/>
                  <a:gd name="T31" fmla="*/ 18 h 230"/>
                  <a:gd name="T32" fmla="*/ 198 w 325"/>
                  <a:gd name="T33" fmla="*/ 14 h 230"/>
                  <a:gd name="T34" fmla="*/ 186 w 325"/>
                  <a:gd name="T35" fmla="*/ 8 h 230"/>
                  <a:gd name="T36" fmla="*/ 177 w 325"/>
                  <a:gd name="T37" fmla="*/ 0 h 230"/>
                  <a:gd name="T38" fmla="*/ 171 w 325"/>
                  <a:gd name="T39" fmla="*/ 4 h 230"/>
                  <a:gd name="T40" fmla="*/ 164 w 325"/>
                  <a:gd name="T41" fmla="*/ 8 h 230"/>
                  <a:gd name="T42" fmla="*/ 157 w 325"/>
                  <a:gd name="T43" fmla="*/ 10 h 230"/>
                  <a:gd name="T44" fmla="*/ 149 w 325"/>
                  <a:gd name="T45" fmla="*/ 13 h 230"/>
                  <a:gd name="T46" fmla="*/ 133 w 325"/>
                  <a:gd name="T47" fmla="*/ 15 h 230"/>
                  <a:gd name="T48" fmla="*/ 118 w 325"/>
                  <a:gd name="T49" fmla="*/ 17 h 230"/>
                  <a:gd name="T50" fmla="*/ 103 w 325"/>
                  <a:gd name="T51" fmla="*/ 15 h 230"/>
                  <a:gd name="T52" fmla="*/ 87 w 325"/>
                  <a:gd name="T53" fmla="*/ 13 h 230"/>
                  <a:gd name="T54" fmla="*/ 73 w 325"/>
                  <a:gd name="T55" fmla="*/ 9 h 230"/>
                  <a:gd name="T56" fmla="*/ 62 w 325"/>
                  <a:gd name="T57" fmla="*/ 4 h 230"/>
                  <a:gd name="T58" fmla="*/ 62 w 325"/>
                  <a:gd name="T59" fmla="*/ 10 h 230"/>
                  <a:gd name="T60" fmla="*/ 60 w 325"/>
                  <a:gd name="T61" fmla="*/ 17 h 230"/>
                  <a:gd name="T62" fmla="*/ 62 w 325"/>
                  <a:gd name="T63" fmla="*/ 31 h 230"/>
                  <a:gd name="T64" fmla="*/ 64 w 325"/>
                  <a:gd name="T65" fmla="*/ 45 h 230"/>
                  <a:gd name="T66" fmla="*/ 68 w 325"/>
                  <a:gd name="T67" fmla="*/ 58 h 230"/>
                  <a:gd name="T68" fmla="*/ 74 w 325"/>
                  <a:gd name="T69" fmla="*/ 71 h 230"/>
                  <a:gd name="T70" fmla="*/ 81 w 325"/>
                  <a:gd name="T71" fmla="*/ 82 h 230"/>
                  <a:gd name="T72" fmla="*/ 89 w 325"/>
                  <a:gd name="T73" fmla="*/ 93 h 230"/>
                  <a:gd name="T74" fmla="*/ 97 w 325"/>
                  <a:gd name="T75" fmla="*/ 103 h 230"/>
                  <a:gd name="T76" fmla="*/ 108 w 325"/>
                  <a:gd name="T77" fmla="*/ 111 h 230"/>
                  <a:gd name="T78" fmla="*/ 108 w 325"/>
                  <a:gd name="T79" fmla="*/ 136 h 230"/>
                  <a:gd name="T80" fmla="*/ 38 w 325"/>
                  <a:gd name="T81" fmla="*/ 155 h 230"/>
                  <a:gd name="T82" fmla="*/ 31 w 325"/>
                  <a:gd name="T83" fmla="*/ 158 h 230"/>
                  <a:gd name="T84" fmla="*/ 23 w 325"/>
                  <a:gd name="T85" fmla="*/ 163 h 230"/>
                  <a:gd name="T86" fmla="*/ 17 w 325"/>
                  <a:gd name="T87" fmla="*/ 168 h 230"/>
                  <a:gd name="T88" fmla="*/ 11 w 325"/>
                  <a:gd name="T89" fmla="*/ 175 h 230"/>
                  <a:gd name="T90" fmla="*/ 6 w 325"/>
                  <a:gd name="T91" fmla="*/ 181 h 230"/>
                  <a:gd name="T92" fmla="*/ 4 w 325"/>
                  <a:gd name="T93" fmla="*/ 189 h 230"/>
                  <a:gd name="T94" fmla="*/ 1 w 325"/>
                  <a:gd name="T95" fmla="*/ 198 h 230"/>
                  <a:gd name="T96" fmla="*/ 0 w 325"/>
                  <a:gd name="T97" fmla="*/ 206 h 230"/>
                  <a:gd name="T98" fmla="*/ 0 w 325"/>
                  <a:gd name="T99" fmla="*/ 230 h 230"/>
                  <a:gd name="T100" fmla="*/ 325 w 325"/>
                  <a:gd name="T101" fmla="*/ 230 h 230"/>
                  <a:gd name="T102" fmla="*/ 325 w 325"/>
                  <a:gd name="T103" fmla="*/ 206 h 230"/>
                  <a:gd name="T104" fmla="*/ 324 w 325"/>
                  <a:gd name="T105" fmla="*/ 198 h 230"/>
                  <a:gd name="T106" fmla="*/ 322 w 325"/>
                  <a:gd name="T107" fmla="*/ 189 h 230"/>
                  <a:gd name="T108" fmla="*/ 318 w 325"/>
                  <a:gd name="T109" fmla="*/ 181 h 230"/>
                  <a:gd name="T110" fmla="*/ 315 w 325"/>
                  <a:gd name="T111" fmla="*/ 175 h 230"/>
                  <a:gd name="T112" fmla="*/ 309 w 325"/>
                  <a:gd name="T113" fmla="*/ 168 h 230"/>
                  <a:gd name="T114" fmla="*/ 303 w 325"/>
                  <a:gd name="T115" fmla="*/ 162 h 230"/>
                  <a:gd name="T116" fmla="*/ 297 w 325"/>
                  <a:gd name="T117" fmla="*/ 158 h 230"/>
                  <a:gd name="T118" fmla="*/ 289 w 325"/>
                  <a:gd name="T119" fmla="*/ 155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25" h="230">
                    <a:moveTo>
                      <a:pt x="289" y="155"/>
                    </a:moveTo>
                    <a:lnTo>
                      <a:pt x="217" y="136"/>
                    </a:lnTo>
                    <a:lnTo>
                      <a:pt x="217" y="112"/>
                    </a:lnTo>
                    <a:lnTo>
                      <a:pt x="227" y="104"/>
                    </a:lnTo>
                    <a:lnTo>
                      <a:pt x="236" y="95"/>
                    </a:lnTo>
                    <a:lnTo>
                      <a:pt x="245" y="85"/>
                    </a:lnTo>
                    <a:lnTo>
                      <a:pt x="252" y="73"/>
                    </a:lnTo>
                    <a:lnTo>
                      <a:pt x="258" y="62"/>
                    </a:lnTo>
                    <a:lnTo>
                      <a:pt x="262" y="48"/>
                    </a:lnTo>
                    <a:lnTo>
                      <a:pt x="266" y="35"/>
                    </a:lnTo>
                    <a:lnTo>
                      <a:pt x="267" y="21"/>
                    </a:lnTo>
                    <a:lnTo>
                      <a:pt x="255" y="22"/>
                    </a:lnTo>
                    <a:lnTo>
                      <a:pt x="243" y="23"/>
                    </a:lnTo>
                    <a:lnTo>
                      <a:pt x="234" y="22"/>
                    </a:lnTo>
                    <a:lnTo>
                      <a:pt x="225" y="22"/>
                    </a:lnTo>
                    <a:lnTo>
                      <a:pt x="211" y="18"/>
                    </a:lnTo>
                    <a:lnTo>
                      <a:pt x="198" y="14"/>
                    </a:lnTo>
                    <a:lnTo>
                      <a:pt x="186" y="8"/>
                    </a:lnTo>
                    <a:lnTo>
                      <a:pt x="177" y="0"/>
                    </a:lnTo>
                    <a:lnTo>
                      <a:pt x="171" y="4"/>
                    </a:lnTo>
                    <a:lnTo>
                      <a:pt x="164" y="8"/>
                    </a:lnTo>
                    <a:lnTo>
                      <a:pt x="157" y="10"/>
                    </a:lnTo>
                    <a:lnTo>
                      <a:pt x="149" y="13"/>
                    </a:lnTo>
                    <a:lnTo>
                      <a:pt x="133" y="15"/>
                    </a:lnTo>
                    <a:lnTo>
                      <a:pt x="118" y="17"/>
                    </a:lnTo>
                    <a:lnTo>
                      <a:pt x="103" y="15"/>
                    </a:lnTo>
                    <a:lnTo>
                      <a:pt x="87" y="13"/>
                    </a:lnTo>
                    <a:lnTo>
                      <a:pt x="73" y="9"/>
                    </a:lnTo>
                    <a:lnTo>
                      <a:pt x="62" y="4"/>
                    </a:lnTo>
                    <a:lnTo>
                      <a:pt x="62" y="10"/>
                    </a:lnTo>
                    <a:lnTo>
                      <a:pt x="60" y="17"/>
                    </a:lnTo>
                    <a:lnTo>
                      <a:pt x="62" y="31"/>
                    </a:lnTo>
                    <a:lnTo>
                      <a:pt x="64" y="45"/>
                    </a:lnTo>
                    <a:lnTo>
                      <a:pt x="68" y="58"/>
                    </a:lnTo>
                    <a:lnTo>
                      <a:pt x="74" y="71"/>
                    </a:lnTo>
                    <a:lnTo>
                      <a:pt x="81" y="82"/>
                    </a:lnTo>
                    <a:lnTo>
                      <a:pt x="89" y="93"/>
                    </a:lnTo>
                    <a:lnTo>
                      <a:pt x="97" y="103"/>
                    </a:lnTo>
                    <a:lnTo>
                      <a:pt x="108" y="111"/>
                    </a:lnTo>
                    <a:lnTo>
                      <a:pt x="108" y="136"/>
                    </a:lnTo>
                    <a:lnTo>
                      <a:pt x="38" y="155"/>
                    </a:lnTo>
                    <a:lnTo>
                      <a:pt x="31" y="158"/>
                    </a:lnTo>
                    <a:lnTo>
                      <a:pt x="23" y="163"/>
                    </a:lnTo>
                    <a:lnTo>
                      <a:pt x="17" y="168"/>
                    </a:lnTo>
                    <a:lnTo>
                      <a:pt x="11" y="175"/>
                    </a:lnTo>
                    <a:lnTo>
                      <a:pt x="6" y="181"/>
                    </a:lnTo>
                    <a:lnTo>
                      <a:pt x="4" y="189"/>
                    </a:lnTo>
                    <a:lnTo>
                      <a:pt x="1" y="198"/>
                    </a:lnTo>
                    <a:lnTo>
                      <a:pt x="0" y="206"/>
                    </a:lnTo>
                    <a:lnTo>
                      <a:pt x="0" y="230"/>
                    </a:lnTo>
                    <a:lnTo>
                      <a:pt x="325" y="230"/>
                    </a:lnTo>
                    <a:lnTo>
                      <a:pt x="325" y="206"/>
                    </a:lnTo>
                    <a:lnTo>
                      <a:pt x="324" y="198"/>
                    </a:lnTo>
                    <a:lnTo>
                      <a:pt x="322" y="189"/>
                    </a:lnTo>
                    <a:lnTo>
                      <a:pt x="318" y="181"/>
                    </a:lnTo>
                    <a:lnTo>
                      <a:pt x="315" y="175"/>
                    </a:lnTo>
                    <a:lnTo>
                      <a:pt x="309" y="168"/>
                    </a:lnTo>
                    <a:lnTo>
                      <a:pt x="303" y="162"/>
                    </a:lnTo>
                    <a:lnTo>
                      <a:pt x="297" y="158"/>
                    </a:lnTo>
                    <a:lnTo>
                      <a:pt x="289" y="1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3454">
                <a:extLst>
                  <a:ext uri="{FF2B5EF4-FFF2-40B4-BE49-F238E27FC236}">
                    <a16:creationId xmlns="" xmlns:a16="http://schemas.microsoft.com/office/drawing/2014/main" id="{061D1E28-9B17-45DD-A1A2-27B3B3C0A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42725" y="5494338"/>
                <a:ext cx="39687" cy="39688"/>
              </a:xfrm>
              <a:custGeom>
                <a:avLst/>
                <a:gdLst>
                  <a:gd name="T0" fmla="*/ 96 w 100"/>
                  <a:gd name="T1" fmla="*/ 96 h 100"/>
                  <a:gd name="T2" fmla="*/ 99 w 100"/>
                  <a:gd name="T3" fmla="*/ 92 h 100"/>
                  <a:gd name="T4" fmla="*/ 100 w 100"/>
                  <a:gd name="T5" fmla="*/ 87 h 100"/>
                  <a:gd name="T6" fmla="*/ 99 w 100"/>
                  <a:gd name="T7" fmla="*/ 83 h 100"/>
                  <a:gd name="T8" fmla="*/ 96 w 100"/>
                  <a:gd name="T9" fmla="*/ 80 h 100"/>
                  <a:gd name="T10" fmla="*/ 20 w 100"/>
                  <a:gd name="T11" fmla="*/ 4 h 100"/>
                  <a:gd name="T12" fmla="*/ 17 w 100"/>
                  <a:gd name="T13" fmla="*/ 1 h 100"/>
                  <a:gd name="T14" fmla="*/ 11 w 100"/>
                  <a:gd name="T15" fmla="*/ 0 h 100"/>
                  <a:gd name="T16" fmla="*/ 8 w 100"/>
                  <a:gd name="T17" fmla="*/ 1 h 100"/>
                  <a:gd name="T18" fmla="*/ 4 w 100"/>
                  <a:gd name="T19" fmla="*/ 4 h 100"/>
                  <a:gd name="T20" fmla="*/ 1 w 100"/>
                  <a:gd name="T21" fmla="*/ 8 h 100"/>
                  <a:gd name="T22" fmla="*/ 0 w 100"/>
                  <a:gd name="T23" fmla="*/ 11 h 100"/>
                  <a:gd name="T24" fmla="*/ 1 w 100"/>
                  <a:gd name="T25" fmla="*/ 17 h 100"/>
                  <a:gd name="T26" fmla="*/ 4 w 100"/>
                  <a:gd name="T27" fmla="*/ 20 h 100"/>
                  <a:gd name="T28" fmla="*/ 79 w 100"/>
                  <a:gd name="T29" fmla="*/ 96 h 100"/>
                  <a:gd name="T30" fmla="*/ 83 w 100"/>
                  <a:gd name="T31" fmla="*/ 99 h 100"/>
                  <a:gd name="T32" fmla="*/ 87 w 100"/>
                  <a:gd name="T33" fmla="*/ 100 h 100"/>
                  <a:gd name="T34" fmla="*/ 92 w 100"/>
                  <a:gd name="T35" fmla="*/ 99 h 100"/>
                  <a:gd name="T36" fmla="*/ 96 w 100"/>
                  <a:gd name="T37" fmla="*/ 9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0" h="100">
                    <a:moveTo>
                      <a:pt x="96" y="96"/>
                    </a:moveTo>
                    <a:lnTo>
                      <a:pt x="99" y="92"/>
                    </a:lnTo>
                    <a:lnTo>
                      <a:pt x="100" y="87"/>
                    </a:lnTo>
                    <a:lnTo>
                      <a:pt x="99" y="83"/>
                    </a:lnTo>
                    <a:lnTo>
                      <a:pt x="96" y="80"/>
                    </a:lnTo>
                    <a:lnTo>
                      <a:pt x="20" y="4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0"/>
                    </a:lnTo>
                    <a:lnTo>
                      <a:pt x="79" y="96"/>
                    </a:lnTo>
                    <a:lnTo>
                      <a:pt x="83" y="99"/>
                    </a:lnTo>
                    <a:lnTo>
                      <a:pt x="87" y="100"/>
                    </a:lnTo>
                    <a:lnTo>
                      <a:pt x="92" y="99"/>
                    </a:lnTo>
                    <a:lnTo>
                      <a:pt x="96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3455">
                <a:extLst>
                  <a:ext uri="{FF2B5EF4-FFF2-40B4-BE49-F238E27FC236}">
                    <a16:creationId xmlns="" xmlns:a16="http://schemas.microsoft.com/office/drawing/2014/main" id="{AB7A25F2-E79B-4903-A07C-F68141CFB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06238" y="5494338"/>
                <a:ext cx="38100" cy="39688"/>
              </a:xfrm>
              <a:custGeom>
                <a:avLst/>
                <a:gdLst>
                  <a:gd name="T0" fmla="*/ 78 w 98"/>
                  <a:gd name="T1" fmla="*/ 4 h 100"/>
                  <a:gd name="T2" fmla="*/ 2 w 98"/>
                  <a:gd name="T3" fmla="*/ 80 h 100"/>
                  <a:gd name="T4" fmla="*/ 0 w 98"/>
                  <a:gd name="T5" fmla="*/ 83 h 100"/>
                  <a:gd name="T6" fmla="*/ 0 w 98"/>
                  <a:gd name="T7" fmla="*/ 87 h 100"/>
                  <a:gd name="T8" fmla="*/ 0 w 98"/>
                  <a:gd name="T9" fmla="*/ 92 h 100"/>
                  <a:gd name="T10" fmla="*/ 2 w 98"/>
                  <a:gd name="T11" fmla="*/ 96 h 100"/>
                  <a:gd name="T12" fmla="*/ 7 w 98"/>
                  <a:gd name="T13" fmla="*/ 99 h 100"/>
                  <a:gd name="T14" fmla="*/ 11 w 98"/>
                  <a:gd name="T15" fmla="*/ 100 h 100"/>
                  <a:gd name="T16" fmla="*/ 16 w 98"/>
                  <a:gd name="T17" fmla="*/ 99 h 100"/>
                  <a:gd name="T18" fmla="*/ 20 w 98"/>
                  <a:gd name="T19" fmla="*/ 96 h 100"/>
                  <a:gd name="T20" fmla="*/ 96 w 98"/>
                  <a:gd name="T21" fmla="*/ 20 h 100"/>
                  <a:gd name="T22" fmla="*/ 98 w 98"/>
                  <a:gd name="T23" fmla="*/ 17 h 100"/>
                  <a:gd name="T24" fmla="*/ 98 w 98"/>
                  <a:gd name="T25" fmla="*/ 11 h 100"/>
                  <a:gd name="T26" fmla="*/ 98 w 98"/>
                  <a:gd name="T27" fmla="*/ 8 h 100"/>
                  <a:gd name="T28" fmla="*/ 96 w 98"/>
                  <a:gd name="T29" fmla="*/ 4 h 100"/>
                  <a:gd name="T30" fmla="*/ 92 w 98"/>
                  <a:gd name="T31" fmla="*/ 1 h 100"/>
                  <a:gd name="T32" fmla="*/ 87 w 98"/>
                  <a:gd name="T33" fmla="*/ 0 h 100"/>
                  <a:gd name="T34" fmla="*/ 83 w 98"/>
                  <a:gd name="T35" fmla="*/ 1 h 100"/>
                  <a:gd name="T36" fmla="*/ 78 w 98"/>
                  <a:gd name="T37" fmla="*/ 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8" h="100">
                    <a:moveTo>
                      <a:pt x="78" y="4"/>
                    </a:moveTo>
                    <a:lnTo>
                      <a:pt x="2" y="80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92"/>
                    </a:lnTo>
                    <a:lnTo>
                      <a:pt x="2" y="96"/>
                    </a:lnTo>
                    <a:lnTo>
                      <a:pt x="7" y="99"/>
                    </a:lnTo>
                    <a:lnTo>
                      <a:pt x="11" y="100"/>
                    </a:lnTo>
                    <a:lnTo>
                      <a:pt x="16" y="99"/>
                    </a:lnTo>
                    <a:lnTo>
                      <a:pt x="20" y="96"/>
                    </a:lnTo>
                    <a:lnTo>
                      <a:pt x="96" y="20"/>
                    </a:lnTo>
                    <a:lnTo>
                      <a:pt x="98" y="17"/>
                    </a:lnTo>
                    <a:lnTo>
                      <a:pt x="98" y="11"/>
                    </a:lnTo>
                    <a:lnTo>
                      <a:pt x="98" y="8"/>
                    </a:lnTo>
                    <a:lnTo>
                      <a:pt x="96" y="4"/>
                    </a:lnTo>
                    <a:lnTo>
                      <a:pt x="92" y="1"/>
                    </a:lnTo>
                    <a:lnTo>
                      <a:pt x="87" y="0"/>
                    </a:lnTo>
                    <a:lnTo>
                      <a:pt x="83" y="1"/>
                    </a:lnTo>
                    <a:lnTo>
                      <a:pt x="78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5" name="Freeform 302">
              <a:extLst>
                <a:ext uri="{FF2B5EF4-FFF2-40B4-BE49-F238E27FC236}">
                  <a16:creationId xmlns="" xmlns:a16="http://schemas.microsoft.com/office/drawing/2014/main" id="{445CF568-8041-4828-8801-AFFCD5EF1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5217" y="2262064"/>
              <a:ext cx="418367" cy="281237"/>
            </a:xfrm>
            <a:custGeom>
              <a:avLst/>
              <a:gdLst>
                <a:gd name="T0" fmla="*/ 843 w 903"/>
                <a:gd name="T1" fmla="*/ 572 h 602"/>
                <a:gd name="T2" fmla="*/ 843 w 903"/>
                <a:gd name="T3" fmla="*/ 12 h 602"/>
                <a:gd name="T4" fmla="*/ 840 w 903"/>
                <a:gd name="T5" fmla="*/ 7 h 602"/>
                <a:gd name="T6" fmla="*/ 836 w 903"/>
                <a:gd name="T7" fmla="*/ 3 h 602"/>
                <a:gd name="T8" fmla="*/ 831 w 903"/>
                <a:gd name="T9" fmla="*/ 1 h 602"/>
                <a:gd name="T10" fmla="*/ 707 w 903"/>
                <a:gd name="T11" fmla="*/ 0 h 602"/>
                <a:gd name="T12" fmla="*/ 701 w 903"/>
                <a:gd name="T13" fmla="*/ 2 h 602"/>
                <a:gd name="T14" fmla="*/ 697 w 903"/>
                <a:gd name="T15" fmla="*/ 5 h 602"/>
                <a:gd name="T16" fmla="*/ 694 w 903"/>
                <a:gd name="T17" fmla="*/ 9 h 602"/>
                <a:gd name="T18" fmla="*/ 692 w 903"/>
                <a:gd name="T19" fmla="*/ 16 h 602"/>
                <a:gd name="T20" fmla="*/ 632 w 903"/>
                <a:gd name="T21" fmla="*/ 572 h 602"/>
                <a:gd name="T22" fmla="*/ 631 w 903"/>
                <a:gd name="T23" fmla="*/ 283 h 602"/>
                <a:gd name="T24" fmla="*/ 629 w 903"/>
                <a:gd name="T25" fmla="*/ 277 h 602"/>
                <a:gd name="T26" fmla="*/ 626 w 903"/>
                <a:gd name="T27" fmla="*/ 274 h 602"/>
                <a:gd name="T28" fmla="*/ 621 w 903"/>
                <a:gd name="T29" fmla="*/ 271 h 602"/>
                <a:gd name="T30" fmla="*/ 496 w 903"/>
                <a:gd name="T31" fmla="*/ 271 h 602"/>
                <a:gd name="T32" fmla="*/ 491 w 903"/>
                <a:gd name="T33" fmla="*/ 272 h 602"/>
                <a:gd name="T34" fmla="*/ 487 w 903"/>
                <a:gd name="T35" fmla="*/ 275 h 602"/>
                <a:gd name="T36" fmla="*/ 482 w 903"/>
                <a:gd name="T37" fmla="*/ 281 h 602"/>
                <a:gd name="T38" fmla="*/ 481 w 903"/>
                <a:gd name="T39" fmla="*/ 286 h 602"/>
                <a:gd name="T40" fmla="*/ 421 w 903"/>
                <a:gd name="T41" fmla="*/ 572 h 602"/>
                <a:gd name="T42" fmla="*/ 421 w 903"/>
                <a:gd name="T43" fmla="*/ 193 h 602"/>
                <a:gd name="T44" fmla="*/ 419 w 903"/>
                <a:gd name="T45" fmla="*/ 187 h 602"/>
                <a:gd name="T46" fmla="*/ 415 w 903"/>
                <a:gd name="T47" fmla="*/ 183 h 602"/>
                <a:gd name="T48" fmla="*/ 409 w 903"/>
                <a:gd name="T49" fmla="*/ 181 h 602"/>
                <a:gd name="T50" fmla="*/ 286 w 903"/>
                <a:gd name="T51" fmla="*/ 181 h 602"/>
                <a:gd name="T52" fmla="*/ 280 w 903"/>
                <a:gd name="T53" fmla="*/ 182 h 602"/>
                <a:gd name="T54" fmla="*/ 275 w 903"/>
                <a:gd name="T55" fmla="*/ 185 h 602"/>
                <a:gd name="T56" fmla="*/ 272 w 903"/>
                <a:gd name="T57" fmla="*/ 190 h 602"/>
                <a:gd name="T58" fmla="*/ 271 w 903"/>
                <a:gd name="T59" fmla="*/ 196 h 602"/>
                <a:gd name="T60" fmla="*/ 211 w 903"/>
                <a:gd name="T61" fmla="*/ 572 h 602"/>
                <a:gd name="T62" fmla="*/ 210 w 903"/>
                <a:gd name="T63" fmla="*/ 404 h 602"/>
                <a:gd name="T64" fmla="*/ 208 w 903"/>
                <a:gd name="T65" fmla="*/ 399 h 602"/>
                <a:gd name="T66" fmla="*/ 204 w 903"/>
                <a:gd name="T67" fmla="*/ 394 h 602"/>
                <a:gd name="T68" fmla="*/ 199 w 903"/>
                <a:gd name="T69" fmla="*/ 392 h 602"/>
                <a:gd name="T70" fmla="*/ 75 w 903"/>
                <a:gd name="T71" fmla="*/ 391 h 602"/>
                <a:gd name="T72" fmla="*/ 69 w 903"/>
                <a:gd name="T73" fmla="*/ 392 h 602"/>
                <a:gd name="T74" fmla="*/ 65 w 903"/>
                <a:gd name="T75" fmla="*/ 396 h 602"/>
                <a:gd name="T76" fmla="*/ 62 w 903"/>
                <a:gd name="T77" fmla="*/ 401 h 602"/>
                <a:gd name="T78" fmla="*/ 60 w 903"/>
                <a:gd name="T79" fmla="*/ 406 h 602"/>
                <a:gd name="T80" fmla="*/ 15 w 903"/>
                <a:gd name="T81" fmla="*/ 572 h 602"/>
                <a:gd name="T82" fmla="*/ 9 w 903"/>
                <a:gd name="T83" fmla="*/ 573 h 602"/>
                <a:gd name="T84" fmla="*/ 4 w 903"/>
                <a:gd name="T85" fmla="*/ 577 h 602"/>
                <a:gd name="T86" fmla="*/ 1 w 903"/>
                <a:gd name="T87" fmla="*/ 581 h 602"/>
                <a:gd name="T88" fmla="*/ 0 w 903"/>
                <a:gd name="T89" fmla="*/ 587 h 602"/>
                <a:gd name="T90" fmla="*/ 1 w 903"/>
                <a:gd name="T91" fmla="*/ 593 h 602"/>
                <a:gd name="T92" fmla="*/ 4 w 903"/>
                <a:gd name="T93" fmla="*/ 598 h 602"/>
                <a:gd name="T94" fmla="*/ 9 w 903"/>
                <a:gd name="T95" fmla="*/ 601 h 602"/>
                <a:gd name="T96" fmla="*/ 15 w 903"/>
                <a:gd name="T97" fmla="*/ 602 h 602"/>
                <a:gd name="T98" fmla="*/ 196 w 903"/>
                <a:gd name="T99" fmla="*/ 602 h 602"/>
                <a:gd name="T100" fmla="*/ 406 w 903"/>
                <a:gd name="T101" fmla="*/ 602 h 602"/>
                <a:gd name="T102" fmla="*/ 617 w 903"/>
                <a:gd name="T103" fmla="*/ 602 h 602"/>
                <a:gd name="T104" fmla="*/ 828 w 903"/>
                <a:gd name="T105" fmla="*/ 602 h 602"/>
                <a:gd name="T106" fmla="*/ 891 w 903"/>
                <a:gd name="T107" fmla="*/ 602 h 602"/>
                <a:gd name="T108" fmla="*/ 896 w 903"/>
                <a:gd name="T109" fmla="*/ 600 h 602"/>
                <a:gd name="T110" fmla="*/ 901 w 903"/>
                <a:gd name="T111" fmla="*/ 596 h 602"/>
                <a:gd name="T112" fmla="*/ 903 w 903"/>
                <a:gd name="T113" fmla="*/ 591 h 602"/>
                <a:gd name="T114" fmla="*/ 903 w 903"/>
                <a:gd name="T115" fmla="*/ 584 h 602"/>
                <a:gd name="T116" fmla="*/ 901 w 903"/>
                <a:gd name="T117" fmla="*/ 579 h 602"/>
                <a:gd name="T118" fmla="*/ 896 w 903"/>
                <a:gd name="T119" fmla="*/ 575 h 602"/>
                <a:gd name="T120" fmla="*/ 891 w 903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3" h="602">
                  <a:moveTo>
                    <a:pt x="888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3" y="12"/>
                  </a:lnTo>
                  <a:lnTo>
                    <a:pt x="842" y="9"/>
                  </a:lnTo>
                  <a:lnTo>
                    <a:pt x="840" y="7"/>
                  </a:lnTo>
                  <a:lnTo>
                    <a:pt x="838" y="5"/>
                  </a:lnTo>
                  <a:lnTo>
                    <a:pt x="836" y="3"/>
                  </a:lnTo>
                  <a:lnTo>
                    <a:pt x="834" y="2"/>
                  </a:lnTo>
                  <a:lnTo>
                    <a:pt x="831" y="1"/>
                  </a:lnTo>
                  <a:lnTo>
                    <a:pt x="828" y="1"/>
                  </a:lnTo>
                  <a:lnTo>
                    <a:pt x="707" y="0"/>
                  </a:lnTo>
                  <a:lnTo>
                    <a:pt x="704" y="1"/>
                  </a:lnTo>
                  <a:lnTo>
                    <a:pt x="701" y="2"/>
                  </a:lnTo>
                  <a:lnTo>
                    <a:pt x="699" y="3"/>
                  </a:lnTo>
                  <a:lnTo>
                    <a:pt x="697" y="5"/>
                  </a:lnTo>
                  <a:lnTo>
                    <a:pt x="695" y="7"/>
                  </a:lnTo>
                  <a:lnTo>
                    <a:pt x="694" y="9"/>
                  </a:lnTo>
                  <a:lnTo>
                    <a:pt x="692" y="12"/>
                  </a:lnTo>
                  <a:lnTo>
                    <a:pt x="692" y="16"/>
                  </a:lnTo>
                  <a:lnTo>
                    <a:pt x="692" y="572"/>
                  </a:lnTo>
                  <a:lnTo>
                    <a:pt x="632" y="572"/>
                  </a:lnTo>
                  <a:lnTo>
                    <a:pt x="632" y="286"/>
                  </a:lnTo>
                  <a:lnTo>
                    <a:pt x="631" y="283"/>
                  </a:lnTo>
                  <a:lnTo>
                    <a:pt x="631" y="281"/>
                  </a:lnTo>
                  <a:lnTo>
                    <a:pt x="629" y="277"/>
                  </a:lnTo>
                  <a:lnTo>
                    <a:pt x="628" y="275"/>
                  </a:lnTo>
                  <a:lnTo>
                    <a:pt x="626" y="274"/>
                  </a:lnTo>
                  <a:lnTo>
                    <a:pt x="623" y="272"/>
                  </a:lnTo>
                  <a:lnTo>
                    <a:pt x="621" y="271"/>
                  </a:lnTo>
                  <a:lnTo>
                    <a:pt x="617" y="271"/>
                  </a:lnTo>
                  <a:lnTo>
                    <a:pt x="496" y="271"/>
                  </a:lnTo>
                  <a:lnTo>
                    <a:pt x="494" y="271"/>
                  </a:lnTo>
                  <a:lnTo>
                    <a:pt x="491" y="272"/>
                  </a:lnTo>
                  <a:lnTo>
                    <a:pt x="489" y="274"/>
                  </a:lnTo>
                  <a:lnTo>
                    <a:pt x="487" y="275"/>
                  </a:lnTo>
                  <a:lnTo>
                    <a:pt x="484" y="277"/>
                  </a:lnTo>
                  <a:lnTo>
                    <a:pt x="482" y="281"/>
                  </a:lnTo>
                  <a:lnTo>
                    <a:pt x="482" y="283"/>
                  </a:lnTo>
                  <a:lnTo>
                    <a:pt x="481" y="286"/>
                  </a:lnTo>
                  <a:lnTo>
                    <a:pt x="481" y="572"/>
                  </a:lnTo>
                  <a:lnTo>
                    <a:pt x="421" y="572"/>
                  </a:lnTo>
                  <a:lnTo>
                    <a:pt x="421" y="196"/>
                  </a:lnTo>
                  <a:lnTo>
                    <a:pt x="421" y="193"/>
                  </a:lnTo>
                  <a:lnTo>
                    <a:pt x="420" y="190"/>
                  </a:lnTo>
                  <a:lnTo>
                    <a:pt x="419" y="187"/>
                  </a:lnTo>
                  <a:lnTo>
                    <a:pt x="417" y="185"/>
                  </a:lnTo>
                  <a:lnTo>
                    <a:pt x="415" y="183"/>
                  </a:lnTo>
                  <a:lnTo>
                    <a:pt x="413" y="182"/>
                  </a:lnTo>
                  <a:lnTo>
                    <a:pt x="409" y="181"/>
                  </a:lnTo>
                  <a:lnTo>
                    <a:pt x="406" y="181"/>
                  </a:lnTo>
                  <a:lnTo>
                    <a:pt x="286" y="181"/>
                  </a:lnTo>
                  <a:lnTo>
                    <a:pt x="283" y="181"/>
                  </a:lnTo>
                  <a:lnTo>
                    <a:pt x="280" y="182"/>
                  </a:lnTo>
                  <a:lnTo>
                    <a:pt x="277" y="183"/>
                  </a:lnTo>
                  <a:lnTo>
                    <a:pt x="275" y="185"/>
                  </a:lnTo>
                  <a:lnTo>
                    <a:pt x="273" y="187"/>
                  </a:lnTo>
                  <a:lnTo>
                    <a:pt x="272" y="190"/>
                  </a:lnTo>
                  <a:lnTo>
                    <a:pt x="271" y="193"/>
                  </a:lnTo>
                  <a:lnTo>
                    <a:pt x="271" y="196"/>
                  </a:lnTo>
                  <a:lnTo>
                    <a:pt x="271" y="572"/>
                  </a:lnTo>
                  <a:lnTo>
                    <a:pt x="211" y="572"/>
                  </a:lnTo>
                  <a:lnTo>
                    <a:pt x="211" y="406"/>
                  </a:lnTo>
                  <a:lnTo>
                    <a:pt x="210" y="404"/>
                  </a:lnTo>
                  <a:lnTo>
                    <a:pt x="210" y="401"/>
                  </a:lnTo>
                  <a:lnTo>
                    <a:pt x="208" y="399"/>
                  </a:lnTo>
                  <a:lnTo>
                    <a:pt x="207" y="396"/>
                  </a:lnTo>
                  <a:lnTo>
                    <a:pt x="204" y="394"/>
                  </a:lnTo>
                  <a:lnTo>
                    <a:pt x="201" y="393"/>
                  </a:lnTo>
                  <a:lnTo>
                    <a:pt x="199" y="392"/>
                  </a:lnTo>
                  <a:lnTo>
                    <a:pt x="196" y="391"/>
                  </a:lnTo>
                  <a:lnTo>
                    <a:pt x="75" y="391"/>
                  </a:lnTo>
                  <a:lnTo>
                    <a:pt x="73" y="392"/>
                  </a:lnTo>
                  <a:lnTo>
                    <a:pt x="69" y="392"/>
                  </a:lnTo>
                  <a:lnTo>
                    <a:pt x="67" y="394"/>
                  </a:lnTo>
                  <a:lnTo>
                    <a:pt x="65" y="396"/>
                  </a:lnTo>
                  <a:lnTo>
                    <a:pt x="63" y="399"/>
                  </a:lnTo>
                  <a:lnTo>
                    <a:pt x="62" y="401"/>
                  </a:lnTo>
                  <a:lnTo>
                    <a:pt x="61" y="404"/>
                  </a:lnTo>
                  <a:lnTo>
                    <a:pt x="60" y="406"/>
                  </a:lnTo>
                  <a:lnTo>
                    <a:pt x="60" y="572"/>
                  </a:lnTo>
                  <a:lnTo>
                    <a:pt x="15" y="572"/>
                  </a:lnTo>
                  <a:lnTo>
                    <a:pt x="11" y="572"/>
                  </a:lnTo>
                  <a:lnTo>
                    <a:pt x="9" y="573"/>
                  </a:lnTo>
                  <a:lnTo>
                    <a:pt x="6" y="575"/>
                  </a:lnTo>
                  <a:lnTo>
                    <a:pt x="4" y="577"/>
                  </a:lnTo>
                  <a:lnTo>
                    <a:pt x="3" y="579"/>
                  </a:lnTo>
                  <a:lnTo>
                    <a:pt x="1" y="581"/>
                  </a:lnTo>
                  <a:lnTo>
                    <a:pt x="1" y="584"/>
                  </a:lnTo>
                  <a:lnTo>
                    <a:pt x="0" y="587"/>
                  </a:lnTo>
                  <a:lnTo>
                    <a:pt x="1" y="591"/>
                  </a:lnTo>
                  <a:lnTo>
                    <a:pt x="1" y="593"/>
                  </a:lnTo>
                  <a:lnTo>
                    <a:pt x="3" y="596"/>
                  </a:lnTo>
                  <a:lnTo>
                    <a:pt x="4" y="598"/>
                  </a:lnTo>
                  <a:lnTo>
                    <a:pt x="6" y="600"/>
                  </a:lnTo>
                  <a:lnTo>
                    <a:pt x="9" y="601"/>
                  </a:lnTo>
                  <a:lnTo>
                    <a:pt x="11" y="602"/>
                  </a:lnTo>
                  <a:lnTo>
                    <a:pt x="15" y="602"/>
                  </a:lnTo>
                  <a:lnTo>
                    <a:pt x="75" y="602"/>
                  </a:lnTo>
                  <a:lnTo>
                    <a:pt x="196" y="602"/>
                  </a:lnTo>
                  <a:lnTo>
                    <a:pt x="286" y="602"/>
                  </a:lnTo>
                  <a:lnTo>
                    <a:pt x="406" y="602"/>
                  </a:lnTo>
                  <a:lnTo>
                    <a:pt x="496" y="602"/>
                  </a:lnTo>
                  <a:lnTo>
                    <a:pt x="617" y="602"/>
                  </a:lnTo>
                  <a:lnTo>
                    <a:pt x="707" y="602"/>
                  </a:lnTo>
                  <a:lnTo>
                    <a:pt x="828" y="602"/>
                  </a:lnTo>
                  <a:lnTo>
                    <a:pt x="888" y="602"/>
                  </a:lnTo>
                  <a:lnTo>
                    <a:pt x="891" y="602"/>
                  </a:lnTo>
                  <a:lnTo>
                    <a:pt x="894" y="601"/>
                  </a:lnTo>
                  <a:lnTo>
                    <a:pt x="896" y="600"/>
                  </a:lnTo>
                  <a:lnTo>
                    <a:pt x="898" y="598"/>
                  </a:lnTo>
                  <a:lnTo>
                    <a:pt x="901" y="596"/>
                  </a:lnTo>
                  <a:lnTo>
                    <a:pt x="902" y="593"/>
                  </a:lnTo>
                  <a:lnTo>
                    <a:pt x="903" y="591"/>
                  </a:lnTo>
                  <a:lnTo>
                    <a:pt x="903" y="587"/>
                  </a:lnTo>
                  <a:lnTo>
                    <a:pt x="903" y="584"/>
                  </a:lnTo>
                  <a:lnTo>
                    <a:pt x="902" y="581"/>
                  </a:lnTo>
                  <a:lnTo>
                    <a:pt x="901" y="579"/>
                  </a:lnTo>
                  <a:lnTo>
                    <a:pt x="898" y="577"/>
                  </a:lnTo>
                  <a:lnTo>
                    <a:pt x="896" y="575"/>
                  </a:lnTo>
                  <a:lnTo>
                    <a:pt x="894" y="573"/>
                  </a:lnTo>
                  <a:lnTo>
                    <a:pt x="891" y="572"/>
                  </a:lnTo>
                  <a:lnTo>
                    <a:pt x="888" y="5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2203">
              <a:extLst>
                <a:ext uri="{FF2B5EF4-FFF2-40B4-BE49-F238E27FC236}">
                  <a16:creationId xmlns="" xmlns:a16="http://schemas.microsoft.com/office/drawing/2014/main" id="{D903385B-E1BB-4F5A-B590-C5103EFDB8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47438" y="3802333"/>
              <a:ext cx="392801" cy="248696"/>
            </a:xfrm>
            <a:custGeom>
              <a:avLst/>
              <a:gdLst>
                <a:gd name="T0" fmla="*/ 431 w 842"/>
                <a:gd name="T1" fmla="*/ 311 h 536"/>
                <a:gd name="T2" fmla="*/ 392 w 842"/>
                <a:gd name="T3" fmla="*/ 318 h 536"/>
                <a:gd name="T4" fmla="*/ 361 w 842"/>
                <a:gd name="T5" fmla="*/ 277 h 536"/>
                <a:gd name="T6" fmla="*/ 312 w 842"/>
                <a:gd name="T7" fmla="*/ 229 h 536"/>
                <a:gd name="T8" fmla="*/ 530 w 842"/>
                <a:gd name="T9" fmla="*/ 229 h 536"/>
                <a:gd name="T10" fmla="*/ 481 w 842"/>
                <a:gd name="T11" fmla="*/ 277 h 536"/>
                <a:gd name="T12" fmla="*/ 826 w 842"/>
                <a:gd name="T13" fmla="*/ 355 h 536"/>
                <a:gd name="T14" fmla="*/ 770 w 842"/>
                <a:gd name="T15" fmla="*/ 310 h 536"/>
                <a:gd name="T16" fmla="*/ 738 w 842"/>
                <a:gd name="T17" fmla="*/ 260 h 536"/>
                <a:gd name="T18" fmla="*/ 691 w 842"/>
                <a:gd name="T19" fmla="*/ 223 h 536"/>
                <a:gd name="T20" fmla="*/ 632 w 842"/>
                <a:gd name="T21" fmla="*/ 206 h 536"/>
                <a:gd name="T22" fmla="*/ 451 w 842"/>
                <a:gd name="T23" fmla="*/ 134 h 536"/>
                <a:gd name="T24" fmla="*/ 648 w 842"/>
                <a:gd name="T25" fmla="*/ 30 h 536"/>
                <a:gd name="T26" fmla="*/ 674 w 842"/>
                <a:gd name="T27" fmla="*/ 41 h 536"/>
                <a:gd name="T28" fmla="*/ 693 w 842"/>
                <a:gd name="T29" fmla="*/ 55 h 536"/>
                <a:gd name="T30" fmla="*/ 707 w 842"/>
                <a:gd name="T31" fmla="*/ 38 h 536"/>
                <a:gd name="T32" fmla="*/ 691 w 842"/>
                <a:gd name="T33" fmla="*/ 16 h 536"/>
                <a:gd name="T34" fmla="*/ 668 w 842"/>
                <a:gd name="T35" fmla="*/ 2 h 536"/>
                <a:gd name="T36" fmla="*/ 621 w 842"/>
                <a:gd name="T37" fmla="*/ 6 h 536"/>
                <a:gd name="T38" fmla="*/ 221 w 842"/>
                <a:gd name="T39" fmla="*/ 6 h 536"/>
                <a:gd name="T40" fmla="*/ 174 w 842"/>
                <a:gd name="T41" fmla="*/ 2 h 536"/>
                <a:gd name="T42" fmla="*/ 150 w 842"/>
                <a:gd name="T43" fmla="*/ 16 h 536"/>
                <a:gd name="T44" fmla="*/ 135 w 842"/>
                <a:gd name="T45" fmla="*/ 38 h 536"/>
                <a:gd name="T46" fmla="*/ 149 w 842"/>
                <a:gd name="T47" fmla="*/ 55 h 536"/>
                <a:gd name="T48" fmla="*/ 168 w 842"/>
                <a:gd name="T49" fmla="*/ 41 h 536"/>
                <a:gd name="T50" fmla="*/ 194 w 842"/>
                <a:gd name="T51" fmla="*/ 30 h 536"/>
                <a:gd name="T52" fmla="*/ 390 w 842"/>
                <a:gd name="T53" fmla="*/ 134 h 536"/>
                <a:gd name="T54" fmla="*/ 210 w 842"/>
                <a:gd name="T55" fmla="*/ 206 h 536"/>
                <a:gd name="T56" fmla="*/ 151 w 842"/>
                <a:gd name="T57" fmla="*/ 223 h 536"/>
                <a:gd name="T58" fmla="*/ 103 w 842"/>
                <a:gd name="T59" fmla="*/ 260 h 536"/>
                <a:gd name="T60" fmla="*/ 72 w 842"/>
                <a:gd name="T61" fmla="*/ 310 h 536"/>
                <a:gd name="T62" fmla="*/ 14 w 842"/>
                <a:gd name="T63" fmla="*/ 355 h 536"/>
                <a:gd name="T64" fmla="*/ 0 w 842"/>
                <a:gd name="T65" fmla="*/ 371 h 536"/>
                <a:gd name="T66" fmla="*/ 14 w 842"/>
                <a:gd name="T67" fmla="*/ 386 h 536"/>
                <a:gd name="T68" fmla="*/ 72 w 842"/>
                <a:gd name="T69" fmla="*/ 431 h 536"/>
                <a:gd name="T70" fmla="*/ 103 w 842"/>
                <a:gd name="T71" fmla="*/ 482 h 536"/>
                <a:gd name="T72" fmla="*/ 151 w 842"/>
                <a:gd name="T73" fmla="*/ 517 h 536"/>
                <a:gd name="T74" fmla="*/ 210 w 842"/>
                <a:gd name="T75" fmla="*/ 535 h 536"/>
                <a:gd name="T76" fmla="*/ 274 w 842"/>
                <a:gd name="T77" fmla="*/ 528 h 536"/>
                <a:gd name="T78" fmla="*/ 331 w 842"/>
                <a:gd name="T79" fmla="*/ 498 h 536"/>
                <a:gd name="T80" fmla="*/ 371 w 842"/>
                <a:gd name="T81" fmla="*/ 449 h 536"/>
                <a:gd name="T82" fmla="*/ 390 w 842"/>
                <a:gd name="T83" fmla="*/ 387 h 536"/>
                <a:gd name="T84" fmla="*/ 396 w 842"/>
                <a:gd name="T85" fmla="*/ 354 h 536"/>
                <a:gd name="T86" fmla="*/ 415 w 842"/>
                <a:gd name="T87" fmla="*/ 340 h 536"/>
                <a:gd name="T88" fmla="*/ 438 w 842"/>
                <a:gd name="T89" fmla="*/ 345 h 536"/>
                <a:gd name="T90" fmla="*/ 450 w 842"/>
                <a:gd name="T91" fmla="*/ 365 h 536"/>
                <a:gd name="T92" fmla="*/ 459 w 842"/>
                <a:gd name="T93" fmla="*/ 420 h 536"/>
                <a:gd name="T94" fmla="*/ 489 w 842"/>
                <a:gd name="T95" fmla="*/ 476 h 536"/>
                <a:gd name="T96" fmla="*/ 537 w 842"/>
                <a:gd name="T97" fmla="*/ 516 h 536"/>
                <a:gd name="T98" fmla="*/ 599 w 842"/>
                <a:gd name="T99" fmla="*/ 535 h 536"/>
                <a:gd name="T100" fmla="*/ 663 w 842"/>
                <a:gd name="T101" fmla="*/ 530 h 536"/>
                <a:gd name="T102" fmla="*/ 717 w 842"/>
                <a:gd name="T103" fmla="*/ 502 h 536"/>
                <a:gd name="T104" fmla="*/ 757 w 842"/>
                <a:gd name="T105" fmla="*/ 458 h 536"/>
                <a:gd name="T106" fmla="*/ 779 w 842"/>
                <a:gd name="T107" fmla="*/ 401 h 536"/>
                <a:gd name="T108" fmla="*/ 837 w 842"/>
                <a:gd name="T109" fmla="*/ 381 h 536"/>
                <a:gd name="T110" fmla="*/ 837 w 842"/>
                <a:gd name="T111" fmla="*/ 36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2" h="536">
                  <a:moveTo>
                    <a:pt x="458" y="323"/>
                  </a:moveTo>
                  <a:lnTo>
                    <a:pt x="450" y="318"/>
                  </a:lnTo>
                  <a:lnTo>
                    <a:pt x="440" y="314"/>
                  </a:lnTo>
                  <a:lnTo>
                    <a:pt x="431" y="311"/>
                  </a:lnTo>
                  <a:lnTo>
                    <a:pt x="421" y="310"/>
                  </a:lnTo>
                  <a:lnTo>
                    <a:pt x="411" y="311"/>
                  </a:lnTo>
                  <a:lnTo>
                    <a:pt x="401" y="314"/>
                  </a:lnTo>
                  <a:lnTo>
                    <a:pt x="392" y="318"/>
                  </a:lnTo>
                  <a:lnTo>
                    <a:pt x="384" y="323"/>
                  </a:lnTo>
                  <a:lnTo>
                    <a:pt x="378" y="307"/>
                  </a:lnTo>
                  <a:lnTo>
                    <a:pt x="371" y="292"/>
                  </a:lnTo>
                  <a:lnTo>
                    <a:pt x="361" y="277"/>
                  </a:lnTo>
                  <a:lnTo>
                    <a:pt x="351" y="263"/>
                  </a:lnTo>
                  <a:lnTo>
                    <a:pt x="339" y="251"/>
                  </a:lnTo>
                  <a:lnTo>
                    <a:pt x="326" y="239"/>
                  </a:lnTo>
                  <a:lnTo>
                    <a:pt x="312" y="229"/>
                  </a:lnTo>
                  <a:lnTo>
                    <a:pt x="296" y="222"/>
                  </a:lnTo>
                  <a:lnTo>
                    <a:pt x="421" y="152"/>
                  </a:lnTo>
                  <a:lnTo>
                    <a:pt x="544" y="222"/>
                  </a:lnTo>
                  <a:lnTo>
                    <a:pt x="530" y="229"/>
                  </a:lnTo>
                  <a:lnTo>
                    <a:pt x="515" y="239"/>
                  </a:lnTo>
                  <a:lnTo>
                    <a:pt x="503" y="251"/>
                  </a:lnTo>
                  <a:lnTo>
                    <a:pt x="491" y="263"/>
                  </a:lnTo>
                  <a:lnTo>
                    <a:pt x="481" y="277"/>
                  </a:lnTo>
                  <a:lnTo>
                    <a:pt x="471" y="292"/>
                  </a:lnTo>
                  <a:lnTo>
                    <a:pt x="464" y="307"/>
                  </a:lnTo>
                  <a:lnTo>
                    <a:pt x="458" y="323"/>
                  </a:lnTo>
                  <a:close/>
                  <a:moveTo>
                    <a:pt x="826" y="355"/>
                  </a:moveTo>
                  <a:lnTo>
                    <a:pt x="781" y="355"/>
                  </a:lnTo>
                  <a:lnTo>
                    <a:pt x="779" y="340"/>
                  </a:lnTo>
                  <a:lnTo>
                    <a:pt x="775" y="324"/>
                  </a:lnTo>
                  <a:lnTo>
                    <a:pt x="770" y="310"/>
                  </a:lnTo>
                  <a:lnTo>
                    <a:pt x="764" y="296"/>
                  </a:lnTo>
                  <a:lnTo>
                    <a:pt x="757" y="283"/>
                  </a:lnTo>
                  <a:lnTo>
                    <a:pt x="748" y="271"/>
                  </a:lnTo>
                  <a:lnTo>
                    <a:pt x="738" y="260"/>
                  </a:lnTo>
                  <a:lnTo>
                    <a:pt x="729" y="249"/>
                  </a:lnTo>
                  <a:lnTo>
                    <a:pt x="717" y="239"/>
                  </a:lnTo>
                  <a:lnTo>
                    <a:pt x="704" y="230"/>
                  </a:lnTo>
                  <a:lnTo>
                    <a:pt x="691" y="223"/>
                  </a:lnTo>
                  <a:lnTo>
                    <a:pt x="677" y="217"/>
                  </a:lnTo>
                  <a:lnTo>
                    <a:pt x="663" y="212"/>
                  </a:lnTo>
                  <a:lnTo>
                    <a:pt x="648" y="208"/>
                  </a:lnTo>
                  <a:lnTo>
                    <a:pt x="632" y="206"/>
                  </a:lnTo>
                  <a:lnTo>
                    <a:pt x="616" y="205"/>
                  </a:lnTo>
                  <a:lnTo>
                    <a:pt x="599" y="206"/>
                  </a:lnTo>
                  <a:lnTo>
                    <a:pt x="583" y="208"/>
                  </a:lnTo>
                  <a:lnTo>
                    <a:pt x="451" y="134"/>
                  </a:lnTo>
                  <a:lnTo>
                    <a:pt x="624" y="38"/>
                  </a:lnTo>
                  <a:lnTo>
                    <a:pt x="632" y="34"/>
                  </a:lnTo>
                  <a:lnTo>
                    <a:pt x="640" y="31"/>
                  </a:lnTo>
                  <a:lnTo>
                    <a:pt x="648" y="30"/>
                  </a:lnTo>
                  <a:lnTo>
                    <a:pt x="655" y="30"/>
                  </a:lnTo>
                  <a:lnTo>
                    <a:pt x="663" y="33"/>
                  </a:lnTo>
                  <a:lnTo>
                    <a:pt x="669" y="36"/>
                  </a:lnTo>
                  <a:lnTo>
                    <a:pt x="674" y="41"/>
                  </a:lnTo>
                  <a:lnTo>
                    <a:pt x="679" y="47"/>
                  </a:lnTo>
                  <a:lnTo>
                    <a:pt x="682" y="51"/>
                  </a:lnTo>
                  <a:lnTo>
                    <a:pt x="687" y="55"/>
                  </a:lnTo>
                  <a:lnTo>
                    <a:pt x="693" y="55"/>
                  </a:lnTo>
                  <a:lnTo>
                    <a:pt x="699" y="52"/>
                  </a:lnTo>
                  <a:lnTo>
                    <a:pt x="703" y="48"/>
                  </a:lnTo>
                  <a:lnTo>
                    <a:pt x="707" y="44"/>
                  </a:lnTo>
                  <a:lnTo>
                    <a:pt x="707" y="38"/>
                  </a:lnTo>
                  <a:lnTo>
                    <a:pt x="704" y="33"/>
                  </a:lnTo>
                  <a:lnTo>
                    <a:pt x="701" y="27"/>
                  </a:lnTo>
                  <a:lnTo>
                    <a:pt x="696" y="20"/>
                  </a:lnTo>
                  <a:lnTo>
                    <a:pt x="691" y="16"/>
                  </a:lnTo>
                  <a:lnTo>
                    <a:pt x="686" y="12"/>
                  </a:lnTo>
                  <a:lnTo>
                    <a:pt x="680" y="8"/>
                  </a:lnTo>
                  <a:lnTo>
                    <a:pt x="674" y="5"/>
                  </a:lnTo>
                  <a:lnTo>
                    <a:pt x="668" y="2"/>
                  </a:lnTo>
                  <a:lnTo>
                    <a:pt x="660" y="1"/>
                  </a:lnTo>
                  <a:lnTo>
                    <a:pt x="648" y="0"/>
                  </a:lnTo>
                  <a:lnTo>
                    <a:pt x="635" y="2"/>
                  </a:lnTo>
                  <a:lnTo>
                    <a:pt x="621" y="6"/>
                  </a:lnTo>
                  <a:lnTo>
                    <a:pt x="609" y="12"/>
                  </a:lnTo>
                  <a:lnTo>
                    <a:pt x="421" y="117"/>
                  </a:lnTo>
                  <a:lnTo>
                    <a:pt x="233" y="12"/>
                  </a:lnTo>
                  <a:lnTo>
                    <a:pt x="221" y="6"/>
                  </a:lnTo>
                  <a:lnTo>
                    <a:pt x="207" y="2"/>
                  </a:lnTo>
                  <a:lnTo>
                    <a:pt x="194" y="0"/>
                  </a:lnTo>
                  <a:lnTo>
                    <a:pt x="180" y="1"/>
                  </a:lnTo>
                  <a:lnTo>
                    <a:pt x="174" y="2"/>
                  </a:lnTo>
                  <a:lnTo>
                    <a:pt x="168" y="5"/>
                  </a:lnTo>
                  <a:lnTo>
                    <a:pt x="162" y="8"/>
                  </a:lnTo>
                  <a:lnTo>
                    <a:pt x="156" y="12"/>
                  </a:lnTo>
                  <a:lnTo>
                    <a:pt x="150" y="16"/>
                  </a:lnTo>
                  <a:lnTo>
                    <a:pt x="145" y="20"/>
                  </a:lnTo>
                  <a:lnTo>
                    <a:pt x="141" y="27"/>
                  </a:lnTo>
                  <a:lnTo>
                    <a:pt x="138" y="33"/>
                  </a:lnTo>
                  <a:lnTo>
                    <a:pt x="135" y="38"/>
                  </a:lnTo>
                  <a:lnTo>
                    <a:pt x="135" y="44"/>
                  </a:lnTo>
                  <a:lnTo>
                    <a:pt x="138" y="48"/>
                  </a:lnTo>
                  <a:lnTo>
                    <a:pt x="142" y="52"/>
                  </a:lnTo>
                  <a:lnTo>
                    <a:pt x="149" y="55"/>
                  </a:lnTo>
                  <a:lnTo>
                    <a:pt x="153" y="55"/>
                  </a:lnTo>
                  <a:lnTo>
                    <a:pt x="160" y="51"/>
                  </a:lnTo>
                  <a:lnTo>
                    <a:pt x="163" y="47"/>
                  </a:lnTo>
                  <a:lnTo>
                    <a:pt x="168" y="41"/>
                  </a:lnTo>
                  <a:lnTo>
                    <a:pt x="173" y="36"/>
                  </a:lnTo>
                  <a:lnTo>
                    <a:pt x="179" y="33"/>
                  </a:lnTo>
                  <a:lnTo>
                    <a:pt x="186" y="30"/>
                  </a:lnTo>
                  <a:lnTo>
                    <a:pt x="194" y="30"/>
                  </a:lnTo>
                  <a:lnTo>
                    <a:pt x="202" y="31"/>
                  </a:lnTo>
                  <a:lnTo>
                    <a:pt x="210" y="34"/>
                  </a:lnTo>
                  <a:lnTo>
                    <a:pt x="218" y="38"/>
                  </a:lnTo>
                  <a:lnTo>
                    <a:pt x="390" y="134"/>
                  </a:lnTo>
                  <a:lnTo>
                    <a:pt x="258" y="208"/>
                  </a:lnTo>
                  <a:lnTo>
                    <a:pt x="243" y="206"/>
                  </a:lnTo>
                  <a:lnTo>
                    <a:pt x="225" y="205"/>
                  </a:lnTo>
                  <a:lnTo>
                    <a:pt x="210" y="206"/>
                  </a:lnTo>
                  <a:lnTo>
                    <a:pt x="194" y="208"/>
                  </a:lnTo>
                  <a:lnTo>
                    <a:pt x="179" y="212"/>
                  </a:lnTo>
                  <a:lnTo>
                    <a:pt x="164" y="217"/>
                  </a:lnTo>
                  <a:lnTo>
                    <a:pt x="151" y="223"/>
                  </a:lnTo>
                  <a:lnTo>
                    <a:pt x="138" y="230"/>
                  </a:lnTo>
                  <a:lnTo>
                    <a:pt x="125" y="239"/>
                  </a:lnTo>
                  <a:lnTo>
                    <a:pt x="113" y="249"/>
                  </a:lnTo>
                  <a:lnTo>
                    <a:pt x="103" y="260"/>
                  </a:lnTo>
                  <a:lnTo>
                    <a:pt x="94" y="271"/>
                  </a:lnTo>
                  <a:lnTo>
                    <a:pt x="85" y="283"/>
                  </a:lnTo>
                  <a:lnTo>
                    <a:pt x="78" y="296"/>
                  </a:lnTo>
                  <a:lnTo>
                    <a:pt x="72" y="310"/>
                  </a:lnTo>
                  <a:lnTo>
                    <a:pt x="67" y="324"/>
                  </a:lnTo>
                  <a:lnTo>
                    <a:pt x="63" y="340"/>
                  </a:lnTo>
                  <a:lnTo>
                    <a:pt x="61" y="355"/>
                  </a:lnTo>
                  <a:lnTo>
                    <a:pt x="14" y="355"/>
                  </a:lnTo>
                  <a:lnTo>
                    <a:pt x="9" y="356"/>
                  </a:lnTo>
                  <a:lnTo>
                    <a:pt x="4" y="360"/>
                  </a:lnTo>
                  <a:lnTo>
                    <a:pt x="1" y="365"/>
                  </a:lnTo>
                  <a:lnTo>
                    <a:pt x="0" y="371"/>
                  </a:lnTo>
                  <a:lnTo>
                    <a:pt x="1" y="376"/>
                  </a:lnTo>
                  <a:lnTo>
                    <a:pt x="4" y="381"/>
                  </a:lnTo>
                  <a:lnTo>
                    <a:pt x="9" y="384"/>
                  </a:lnTo>
                  <a:lnTo>
                    <a:pt x="14" y="386"/>
                  </a:lnTo>
                  <a:lnTo>
                    <a:pt x="61" y="386"/>
                  </a:lnTo>
                  <a:lnTo>
                    <a:pt x="63" y="401"/>
                  </a:lnTo>
                  <a:lnTo>
                    <a:pt x="67" y="416"/>
                  </a:lnTo>
                  <a:lnTo>
                    <a:pt x="72" y="431"/>
                  </a:lnTo>
                  <a:lnTo>
                    <a:pt x="78" y="444"/>
                  </a:lnTo>
                  <a:lnTo>
                    <a:pt x="85" y="458"/>
                  </a:lnTo>
                  <a:lnTo>
                    <a:pt x="94" y="470"/>
                  </a:lnTo>
                  <a:lnTo>
                    <a:pt x="103" y="482"/>
                  </a:lnTo>
                  <a:lnTo>
                    <a:pt x="113" y="492"/>
                  </a:lnTo>
                  <a:lnTo>
                    <a:pt x="125" y="502"/>
                  </a:lnTo>
                  <a:lnTo>
                    <a:pt x="138" y="510"/>
                  </a:lnTo>
                  <a:lnTo>
                    <a:pt x="151" y="517"/>
                  </a:lnTo>
                  <a:lnTo>
                    <a:pt x="164" y="525"/>
                  </a:lnTo>
                  <a:lnTo>
                    <a:pt x="179" y="530"/>
                  </a:lnTo>
                  <a:lnTo>
                    <a:pt x="194" y="533"/>
                  </a:lnTo>
                  <a:lnTo>
                    <a:pt x="210" y="535"/>
                  </a:lnTo>
                  <a:lnTo>
                    <a:pt x="225" y="536"/>
                  </a:lnTo>
                  <a:lnTo>
                    <a:pt x="243" y="535"/>
                  </a:lnTo>
                  <a:lnTo>
                    <a:pt x="258" y="532"/>
                  </a:lnTo>
                  <a:lnTo>
                    <a:pt x="274" y="528"/>
                  </a:lnTo>
                  <a:lnTo>
                    <a:pt x="289" y="522"/>
                  </a:lnTo>
                  <a:lnTo>
                    <a:pt x="304" y="516"/>
                  </a:lnTo>
                  <a:lnTo>
                    <a:pt x="318" y="508"/>
                  </a:lnTo>
                  <a:lnTo>
                    <a:pt x="331" y="498"/>
                  </a:lnTo>
                  <a:lnTo>
                    <a:pt x="343" y="487"/>
                  </a:lnTo>
                  <a:lnTo>
                    <a:pt x="353" y="476"/>
                  </a:lnTo>
                  <a:lnTo>
                    <a:pt x="362" y="462"/>
                  </a:lnTo>
                  <a:lnTo>
                    <a:pt x="371" y="449"/>
                  </a:lnTo>
                  <a:lnTo>
                    <a:pt x="378" y="434"/>
                  </a:lnTo>
                  <a:lnTo>
                    <a:pt x="383" y="420"/>
                  </a:lnTo>
                  <a:lnTo>
                    <a:pt x="388" y="404"/>
                  </a:lnTo>
                  <a:lnTo>
                    <a:pt x="390" y="387"/>
                  </a:lnTo>
                  <a:lnTo>
                    <a:pt x="390" y="371"/>
                  </a:lnTo>
                  <a:lnTo>
                    <a:pt x="392" y="365"/>
                  </a:lnTo>
                  <a:lnTo>
                    <a:pt x="393" y="359"/>
                  </a:lnTo>
                  <a:lnTo>
                    <a:pt x="396" y="354"/>
                  </a:lnTo>
                  <a:lnTo>
                    <a:pt x="400" y="349"/>
                  </a:lnTo>
                  <a:lnTo>
                    <a:pt x="404" y="345"/>
                  </a:lnTo>
                  <a:lnTo>
                    <a:pt x="409" y="343"/>
                  </a:lnTo>
                  <a:lnTo>
                    <a:pt x="415" y="340"/>
                  </a:lnTo>
                  <a:lnTo>
                    <a:pt x="421" y="340"/>
                  </a:lnTo>
                  <a:lnTo>
                    <a:pt x="427" y="340"/>
                  </a:lnTo>
                  <a:lnTo>
                    <a:pt x="433" y="343"/>
                  </a:lnTo>
                  <a:lnTo>
                    <a:pt x="438" y="345"/>
                  </a:lnTo>
                  <a:lnTo>
                    <a:pt x="442" y="349"/>
                  </a:lnTo>
                  <a:lnTo>
                    <a:pt x="445" y="354"/>
                  </a:lnTo>
                  <a:lnTo>
                    <a:pt x="449" y="359"/>
                  </a:lnTo>
                  <a:lnTo>
                    <a:pt x="450" y="365"/>
                  </a:lnTo>
                  <a:lnTo>
                    <a:pt x="451" y="371"/>
                  </a:lnTo>
                  <a:lnTo>
                    <a:pt x="451" y="387"/>
                  </a:lnTo>
                  <a:lnTo>
                    <a:pt x="454" y="404"/>
                  </a:lnTo>
                  <a:lnTo>
                    <a:pt x="459" y="420"/>
                  </a:lnTo>
                  <a:lnTo>
                    <a:pt x="464" y="434"/>
                  </a:lnTo>
                  <a:lnTo>
                    <a:pt x="471" y="449"/>
                  </a:lnTo>
                  <a:lnTo>
                    <a:pt x="480" y="462"/>
                  </a:lnTo>
                  <a:lnTo>
                    <a:pt x="489" y="476"/>
                  </a:lnTo>
                  <a:lnTo>
                    <a:pt x="499" y="487"/>
                  </a:lnTo>
                  <a:lnTo>
                    <a:pt x="511" y="498"/>
                  </a:lnTo>
                  <a:lnTo>
                    <a:pt x="524" y="508"/>
                  </a:lnTo>
                  <a:lnTo>
                    <a:pt x="537" y="516"/>
                  </a:lnTo>
                  <a:lnTo>
                    <a:pt x="552" y="522"/>
                  </a:lnTo>
                  <a:lnTo>
                    <a:pt x="567" y="528"/>
                  </a:lnTo>
                  <a:lnTo>
                    <a:pt x="583" y="532"/>
                  </a:lnTo>
                  <a:lnTo>
                    <a:pt x="599" y="535"/>
                  </a:lnTo>
                  <a:lnTo>
                    <a:pt x="616" y="536"/>
                  </a:lnTo>
                  <a:lnTo>
                    <a:pt x="632" y="535"/>
                  </a:lnTo>
                  <a:lnTo>
                    <a:pt x="648" y="533"/>
                  </a:lnTo>
                  <a:lnTo>
                    <a:pt x="663" y="530"/>
                  </a:lnTo>
                  <a:lnTo>
                    <a:pt x="677" y="525"/>
                  </a:lnTo>
                  <a:lnTo>
                    <a:pt x="691" y="517"/>
                  </a:lnTo>
                  <a:lnTo>
                    <a:pt x="704" y="510"/>
                  </a:lnTo>
                  <a:lnTo>
                    <a:pt x="717" y="502"/>
                  </a:lnTo>
                  <a:lnTo>
                    <a:pt x="729" y="492"/>
                  </a:lnTo>
                  <a:lnTo>
                    <a:pt x="738" y="482"/>
                  </a:lnTo>
                  <a:lnTo>
                    <a:pt x="748" y="470"/>
                  </a:lnTo>
                  <a:lnTo>
                    <a:pt x="757" y="458"/>
                  </a:lnTo>
                  <a:lnTo>
                    <a:pt x="764" y="444"/>
                  </a:lnTo>
                  <a:lnTo>
                    <a:pt x="770" y="431"/>
                  </a:lnTo>
                  <a:lnTo>
                    <a:pt x="775" y="416"/>
                  </a:lnTo>
                  <a:lnTo>
                    <a:pt x="779" y="401"/>
                  </a:lnTo>
                  <a:lnTo>
                    <a:pt x="781" y="386"/>
                  </a:lnTo>
                  <a:lnTo>
                    <a:pt x="826" y="386"/>
                  </a:lnTo>
                  <a:lnTo>
                    <a:pt x="833" y="384"/>
                  </a:lnTo>
                  <a:lnTo>
                    <a:pt x="837" y="381"/>
                  </a:lnTo>
                  <a:lnTo>
                    <a:pt x="841" y="376"/>
                  </a:lnTo>
                  <a:lnTo>
                    <a:pt x="842" y="371"/>
                  </a:lnTo>
                  <a:lnTo>
                    <a:pt x="841" y="365"/>
                  </a:lnTo>
                  <a:lnTo>
                    <a:pt x="837" y="360"/>
                  </a:lnTo>
                  <a:lnTo>
                    <a:pt x="833" y="356"/>
                  </a:lnTo>
                  <a:lnTo>
                    <a:pt x="826" y="3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159">
              <a:extLst>
                <a:ext uri="{FF2B5EF4-FFF2-40B4-BE49-F238E27FC236}">
                  <a16:creationId xmlns="" xmlns:a16="http://schemas.microsoft.com/office/drawing/2014/main" id="{BFC18301-4590-4FC5-89AA-CBBB04ABD1FC}"/>
                </a:ext>
              </a:extLst>
            </p:cNvPr>
            <p:cNvGrpSpPr/>
            <p:nvPr/>
          </p:nvGrpSpPr>
          <p:grpSpPr>
            <a:xfrm>
              <a:off x="9527749" y="2220227"/>
              <a:ext cx="418367" cy="364910"/>
              <a:chOff x="9312275" y="5386388"/>
              <a:chExt cx="285750" cy="249238"/>
            </a:xfrm>
            <a:solidFill>
              <a:schemeClr val="bg1"/>
            </a:solidFill>
          </p:grpSpPr>
          <p:sp>
            <p:nvSpPr>
              <p:cNvPr id="161" name="Freeform 3445">
                <a:extLst>
                  <a:ext uri="{FF2B5EF4-FFF2-40B4-BE49-F238E27FC236}">
                    <a16:creationId xmlns="" xmlns:a16="http://schemas.microsoft.com/office/drawing/2014/main" id="{FE3F3687-9239-4867-9FCB-3A61E40B8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2275" y="5386388"/>
                <a:ext cx="225425" cy="249238"/>
              </a:xfrm>
              <a:custGeom>
                <a:avLst/>
                <a:gdLst>
                  <a:gd name="T0" fmla="*/ 384 w 569"/>
                  <a:gd name="T1" fmla="*/ 376 h 628"/>
                  <a:gd name="T2" fmla="*/ 359 w 569"/>
                  <a:gd name="T3" fmla="*/ 309 h 628"/>
                  <a:gd name="T4" fmla="*/ 379 w 569"/>
                  <a:gd name="T5" fmla="*/ 290 h 628"/>
                  <a:gd name="T6" fmla="*/ 397 w 569"/>
                  <a:gd name="T7" fmla="*/ 253 h 628"/>
                  <a:gd name="T8" fmla="*/ 406 w 569"/>
                  <a:gd name="T9" fmla="*/ 213 h 628"/>
                  <a:gd name="T10" fmla="*/ 415 w 569"/>
                  <a:gd name="T11" fmla="*/ 203 h 628"/>
                  <a:gd name="T12" fmla="*/ 420 w 569"/>
                  <a:gd name="T13" fmla="*/ 184 h 628"/>
                  <a:gd name="T14" fmla="*/ 416 w 569"/>
                  <a:gd name="T15" fmla="*/ 154 h 628"/>
                  <a:gd name="T16" fmla="*/ 411 w 569"/>
                  <a:gd name="T17" fmla="*/ 123 h 628"/>
                  <a:gd name="T18" fmla="*/ 420 w 569"/>
                  <a:gd name="T19" fmla="*/ 78 h 628"/>
                  <a:gd name="T20" fmla="*/ 415 w 569"/>
                  <a:gd name="T21" fmla="*/ 46 h 628"/>
                  <a:gd name="T22" fmla="*/ 402 w 569"/>
                  <a:gd name="T23" fmla="*/ 28 h 628"/>
                  <a:gd name="T24" fmla="*/ 382 w 569"/>
                  <a:gd name="T25" fmla="*/ 15 h 628"/>
                  <a:gd name="T26" fmla="*/ 341 w 569"/>
                  <a:gd name="T27" fmla="*/ 3 h 628"/>
                  <a:gd name="T28" fmla="*/ 291 w 569"/>
                  <a:gd name="T29" fmla="*/ 1 h 628"/>
                  <a:gd name="T30" fmla="*/ 245 w 569"/>
                  <a:gd name="T31" fmla="*/ 10 h 628"/>
                  <a:gd name="T32" fmla="*/ 213 w 569"/>
                  <a:gd name="T33" fmla="*/ 27 h 628"/>
                  <a:gd name="T34" fmla="*/ 200 w 569"/>
                  <a:gd name="T35" fmla="*/ 42 h 628"/>
                  <a:gd name="T36" fmla="*/ 181 w 569"/>
                  <a:gd name="T37" fmla="*/ 44 h 628"/>
                  <a:gd name="T38" fmla="*/ 163 w 569"/>
                  <a:gd name="T39" fmla="*/ 56 h 628"/>
                  <a:gd name="T40" fmla="*/ 154 w 569"/>
                  <a:gd name="T41" fmla="*/ 86 h 628"/>
                  <a:gd name="T42" fmla="*/ 164 w 569"/>
                  <a:gd name="T43" fmla="*/ 139 h 628"/>
                  <a:gd name="T44" fmla="*/ 160 w 569"/>
                  <a:gd name="T45" fmla="*/ 141 h 628"/>
                  <a:gd name="T46" fmla="*/ 153 w 569"/>
                  <a:gd name="T47" fmla="*/ 154 h 628"/>
                  <a:gd name="T48" fmla="*/ 149 w 569"/>
                  <a:gd name="T49" fmla="*/ 184 h 628"/>
                  <a:gd name="T50" fmla="*/ 153 w 569"/>
                  <a:gd name="T51" fmla="*/ 202 h 628"/>
                  <a:gd name="T52" fmla="*/ 163 w 569"/>
                  <a:gd name="T53" fmla="*/ 213 h 628"/>
                  <a:gd name="T54" fmla="*/ 169 w 569"/>
                  <a:gd name="T55" fmla="*/ 236 h 628"/>
                  <a:gd name="T56" fmla="*/ 180 w 569"/>
                  <a:gd name="T57" fmla="*/ 268 h 628"/>
                  <a:gd name="T58" fmla="*/ 203 w 569"/>
                  <a:gd name="T59" fmla="*/ 299 h 628"/>
                  <a:gd name="T60" fmla="*/ 215 w 569"/>
                  <a:gd name="T61" fmla="*/ 367 h 628"/>
                  <a:gd name="T62" fmla="*/ 177 w 569"/>
                  <a:gd name="T63" fmla="*/ 381 h 628"/>
                  <a:gd name="T64" fmla="*/ 111 w 569"/>
                  <a:gd name="T65" fmla="*/ 404 h 628"/>
                  <a:gd name="T66" fmla="*/ 47 w 569"/>
                  <a:gd name="T67" fmla="*/ 434 h 628"/>
                  <a:gd name="T68" fmla="*/ 22 w 569"/>
                  <a:gd name="T69" fmla="*/ 456 h 628"/>
                  <a:gd name="T70" fmla="*/ 10 w 569"/>
                  <a:gd name="T71" fmla="*/ 487 h 628"/>
                  <a:gd name="T72" fmla="*/ 1 w 569"/>
                  <a:gd name="T73" fmla="*/ 557 h 628"/>
                  <a:gd name="T74" fmla="*/ 0 w 569"/>
                  <a:gd name="T75" fmla="*/ 620 h 628"/>
                  <a:gd name="T76" fmla="*/ 11 w 569"/>
                  <a:gd name="T77" fmla="*/ 628 h 628"/>
                  <a:gd name="T78" fmla="*/ 565 w 569"/>
                  <a:gd name="T79" fmla="*/ 624 h 628"/>
                  <a:gd name="T80" fmla="*/ 569 w 569"/>
                  <a:gd name="T81" fmla="*/ 597 h 628"/>
                  <a:gd name="T82" fmla="*/ 562 w 569"/>
                  <a:gd name="T83" fmla="*/ 510 h 628"/>
                  <a:gd name="T84" fmla="*/ 551 w 569"/>
                  <a:gd name="T85" fmla="*/ 461 h 628"/>
                  <a:gd name="T86" fmla="*/ 537 w 569"/>
                  <a:gd name="T87" fmla="*/ 444 h 628"/>
                  <a:gd name="T88" fmla="*/ 484 w 569"/>
                  <a:gd name="T89" fmla="*/ 413 h 628"/>
                  <a:gd name="T90" fmla="*/ 408 w 569"/>
                  <a:gd name="T91" fmla="*/ 385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9" h="628">
                    <a:moveTo>
                      <a:pt x="408" y="385"/>
                    </a:moveTo>
                    <a:lnTo>
                      <a:pt x="397" y="380"/>
                    </a:lnTo>
                    <a:lnTo>
                      <a:pt x="384" y="376"/>
                    </a:lnTo>
                    <a:lnTo>
                      <a:pt x="372" y="372"/>
                    </a:lnTo>
                    <a:lnTo>
                      <a:pt x="359" y="367"/>
                    </a:lnTo>
                    <a:lnTo>
                      <a:pt x="359" y="309"/>
                    </a:lnTo>
                    <a:lnTo>
                      <a:pt x="366" y="306"/>
                    </a:lnTo>
                    <a:lnTo>
                      <a:pt x="371" y="299"/>
                    </a:lnTo>
                    <a:lnTo>
                      <a:pt x="379" y="290"/>
                    </a:lnTo>
                    <a:lnTo>
                      <a:pt x="385" y="280"/>
                    </a:lnTo>
                    <a:lnTo>
                      <a:pt x="390" y="268"/>
                    </a:lnTo>
                    <a:lnTo>
                      <a:pt x="397" y="253"/>
                    </a:lnTo>
                    <a:lnTo>
                      <a:pt x="400" y="236"/>
                    </a:lnTo>
                    <a:lnTo>
                      <a:pt x="402" y="216"/>
                    </a:lnTo>
                    <a:lnTo>
                      <a:pt x="406" y="213"/>
                    </a:lnTo>
                    <a:lnTo>
                      <a:pt x="409" y="211"/>
                    </a:lnTo>
                    <a:lnTo>
                      <a:pt x="412" y="207"/>
                    </a:lnTo>
                    <a:lnTo>
                      <a:pt x="415" y="203"/>
                    </a:lnTo>
                    <a:lnTo>
                      <a:pt x="417" y="198"/>
                    </a:lnTo>
                    <a:lnTo>
                      <a:pt x="418" y="191"/>
                    </a:lnTo>
                    <a:lnTo>
                      <a:pt x="420" y="184"/>
                    </a:lnTo>
                    <a:lnTo>
                      <a:pt x="420" y="177"/>
                    </a:lnTo>
                    <a:lnTo>
                      <a:pt x="418" y="164"/>
                    </a:lnTo>
                    <a:lnTo>
                      <a:pt x="416" y="154"/>
                    </a:lnTo>
                    <a:lnTo>
                      <a:pt x="411" y="145"/>
                    </a:lnTo>
                    <a:lnTo>
                      <a:pt x="406" y="140"/>
                    </a:lnTo>
                    <a:lnTo>
                      <a:pt x="411" y="123"/>
                    </a:lnTo>
                    <a:lnTo>
                      <a:pt x="417" y="101"/>
                    </a:lnTo>
                    <a:lnTo>
                      <a:pt x="418" y="90"/>
                    </a:lnTo>
                    <a:lnTo>
                      <a:pt x="420" y="78"/>
                    </a:lnTo>
                    <a:lnTo>
                      <a:pt x="420" y="65"/>
                    </a:lnTo>
                    <a:lnTo>
                      <a:pt x="417" y="53"/>
                    </a:lnTo>
                    <a:lnTo>
                      <a:pt x="415" y="46"/>
                    </a:lnTo>
                    <a:lnTo>
                      <a:pt x="412" y="40"/>
                    </a:lnTo>
                    <a:lnTo>
                      <a:pt x="407" y="33"/>
                    </a:lnTo>
                    <a:lnTo>
                      <a:pt x="402" y="28"/>
                    </a:lnTo>
                    <a:lnTo>
                      <a:pt x="397" y="23"/>
                    </a:lnTo>
                    <a:lnTo>
                      <a:pt x="390" y="19"/>
                    </a:lnTo>
                    <a:lnTo>
                      <a:pt x="382" y="15"/>
                    </a:lnTo>
                    <a:lnTo>
                      <a:pt x="375" y="11"/>
                    </a:lnTo>
                    <a:lnTo>
                      <a:pt x="359" y="6"/>
                    </a:lnTo>
                    <a:lnTo>
                      <a:pt x="341" y="3"/>
                    </a:lnTo>
                    <a:lnTo>
                      <a:pt x="325" y="1"/>
                    </a:lnTo>
                    <a:lnTo>
                      <a:pt x="307" y="0"/>
                    </a:lnTo>
                    <a:lnTo>
                      <a:pt x="291" y="1"/>
                    </a:lnTo>
                    <a:lnTo>
                      <a:pt x="276" y="3"/>
                    </a:lnTo>
                    <a:lnTo>
                      <a:pt x="259" y="5"/>
                    </a:lnTo>
                    <a:lnTo>
                      <a:pt x="245" y="10"/>
                    </a:lnTo>
                    <a:lnTo>
                      <a:pt x="231" y="15"/>
                    </a:lnTo>
                    <a:lnTo>
                      <a:pt x="218" y="23"/>
                    </a:lnTo>
                    <a:lnTo>
                      <a:pt x="213" y="27"/>
                    </a:lnTo>
                    <a:lnTo>
                      <a:pt x="208" y="32"/>
                    </a:lnTo>
                    <a:lnTo>
                      <a:pt x="204" y="37"/>
                    </a:lnTo>
                    <a:lnTo>
                      <a:pt x="200" y="42"/>
                    </a:lnTo>
                    <a:lnTo>
                      <a:pt x="194" y="42"/>
                    </a:lnTo>
                    <a:lnTo>
                      <a:pt x="186" y="42"/>
                    </a:lnTo>
                    <a:lnTo>
                      <a:pt x="181" y="44"/>
                    </a:lnTo>
                    <a:lnTo>
                      <a:pt x="176" y="46"/>
                    </a:lnTo>
                    <a:lnTo>
                      <a:pt x="168" y="51"/>
                    </a:lnTo>
                    <a:lnTo>
                      <a:pt x="163" y="56"/>
                    </a:lnTo>
                    <a:lnTo>
                      <a:pt x="158" y="65"/>
                    </a:lnTo>
                    <a:lnTo>
                      <a:pt x="155" y="76"/>
                    </a:lnTo>
                    <a:lnTo>
                      <a:pt x="154" y="86"/>
                    </a:lnTo>
                    <a:lnTo>
                      <a:pt x="155" y="98"/>
                    </a:lnTo>
                    <a:lnTo>
                      <a:pt x="159" y="119"/>
                    </a:lnTo>
                    <a:lnTo>
                      <a:pt x="164" y="139"/>
                    </a:lnTo>
                    <a:lnTo>
                      <a:pt x="164" y="139"/>
                    </a:lnTo>
                    <a:lnTo>
                      <a:pt x="164" y="139"/>
                    </a:lnTo>
                    <a:lnTo>
                      <a:pt x="160" y="141"/>
                    </a:lnTo>
                    <a:lnTo>
                      <a:pt x="158" y="145"/>
                    </a:lnTo>
                    <a:lnTo>
                      <a:pt x="155" y="149"/>
                    </a:lnTo>
                    <a:lnTo>
                      <a:pt x="153" y="154"/>
                    </a:lnTo>
                    <a:lnTo>
                      <a:pt x="149" y="164"/>
                    </a:lnTo>
                    <a:lnTo>
                      <a:pt x="149" y="177"/>
                    </a:lnTo>
                    <a:lnTo>
                      <a:pt x="149" y="184"/>
                    </a:lnTo>
                    <a:lnTo>
                      <a:pt x="150" y="190"/>
                    </a:lnTo>
                    <a:lnTo>
                      <a:pt x="151" y="196"/>
                    </a:lnTo>
                    <a:lnTo>
                      <a:pt x="153" y="202"/>
                    </a:lnTo>
                    <a:lnTo>
                      <a:pt x="155" y="205"/>
                    </a:lnTo>
                    <a:lnTo>
                      <a:pt x="159" y="211"/>
                    </a:lnTo>
                    <a:lnTo>
                      <a:pt x="163" y="213"/>
                    </a:lnTo>
                    <a:lnTo>
                      <a:pt x="167" y="216"/>
                    </a:lnTo>
                    <a:lnTo>
                      <a:pt x="167" y="226"/>
                    </a:lnTo>
                    <a:lnTo>
                      <a:pt x="169" y="236"/>
                    </a:lnTo>
                    <a:lnTo>
                      <a:pt x="171" y="245"/>
                    </a:lnTo>
                    <a:lnTo>
                      <a:pt x="173" y="253"/>
                    </a:lnTo>
                    <a:lnTo>
                      <a:pt x="180" y="268"/>
                    </a:lnTo>
                    <a:lnTo>
                      <a:pt x="187" y="281"/>
                    </a:lnTo>
                    <a:lnTo>
                      <a:pt x="195" y="291"/>
                    </a:lnTo>
                    <a:lnTo>
                      <a:pt x="203" y="299"/>
                    </a:lnTo>
                    <a:lnTo>
                      <a:pt x="209" y="306"/>
                    </a:lnTo>
                    <a:lnTo>
                      <a:pt x="215" y="311"/>
                    </a:lnTo>
                    <a:lnTo>
                      <a:pt x="215" y="367"/>
                    </a:lnTo>
                    <a:lnTo>
                      <a:pt x="203" y="372"/>
                    </a:lnTo>
                    <a:lnTo>
                      <a:pt x="190" y="376"/>
                    </a:lnTo>
                    <a:lnTo>
                      <a:pt x="177" y="381"/>
                    </a:lnTo>
                    <a:lnTo>
                      <a:pt x="164" y="385"/>
                    </a:lnTo>
                    <a:lnTo>
                      <a:pt x="137" y="395"/>
                    </a:lnTo>
                    <a:lnTo>
                      <a:pt x="111" y="404"/>
                    </a:lnTo>
                    <a:lnTo>
                      <a:pt x="87" y="413"/>
                    </a:lnTo>
                    <a:lnTo>
                      <a:pt x="65" y="424"/>
                    </a:lnTo>
                    <a:lnTo>
                      <a:pt x="47" y="434"/>
                    </a:lnTo>
                    <a:lnTo>
                      <a:pt x="32" y="444"/>
                    </a:lnTo>
                    <a:lnTo>
                      <a:pt x="25" y="449"/>
                    </a:lnTo>
                    <a:lnTo>
                      <a:pt x="22" y="456"/>
                    </a:lnTo>
                    <a:lnTo>
                      <a:pt x="18" y="462"/>
                    </a:lnTo>
                    <a:lnTo>
                      <a:pt x="14" y="467"/>
                    </a:lnTo>
                    <a:lnTo>
                      <a:pt x="10" y="487"/>
                    </a:lnTo>
                    <a:lnTo>
                      <a:pt x="6" y="510"/>
                    </a:lnTo>
                    <a:lnTo>
                      <a:pt x="4" y="533"/>
                    </a:lnTo>
                    <a:lnTo>
                      <a:pt x="1" y="557"/>
                    </a:lnTo>
                    <a:lnTo>
                      <a:pt x="0" y="597"/>
                    </a:lnTo>
                    <a:lnTo>
                      <a:pt x="0" y="616"/>
                    </a:lnTo>
                    <a:lnTo>
                      <a:pt x="0" y="620"/>
                    </a:lnTo>
                    <a:lnTo>
                      <a:pt x="2" y="624"/>
                    </a:lnTo>
                    <a:lnTo>
                      <a:pt x="6" y="627"/>
                    </a:lnTo>
                    <a:lnTo>
                      <a:pt x="11" y="628"/>
                    </a:lnTo>
                    <a:lnTo>
                      <a:pt x="557" y="628"/>
                    </a:lnTo>
                    <a:lnTo>
                      <a:pt x="561" y="627"/>
                    </a:lnTo>
                    <a:lnTo>
                      <a:pt x="565" y="624"/>
                    </a:lnTo>
                    <a:lnTo>
                      <a:pt x="567" y="620"/>
                    </a:lnTo>
                    <a:lnTo>
                      <a:pt x="569" y="616"/>
                    </a:lnTo>
                    <a:lnTo>
                      <a:pt x="569" y="597"/>
                    </a:lnTo>
                    <a:lnTo>
                      <a:pt x="567" y="557"/>
                    </a:lnTo>
                    <a:lnTo>
                      <a:pt x="565" y="533"/>
                    </a:lnTo>
                    <a:lnTo>
                      <a:pt x="562" y="510"/>
                    </a:lnTo>
                    <a:lnTo>
                      <a:pt x="558" y="487"/>
                    </a:lnTo>
                    <a:lnTo>
                      <a:pt x="555" y="467"/>
                    </a:lnTo>
                    <a:lnTo>
                      <a:pt x="551" y="461"/>
                    </a:lnTo>
                    <a:lnTo>
                      <a:pt x="547" y="456"/>
                    </a:lnTo>
                    <a:lnTo>
                      <a:pt x="543" y="449"/>
                    </a:lnTo>
                    <a:lnTo>
                      <a:pt x="537" y="444"/>
                    </a:lnTo>
                    <a:lnTo>
                      <a:pt x="522" y="433"/>
                    </a:lnTo>
                    <a:lnTo>
                      <a:pt x="504" y="422"/>
                    </a:lnTo>
                    <a:lnTo>
                      <a:pt x="484" y="413"/>
                    </a:lnTo>
                    <a:lnTo>
                      <a:pt x="461" y="404"/>
                    </a:lnTo>
                    <a:lnTo>
                      <a:pt x="435" y="394"/>
                    </a:lnTo>
                    <a:lnTo>
                      <a:pt x="408" y="3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3446">
                <a:extLst>
                  <a:ext uri="{FF2B5EF4-FFF2-40B4-BE49-F238E27FC236}">
                    <a16:creationId xmlns="" xmlns:a16="http://schemas.microsoft.com/office/drawing/2014/main" id="{CFDFD8F3-1970-4A20-B0E5-9317805F5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85313" y="5387975"/>
                <a:ext cx="112712" cy="247650"/>
              </a:xfrm>
              <a:custGeom>
                <a:avLst/>
                <a:gdLst>
                  <a:gd name="T0" fmla="*/ 258 w 281"/>
                  <a:gd name="T1" fmla="*/ 450 h 625"/>
                  <a:gd name="T2" fmla="*/ 234 w 281"/>
                  <a:gd name="T3" fmla="*/ 428 h 625"/>
                  <a:gd name="T4" fmla="*/ 199 w 281"/>
                  <a:gd name="T5" fmla="*/ 408 h 625"/>
                  <a:gd name="T6" fmla="*/ 103 w 281"/>
                  <a:gd name="T7" fmla="*/ 367 h 625"/>
                  <a:gd name="T8" fmla="*/ 65 w 281"/>
                  <a:gd name="T9" fmla="*/ 319 h 625"/>
                  <a:gd name="T10" fmla="*/ 86 w 281"/>
                  <a:gd name="T11" fmla="*/ 301 h 625"/>
                  <a:gd name="T12" fmla="*/ 108 w 281"/>
                  <a:gd name="T13" fmla="*/ 265 h 625"/>
                  <a:gd name="T14" fmla="*/ 113 w 281"/>
                  <a:gd name="T15" fmla="*/ 238 h 625"/>
                  <a:gd name="T16" fmla="*/ 122 w 281"/>
                  <a:gd name="T17" fmla="*/ 223 h 625"/>
                  <a:gd name="T18" fmla="*/ 130 w 281"/>
                  <a:gd name="T19" fmla="*/ 209 h 625"/>
                  <a:gd name="T20" fmla="*/ 132 w 281"/>
                  <a:gd name="T21" fmla="*/ 188 h 625"/>
                  <a:gd name="T22" fmla="*/ 123 w 281"/>
                  <a:gd name="T23" fmla="*/ 157 h 625"/>
                  <a:gd name="T24" fmla="*/ 118 w 281"/>
                  <a:gd name="T25" fmla="*/ 151 h 625"/>
                  <a:gd name="T26" fmla="*/ 131 w 281"/>
                  <a:gd name="T27" fmla="*/ 97 h 625"/>
                  <a:gd name="T28" fmla="*/ 130 w 281"/>
                  <a:gd name="T29" fmla="*/ 59 h 625"/>
                  <a:gd name="T30" fmla="*/ 117 w 281"/>
                  <a:gd name="T31" fmla="*/ 35 h 625"/>
                  <a:gd name="T32" fmla="*/ 94 w 281"/>
                  <a:gd name="T33" fmla="*/ 15 h 625"/>
                  <a:gd name="T34" fmla="*/ 65 w 281"/>
                  <a:gd name="T35" fmla="*/ 2 h 625"/>
                  <a:gd name="T36" fmla="*/ 38 w 281"/>
                  <a:gd name="T37" fmla="*/ 0 h 625"/>
                  <a:gd name="T38" fmla="*/ 13 w 281"/>
                  <a:gd name="T39" fmla="*/ 7 h 625"/>
                  <a:gd name="T40" fmla="*/ 0 w 281"/>
                  <a:gd name="T41" fmla="*/ 20 h 625"/>
                  <a:gd name="T42" fmla="*/ 5 w 281"/>
                  <a:gd name="T43" fmla="*/ 32 h 625"/>
                  <a:gd name="T44" fmla="*/ 18 w 281"/>
                  <a:gd name="T45" fmla="*/ 32 h 625"/>
                  <a:gd name="T46" fmla="*/ 38 w 281"/>
                  <a:gd name="T47" fmla="*/ 24 h 625"/>
                  <a:gd name="T48" fmla="*/ 67 w 281"/>
                  <a:gd name="T49" fmla="*/ 28 h 625"/>
                  <a:gd name="T50" fmla="*/ 89 w 281"/>
                  <a:gd name="T51" fmla="*/ 41 h 625"/>
                  <a:gd name="T52" fmla="*/ 103 w 281"/>
                  <a:gd name="T53" fmla="*/ 56 h 625"/>
                  <a:gd name="T54" fmla="*/ 108 w 281"/>
                  <a:gd name="T55" fmla="*/ 75 h 625"/>
                  <a:gd name="T56" fmla="*/ 105 w 281"/>
                  <a:gd name="T57" fmla="*/ 107 h 625"/>
                  <a:gd name="T58" fmla="*/ 92 w 281"/>
                  <a:gd name="T59" fmla="*/ 152 h 625"/>
                  <a:gd name="T60" fmla="*/ 94 w 281"/>
                  <a:gd name="T61" fmla="*/ 166 h 625"/>
                  <a:gd name="T62" fmla="*/ 104 w 281"/>
                  <a:gd name="T63" fmla="*/ 172 h 625"/>
                  <a:gd name="T64" fmla="*/ 109 w 281"/>
                  <a:gd name="T65" fmla="*/ 188 h 625"/>
                  <a:gd name="T66" fmla="*/ 104 w 281"/>
                  <a:gd name="T67" fmla="*/ 206 h 625"/>
                  <a:gd name="T68" fmla="*/ 94 w 281"/>
                  <a:gd name="T69" fmla="*/ 210 h 625"/>
                  <a:gd name="T70" fmla="*/ 90 w 281"/>
                  <a:gd name="T71" fmla="*/ 231 h 625"/>
                  <a:gd name="T72" fmla="*/ 85 w 281"/>
                  <a:gd name="T73" fmla="*/ 259 h 625"/>
                  <a:gd name="T74" fmla="*/ 55 w 281"/>
                  <a:gd name="T75" fmla="*/ 297 h 625"/>
                  <a:gd name="T76" fmla="*/ 44 w 281"/>
                  <a:gd name="T77" fmla="*/ 306 h 625"/>
                  <a:gd name="T78" fmla="*/ 41 w 281"/>
                  <a:gd name="T79" fmla="*/ 360 h 625"/>
                  <a:gd name="T80" fmla="*/ 46 w 281"/>
                  <a:gd name="T81" fmla="*/ 371 h 625"/>
                  <a:gd name="T82" fmla="*/ 119 w 281"/>
                  <a:gd name="T83" fmla="*/ 399 h 625"/>
                  <a:gd name="T84" fmla="*/ 222 w 281"/>
                  <a:gd name="T85" fmla="*/ 449 h 625"/>
                  <a:gd name="T86" fmla="*/ 241 w 281"/>
                  <a:gd name="T87" fmla="*/ 467 h 625"/>
                  <a:gd name="T88" fmla="*/ 250 w 281"/>
                  <a:gd name="T89" fmla="*/ 503 h 625"/>
                  <a:gd name="T90" fmla="*/ 257 w 281"/>
                  <a:gd name="T91" fmla="*/ 574 h 625"/>
                  <a:gd name="T92" fmla="*/ 204 w 281"/>
                  <a:gd name="T93" fmla="*/ 602 h 625"/>
                  <a:gd name="T94" fmla="*/ 196 w 281"/>
                  <a:gd name="T95" fmla="*/ 613 h 625"/>
                  <a:gd name="T96" fmla="*/ 204 w 281"/>
                  <a:gd name="T97" fmla="*/ 624 h 625"/>
                  <a:gd name="T98" fmla="*/ 273 w 281"/>
                  <a:gd name="T99" fmla="*/ 624 h 625"/>
                  <a:gd name="T100" fmla="*/ 281 w 281"/>
                  <a:gd name="T101" fmla="*/ 613 h 625"/>
                  <a:gd name="T102" fmla="*/ 277 w 281"/>
                  <a:gd name="T103" fmla="*/ 530 h 625"/>
                  <a:gd name="T104" fmla="*/ 267 w 281"/>
                  <a:gd name="T105" fmla="*/ 46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1" h="625">
                    <a:moveTo>
                      <a:pt x="267" y="464"/>
                    </a:moveTo>
                    <a:lnTo>
                      <a:pt x="263" y="457"/>
                    </a:lnTo>
                    <a:lnTo>
                      <a:pt x="258" y="450"/>
                    </a:lnTo>
                    <a:lnTo>
                      <a:pt x="252" y="443"/>
                    </a:lnTo>
                    <a:lnTo>
                      <a:pt x="244" y="435"/>
                    </a:lnTo>
                    <a:lnTo>
                      <a:pt x="234" y="428"/>
                    </a:lnTo>
                    <a:lnTo>
                      <a:pt x="223" y="421"/>
                    </a:lnTo>
                    <a:lnTo>
                      <a:pt x="212" y="414"/>
                    </a:lnTo>
                    <a:lnTo>
                      <a:pt x="199" y="408"/>
                    </a:lnTo>
                    <a:lnTo>
                      <a:pt x="169" y="394"/>
                    </a:lnTo>
                    <a:lnTo>
                      <a:pt x="137" y="381"/>
                    </a:lnTo>
                    <a:lnTo>
                      <a:pt x="103" y="367"/>
                    </a:lnTo>
                    <a:lnTo>
                      <a:pt x="65" y="353"/>
                    </a:lnTo>
                    <a:lnTo>
                      <a:pt x="65" y="353"/>
                    </a:lnTo>
                    <a:lnTo>
                      <a:pt x="65" y="319"/>
                    </a:lnTo>
                    <a:lnTo>
                      <a:pt x="72" y="315"/>
                    </a:lnTo>
                    <a:lnTo>
                      <a:pt x="78" y="309"/>
                    </a:lnTo>
                    <a:lnTo>
                      <a:pt x="86" y="301"/>
                    </a:lnTo>
                    <a:lnTo>
                      <a:pt x="94" y="292"/>
                    </a:lnTo>
                    <a:lnTo>
                      <a:pt x="101" y="279"/>
                    </a:lnTo>
                    <a:lnTo>
                      <a:pt x="108" y="265"/>
                    </a:lnTo>
                    <a:lnTo>
                      <a:pt x="110" y="256"/>
                    </a:lnTo>
                    <a:lnTo>
                      <a:pt x="112" y="247"/>
                    </a:lnTo>
                    <a:lnTo>
                      <a:pt x="113" y="238"/>
                    </a:lnTo>
                    <a:lnTo>
                      <a:pt x="114" y="228"/>
                    </a:lnTo>
                    <a:lnTo>
                      <a:pt x="118" y="226"/>
                    </a:lnTo>
                    <a:lnTo>
                      <a:pt x="122" y="223"/>
                    </a:lnTo>
                    <a:lnTo>
                      <a:pt x="125" y="219"/>
                    </a:lnTo>
                    <a:lnTo>
                      <a:pt x="127" y="215"/>
                    </a:lnTo>
                    <a:lnTo>
                      <a:pt x="130" y="209"/>
                    </a:lnTo>
                    <a:lnTo>
                      <a:pt x="131" y="202"/>
                    </a:lnTo>
                    <a:lnTo>
                      <a:pt x="132" y="196"/>
                    </a:lnTo>
                    <a:lnTo>
                      <a:pt x="132" y="188"/>
                    </a:lnTo>
                    <a:lnTo>
                      <a:pt x="131" y="177"/>
                    </a:lnTo>
                    <a:lnTo>
                      <a:pt x="128" y="166"/>
                    </a:lnTo>
                    <a:lnTo>
                      <a:pt x="123" y="157"/>
                    </a:lnTo>
                    <a:lnTo>
                      <a:pt x="117" y="151"/>
                    </a:lnTo>
                    <a:lnTo>
                      <a:pt x="118" y="151"/>
                    </a:lnTo>
                    <a:lnTo>
                      <a:pt x="118" y="151"/>
                    </a:lnTo>
                    <a:lnTo>
                      <a:pt x="123" y="133"/>
                    </a:lnTo>
                    <a:lnTo>
                      <a:pt x="130" y="110"/>
                    </a:lnTo>
                    <a:lnTo>
                      <a:pt x="131" y="97"/>
                    </a:lnTo>
                    <a:lnTo>
                      <a:pt x="132" y="84"/>
                    </a:lnTo>
                    <a:lnTo>
                      <a:pt x="132" y="71"/>
                    </a:lnTo>
                    <a:lnTo>
                      <a:pt x="130" y="59"/>
                    </a:lnTo>
                    <a:lnTo>
                      <a:pt x="127" y="51"/>
                    </a:lnTo>
                    <a:lnTo>
                      <a:pt x="122" y="43"/>
                    </a:lnTo>
                    <a:lnTo>
                      <a:pt x="117" y="35"/>
                    </a:lnTo>
                    <a:lnTo>
                      <a:pt x="110" y="28"/>
                    </a:lnTo>
                    <a:lnTo>
                      <a:pt x="103" y="21"/>
                    </a:lnTo>
                    <a:lnTo>
                      <a:pt x="94" y="15"/>
                    </a:lnTo>
                    <a:lnTo>
                      <a:pt x="85" y="10"/>
                    </a:lnTo>
                    <a:lnTo>
                      <a:pt x="76" y="6"/>
                    </a:lnTo>
                    <a:lnTo>
                      <a:pt x="65" y="2"/>
                    </a:lnTo>
                    <a:lnTo>
                      <a:pt x="56" y="1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9" y="2"/>
                    </a:lnTo>
                    <a:lnTo>
                      <a:pt x="22" y="3"/>
                    </a:lnTo>
                    <a:lnTo>
                      <a:pt x="13" y="7"/>
                    </a:lnTo>
                    <a:lnTo>
                      <a:pt x="5" y="12"/>
                    </a:lnTo>
                    <a:lnTo>
                      <a:pt x="1" y="15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1" y="29"/>
                    </a:lnTo>
                    <a:lnTo>
                      <a:pt x="5" y="32"/>
                    </a:lnTo>
                    <a:lnTo>
                      <a:pt x="9" y="34"/>
                    </a:lnTo>
                    <a:lnTo>
                      <a:pt x="14" y="34"/>
                    </a:lnTo>
                    <a:lnTo>
                      <a:pt x="18" y="32"/>
                    </a:lnTo>
                    <a:lnTo>
                      <a:pt x="26" y="29"/>
                    </a:lnTo>
                    <a:lnTo>
                      <a:pt x="32" y="26"/>
                    </a:lnTo>
                    <a:lnTo>
                      <a:pt x="38" y="24"/>
                    </a:lnTo>
                    <a:lnTo>
                      <a:pt x="45" y="24"/>
                    </a:lnTo>
                    <a:lnTo>
                      <a:pt x="56" y="25"/>
                    </a:lnTo>
                    <a:lnTo>
                      <a:pt x="67" y="28"/>
                    </a:lnTo>
                    <a:lnTo>
                      <a:pt x="74" y="32"/>
                    </a:lnTo>
                    <a:lnTo>
                      <a:pt x="82" y="35"/>
                    </a:lnTo>
                    <a:lnTo>
                      <a:pt x="89" y="41"/>
                    </a:lnTo>
                    <a:lnTo>
                      <a:pt x="94" y="46"/>
                    </a:lnTo>
                    <a:lnTo>
                      <a:pt x="99" y="51"/>
                    </a:lnTo>
                    <a:lnTo>
                      <a:pt x="103" y="56"/>
                    </a:lnTo>
                    <a:lnTo>
                      <a:pt x="105" y="61"/>
                    </a:lnTo>
                    <a:lnTo>
                      <a:pt x="107" y="65"/>
                    </a:lnTo>
                    <a:lnTo>
                      <a:pt x="108" y="75"/>
                    </a:lnTo>
                    <a:lnTo>
                      <a:pt x="108" y="86"/>
                    </a:lnTo>
                    <a:lnTo>
                      <a:pt x="108" y="97"/>
                    </a:lnTo>
                    <a:lnTo>
                      <a:pt x="105" y="107"/>
                    </a:lnTo>
                    <a:lnTo>
                      <a:pt x="100" y="127"/>
                    </a:lnTo>
                    <a:lnTo>
                      <a:pt x="95" y="142"/>
                    </a:lnTo>
                    <a:lnTo>
                      <a:pt x="92" y="152"/>
                    </a:lnTo>
                    <a:lnTo>
                      <a:pt x="91" y="159"/>
                    </a:lnTo>
                    <a:lnTo>
                      <a:pt x="91" y="163"/>
                    </a:lnTo>
                    <a:lnTo>
                      <a:pt x="94" y="166"/>
                    </a:lnTo>
                    <a:lnTo>
                      <a:pt x="98" y="169"/>
                    </a:lnTo>
                    <a:lnTo>
                      <a:pt x="103" y="170"/>
                    </a:lnTo>
                    <a:lnTo>
                      <a:pt x="104" y="172"/>
                    </a:lnTo>
                    <a:lnTo>
                      <a:pt x="107" y="175"/>
                    </a:lnTo>
                    <a:lnTo>
                      <a:pt x="108" y="181"/>
                    </a:lnTo>
                    <a:lnTo>
                      <a:pt x="109" y="188"/>
                    </a:lnTo>
                    <a:lnTo>
                      <a:pt x="108" y="197"/>
                    </a:lnTo>
                    <a:lnTo>
                      <a:pt x="105" y="204"/>
                    </a:lnTo>
                    <a:lnTo>
                      <a:pt x="104" y="206"/>
                    </a:lnTo>
                    <a:lnTo>
                      <a:pt x="103" y="208"/>
                    </a:lnTo>
                    <a:lnTo>
                      <a:pt x="98" y="208"/>
                    </a:lnTo>
                    <a:lnTo>
                      <a:pt x="94" y="210"/>
                    </a:lnTo>
                    <a:lnTo>
                      <a:pt x="91" y="214"/>
                    </a:lnTo>
                    <a:lnTo>
                      <a:pt x="91" y="219"/>
                    </a:lnTo>
                    <a:lnTo>
                      <a:pt x="90" y="231"/>
                    </a:lnTo>
                    <a:lnTo>
                      <a:pt x="89" y="241"/>
                    </a:lnTo>
                    <a:lnTo>
                      <a:pt x="87" y="250"/>
                    </a:lnTo>
                    <a:lnTo>
                      <a:pt x="85" y="259"/>
                    </a:lnTo>
                    <a:lnTo>
                      <a:pt x="78" y="273"/>
                    </a:lnTo>
                    <a:lnTo>
                      <a:pt x="71" y="283"/>
                    </a:lnTo>
                    <a:lnTo>
                      <a:pt x="55" y="297"/>
                    </a:lnTo>
                    <a:lnTo>
                      <a:pt x="49" y="301"/>
                    </a:lnTo>
                    <a:lnTo>
                      <a:pt x="45" y="304"/>
                    </a:lnTo>
                    <a:lnTo>
                      <a:pt x="44" y="306"/>
                    </a:lnTo>
                    <a:lnTo>
                      <a:pt x="41" y="309"/>
                    </a:lnTo>
                    <a:lnTo>
                      <a:pt x="41" y="313"/>
                    </a:lnTo>
                    <a:lnTo>
                      <a:pt x="41" y="360"/>
                    </a:lnTo>
                    <a:lnTo>
                      <a:pt x="41" y="364"/>
                    </a:lnTo>
                    <a:lnTo>
                      <a:pt x="44" y="368"/>
                    </a:lnTo>
                    <a:lnTo>
                      <a:pt x="46" y="371"/>
                    </a:lnTo>
                    <a:lnTo>
                      <a:pt x="49" y="372"/>
                    </a:lnTo>
                    <a:lnTo>
                      <a:pt x="58" y="376"/>
                    </a:lnTo>
                    <a:lnTo>
                      <a:pt x="119" y="399"/>
                    </a:lnTo>
                    <a:lnTo>
                      <a:pt x="177" y="423"/>
                    </a:lnTo>
                    <a:lnTo>
                      <a:pt x="202" y="436"/>
                    </a:lnTo>
                    <a:lnTo>
                      <a:pt x="222" y="449"/>
                    </a:lnTo>
                    <a:lnTo>
                      <a:pt x="230" y="454"/>
                    </a:lnTo>
                    <a:lnTo>
                      <a:pt x="236" y="461"/>
                    </a:lnTo>
                    <a:lnTo>
                      <a:pt x="241" y="467"/>
                    </a:lnTo>
                    <a:lnTo>
                      <a:pt x="244" y="472"/>
                    </a:lnTo>
                    <a:lnTo>
                      <a:pt x="248" y="486"/>
                    </a:lnTo>
                    <a:lnTo>
                      <a:pt x="250" y="503"/>
                    </a:lnTo>
                    <a:lnTo>
                      <a:pt x="253" y="520"/>
                    </a:lnTo>
                    <a:lnTo>
                      <a:pt x="254" y="539"/>
                    </a:lnTo>
                    <a:lnTo>
                      <a:pt x="257" y="574"/>
                    </a:lnTo>
                    <a:lnTo>
                      <a:pt x="257" y="601"/>
                    </a:lnTo>
                    <a:lnTo>
                      <a:pt x="209" y="601"/>
                    </a:lnTo>
                    <a:lnTo>
                      <a:pt x="204" y="602"/>
                    </a:lnTo>
                    <a:lnTo>
                      <a:pt x="200" y="604"/>
                    </a:lnTo>
                    <a:lnTo>
                      <a:pt x="198" y="608"/>
                    </a:lnTo>
                    <a:lnTo>
                      <a:pt x="196" y="613"/>
                    </a:lnTo>
                    <a:lnTo>
                      <a:pt x="198" y="617"/>
                    </a:lnTo>
                    <a:lnTo>
                      <a:pt x="200" y="621"/>
                    </a:lnTo>
                    <a:lnTo>
                      <a:pt x="204" y="624"/>
                    </a:lnTo>
                    <a:lnTo>
                      <a:pt x="209" y="625"/>
                    </a:lnTo>
                    <a:lnTo>
                      <a:pt x="270" y="625"/>
                    </a:lnTo>
                    <a:lnTo>
                      <a:pt x="273" y="624"/>
                    </a:lnTo>
                    <a:lnTo>
                      <a:pt x="277" y="621"/>
                    </a:lnTo>
                    <a:lnTo>
                      <a:pt x="280" y="617"/>
                    </a:lnTo>
                    <a:lnTo>
                      <a:pt x="281" y="613"/>
                    </a:lnTo>
                    <a:lnTo>
                      <a:pt x="281" y="594"/>
                    </a:lnTo>
                    <a:lnTo>
                      <a:pt x="280" y="554"/>
                    </a:lnTo>
                    <a:lnTo>
                      <a:pt x="277" y="530"/>
                    </a:lnTo>
                    <a:lnTo>
                      <a:pt x="275" y="507"/>
                    </a:lnTo>
                    <a:lnTo>
                      <a:pt x="271" y="484"/>
                    </a:lnTo>
                    <a:lnTo>
                      <a:pt x="267" y="4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56857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rapezoid 100">
            <a:extLst>
              <a:ext uri="{FF2B5EF4-FFF2-40B4-BE49-F238E27FC236}">
                <a16:creationId xmlns="" xmlns:a16="http://schemas.microsoft.com/office/drawing/2014/main" id="{4F6FCD7D-45E4-4988-B220-B4C81F2DBCB5}"/>
              </a:ext>
            </a:extLst>
          </p:cNvPr>
          <p:cNvSpPr/>
          <p:nvPr/>
        </p:nvSpPr>
        <p:spPr>
          <a:xfrm>
            <a:off x="9939197" y="1795376"/>
            <a:ext cx="1559718" cy="259088"/>
          </a:xfrm>
          <a:prstGeom prst="trapezoid">
            <a:avLst>
              <a:gd name="adj" fmla="val 58087"/>
            </a:avLst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rapezoid 99">
            <a:extLst>
              <a:ext uri="{FF2B5EF4-FFF2-40B4-BE49-F238E27FC236}">
                <a16:creationId xmlns="" xmlns:a16="http://schemas.microsoft.com/office/drawing/2014/main" id="{5E6D21A1-D109-4E6E-B205-F14C3377D098}"/>
              </a:ext>
            </a:extLst>
          </p:cNvPr>
          <p:cNvSpPr/>
          <p:nvPr/>
        </p:nvSpPr>
        <p:spPr>
          <a:xfrm>
            <a:off x="6858770" y="1795376"/>
            <a:ext cx="1559718" cy="259088"/>
          </a:xfrm>
          <a:prstGeom prst="trapezoid">
            <a:avLst>
              <a:gd name="adj" fmla="val 58087"/>
            </a:avLst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rapezoid 98">
            <a:extLst>
              <a:ext uri="{FF2B5EF4-FFF2-40B4-BE49-F238E27FC236}">
                <a16:creationId xmlns="" xmlns:a16="http://schemas.microsoft.com/office/drawing/2014/main" id="{3345889E-15A5-4EF8-8BEA-8813850D4809}"/>
              </a:ext>
            </a:extLst>
          </p:cNvPr>
          <p:cNvSpPr/>
          <p:nvPr/>
        </p:nvSpPr>
        <p:spPr>
          <a:xfrm>
            <a:off x="3773508" y="1795376"/>
            <a:ext cx="1559718" cy="259088"/>
          </a:xfrm>
          <a:prstGeom prst="trapezoid">
            <a:avLst>
              <a:gd name="adj" fmla="val 58087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ezoid 14">
            <a:extLst>
              <a:ext uri="{FF2B5EF4-FFF2-40B4-BE49-F238E27FC236}">
                <a16:creationId xmlns="" xmlns:a16="http://schemas.microsoft.com/office/drawing/2014/main" id="{DEAF4F81-67AF-4654-A3F3-D034A6C4FF1B}"/>
              </a:ext>
            </a:extLst>
          </p:cNvPr>
          <p:cNvSpPr/>
          <p:nvPr/>
        </p:nvSpPr>
        <p:spPr>
          <a:xfrm>
            <a:off x="690563" y="1795376"/>
            <a:ext cx="1559718" cy="259088"/>
          </a:xfrm>
          <a:prstGeom prst="trapezoid">
            <a:avLst>
              <a:gd name="adj" fmla="val 58087"/>
            </a:avLst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5BFBCE3-2E33-4C31-A983-059045B8E7FB}"/>
              </a:ext>
            </a:extLst>
          </p:cNvPr>
          <p:cNvSpPr/>
          <p:nvPr/>
        </p:nvSpPr>
        <p:spPr>
          <a:xfrm>
            <a:off x="0" y="2040564"/>
            <a:ext cx="12192000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Triangle 1">
            <a:extLst>
              <a:ext uri="{FF2B5EF4-FFF2-40B4-BE49-F238E27FC236}">
                <a16:creationId xmlns=""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575CD53-6108-481A-A31F-305A2B59F755}"/>
              </a:ext>
            </a:extLst>
          </p:cNvPr>
          <p:cNvSpPr txBox="1"/>
          <p:nvPr/>
        </p:nvSpPr>
        <p:spPr>
          <a:xfrm>
            <a:off x="690563" y="314325"/>
            <a:ext cx="10808351" cy="11079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является основными конкурентами компании?</a:t>
            </a:r>
          </a:p>
          <a:p>
            <a:endParaRPr lang="en-US" sz="3600" dirty="0">
              <a:latin typeface="+mj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: Top Corners Rounded 4">
            <a:extLst>
              <a:ext uri="{FF2B5EF4-FFF2-40B4-BE49-F238E27FC236}">
                <a16:creationId xmlns="" xmlns:a16="http://schemas.microsoft.com/office/drawing/2014/main" id="{AB36BEAF-C1FE-4A8A-8627-17EF7590883F}"/>
              </a:ext>
            </a:extLst>
          </p:cNvPr>
          <p:cNvSpPr/>
          <p:nvPr/>
        </p:nvSpPr>
        <p:spPr>
          <a:xfrm flipV="1">
            <a:off x="840515" y="1795378"/>
            <a:ext cx="1259815" cy="125981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Top Corners Rounded 41">
            <a:extLst>
              <a:ext uri="{FF2B5EF4-FFF2-40B4-BE49-F238E27FC236}">
                <a16:creationId xmlns="" xmlns:a16="http://schemas.microsoft.com/office/drawing/2014/main" id="{9D36FAA0-1191-4F6B-A17D-9F78FCA9B1E2}"/>
              </a:ext>
            </a:extLst>
          </p:cNvPr>
          <p:cNvSpPr/>
          <p:nvPr/>
        </p:nvSpPr>
        <p:spPr>
          <a:xfrm flipV="1">
            <a:off x="3923462" y="1795378"/>
            <a:ext cx="1259815" cy="125981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Top Corners Rounded 44">
            <a:extLst>
              <a:ext uri="{FF2B5EF4-FFF2-40B4-BE49-F238E27FC236}">
                <a16:creationId xmlns="" xmlns:a16="http://schemas.microsoft.com/office/drawing/2014/main" id="{2D5B7D62-DBF4-4B61-AE64-B4CB8BC9A2BF}"/>
              </a:ext>
            </a:extLst>
          </p:cNvPr>
          <p:cNvSpPr/>
          <p:nvPr/>
        </p:nvSpPr>
        <p:spPr>
          <a:xfrm flipV="1">
            <a:off x="7008723" y="1795378"/>
            <a:ext cx="1259815" cy="125981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: Top Corners Rounded 46">
            <a:extLst>
              <a:ext uri="{FF2B5EF4-FFF2-40B4-BE49-F238E27FC236}">
                <a16:creationId xmlns="" xmlns:a16="http://schemas.microsoft.com/office/drawing/2014/main" id="{106A73EE-6617-4D4C-ABB0-CBBBF256D23C}"/>
              </a:ext>
            </a:extLst>
          </p:cNvPr>
          <p:cNvSpPr/>
          <p:nvPr/>
        </p:nvSpPr>
        <p:spPr>
          <a:xfrm flipV="1">
            <a:off x="10093985" y="1795378"/>
            <a:ext cx="1259815" cy="1259815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FB23A169-E05C-4AF3-B18D-7FBBBFF8C2FB}"/>
              </a:ext>
            </a:extLst>
          </p:cNvPr>
          <p:cNvSpPr/>
          <p:nvPr/>
        </p:nvSpPr>
        <p:spPr>
          <a:xfrm>
            <a:off x="1011745" y="1968923"/>
            <a:ext cx="912723" cy="9127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550F481D-83C6-41E6-80DA-94434DFB02A9}"/>
              </a:ext>
            </a:extLst>
          </p:cNvPr>
          <p:cNvSpPr/>
          <p:nvPr/>
        </p:nvSpPr>
        <p:spPr>
          <a:xfrm>
            <a:off x="4097007" y="1968923"/>
            <a:ext cx="912723" cy="9127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036A50FF-BE0C-413C-9C28-25976BE45733}"/>
              </a:ext>
            </a:extLst>
          </p:cNvPr>
          <p:cNvSpPr/>
          <p:nvPr/>
        </p:nvSpPr>
        <p:spPr>
          <a:xfrm>
            <a:off x="7182268" y="1968923"/>
            <a:ext cx="912723" cy="9127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1F83940A-CF7C-4D51-9D40-4924FF27B0F6}"/>
              </a:ext>
            </a:extLst>
          </p:cNvPr>
          <p:cNvSpPr/>
          <p:nvPr/>
        </p:nvSpPr>
        <p:spPr>
          <a:xfrm>
            <a:off x="10267532" y="1968923"/>
            <a:ext cx="912723" cy="9127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3FF36E1B-877B-4361-9616-30287361A951}"/>
              </a:ext>
            </a:extLst>
          </p:cNvPr>
          <p:cNvSpPr txBox="1"/>
          <p:nvPr/>
        </p:nvSpPr>
        <p:spPr>
          <a:xfrm>
            <a:off x="113309" y="3135859"/>
            <a:ext cx="2793793" cy="221599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Сетевые магазины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ЦентрОбувь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более 400 магазинов в России, пять обувных сетей компании «Обувь России»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535 магазинов, «Кари» - более 900 магазинов,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Zenden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более 250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магазинов)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00AF9157-36D3-43AE-9E8E-29A436C19D41}"/>
              </a:ext>
            </a:extLst>
          </p:cNvPr>
          <p:cNvSpPr txBox="1"/>
          <p:nvPr/>
        </p:nvSpPr>
        <p:spPr>
          <a:xfrm>
            <a:off x="3414230" y="3109980"/>
            <a:ext cx="2408600" cy="295465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Супер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и гипермаркеты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Ашан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«Метро»,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Окей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«Лента» и пр.) - торгуют обувью не известных покупателям марок («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Gavary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Adelfia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Rox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Rider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и др.) или товарами собственных торговых марок (например,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Friend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Made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компании «Лента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6CDDBCC7-19FE-4CF9-9990-E521DA6329DD}"/>
              </a:ext>
            </a:extLst>
          </p:cNvPr>
          <p:cNvSpPr txBox="1"/>
          <p:nvPr/>
        </p:nvSpPr>
        <p:spPr>
          <a:xfrm>
            <a:off x="9639509" y="3101353"/>
            <a:ext cx="2204559" cy="320087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Вещевые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рынки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являются одним из основных мест приобретения дешевой обуви и демонстрируют наиболее сильные позиции в относительно некрупных населенных пунктах (100 000 человек и менее)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/>
          </a:p>
          <a:p>
            <a:pPr algn="ctr"/>
            <a:endParaRPr lang="en-US" sz="1600" b="1" dirty="0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46E8BD41-EF1C-4A08-A62A-F9157E349872}"/>
              </a:ext>
            </a:extLst>
          </p:cNvPr>
          <p:cNvSpPr txBox="1"/>
          <p:nvPr/>
        </p:nvSpPr>
        <p:spPr>
          <a:xfrm>
            <a:off x="6616460" y="3052537"/>
            <a:ext cx="2415395" cy="36933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Интернет-магазины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почтовые каталоги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если первые популярны в первую очередь в крупных городах, то вторые пока сохраняют позиции в небольших населенных пунктах (среди пользователей дистанционной торговли более половины проживает в населенных пунктах с численностью населения менее 50 000 человек).</a:t>
            </a:r>
          </a:p>
          <a:p>
            <a:pPr algn="ctr"/>
            <a:endParaRPr lang="en-US" sz="1600" b="1" dirty="0"/>
          </a:p>
        </p:txBody>
      </p: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C2742C55-6CC7-4571-B2C8-8D87D6FA1774}"/>
              </a:ext>
            </a:extLst>
          </p:cNvPr>
          <p:cNvGrpSpPr/>
          <p:nvPr/>
        </p:nvGrpSpPr>
        <p:grpSpPr>
          <a:xfrm>
            <a:off x="1278859" y="2236038"/>
            <a:ext cx="378492" cy="378494"/>
            <a:chOff x="11606213" y="5354638"/>
            <a:chExt cx="280987" cy="280988"/>
          </a:xfrm>
          <a:solidFill>
            <a:schemeClr val="accent1">
              <a:lumMod val="90000"/>
            </a:schemeClr>
          </a:solidFill>
        </p:grpSpPr>
        <p:sp>
          <p:nvSpPr>
            <p:cNvPr id="63" name="Freeform 3448">
              <a:extLst>
                <a:ext uri="{FF2B5EF4-FFF2-40B4-BE49-F238E27FC236}">
                  <a16:creationId xmlns="" xmlns:a16="http://schemas.microsoft.com/office/drawing/2014/main" id="{4AC59BFF-2EE0-4F3A-8808-EEFDBD50F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6213" y="5392738"/>
              <a:ext cx="128587" cy="90488"/>
            </a:xfrm>
            <a:custGeom>
              <a:avLst/>
              <a:gdLst>
                <a:gd name="T0" fmla="*/ 325 w 325"/>
                <a:gd name="T1" fmla="*/ 206 h 230"/>
                <a:gd name="T2" fmla="*/ 324 w 325"/>
                <a:gd name="T3" fmla="*/ 197 h 230"/>
                <a:gd name="T4" fmla="*/ 321 w 325"/>
                <a:gd name="T5" fmla="*/ 189 h 230"/>
                <a:gd name="T6" fmla="*/ 319 w 325"/>
                <a:gd name="T7" fmla="*/ 181 h 230"/>
                <a:gd name="T8" fmla="*/ 315 w 325"/>
                <a:gd name="T9" fmla="*/ 173 h 230"/>
                <a:gd name="T10" fmla="*/ 310 w 325"/>
                <a:gd name="T11" fmla="*/ 167 h 230"/>
                <a:gd name="T12" fmla="*/ 303 w 325"/>
                <a:gd name="T13" fmla="*/ 162 h 230"/>
                <a:gd name="T14" fmla="*/ 297 w 325"/>
                <a:gd name="T15" fmla="*/ 158 h 230"/>
                <a:gd name="T16" fmla="*/ 289 w 325"/>
                <a:gd name="T17" fmla="*/ 154 h 230"/>
                <a:gd name="T18" fmla="*/ 216 w 325"/>
                <a:gd name="T19" fmla="*/ 136 h 230"/>
                <a:gd name="T20" fmla="*/ 216 w 325"/>
                <a:gd name="T21" fmla="*/ 112 h 230"/>
                <a:gd name="T22" fmla="*/ 226 w 325"/>
                <a:gd name="T23" fmla="*/ 104 h 230"/>
                <a:gd name="T24" fmla="*/ 236 w 325"/>
                <a:gd name="T25" fmla="*/ 95 h 230"/>
                <a:gd name="T26" fmla="*/ 244 w 325"/>
                <a:gd name="T27" fmla="*/ 85 h 230"/>
                <a:gd name="T28" fmla="*/ 252 w 325"/>
                <a:gd name="T29" fmla="*/ 73 h 230"/>
                <a:gd name="T30" fmla="*/ 258 w 325"/>
                <a:gd name="T31" fmla="*/ 60 h 230"/>
                <a:gd name="T32" fmla="*/ 262 w 325"/>
                <a:gd name="T33" fmla="*/ 48 h 230"/>
                <a:gd name="T34" fmla="*/ 265 w 325"/>
                <a:gd name="T35" fmla="*/ 33 h 230"/>
                <a:gd name="T36" fmla="*/ 266 w 325"/>
                <a:gd name="T37" fmla="*/ 19 h 230"/>
                <a:gd name="T38" fmla="*/ 254 w 325"/>
                <a:gd name="T39" fmla="*/ 22 h 230"/>
                <a:gd name="T40" fmla="*/ 243 w 325"/>
                <a:gd name="T41" fmla="*/ 22 h 230"/>
                <a:gd name="T42" fmla="*/ 234 w 325"/>
                <a:gd name="T43" fmla="*/ 22 h 230"/>
                <a:gd name="T44" fmla="*/ 225 w 325"/>
                <a:gd name="T45" fmla="*/ 21 h 230"/>
                <a:gd name="T46" fmla="*/ 209 w 325"/>
                <a:gd name="T47" fmla="*/ 18 h 230"/>
                <a:gd name="T48" fmla="*/ 197 w 325"/>
                <a:gd name="T49" fmla="*/ 13 h 230"/>
                <a:gd name="T50" fmla="*/ 186 w 325"/>
                <a:gd name="T51" fmla="*/ 8 h 230"/>
                <a:gd name="T52" fmla="*/ 177 w 325"/>
                <a:gd name="T53" fmla="*/ 0 h 230"/>
                <a:gd name="T54" fmla="*/ 171 w 325"/>
                <a:gd name="T55" fmla="*/ 4 h 230"/>
                <a:gd name="T56" fmla="*/ 163 w 325"/>
                <a:gd name="T57" fmla="*/ 6 h 230"/>
                <a:gd name="T58" fmla="*/ 157 w 325"/>
                <a:gd name="T59" fmla="*/ 10 h 230"/>
                <a:gd name="T60" fmla="*/ 149 w 325"/>
                <a:gd name="T61" fmla="*/ 12 h 230"/>
                <a:gd name="T62" fmla="*/ 134 w 325"/>
                <a:gd name="T63" fmla="*/ 14 h 230"/>
                <a:gd name="T64" fmla="*/ 117 w 325"/>
                <a:gd name="T65" fmla="*/ 15 h 230"/>
                <a:gd name="T66" fmla="*/ 102 w 325"/>
                <a:gd name="T67" fmla="*/ 15 h 230"/>
                <a:gd name="T68" fmla="*/ 87 w 325"/>
                <a:gd name="T69" fmla="*/ 13 h 230"/>
                <a:gd name="T70" fmla="*/ 73 w 325"/>
                <a:gd name="T71" fmla="*/ 9 h 230"/>
                <a:gd name="T72" fmla="*/ 62 w 325"/>
                <a:gd name="T73" fmla="*/ 4 h 230"/>
                <a:gd name="T74" fmla="*/ 60 w 325"/>
                <a:gd name="T75" fmla="*/ 10 h 230"/>
                <a:gd name="T76" fmla="*/ 60 w 325"/>
                <a:gd name="T77" fmla="*/ 17 h 230"/>
                <a:gd name="T78" fmla="*/ 62 w 325"/>
                <a:gd name="T79" fmla="*/ 31 h 230"/>
                <a:gd name="T80" fmla="*/ 64 w 325"/>
                <a:gd name="T81" fmla="*/ 45 h 230"/>
                <a:gd name="T82" fmla="*/ 68 w 325"/>
                <a:gd name="T83" fmla="*/ 58 h 230"/>
                <a:gd name="T84" fmla="*/ 73 w 325"/>
                <a:gd name="T85" fmla="*/ 71 h 230"/>
                <a:gd name="T86" fmla="*/ 81 w 325"/>
                <a:gd name="T87" fmla="*/ 82 h 230"/>
                <a:gd name="T88" fmla="*/ 89 w 325"/>
                <a:gd name="T89" fmla="*/ 93 h 230"/>
                <a:gd name="T90" fmla="*/ 98 w 325"/>
                <a:gd name="T91" fmla="*/ 102 h 230"/>
                <a:gd name="T92" fmla="*/ 108 w 325"/>
                <a:gd name="T93" fmla="*/ 109 h 230"/>
                <a:gd name="T94" fmla="*/ 108 w 325"/>
                <a:gd name="T95" fmla="*/ 136 h 230"/>
                <a:gd name="T96" fmla="*/ 37 w 325"/>
                <a:gd name="T97" fmla="*/ 155 h 230"/>
                <a:gd name="T98" fmla="*/ 30 w 325"/>
                <a:gd name="T99" fmla="*/ 158 h 230"/>
                <a:gd name="T100" fmla="*/ 23 w 325"/>
                <a:gd name="T101" fmla="*/ 162 h 230"/>
                <a:gd name="T102" fmla="*/ 17 w 325"/>
                <a:gd name="T103" fmla="*/ 167 h 230"/>
                <a:gd name="T104" fmla="*/ 10 w 325"/>
                <a:gd name="T105" fmla="*/ 173 h 230"/>
                <a:gd name="T106" fmla="*/ 7 w 325"/>
                <a:gd name="T107" fmla="*/ 181 h 230"/>
                <a:gd name="T108" fmla="*/ 3 w 325"/>
                <a:gd name="T109" fmla="*/ 189 h 230"/>
                <a:gd name="T110" fmla="*/ 0 w 325"/>
                <a:gd name="T111" fmla="*/ 197 h 230"/>
                <a:gd name="T112" fmla="*/ 0 w 325"/>
                <a:gd name="T113" fmla="*/ 206 h 230"/>
                <a:gd name="T114" fmla="*/ 0 w 325"/>
                <a:gd name="T115" fmla="*/ 230 h 230"/>
                <a:gd name="T116" fmla="*/ 325 w 325"/>
                <a:gd name="T117" fmla="*/ 230 h 230"/>
                <a:gd name="T118" fmla="*/ 325 w 325"/>
                <a:gd name="T119" fmla="*/ 20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5" h="230">
                  <a:moveTo>
                    <a:pt x="325" y="206"/>
                  </a:moveTo>
                  <a:lnTo>
                    <a:pt x="324" y="197"/>
                  </a:lnTo>
                  <a:lnTo>
                    <a:pt x="321" y="189"/>
                  </a:lnTo>
                  <a:lnTo>
                    <a:pt x="319" y="181"/>
                  </a:lnTo>
                  <a:lnTo>
                    <a:pt x="315" y="173"/>
                  </a:lnTo>
                  <a:lnTo>
                    <a:pt x="310" y="167"/>
                  </a:lnTo>
                  <a:lnTo>
                    <a:pt x="303" y="162"/>
                  </a:lnTo>
                  <a:lnTo>
                    <a:pt x="297" y="158"/>
                  </a:lnTo>
                  <a:lnTo>
                    <a:pt x="289" y="154"/>
                  </a:lnTo>
                  <a:lnTo>
                    <a:pt x="216" y="136"/>
                  </a:lnTo>
                  <a:lnTo>
                    <a:pt x="216" y="112"/>
                  </a:lnTo>
                  <a:lnTo>
                    <a:pt x="226" y="104"/>
                  </a:lnTo>
                  <a:lnTo>
                    <a:pt x="236" y="95"/>
                  </a:lnTo>
                  <a:lnTo>
                    <a:pt x="244" y="85"/>
                  </a:lnTo>
                  <a:lnTo>
                    <a:pt x="252" y="73"/>
                  </a:lnTo>
                  <a:lnTo>
                    <a:pt x="258" y="60"/>
                  </a:lnTo>
                  <a:lnTo>
                    <a:pt x="262" y="48"/>
                  </a:lnTo>
                  <a:lnTo>
                    <a:pt x="265" y="33"/>
                  </a:lnTo>
                  <a:lnTo>
                    <a:pt x="266" y="19"/>
                  </a:lnTo>
                  <a:lnTo>
                    <a:pt x="254" y="22"/>
                  </a:lnTo>
                  <a:lnTo>
                    <a:pt x="243" y="22"/>
                  </a:lnTo>
                  <a:lnTo>
                    <a:pt x="234" y="22"/>
                  </a:lnTo>
                  <a:lnTo>
                    <a:pt x="225" y="21"/>
                  </a:lnTo>
                  <a:lnTo>
                    <a:pt x="209" y="18"/>
                  </a:lnTo>
                  <a:lnTo>
                    <a:pt x="197" y="13"/>
                  </a:lnTo>
                  <a:lnTo>
                    <a:pt x="186" y="8"/>
                  </a:lnTo>
                  <a:lnTo>
                    <a:pt x="177" y="0"/>
                  </a:lnTo>
                  <a:lnTo>
                    <a:pt x="171" y="4"/>
                  </a:lnTo>
                  <a:lnTo>
                    <a:pt x="163" y="6"/>
                  </a:lnTo>
                  <a:lnTo>
                    <a:pt x="157" y="10"/>
                  </a:lnTo>
                  <a:lnTo>
                    <a:pt x="149" y="12"/>
                  </a:lnTo>
                  <a:lnTo>
                    <a:pt x="134" y="14"/>
                  </a:lnTo>
                  <a:lnTo>
                    <a:pt x="117" y="15"/>
                  </a:lnTo>
                  <a:lnTo>
                    <a:pt x="102" y="15"/>
                  </a:lnTo>
                  <a:lnTo>
                    <a:pt x="87" y="13"/>
                  </a:lnTo>
                  <a:lnTo>
                    <a:pt x="73" y="9"/>
                  </a:lnTo>
                  <a:lnTo>
                    <a:pt x="62" y="4"/>
                  </a:lnTo>
                  <a:lnTo>
                    <a:pt x="60" y="10"/>
                  </a:lnTo>
                  <a:lnTo>
                    <a:pt x="60" y="17"/>
                  </a:lnTo>
                  <a:lnTo>
                    <a:pt x="62" y="31"/>
                  </a:lnTo>
                  <a:lnTo>
                    <a:pt x="64" y="45"/>
                  </a:lnTo>
                  <a:lnTo>
                    <a:pt x="68" y="58"/>
                  </a:lnTo>
                  <a:lnTo>
                    <a:pt x="73" y="71"/>
                  </a:lnTo>
                  <a:lnTo>
                    <a:pt x="81" y="82"/>
                  </a:lnTo>
                  <a:lnTo>
                    <a:pt x="89" y="93"/>
                  </a:lnTo>
                  <a:lnTo>
                    <a:pt x="98" y="102"/>
                  </a:lnTo>
                  <a:lnTo>
                    <a:pt x="108" y="109"/>
                  </a:lnTo>
                  <a:lnTo>
                    <a:pt x="108" y="136"/>
                  </a:lnTo>
                  <a:lnTo>
                    <a:pt x="37" y="155"/>
                  </a:lnTo>
                  <a:lnTo>
                    <a:pt x="30" y="158"/>
                  </a:lnTo>
                  <a:lnTo>
                    <a:pt x="23" y="162"/>
                  </a:lnTo>
                  <a:lnTo>
                    <a:pt x="17" y="167"/>
                  </a:lnTo>
                  <a:lnTo>
                    <a:pt x="10" y="173"/>
                  </a:lnTo>
                  <a:lnTo>
                    <a:pt x="7" y="181"/>
                  </a:lnTo>
                  <a:lnTo>
                    <a:pt x="3" y="189"/>
                  </a:lnTo>
                  <a:lnTo>
                    <a:pt x="0" y="197"/>
                  </a:lnTo>
                  <a:lnTo>
                    <a:pt x="0" y="206"/>
                  </a:lnTo>
                  <a:lnTo>
                    <a:pt x="0" y="230"/>
                  </a:lnTo>
                  <a:lnTo>
                    <a:pt x="325" y="230"/>
                  </a:lnTo>
                  <a:lnTo>
                    <a:pt x="325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3449">
              <a:extLst>
                <a:ext uri="{FF2B5EF4-FFF2-40B4-BE49-F238E27FC236}">
                  <a16:creationId xmlns="" xmlns:a16="http://schemas.microsoft.com/office/drawing/2014/main" id="{3EB4F45F-B1C1-410B-9E73-8B30D650F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1613" y="5354638"/>
              <a:ext cx="79375" cy="36513"/>
            </a:xfrm>
            <a:custGeom>
              <a:avLst/>
              <a:gdLst>
                <a:gd name="T0" fmla="*/ 104 w 199"/>
                <a:gd name="T1" fmla="*/ 69 h 92"/>
                <a:gd name="T2" fmla="*/ 109 w 199"/>
                <a:gd name="T3" fmla="*/ 67 h 92"/>
                <a:gd name="T4" fmla="*/ 114 w 199"/>
                <a:gd name="T5" fmla="*/ 66 h 92"/>
                <a:gd name="T6" fmla="*/ 116 w 199"/>
                <a:gd name="T7" fmla="*/ 67 h 92"/>
                <a:gd name="T8" fmla="*/ 119 w 199"/>
                <a:gd name="T9" fmla="*/ 68 h 92"/>
                <a:gd name="T10" fmla="*/ 122 w 199"/>
                <a:gd name="T11" fmla="*/ 69 h 92"/>
                <a:gd name="T12" fmla="*/ 123 w 199"/>
                <a:gd name="T13" fmla="*/ 72 h 92"/>
                <a:gd name="T14" fmla="*/ 125 w 199"/>
                <a:gd name="T15" fmla="*/ 76 h 92"/>
                <a:gd name="T16" fmla="*/ 129 w 199"/>
                <a:gd name="T17" fmla="*/ 78 h 92"/>
                <a:gd name="T18" fmla="*/ 133 w 199"/>
                <a:gd name="T19" fmla="*/ 82 h 92"/>
                <a:gd name="T20" fmla="*/ 137 w 199"/>
                <a:gd name="T21" fmla="*/ 85 h 92"/>
                <a:gd name="T22" fmla="*/ 149 w 199"/>
                <a:gd name="T23" fmla="*/ 89 h 92"/>
                <a:gd name="T24" fmla="*/ 161 w 199"/>
                <a:gd name="T25" fmla="*/ 92 h 92"/>
                <a:gd name="T26" fmla="*/ 173 w 199"/>
                <a:gd name="T27" fmla="*/ 92 h 92"/>
                <a:gd name="T28" fmla="*/ 183 w 199"/>
                <a:gd name="T29" fmla="*/ 92 h 92"/>
                <a:gd name="T30" fmla="*/ 192 w 199"/>
                <a:gd name="T31" fmla="*/ 91 h 92"/>
                <a:gd name="T32" fmla="*/ 199 w 199"/>
                <a:gd name="T33" fmla="*/ 90 h 92"/>
                <a:gd name="T34" fmla="*/ 196 w 199"/>
                <a:gd name="T35" fmla="*/ 80 h 92"/>
                <a:gd name="T36" fmla="*/ 194 w 199"/>
                <a:gd name="T37" fmla="*/ 71 h 92"/>
                <a:gd name="T38" fmla="*/ 190 w 199"/>
                <a:gd name="T39" fmla="*/ 63 h 92"/>
                <a:gd name="T40" fmla="*/ 186 w 199"/>
                <a:gd name="T41" fmla="*/ 54 h 92"/>
                <a:gd name="T42" fmla="*/ 181 w 199"/>
                <a:gd name="T43" fmla="*/ 46 h 92"/>
                <a:gd name="T44" fmla="*/ 176 w 199"/>
                <a:gd name="T45" fmla="*/ 39 h 92"/>
                <a:gd name="T46" fmla="*/ 169 w 199"/>
                <a:gd name="T47" fmla="*/ 32 h 92"/>
                <a:gd name="T48" fmla="*/ 163 w 199"/>
                <a:gd name="T49" fmla="*/ 26 h 92"/>
                <a:gd name="T50" fmla="*/ 156 w 199"/>
                <a:gd name="T51" fmla="*/ 21 h 92"/>
                <a:gd name="T52" fmla="*/ 149 w 199"/>
                <a:gd name="T53" fmla="*/ 15 h 92"/>
                <a:gd name="T54" fmla="*/ 141 w 199"/>
                <a:gd name="T55" fmla="*/ 10 h 92"/>
                <a:gd name="T56" fmla="*/ 133 w 199"/>
                <a:gd name="T57" fmla="*/ 6 h 92"/>
                <a:gd name="T58" fmla="*/ 124 w 199"/>
                <a:gd name="T59" fmla="*/ 4 h 92"/>
                <a:gd name="T60" fmla="*/ 115 w 199"/>
                <a:gd name="T61" fmla="*/ 1 h 92"/>
                <a:gd name="T62" fmla="*/ 106 w 199"/>
                <a:gd name="T63" fmla="*/ 0 h 92"/>
                <a:gd name="T64" fmla="*/ 97 w 199"/>
                <a:gd name="T65" fmla="*/ 0 h 92"/>
                <a:gd name="T66" fmla="*/ 89 w 199"/>
                <a:gd name="T67" fmla="*/ 0 h 92"/>
                <a:gd name="T68" fmla="*/ 81 w 199"/>
                <a:gd name="T69" fmla="*/ 1 h 92"/>
                <a:gd name="T70" fmla="*/ 73 w 199"/>
                <a:gd name="T71" fmla="*/ 4 h 92"/>
                <a:gd name="T72" fmla="*/ 65 w 199"/>
                <a:gd name="T73" fmla="*/ 5 h 92"/>
                <a:gd name="T74" fmla="*/ 57 w 199"/>
                <a:gd name="T75" fmla="*/ 9 h 92"/>
                <a:gd name="T76" fmla="*/ 51 w 199"/>
                <a:gd name="T77" fmla="*/ 13 h 92"/>
                <a:gd name="T78" fmla="*/ 43 w 199"/>
                <a:gd name="T79" fmla="*/ 17 h 92"/>
                <a:gd name="T80" fmla="*/ 37 w 199"/>
                <a:gd name="T81" fmla="*/ 22 h 92"/>
                <a:gd name="T82" fmla="*/ 25 w 199"/>
                <a:gd name="T83" fmla="*/ 32 h 92"/>
                <a:gd name="T84" fmla="*/ 15 w 199"/>
                <a:gd name="T85" fmla="*/ 45 h 92"/>
                <a:gd name="T86" fmla="*/ 6 w 199"/>
                <a:gd name="T87" fmla="*/ 60 h 92"/>
                <a:gd name="T88" fmla="*/ 0 w 199"/>
                <a:gd name="T89" fmla="*/ 76 h 92"/>
                <a:gd name="T90" fmla="*/ 1 w 199"/>
                <a:gd name="T91" fmla="*/ 75 h 92"/>
                <a:gd name="T92" fmla="*/ 10 w 199"/>
                <a:gd name="T93" fmla="*/ 80 h 92"/>
                <a:gd name="T94" fmla="*/ 21 w 199"/>
                <a:gd name="T95" fmla="*/ 84 h 92"/>
                <a:gd name="T96" fmla="*/ 36 w 199"/>
                <a:gd name="T97" fmla="*/ 86 h 92"/>
                <a:gd name="T98" fmla="*/ 50 w 199"/>
                <a:gd name="T99" fmla="*/ 87 h 92"/>
                <a:gd name="T100" fmla="*/ 65 w 199"/>
                <a:gd name="T101" fmla="*/ 86 h 92"/>
                <a:gd name="T102" fmla="*/ 79 w 199"/>
                <a:gd name="T103" fmla="*/ 84 h 92"/>
                <a:gd name="T104" fmla="*/ 87 w 199"/>
                <a:gd name="T105" fmla="*/ 81 h 92"/>
                <a:gd name="T106" fmla="*/ 93 w 199"/>
                <a:gd name="T107" fmla="*/ 77 h 92"/>
                <a:gd name="T108" fmla="*/ 98 w 199"/>
                <a:gd name="T109" fmla="*/ 75 h 92"/>
                <a:gd name="T110" fmla="*/ 104 w 199"/>
                <a:gd name="T111" fmla="*/ 6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9" h="92">
                  <a:moveTo>
                    <a:pt x="104" y="69"/>
                  </a:moveTo>
                  <a:lnTo>
                    <a:pt x="109" y="67"/>
                  </a:lnTo>
                  <a:lnTo>
                    <a:pt x="114" y="66"/>
                  </a:lnTo>
                  <a:lnTo>
                    <a:pt x="116" y="67"/>
                  </a:lnTo>
                  <a:lnTo>
                    <a:pt x="119" y="68"/>
                  </a:lnTo>
                  <a:lnTo>
                    <a:pt x="122" y="69"/>
                  </a:lnTo>
                  <a:lnTo>
                    <a:pt x="123" y="72"/>
                  </a:lnTo>
                  <a:lnTo>
                    <a:pt x="125" y="76"/>
                  </a:lnTo>
                  <a:lnTo>
                    <a:pt x="129" y="78"/>
                  </a:lnTo>
                  <a:lnTo>
                    <a:pt x="133" y="82"/>
                  </a:lnTo>
                  <a:lnTo>
                    <a:pt x="137" y="85"/>
                  </a:lnTo>
                  <a:lnTo>
                    <a:pt x="149" y="89"/>
                  </a:lnTo>
                  <a:lnTo>
                    <a:pt x="161" y="92"/>
                  </a:lnTo>
                  <a:lnTo>
                    <a:pt x="173" y="92"/>
                  </a:lnTo>
                  <a:lnTo>
                    <a:pt x="183" y="92"/>
                  </a:lnTo>
                  <a:lnTo>
                    <a:pt x="192" y="91"/>
                  </a:lnTo>
                  <a:lnTo>
                    <a:pt x="199" y="90"/>
                  </a:lnTo>
                  <a:lnTo>
                    <a:pt x="196" y="80"/>
                  </a:lnTo>
                  <a:lnTo>
                    <a:pt x="194" y="71"/>
                  </a:lnTo>
                  <a:lnTo>
                    <a:pt x="190" y="63"/>
                  </a:lnTo>
                  <a:lnTo>
                    <a:pt x="186" y="54"/>
                  </a:lnTo>
                  <a:lnTo>
                    <a:pt x="181" y="46"/>
                  </a:lnTo>
                  <a:lnTo>
                    <a:pt x="176" y="39"/>
                  </a:lnTo>
                  <a:lnTo>
                    <a:pt x="169" y="32"/>
                  </a:lnTo>
                  <a:lnTo>
                    <a:pt x="163" y="26"/>
                  </a:lnTo>
                  <a:lnTo>
                    <a:pt x="156" y="21"/>
                  </a:lnTo>
                  <a:lnTo>
                    <a:pt x="149" y="15"/>
                  </a:lnTo>
                  <a:lnTo>
                    <a:pt x="141" y="10"/>
                  </a:lnTo>
                  <a:lnTo>
                    <a:pt x="133" y="6"/>
                  </a:lnTo>
                  <a:lnTo>
                    <a:pt x="124" y="4"/>
                  </a:lnTo>
                  <a:lnTo>
                    <a:pt x="115" y="1"/>
                  </a:lnTo>
                  <a:lnTo>
                    <a:pt x="106" y="0"/>
                  </a:lnTo>
                  <a:lnTo>
                    <a:pt x="97" y="0"/>
                  </a:lnTo>
                  <a:lnTo>
                    <a:pt x="89" y="0"/>
                  </a:lnTo>
                  <a:lnTo>
                    <a:pt x="81" y="1"/>
                  </a:lnTo>
                  <a:lnTo>
                    <a:pt x="73" y="4"/>
                  </a:lnTo>
                  <a:lnTo>
                    <a:pt x="65" y="5"/>
                  </a:lnTo>
                  <a:lnTo>
                    <a:pt x="57" y="9"/>
                  </a:lnTo>
                  <a:lnTo>
                    <a:pt x="51" y="13"/>
                  </a:lnTo>
                  <a:lnTo>
                    <a:pt x="43" y="17"/>
                  </a:lnTo>
                  <a:lnTo>
                    <a:pt x="37" y="22"/>
                  </a:lnTo>
                  <a:lnTo>
                    <a:pt x="25" y="32"/>
                  </a:lnTo>
                  <a:lnTo>
                    <a:pt x="15" y="45"/>
                  </a:lnTo>
                  <a:lnTo>
                    <a:pt x="6" y="60"/>
                  </a:lnTo>
                  <a:lnTo>
                    <a:pt x="0" y="76"/>
                  </a:lnTo>
                  <a:lnTo>
                    <a:pt x="1" y="75"/>
                  </a:lnTo>
                  <a:lnTo>
                    <a:pt x="10" y="80"/>
                  </a:lnTo>
                  <a:lnTo>
                    <a:pt x="21" y="84"/>
                  </a:lnTo>
                  <a:lnTo>
                    <a:pt x="36" y="86"/>
                  </a:lnTo>
                  <a:lnTo>
                    <a:pt x="50" y="87"/>
                  </a:lnTo>
                  <a:lnTo>
                    <a:pt x="65" y="86"/>
                  </a:lnTo>
                  <a:lnTo>
                    <a:pt x="79" y="84"/>
                  </a:lnTo>
                  <a:lnTo>
                    <a:pt x="87" y="81"/>
                  </a:lnTo>
                  <a:lnTo>
                    <a:pt x="93" y="77"/>
                  </a:lnTo>
                  <a:lnTo>
                    <a:pt x="98" y="75"/>
                  </a:lnTo>
                  <a:lnTo>
                    <a:pt x="104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450">
              <a:extLst>
                <a:ext uri="{FF2B5EF4-FFF2-40B4-BE49-F238E27FC236}">
                  <a16:creationId xmlns="" xmlns:a16="http://schemas.microsoft.com/office/drawing/2014/main" id="{9C04983C-A526-4070-8F51-EDCA76C6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8613" y="5392738"/>
              <a:ext cx="128587" cy="90488"/>
            </a:xfrm>
            <a:custGeom>
              <a:avLst/>
              <a:gdLst>
                <a:gd name="T0" fmla="*/ 289 w 325"/>
                <a:gd name="T1" fmla="*/ 154 h 230"/>
                <a:gd name="T2" fmla="*/ 217 w 325"/>
                <a:gd name="T3" fmla="*/ 136 h 230"/>
                <a:gd name="T4" fmla="*/ 217 w 325"/>
                <a:gd name="T5" fmla="*/ 112 h 230"/>
                <a:gd name="T6" fmla="*/ 227 w 325"/>
                <a:gd name="T7" fmla="*/ 104 h 230"/>
                <a:gd name="T8" fmla="*/ 236 w 325"/>
                <a:gd name="T9" fmla="*/ 95 h 230"/>
                <a:gd name="T10" fmla="*/ 245 w 325"/>
                <a:gd name="T11" fmla="*/ 85 h 230"/>
                <a:gd name="T12" fmla="*/ 252 w 325"/>
                <a:gd name="T13" fmla="*/ 73 h 230"/>
                <a:gd name="T14" fmla="*/ 258 w 325"/>
                <a:gd name="T15" fmla="*/ 60 h 230"/>
                <a:gd name="T16" fmla="*/ 263 w 325"/>
                <a:gd name="T17" fmla="*/ 48 h 230"/>
                <a:gd name="T18" fmla="*/ 266 w 325"/>
                <a:gd name="T19" fmla="*/ 33 h 230"/>
                <a:gd name="T20" fmla="*/ 267 w 325"/>
                <a:gd name="T21" fmla="*/ 19 h 230"/>
                <a:gd name="T22" fmla="*/ 256 w 325"/>
                <a:gd name="T23" fmla="*/ 22 h 230"/>
                <a:gd name="T24" fmla="*/ 243 w 325"/>
                <a:gd name="T25" fmla="*/ 22 h 230"/>
                <a:gd name="T26" fmla="*/ 234 w 325"/>
                <a:gd name="T27" fmla="*/ 22 h 230"/>
                <a:gd name="T28" fmla="*/ 225 w 325"/>
                <a:gd name="T29" fmla="*/ 21 h 230"/>
                <a:gd name="T30" fmla="*/ 211 w 325"/>
                <a:gd name="T31" fmla="*/ 18 h 230"/>
                <a:gd name="T32" fmla="*/ 198 w 325"/>
                <a:gd name="T33" fmla="*/ 13 h 230"/>
                <a:gd name="T34" fmla="*/ 186 w 325"/>
                <a:gd name="T35" fmla="*/ 8 h 230"/>
                <a:gd name="T36" fmla="*/ 177 w 325"/>
                <a:gd name="T37" fmla="*/ 0 h 230"/>
                <a:gd name="T38" fmla="*/ 171 w 325"/>
                <a:gd name="T39" fmla="*/ 4 h 230"/>
                <a:gd name="T40" fmla="*/ 164 w 325"/>
                <a:gd name="T41" fmla="*/ 6 h 230"/>
                <a:gd name="T42" fmla="*/ 157 w 325"/>
                <a:gd name="T43" fmla="*/ 10 h 230"/>
                <a:gd name="T44" fmla="*/ 149 w 325"/>
                <a:gd name="T45" fmla="*/ 12 h 230"/>
                <a:gd name="T46" fmla="*/ 134 w 325"/>
                <a:gd name="T47" fmla="*/ 14 h 230"/>
                <a:gd name="T48" fmla="*/ 118 w 325"/>
                <a:gd name="T49" fmla="*/ 15 h 230"/>
                <a:gd name="T50" fmla="*/ 103 w 325"/>
                <a:gd name="T51" fmla="*/ 15 h 230"/>
                <a:gd name="T52" fmla="*/ 87 w 325"/>
                <a:gd name="T53" fmla="*/ 13 h 230"/>
                <a:gd name="T54" fmla="*/ 73 w 325"/>
                <a:gd name="T55" fmla="*/ 9 h 230"/>
                <a:gd name="T56" fmla="*/ 62 w 325"/>
                <a:gd name="T57" fmla="*/ 4 h 230"/>
                <a:gd name="T58" fmla="*/ 62 w 325"/>
                <a:gd name="T59" fmla="*/ 10 h 230"/>
                <a:gd name="T60" fmla="*/ 60 w 325"/>
                <a:gd name="T61" fmla="*/ 17 h 230"/>
                <a:gd name="T62" fmla="*/ 62 w 325"/>
                <a:gd name="T63" fmla="*/ 31 h 230"/>
                <a:gd name="T64" fmla="*/ 64 w 325"/>
                <a:gd name="T65" fmla="*/ 45 h 230"/>
                <a:gd name="T66" fmla="*/ 68 w 325"/>
                <a:gd name="T67" fmla="*/ 58 h 230"/>
                <a:gd name="T68" fmla="*/ 75 w 325"/>
                <a:gd name="T69" fmla="*/ 71 h 230"/>
                <a:gd name="T70" fmla="*/ 81 w 325"/>
                <a:gd name="T71" fmla="*/ 82 h 230"/>
                <a:gd name="T72" fmla="*/ 89 w 325"/>
                <a:gd name="T73" fmla="*/ 93 h 230"/>
                <a:gd name="T74" fmla="*/ 99 w 325"/>
                <a:gd name="T75" fmla="*/ 102 h 230"/>
                <a:gd name="T76" fmla="*/ 109 w 325"/>
                <a:gd name="T77" fmla="*/ 109 h 230"/>
                <a:gd name="T78" fmla="*/ 109 w 325"/>
                <a:gd name="T79" fmla="*/ 136 h 230"/>
                <a:gd name="T80" fmla="*/ 39 w 325"/>
                <a:gd name="T81" fmla="*/ 155 h 230"/>
                <a:gd name="T82" fmla="*/ 31 w 325"/>
                <a:gd name="T83" fmla="*/ 158 h 230"/>
                <a:gd name="T84" fmla="*/ 23 w 325"/>
                <a:gd name="T85" fmla="*/ 162 h 230"/>
                <a:gd name="T86" fmla="*/ 17 w 325"/>
                <a:gd name="T87" fmla="*/ 167 h 230"/>
                <a:gd name="T88" fmla="*/ 12 w 325"/>
                <a:gd name="T89" fmla="*/ 173 h 230"/>
                <a:gd name="T90" fmla="*/ 7 w 325"/>
                <a:gd name="T91" fmla="*/ 181 h 230"/>
                <a:gd name="T92" fmla="*/ 4 w 325"/>
                <a:gd name="T93" fmla="*/ 189 h 230"/>
                <a:gd name="T94" fmla="*/ 1 w 325"/>
                <a:gd name="T95" fmla="*/ 197 h 230"/>
                <a:gd name="T96" fmla="*/ 0 w 325"/>
                <a:gd name="T97" fmla="*/ 206 h 230"/>
                <a:gd name="T98" fmla="*/ 0 w 325"/>
                <a:gd name="T99" fmla="*/ 230 h 230"/>
                <a:gd name="T100" fmla="*/ 325 w 325"/>
                <a:gd name="T101" fmla="*/ 230 h 230"/>
                <a:gd name="T102" fmla="*/ 325 w 325"/>
                <a:gd name="T103" fmla="*/ 206 h 230"/>
                <a:gd name="T104" fmla="*/ 324 w 325"/>
                <a:gd name="T105" fmla="*/ 197 h 230"/>
                <a:gd name="T106" fmla="*/ 322 w 325"/>
                <a:gd name="T107" fmla="*/ 189 h 230"/>
                <a:gd name="T108" fmla="*/ 319 w 325"/>
                <a:gd name="T109" fmla="*/ 181 h 230"/>
                <a:gd name="T110" fmla="*/ 315 w 325"/>
                <a:gd name="T111" fmla="*/ 173 h 230"/>
                <a:gd name="T112" fmla="*/ 310 w 325"/>
                <a:gd name="T113" fmla="*/ 167 h 230"/>
                <a:gd name="T114" fmla="*/ 303 w 325"/>
                <a:gd name="T115" fmla="*/ 162 h 230"/>
                <a:gd name="T116" fmla="*/ 297 w 325"/>
                <a:gd name="T117" fmla="*/ 158 h 230"/>
                <a:gd name="T118" fmla="*/ 289 w 325"/>
                <a:gd name="T119" fmla="*/ 15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5" h="230">
                  <a:moveTo>
                    <a:pt x="289" y="154"/>
                  </a:moveTo>
                  <a:lnTo>
                    <a:pt x="217" y="136"/>
                  </a:lnTo>
                  <a:lnTo>
                    <a:pt x="217" y="112"/>
                  </a:lnTo>
                  <a:lnTo>
                    <a:pt x="227" y="104"/>
                  </a:lnTo>
                  <a:lnTo>
                    <a:pt x="236" y="95"/>
                  </a:lnTo>
                  <a:lnTo>
                    <a:pt x="245" y="85"/>
                  </a:lnTo>
                  <a:lnTo>
                    <a:pt x="252" y="73"/>
                  </a:lnTo>
                  <a:lnTo>
                    <a:pt x="258" y="60"/>
                  </a:lnTo>
                  <a:lnTo>
                    <a:pt x="263" y="48"/>
                  </a:lnTo>
                  <a:lnTo>
                    <a:pt x="266" y="33"/>
                  </a:lnTo>
                  <a:lnTo>
                    <a:pt x="267" y="19"/>
                  </a:lnTo>
                  <a:lnTo>
                    <a:pt x="256" y="22"/>
                  </a:lnTo>
                  <a:lnTo>
                    <a:pt x="243" y="22"/>
                  </a:lnTo>
                  <a:lnTo>
                    <a:pt x="234" y="22"/>
                  </a:lnTo>
                  <a:lnTo>
                    <a:pt x="225" y="21"/>
                  </a:lnTo>
                  <a:lnTo>
                    <a:pt x="211" y="18"/>
                  </a:lnTo>
                  <a:lnTo>
                    <a:pt x="198" y="13"/>
                  </a:lnTo>
                  <a:lnTo>
                    <a:pt x="186" y="8"/>
                  </a:lnTo>
                  <a:lnTo>
                    <a:pt x="177" y="0"/>
                  </a:lnTo>
                  <a:lnTo>
                    <a:pt x="171" y="4"/>
                  </a:lnTo>
                  <a:lnTo>
                    <a:pt x="164" y="6"/>
                  </a:lnTo>
                  <a:lnTo>
                    <a:pt x="157" y="10"/>
                  </a:lnTo>
                  <a:lnTo>
                    <a:pt x="149" y="12"/>
                  </a:lnTo>
                  <a:lnTo>
                    <a:pt x="134" y="14"/>
                  </a:lnTo>
                  <a:lnTo>
                    <a:pt x="118" y="15"/>
                  </a:lnTo>
                  <a:lnTo>
                    <a:pt x="103" y="15"/>
                  </a:lnTo>
                  <a:lnTo>
                    <a:pt x="87" y="13"/>
                  </a:lnTo>
                  <a:lnTo>
                    <a:pt x="73" y="9"/>
                  </a:lnTo>
                  <a:lnTo>
                    <a:pt x="62" y="4"/>
                  </a:lnTo>
                  <a:lnTo>
                    <a:pt x="62" y="10"/>
                  </a:lnTo>
                  <a:lnTo>
                    <a:pt x="60" y="17"/>
                  </a:lnTo>
                  <a:lnTo>
                    <a:pt x="62" y="31"/>
                  </a:lnTo>
                  <a:lnTo>
                    <a:pt x="64" y="45"/>
                  </a:lnTo>
                  <a:lnTo>
                    <a:pt x="68" y="58"/>
                  </a:lnTo>
                  <a:lnTo>
                    <a:pt x="75" y="71"/>
                  </a:lnTo>
                  <a:lnTo>
                    <a:pt x="81" y="82"/>
                  </a:lnTo>
                  <a:lnTo>
                    <a:pt x="89" y="93"/>
                  </a:lnTo>
                  <a:lnTo>
                    <a:pt x="99" y="102"/>
                  </a:lnTo>
                  <a:lnTo>
                    <a:pt x="109" y="109"/>
                  </a:lnTo>
                  <a:lnTo>
                    <a:pt x="109" y="136"/>
                  </a:lnTo>
                  <a:lnTo>
                    <a:pt x="39" y="155"/>
                  </a:lnTo>
                  <a:lnTo>
                    <a:pt x="31" y="158"/>
                  </a:lnTo>
                  <a:lnTo>
                    <a:pt x="23" y="162"/>
                  </a:lnTo>
                  <a:lnTo>
                    <a:pt x="17" y="167"/>
                  </a:lnTo>
                  <a:lnTo>
                    <a:pt x="12" y="173"/>
                  </a:lnTo>
                  <a:lnTo>
                    <a:pt x="7" y="181"/>
                  </a:lnTo>
                  <a:lnTo>
                    <a:pt x="4" y="189"/>
                  </a:lnTo>
                  <a:lnTo>
                    <a:pt x="1" y="197"/>
                  </a:lnTo>
                  <a:lnTo>
                    <a:pt x="0" y="206"/>
                  </a:lnTo>
                  <a:lnTo>
                    <a:pt x="0" y="230"/>
                  </a:lnTo>
                  <a:lnTo>
                    <a:pt x="325" y="230"/>
                  </a:lnTo>
                  <a:lnTo>
                    <a:pt x="325" y="206"/>
                  </a:lnTo>
                  <a:lnTo>
                    <a:pt x="324" y="197"/>
                  </a:lnTo>
                  <a:lnTo>
                    <a:pt x="322" y="189"/>
                  </a:lnTo>
                  <a:lnTo>
                    <a:pt x="319" y="181"/>
                  </a:lnTo>
                  <a:lnTo>
                    <a:pt x="315" y="173"/>
                  </a:lnTo>
                  <a:lnTo>
                    <a:pt x="310" y="167"/>
                  </a:lnTo>
                  <a:lnTo>
                    <a:pt x="303" y="162"/>
                  </a:lnTo>
                  <a:lnTo>
                    <a:pt x="297" y="158"/>
                  </a:lnTo>
                  <a:lnTo>
                    <a:pt x="289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3451">
              <a:extLst>
                <a:ext uri="{FF2B5EF4-FFF2-40B4-BE49-F238E27FC236}">
                  <a16:creationId xmlns="" xmlns:a16="http://schemas.microsoft.com/office/drawing/2014/main" id="{C566BBBE-4056-47C1-A30C-F1744040F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84013" y="5354638"/>
              <a:ext cx="79375" cy="36513"/>
            </a:xfrm>
            <a:custGeom>
              <a:avLst/>
              <a:gdLst>
                <a:gd name="T0" fmla="*/ 104 w 198"/>
                <a:gd name="T1" fmla="*/ 69 h 92"/>
                <a:gd name="T2" fmla="*/ 109 w 198"/>
                <a:gd name="T3" fmla="*/ 67 h 92"/>
                <a:gd name="T4" fmla="*/ 114 w 198"/>
                <a:gd name="T5" fmla="*/ 66 h 92"/>
                <a:gd name="T6" fmla="*/ 117 w 198"/>
                <a:gd name="T7" fmla="*/ 67 h 92"/>
                <a:gd name="T8" fmla="*/ 119 w 198"/>
                <a:gd name="T9" fmla="*/ 68 h 92"/>
                <a:gd name="T10" fmla="*/ 121 w 198"/>
                <a:gd name="T11" fmla="*/ 69 h 92"/>
                <a:gd name="T12" fmla="*/ 123 w 198"/>
                <a:gd name="T13" fmla="*/ 72 h 92"/>
                <a:gd name="T14" fmla="*/ 126 w 198"/>
                <a:gd name="T15" fmla="*/ 76 h 92"/>
                <a:gd name="T16" fmla="*/ 128 w 198"/>
                <a:gd name="T17" fmla="*/ 78 h 92"/>
                <a:gd name="T18" fmla="*/ 132 w 198"/>
                <a:gd name="T19" fmla="*/ 82 h 92"/>
                <a:gd name="T20" fmla="*/ 137 w 198"/>
                <a:gd name="T21" fmla="*/ 85 h 92"/>
                <a:gd name="T22" fmla="*/ 148 w 198"/>
                <a:gd name="T23" fmla="*/ 89 h 92"/>
                <a:gd name="T24" fmla="*/ 162 w 198"/>
                <a:gd name="T25" fmla="*/ 92 h 92"/>
                <a:gd name="T26" fmla="*/ 173 w 198"/>
                <a:gd name="T27" fmla="*/ 92 h 92"/>
                <a:gd name="T28" fmla="*/ 184 w 198"/>
                <a:gd name="T29" fmla="*/ 92 h 92"/>
                <a:gd name="T30" fmla="*/ 191 w 198"/>
                <a:gd name="T31" fmla="*/ 91 h 92"/>
                <a:gd name="T32" fmla="*/ 198 w 198"/>
                <a:gd name="T33" fmla="*/ 90 h 92"/>
                <a:gd name="T34" fmla="*/ 196 w 198"/>
                <a:gd name="T35" fmla="*/ 80 h 92"/>
                <a:gd name="T36" fmla="*/ 193 w 198"/>
                <a:gd name="T37" fmla="*/ 71 h 92"/>
                <a:gd name="T38" fmla="*/ 190 w 198"/>
                <a:gd name="T39" fmla="*/ 63 h 92"/>
                <a:gd name="T40" fmla="*/ 185 w 198"/>
                <a:gd name="T41" fmla="*/ 54 h 92"/>
                <a:gd name="T42" fmla="*/ 181 w 198"/>
                <a:gd name="T43" fmla="*/ 46 h 92"/>
                <a:gd name="T44" fmla="*/ 175 w 198"/>
                <a:gd name="T45" fmla="*/ 39 h 92"/>
                <a:gd name="T46" fmla="*/ 169 w 198"/>
                <a:gd name="T47" fmla="*/ 32 h 92"/>
                <a:gd name="T48" fmla="*/ 163 w 198"/>
                <a:gd name="T49" fmla="*/ 26 h 92"/>
                <a:gd name="T50" fmla="*/ 155 w 198"/>
                <a:gd name="T51" fmla="*/ 21 h 92"/>
                <a:gd name="T52" fmla="*/ 149 w 198"/>
                <a:gd name="T53" fmla="*/ 15 h 92"/>
                <a:gd name="T54" fmla="*/ 141 w 198"/>
                <a:gd name="T55" fmla="*/ 10 h 92"/>
                <a:gd name="T56" fmla="*/ 132 w 198"/>
                <a:gd name="T57" fmla="*/ 6 h 92"/>
                <a:gd name="T58" fmla="*/ 124 w 198"/>
                <a:gd name="T59" fmla="*/ 4 h 92"/>
                <a:gd name="T60" fmla="*/ 115 w 198"/>
                <a:gd name="T61" fmla="*/ 1 h 92"/>
                <a:gd name="T62" fmla="*/ 106 w 198"/>
                <a:gd name="T63" fmla="*/ 0 h 92"/>
                <a:gd name="T64" fmla="*/ 97 w 198"/>
                <a:gd name="T65" fmla="*/ 0 h 92"/>
                <a:gd name="T66" fmla="*/ 88 w 198"/>
                <a:gd name="T67" fmla="*/ 0 h 92"/>
                <a:gd name="T68" fmla="*/ 81 w 198"/>
                <a:gd name="T69" fmla="*/ 1 h 92"/>
                <a:gd name="T70" fmla="*/ 73 w 198"/>
                <a:gd name="T71" fmla="*/ 4 h 92"/>
                <a:gd name="T72" fmla="*/ 64 w 198"/>
                <a:gd name="T73" fmla="*/ 5 h 92"/>
                <a:gd name="T74" fmla="*/ 58 w 198"/>
                <a:gd name="T75" fmla="*/ 9 h 92"/>
                <a:gd name="T76" fmla="*/ 50 w 198"/>
                <a:gd name="T77" fmla="*/ 13 h 92"/>
                <a:gd name="T78" fmla="*/ 44 w 198"/>
                <a:gd name="T79" fmla="*/ 17 h 92"/>
                <a:gd name="T80" fmla="*/ 37 w 198"/>
                <a:gd name="T81" fmla="*/ 22 h 92"/>
                <a:gd name="T82" fmla="*/ 24 w 198"/>
                <a:gd name="T83" fmla="*/ 32 h 92"/>
                <a:gd name="T84" fmla="*/ 14 w 198"/>
                <a:gd name="T85" fmla="*/ 45 h 92"/>
                <a:gd name="T86" fmla="*/ 6 w 198"/>
                <a:gd name="T87" fmla="*/ 60 h 92"/>
                <a:gd name="T88" fmla="*/ 0 w 198"/>
                <a:gd name="T89" fmla="*/ 76 h 92"/>
                <a:gd name="T90" fmla="*/ 1 w 198"/>
                <a:gd name="T91" fmla="*/ 75 h 92"/>
                <a:gd name="T92" fmla="*/ 10 w 198"/>
                <a:gd name="T93" fmla="*/ 80 h 92"/>
                <a:gd name="T94" fmla="*/ 22 w 198"/>
                <a:gd name="T95" fmla="*/ 84 h 92"/>
                <a:gd name="T96" fmla="*/ 35 w 198"/>
                <a:gd name="T97" fmla="*/ 86 h 92"/>
                <a:gd name="T98" fmla="*/ 50 w 198"/>
                <a:gd name="T99" fmla="*/ 87 h 92"/>
                <a:gd name="T100" fmla="*/ 64 w 198"/>
                <a:gd name="T101" fmla="*/ 86 h 92"/>
                <a:gd name="T102" fmla="*/ 79 w 198"/>
                <a:gd name="T103" fmla="*/ 84 h 92"/>
                <a:gd name="T104" fmla="*/ 86 w 198"/>
                <a:gd name="T105" fmla="*/ 81 h 92"/>
                <a:gd name="T106" fmla="*/ 92 w 198"/>
                <a:gd name="T107" fmla="*/ 77 h 92"/>
                <a:gd name="T108" fmla="*/ 99 w 198"/>
                <a:gd name="T109" fmla="*/ 75 h 92"/>
                <a:gd name="T110" fmla="*/ 104 w 198"/>
                <a:gd name="T111" fmla="*/ 6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8" h="92">
                  <a:moveTo>
                    <a:pt x="104" y="69"/>
                  </a:moveTo>
                  <a:lnTo>
                    <a:pt x="109" y="67"/>
                  </a:lnTo>
                  <a:lnTo>
                    <a:pt x="114" y="66"/>
                  </a:lnTo>
                  <a:lnTo>
                    <a:pt x="117" y="67"/>
                  </a:lnTo>
                  <a:lnTo>
                    <a:pt x="119" y="68"/>
                  </a:lnTo>
                  <a:lnTo>
                    <a:pt x="121" y="69"/>
                  </a:lnTo>
                  <a:lnTo>
                    <a:pt x="123" y="72"/>
                  </a:lnTo>
                  <a:lnTo>
                    <a:pt x="126" y="76"/>
                  </a:lnTo>
                  <a:lnTo>
                    <a:pt x="128" y="78"/>
                  </a:lnTo>
                  <a:lnTo>
                    <a:pt x="132" y="82"/>
                  </a:lnTo>
                  <a:lnTo>
                    <a:pt x="137" y="85"/>
                  </a:lnTo>
                  <a:lnTo>
                    <a:pt x="148" y="89"/>
                  </a:lnTo>
                  <a:lnTo>
                    <a:pt x="162" y="92"/>
                  </a:lnTo>
                  <a:lnTo>
                    <a:pt x="173" y="92"/>
                  </a:lnTo>
                  <a:lnTo>
                    <a:pt x="184" y="92"/>
                  </a:lnTo>
                  <a:lnTo>
                    <a:pt x="191" y="91"/>
                  </a:lnTo>
                  <a:lnTo>
                    <a:pt x="198" y="90"/>
                  </a:lnTo>
                  <a:lnTo>
                    <a:pt x="196" y="80"/>
                  </a:lnTo>
                  <a:lnTo>
                    <a:pt x="193" y="71"/>
                  </a:lnTo>
                  <a:lnTo>
                    <a:pt x="190" y="63"/>
                  </a:lnTo>
                  <a:lnTo>
                    <a:pt x="185" y="54"/>
                  </a:lnTo>
                  <a:lnTo>
                    <a:pt x="181" y="46"/>
                  </a:lnTo>
                  <a:lnTo>
                    <a:pt x="175" y="39"/>
                  </a:lnTo>
                  <a:lnTo>
                    <a:pt x="169" y="32"/>
                  </a:lnTo>
                  <a:lnTo>
                    <a:pt x="163" y="26"/>
                  </a:lnTo>
                  <a:lnTo>
                    <a:pt x="155" y="21"/>
                  </a:lnTo>
                  <a:lnTo>
                    <a:pt x="149" y="15"/>
                  </a:lnTo>
                  <a:lnTo>
                    <a:pt x="141" y="10"/>
                  </a:lnTo>
                  <a:lnTo>
                    <a:pt x="132" y="6"/>
                  </a:lnTo>
                  <a:lnTo>
                    <a:pt x="124" y="4"/>
                  </a:lnTo>
                  <a:lnTo>
                    <a:pt x="115" y="1"/>
                  </a:lnTo>
                  <a:lnTo>
                    <a:pt x="106" y="0"/>
                  </a:lnTo>
                  <a:lnTo>
                    <a:pt x="97" y="0"/>
                  </a:lnTo>
                  <a:lnTo>
                    <a:pt x="88" y="0"/>
                  </a:lnTo>
                  <a:lnTo>
                    <a:pt x="81" y="1"/>
                  </a:lnTo>
                  <a:lnTo>
                    <a:pt x="73" y="4"/>
                  </a:lnTo>
                  <a:lnTo>
                    <a:pt x="64" y="5"/>
                  </a:lnTo>
                  <a:lnTo>
                    <a:pt x="58" y="9"/>
                  </a:lnTo>
                  <a:lnTo>
                    <a:pt x="50" y="13"/>
                  </a:lnTo>
                  <a:lnTo>
                    <a:pt x="44" y="17"/>
                  </a:lnTo>
                  <a:lnTo>
                    <a:pt x="37" y="22"/>
                  </a:lnTo>
                  <a:lnTo>
                    <a:pt x="24" y="32"/>
                  </a:lnTo>
                  <a:lnTo>
                    <a:pt x="14" y="45"/>
                  </a:lnTo>
                  <a:lnTo>
                    <a:pt x="6" y="60"/>
                  </a:lnTo>
                  <a:lnTo>
                    <a:pt x="0" y="76"/>
                  </a:lnTo>
                  <a:lnTo>
                    <a:pt x="1" y="75"/>
                  </a:lnTo>
                  <a:lnTo>
                    <a:pt x="10" y="80"/>
                  </a:lnTo>
                  <a:lnTo>
                    <a:pt x="22" y="84"/>
                  </a:lnTo>
                  <a:lnTo>
                    <a:pt x="35" y="86"/>
                  </a:lnTo>
                  <a:lnTo>
                    <a:pt x="50" y="87"/>
                  </a:lnTo>
                  <a:lnTo>
                    <a:pt x="64" y="86"/>
                  </a:lnTo>
                  <a:lnTo>
                    <a:pt x="79" y="84"/>
                  </a:lnTo>
                  <a:lnTo>
                    <a:pt x="86" y="81"/>
                  </a:lnTo>
                  <a:lnTo>
                    <a:pt x="92" y="77"/>
                  </a:lnTo>
                  <a:lnTo>
                    <a:pt x="99" y="75"/>
                  </a:lnTo>
                  <a:lnTo>
                    <a:pt x="104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3452">
              <a:extLst>
                <a:ext uri="{FF2B5EF4-FFF2-40B4-BE49-F238E27FC236}">
                  <a16:creationId xmlns="" xmlns:a16="http://schemas.microsoft.com/office/drawing/2014/main" id="{7AB0BDF1-3BDE-4E4F-8BE0-9FAE12E18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3050" y="5507038"/>
              <a:ext cx="79375" cy="36513"/>
            </a:xfrm>
            <a:custGeom>
              <a:avLst/>
              <a:gdLst>
                <a:gd name="T0" fmla="*/ 0 w 197"/>
                <a:gd name="T1" fmla="*/ 75 h 93"/>
                <a:gd name="T2" fmla="*/ 0 w 197"/>
                <a:gd name="T3" fmla="*/ 74 h 93"/>
                <a:gd name="T4" fmla="*/ 9 w 197"/>
                <a:gd name="T5" fmla="*/ 79 h 93"/>
                <a:gd name="T6" fmla="*/ 22 w 197"/>
                <a:gd name="T7" fmla="*/ 82 h 93"/>
                <a:gd name="T8" fmla="*/ 34 w 197"/>
                <a:gd name="T9" fmla="*/ 85 h 93"/>
                <a:gd name="T10" fmla="*/ 50 w 197"/>
                <a:gd name="T11" fmla="*/ 86 h 93"/>
                <a:gd name="T12" fmla="*/ 64 w 197"/>
                <a:gd name="T13" fmla="*/ 86 h 93"/>
                <a:gd name="T14" fmla="*/ 79 w 197"/>
                <a:gd name="T15" fmla="*/ 82 h 93"/>
                <a:gd name="T16" fmla="*/ 86 w 197"/>
                <a:gd name="T17" fmla="*/ 80 h 93"/>
                <a:gd name="T18" fmla="*/ 92 w 197"/>
                <a:gd name="T19" fmla="*/ 77 h 93"/>
                <a:gd name="T20" fmla="*/ 99 w 197"/>
                <a:gd name="T21" fmla="*/ 74 h 93"/>
                <a:gd name="T22" fmla="*/ 104 w 197"/>
                <a:gd name="T23" fmla="*/ 68 h 93"/>
                <a:gd name="T24" fmla="*/ 108 w 197"/>
                <a:gd name="T25" fmla="*/ 66 h 93"/>
                <a:gd name="T26" fmla="*/ 114 w 197"/>
                <a:gd name="T27" fmla="*/ 66 h 93"/>
                <a:gd name="T28" fmla="*/ 117 w 197"/>
                <a:gd name="T29" fmla="*/ 66 h 93"/>
                <a:gd name="T30" fmla="*/ 119 w 197"/>
                <a:gd name="T31" fmla="*/ 67 h 93"/>
                <a:gd name="T32" fmla="*/ 120 w 197"/>
                <a:gd name="T33" fmla="*/ 70 h 93"/>
                <a:gd name="T34" fmla="*/ 123 w 197"/>
                <a:gd name="T35" fmla="*/ 72 h 93"/>
                <a:gd name="T36" fmla="*/ 124 w 197"/>
                <a:gd name="T37" fmla="*/ 75 h 93"/>
                <a:gd name="T38" fmla="*/ 128 w 197"/>
                <a:gd name="T39" fmla="*/ 79 h 93"/>
                <a:gd name="T40" fmla="*/ 132 w 197"/>
                <a:gd name="T41" fmla="*/ 81 h 93"/>
                <a:gd name="T42" fmla="*/ 137 w 197"/>
                <a:gd name="T43" fmla="*/ 84 h 93"/>
                <a:gd name="T44" fmla="*/ 147 w 197"/>
                <a:gd name="T45" fmla="*/ 89 h 93"/>
                <a:gd name="T46" fmla="*/ 161 w 197"/>
                <a:gd name="T47" fmla="*/ 91 h 93"/>
                <a:gd name="T48" fmla="*/ 173 w 197"/>
                <a:gd name="T49" fmla="*/ 93 h 93"/>
                <a:gd name="T50" fmla="*/ 183 w 197"/>
                <a:gd name="T51" fmla="*/ 93 h 93"/>
                <a:gd name="T52" fmla="*/ 191 w 197"/>
                <a:gd name="T53" fmla="*/ 91 h 93"/>
                <a:gd name="T54" fmla="*/ 197 w 197"/>
                <a:gd name="T55" fmla="*/ 89 h 93"/>
                <a:gd name="T56" fmla="*/ 196 w 197"/>
                <a:gd name="T57" fmla="*/ 80 h 93"/>
                <a:gd name="T58" fmla="*/ 192 w 197"/>
                <a:gd name="T59" fmla="*/ 71 h 93"/>
                <a:gd name="T60" fmla="*/ 190 w 197"/>
                <a:gd name="T61" fmla="*/ 62 h 93"/>
                <a:gd name="T62" fmla="*/ 185 w 197"/>
                <a:gd name="T63" fmla="*/ 54 h 93"/>
                <a:gd name="T64" fmla="*/ 181 w 197"/>
                <a:gd name="T65" fmla="*/ 45 h 93"/>
                <a:gd name="T66" fmla="*/ 174 w 197"/>
                <a:gd name="T67" fmla="*/ 39 h 93"/>
                <a:gd name="T68" fmla="*/ 169 w 197"/>
                <a:gd name="T69" fmla="*/ 31 h 93"/>
                <a:gd name="T70" fmla="*/ 163 w 197"/>
                <a:gd name="T71" fmla="*/ 26 h 93"/>
                <a:gd name="T72" fmla="*/ 155 w 197"/>
                <a:gd name="T73" fmla="*/ 20 h 93"/>
                <a:gd name="T74" fmla="*/ 149 w 197"/>
                <a:gd name="T75" fmla="*/ 14 h 93"/>
                <a:gd name="T76" fmla="*/ 141 w 197"/>
                <a:gd name="T77" fmla="*/ 11 h 93"/>
                <a:gd name="T78" fmla="*/ 132 w 197"/>
                <a:gd name="T79" fmla="*/ 7 h 93"/>
                <a:gd name="T80" fmla="*/ 124 w 197"/>
                <a:gd name="T81" fmla="*/ 4 h 93"/>
                <a:gd name="T82" fmla="*/ 115 w 197"/>
                <a:gd name="T83" fmla="*/ 2 h 93"/>
                <a:gd name="T84" fmla="*/ 106 w 197"/>
                <a:gd name="T85" fmla="*/ 0 h 93"/>
                <a:gd name="T86" fmla="*/ 97 w 197"/>
                <a:gd name="T87" fmla="*/ 0 h 93"/>
                <a:gd name="T88" fmla="*/ 88 w 197"/>
                <a:gd name="T89" fmla="*/ 0 h 93"/>
                <a:gd name="T90" fmla="*/ 81 w 197"/>
                <a:gd name="T91" fmla="*/ 2 h 93"/>
                <a:gd name="T92" fmla="*/ 72 w 197"/>
                <a:gd name="T93" fmla="*/ 3 h 93"/>
                <a:gd name="T94" fmla="*/ 64 w 197"/>
                <a:gd name="T95" fmla="*/ 5 h 93"/>
                <a:gd name="T96" fmla="*/ 57 w 197"/>
                <a:gd name="T97" fmla="*/ 8 h 93"/>
                <a:gd name="T98" fmla="*/ 50 w 197"/>
                <a:gd name="T99" fmla="*/ 12 h 93"/>
                <a:gd name="T100" fmla="*/ 43 w 197"/>
                <a:gd name="T101" fmla="*/ 16 h 93"/>
                <a:gd name="T102" fmla="*/ 36 w 197"/>
                <a:gd name="T103" fmla="*/ 21 h 93"/>
                <a:gd name="T104" fmla="*/ 24 w 197"/>
                <a:gd name="T105" fmla="*/ 32 h 93"/>
                <a:gd name="T106" fmla="*/ 14 w 197"/>
                <a:gd name="T107" fmla="*/ 45 h 93"/>
                <a:gd name="T108" fmla="*/ 6 w 197"/>
                <a:gd name="T109" fmla="*/ 59 h 93"/>
                <a:gd name="T110" fmla="*/ 0 w 197"/>
                <a:gd name="T111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7" h="93">
                  <a:moveTo>
                    <a:pt x="0" y="75"/>
                  </a:moveTo>
                  <a:lnTo>
                    <a:pt x="0" y="74"/>
                  </a:lnTo>
                  <a:lnTo>
                    <a:pt x="9" y="79"/>
                  </a:lnTo>
                  <a:lnTo>
                    <a:pt x="22" y="82"/>
                  </a:lnTo>
                  <a:lnTo>
                    <a:pt x="34" y="85"/>
                  </a:lnTo>
                  <a:lnTo>
                    <a:pt x="50" y="86"/>
                  </a:lnTo>
                  <a:lnTo>
                    <a:pt x="64" y="86"/>
                  </a:lnTo>
                  <a:lnTo>
                    <a:pt x="79" y="82"/>
                  </a:lnTo>
                  <a:lnTo>
                    <a:pt x="86" y="80"/>
                  </a:lnTo>
                  <a:lnTo>
                    <a:pt x="92" y="77"/>
                  </a:lnTo>
                  <a:lnTo>
                    <a:pt x="99" y="74"/>
                  </a:lnTo>
                  <a:lnTo>
                    <a:pt x="104" y="68"/>
                  </a:lnTo>
                  <a:lnTo>
                    <a:pt x="108" y="66"/>
                  </a:lnTo>
                  <a:lnTo>
                    <a:pt x="114" y="66"/>
                  </a:lnTo>
                  <a:lnTo>
                    <a:pt x="117" y="66"/>
                  </a:lnTo>
                  <a:lnTo>
                    <a:pt x="119" y="67"/>
                  </a:lnTo>
                  <a:lnTo>
                    <a:pt x="120" y="70"/>
                  </a:lnTo>
                  <a:lnTo>
                    <a:pt x="123" y="72"/>
                  </a:lnTo>
                  <a:lnTo>
                    <a:pt x="124" y="75"/>
                  </a:lnTo>
                  <a:lnTo>
                    <a:pt x="128" y="79"/>
                  </a:lnTo>
                  <a:lnTo>
                    <a:pt x="132" y="81"/>
                  </a:lnTo>
                  <a:lnTo>
                    <a:pt x="137" y="84"/>
                  </a:lnTo>
                  <a:lnTo>
                    <a:pt x="147" y="89"/>
                  </a:lnTo>
                  <a:lnTo>
                    <a:pt x="161" y="91"/>
                  </a:lnTo>
                  <a:lnTo>
                    <a:pt x="173" y="93"/>
                  </a:lnTo>
                  <a:lnTo>
                    <a:pt x="183" y="93"/>
                  </a:lnTo>
                  <a:lnTo>
                    <a:pt x="191" y="91"/>
                  </a:lnTo>
                  <a:lnTo>
                    <a:pt x="197" y="89"/>
                  </a:lnTo>
                  <a:lnTo>
                    <a:pt x="196" y="80"/>
                  </a:lnTo>
                  <a:lnTo>
                    <a:pt x="192" y="71"/>
                  </a:lnTo>
                  <a:lnTo>
                    <a:pt x="190" y="62"/>
                  </a:lnTo>
                  <a:lnTo>
                    <a:pt x="185" y="54"/>
                  </a:lnTo>
                  <a:lnTo>
                    <a:pt x="181" y="45"/>
                  </a:lnTo>
                  <a:lnTo>
                    <a:pt x="174" y="39"/>
                  </a:lnTo>
                  <a:lnTo>
                    <a:pt x="169" y="31"/>
                  </a:lnTo>
                  <a:lnTo>
                    <a:pt x="163" y="26"/>
                  </a:lnTo>
                  <a:lnTo>
                    <a:pt x="155" y="20"/>
                  </a:lnTo>
                  <a:lnTo>
                    <a:pt x="149" y="14"/>
                  </a:lnTo>
                  <a:lnTo>
                    <a:pt x="141" y="11"/>
                  </a:lnTo>
                  <a:lnTo>
                    <a:pt x="132" y="7"/>
                  </a:lnTo>
                  <a:lnTo>
                    <a:pt x="124" y="4"/>
                  </a:lnTo>
                  <a:lnTo>
                    <a:pt x="115" y="2"/>
                  </a:lnTo>
                  <a:lnTo>
                    <a:pt x="106" y="0"/>
                  </a:lnTo>
                  <a:lnTo>
                    <a:pt x="97" y="0"/>
                  </a:lnTo>
                  <a:lnTo>
                    <a:pt x="88" y="0"/>
                  </a:lnTo>
                  <a:lnTo>
                    <a:pt x="81" y="2"/>
                  </a:lnTo>
                  <a:lnTo>
                    <a:pt x="72" y="3"/>
                  </a:lnTo>
                  <a:lnTo>
                    <a:pt x="64" y="5"/>
                  </a:lnTo>
                  <a:lnTo>
                    <a:pt x="57" y="8"/>
                  </a:lnTo>
                  <a:lnTo>
                    <a:pt x="50" y="12"/>
                  </a:lnTo>
                  <a:lnTo>
                    <a:pt x="43" y="16"/>
                  </a:lnTo>
                  <a:lnTo>
                    <a:pt x="36" y="21"/>
                  </a:lnTo>
                  <a:lnTo>
                    <a:pt x="24" y="32"/>
                  </a:lnTo>
                  <a:lnTo>
                    <a:pt x="14" y="45"/>
                  </a:lnTo>
                  <a:lnTo>
                    <a:pt x="6" y="59"/>
                  </a:lnTo>
                  <a:lnTo>
                    <a:pt x="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3453">
              <a:extLst>
                <a:ext uri="{FF2B5EF4-FFF2-40B4-BE49-F238E27FC236}">
                  <a16:creationId xmlns="" xmlns:a16="http://schemas.microsoft.com/office/drawing/2014/main" id="{9B35D360-F685-49DA-BDBB-E18E13CF4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7650" y="5545138"/>
              <a:ext cx="128587" cy="90488"/>
            </a:xfrm>
            <a:custGeom>
              <a:avLst/>
              <a:gdLst>
                <a:gd name="T0" fmla="*/ 289 w 325"/>
                <a:gd name="T1" fmla="*/ 155 h 230"/>
                <a:gd name="T2" fmla="*/ 217 w 325"/>
                <a:gd name="T3" fmla="*/ 136 h 230"/>
                <a:gd name="T4" fmla="*/ 217 w 325"/>
                <a:gd name="T5" fmla="*/ 112 h 230"/>
                <a:gd name="T6" fmla="*/ 227 w 325"/>
                <a:gd name="T7" fmla="*/ 104 h 230"/>
                <a:gd name="T8" fmla="*/ 236 w 325"/>
                <a:gd name="T9" fmla="*/ 95 h 230"/>
                <a:gd name="T10" fmla="*/ 245 w 325"/>
                <a:gd name="T11" fmla="*/ 85 h 230"/>
                <a:gd name="T12" fmla="*/ 252 w 325"/>
                <a:gd name="T13" fmla="*/ 73 h 230"/>
                <a:gd name="T14" fmla="*/ 258 w 325"/>
                <a:gd name="T15" fmla="*/ 62 h 230"/>
                <a:gd name="T16" fmla="*/ 262 w 325"/>
                <a:gd name="T17" fmla="*/ 48 h 230"/>
                <a:gd name="T18" fmla="*/ 266 w 325"/>
                <a:gd name="T19" fmla="*/ 35 h 230"/>
                <a:gd name="T20" fmla="*/ 267 w 325"/>
                <a:gd name="T21" fmla="*/ 21 h 230"/>
                <a:gd name="T22" fmla="*/ 255 w 325"/>
                <a:gd name="T23" fmla="*/ 22 h 230"/>
                <a:gd name="T24" fmla="*/ 243 w 325"/>
                <a:gd name="T25" fmla="*/ 23 h 230"/>
                <a:gd name="T26" fmla="*/ 234 w 325"/>
                <a:gd name="T27" fmla="*/ 22 h 230"/>
                <a:gd name="T28" fmla="*/ 225 w 325"/>
                <a:gd name="T29" fmla="*/ 22 h 230"/>
                <a:gd name="T30" fmla="*/ 211 w 325"/>
                <a:gd name="T31" fmla="*/ 18 h 230"/>
                <a:gd name="T32" fmla="*/ 198 w 325"/>
                <a:gd name="T33" fmla="*/ 14 h 230"/>
                <a:gd name="T34" fmla="*/ 186 w 325"/>
                <a:gd name="T35" fmla="*/ 8 h 230"/>
                <a:gd name="T36" fmla="*/ 177 w 325"/>
                <a:gd name="T37" fmla="*/ 0 h 230"/>
                <a:gd name="T38" fmla="*/ 171 w 325"/>
                <a:gd name="T39" fmla="*/ 4 h 230"/>
                <a:gd name="T40" fmla="*/ 164 w 325"/>
                <a:gd name="T41" fmla="*/ 8 h 230"/>
                <a:gd name="T42" fmla="*/ 157 w 325"/>
                <a:gd name="T43" fmla="*/ 10 h 230"/>
                <a:gd name="T44" fmla="*/ 149 w 325"/>
                <a:gd name="T45" fmla="*/ 13 h 230"/>
                <a:gd name="T46" fmla="*/ 133 w 325"/>
                <a:gd name="T47" fmla="*/ 15 h 230"/>
                <a:gd name="T48" fmla="*/ 118 w 325"/>
                <a:gd name="T49" fmla="*/ 17 h 230"/>
                <a:gd name="T50" fmla="*/ 103 w 325"/>
                <a:gd name="T51" fmla="*/ 15 h 230"/>
                <a:gd name="T52" fmla="*/ 87 w 325"/>
                <a:gd name="T53" fmla="*/ 13 h 230"/>
                <a:gd name="T54" fmla="*/ 73 w 325"/>
                <a:gd name="T55" fmla="*/ 9 h 230"/>
                <a:gd name="T56" fmla="*/ 62 w 325"/>
                <a:gd name="T57" fmla="*/ 4 h 230"/>
                <a:gd name="T58" fmla="*/ 62 w 325"/>
                <a:gd name="T59" fmla="*/ 10 h 230"/>
                <a:gd name="T60" fmla="*/ 60 w 325"/>
                <a:gd name="T61" fmla="*/ 17 h 230"/>
                <a:gd name="T62" fmla="*/ 62 w 325"/>
                <a:gd name="T63" fmla="*/ 31 h 230"/>
                <a:gd name="T64" fmla="*/ 64 w 325"/>
                <a:gd name="T65" fmla="*/ 45 h 230"/>
                <a:gd name="T66" fmla="*/ 68 w 325"/>
                <a:gd name="T67" fmla="*/ 58 h 230"/>
                <a:gd name="T68" fmla="*/ 74 w 325"/>
                <a:gd name="T69" fmla="*/ 71 h 230"/>
                <a:gd name="T70" fmla="*/ 81 w 325"/>
                <a:gd name="T71" fmla="*/ 82 h 230"/>
                <a:gd name="T72" fmla="*/ 89 w 325"/>
                <a:gd name="T73" fmla="*/ 93 h 230"/>
                <a:gd name="T74" fmla="*/ 97 w 325"/>
                <a:gd name="T75" fmla="*/ 103 h 230"/>
                <a:gd name="T76" fmla="*/ 108 w 325"/>
                <a:gd name="T77" fmla="*/ 111 h 230"/>
                <a:gd name="T78" fmla="*/ 108 w 325"/>
                <a:gd name="T79" fmla="*/ 136 h 230"/>
                <a:gd name="T80" fmla="*/ 38 w 325"/>
                <a:gd name="T81" fmla="*/ 155 h 230"/>
                <a:gd name="T82" fmla="*/ 31 w 325"/>
                <a:gd name="T83" fmla="*/ 158 h 230"/>
                <a:gd name="T84" fmla="*/ 23 w 325"/>
                <a:gd name="T85" fmla="*/ 163 h 230"/>
                <a:gd name="T86" fmla="*/ 17 w 325"/>
                <a:gd name="T87" fmla="*/ 168 h 230"/>
                <a:gd name="T88" fmla="*/ 11 w 325"/>
                <a:gd name="T89" fmla="*/ 175 h 230"/>
                <a:gd name="T90" fmla="*/ 6 w 325"/>
                <a:gd name="T91" fmla="*/ 181 h 230"/>
                <a:gd name="T92" fmla="*/ 4 w 325"/>
                <a:gd name="T93" fmla="*/ 189 h 230"/>
                <a:gd name="T94" fmla="*/ 1 w 325"/>
                <a:gd name="T95" fmla="*/ 198 h 230"/>
                <a:gd name="T96" fmla="*/ 0 w 325"/>
                <a:gd name="T97" fmla="*/ 206 h 230"/>
                <a:gd name="T98" fmla="*/ 0 w 325"/>
                <a:gd name="T99" fmla="*/ 230 h 230"/>
                <a:gd name="T100" fmla="*/ 325 w 325"/>
                <a:gd name="T101" fmla="*/ 230 h 230"/>
                <a:gd name="T102" fmla="*/ 325 w 325"/>
                <a:gd name="T103" fmla="*/ 206 h 230"/>
                <a:gd name="T104" fmla="*/ 324 w 325"/>
                <a:gd name="T105" fmla="*/ 198 h 230"/>
                <a:gd name="T106" fmla="*/ 322 w 325"/>
                <a:gd name="T107" fmla="*/ 189 h 230"/>
                <a:gd name="T108" fmla="*/ 318 w 325"/>
                <a:gd name="T109" fmla="*/ 181 h 230"/>
                <a:gd name="T110" fmla="*/ 315 w 325"/>
                <a:gd name="T111" fmla="*/ 175 h 230"/>
                <a:gd name="T112" fmla="*/ 309 w 325"/>
                <a:gd name="T113" fmla="*/ 168 h 230"/>
                <a:gd name="T114" fmla="*/ 303 w 325"/>
                <a:gd name="T115" fmla="*/ 162 h 230"/>
                <a:gd name="T116" fmla="*/ 297 w 325"/>
                <a:gd name="T117" fmla="*/ 158 h 230"/>
                <a:gd name="T118" fmla="*/ 289 w 325"/>
                <a:gd name="T119" fmla="*/ 155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5" h="230">
                  <a:moveTo>
                    <a:pt x="289" y="155"/>
                  </a:moveTo>
                  <a:lnTo>
                    <a:pt x="217" y="136"/>
                  </a:lnTo>
                  <a:lnTo>
                    <a:pt x="217" y="112"/>
                  </a:lnTo>
                  <a:lnTo>
                    <a:pt x="227" y="104"/>
                  </a:lnTo>
                  <a:lnTo>
                    <a:pt x="236" y="95"/>
                  </a:lnTo>
                  <a:lnTo>
                    <a:pt x="245" y="85"/>
                  </a:lnTo>
                  <a:lnTo>
                    <a:pt x="252" y="73"/>
                  </a:lnTo>
                  <a:lnTo>
                    <a:pt x="258" y="62"/>
                  </a:lnTo>
                  <a:lnTo>
                    <a:pt x="262" y="48"/>
                  </a:lnTo>
                  <a:lnTo>
                    <a:pt x="266" y="35"/>
                  </a:lnTo>
                  <a:lnTo>
                    <a:pt x="267" y="21"/>
                  </a:lnTo>
                  <a:lnTo>
                    <a:pt x="255" y="22"/>
                  </a:lnTo>
                  <a:lnTo>
                    <a:pt x="243" y="23"/>
                  </a:lnTo>
                  <a:lnTo>
                    <a:pt x="234" y="22"/>
                  </a:lnTo>
                  <a:lnTo>
                    <a:pt x="225" y="22"/>
                  </a:lnTo>
                  <a:lnTo>
                    <a:pt x="211" y="18"/>
                  </a:lnTo>
                  <a:lnTo>
                    <a:pt x="198" y="14"/>
                  </a:lnTo>
                  <a:lnTo>
                    <a:pt x="186" y="8"/>
                  </a:lnTo>
                  <a:lnTo>
                    <a:pt x="177" y="0"/>
                  </a:lnTo>
                  <a:lnTo>
                    <a:pt x="171" y="4"/>
                  </a:lnTo>
                  <a:lnTo>
                    <a:pt x="164" y="8"/>
                  </a:lnTo>
                  <a:lnTo>
                    <a:pt x="157" y="10"/>
                  </a:lnTo>
                  <a:lnTo>
                    <a:pt x="149" y="13"/>
                  </a:lnTo>
                  <a:lnTo>
                    <a:pt x="133" y="15"/>
                  </a:lnTo>
                  <a:lnTo>
                    <a:pt x="118" y="17"/>
                  </a:lnTo>
                  <a:lnTo>
                    <a:pt x="103" y="15"/>
                  </a:lnTo>
                  <a:lnTo>
                    <a:pt x="87" y="13"/>
                  </a:lnTo>
                  <a:lnTo>
                    <a:pt x="73" y="9"/>
                  </a:lnTo>
                  <a:lnTo>
                    <a:pt x="62" y="4"/>
                  </a:lnTo>
                  <a:lnTo>
                    <a:pt x="62" y="10"/>
                  </a:lnTo>
                  <a:lnTo>
                    <a:pt x="60" y="17"/>
                  </a:lnTo>
                  <a:lnTo>
                    <a:pt x="62" y="31"/>
                  </a:lnTo>
                  <a:lnTo>
                    <a:pt x="64" y="45"/>
                  </a:lnTo>
                  <a:lnTo>
                    <a:pt x="68" y="58"/>
                  </a:lnTo>
                  <a:lnTo>
                    <a:pt x="74" y="71"/>
                  </a:lnTo>
                  <a:lnTo>
                    <a:pt x="81" y="82"/>
                  </a:lnTo>
                  <a:lnTo>
                    <a:pt x="89" y="93"/>
                  </a:lnTo>
                  <a:lnTo>
                    <a:pt x="97" y="103"/>
                  </a:lnTo>
                  <a:lnTo>
                    <a:pt x="108" y="111"/>
                  </a:lnTo>
                  <a:lnTo>
                    <a:pt x="108" y="136"/>
                  </a:lnTo>
                  <a:lnTo>
                    <a:pt x="38" y="155"/>
                  </a:lnTo>
                  <a:lnTo>
                    <a:pt x="31" y="158"/>
                  </a:lnTo>
                  <a:lnTo>
                    <a:pt x="23" y="163"/>
                  </a:lnTo>
                  <a:lnTo>
                    <a:pt x="17" y="168"/>
                  </a:lnTo>
                  <a:lnTo>
                    <a:pt x="11" y="175"/>
                  </a:lnTo>
                  <a:lnTo>
                    <a:pt x="6" y="181"/>
                  </a:lnTo>
                  <a:lnTo>
                    <a:pt x="4" y="189"/>
                  </a:lnTo>
                  <a:lnTo>
                    <a:pt x="1" y="198"/>
                  </a:lnTo>
                  <a:lnTo>
                    <a:pt x="0" y="206"/>
                  </a:lnTo>
                  <a:lnTo>
                    <a:pt x="0" y="230"/>
                  </a:lnTo>
                  <a:lnTo>
                    <a:pt x="325" y="230"/>
                  </a:lnTo>
                  <a:lnTo>
                    <a:pt x="325" y="206"/>
                  </a:lnTo>
                  <a:lnTo>
                    <a:pt x="324" y="198"/>
                  </a:lnTo>
                  <a:lnTo>
                    <a:pt x="322" y="189"/>
                  </a:lnTo>
                  <a:lnTo>
                    <a:pt x="318" y="181"/>
                  </a:lnTo>
                  <a:lnTo>
                    <a:pt x="315" y="175"/>
                  </a:lnTo>
                  <a:lnTo>
                    <a:pt x="309" y="168"/>
                  </a:lnTo>
                  <a:lnTo>
                    <a:pt x="303" y="162"/>
                  </a:lnTo>
                  <a:lnTo>
                    <a:pt x="297" y="158"/>
                  </a:lnTo>
                  <a:lnTo>
                    <a:pt x="289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454">
              <a:extLst>
                <a:ext uri="{FF2B5EF4-FFF2-40B4-BE49-F238E27FC236}">
                  <a16:creationId xmlns="" xmlns:a16="http://schemas.microsoft.com/office/drawing/2014/main" id="{C7660E10-1967-4E4B-BC5E-33443C2F7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2725" y="5494338"/>
              <a:ext cx="39687" cy="39688"/>
            </a:xfrm>
            <a:custGeom>
              <a:avLst/>
              <a:gdLst>
                <a:gd name="T0" fmla="*/ 96 w 100"/>
                <a:gd name="T1" fmla="*/ 96 h 100"/>
                <a:gd name="T2" fmla="*/ 99 w 100"/>
                <a:gd name="T3" fmla="*/ 92 h 100"/>
                <a:gd name="T4" fmla="*/ 100 w 100"/>
                <a:gd name="T5" fmla="*/ 87 h 100"/>
                <a:gd name="T6" fmla="*/ 99 w 100"/>
                <a:gd name="T7" fmla="*/ 83 h 100"/>
                <a:gd name="T8" fmla="*/ 96 w 100"/>
                <a:gd name="T9" fmla="*/ 80 h 100"/>
                <a:gd name="T10" fmla="*/ 20 w 100"/>
                <a:gd name="T11" fmla="*/ 4 h 100"/>
                <a:gd name="T12" fmla="*/ 17 w 100"/>
                <a:gd name="T13" fmla="*/ 1 h 100"/>
                <a:gd name="T14" fmla="*/ 11 w 100"/>
                <a:gd name="T15" fmla="*/ 0 h 100"/>
                <a:gd name="T16" fmla="*/ 8 w 100"/>
                <a:gd name="T17" fmla="*/ 1 h 100"/>
                <a:gd name="T18" fmla="*/ 4 w 100"/>
                <a:gd name="T19" fmla="*/ 4 h 100"/>
                <a:gd name="T20" fmla="*/ 1 w 100"/>
                <a:gd name="T21" fmla="*/ 8 h 100"/>
                <a:gd name="T22" fmla="*/ 0 w 100"/>
                <a:gd name="T23" fmla="*/ 11 h 100"/>
                <a:gd name="T24" fmla="*/ 1 w 100"/>
                <a:gd name="T25" fmla="*/ 17 h 100"/>
                <a:gd name="T26" fmla="*/ 4 w 100"/>
                <a:gd name="T27" fmla="*/ 20 h 100"/>
                <a:gd name="T28" fmla="*/ 79 w 100"/>
                <a:gd name="T29" fmla="*/ 96 h 100"/>
                <a:gd name="T30" fmla="*/ 83 w 100"/>
                <a:gd name="T31" fmla="*/ 99 h 100"/>
                <a:gd name="T32" fmla="*/ 87 w 100"/>
                <a:gd name="T33" fmla="*/ 100 h 100"/>
                <a:gd name="T34" fmla="*/ 92 w 100"/>
                <a:gd name="T35" fmla="*/ 99 h 100"/>
                <a:gd name="T36" fmla="*/ 96 w 100"/>
                <a:gd name="T37" fmla="*/ 9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100">
                  <a:moveTo>
                    <a:pt x="96" y="96"/>
                  </a:moveTo>
                  <a:lnTo>
                    <a:pt x="99" y="92"/>
                  </a:lnTo>
                  <a:lnTo>
                    <a:pt x="100" y="87"/>
                  </a:lnTo>
                  <a:lnTo>
                    <a:pt x="99" y="83"/>
                  </a:lnTo>
                  <a:lnTo>
                    <a:pt x="96" y="80"/>
                  </a:lnTo>
                  <a:lnTo>
                    <a:pt x="20" y="4"/>
                  </a:lnTo>
                  <a:lnTo>
                    <a:pt x="17" y="1"/>
                  </a:lnTo>
                  <a:lnTo>
                    <a:pt x="11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0"/>
                  </a:lnTo>
                  <a:lnTo>
                    <a:pt x="79" y="96"/>
                  </a:lnTo>
                  <a:lnTo>
                    <a:pt x="83" y="99"/>
                  </a:lnTo>
                  <a:lnTo>
                    <a:pt x="87" y="100"/>
                  </a:lnTo>
                  <a:lnTo>
                    <a:pt x="92" y="99"/>
                  </a:lnTo>
                  <a:lnTo>
                    <a:pt x="96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455">
              <a:extLst>
                <a:ext uri="{FF2B5EF4-FFF2-40B4-BE49-F238E27FC236}">
                  <a16:creationId xmlns="" xmlns:a16="http://schemas.microsoft.com/office/drawing/2014/main" id="{B8E6769C-678D-4621-B377-7F03A8DB0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6238" y="5494338"/>
              <a:ext cx="38100" cy="39688"/>
            </a:xfrm>
            <a:custGeom>
              <a:avLst/>
              <a:gdLst>
                <a:gd name="T0" fmla="*/ 78 w 98"/>
                <a:gd name="T1" fmla="*/ 4 h 100"/>
                <a:gd name="T2" fmla="*/ 2 w 98"/>
                <a:gd name="T3" fmla="*/ 80 h 100"/>
                <a:gd name="T4" fmla="*/ 0 w 98"/>
                <a:gd name="T5" fmla="*/ 83 h 100"/>
                <a:gd name="T6" fmla="*/ 0 w 98"/>
                <a:gd name="T7" fmla="*/ 87 h 100"/>
                <a:gd name="T8" fmla="*/ 0 w 98"/>
                <a:gd name="T9" fmla="*/ 92 h 100"/>
                <a:gd name="T10" fmla="*/ 2 w 98"/>
                <a:gd name="T11" fmla="*/ 96 h 100"/>
                <a:gd name="T12" fmla="*/ 7 w 98"/>
                <a:gd name="T13" fmla="*/ 99 h 100"/>
                <a:gd name="T14" fmla="*/ 11 w 98"/>
                <a:gd name="T15" fmla="*/ 100 h 100"/>
                <a:gd name="T16" fmla="*/ 16 w 98"/>
                <a:gd name="T17" fmla="*/ 99 h 100"/>
                <a:gd name="T18" fmla="*/ 20 w 98"/>
                <a:gd name="T19" fmla="*/ 96 h 100"/>
                <a:gd name="T20" fmla="*/ 96 w 98"/>
                <a:gd name="T21" fmla="*/ 20 h 100"/>
                <a:gd name="T22" fmla="*/ 98 w 98"/>
                <a:gd name="T23" fmla="*/ 17 h 100"/>
                <a:gd name="T24" fmla="*/ 98 w 98"/>
                <a:gd name="T25" fmla="*/ 11 h 100"/>
                <a:gd name="T26" fmla="*/ 98 w 98"/>
                <a:gd name="T27" fmla="*/ 8 h 100"/>
                <a:gd name="T28" fmla="*/ 96 w 98"/>
                <a:gd name="T29" fmla="*/ 4 h 100"/>
                <a:gd name="T30" fmla="*/ 92 w 98"/>
                <a:gd name="T31" fmla="*/ 1 h 100"/>
                <a:gd name="T32" fmla="*/ 87 w 98"/>
                <a:gd name="T33" fmla="*/ 0 h 100"/>
                <a:gd name="T34" fmla="*/ 83 w 98"/>
                <a:gd name="T35" fmla="*/ 1 h 100"/>
                <a:gd name="T36" fmla="*/ 78 w 98"/>
                <a:gd name="T37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8" h="100">
                  <a:moveTo>
                    <a:pt x="78" y="4"/>
                  </a:moveTo>
                  <a:lnTo>
                    <a:pt x="2" y="80"/>
                  </a:lnTo>
                  <a:lnTo>
                    <a:pt x="0" y="83"/>
                  </a:lnTo>
                  <a:lnTo>
                    <a:pt x="0" y="87"/>
                  </a:lnTo>
                  <a:lnTo>
                    <a:pt x="0" y="92"/>
                  </a:lnTo>
                  <a:lnTo>
                    <a:pt x="2" y="96"/>
                  </a:lnTo>
                  <a:lnTo>
                    <a:pt x="7" y="99"/>
                  </a:lnTo>
                  <a:lnTo>
                    <a:pt x="11" y="100"/>
                  </a:lnTo>
                  <a:lnTo>
                    <a:pt x="16" y="99"/>
                  </a:lnTo>
                  <a:lnTo>
                    <a:pt x="20" y="96"/>
                  </a:lnTo>
                  <a:lnTo>
                    <a:pt x="96" y="20"/>
                  </a:lnTo>
                  <a:lnTo>
                    <a:pt x="98" y="17"/>
                  </a:lnTo>
                  <a:lnTo>
                    <a:pt x="98" y="11"/>
                  </a:lnTo>
                  <a:lnTo>
                    <a:pt x="98" y="8"/>
                  </a:lnTo>
                  <a:lnTo>
                    <a:pt x="96" y="4"/>
                  </a:lnTo>
                  <a:lnTo>
                    <a:pt x="92" y="1"/>
                  </a:lnTo>
                  <a:lnTo>
                    <a:pt x="87" y="0"/>
                  </a:lnTo>
                  <a:lnTo>
                    <a:pt x="83" y="1"/>
                  </a:lnTo>
                  <a:lnTo>
                    <a:pt x="7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BFFB22BE-127E-4100-B6E4-22DF1BD7F6F0}"/>
              </a:ext>
            </a:extLst>
          </p:cNvPr>
          <p:cNvGrpSpPr/>
          <p:nvPr/>
        </p:nvGrpSpPr>
        <p:grpSpPr>
          <a:xfrm>
            <a:off x="4363201" y="2278689"/>
            <a:ext cx="380334" cy="331736"/>
            <a:chOff x="9312275" y="5386388"/>
            <a:chExt cx="285750" cy="249238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73" name="Freeform 3445">
              <a:extLst>
                <a:ext uri="{FF2B5EF4-FFF2-40B4-BE49-F238E27FC236}">
                  <a16:creationId xmlns="" xmlns:a16="http://schemas.microsoft.com/office/drawing/2014/main" id="{387BE47F-7E39-404F-9A40-86CECEA2B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275" y="5386388"/>
              <a:ext cx="225425" cy="249238"/>
            </a:xfrm>
            <a:custGeom>
              <a:avLst/>
              <a:gdLst>
                <a:gd name="T0" fmla="*/ 384 w 569"/>
                <a:gd name="T1" fmla="*/ 376 h 628"/>
                <a:gd name="T2" fmla="*/ 359 w 569"/>
                <a:gd name="T3" fmla="*/ 309 h 628"/>
                <a:gd name="T4" fmla="*/ 379 w 569"/>
                <a:gd name="T5" fmla="*/ 290 h 628"/>
                <a:gd name="T6" fmla="*/ 397 w 569"/>
                <a:gd name="T7" fmla="*/ 253 h 628"/>
                <a:gd name="T8" fmla="*/ 406 w 569"/>
                <a:gd name="T9" fmla="*/ 213 h 628"/>
                <a:gd name="T10" fmla="*/ 415 w 569"/>
                <a:gd name="T11" fmla="*/ 203 h 628"/>
                <a:gd name="T12" fmla="*/ 420 w 569"/>
                <a:gd name="T13" fmla="*/ 184 h 628"/>
                <a:gd name="T14" fmla="*/ 416 w 569"/>
                <a:gd name="T15" fmla="*/ 154 h 628"/>
                <a:gd name="T16" fmla="*/ 411 w 569"/>
                <a:gd name="T17" fmla="*/ 123 h 628"/>
                <a:gd name="T18" fmla="*/ 420 w 569"/>
                <a:gd name="T19" fmla="*/ 78 h 628"/>
                <a:gd name="T20" fmla="*/ 415 w 569"/>
                <a:gd name="T21" fmla="*/ 46 h 628"/>
                <a:gd name="T22" fmla="*/ 402 w 569"/>
                <a:gd name="T23" fmla="*/ 28 h 628"/>
                <a:gd name="T24" fmla="*/ 382 w 569"/>
                <a:gd name="T25" fmla="*/ 15 h 628"/>
                <a:gd name="T26" fmla="*/ 341 w 569"/>
                <a:gd name="T27" fmla="*/ 3 h 628"/>
                <a:gd name="T28" fmla="*/ 291 w 569"/>
                <a:gd name="T29" fmla="*/ 1 h 628"/>
                <a:gd name="T30" fmla="*/ 245 w 569"/>
                <a:gd name="T31" fmla="*/ 10 h 628"/>
                <a:gd name="T32" fmla="*/ 213 w 569"/>
                <a:gd name="T33" fmla="*/ 27 h 628"/>
                <a:gd name="T34" fmla="*/ 200 w 569"/>
                <a:gd name="T35" fmla="*/ 42 h 628"/>
                <a:gd name="T36" fmla="*/ 181 w 569"/>
                <a:gd name="T37" fmla="*/ 44 h 628"/>
                <a:gd name="T38" fmla="*/ 163 w 569"/>
                <a:gd name="T39" fmla="*/ 56 h 628"/>
                <a:gd name="T40" fmla="*/ 154 w 569"/>
                <a:gd name="T41" fmla="*/ 86 h 628"/>
                <a:gd name="T42" fmla="*/ 164 w 569"/>
                <a:gd name="T43" fmla="*/ 139 h 628"/>
                <a:gd name="T44" fmla="*/ 160 w 569"/>
                <a:gd name="T45" fmla="*/ 141 h 628"/>
                <a:gd name="T46" fmla="*/ 153 w 569"/>
                <a:gd name="T47" fmla="*/ 154 h 628"/>
                <a:gd name="T48" fmla="*/ 149 w 569"/>
                <a:gd name="T49" fmla="*/ 184 h 628"/>
                <a:gd name="T50" fmla="*/ 153 w 569"/>
                <a:gd name="T51" fmla="*/ 202 h 628"/>
                <a:gd name="T52" fmla="*/ 163 w 569"/>
                <a:gd name="T53" fmla="*/ 213 h 628"/>
                <a:gd name="T54" fmla="*/ 169 w 569"/>
                <a:gd name="T55" fmla="*/ 236 h 628"/>
                <a:gd name="T56" fmla="*/ 180 w 569"/>
                <a:gd name="T57" fmla="*/ 268 h 628"/>
                <a:gd name="T58" fmla="*/ 203 w 569"/>
                <a:gd name="T59" fmla="*/ 299 h 628"/>
                <a:gd name="T60" fmla="*/ 215 w 569"/>
                <a:gd name="T61" fmla="*/ 367 h 628"/>
                <a:gd name="T62" fmla="*/ 177 w 569"/>
                <a:gd name="T63" fmla="*/ 381 h 628"/>
                <a:gd name="T64" fmla="*/ 111 w 569"/>
                <a:gd name="T65" fmla="*/ 404 h 628"/>
                <a:gd name="T66" fmla="*/ 47 w 569"/>
                <a:gd name="T67" fmla="*/ 434 h 628"/>
                <a:gd name="T68" fmla="*/ 22 w 569"/>
                <a:gd name="T69" fmla="*/ 456 h 628"/>
                <a:gd name="T70" fmla="*/ 10 w 569"/>
                <a:gd name="T71" fmla="*/ 487 h 628"/>
                <a:gd name="T72" fmla="*/ 1 w 569"/>
                <a:gd name="T73" fmla="*/ 557 h 628"/>
                <a:gd name="T74" fmla="*/ 0 w 569"/>
                <a:gd name="T75" fmla="*/ 620 h 628"/>
                <a:gd name="T76" fmla="*/ 11 w 569"/>
                <a:gd name="T77" fmla="*/ 628 h 628"/>
                <a:gd name="T78" fmla="*/ 565 w 569"/>
                <a:gd name="T79" fmla="*/ 624 h 628"/>
                <a:gd name="T80" fmla="*/ 569 w 569"/>
                <a:gd name="T81" fmla="*/ 597 h 628"/>
                <a:gd name="T82" fmla="*/ 562 w 569"/>
                <a:gd name="T83" fmla="*/ 510 h 628"/>
                <a:gd name="T84" fmla="*/ 551 w 569"/>
                <a:gd name="T85" fmla="*/ 461 h 628"/>
                <a:gd name="T86" fmla="*/ 537 w 569"/>
                <a:gd name="T87" fmla="*/ 444 h 628"/>
                <a:gd name="T88" fmla="*/ 484 w 569"/>
                <a:gd name="T89" fmla="*/ 413 h 628"/>
                <a:gd name="T90" fmla="*/ 408 w 569"/>
                <a:gd name="T91" fmla="*/ 385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9" h="628">
                  <a:moveTo>
                    <a:pt x="408" y="385"/>
                  </a:moveTo>
                  <a:lnTo>
                    <a:pt x="397" y="380"/>
                  </a:lnTo>
                  <a:lnTo>
                    <a:pt x="384" y="376"/>
                  </a:lnTo>
                  <a:lnTo>
                    <a:pt x="372" y="372"/>
                  </a:lnTo>
                  <a:lnTo>
                    <a:pt x="359" y="367"/>
                  </a:lnTo>
                  <a:lnTo>
                    <a:pt x="359" y="309"/>
                  </a:lnTo>
                  <a:lnTo>
                    <a:pt x="366" y="306"/>
                  </a:lnTo>
                  <a:lnTo>
                    <a:pt x="371" y="299"/>
                  </a:lnTo>
                  <a:lnTo>
                    <a:pt x="379" y="290"/>
                  </a:lnTo>
                  <a:lnTo>
                    <a:pt x="385" y="280"/>
                  </a:lnTo>
                  <a:lnTo>
                    <a:pt x="390" y="268"/>
                  </a:lnTo>
                  <a:lnTo>
                    <a:pt x="397" y="253"/>
                  </a:lnTo>
                  <a:lnTo>
                    <a:pt x="400" y="236"/>
                  </a:lnTo>
                  <a:lnTo>
                    <a:pt x="402" y="216"/>
                  </a:lnTo>
                  <a:lnTo>
                    <a:pt x="406" y="213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3"/>
                  </a:lnTo>
                  <a:lnTo>
                    <a:pt x="417" y="198"/>
                  </a:lnTo>
                  <a:lnTo>
                    <a:pt x="418" y="191"/>
                  </a:lnTo>
                  <a:lnTo>
                    <a:pt x="420" y="184"/>
                  </a:lnTo>
                  <a:lnTo>
                    <a:pt x="420" y="177"/>
                  </a:lnTo>
                  <a:lnTo>
                    <a:pt x="418" y="164"/>
                  </a:lnTo>
                  <a:lnTo>
                    <a:pt x="416" y="154"/>
                  </a:lnTo>
                  <a:lnTo>
                    <a:pt x="411" y="145"/>
                  </a:lnTo>
                  <a:lnTo>
                    <a:pt x="406" y="140"/>
                  </a:lnTo>
                  <a:lnTo>
                    <a:pt x="411" y="123"/>
                  </a:lnTo>
                  <a:lnTo>
                    <a:pt x="417" y="101"/>
                  </a:lnTo>
                  <a:lnTo>
                    <a:pt x="418" y="90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6"/>
                  </a:lnTo>
                  <a:lnTo>
                    <a:pt x="412" y="40"/>
                  </a:lnTo>
                  <a:lnTo>
                    <a:pt x="407" y="33"/>
                  </a:lnTo>
                  <a:lnTo>
                    <a:pt x="402" y="28"/>
                  </a:lnTo>
                  <a:lnTo>
                    <a:pt x="397" y="23"/>
                  </a:lnTo>
                  <a:lnTo>
                    <a:pt x="390" y="19"/>
                  </a:lnTo>
                  <a:lnTo>
                    <a:pt x="382" y="15"/>
                  </a:lnTo>
                  <a:lnTo>
                    <a:pt x="375" y="11"/>
                  </a:lnTo>
                  <a:lnTo>
                    <a:pt x="359" y="6"/>
                  </a:lnTo>
                  <a:lnTo>
                    <a:pt x="341" y="3"/>
                  </a:lnTo>
                  <a:lnTo>
                    <a:pt x="325" y="1"/>
                  </a:lnTo>
                  <a:lnTo>
                    <a:pt x="307" y="0"/>
                  </a:lnTo>
                  <a:lnTo>
                    <a:pt x="291" y="1"/>
                  </a:lnTo>
                  <a:lnTo>
                    <a:pt x="276" y="3"/>
                  </a:lnTo>
                  <a:lnTo>
                    <a:pt x="259" y="5"/>
                  </a:lnTo>
                  <a:lnTo>
                    <a:pt x="245" y="10"/>
                  </a:lnTo>
                  <a:lnTo>
                    <a:pt x="231" y="15"/>
                  </a:lnTo>
                  <a:lnTo>
                    <a:pt x="218" y="23"/>
                  </a:lnTo>
                  <a:lnTo>
                    <a:pt x="213" y="27"/>
                  </a:lnTo>
                  <a:lnTo>
                    <a:pt x="208" y="32"/>
                  </a:lnTo>
                  <a:lnTo>
                    <a:pt x="204" y="37"/>
                  </a:lnTo>
                  <a:lnTo>
                    <a:pt x="200" y="42"/>
                  </a:lnTo>
                  <a:lnTo>
                    <a:pt x="194" y="42"/>
                  </a:lnTo>
                  <a:lnTo>
                    <a:pt x="186" y="42"/>
                  </a:lnTo>
                  <a:lnTo>
                    <a:pt x="181" y="44"/>
                  </a:lnTo>
                  <a:lnTo>
                    <a:pt x="176" y="46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6"/>
                  </a:lnTo>
                  <a:lnTo>
                    <a:pt x="154" y="86"/>
                  </a:lnTo>
                  <a:lnTo>
                    <a:pt x="155" y="98"/>
                  </a:lnTo>
                  <a:lnTo>
                    <a:pt x="159" y="11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0" y="141"/>
                  </a:lnTo>
                  <a:lnTo>
                    <a:pt x="158" y="145"/>
                  </a:lnTo>
                  <a:lnTo>
                    <a:pt x="155" y="149"/>
                  </a:lnTo>
                  <a:lnTo>
                    <a:pt x="153" y="154"/>
                  </a:lnTo>
                  <a:lnTo>
                    <a:pt x="149" y="164"/>
                  </a:lnTo>
                  <a:lnTo>
                    <a:pt x="149" y="177"/>
                  </a:lnTo>
                  <a:lnTo>
                    <a:pt x="149" y="184"/>
                  </a:lnTo>
                  <a:lnTo>
                    <a:pt x="150" y="190"/>
                  </a:lnTo>
                  <a:lnTo>
                    <a:pt x="151" y="196"/>
                  </a:lnTo>
                  <a:lnTo>
                    <a:pt x="153" y="202"/>
                  </a:lnTo>
                  <a:lnTo>
                    <a:pt x="155" y="205"/>
                  </a:lnTo>
                  <a:lnTo>
                    <a:pt x="159" y="211"/>
                  </a:lnTo>
                  <a:lnTo>
                    <a:pt x="163" y="213"/>
                  </a:lnTo>
                  <a:lnTo>
                    <a:pt x="167" y="216"/>
                  </a:lnTo>
                  <a:lnTo>
                    <a:pt x="167" y="226"/>
                  </a:lnTo>
                  <a:lnTo>
                    <a:pt x="169" y="236"/>
                  </a:lnTo>
                  <a:lnTo>
                    <a:pt x="171" y="245"/>
                  </a:lnTo>
                  <a:lnTo>
                    <a:pt x="173" y="253"/>
                  </a:lnTo>
                  <a:lnTo>
                    <a:pt x="180" y="268"/>
                  </a:lnTo>
                  <a:lnTo>
                    <a:pt x="187" y="281"/>
                  </a:lnTo>
                  <a:lnTo>
                    <a:pt x="195" y="291"/>
                  </a:lnTo>
                  <a:lnTo>
                    <a:pt x="203" y="299"/>
                  </a:lnTo>
                  <a:lnTo>
                    <a:pt x="209" y="306"/>
                  </a:lnTo>
                  <a:lnTo>
                    <a:pt x="215" y="311"/>
                  </a:lnTo>
                  <a:lnTo>
                    <a:pt x="215" y="367"/>
                  </a:lnTo>
                  <a:lnTo>
                    <a:pt x="203" y="372"/>
                  </a:lnTo>
                  <a:lnTo>
                    <a:pt x="190" y="376"/>
                  </a:lnTo>
                  <a:lnTo>
                    <a:pt x="177" y="381"/>
                  </a:lnTo>
                  <a:lnTo>
                    <a:pt x="164" y="385"/>
                  </a:lnTo>
                  <a:lnTo>
                    <a:pt x="137" y="395"/>
                  </a:lnTo>
                  <a:lnTo>
                    <a:pt x="111" y="404"/>
                  </a:lnTo>
                  <a:lnTo>
                    <a:pt x="87" y="413"/>
                  </a:lnTo>
                  <a:lnTo>
                    <a:pt x="65" y="424"/>
                  </a:lnTo>
                  <a:lnTo>
                    <a:pt x="47" y="434"/>
                  </a:lnTo>
                  <a:lnTo>
                    <a:pt x="32" y="444"/>
                  </a:lnTo>
                  <a:lnTo>
                    <a:pt x="25" y="449"/>
                  </a:lnTo>
                  <a:lnTo>
                    <a:pt x="22" y="456"/>
                  </a:lnTo>
                  <a:lnTo>
                    <a:pt x="18" y="462"/>
                  </a:lnTo>
                  <a:lnTo>
                    <a:pt x="14" y="467"/>
                  </a:lnTo>
                  <a:lnTo>
                    <a:pt x="10" y="487"/>
                  </a:lnTo>
                  <a:lnTo>
                    <a:pt x="6" y="510"/>
                  </a:lnTo>
                  <a:lnTo>
                    <a:pt x="4" y="533"/>
                  </a:lnTo>
                  <a:lnTo>
                    <a:pt x="1" y="557"/>
                  </a:lnTo>
                  <a:lnTo>
                    <a:pt x="0" y="597"/>
                  </a:lnTo>
                  <a:lnTo>
                    <a:pt x="0" y="616"/>
                  </a:lnTo>
                  <a:lnTo>
                    <a:pt x="0" y="620"/>
                  </a:lnTo>
                  <a:lnTo>
                    <a:pt x="2" y="624"/>
                  </a:lnTo>
                  <a:lnTo>
                    <a:pt x="6" y="627"/>
                  </a:lnTo>
                  <a:lnTo>
                    <a:pt x="11" y="628"/>
                  </a:lnTo>
                  <a:lnTo>
                    <a:pt x="557" y="628"/>
                  </a:lnTo>
                  <a:lnTo>
                    <a:pt x="561" y="627"/>
                  </a:lnTo>
                  <a:lnTo>
                    <a:pt x="565" y="624"/>
                  </a:lnTo>
                  <a:lnTo>
                    <a:pt x="567" y="620"/>
                  </a:lnTo>
                  <a:lnTo>
                    <a:pt x="569" y="616"/>
                  </a:lnTo>
                  <a:lnTo>
                    <a:pt x="569" y="597"/>
                  </a:lnTo>
                  <a:lnTo>
                    <a:pt x="567" y="557"/>
                  </a:lnTo>
                  <a:lnTo>
                    <a:pt x="565" y="533"/>
                  </a:lnTo>
                  <a:lnTo>
                    <a:pt x="562" y="510"/>
                  </a:lnTo>
                  <a:lnTo>
                    <a:pt x="558" y="487"/>
                  </a:lnTo>
                  <a:lnTo>
                    <a:pt x="555" y="467"/>
                  </a:lnTo>
                  <a:lnTo>
                    <a:pt x="551" y="461"/>
                  </a:lnTo>
                  <a:lnTo>
                    <a:pt x="547" y="456"/>
                  </a:lnTo>
                  <a:lnTo>
                    <a:pt x="543" y="449"/>
                  </a:lnTo>
                  <a:lnTo>
                    <a:pt x="537" y="444"/>
                  </a:lnTo>
                  <a:lnTo>
                    <a:pt x="522" y="433"/>
                  </a:lnTo>
                  <a:lnTo>
                    <a:pt x="504" y="422"/>
                  </a:lnTo>
                  <a:lnTo>
                    <a:pt x="484" y="413"/>
                  </a:lnTo>
                  <a:lnTo>
                    <a:pt x="461" y="404"/>
                  </a:lnTo>
                  <a:lnTo>
                    <a:pt x="435" y="394"/>
                  </a:lnTo>
                  <a:lnTo>
                    <a:pt x="408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3446">
              <a:extLst>
                <a:ext uri="{FF2B5EF4-FFF2-40B4-BE49-F238E27FC236}">
                  <a16:creationId xmlns="" xmlns:a16="http://schemas.microsoft.com/office/drawing/2014/main" id="{EE796753-86AE-49E3-B7D0-817CB8D8C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5313" y="5387975"/>
              <a:ext cx="112712" cy="247650"/>
            </a:xfrm>
            <a:custGeom>
              <a:avLst/>
              <a:gdLst>
                <a:gd name="T0" fmla="*/ 258 w 281"/>
                <a:gd name="T1" fmla="*/ 450 h 625"/>
                <a:gd name="T2" fmla="*/ 234 w 281"/>
                <a:gd name="T3" fmla="*/ 428 h 625"/>
                <a:gd name="T4" fmla="*/ 199 w 281"/>
                <a:gd name="T5" fmla="*/ 408 h 625"/>
                <a:gd name="T6" fmla="*/ 103 w 281"/>
                <a:gd name="T7" fmla="*/ 367 h 625"/>
                <a:gd name="T8" fmla="*/ 65 w 281"/>
                <a:gd name="T9" fmla="*/ 319 h 625"/>
                <a:gd name="T10" fmla="*/ 86 w 281"/>
                <a:gd name="T11" fmla="*/ 301 h 625"/>
                <a:gd name="T12" fmla="*/ 108 w 281"/>
                <a:gd name="T13" fmla="*/ 265 h 625"/>
                <a:gd name="T14" fmla="*/ 113 w 281"/>
                <a:gd name="T15" fmla="*/ 238 h 625"/>
                <a:gd name="T16" fmla="*/ 122 w 281"/>
                <a:gd name="T17" fmla="*/ 223 h 625"/>
                <a:gd name="T18" fmla="*/ 130 w 281"/>
                <a:gd name="T19" fmla="*/ 209 h 625"/>
                <a:gd name="T20" fmla="*/ 132 w 281"/>
                <a:gd name="T21" fmla="*/ 188 h 625"/>
                <a:gd name="T22" fmla="*/ 123 w 281"/>
                <a:gd name="T23" fmla="*/ 157 h 625"/>
                <a:gd name="T24" fmla="*/ 118 w 281"/>
                <a:gd name="T25" fmla="*/ 151 h 625"/>
                <a:gd name="T26" fmla="*/ 131 w 281"/>
                <a:gd name="T27" fmla="*/ 97 h 625"/>
                <a:gd name="T28" fmla="*/ 130 w 281"/>
                <a:gd name="T29" fmla="*/ 59 h 625"/>
                <a:gd name="T30" fmla="*/ 117 w 281"/>
                <a:gd name="T31" fmla="*/ 35 h 625"/>
                <a:gd name="T32" fmla="*/ 94 w 281"/>
                <a:gd name="T33" fmla="*/ 15 h 625"/>
                <a:gd name="T34" fmla="*/ 65 w 281"/>
                <a:gd name="T35" fmla="*/ 2 h 625"/>
                <a:gd name="T36" fmla="*/ 38 w 281"/>
                <a:gd name="T37" fmla="*/ 0 h 625"/>
                <a:gd name="T38" fmla="*/ 13 w 281"/>
                <a:gd name="T39" fmla="*/ 7 h 625"/>
                <a:gd name="T40" fmla="*/ 0 w 281"/>
                <a:gd name="T41" fmla="*/ 20 h 625"/>
                <a:gd name="T42" fmla="*/ 5 w 281"/>
                <a:gd name="T43" fmla="*/ 32 h 625"/>
                <a:gd name="T44" fmla="*/ 18 w 281"/>
                <a:gd name="T45" fmla="*/ 32 h 625"/>
                <a:gd name="T46" fmla="*/ 38 w 281"/>
                <a:gd name="T47" fmla="*/ 24 h 625"/>
                <a:gd name="T48" fmla="*/ 67 w 281"/>
                <a:gd name="T49" fmla="*/ 28 h 625"/>
                <a:gd name="T50" fmla="*/ 89 w 281"/>
                <a:gd name="T51" fmla="*/ 41 h 625"/>
                <a:gd name="T52" fmla="*/ 103 w 281"/>
                <a:gd name="T53" fmla="*/ 56 h 625"/>
                <a:gd name="T54" fmla="*/ 108 w 281"/>
                <a:gd name="T55" fmla="*/ 75 h 625"/>
                <a:gd name="T56" fmla="*/ 105 w 281"/>
                <a:gd name="T57" fmla="*/ 107 h 625"/>
                <a:gd name="T58" fmla="*/ 92 w 281"/>
                <a:gd name="T59" fmla="*/ 152 h 625"/>
                <a:gd name="T60" fmla="*/ 94 w 281"/>
                <a:gd name="T61" fmla="*/ 166 h 625"/>
                <a:gd name="T62" fmla="*/ 104 w 281"/>
                <a:gd name="T63" fmla="*/ 172 h 625"/>
                <a:gd name="T64" fmla="*/ 109 w 281"/>
                <a:gd name="T65" fmla="*/ 188 h 625"/>
                <a:gd name="T66" fmla="*/ 104 w 281"/>
                <a:gd name="T67" fmla="*/ 206 h 625"/>
                <a:gd name="T68" fmla="*/ 94 w 281"/>
                <a:gd name="T69" fmla="*/ 210 h 625"/>
                <a:gd name="T70" fmla="*/ 90 w 281"/>
                <a:gd name="T71" fmla="*/ 231 h 625"/>
                <a:gd name="T72" fmla="*/ 85 w 281"/>
                <a:gd name="T73" fmla="*/ 259 h 625"/>
                <a:gd name="T74" fmla="*/ 55 w 281"/>
                <a:gd name="T75" fmla="*/ 297 h 625"/>
                <a:gd name="T76" fmla="*/ 44 w 281"/>
                <a:gd name="T77" fmla="*/ 306 h 625"/>
                <a:gd name="T78" fmla="*/ 41 w 281"/>
                <a:gd name="T79" fmla="*/ 360 h 625"/>
                <a:gd name="T80" fmla="*/ 46 w 281"/>
                <a:gd name="T81" fmla="*/ 371 h 625"/>
                <a:gd name="T82" fmla="*/ 119 w 281"/>
                <a:gd name="T83" fmla="*/ 399 h 625"/>
                <a:gd name="T84" fmla="*/ 222 w 281"/>
                <a:gd name="T85" fmla="*/ 449 h 625"/>
                <a:gd name="T86" fmla="*/ 241 w 281"/>
                <a:gd name="T87" fmla="*/ 467 h 625"/>
                <a:gd name="T88" fmla="*/ 250 w 281"/>
                <a:gd name="T89" fmla="*/ 503 h 625"/>
                <a:gd name="T90" fmla="*/ 257 w 281"/>
                <a:gd name="T91" fmla="*/ 574 h 625"/>
                <a:gd name="T92" fmla="*/ 204 w 281"/>
                <a:gd name="T93" fmla="*/ 602 h 625"/>
                <a:gd name="T94" fmla="*/ 196 w 281"/>
                <a:gd name="T95" fmla="*/ 613 h 625"/>
                <a:gd name="T96" fmla="*/ 204 w 281"/>
                <a:gd name="T97" fmla="*/ 624 h 625"/>
                <a:gd name="T98" fmla="*/ 273 w 281"/>
                <a:gd name="T99" fmla="*/ 624 h 625"/>
                <a:gd name="T100" fmla="*/ 281 w 281"/>
                <a:gd name="T101" fmla="*/ 613 h 625"/>
                <a:gd name="T102" fmla="*/ 277 w 281"/>
                <a:gd name="T103" fmla="*/ 530 h 625"/>
                <a:gd name="T104" fmla="*/ 267 w 281"/>
                <a:gd name="T105" fmla="*/ 46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1" h="625">
                  <a:moveTo>
                    <a:pt x="267" y="464"/>
                  </a:moveTo>
                  <a:lnTo>
                    <a:pt x="263" y="457"/>
                  </a:lnTo>
                  <a:lnTo>
                    <a:pt x="258" y="450"/>
                  </a:lnTo>
                  <a:lnTo>
                    <a:pt x="252" y="443"/>
                  </a:lnTo>
                  <a:lnTo>
                    <a:pt x="244" y="435"/>
                  </a:lnTo>
                  <a:lnTo>
                    <a:pt x="234" y="428"/>
                  </a:lnTo>
                  <a:lnTo>
                    <a:pt x="223" y="421"/>
                  </a:lnTo>
                  <a:lnTo>
                    <a:pt x="212" y="414"/>
                  </a:lnTo>
                  <a:lnTo>
                    <a:pt x="199" y="408"/>
                  </a:lnTo>
                  <a:lnTo>
                    <a:pt x="169" y="394"/>
                  </a:lnTo>
                  <a:lnTo>
                    <a:pt x="137" y="381"/>
                  </a:lnTo>
                  <a:lnTo>
                    <a:pt x="103" y="367"/>
                  </a:lnTo>
                  <a:lnTo>
                    <a:pt x="65" y="353"/>
                  </a:lnTo>
                  <a:lnTo>
                    <a:pt x="65" y="353"/>
                  </a:lnTo>
                  <a:lnTo>
                    <a:pt x="65" y="319"/>
                  </a:lnTo>
                  <a:lnTo>
                    <a:pt x="72" y="315"/>
                  </a:lnTo>
                  <a:lnTo>
                    <a:pt x="78" y="309"/>
                  </a:lnTo>
                  <a:lnTo>
                    <a:pt x="86" y="301"/>
                  </a:lnTo>
                  <a:lnTo>
                    <a:pt x="94" y="292"/>
                  </a:lnTo>
                  <a:lnTo>
                    <a:pt x="101" y="279"/>
                  </a:lnTo>
                  <a:lnTo>
                    <a:pt x="108" y="265"/>
                  </a:lnTo>
                  <a:lnTo>
                    <a:pt x="110" y="256"/>
                  </a:lnTo>
                  <a:lnTo>
                    <a:pt x="112" y="247"/>
                  </a:lnTo>
                  <a:lnTo>
                    <a:pt x="113" y="238"/>
                  </a:lnTo>
                  <a:lnTo>
                    <a:pt x="114" y="228"/>
                  </a:lnTo>
                  <a:lnTo>
                    <a:pt x="118" y="226"/>
                  </a:lnTo>
                  <a:lnTo>
                    <a:pt x="122" y="223"/>
                  </a:lnTo>
                  <a:lnTo>
                    <a:pt x="125" y="219"/>
                  </a:lnTo>
                  <a:lnTo>
                    <a:pt x="127" y="215"/>
                  </a:lnTo>
                  <a:lnTo>
                    <a:pt x="130" y="209"/>
                  </a:lnTo>
                  <a:lnTo>
                    <a:pt x="131" y="202"/>
                  </a:lnTo>
                  <a:lnTo>
                    <a:pt x="132" y="196"/>
                  </a:lnTo>
                  <a:lnTo>
                    <a:pt x="132" y="188"/>
                  </a:lnTo>
                  <a:lnTo>
                    <a:pt x="131" y="177"/>
                  </a:lnTo>
                  <a:lnTo>
                    <a:pt x="128" y="166"/>
                  </a:lnTo>
                  <a:lnTo>
                    <a:pt x="123" y="157"/>
                  </a:lnTo>
                  <a:lnTo>
                    <a:pt x="117" y="151"/>
                  </a:lnTo>
                  <a:lnTo>
                    <a:pt x="118" y="151"/>
                  </a:lnTo>
                  <a:lnTo>
                    <a:pt x="118" y="151"/>
                  </a:lnTo>
                  <a:lnTo>
                    <a:pt x="123" y="133"/>
                  </a:lnTo>
                  <a:lnTo>
                    <a:pt x="130" y="110"/>
                  </a:lnTo>
                  <a:lnTo>
                    <a:pt x="131" y="97"/>
                  </a:lnTo>
                  <a:lnTo>
                    <a:pt x="132" y="84"/>
                  </a:lnTo>
                  <a:lnTo>
                    <a:pt x="132" y="71"/>
                  </a:lnTo>
                  <a:lnTo>
                    <a:pt x="130" y="59"/>
                  </a:lnTo>
                  <a:lnTo>
                    <a:pt x="127" y="51"/>
                  </a:lnTo>
                  <a:lnTo>
                    <a:pt x="122" y="43"/>
                  </a:lnTo>
                  <a:lnTo>
                    <a:pt x="117" y="35"/>
                  </a:lnTo>
                  <a:lnTo>
                    <a:pt x="110" y="28"/>
                  </a:lnTo>
                  <a:lnTo>
                    <a:pt x="103" y="21"/>
                  </a:lnTo>
                  <a:lnTo>
                    <a:pt x="94" y="15"/>
                  </a:lnTo>
                  <a:lnTo>
                    <a:pt x="85" y="10"/>
                  </a:lnTo>
                  <a:lnTo>
                    <a:pt x="76" y="6"/>
                  </a:lnTo>
                  <a:lnTo>
                    <a:pt x="65" y="2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9" y="2"/>
                  </a:lnTo>
                  <a:lnTo>
                    <a:pt x="22" y="3"/>
                  </a:lnTo>
                  <a:lnTo>
                    <a:pt x="13" y="7"/>
                  </a:lnTo>
                  <a:lnTo>
                    <a:pt x="5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6" y="29"/>
                  </a:lnTo>
                  <a:lnTo>
                    <a:pt x="32" y="26"/>
                  </a:lnTo>
                  <a:lnTo>
                    <a:pt x="38" y="24"/>
                  </a:lnTo>
                  <a:lnTo>
                    <a:pt x="45" y="24"/>
                  </a:lnTo>
                  <a:lnTo>
                    <a:pt x="56" y="25"/>
                  </a:lnTo>
                  <a:lnTo>
                    <a:pt x="67" y="28"/>
                  </a:lnTo>
                  <a:lnTo>
                    <a:pt x="74" y="32"/>
                  </a:lnTo>
                  <a:lnTo>
                    <a:pt x="82" y="35"/>
                  </a:lnTo>
                  <a:lnTo>
                    <a:pt x="89" y="41"/>
                  </a:lnTo>
                  <a:lnTo>
                    <a:pt x="94" y="46"/>
                  </a:lnTo>
                  <a:lnTo>
                    <a:pt x="99" y="51"/>
                  </a:lnTo>
                  <a:lnTo>
                    <a:pt x="103" y="56"/>
                  </a:lnTo>
                  <a:lnTo>
                    <a:pt x="105" y="61"/>
                  </a:lnTo>
                  <a:lnTo>
                    <a:pt x="107" y="65"/>
                  </a:lnTo>
                  <a:lnTo>
                    <a:pt x="108" y="75"/>
                  </a:lnTo>
                  <a:lnTo>
                    <a:pt x="108" y="86"/>
                  </a:lnTo>
                  <a:lnTo>
                    <a:pt x="108" y="97"/>
                  </a:lnTo>
                  <a:lnTo>
                    <a:pt x="105" y="107"/>
                  </a:lnTo>
                  <a:lnTo>
                    <a:pt x="100" y="127"/>
                  </a:lnTo>
                  <a:lnTo>
                    <a:pt x="95" y="142"/>
                  </a:lnTo>
                  <a:lnTo>
                    <a:pt x="92" y="152"/>
                  </a:lnTo>
                  <a:lnTo>
                    <a:pt x="91" y="159"/>
                  </a:lnTo>
                  <a:lnTo>
                    <a:pt x="91" y="163"/>
                  </a:lnTo>
                  <a:lnTo>
                    <a:pt x="94" y="166"/>
                  </a:lnTo>
                  <a:lnTo>
                    <a:pt x="98" y="169"/>
                  </a:lnTo>
                  <a:lnTo>
                    <a:pt x="103" y="170"/>
                  </a:lnTo>
                  <a:lnTo>
                    <a:pt x="104" y="172"/>
                  </a:lnTo>
                  <a:lnTo>
                    <a:pt x="107" y="175"/>
                  </a:lnTo>
                  <a:lnTo>
                    <a:pt x="108" y="181"/>
                  </a:lnTo>
                  <a:lnTo>
                    <a:pt x="109" y="188"/>
                  </a:lnTo>
                  <a:lnTo>
                    <a:pt x="108" y="197"/>
                  </a:lnTo>
                  <a:lnTo>
                    <a:pt x="105" y="204"/>
                  </a:lnTo>
                  <a:lnTo>
                    <a:pt x="104" y="206"/>
                  </a:lnTo>
                  <a:lnTo>
                    <a:pt x="103" y="208"/>
                  </a:lnTo>
                  <a:lnTo>
                    <a:pt x="98" y="208"/>
                  </a:lnTo>
                  <a:lnTo>
                    <a:pt x="94" y="210"/>
                  </a:lnTo>
                  <a:lnTo>
                    <a:pt x="91" y="214"/>
                  </a:lnTo>
                  <a:lnTo>
                    <a:pt x="91" y="219"/>
                  </a:lnTo>
                  <a:lnTo>
                    <a:pt x="90" y="231"/>
                  </a:lnTo>
                  <a:lnTo>
                    <a:pt x="89" y="241"/>
                  </a:lnTo>
                  <a:lnTo>
                    <a:pt x="87" y="250"/>
                  </a:lnTo>
                  <a:lnTo>
                    <a:pt x="85" y="259"/>
                  </a:lnTo>
                  <a:lnTo>
                    <a:pt x="78" y="273"/>
                  </a:lnTo>
                  <a:lnTo>
                    <a:pt x="71" y="283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4"/>
                  </a:lnTo>
                  <a:lnTo>
                    <a:pt x="44" y="306"/>
                  </a:lnTo>
                  <a:lnTo>
                    <a:pt x="41" y="309"/>
                  </a:lnTo>
                  <a:lnTo>
                    <a:pt x="41" y="313"/>
                  </a:lnTo>
                  <a:lnTo>
                    <a:pt x="41" y="360"/>
                  </a:lnTo>
                  <a:lnTo>
                    <a:pt x="41" y="364"/>
                  </a:lnTo>
                  <a:lnTo>
                    <a:pt x="44" y="368"/>
                  </a:lnTo>
                  <a:lnTo>
                    <a:pt x="46" y="371"/>
                  </a:lnTo>
                  <a:lnTo>
                    <a:pt x="49" y="372"/>
                  </a:lnTo>
                  <a:lnTo>
                    <a:pt x="58" y="376"/>
                  </a:lnTo>
                  <a:lnTo>
                    <a:pt x="119" y="399"/>
                  </a:lnTo>
                  <a:lnTo>
                    <a:pt x="177" y="423"/>
                  </a:lnTo>
                  <a:lnTo>
                    <a:pt x="202" y="436"/>
                  </a:lnTo>
                  <a:lnTo>
                    <a:pt x="222" y="449"/>
                  </a:lnTo>
                  <a:lnTo>
                    <a:pt x="230" y="454"/>
                  </a:lnTo>
                  <a:lnTo>
                    <a:pt x="236" y="461"/>
                  </a:lnTo>
                  <a:lnTo>
                    <a:pt x="241" y="467"/>
                  </a:lnTo>
                  <a:lnTo>
                    <a:pt x="244" y="472"/>
                  </a:lnTo>
                  <a:lnTo>
                    <a:pt x="248" y="486"/>
                  </a:lnTo>
                  <a:lnTo>
                    <a:pt x="250" y="503"/>
                  </a:lnTo>
                  <a:lnTo>
                    <a:pt x="253" y="520"/>
                  </a:lnTo>
                  <a:lnTo>
                    <a:pt x="254" y="539"/>
                  </a:lnTo>
                  <a:lnTo>
                    <a:pt x="257" y="574"/>
                  </a:lnTo>
                  <a:lnTo>
                    <a:pt x="257" y="601"/>
                  </a:lnTo>
                  <a:lnTo>
                    <a:pt x="209" y="601"/>
                  </a:lnTo>
                  <a:lnTo>
                    <a:pt x="204" y="602"/>
                  </a:lnTo>
                  <a:lnTo>
                    <a:pt x="200" y="604"/>
                  </a:lnTo>
                  <a:lnTo>
                    <a:pt x="198" y="608"/>
                  </a:lnTo>
                  <a:lnTo>
                    <a:pt x="196" y="613"/>
                  </a:lnTo>
                  <a:lnTo>
                    <a:pt x="198" y="617"/>
                  </a:lnTo>
                  <a:lnTo>
                    <a:pt x="200" y="621"/>
                  </a:lnTo>
                  <a:lnTo>
                    <a:pt x="204" y="624"/>
                  </a:lnTo>
                  <a:lnTo>
                    <a:pt x="209" y="625"/>
                  </a:lnTo>
                  <a:lnTo>
                    <a:pt x="270" y="625"/>
                  </a:lnTo>
                  <a:lnTo>
                    <a:pt x="273" y="624"/>
                  </a:lnTo>
                  <a:lnTo>
                    <a:pt x="277" y="621"/>
                  </a:lnTo>
                  <a:lnTo>
                    <a:pt x="280" y="617"/>
                  </a:lnTo>
                  <a:lnTo>
                    <a:pt x="281" y="613"/>
                  </a:lnTo>
                  <a:lnTo>
                    <a:pt x="281" y="594"/>
                  </a:lnTo>
                  <a:lnTo>
                    <a:pt x="280" y="554"/>
                  </a:lnTo>
                  <a:lnTo>
                    <a:pt x="277" y="530"/>
                  </a:lnTo>
                  <a:lnTo>
                    <a:pt x="275" y="507"/>
                  </a:lnTo>
                  <a:lnTo>
                    <a:pt x="271" y="484"/>
                  </a:lnTo>
                  <a:lnTo>
                    <a:pt x="267" y="4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0" name="Group 89">
            <a:extLst>
              <a:ext uri="{FF2B5EF4-FFF2-40B4-BE49-F238E27FC236}">
                <a16:creationId xmlns="" xmlns:a16="http://schemas.microsoft.com/office/drawing/2014/main" id="{C943E2EC-A612-4CED-BCD0-30DD7A63195C}"/>
              </a:ext>
            </a:extLst>
          </p:cNvPr>
          <p:cNvGrpSpPr/>
          <p:nvPr/>
        </p:nvGrpSpPr>
        <p:grpSpPr>
          <a:xfrm>
            <a:off x="7460767" y="2242833"/>
            <a:ext cx="378496" cy="376406"/>
            <a:chOff x="7021513" y="7067550"/>
            <a:chExt cx="287337" cy="285751"/>
          </a:xfrm>
          <a:solidFill>
            <a:schemeClr val="accent1"/>
          </a:solidFill>
        </p:grpSpPr>
        <p:sp>
          <p:nvSpPr>
            <p:cNvPr id="81" name="Freeform 3732">
              <a:extLst>
                <a:ext uri="{FF2B5EF4-FFF2-40B4-BE49-F238E27FC236}">
                  <a16:creationId xmlns="" xmlns:a16="http://schemas.microsoft.com/office/drawing/2014/main" id="{38D354EC-8149-4694-9F77-62B0A9E6D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0738" y="7292975"/>
              <a:ext cx="30162" cy="55563"/>
            </a:xfrm>
            <a:custGeom>
              <a:avLst/>
              <a:gdLst>
                <a:gd name="T0" fmla="*/ 35 w 76"/>
                <a:gd name="T1" fmla="*/ 0 h 141"/>
                <a:gd name="T2" fmla="*/ 0 w 76"/>
                <a:gd name="T3" fmla="*/ 35 h 141"/>
                <a:gd name="T4" fmla="*/ 40 w 76"/>
                <a:gd name="T5" fmla="*/ 141 h 141"/>
                <a:gd name="T6" fmla="*/ 76 w 76"/>
                <a:gd name="T7" fmla="*/ 35 h 141"/>
                <a:gd name="T8" fmla="*/ 35 w 7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41">
                  <a:moveTo>
                    <a:pt x="35" y="0"/>
                  </a:moveTo>
                  <a:lnTo>
                    <a:pt x="0" y="35"/>
                  </a:lnTo>
                  <a:lnTo>
                    <a:pt x="40" y="141"/>
                  </a:lnTo>
                  <a:lnTo>
                    <a:pt x="76" y="35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3733">
              <a:extLst>
                <a:ext uri="{FF2B5EF4-FFF2-40B4-BE49-F238E27FC236}">
                  <a16:creationId xmlns="" xmlns:a16="http://schemas.microsoft.com/office/drawing/2014/main" id="{CC8D18A7-DF9B-4491-8A23-F0B717E095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6138" y="7262813"/>
              <a:ext cx="112712" cy="90488"/>
            </a:xfrm>
            <a:custGeom>
              <a:avLst/>
              <a:gdLst>
                <a:gd name="T0" fmla="*/ 181 w 283"/>
                <a:gd name="T1" fmla="*/ 155 h 229"/>
                <a:gd name="T2" fmla="*/ 105 w 283"/>
                <a:gd name="T3" fmla="*/ 155 h 229"/>
                <a:gd name="T4" fmla="*/ 101 w 283"/>
                <a:gd name="T5" fmla="*/ 154 h 229"/>
                <a:gd name="T6" fmla="*/ 97 w 283"/>
                <a:gd name="T7" fmla="*/ 152 h 229"/>
                <a:gd name="T8" fmla="*/ 95 w 283"/>
                <a:gd name="T9" fmla="*/ 148 h 229"/>
                <a:gd name="T10" fmla="*/ 93 w 283"/>
                <a:gd name="T11" fmla="*/ 143 h 229"/>
                <a:gd name="T12" fmla="*/ 95 w 283"/>
                <a:gd name="T13" fmla="*/ 139 h 229"/>
                <a:gd name="T14" fmla="*/ 97 w 283"/>
                <a:gd name="T15" fmla="*/ 135 h 229"/>
                <a:gd name="T16" fmla="*/ 101 w 283"/>
                <a:gd name="T17" fmla="*/ 132 h 229"/>
                <a:gd name="T18" fmla="*/ 105 w 283"/>
                <a:gd name="T19" fmla="*/ 131 h 229"/>
                <a:gd name="T20" fmla="*/ 181 w 283"/>
                <a:gd name="T21" fmla="*/ 131 h 229"/>
                <a:gd name="T22" fmla="*/ 186 w 283"/>
                <a:gd name="T23" fmla="*/ 132 h 229"/>
                <a:gd name="T24" fmla="*/ 190 w 283"/>
                <a:gd name="T25" fmla="*/ 135 h 229"/>
                <a:gd name="T26" fmla="*/ 192 w 283"/>
                <a:gd name="T27" fmla="*/ 139 h 229"/>
                <a:gd name="T28" fmla="*/ 193 w 283"/>
                <a:gd name="T29" fmla="*/ 143 h 229"/>
                <a:gd name="T30" fmla="*/ 192 w 283"/>
                <a:gd name="T31" fmla="*/ 148 h 229"/>
                <a:gd name="T32" fmla="*/ 190 w 283"/>
                <a:gd name="T33" fmla="*/ 152 h 229"/>
                <a:gd name="T34" fmla="*/ 186 w 283"/>
                <a:gd name="T35" fmla="*/ 154 h 229"/>
                <a:gd name="T36" fmla="*/ 181 w 283"/>
                <a:gd name="T37" fmla="*/ 155 h 229"/>
                <a:gd name="T38" fmla="*/ 253 w 283"/>
                <a:gd name="T39" fmla="*/ 105 h 229"/>
                <a:gd name="T40" fmla="*/ 250 w 283"/>
                <a:gd name="T41" fmla="*/ 96 h 229"/>
                <a:gd name="T42" fmla="*/ 246 w 283"/>
                <a:gd name="T43" fmla="*/ 89 h 229"/>
                <a:gd name="T44" fmla="*/ 240 w 283"/>
                <a:gd name="T45" fmla="*/ 81 h 229"/>
                <a:gd name="T46" fmla="*/ 233 w 283"/>
                <a:gd name="T47" fmla="*/ 74 h 229"/>
                <a:gd name="T48" fmla="*/ 226 w 283"/>
                <a:gd name="T49" fmla="*/ 68 h 229"/>
                <a:gd name="T50" fmla="*/ 218 w 283"/>
                <a:gd name="T51" fmla="*/ 62 h 229"/>
                <a:gd name="T52" fmla="*/ 208 w 283"/>
                <a:gd name="T53" fmla="*/ 55 h 229"/>
                <a:gd name="T54" fmla="*/ 196 w 283"/>
                <a:gd name="T55" fmla="*/ 49 h 229"/>
                <a:gd name="T56" fmla="*/ 172 w 283"/>
                <a:gd name="T57" fmla="*/ 36 h 229"/>
                <a:gd name="T58" fmla="*/ 145 w 283"/>
                <a:gd name="T59" fmla="*/ 24 h 229"/>
                <a:gd name="T60" fmla="*/ 114 w 283"/>
                <a:gd name="T61" fmla="*/ 13 h 229"/>
                <a:gd name="T62" fmla="*/ 79 w 283"/>
                <a:gd name="T63" fmla="*/ 0 h 229"/>
                <a:gd name="T64" fmla="*/ 39 w 283"/>
                <a:gd name="T65" fmla="*/ 113 h 229"/>
                <a:gd name="T66" fmla="*/ 39 w 283"/>
                <a:gd name="T67" fmla="*/ 113 h 229"/>
                <a:gd name="T68" fmla="*/ 38 w 283"/>
                <a:gd name="T69" fmla="*/ 113 h 229"/>
                <a:gd name="T70" fmla="*/ 0 w 283"/>
                <a:gd name="T71" fmla="*/ 229 h 229"/>
                <a:gd name="T72" fmla="*/ 272 w 283"/>
                <a:gd name="T73" fmla="*/ 229 h 229"/>
                <a:gd name="T74" fmla="*/ 277 w 283"/>
                <a:gd name="T75" fmla="*/ 227 h 229"/>
                <a:gd name="T76" fmla="*/ 281 w 283"/>
                <a:gd name="T77" fmla="*/ 225 h 229"/>
                <a:gd name="T78" fmla="*/ 283 w 283"/>
                <a:gd name="T79" fmla="*/ 221 h 229"/>
                <a:gd name="T80" fmla="*/ 283 w 283"/>
                <a:gd name="T81" fmla="*/ 217 h 229"/>
                <a:gd name="T82" fmla="*/ 283 w 283"/>
                <a:gd name="T83" fmla="*/ 207 h 229"/>
                <a:gd name="T84" fmla="*/ 280 w 283"/>
                <a:gd name="T85" fmla="*/ 184 h 229"/>
                <a:gd name="T86" fmla="*/ 276 w 283"/>
                <a:gd name="T87" fmla="*/ 167 h 229"/>
                <a:gd name="T88" fmla="*/ 271 w 283"/>
                <a:gd name="T89" fmla="*/ 148 h 229"/>
                <a:gd name="T90" fmla="*/ 263 w 283"/>
                <a:gd name="T91" fmla="*/ 127 h 229"/>
                <a:gd name="T92" fmla="*/ 253 w 283"/>
                <a:gd name="T93" fmla="*/ 10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229">
                  <a:moveTo>
                    <a:pt x="181" y="155"/>
                  </a:moveTo>
                  <a:lnTo>
                    <a:pt x="105" y="155"/>
                  </a:lnTo>
                  <a:lnTo>
                    <a:pt x="101" y="154"/>
                  </a:lnTo>
                  <a:lnTo>
                    <a:pt x="97" y="152"/>
                  </a:lnTo>
                  <a:lnTo>
                    <a:pt x="95" y="148"/>
                  </a:lnTo>
                  <a:lnTo>
                    <a:pt x="93" y="143"/>
                  </a:lnTo>
                  <a:lnTo>
                    <a:pt x="95" y="139"/>
                  </a:lnTo>
                  <a:lnTo>
                    <a:pt x="97" y="135"/>
                  </a:lnTo>
                  <a:lnTo>
                    <a:pt x="101" y="132"/>
                  </a:lnTo>
                  <a:lnTo>
                    <a:pt x="105" y="131"/>
                  </a:lnTo>
                  <a:lnTo>
                    <a:pt x="181" y="131"/>
                  </a:lnTo>
                  <a:lnTo>
                    <a:pt x="186" y="132"/>
                  </a:lnTo>
                  <a:lnTo>
                    <a:pt x="190" y="135"/>
                  </a:lnTo>
                  <a:lnTo>
                    <a:pt x="192" y="139"/>
                  </a:lnTo>
                  <a:lnTo>
                    <a:pt x="193" y="143"/>
                  </a:lnTo>
                  <a:lnTo>
                    <a:pt x="192" y="148"/>
                  </a:lnTo>
                  <a:lnTo>
                    <a:pt x="190" y="152"/>
                  </a:lnTo>
                  <a:lnTo>
                    <a:pt x="186" y="154"/>
                  </a:lnTo>
                  <a:lnTo>
                    <a:pt x="181" y="155"/>
                  </a:lnTo>
                  <a:close/>
                  <a:moveTo>
                    <a:pt x="253" y="105"/>
                  </a:moveTo>
                  <a:lnTo>
                    <a:pt x="250" y="96"/>
                  </a:lnTo>
                  <a:lnTo>
                    <a:pt x="246" y="89"/>
                  </a:lnTo>
                  <a:lnTo>
                    <a:pt x="240" y="81"/>
                  </a:lnTo>
                  <a:lnTo>
                    <a:pt x="233" y="74"/>
                  </a:lnTo>
                  <a:lnTo>
                    <a:pt x="226" y="68"/>
                  </a:lnTo>
                  <a:lnTo>
                    <a:pt x="218" y="62"/>
                  </a:lnTo>
                  <a:lnTo>
                    <a:pt x="208" y="55"/>
                  </a:lnTo>
                  <a:lnTo>
                    <a:pt x="196" y="49"/>
                  </a:lnTo>
                  <a:lnTo>
                    <a:pt x="172" y="36"/>
                  </a:lnTo>
                  <a:lnTo>
                    <a:pt x="145" y="24"/>
                  </a:lnTo>
                  <a:lnTo>
                    <a:pt x="114" y="13"/>
                  </a:lnTo>
                  <a:lnTo>
                    <a:pt x="79" y="0"/>
                  </a:lnTo>
                  <a:lnTo>
                    <a:pt x="39" y="113"/>
                  </a:lnTo>
                  <a:lnTo>
                    <a:pt x="39" y="113"/>
                  </a:lnTo>
                  <a:lnTo>
                    <a:pt x="38" y="113"/>
                  </a:lnTo>
                  <a:lnTo>
                    <a:pt x="0" y="229"/>
                  </a:lnTo>
                  <a:lnTo>
                    <a:pt x="272" y="229"/>
                  </a:lnTo>
                  <a:lnTo>
                    <a:pt x="277" y="227"/>
                  </a:lnTo>
                  <a:lnTo>
                    <a:pt x="281" y="225"/>
                  </a:lnTo>
                  <a:lnTo>
                    <a:pt x="283" y="221"/>
                  </a:lnTo>
                  <a:lnTo>
                    <a:pt x="283" y="217"/>
                  </a:lnTo>
                  <a:lnTo>
                    <a:pt x="283" y="207"/>
                  </a:lnTo>
                  <a:lnTo>
                    <a:pt x="280" y="184"/>
                  </a:lnTo>
                  <a:lnTo>
                    <a:pt x="276" y="167"/>
                  </a:lnTo>
                  <a:lnTo>
                    <a:pt x="271" y="148"/>
                  </a:lnTo>
                  <a:lnTo>
                    <a:pt x="263" y="127"/>
                  </a:lnTo>
                  <a:lnTo>
                    <a:pt x="253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3734">
              <a:extLst>
                <a:ext uri="{FF2B5EF4-FFF2-40B4-BE49-F238E27FC236}">
                  <a16:creationId xmlns="" xmlns:a16="http://schemas.microsoft.com/office/drawing/2014/main" id="{50DEF239-0A27-40E6-955F-EBFE927DE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9463" y="7292975"/>
              <a:ext cx="30162" cy="55563"/>
            </a:xfrm>
            <a:custGeom>
              <a:avLst/>
              <a:gdLst>
                <a:gd name="T0" fmla="*/ 0 w 76"/>
                <a:gd name="T1" fmla="*/ 37 h 141"/>
                <a:gd name="T2" fmla="*/ 35 w 76"/>
                <a:gd name="T3" fmla="*/ 141 h 141"/>
                <a:gd name="T4" fmla="*/ 76 w 76"/>
                <a:gd name="T5" fmla="*/ 35 h 141"/>
                <a:gd name="T6" fmla="*/ 41 w 76"/>
                <a:gd name="T7" fmla="*/ 0 h 141"/>
                <a:gd name="T8" fmla="*/ 0 w 76"/>
                <a:gd name="T9" fmla="*/ 3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41">
                  <a:moveTo>
                    <a:pt x="0" y="37"/>
                  </a:moveTo>
                  <a:lnTo>
                    <a:pt x="35" y="141"/>
                  </a:lnTo>
                  <a:lnTo>
                    <a:pt x="76" y="35"/>
                  </a:lnTo>
                  <a:lnTo>
                    <a:pt x="41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735">
              <a:extLst>
                <a:ext uri="{FF2B5EF4-FFF2-40B4-BE49-F238E27FC236}">
                  <a16:creationId xmlns="" xmlns:a16="http://schemas.microsoft.com/office/drawing/2014/main" id="{3E2F0A46-D02E-495B-856D-97B9289FA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588" y="7256463"/>
              <a:ext cx="42862" cy="41275"/>
            </a:xfrm>
            <a:custGeom>
              <a:avLst/>
              <a:gdLst>
                <a:gd name="T0" fmla="*/ 74 w 108"/>
                <a:gd name="T1" fmla="*/ 68 h 107"/>
                <a:gd name="T2" fmla="*/ 108 w 108"/>
                <a:gd name="T3" fmla="*/ 39 h 107"/>
                <a:gd name="T4" fmla="*/ 22 w 108"/>
                <a:gd name="T5" fmla="*/ 0 h 107"/>
                <a:gd name="T6" fmla="*/ 11 w 108"/>
                <a:gd name="T7" fmla="*/ 4 h 107"/>
                <a:gd name="T8" fmla="*/ 0 w 108"/>
                <a:gd name="T9" fmla="*/ 8 h 107"/>
                <a:gd name="T10" fmla="*/ 32 w 108"/>
                <a:gd name="T11" fmla="*/ 107 h 107"/>
                <a:gd name="T12" fmla="*/ 72 w 108"/>
                <a:gd name="T13" fmla="*/ 71 h 107"/>
                <a:gd name="T14" fmla="*/ 73 w 108"/>
                <a:gd name="T15" fmla="*/ 70 h 107"/>
                <a:gd name="T16" fmla="*/ 74 w 108"/>
                <a:gd name="T17" fmla="*/ 6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07">
                  <a:moveTo>
                    <a:pt x="74" y="68"/>
                  </a:moveTo>
                  <a:lnTo>
                    <a:pt x="108" y="39"/>
                  </a:lnTo>
                  <a:lnTo>
                    <a:pt x="22" y="0"/>
                  </a:lnTo>
                  <a:lnTo>
                    <a:pt x="11" y="4"/>
                  </a:lnTo>
                  <a:lnTo>
                    <a:pt x="0" y="8"/>
                  </a:lnTo>
                  <a:lnTo>
                    <a:pt x="32" y="107"/>
                  </a:lnTo>
                  <a:lnTo>
                    <a:pt x="72" y="71"/>
                  </a:lnTo>
                  <a:lnTo>
                    <a:pt x="73" y="70"/>
                  </a:lnTo>
                  <a:lnTo>
                    <a:pt x="74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736">
              <a:extLst>
                <a:ext uri="{FF2B5EF4-FFF2-40B4-BE49-F238E27FC236}">
                  <a16:creationId xmlns="" xmlns:a16="http://schemas.microsoft.com/office/drawing/2014/main" id="{018CD2D9-5A26-40DE-A312-9AD82A832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5650" y="7143750"/>
              <a:ext cx="119062" cy="120650"/>
            </a:xfrm>
            <a:custGeom>
              <a:avLst/>
              <a:gdLst>
                <a:gd name="T0" fmla="*/ 248 w 302"/>
                <a:gd name="T1" fmla="*/ 209 h 306"/>
                <a:gd name="T2" fmla="*/ 257 w 302"/>
                <a:gd name="T3" fmla="*/ 196 h 306"/>
                <a:gd name="T4" fmla="*/ 269 w 302"/>
                <a:gd name="T5" fmla="*/ 176 h 306"/>
                <a:gd name="T6" fmla="*/ 274 w 302"/>
                <a:gd name="T7" fmla="*/ 164 h 306"/>
                <a:gd name="T8" fmla="*/ 279 w 302"/>
                <a:gd name="T9" fmla="*/ 149 h 306"/>
                <a:gd name="T10" fmla="*/ 283 w 302"/>
                <a:gd name="T11" fmla="*/ 133 h 306"/>
                <a:gd name="T12" fmla="*/ 284 w 302"/>
                <a:gd name="T13" fmla="*/ 115 h 306"/>
                <a:gd name="T14" fmla="*/ 288 w 302"/>
                <a:gd name="T15" fmla="*/ 111 h 306"/>
                <a:gd name="T16" fmla="*/ 292 w 302"/>
                <a:gd name="T17" fmla="*/ 106 h 306"/>
                <a:gd name="T18" fmla="*/ 296 w 302"/>
                <a:gd name="T19" fmla="*/ 101 h 306"/>
                <a:gd name="T20" fmla="*/ 297 w 302"/>
                <a:gd name="T21" fmla="*/ 94 h 306"/>
                <a:gd name="T22" fmla="*/ 301 w 302"/>
                <a:gd name="T23" fmla="*/ 81 h 306"/>
                <a:gd name="T24" fmla="*/ 302 w 302"/>
                <a:gd name="T25" fmla="*/ 70 h 306"/>
                <a:gd name="T26" fmla="*/ 302 w 302"/>
                <a:gd name="T27" fmla="*/ 63 h 306"/>
                <a:gd name="T28" fmla="*/ 301 w 302"/>
                <a:gd name="T29" fmla="*/ 57 h 306"/>
                <a:gd name="T30" fmla="*/ 298 w 302"/>
                <a:gd name="T31" fmla="*/ 52 h 306"/>
                <a:gd name="T32" fmla="*/ 296 w 302"/>
                <a:gd name="T33" fmla="*/ 47 h 306"/>
                <a:gd name="T34" fmla="*/ 290 w 302"/>
                <a:gd name="T35" fmla="*/ 40 h 306"/>
                <a:gd name="T36" fmla="*/ 284 w 302"/>
                <a:gd name="T37" fmla="*/ 36 h 306"/>
                <a:gd name="T38" fmla="*/ 284 w 302"/>
                <a:gd name="T39" fmla="*/ 13 h 306"/>
                <a:gd name="T40" fmla="*/ 284 w 302"/>
                <a:gd name="T41" fmla="*/ 8 h 306"/>
                <a:gd name="T42" fmla="*/ 281 w 302"/>
                <a:gd name="T43" fmla="*/ 4 h 306"/>
                <a:gd name="T44" fmla="*/ 278 w 302"/>
                <a:gd name="T45" fmla="*/ 2 h 306"/>
                <a:gd name="T46" fmla="*/ 273 w 302"/>
                <a:gd name="T47" fmla="*/ 0 h 306"/>
                <a:gd name="T48" fmla="*/ 30 w 302"/>
                <a:gd name="T49" fmla="*/ 0 h 306"/>
                <a:gd name="T50" fmla="*/ 26 w 302"/>
                <a:gd name="T51" fmla="*/ 2 h 306"/>
                <a:gd name="T52" fmla="*/ 22 w 302"/>
                <a:gd name="T53" fmla="*/ 4 h 306"/>
                <a:gd name="T54" fmla="*/ 20 w 302"/>
                <a:gd name="T55" fmla="*/ 8 h 306"/>
                <a:gd name="T56" fmla="*/ 18 w 302"/>
                <a:gd name="T57" fmla="*/ 13 h 306"/>
                <a:gd name="T58" fmla="*/ 18 w 302"/>
                <a:gd name="T59" fmla="*/ 36 h 306"/>
                <a:gd name="T60" fmla="*/ 12 w 302"/>
                <a:gd name="T61" fmla="*/ 40 h 306"/>
                <a:gd name="T62" fmla="*/ 7 w 302"/>
                <a:gd name="T63" fmla="*/ 47 h 306"/>
                <a:gd name="T64" fmla="*/ 4 w 302"/>
                <a:gd name="T65" fmla="*/ 52 h 306"/>
                <a:gd name="T66" fmla="*/ 2 w 302"/>
                <a:gd name="T67" fmla="*/ 57 h 306"/>
                <a:gd name="T68" fmla="*/ 2 w 302"/>
                <a:gd name="T69" fmla="*/ 63 h 306"/>
                <a:gd name="T70" fmla="*/ 0 w 302"/>
                <a:gd name="T71" fmla="*/ 70 h 306"/>
                <a:gd name="T72" fmla="*/ 2 w 302"/>
                <a:gd name="T73" fmla="*/ 81 h 306"/>
                <a:gd name="T74" fmla="*/ 5 w 302"/>
                <a:gd name="T75" fmla="*/ 94 h 306"/>
                <a:gd name="T76" fmla="*/ 8 w 302"/>
                <a:gd name="T77" fmla="*/ 101 h 306"/>
                <a:gd name="T78" fmla="*/ 11 w 302"/>
                <a:gd name="T79" fmla="*/ 106 h 306"/>
                <a:gd name="T80" fmla="*/ 14 w 302"/>
                <a:gd name="T81" fmla="*/ 111 h 306"/>
                <a:gd name="T82" fmla="*/ 18 w 302"/>
                <a:gd name="T83" fmla="*/ 115 h 306"/>
                <a:gd name="T84" fmla="*/ 21 w 302"/>
                <a:gd name="T85" fmla="*/ 133 h 306"/>
                <a:gd name="T86" fmla="*/ 23 w 302"/>
                <a:gd name="T87" fmla="*/ 149 h 306"/>
                <a:gd name="T88" fmla="*/ 28 w 302"/>
                <a:gd name="T89" fmla="*/ 164 h 306"/>
                <a:gd name="T90" fmla="*/ 34 w 302"/>
                <a:gd name="T91" fmla="*/ 176 h 306"/>
                <a:gd name="T92" fmla="*/ 45 w 302"/>
                <a:gd name="T93" fmla="*/ 196 h 306"/>
                <a:gd name="T94" fmla="*/ 55 w 302"/>
                <a:gd name="T95" fmla="*/ 209 h 306"/>
                <a:gd name="T96" fmla="*/ 55 w 302"/>
                <a:gd name="T97" fmla="*/ 262 h 306"/>
                <a:gd name="T98" fmla="*/ 152 w 302"/>
                <a:gd name="T99" fmla="*/ 306 h 306"/>
                <a:gd name="T100" fmla="*/ 248 w 302"/>
                <a:gd name="T101" fmla="*/ 262 h 306"/>
                <a:gd name="T102" fmla="*/ 248 w 302"/>
                <a:gd name="T103" fmla="*/ 209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2" h="306">
                  <a:moveTo>
                    <a:pt x="248" y="209"/>
                  </a:moveTo>
                  <a:lnTo>
                    <a:pt x="257" y="196"/>
                  </a:lnTo>
                  <a:lnTo>
                    <a:pt x="269" y="176"/>
                  </a:lnTo>
                  <a:lnTo>
                    <a:pt x="274" y="164"/>
                  </a:lnTo>
                  <a:lnTo>
                    <a:pt x="279" y="149"/>
                  </a:lnTo>
                  <a:lnTo>
                    <a:pt x="283" y="133"/>
                  </a:lnTo>
                  <a:lnTo>
                    <a:pt x="284" y="115"/>
                  </a:lnTo>
                  <a:lnTo>
                    <a:pt x="288" y="111"/>
                  </a:lnTo>
                  <a:lnTo>
                    <a:pt x="292" y="106"/>
                  </a:lnTo>
                  <a:lnTo>
                    <a:pt x="296" y="101"/>
                  </a:lnTo>
                  <a:lnTo>
                    <a:pt x="297" y="94"/>
                  </a:lnTo>
                  <a:lnTo>
                    <a:pt x="301" y="81"/>
                  </a:lnTo>
                  <a:lnTo>
                    <a:pt x="302" y="70"/>
                  </a:lnTo>
                  <a:lnTo>
                    <a:pt x="302" y="63"/>
                  </a:lnTo>
                  <a:lnTo>
                    <a:pt x="301" y="57"/>
                  </a:lnTo>
                  <a:lnTo>
                    <a:pt x="298" y="52"/>
                  </a:lnTo>
                  <a:lnTo>
                    <a:pt x="296" y="47"/>
                  </a:lnTo>
                  <a:lnTo>
                    <a:pt x="290" y="40"/>
                  </a:lnTo>
                  <a:lnTo>
                    <a:pt x="284" y="36"/>
                  </a:lnTo>
                  <a:lnTo>
                    <a:pt x="284" y="13"/>
                  </a:lnTo>
                  <a:lnTo>
                    <a:pt x="284" y="8"/>
                  </a:lnTo>
                  <a:lnTo>
                    <a:pt x="281" y="4"/>
                  </a:lnTo>
                  <a:lnTo>
                    <a:pt x="278" y="2"/>
                  </a:lnTo>
                  <a:lnTo>
                    <a:pt x="273" y="0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2" y="4"/>
                  </a:lnTo>
                  <a:lnTo>
                    <a:pt x="20" y="8"/>
                  </a:lnTo>
                  <a:lnTo>
                    <a:pt x="18" y="13"/>
                  </a:lnTo>
                  <a:lnTo>
                    <a:pt x="18" y="36"/>
                  </a:lnTo>
                  <a:lnTo>
                    <a:pt x="12" y="40"/>
                  </a:lnTo>
                  <a:lnTo>
                    <a:pt x="7" y="47"/>
                  </a:lnTo>
                  <a:lnTo>
                    <a:pt x="4" y="52"/>
                  </a:lnTo>
                  <a:lnTo>
                    <a:pt x="2" y="57"/>
                  </a:lnTo>
                  <a:lnTo>
                    <a:pt x="2" y="63"/>
                  </a:lnTo>
                  <a:lnTo>
                    <a:pt x="0" y="70"/>
                  </a:lnTo>
                  <a:lnTo>
                    <a:pt x="2" y="81"/>
                  </a:lnTo>
                  <a:lnTo>
                    <a:pt x="5" y="94"/>
                  </a:lnTo>
                  <a:lnTo>
                    <a:pt x="8" y="101"/>
                  </a:lnTo>
                  <a:lnTo>
                    <a:pt x="11" y="106"/>
                  </a:lnTo>
                  <a:lnTo>
                    <a:pt x="14" y="111"/>
                  </a:lnTo>
                  <a:lnTo>
                    <a:pt x="18" y="115"/>
                  </a:lnTo>
                  <a:lnTo>
                    <a:pt x="21" y="133"/>
                  </a:lnTo>
                  <a:lnTo>
                    <a:pt x="23" y="149"/>
                  </a:lnTo>
                  <a:lnTo>
                    <a:pt x="28" y="164"/>
                  </a:lnTo>
                  <a:lnTo>
                    <a:pt x="34" y="176"/>
                  </a:lnTo>
                  <a:lnTo>
                    <a:pt x="45" y="196"/>
                  </a:lnTo>
                  <a:lnTo>
                    <a:pt x="55" y="209"/>
                  </a:lnTo>
                  <a:lnTo>
                    <a:pt x="55" y="262"/>
                  </a:lnTo>
                  <a:lnTo>
                    <a:pt x="152" y="306"/>
                  </a:lnTo>
                  <a:lnTo>
                    <a:pt x="248" y="262"/>
                  </a:lnTo>
                  <a:lnTo>
                    <a:pt x="248" y="2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3737">
              <a:extLst>
                <a:ext uri="{FF2B5EF4-FFF2-40B4-BE49-F238E27FC236}">
                  <a16:creationId xmlns="" xmlns:a16="http://schemas.microsoft.com/office/drawing/2014/main" id="{9914F72E-432E-4415-9381-42575CE4F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7261225"/>
              <a:ext cx="112712" cy="92075"/>
            </a:xfrm>
            <a:custGeom>
              <a:avLst/>
              <a:gdLst>
                <a:gd name="T0" fmla="*/ 31 w 284"/>
                <a:gd name="T1" fmla="*/ 106 h 230"/>
                <a:gd name="T2" fmla="*/ 26 w 284"/>
                <a:gd name="T3" fmla="*/ 119 h 230"/>
                <a:gd name="T4" fmla="*/ 19 w 284"/>
                <a:gd name="T5" fmla="*/ 136 h 230"/>
                <a:gd name="T6" fmla="*/ 14 w 284"/>
                <a:gd name="T7" fmla="*/ 154 h 230"/>
                <a:gd name="T8" fmla="*/ 10 w 284"/>
                <a:gd name="T9" fmla="*/ 172 h 230"/>
                <a:gd name="T10" fmla="*/ 2 w 284"/>
                <a:gd name="T11" fmla="*/ 201 h 230"/>
                <a:gd name="T12" fmla="*/ 0 w 284"/>
                <a:gd name="T13" fmla="*/ 215 h 230"/>
                <a:gd name="T14" fmla="*/ 0 w 284"/>
                <a:gd name="T15" fmla="*/ 221 h 230"/>
                <a:gd name="T16" fmla="*/ 2 w 284"/>
                <a:gd name="T17" fmla="*/ 226 h 230"/>
                <a:gd name="T18" fmla="*/ 6 w 284"/>
                <a:gd name="T19" fmla="*/ 228 h 230"/>
                <a:gd name="T20" fmla="*/ 11 w 284"/>
                <a:gd name="T21" fmla="*/ 230 h 230"/>
                <a:gd name="T22" fmla="*/ 284 w 284"/>
                <a:gd name="T23" fmla="*/ 230 h 230"/>
                <a:gd name="T24" fmla="*/ 207 w 284"/>
                <a:gd name="T25" fmla="*/ 0 h 230"/>
                <a:gd name="T26" fmla="*/ 173 w 284"/>
                <a:gd name="T27" fmla="*/ 13 h 230"/>
                <a:gd name="T28" fmla="*/ 141 w 284"/>
                <a:gd name="T29" fmla="*/ 25 h 230"/>
                <a:gd name="T30" fmla="*/ 113 w 284"/>
                <a:gd name="T31" fmla="*/ 37 h 230"/>
                <a:gd name="T32" fmla="*/ 89 w 284"/>
                <a:gd name="T33" fmla="*/ 48 h 230"/>
                <a:gd name="T34" fmla="*/ 77 w 284"/>
                <a:gd name="T35" fmla="*/ 55 h 230"/>
                <a:gd name="T36" fmla="*/ 67 w 284"/>
                <a:gd name="T37" fmla="*/ 61 h 230"/>
                <a:gd name="T38" fmla="*/ 58 w 284"/>
                <a:gd name="T39" fmla="*/ 68 h 230"/>
                <a:gd name="T40" fmla="*/ 50 w 284"/>
                <a:gd name="T41" fmla="*/ 75 h 230"/>
                <a:gd name="T42" fmla="*/ 44 w 284"/>
                <a:gd name="T43" fmla="*/ 82 h 230"/>
                <a:gd name="T44" fmla="*/ 38 w 284"/>
                <a:gd name="T45" fmla="*/ 90 h 230"/>
                <a:gd name="T46" fmla="*/ 33 w 284"/>
                <a:gd name="T47" fmla="*/ 97 h 230"/>
                <a:gd name="T48" fmla="*/ 31 w 284"/>
                <a:gd name="T49" fmla="*/ 10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4" h="230">
                  <a:moveTo>
                    <a:pt x="31" y="106"/>
                  </a:moveTo>
                  <a:lnTo>
                    <a:pt x="26" y="119"/>
                  </a:lnTo>
                  <a:lnTo>
                    <a:pt x="19" y="136"/>
                  </a:lnTo>
                  <a:lnTo>
                    <a:pt x="14" y="154"/>
                  </a:lnTo>
                  <a:lnTo>
                    <a:pt x="10" y="172"/>
                  </a:lnTo>
                  <a:lnTo>
                    <a:pt x="2" y="201"/>
                  </a:lnTo>
                  <a:lnTo>
                    <a:pt x="0" y="215"/>
                  </a:lnTo>
                  <a:lnTo>
                    <a:pt x="0" y="221"/>
                  </a:lnTo>
                  <a:lnTo>
                    <a:pt x="2" y="226"/>
                  </a:lnTo>
                  <a:lnTo>
                    <a:pt x="6" y="228"/>
                  </a:lnTo>
                  <a:lnTo>
                    <a:pt x="11" y="230"/>
                  </a:lnTo>
                  <a:lnTo>
                    <a:pt x="284" y="230"/>
                  </a:lnTo>
                  <a:lnTo>
                    <a:pt x="207" y="0"/>
                  </a:lnTo>
                  <a:lnTo>
                    <a:pt x="173" y="13"/>
                  </a:lnTo>
                  <a:lnTo>
                    <a:pt x="141" y="25"/>
                  </a:lnTo>
                  <a:lnTo>
                    <a:pt x="113" y="37"/>
                  </a:lnTo>
                  <a:lnTo>
                    <a:pt x="89" y="48"/>
                  </a:lnTo>
                  <a:lnTo>
                    <a:pt x="77" y="55"/>
                  </a:lnTo>
                  <a:lnTo>
                    <a:pt x="67" y="61"/>
                  </a:lnTo>
                  <a:lnTo>
                    <a:pt x="58" y="68"/>
                  </a:lnTo>
                  <a:lnTo>
                    <a:pt x="50" y="75"/>
                  </a:lnTo>
                  <a:lnTo>
                    <a:pt x="44" y="82"/>
                  </a:lnTo>
                  <a:lnTo>
                    <a:pt x="38" y="90"/>
                  </a:lnTo>
                  <a:lnTo>
                    <a:pt x="33" y="97"/>
                  </a:lnTo>
                  <a:lnTo>
                    <a:pt x="31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3738">
              <a:extLst>
                <a:ext uri="{FF2B5EF4-FFF2-40B4-BE49-F238E27FC236}">
                  <a16:creationId xmlns="" xmlns:a16="http://schemas.microsoft.com/office/drawing/2014/main" id="{4A8B5954-E13A-43DC-A82A-2EE25BD11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1838" y="7067550"/>
              <a:ext cx="166687" cy="71438"/>
            </a:xfrm>
            <a:custGeom>
              <a:avLst/>
              <a:gdLst>
                <a:gd name="T0" fmla="*/ 12 w 418"/>
                <a:gd name="T1" fmla="*/ 179 h 179"/>
                <a:gd name="T2" fmla="*/ 69 w 418"/>
                <a:gd name="T3" fmla="*/ 179 h 179"/>
                <a:gd name="T4" fmla="*/ 69 w 418"/>
                <a:gd name="T5" fmla="*/ 179 h 179"/>
                <a:gd name="T6" fmla="*/ 69 w 418"/>
                <a:gd name="T7" fmla="*/ 179 h 179"/>
                <a:gd name="T8" fmla="*/ 69 w 418"/>
                <a:gd name="T9" fmla="*/ 179 h 179"/>
                <a:gd name="T10" fmla="*/ 69 w 418"/>
                <a:gd name="T11" fmla="*/ 179 h 179"/>
                <a:gd name="T12" fmla="*/ 406 w 418"/>
                <a:gd name="T13" fmla="*/ 179 h 179"/>
                <a:gd name="T14" fmla="*/ 411 w 418"/>
                <a:gd name="T15" fmla="*/ 178 h 179"/>
                <a:gd name="T16" fmla="*/ 415 w 418"/>
                <a:gd name="T17" fmla="*/ 175 h 179"/>
                <a:gd name="T18" fmla="*/ 418 w 418"/>
                <a:gd name="T19" fmla="*/ 171 h 179"/>
                <a:gd name="T20" fmla="*/ 418 w 418"/>
                <a:gd name="T21" fmla="*/ 167 h 179"/>
                <a:gd name="T22" fmla="*/ 418 w 418"/>
                <a:gd name="T23" fmla="*/ 162 h 179"/>
                <a:gd name="T24" fmla="*/ 415 w 418"/>
                <a:gd name="T25" fmla="*/ 158 h 179"/>
                <a:gd name="T26" fmla="*/ 411 w 418"/>
                <a:gd name="T27" fmla="*/ 156 h 179"/>
                <a:gd name="T28" fmla="*/ 406 w 418"/>
                <a:gd name="T29" fmla="*/ 155 h 179"/>
                <a:gd name="T30" fmla="*/ 357 w 418"/>
                <a:gd name="T31" fmla="*/ 155 h 179"/>
                <a:gd name="T32" fmla="*/ 296 w 418"/>
                <a:gd name="T33" fmla="*/ 8 h 179"/>
                <a:gd name="T34" fmla="*/ 293 w 418"/>
                <a:gd name="T35" fmla="*/ 3 h 179"/>
                <a:gd name="T36" fmla="*/ 289 w 418"/>
                <a:gd name="T37" fmla="*/ 0 h 179"/>
                <a:gd name="T38" fmla="*/ 284 w 418"/>
                <a:gd name="T39" fmla="*/ 0 h 179"/>
                <a:gd name="T40" fmla="*/ 279 w 418"/>
                <a:gd name="T41" fmla="*/ 2 h 179"/>
                <a:gd name="T42" fmla="*/ 242 w 418"/>
                <a:gd name="T43" fmla="*/ 24 h 179"/>
                <a:gd name="T44" fmla="*/ 235 w 418"/>
                <a:gd name="T45" fmla="*/ 27 h 179"/>
                <a:gd name="T46" fmla="*/ 226 w 418"/>
                <a:gd name="T47" fmla="*/ 30 h 179"/>
                <a:gd name="T48" fmla="*/ 219 w 418"/>
                <a:gd name="T49" fmla="*/ 31 h 179"/>
                <a:gd name="T50" fmla="*/ 210 w 418"/>
                <a:gd name="T51" fmla="*/ 33 h 179"/>
                <a:gd name="T52" fmla="*/ 201 w 418"/>
                <a:gd name="T53" fmla="*/ 31 h 179"/>
                <a:gd name="T54" fmla="*/ 192 w 418"/>
                <a:gd name="T55" fmla="*/ 30 h 179"/>
                <a:gd name="T56" fmla="*/ 184 w 418"/>
                <a:gd name="T57" fmla="*/ 27 h 179"/>
                <a:gd name="T58" fmla="*/ 176 w 418"/>
                <a:gd name="T59" fmla="*/ 24 h 179"/>
                <a:gd name="T60" fmla="*/ 139 w 418"/>
                <a:gd name="T61" fmla="*/ 2 h 179"/>
                <a:gd name="T62" fmla="*/ 135 w 418"/>
                <a:gd name="T63" fmla="*/ 0 h 179"/>
                <a:gd name="T64" fmla="*/ 130 w 418"/>
                <a:gd name="T65" fmla="*/ 0 h 179"/>
                <a:gd name="T66" fmla="*/ 125 w 418"/>
                <a:gd name="T67" fmla="*/ 3 h 179"/>
                <a:gd name="T68" fmla="*/ 122 w 418"/>
                <a:gd name="T69" fmla="*/ 8 h 179"/>
                <a:gd name="T70" fmla="*/ 61 w 418"/>
                <a:gd name="T71" fmla="*/ 155 h 179"/>
                <a:gd name="T72" fmla="*/ 12 w 418"/>
                <a:gd name="T73" fmla="*/ 155 h 179"/>
                <a:gd name="T74" fmla="*/ 8 w 418"/>
                <a:gd name="T75" fmla="*/ 156 h 179"/>
                <a:gd name="T76" fmla="*/ 4 w 418"/>
                <a:gd name="T77" fmla="*/ 158 h 179"/>
                <a:gd name="T78" fmla="*/ 2 w 418"/>
                <a:gd name="T79" fmla="*/ 162 h 179"/>
                <a:gd name="T80" fmla="*/ 0 w 418"/>
                <a:gd name="T81" fmla="*/ 167 h 179"/>
                <a:gd name="T82" fmla="*/ 2 w 418"/>
                <a:gd name="T83" fmla="*/ 171 h 179"/>
                <a:gd name="T84" fmla="*/ 4 w 418"/>
                <a:gd name="T85" fmla="*/ 175 h 179"/>
                <a:gd name="T86" fmla="*/ 8 w 418"/>
                <a:gd name="T87" fmla="*/ 178 h 179"/>
                <a:gd name="T88" fmla="*/ 12 w 418"/>
                <a:gd name="T8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8" h="179">
                  <a:moveTo>
                    <a:pt x="12" y="179"/>
                  </a:moveTo>
                  <a:lnTo>
                    <a:pt x="69" y="179"/>
                  </a:lnTo>
                  <a:lnTo>
                    <a:pt x="69" y="179"/>
                  </a:lnTo>
                  <a:lnTo>
                    <a:pt x="69" y="179"/>
                  </a:lnTo>
                  <a:lnTo>
                    <a:pt x="69" y="179"/>
                  </a:lnTo>
                  <a:lnTo>
                    <a:pt x="69" y="179"/>
                  </a:lnTo>
                  <a:lnTo>
                    <a:pt x="406" y="179"/>
                  </a:lnTo>
                  <a:lnTo>
                    <a:pt x="411" y="178"/>
                  </a:lnTo>
                  <a:lnTo>
                    <a:pt x="415" y="175"/>
                  </a:lnTo>
                  <a:lnTo>
                    <a:pt x="418" y="171"/>
                  </a:lnTo>
                  <a:lnTo>
                    <a:pt x="418" y="167"/>
                  </a:lnTo>
                  <a:lnTo>
                    <a:pt x="418" y="162"/>
                  </a:lnTo>
                  <a:lnTo>
                    <a:pt x="415" y="158"/>
                  </a:lnTo>
                  <a:lnTo>
                    <a:pt x="411" y="156"/>
                  </a:lnTo>
                  <a:lnTo>
                    <a:pt x="406" y="155"/>
                  </a:lnTo>
                  <a:lnTo>
                    <a:pt x="357" y="155"/>
                  </a:lnTo>
                  <a:lnTo>
                    <a:pt x="296" y="8"/>
                  </a:lnTo>
                  <a:lnTo>
                    <a:pt x="293" y="3"/>
                  </a:lnTo>
                  <a:lnTo>
                    <a:pt x="289" y="0"/>
                  </a:lnTo>
                  <a:lnTo>
                    <a:pt x="284" y="0"/>
                  </a:lnTo>
                  <a:lnTo>
                    <a:pt x="279" y="2"/>
                  </a:lnTo>
                  <a:lnTo>
                    <a:pt x="242" y="24"/>
                  </a:lnTo>
                  <a:lnTo>
                    <a:pt x="235" y="27"/>
                  </a:lnTo>
                  <a:lnTo>
                    <a:pt x="226" y="30"/>
                  </a:lnTo>
                  <a:lnTo>
                    <a:pt x="219" y="31"/>
                  </a:lnTo>
                  <a:lnTo>
                    <a:pt x="210" y="33"/>
                  </a:lnTo>
                  <a:lnTo>
                    <a:pt x="201" y="31"/>
                  </a:lnTo>
                  <a:lnTo>
                    <a:pt x="192" y="30"/>
                  </a:lnTo>
                  <a:lnTo>
                    <a:pt x="184" y="27"/>
                  </a:lnTo>
                  <a:lnTo>
                    <a:pt x="176" y="24"/>
                  </a:lnTo>
                  <a:lnTo>
                    <a:pt x="139" y="2"/>
                  </a:lnTo>
                  <a:lnTo>
                    <a:pt x="135" y="0"/>
                  </a:lnTo>
                  <a:lnTo>
                    <a:pt x="130" y="0"/>
                  </a:lnTo>
                  <a:lnTo>
                    <a:pt x="125" y="3"/>
                  </a:lnTo>
                  <a:lnTo>
                    <a:pt x="122" y="8"/>
                  </a:lnTo>
                  <a:lnTo>
                    <a:pt x="61" y="155"/>
                  </a:lnTo>
                  <a:lnTo>
                    <a:pt x="12" y="155"/>
                  </a:lnTo>
                  <a:lnTo>
                    <a:pt x="8" y="156"/>
                  </a:lnTo>
                  <a:lnTo>
                    <a:pt x="4" y="158"/>
                  </a:lnTo>
                  <a:lnTo>
                    <a:pt x="2" y="162"/>
                  </a:lnTo>
                  <a:lnTo>
                    <a:pt x="0" y="167"/>
                  </a:lnTo>
                  <a:lnTo>
                    <a:pt x="2" y="171"/>
                  </a:lnTo>
                  <a:lnTo>
                    <a:pt x="4" y="175"/>
                  </a:lnTo>
                  <a:lnTo>
                    <a:pt x="8" y="178"/>
                  </a:lnTo>
                  <a:lnTo>
                    <a:pt x="12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3739">
              <a:extLst>
                <a:ext uri="{FF2B5EF4-FFF2-40B4-BE49-F238E27FC236}">
                  <a16:creationId xmlns="" xmlns:a16="http://schemas.microsoft.com/office/drawing/2014/main" id="{9671B333-C075-48D3-8FFF-587DD3693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913" y="7253288"/>
              <a:ext cx="44450" cy="44450"/>
            </a:xfrm>
            <a:custGeom>
              <a:avLst/>
              <a:gdLst>
                <a:gd name="T0" fmla="*/ 0 w 113"/>
                <a:gd name="T1" fmla="*/ 44 h 111"/>
                <a:gd name="T2" fmla="*/ 77 w 113"/>
                <a:gd name="T3" fmla="*/ 111 h 111"/>
                <a:gd name="T4" fmla="*/ 113 w 113"/>
                <a:gd name="T5" fmla="*/ 9 h 111"/>
                <a:gd name="T6" fmla="*/ 97 w 113"/>
                <a:gd name="T7" fmla="*/ 0 h 111"/>
                <a:gd name="T8" fmla="*/ 0 w 113"/>
                <a:gd name="T9" fmla="*/ 4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1">
                  <a:moveTo>
                    <a:pt x="0" y="44"/>
                  </a:moveTo>
                  <a:lnTo>
                    <a:pt x="77" y="111"/>
                  </a:lnTo>
                  <a:lnTo>
                    <a:pt x="113" y="9"/>
                  </a:lnTo>
                  <a:lnTo>
                    <a:pt x="97" y="0"/>
                  </a:ln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1" name="Group 74">
            <a:extLst>
              <a:ext uri="{FF2B5EF4-FFF2-40B4-BE49-F238E27FC236}">
                <a16:creationId xmlns="" xmlns:a16="http://schemas.microsoft.com/office/drawing/2014/main" id="{B0BDE9F3-BBB7-4A77-A8C9-D5C4148A5F28}"/>
              </a:ext>
            </a:extLst>
          </p:cNvPr>
          <p:cNvGrpSpPr/>
          <p:nvPr/>
        </p:nvGrpSpPr>
        <p:grpSpPr>
          <a:xfrm>
            <a:off x="10541533" y="2224179"/>
            <a:ext cx="402460" cy="382448"/>
            <a:chOff x="5465763" y="1358900"/>
            <a:chExt cx="287337" cy="273050"/>
          </a:xfrm>
          <a:solidFill>
            <a:schemeClr val="accent1"/>
          </a:solidFill>
        </p:grpSpPr>
        <p:sp>
          <p:nvSpPr>
            <p:cNvPr id="112" name="Freeform 567">
              <a:extLst>
                <a:ext uri="{FF2B5EF4-FFF2-40B4-BE49-F238E27FC236}">
                  <a16:creationId xmlns="" xmlns:a16="http://schemas.microsoft.com/office/drawing/2014/main" id="{5B7B0FCC-03F7-4BB1-A484-376B80BB2B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6413" y="1446213"/>
              <a:ext cx="76200" cy="76200"/>
            </a:xfrm>
            <a:custGeom>
              <a:avLst/>
              <a:gdLst>
                <a:gd name="T0" fmla="*/ 106 w 241"/>
                <a:gd name="T1" fmla="*/ 72 h 241"/>
                <a:gd name="T2" fmla="*/ 108 w 241"/>
                <a:gd name="T3" fmla="*/ 66 h 241"/>
                <a:gd name="T4" fmla="*/ 112 w 241"/>
                <a:gd name="T5" fmla="*/ 63 h 241"/>
                <a:gd name="T6" fmla="*/ 117 w 241"/>
                <a:gd name="T7" fmla="*/ 61 h 241"/>
                <a:gd name="T8" fmla="*/ 124 w 241"/>
                <a:gd name="T9" fmla="*/ 60 h 241"/>
                <a:gd name="T10" fmla="*/ 129 w 241"/>
                <a:gd name="T11" fmla="*/ 63 h 241"/>
                <a:gd name="T12" fmla="*/ 133 w 241"/>
                <a:gd name="T13" fmla="*/ 66 h 241"/>
                <a:gd name="T14" fmla="*/ 136 w 241"/>
                <a:gd name="T15" fmla="*/ 72 h 241"/>
                <a:gd name="T16" fmla="*/ 136 w 241"/>
                <a:gd name="T17" fmla="*/ 165 h 241"/>
                <a:gd name="T18" fmla="*/ 134 w 241"/>
                <a:gd name="T19" fmla="*/ 171 h 241"/>
                <a:gd name="T20" fmla="*/ 131 w 241"/>
                <a:gd name="T21" fmla="*/ 176 h 241"/>
                <a:gd name="T22" fmla="*/ 126 w 241"/>
                <a:gd name="T23" fmla="*/ 179 h 241"/>
                <a:gd name="T24" fmla="*/ 121 w 241"/>
                <a:gd name="T25" fmla="*/ 180 h 241"/>
                <a:gd name="T26" fmla="*/ 115 w 241"/>
                <a:gd name="T27" fmla="*/ 179 h 241"/>
                <a:gd name="T28" fmla="*/ 110 w 241"/>
                <a:gd name="T29" fmla="*/ 176 h 241"/>
                <a:gd name="T30" fmla="*/ 107 w 241"/>
                <a:gd name="T31" fmla="*/ 171 h 241"/>
                <a:gd name="T32" fmla="*/ 106 w 241"/>
                <a:gd name="T33" fmla="*/ 165 h 241"/>
                <a:gd name="T34" fmla="*/ 121 w 241"/>
                <a:gd name="T35" fmla="*/ 241 h 241"/>
                <a:gd name="T36" fmla="*/ 145 w 241"/>
                <a:gd name="T37" fmla="*/ 238 h 241"/>
                <a:gd name="T38" fmla="*/ 168 w 241"/>
                <a:gd name="T39" fmla="*/ 232 h 241"/>
                <a:gd name="T40" fmla="*/ 188 w 241"/>
                <a:gd name="T41" fmla="*/ 220 h 241"/>
                <a:gd name="T42" fmla="*/ 205 w 241"/>
                <a:gd name="T43" fmla="*/ 206 h 241"/>
                <a:gd name="T44" fmla="*/ 220 w 241"/>
                <a:gd name="T45" fmla="*/ 188 h 241"/>
                <a:gd name="T46" fmla="*/ 231 w 241"/>
                <a:gd name="T47" fmla="*/ 167 h 241"/>
                <a:gd name="T48" fmla="*/ 238 w 241"/>
                <a:gd name="T49" fmla="*/ 145 h 241"/>
                <a:gd name="T50" fmla="*/ 241 w 241"/>
                <a:gd name="T51" fmla="*/ 120 h 241"/>
                <a:gd name="T52" fmla="*/ 238 w 241"/>
                <a:gd name="T53" fmla="*/ 96 h 241"/>
                <a:gd name="T54" fmla="*/ 231 w 241"/>
                <a:gd name="T55" fmla="*/ 74 h 241"/>
                <a:gd name="T56" fmla="*/ 220 w 241"/>
                <a:gd name="T57" fmla="*/ 53 h 241"/>
                <a:gd name="T58" fmla="*/ 205 w 241"/>
                <a:gd name="T59" fmla="*/ 35 h 241"/>
                <a:gd name="T60" fmla="*/ 188 w 241"/>
                <a:gd name="T61" fmla="*/ 20 h 241"/>
                <a:gd name="T62" fmla="*/ 168 w 241"/>
                <a:gd name="T63" fmla="*/ 9 h 241"/>
                <a:gd name="T64" fmla="*/ 145 w 241"/>
                <a:gd name="T65" fmla="*/ 2 h 241"/>
                <a:gd name="T66" fmla="*/ 121 w 241"/>
                <a:gd name="T67" fmla="*/ 0 h 241"/>
                <a:gd name="T68" fmla="*/ 96 w 241"/>
                <a:gd name="T69" fmla="*/ 2 h 241"/>
                <a:gd name="T70" fmla="*/ 73 w 241"/>
                <a:gd name="T71" fmla="*/ 9 h 241"/>
                <a:gd name="T72" fmla="*/ 53 w 241"/>
                <a:gd name="T73" fmla="*/ 20 h 241"/>
                <a:gd name="T74" fmla="*/ 36 w 241"/>
                <a:gd name="T75" fmla="*/ 35 h 241"/>
                <a:gd name="T76" fmla="*/ 21 w 241"/>
                <a:gd name="T77" fmla="*/ 53 h 241"/>
                <a:gd name="T78" fmla="*/ 10 w 241"/>
                <a:gd name="T79" fmla="*/ 74 h 241"/>
                <a:gd name="T80" fmla="*/ 3 w 241"/>
                <a:gd name="T81" fmla="*/ 96 h 241"/>
                <a:gd name="T82" fmla="*/ 0 w 241"/>
                <a:gd name="T83" fmla="*/ 120 h 241"/>
                <a:gd name="T84" fmla="*/ 3 w 241"/>
                <a:gd name="T85" fmla="*/ 145 h 241"/>
                <a:gd name="T86" fmla="*/ 10 w 241"/>
                <a:gd name="T87" fmla="*/ 167 h 241"/>
                <a:gd name="T88" fmla="*/ 21 w 241"/>
                <a:gd name="T89" fmla="*/ 188 h 241"/>
                <a:gd name="T90" fmla="*/ 36 w 241"/>
                <a:gd name="T91" fmla="*/ 206 h 241"/>
                <a:gd name="T92" fmla="*/ 53 w 241"/>
                <a:gd name="T93" fmla="*/ 220 h 241"/>
                <a:gd name="T94" fmla="*/ 73 w 241"/>
                <a:gd name="T95" fmla="*/ 232 h 241"/>
                <a:gd name="T96" fmla="*/ 96 w 241"/>
                <a:gd name="T97" fmla="*/ 238 h 241"/>
                <a:gd name="T98" fmla="*/ 121 w 241"/>
                <a:gd name="T9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1" h="241">
                  <a:moveTo>
                    <a:pt x="106" y="75"/>
                  </a:moveTo>
                  <a:lnTo>
                    <a:pt x="106" y="72"/>
                  </a:lnTo>
                  <a:lnTo>
                    <a:pt x="107" y="70"/>
                  </a:lnTo>
                  <a:lnTo>
                    <a:pt x="108" y="66"/>
                  </a:lnTo>
                  <a:lnTo>
                    <a:pt x="110" y="64"/>
                  </a:lnTo>
                  <a:lnTo>
                    <a:pt x="112" y="63"/>
                  </a:lnTo>
                  <a:lnTo>
                    <a:pt x="115" y="61"/>
                  </a:lnTo>
                  <a:lnTo>
                    <a:pt x="117" y="61"/>
                  </a:lnTo>
                  <a:lnTo>
                    <a:pt x="121" y="60"/>
                  </a:lnTo>
                  <a:lnTo>
                    <a:pt x="124" y="60"/>
                  </a:lnTo>
                  <a:lnTo>
                    <a:pt x="126" y="61"/>
                  </a:lnTo>
                  <a:lnTo>
                    <a:pt x="129" y="63"/>
                  </a:lnTo>
                  <a:lnTo>
                    <a:pt x="131" y="64"/>
                  </a:lnTo>
                  <a:lnTo>
                    <a:pt x="133" y="66"/>
                  </a:lnTo>
                  <a:lnTo>
                    <a:pt x="134" y="70"/>
                  </a:lnTo>
                  <a:lnTo>
                    <a:pt x="136" y="72"/>
                  </a:lnTo>
                  <a:lnTo>
                    <a:pt x="136" y="75"/>
                  </a:lnTo>
                  <a:lnTo>
                    <a:pt x="136" y="165"/>
                  </a:lnTo>
                  <a:lnTo>
                    <a:pt x="136" y="168"/>
                  </a:lnTo>
                  <a:lnTo>
                    <a:pt x="134" y="171"/>
                  </a:lnTo>
                  <a:lnTo>
                    <a:pt x="133" y="174"/>
                  </a:lnTo>
                  <a:lnTo>
                    <a:pt x="131" y="176"/>
                  </a:lnTo>
                  <a:lnTo>
                    <a:pt x="129" y="178"/>
                  </a:lnTo>
                  <a:lnTo>
                    <a:pt x="126" y="179"/>
                  </a:lnTo>
                  <a:lnTo>
                    <a:pt x="124" y="180"/>
                  </a:lnTo>
                  <a:lnTo>
                    <a:pt x="121" y="180"/>
                  </a:lnTo>
                  <a:lnTo>
                    <a:pt x="117" y="180"/>
                  </a:lnTo>
                  <a:lnTo>
                    <a:pt x="115" y="179"/>
                  </a:lnTo>
                  <a:lnTo>
                    <a:pt x="112" y="178"/>
                  </a:lnTo>
                  <a:lnTo>
                    <a:pt x="110" y="176"/>
                  </a:lnTo>
                  <a:lnTo>
                    <a:pt x="108" y="174"/>
                  </a:lnTo>
                  <a:lnTo>
                    <a:pt x="107" y="171"/>
                  </a:lnTo>
                  <a:lnTo>
                    <a:pt x="106" y="168"/>
                  </a:lnTo>
                  <a:lnTo>
                    <a:pt x="106" y="165"/>
                  </a:lnTo>
                  <a:lnTo>
                    <a:pt x="106" y="75"/>
                  </a:lnTo>
                  <a:close/>
                  <a:moveTo>
                    <a:pt x="121" y="241"/>
                  </a:moveTo>
                  <a:lnTo>
                    <a:pt x="132" y="240"/>
                  </a:lnTo>
                  <a:lnTo>
                    <a:pt x="145" y="238"/>
                  </a:lnTo>
                  <a:lnTo>
                    <a:pt x="156" y="236"/>
                  </a:lnTo>
                  <a:lnTo>
                    <a:pt x="168" y="232"/>
                  </a:lnTo>
                  <a:lnTo>
                    <a:pt x="177" y="226"/>
                  </a:lnTo>
                  <a:lnTo>
                    <a:pt x="188" y="220"/>
                  </a:lnTo>
                  <a:lnTo>
                    <a:pt x="197" y="213"/>
                  </a:lnTo>
                  <a:lnTo>
                    <a:pt x="205" y="206"/>
                  </a:lnTo>
                  <a:lnTo>
                    <a:pt x="214" y="197"/>
                  </a:lnTo>
                  <a:lnTo>
                    <a:pt x="220" y="188"/>
                  </a:lnTo>
                  <a:lnTo>
                    <a:pt x="227" y="178"/>
                  </a:lnTo>
                  <a:lnTo>
                    <a:pt x="231" y="167"/>
                  </a:lnTo>
                  <a:lnTo>
                    <a:pt x="235" y="156"/>
                  </a:lnTo>
                  <a:lnTo>
                    <a:pt x="238" y="145"/>
                  </a:lnTo>
                  <a:lnTo>
                    <a:pt x="241" y="133"/>
                  </a:lnTo>
                  <a:lnTo>
                    <a:pt x="241" y="120"/>
                  </a:lnTo>
                  <a:lnTo>
                    <a:pt x="241" y="108"/>
                  </a:lnTo>
                  <a:lnTo>
                    <a:pt x="238" y="96"/>
                  </a:lnTo>
                  <a:lnTo>
                    <a:pt x="235" y="85"/>
                  </a:lnTo>
                  <a:lnTo>
                    <a:pt x="231" y="74"/>
                  </a:lnTo>
                  <a:lnTo>
                    <a:pt x="227" y="63"/>
                  </a:lnTo>
                  <a:lnTo>
                    <a:pt x="220" y="53"/>
                  </a:lnTo>
                  <a:lnTo>
                    <a:pt x="214" y="44"/>
                  </a:lnTo>
                  <a:lnTo>
                    <a:pt x="205" y="35"/>
                  </a:lnTo>
                  <a:lnTo>
                    <a:pt x="197" y="28"/>
                  </a:lnTo>
                  <a:lnTo>
                    <a:pt x="188" y="20"/>
                  </a:lnTo>
                  <a:lnTo>
                    <a:pt x="177" y="15"/>
                  </a:lnTo>
                  <a:lnTo>
                    <a:pt x="168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1"/>
                  </a:lnTo>
                  <a:lnTo>
                    <a:pt x="121" y="0"/>
                  </a:lnTo>
                  <a:lnTo>
                    <a:pt x="109" y="1"/>
                  </a:lnTo>
                  <a:lnTo>
                    <a:pt x="96" y="2"/>
                  </a:lnTo>
                  <a:lnTo>
                    <a:pt x="85" y="5"/>
                  </a:lnTo>
                  <a:lnTo>
                    <a:pt x="73" y="9"/>
                  </a:lnTo>
                  <a:lnTo>
                    <a:pt x="64" y="15"/>
                  </a:lnTo>
                  <a:lnTo>
                    <a:pt x="53" y="20"/>
                  </a:lnTo>
                  <a:lnTo>
                    <a:pt x="44" y="28"/>
                  </a:lnTo>
                  <a:lnTo>
                    <a:pt x="36" y="35"/>
                  </a:lnTo>
                  <a:lnTo>
                    <a:pt x="27" y="44"/>
                  </a:lnTo>
                  <a:lnTo>
                    <a:pt x="21" y="53"/>
                  </a:lnTo>
                  <a:lnTo>
                    <a:pt x="14" y="63"/>
                  </a:lnTo>
                  <a:lnTo>
                    <a:pt x="10" y="74"/>
                  </a:lnTo>
                  <a:lnTo>
                    <a:pt x="6" y="85"/>
                  </a:lnTo>
                  <a:lnTo>
                    <a:pt x="3" y="96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0" y="133"/>
                  </a:lnTo>
                  <a:lnTo>
                    <a:pt x="3" y="145"/>
                  </a:lnTo>
                  <a:lnTo>
                    <a:pt x="6" y="156"/>
                  </a:lnTo>
                  <a:lnTo>
                    <a:pt x="10" y="167"/>
                  </a:lnTo>
                  <a:lnTo>
                    <a:pt x="14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6" y="206"/>
                  </a:lnTo>
                  <a:lnTo>
                    <a:pt x="44" y="213"/>
                  </a:lnTo>
                  <a:lnTo>
                    <a:pt x="53" y="220"/>
                  </a:lnTo>
                  <a:lnTo>
                    <a:pt x="64" y="226"/>
                  </a:lnTo>
                  <a:lnTo>
                    <a:pt x="73" y="232"/>
                  </a:lnTo>
                  <a:lnTo>
                    <a:pt x="85" y="236"/>
                  </a:lnTo>
                  <a:lnTo>
                    <a:pt x="96" y="238"/>
                  </a:lnTo>
                  <a:lnTo>
                    <a:pt x="109" y="240"/>
                  </a:lnTo>
                  <a:lnTo>
                    <a:pt x="121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568">
              <a:extLst>
                <a:ext uri="{FF2B5EF4-FFF2-40B4-BE49-F238E27FC236}">
                  <a16:creationId xmlns="" xmlns:a16="http://schemas.microsoft.com/office/drawing/2014/main" id="{1D649B5A-D963-48F0-993A-6F1C11BC00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3563" y="1358900"/>
              <a:ext cx="76200" cy="77788"/>
            </a:xfrm>
            <a:custGeom>
              <a:avLst/>
              <a:gdLst>
                <a:gd name="T0" fmla="*/ 106 w 241"/>
                <a:gd name="T1" fmla="*/ 73 h 242"/>
                <a:gd name="T2" fmla="*/ 108 w 241"/>
                <a:gd name="T3" fmla="*/ 68 h 242"/>
                <a:gd name="T4" fmla="*/ 112 w 241"/>
                <a:gd name="T5" fmla="*/ 64 h 242"/>
                <a:gd name="T6" fmla="*/ 118 w 241"/>
                <a:gd name="T7" fmla="*/ 62 h 242"/>
                <a:gd name="T8" fmla="*/ 123 w 241"/>
                <a:gd name="T9" fmla="*/ 62 h 242"/>
                <a:gd name="T10" fmla="*/ 128 w 241"/>
                <a:gd name="T11" fmla="*/ 64 h 242"/>
                <a:gd name="T12" fmla="*/ 133 w 241"/>
                <a:gd name="T13" fmla="*/ 68 h 242"/>
                <a:gd name="T14" fmla="*/ 135 w 241"/>
                <a:gd name="T15" fmla="*/ 73 h 242"/>
                <a:gd name="T16" fmla="*/ 135 w 241"/>
                <a:gd name="T17" fmla="*/ 167 h 242"/>
                <a:gd name="T18" fmla="*/ 134 w 241"/>
                <a:gd name="T19" fmla="*/ 172 h 242"/>
                <a:gd name="T20" fmla="*/ 130 w 241"/>
                <a:gd name="T21" fmla="*/ 177 h 242"/>
                <a:gd name="T22" fmla="*/ 126 w 241"/>
                <a:gd name="T23" fmla="*/ 181 h 242"/>
                <a:gd name="T24" fmla="*/ 120 w 241"/>
                <a:gd name="T25" fmla="*/ 182 h 242"/>
                <a:gd name="T26" fmla="*/ 114 w 241"/>
                <a:gd name="T27" fmla="*/ 181 h 242"/>
                <a:gd name="T28" fmla="*/ 110 w 241"/>
                <a:gd name="T29" fmla="*/ 177 h 242"/>
                <a:gd name="T30" fmla="*/ 107 w 241"/>
                <a:gd name="T31" fmla="*/ 172 h 242"/>
                <a:gd name="T32" fmla="*/ 105 w 241"/>
                <a:gd name="T33" fmla="*/ 167 h 242"/>
                <a:gd name="T34" fmla="*/ 120 w 241"/>
                <a:gd name="T35" fmla="*/ 242 h 242"/>
                <a:gd name="T36" fmla="*/ 144 w 241"/>
                <a:gd name="T37" fmla="*/ 240 h 242"/>
                <a:gd name="T38" fmla="*/ 167 w 241"/>
                <a:gd name="T39" fmla="*/ 232 h 242"/>
                <a:gd name="T40" fmla="*/ 187 w 241"/>
                <a:gd name="T41" fmla="*/ 221 h 242"/>
                <a:gd name="T42" fmla="*/ 206 w 241"/>
                <a:gd name="T43" fmla="*/ 206 h 242"/>
                <a:gd name="T44" fmla="*/ 221 w 241"/>
                <a:gd name="T45" fmla="*/ 188 h 242"/>
                <a:gd name="T46" fmla="*/ 231 w 241"/>
                <a:gd name="T47" fmla="*/ 168 h 242"/>
                <a:gd name="T48" fmla="*/ 238 w 241"/>
                <a:gd name="T49" fmla="*/ 145 h 242"/>
                <a:gd name="T50" fmla="*/ 241 w 241"/>
                <a:gd name="T51" fmla="*/ 122 h 242"/>
                <a:gd name="T52" fmla="*/ 238 w 241"/>
                <a:gd name="T53" fmla="*/ 97 h 242"/>
                <a:gd name="T54" fmla="*/ 231 w 241"/>
                <a:gd name="T55" fmla="*/ 74 h 242"/>
                <a:gd name="T56" fmla="*/ 221 w 241"/>
                <a:gd name="T57" fmla="*/ 54 h 242"/>
                <a:gd name="T58" fmla="*/ 206 w 241"/>
                <a:gd name="T59" fmla="*/ 36 h 242"/>
                <a:gd name="T60" fmla="*/ 187 w 241"/>
                <a:gd name="T61" fmla="*/ 22 h 242"/>
                <a:gd name="T62" fmla="*/ 167 w 241"/>
                <a:gd name="T63" fmla="*/ 10 h 242"/>
                <a:gd name="T64" fmla="*/ 144 w 241"/>
                <a:gd name="T65" fmla="*/ 4 h 242"/>
                <a:gd name="T66" fmla="*/ 120 w 241"/>
                <a:gd name="T67" fmla="*/ 0 h 242"/>
                <a:gd name="T68" fmla="*/ 96 w 241"/>
                <a:gd name="T69" fmla="*/ 4 h 242"/>
                <a:gd name="T70" fmla="*/ 74 w 241"/>
                <a:gd name="T71" fmla="*/ 10 h 242"/>
                <a:gd name="T72" fmla="*/ 53 w 241"/>
                <a:gd name="T73" fmla="*/ 22 h 242"/>
                <a:gd name="T74" fmla="*/ 35 w 241"/>
                <a:gd name="T75" fmla="*/ 36 h 242"/>
                <a:gd name="T76" fmla="*/ 20 w 241"/>
                <a:gd name="T77" fmla="*/ 54 h 242"/>
                <a:gd name="T78" fmla="*/ 9 w 241"/>
                <a:gd name="T79" fmla="*/ 74 h 242"/>
                <a:gd name="T80" fmla="*/ 2 w 241"/>
                <a:gd name="T81" fmla="*/ 97 h 242"/>
                <a:gd name="T82" fmla="*/ 0 w 241"/>
                <a:gd name="T83" fmla="*/ 122 h 242"/>
                <a:gd name="T84" fmla="*/ 2 w 241"/>
                <a:gd name="T85" fmla="*/ 145 h 242"/>
                <a:gd name="T86" fmla="*/ 9 w 241"/>
                <a:gd name="T87" fmla="*/ 168 h 242"/>
                <a:gd name="T88" fmla="*/ 20 w 241"/>
                <a:gd name="T89" fmla="*/ 188 h 242"/>
                <a:gd name="T90" fmla="*/ 35 w 241"/>
                <a:gd name="T91" fmla="*/ 206 h 242"/>
                <a:gd name="T92" fmla="*/ 53 w 241"/>
                <a:gd name="T93" fmla="*/ 221 h 242"/>
                <a:gd name="T94" fmla="*/ 74 w 241"/>
                <a:gd name="T95" fmla="*/ 232 h 242"/>
                <a:gd name="T96" fmla="*/ 96 w 241"/>
                <a:gd name="T97" fmla="*/ 240 h 242"/>
                <a:gd name="T98" fmla="*/ 120 w 241"/>
                <a:gd name="T99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1" h="242">
                  <a:moveTo>
                    <a:pt x="105" y="77"/>
                  </a:moveTo>
                  <a:lnTo>
                    <a:pt x="106" y="73"/>
                  </a:lnTo>
                  <a:lnTo>
                    <a:pt x="107" y="70"/>
                  </a:lnTo>
                  <a:lnTo>
                    <a:pt x="108" y="68"/>
                  </a:lnTo>
                  <a:lnTo>
                    <a:pt x="110" y="66"/>
                  </a:lnTo>
                  <a:lnTo>
                    <a:pt x="112" y="64"/>
                  </a:lnTo>
                  <a:lnTo>
                    <a:pt x="114" y="63"/>
                  </a:lnTo>
                  <a:lnTo>
                    <a:pt x="118" y="62"/>
                  </a:lnTo>
                  <a:lnTo>
                    <a:pt x="120" y="62"/>
                  </a:lnTo>
                  <a:lnTo>
                    <a:pt x="123" y="62"/>
                  </a:lnTo>
                  <a:lnTo>
                    <a:pt x="126" y="63"/>
                  </a:lnTo>
                  <a:lnTo>
                    <a:pt x="128" y="64"/>
                  </a:lnTo>
                  <a:lnTo>
                    <a:pt x="130" y="66"/>
                  </a:lnTo>
                  <a:lnTo>
                    <a:pt x="133" y="68"/>
                  </a:lnTo>
                  <a:lnTo>
                    <a:pt x="134" y="70"/>
                  </a:lnTo>
                  <a:lnTo>
                    <a:pt x="135" y="73"/>
                  </a:lnTo>
                  <a:lnTo>
                    <a:pt x="135" y="77"/>
                  </a:lnTo>
                  <a:lnTo>
                    <a:pt x="135" y="167"/>
                  </a:lnTo>
                  <a:lnTo>
                    <a:pt x="135" y="170"/>
                  </a:lnTo>
                  <a:lnTo>
                    <a:pt x="134" y="172"/>
                  </a:lnTo>
                  <a:lnTo>
                    <a:pt x="133" y="175"/>
                  </a:lnTo>
                  <a:lnTo>
                    <a:pt x="130" y="177"/>
                  </a:lnTo>
                  <a:lnTo>
                    <a:pt x="128" y="178"/>
                  </a:lnTo>
                  <a:lnTo>
                    <a:pt x="126" y="181"/>
                  </a:lnTo>
                  <a:lnTo>
                    <a:pt x="123" y="182"/>
                  </a:lnTo>
                  <a:lnTo>
                    <a:pt x="120" y="182"/>
                  </a:lnTo>
                  <a:lnTo>
                    <a:pt x="118" y="182"/>
                  </a:lnTo>
                  <a:lnTo>
                    <a:pt x="114" y="181"/>
                  </a:lnTo>
                  <a:lnTo>
                    <a:pt x="112" y="178"/>
                  </a:lnTo>
                  <a:lnTo>
                    <a:pt x="110" y="177"/>
                  </a:lnTo>
                  <a:lnTo>
                    <a:pt x="108" y="175"/>
                  </a:lnTo>
                  <a:lnTo>
                    <a:pt x="107" y="172"/>
                  </a:lnTo>
                  <a:lnTo>
                    <a:pt x="106" y="170"/>
                  </a:lnTo>
                  <a:lnTo>
                    <a:pt x="105" y="167"/>
                  </a:lnTo>
                  <a:lnTo>
                    <a:pt x="105" y="77"/>
                  </a:lnTo>
                  <a:close/>
                  <a:moveTo>
                    <a:pt x="120" y="242"/>
                  </a:moveTo>
                  <a:lnTo>
                    <a:pt x="133" y="241"/>
                  </a:lnTo>
                  <a:lnTo>
                    <a:pt x="144" y="240"/>
                  </a:lnTo>
                  <a:lnTo>
                    <a:pt x="156" y="236"/>
                  </a:lnTo>
                  <a:lnTo>
                    <a:pt x="167" y="232"/>
                  </a:lnTo>
                  <a:lnTo>
                    <a:pt x="178" y="227"/>
                  </a:lnTo>
                  <a:lnTo>
                    <a:pt x="187" y="221"/>
                  </a:lnTo>
                  <a:lnTo>
                    <a:pt x="197" y="214"/>
                  </a:lnTo>
                  <a:lnTo>
                    <a:pt x="206" y="206"/>
                  </a:lnTo>
                  <a:lnTo>
                    <a:pt x="213" y="198"/>
                  </a:lnTo>
                  <a:lnTo>
                    <a:pt x="221" y="188"/>
                  </a:lnTo>
                  <a:lnTo>
                    <a:pt x="226" y="178"/>
                  </a:lnTo>
                  <a:lnTo>
                    <a:pt x="231" y="168"/>
                  </a:lnTo>
                  <a:lnTo>
                    <a:pt x="236" y="157"/>
                  </a:lnTo>
                  <a:lnTo>
                    <a:pt x="238" y="145"/>
                  </a:lnTo>
                  <a:lnTo>
                    <a:pt x="240" y="133"/>
                  </a:lnTo>
                  <a:lnTo>
                    <a:pt x="241" y="122"/>
                  </a:lnTo>
                  <a:lnTo>
                    <a:pt x="240" y="109"/>
                  </a:lnTo>
                  <a:lnTo>
                    <a:pt x="238" y="97"/>
                  </a:lnTo>
                  <a:lnTo>
                    <a:pt x="236" y="85"/>
                  </a:lnTo>
                  <a:lnTo>
                    <a:pt x="231" y="74"/>
                  </a:lnTo>
                  <a:lnTo>
                    <a:pt x="226" y="64"/>
                  </a:lnTo>
                  <a:lnTo>
                    <a:pt x="221" y="54"/>
                  </a:lnTo>
                  <a:lnTo>
                    <a:pt x="213" y="44"/>
                  </a:lnTo>
                  <a:lnTo>
                    <a:pt x="206" y="36"/>
                  </a:lnTo>
                  <a:lnTo>
                    <a:pt x="197" y="28"/>
                  </a:lnTo>
                  <a:lnTo>
                    <a:pt x="187" y="22"/>
                  </a:lnTo>
                  <a:lnTo>
                    <a:pt x="178" y="15"/>
                  </a:lnTo>
                  <a:lnTo>
                    <a:pt x="167" y="10"/>
                  </a:lnTo>
                  <a:lnTo>
                    <a:pt x="156" y="7"/>
                  </a:lnTo>
                  <a:lnTo>
                    <a:pt x="144" y="4"/>
                  </a:lnTo>
                  <a:lnTo>
                    <a:pt x="133" y="2"/>
                  </a:lnTo>
                  <a:lnTo>
                    <a:pt x="120" y="0"/>
                  </a:lnTo>
                  <a:lnTo>
                    <a:pt x="108" y="2"/>
                  </a:lnTo>
                  <a:lnTo>
                    <a:pt x="96" y="4"/>
                  </a:lnTo>
                  <a:lnTo>
                    <a:pt x="84" y="6"/>
                  </a:lnTo>
                  <a:lnTo>
                    <a:pt x="74" y="10"/>
                  </a:lnTo>
                  <a:lnTo>
                    <a:pt x="63" y="15"/>
                  </a:lnTo>
                  <a:lnTo>
                    <a:pt x="53" y="22"/>
                  </a:lnTo>
                  <a:lnTo>
                    <a:pt x="44" y="28"/>
                  </a:lnTo>
                  <a:lnTo>
                    <a:pt x="35" y="36"/>
                  </a:lnTo>
                  <a:lnTo>
                    <a:pt x="27" y="44"/>
                  </a:lnTo>
                  <a:lnTo>
                    <a:pt x="20" y="54"/>
                  </a:lnTo>
                  <a:lnTo>
                    <a:pt x="15" y="64"/>
                  </a:lnTo>
                  <a:lnTo>
                    <a:pt x="9" y="74"/>
                  </a:lnTo>
                  <a:lnTo>
                    <a:pt x="5" y="85"/>
                  </a:lnTo>
                  <a:lnTo>
                    <a:pt x="2" y="97"/>
                  </a:lnTo>
                  <a:lnTo>
                    <a:pt x="1" y="109"/>
                  </a:lnTo>
                  <a:lnTo>
                    <a:pt x="0" y="122"/>
                  </a:lnTo>
                  <a:lnTo>
                    <a:pt x="1" y="133"/>
                  </a:lnTo>
                  <a:lnTo>
                    <a:pt x="2" y="145"/>
                  </a:lnTo>
                  <a:lnTo>
                    <a:pt x="5" y="157"/>
                  </a:lnTo>
                  <a:lnTo>
                    <a:pt x="9" y="168"/>
                  </a:lnTo>
                  <a:lnTo>
                    <a:pt x="15" y="178"/>
                  </a:lnTo>
                  <a:lnTo>
                    <a:pt x="20" y="188"/>
                  </a:lnTo>
                  <a:lnTo>
                    <a:pt x="27" y="198"/>
                  </a:lnTo>
                  <a:lnTo>
                    <a:pt x="35" y="206"/>
                  </a:lnTo>
                  <a:lnTo>
                    <a:pt x="44" y="214"/>
                  </a:lnTo>
                  <a:lnTo>
                    <a:pt x="53" y="221"/>
                  </a:lnTo>
                  <a:lnTo>
                    <a:pt x="63" y="227"/>
                  </a:lnTo>
                  <a:lnTo>
                    <a:pt x="74" y="232"/>
                  </a:lnTo>
                  <a:lnTo>
                    <a:pt x="84" y="236"/>
                  </a:lnTo>
                  <a:lnTo>
                    <a:pt x="96" y="240"/>
                  </a:lnTo>
                  <a:lnTo>
                    <a:pt x="108" y="241"/>
                  </a:lnTo>
                  <a:lnTo>
                    <a:pt x="120" y="2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569">
              <a:extLst>
                <a:ext uri="{FF2B5EF4-FFF2-40B4-BE49-F238E27FC236}">
                  <a16:creationId xmlns="" xmlns:a16="http://schemas.microsoft.com/office/drawing/2014/main" id="{2DF481AC-0D57-4B23-8A0C-3A7128D51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763" y="1517650"/>
              <a:ext cx="57150" cy="95250"/>
            </a:xfrm>
            <a:custGeom>
              <a:avLst/>
              <a:gdLst>
                <a:gd name="T0" fmla="*/ 165 w 180"/>
                <a:gd name="T1" fmla="*/ 0 h 302"/>
                <a:gd name="T2" fmla="*/ 15 w 180"/>
                <a:gd name="T3" fmla="*/ 0 h 302"/>
                <a:gd name="T4" fmla="*/ 12 w 180"/>
                <a:gd name="T5" fmla="*/ 0 h 302"/>
                <a:gd name="T6" fmla="*/ 9 w 180"/>
                <a:gd name="T7" fmla="*/ 1 h 302"/>
                <a:gd name="T8" fmla="*/ 6 w 180"/>
                <a:gd name="T9" fmla="*/ 2 h 302"/>
                <a:gd name="T10" fmla="*/ 4 w 180"/>
                <a:gd name="T11" fmla="*/ 4 h 302"/>
                <a:gd name="T12" fmla="*/ 2 w 180"/>
                <a:gd name="T13" fmla="*/ 7 h 302"/>
                <a:gd name="T14" fmla="*/ 1 w 180"/>
                <a:gd name="T15" fmla="*/ 9 h 302"/>
                <a:gd name="T16" fmla="*/ 0 w 180"/>
                <a:gd name="T17" fmla="*/ 12 h 302"/>
                <a:gd name="T18" fmla="*/ 0 w 180"/>
                <a:gd name="T19" fmla="*/ 15 h 302"/>
                <a:gd name="T20" fmla="*/ 0 w 180"/>
                <a:gd name="T21" fmla="*/ 287 h 302"/>
                <a:gd name="T22" fmla="*/ 0 w 180"/>
                <a:gd name="T23" fmla="*/ 289 h 302"/>
                <a:gd name="T24" fmla="*/ 1 w 180"/>
                <a:gd name="T25" fmla="*/ 292 h 302"/>
                <a:gd name="T26" fmla="*/ 2 w 180"/>
                <a:gd name="T27" fmla="*/ 294 h 302"/>
                <a:gd name="T28" fmla="*/ 4 w 180"/>
                <a:gd name="T29" fmla="*/ 296 h 302"/>
                <a:gd name="T30" fmla="*/ 6 w 180"/>
                <a:gd name="T31" fmla="*/ 298 h 302"/>
                <a:gd name="T32" fmla="*/ 9 w 180"/>
                <a:gd name="T33" fmla="*/ 299 h 302"/>
                <a:gd name="T34" fmla="*/ 12 w 180"/>
                <a:gd name="T35" fmla="*/ 301 h 302"/>
                <a:gd name="T36" fmla="*/ 15 w 180"/>
                <a:gd name="T37" fmla="*/ 302 h 302"/>
                <a:gd name="T38" fmla="*/ 165 w 180"/>
                <a:gd name="T39" fmla="*/ 302 h 302"/>
                <a:gd name="T40" fmla="*/ 168 w 180"/>
                <a:gd name="T41" fmla="*/ 301 h 302"/>
                <a:gd name="T42" fmla="*/ 172 w 180"/>
                <a:gd name="T43" fmla="*/ 299 h 302"/>
                <a:gd name="T44" fmla="*/ 174 w 180"/>
                <a:gd name="T45" fmla="*/ 298 h 302"/>
                <a:gd name="T46" fmla="*/ 176 w 180"/>
                <a:gd name="T47" fmla="*/ 296 h 302"/>
                <a:gd name="T48" fmla="*/ 178 w 180"/>
                <a:gd name="T49" fmla="*/ 294 h 302"/>
                <a:gd name="T50" fmla="*/ 179 w 180"/>
                <a:gd name="T51" fmla="*/ 292 h 302"/>
                <a:gd name="T52" fmla="*/ 180 w 180"/>
                <a:gd name="T53" fmla="*/ 289 h 302"/>
                <a:gd name="T54" fmla="*/ 180 w 180"/>
                <a:gd name="T55" fmla="*/ 287 h 302"/>
                <a:gd name="T56" fmla="*/ 180 w 180"/>
                <a:gd name="T57" fmla="*/ 15 h 302"/>
                <a:gd name="T58" fmla="*/ 180 w 180"/>
                <a:gd name="T59" fmla="*/ 12 h 302"/>
                <a:gd name="T60" fmla="*/ 179 w 180"/>
                <a:gd name="T61" fmla="*/ 9 h 302"/>
                <a:gd name="T62" fmla="*/ 178 w 180"/>
                <a:gd name="T63" fmla="*/ 7 h 302"/>
                <a:gd name="T64" fmla="*/ 176 w 180"/>
                <a:gd name="T65" fmla="*/ 4 h 302"/>
                <a:gd name="T66" fmla="*/ 174 w 180"/>
                <a:gd name="T67" fmla="*/ 2 h 302"/>
                <a:gd name="T68" fmla="*/ 172 w 180"/>
                <a:gd name="T69" fmla="*/ 1 h 302"/>
                <a:gd name="T70" fmla="*/ 168 w 180"/>
                <a:gd name="T71" fmla="*/ 0 h 302"/>
                <a:gd name="T72" fmla="*/ 165 w 180"/>
                <a:gd name="T7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0" h="302">
                  <a:moveTo>
                    <a:pt x="16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87"/>
                  </a:lnTo>
                  <a:lnTo>
                    <a:pt x="0" y="289"/>
                  </a:lnTo>
                  <a:lnTo>
                    <a:pt x="1" y="292"/>
                  </a:lnTo>
                  <a:lnTo>
                    <a:pt x="2" y="294"/>
                  </a:lnTo>
                  <a:lnTo>
                    <a:pt x="4" y="296"/>
                  </a:lnTo>
                  <a:lnTo>
                    <a:pt x="6" y="298"/>
                  </a:lnTo>
                  <a:lnTo>
                    <a:pt x="9" y="299"/>
                  </a:lnTo>
                  <a:lnTo>
                    <a:pt x="12" y="301"/>
                  </a:lnTo>
                  <a:lnTo>
                    <a:pt x="15" y="302"/>
                  </a:lnTo>
                  <a:lnTo>
                    <a:pt x="165" y="302"/>
                  </a:lnTo>
                  <a:lnTo>
                    <a:pt x="168" y="301"/>
                  </a:lnTo>
                  <a:lnTo>
                    <a:pt x="172" y="299"/>
                  </a:lnTo>
                  <a:lnTo>
                    <a:pt x="174" y="298"/>
                  </a:lnTo>
                  <a:lnTo>
                    <a:pt x="176" y="296"/>
                  </a:lnTo>
                  <a:lnTo>
                    <a:pt x="178" y="294"/>
                  </a:lnTo>
                  <a:lnTo>
                    <a:pt x="179" y="292"/>
                  </a:lnTo>
                  <a:lnTo>
                    <a:pt x="180" y="289"/>
                  </a:lnTo>
                  <a:lnTo>
                    <a:pt x="180" y="287"/>
                  </a:lnTo>
                  <a:lnTo>
                    <a:pt x="180" y="15"/>
                  </a:lnTo>
                  <a:lnTo>
                    <a:pt x="180" y="12"/>
                  </a:lnTo>
                  <a:lnTo>
                    <a:pt x="179" y="9"/>
                  </a:lnTo>
                  <a:lnTo>
                    <a:pt x="178" y="7"/>
                  </a:lnTo>
                  <a:lnTo>
                    <a:pt x="176" y="4"/>
                  </a:lnTo>
                  <a:lnTo>
                    <a:pt x="174" y="2"/>
                  </a:lnTo>
                  <a:lnTo>
                    <a:pt x="172" y="1"/>
                  </a:lnTo>
                  <a:lnTo>
                    <a:pt x="168" y="0"/>
                  </a:lnTo>
                  <a:lnTo>
                    <a:pt x="1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570">
              <a:extLst>
                <a:ext uri="{FF2B5EF4-FFF2-40B4-BE49-F238E27FC236}">
                  <a16:creationId xmlns="" xmlns:a16="http://schemas.microsoft.com/office/drawing/2014/main" id="{8BB2EAE5-D34D-4808-BA20-C884B267C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675" y="1527175"/>
              <a:ext cx="225425" cy="104775"/>
            </a:xfrm>
            <a:custGeom>
              <a:avLst/>
              <a:gdLst>
                <a:gd name="T0" fmla="*/ 688 w 708"/>
                <a:gd name="T1" fmla="*/ 110 h 331"/>
                <a:gd name="T2" fmla="*/ 665 w 708"/>
                <a:gd name="T3" fmla="*/ 95 h 331"/>
                <a:gd name="T4" fmla="*/ 644 w 708"/>
                <a:gd name="T5" fmla="*/ 87 h 331"/>
                <a:gd name="T6" fmla="*/ 622 w 708"/>
                <a:gd name="T7" fmla="*/ 85 h 331"/>
                <a:gd name="T8" fmla="*/ 583 w 708"/>
                <a:gd name="T9" fmla="*/ 91 h 331"/>
                <a:gd name="T10" fmla="*/ 502 w 708"/>
                <a:gd name="T11" fmla="*/ 137 h 331"/>
                <a:gd name="T12" fmla="*/ 486 w 708"/>
                <a:gd name="T13" fmla="*/ 162 h 331"/>
                <a:gd name="T14" fmla="*/ 468 w 708"/>
                <a:gd name="T15" fmla="*/ 175 h 331"/>
                <a:gd name="T16" fmla="*/ 445 w 708"/>
                <a:gd name="T17" fmla="*/ 180 h 331"/>
                <a:gd name="T18" fmla="*/ 226 w 708"/>
                <a:gd name="T19" fmla="*/ 180 h 331"/>
                <a:gd name="T20" fmla="*/ 218 w 708"/>
                <a:gd name="T21" fmla="*/ 178 h 331"/>
                <a:gd name="T22" fmla="*/ 213 w 708"/>
                <a:gd name="T23" fmla="*/ 172 h 331"/>
                <a:gd name="T24" fmla="*/ 211 w 708"/>
                <a:gd name="T25" fmla="*/ 162 h 331"/>
                <a:gd name="T26" fmla="*/ 216 w 708"/>
                <a:gd name="T27" fmla="*/ 155 h 331"/>
                <a:gd name="T28" fmla="*/ 223 w 708"/>
                <a:gd name="T29" fmla="*/ 151 h 331"/>
                <a:gd name="T30" fmla="*/ 437 w 708"/>
                <a:gd name="T31" fmla="*/ 150 h 331"/>
                <a:gd name="T32" fmla="*/ 461 w 708"/>
                <a:gd name="T33" fmla="*/ 143 h 331"/>
                <a:gd name="T34" fmla="*/ 475 w 708"/>
                <a:gd name="T35" fmla="*/ 122 h 331"/>
                <a:gd name="T36" fmla="*/ 478 w 708"/>
                <a:gd name="T37" fmla="*/ 102 h 331"/>
                <a:gd name="T38" fmla="*/ 470 w 708"/>
                <a:gd name="T39" fmla="*/ 84 h 331"/>
                <a:gd name="T40" fmla="*/ 451 w 708"/>
                <a:gd name="T41" fmla="*/ 67 h 331"/>
                <a:gd name="T42" fmla="*/ 422 w 708"/>
                <a:gd name="T43" fmla="*/ 60 h 331"/>
                <a:gd name="T44" fmla="*/ 389 w 708"/>
                <a:gd name="T45" fmla="*/ 60 h 331"/>
                <a:gd name="T46" fmla="*/ 365 w 708"/>
                <a:gd name="T47" fmla="*/ 60 h 331"/>
                <a:gd name="T48" fmla="*/ 339 w 708"/>
                <a:gd name="T49" fmla="*/ 60 h 331"/>
                <a:gd name="T50" fmla="*/ 307 w 708"/>
                <a:gd name="T51" fmla="*/ 60 h 331"/>
                <a:gd name="T52" fmla="*/ 246 w 708"/>
                <a:gd name="T53" fmla="*/ 24 h 331"/>
                <a:gd name="T54" fmla="*/ 181 w 708"/>
                <a:gd name="T55" fmla="*/ 3 h 331"/>
                <a:gd name="T56" fmla="*/ 15 w 708"/>
                <a:gd name="T57" fmla="*/ 0 h 331"/>
                <a:gd name="T58" fmla="*/ 8 w 708"/>
                <a:gd name="T59" fmla="*/ 2 h 331"/>
                <a:gd name="T60" fmla="*/ 1 w 708"/>
                <a:gd name="T61" fmla="*/ 10 h 331"/>
                <a:gd name="T62" fmla="*/ 0 w 708"/>
                <a:gd name="T63" fmla="*/ 223 h 331"/>
                <a:gd name="T64" fmla="*/ 7 w 708"/>
                <a:gd name="T65" fmla="*/ 236 h 331"/>
                <a:gd name="T66" fmla="*/ 90 w 708"/>
                <a:gd name="T67" fmla="*/ 265 h 331"/>
                <a:gd name="T68" fmla="*/ 205 w 708"/>
                <a:gd name="T69" fmla="*/ 306 h 331"/>
                <a:gd name="T70" fmla="*/ 281 w 708"/>
                <a:gd name="T71" fmla="*/ 328 h 331"/>
                <a:gd name="T72" fmla="*/ 321 w 708"/>
                <a:gd name="T73" fmla="*/ 331 h 331"/>
                <a:gd name="T74" fmla="*/ 348 w 708"/>
                <a:gd name="T75" fmla="*/ 326 h 331"/>
                <a:gd name="T76" fmla="*/ 408 w 708"/>
                <a:gd name="T77" fmla="*/ 303 h 331"/>
                <a:gd name="T78" fmla="*/ 494 w 708"/>
                <a:gd name="T79" fmla="*/ 258 h 331"/>
                <a:gd name="T80" fmla="*/ 557 w 708"/>
                <a:gd name="T81" fmla="*/ 223 h 331"/>
                <a:gd name="T82" fmla="*/ 636 w 708"/>
                <a:gd name="T83" fmla="*/ 181 h 331"/>
                <a:gd name="T84" fmla="*/ 703 w 708"/>
                <a:gd name="T85" fmla="*/ 147 h 331"/>
                <a:gd name="T86" fmla="*/ 708 w 708"/>
                <a:gd name="T87" fmla="*/ 139 h 331"/>
                <a:gd name="T88" fmla="*/ 706 w 708"/>
                <a:gd name="T89" fmla="*/ 12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8" h="331">
                  <a:moveTo>
                    <a:pt x="704" y="125"/>
                  </a:moveTo>
                  <a:lnTo>
                    <a:pt x="695" y="117"/>
                  </a:lnTo>
                  <a:lnTo>
                    <a:pt x="688" y="110"/>
                  </a:lnTo>
                  <a:lnTo>
                    <a:pt x="680" y="104"/>
                  </a:lnTo>
                  <a:lnTo>
                    <a:pt x="673" y="99"/>
                  </a:lnTo>
                  <a:lnTo>
                    <a:pt x="665" y="95"/>
                  </a:lnTo>
                  <a:lnTo>
                    <a:pt x="658" y="91"/>
                  </a:lnTo>
                  <a:lnTo>
                    <a:pt x="650" y="89"/>
                  </a:lnTo>
                  <a:lnTo>
                    <a:pt x="644" y="87"/>
                  </a:lnTo>
                  <a:lnTo>
                    <a:pt x="636" y="85"/>
                  </a:lnTo>
                  <a:lnTo>
                    <a:pt x="629" y="85"/>
                  </a:lnTo>
                  <a:lnTo>
                    <a:pt x="622" y="85"/>
                  </a:lnTo>
                  <a:lnTo>
                    <a:pt x="615" y="85"/>
                  </a:lnTo>
                  <a:lnTo>
                    <a:pt x="599" y="88"/>
                  </a:lnTo>
                  <a:lnTo>
                    <a:pt x="583" y="91"/>
                  </a:lnTo>
                  <a:lnTo>
                    <a:pt x="507" y="115"/>
                  </a:lnTo>
                  <a:lnTo>
                    <a:pt x="505" y="127"/>
                  </a:lnTo>
                  <a:lnTo>
                    <a:pt x="502" y="137"/>
                  </a:lnTo>
                  <a:lnTo>
                    <a:pt x="497" y="147"/>
                  </a:lnTo>
                  <a:lnTo>
                    <a:pt x="491" y="157"/>
                  </a:lnTo>
                  <a:lnTo>
                    <a:pt x="486" y="162"/>
                  </a:lnTo>
                  <a:lnTo>
                    <a:pt x="480" y="166"/>
                  </a:lnTo>
                  <a:lnTo>
                    <a:pt x="474" y="171"/>
                  </a:lnTo>
                  <a:lnTo>
                    <a:pt x="468" y="175"/>
                  </a:lnTo>
                  <a:lnTo>
                    <a:pt x="460" y="177"/>
                  </a:lnTo>
                  <a:lnTo>
                    <a:pt x="453" y="179"/>
                  </a:lnTo>
                  <a:lnTo>
                    <a:pt x="445" y="180"/>
                  </a:lnTo>
                  <a:lnTo>
                    <a:pt x="437" y="180"/>
                  </a:lnTo>
                  <a:lnTo>
                    <a:pt x="422" y="180"/>
                  </a:lnTo>
                  <a:lnTo>
                    <a:pt x="226" y="180"/>
                  </a:lnTo>
                  <a:lnTo>
                    <a:pt x="223" y="180"/>
                  </a:lnTo>
                  <a:lnTo>
                    <a:pt x="220" y="179"/>
                  </a:lnTo>
                  <a:lnTo>
                    <a:pt x="218" y="178"/>
                  </a:lnTo>
                  <a:lnTo>
                    <a:pt x="216" y="176"/>
                  </a:lnTo>
                  <a:lnTo>
                    <a:pt x="214" y="174"/>
                  </a:lnTo>
                  <a:lnTo>
                    <a:pt x="213" y="172"/>
                  </a:lnTo>
                  <a:lnTo>
                    <a:pt x="211" y="169"/>
                  </a:lnTo>
                  <a:lnTo>
                    <a:pt x="211" y="165"/>
                  </a:lnTo>
                  <a:lnTo>
                    <a:pt x="211" y="162"/>
                  </a:lnTo>
                  <a:lnTo>
                    <a:pt x="213" y="160"/>
                  </a:lnTo>
                  <a:lnTo>
                    <a:pt x="214" y="157"/>
                  </a:lnTo>
                  <a:lnTo>
                    <a:pt x="216" y="155"/>
                  </a:lnTo>
                  <a:lnTo>
                    <a:pt x="218" y="154"/>
                  </a:lnTo>
                  <a:lnTo>
                    <a:pt x="220" y="151"/>
                  </a:lnTo>
                  <a:lnTo>
                    <a:pt x="223" y="151"/>
                  </a:lnTo>
                  <a:lnTo>
                    <a:pt x="226" y="150"/>
                  </a:lnTo>
                  <a:lnTo>
                    <a:pt x="422" y="150"/>
                  </a:lnTo>
                  <a:lnTo>
                    <a:pt x="437" y="150"/>
                  </a:lnTo>
                  <a:lnTo>
                    <a:pt x="446" y="149"/>
                  </a:lnTo>
                  <a:lnTo>
                    <a:pt x="455" y="147"/>
                  </a:lnTo>
                  <a:lnTo>
                    <a:pt x="461" y="143"/>
                  </a:lnTo>
                  <a:lnTo>
                    <a:pt x="468" y="137"/>
                  </a:lnTo>
                  <a:lnTo>
                    <a:pt x="472" y="130"/>
                  </a:lnTo>
                  <a:lnTo>
                    <a:pt x="475" y="122"/>
                  </a:lnTo>
                  <a:lnTo>
                    <a:pt x="477" y="114"/>
                  </a:lnTo>
                  <a:lnTo>
                    <a:pt x="478" y="105"/>
                  </a:lnTo>
                  <a:lnTo>
                    <a:pt x="478" y="102"/>
                  </a:lnTo>
                  <a:lnTo>
                    <a:pt x="478" y="98"/>
                  </a:lnTo>
                  <a:lnTo>
                    <a:pt x="474" y="90"/>
                  </a:lnTo>
                  <a:lnTo>
                    <a:pt x="470" y="84"/>
                  </a:lnTo>
                  <a:lnTo>
                    <a:pt x="465" y="76"/>
                  </a:lnTo>
                  <a:lnTo>
                    <a:pt x="458" y="71"/>
                  </a:lnTo>
                  <a:lnTo>
                    <a:pt x="451" y="67"/>
                  </a:lnTo>
                  <a:lnTo>
                    <a:pt x="442" y="63"/>
                  </a:lnTo>
                  <a:lnTo>
                    <a:pt x="432" y="61"/>
                  </a:lnTo>
                  <a:lnTo>
                    <a:pt x="422" y="60"/>
                  </a:lnTo>
                  <a:lnTo>
                    <a:pt x="410" y="60"/>
                  </a:lnTo>
                  <a:lnTo>
                    <a:pt x="399" y="60"/>
                  </a:lnTo>
                  <a:lnTo>
                    <a:pt x="389" y="60"/>
                  </a:lnTo>
                  <a:lnTo>
                    <a:pt x="381" y="60"/>
                  </a:lnTo>
                  <a:lnTo>
                    <a:pt x="373" y="60"/>
                  </a:lnTo>
                  <a:lnTo>
                    <a:pt x="365" y="60"/>
                  </a:lnTo>
                  <a:lnTo>
                    <a:pt x="356" y="60"/>
                  </a:lnTo>
                  <a:lnTo>
                    <a:pt x="349" y="60"/>
                  </a:lnTo>
                  <a:lnTo>
                    <a:pt x="339" y="60"/>
                  </a:lnTo>
                  <a:lnTo>
                    <a:pt x="330" y="60"/>
                  </a:lnTo>
                  <a:lnTo>
                    <a:pt x="320" y="60"/>
                  </a:lnTo>
                  <a:lnTo>
                    <a:pt x="307" y="60"/>
                  </a:lnTo>
                  <a:lnTo>
                    <a:pt x="288" y="46"/>
                  </a:lnTo>
                  <a:lnTo>
                    <a:pt x="267" y="33"/>
                  </a:lnTo>
                  <a:lnTo>
                    <a:pt x="246" y="24"/>
                  </a:lnTo>
                  <a:lnTo>
                    <a:pt x="225" y="15"/>
                  </a:lnTo>
                  <a:lnTo>
                    <a:pt x="204" y="9"/>
                  </a:lnTo>
                  <a:lnTo>
                    <a:pt x="181" y="3"/>
                  </a:lnTo>
                  <a:lnTo>
                    <a:pt x="159" y="1"/>
                  </a:lnTo>
                  <a:lnTo>
                    <a:pt x="13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23"/>
                  </a:lnTo>
                  <a:lnTo>
                    <a:pt x="1" y="229"/>
                  </a:lnTo>
                  <a:lnTo>
                    <a:pt x="3" y="232"/>
                  </a:lnTo>
                  <a:lnTo>
                    <a:pt x="7" y="236"/>
                  </a:lnTo>
                  <a:lnTo>
                    <a:pt x="11" y="238"/>
                  </a:lnTo>
                  <a:lnTo>
                    <a:pt x="53" y="252"/>
                  </a:lnTo>
                  <a:lnTo>
                    <a:pt x="90" y="265"/>
                  </a:lnTo>
                  <a:lnTo>
                    <a:pt x="123" y="277"/>
                  </a:lnTo>
                  <a:lnTo>
                    <a:pt x="154" y="288"/>
                  </a:lnTo>
                  <a:lnTo>
                    <a:pt x="205" y="306"/>
                  </a:lnTo>
                  <a:lnTo>
                    <a:pt x="247" y="320"/>
                  </a:lnTo>
                  <a:lnTo>
                    <a:pt x="264" y="325"/>
                  </a:lnTo>
                  <a:lnTo>
                    <a:pt x="281" y="328"/>
                  </a:lnTo>
                  <a:lnTo>
                    <a:pt x="296" y="331"/>
                  </a:lnTo>
                  <a:lnTo>
                    <a:pt x="311" y="331"/>
                  </a:lnTo>
                  <a:lnTo>
                    <a:pt x="321" y="331"/>
                  </a:lnTo>
                  <a:lnTo>
                    <a:pt x="329" y="329"/>
                  </a:lnTo>
                  <a:lnTo>
                    <a:pt x="338" y="328"/>
                  </a:lnTo>
                  <a:lnTo>
                    <a:pt x="348" y="326"/>
                  </a:lnTo>
                  <a:lnTo>
                    <a:pt x="366" y="321"/>
                  </a:lnTo>
                  <a:lnTo>
                    <a:pt x="386" y="313"/>
                  </a:lnTo>
                  <a:lnTo>
                    <a:pt x="408" y="303"/>
                  </a:lnTo>
                  <a:lnTo>
                    <a:pt x="433" y="291"/>
                  </a:lnTo>
                  <a:lnTo>
                    <a:pt x="461" y="276"/>
                  </a:lnTo>
                  <a:lnTo>
                    <a:pt x="494" y="258"/>
                  </a:lnTo>
                  <a:lnTo>
                    <a:pt x="513" y="247"/>
                  </a:lnTo>
                  <a:lnTo>
                    <a:pt x="533" y="236"/>
                  </a:lnTo>
                  <a:lnTo>
                    <a:pt x="557" y="223"/>
                  </a:lnTo>
                  <a:lnTo>
                    <a:pt x="581" y="210"/>
                  </a:lnTo>
                  <a:lnTo>
                    <a:pt x="607" y="196"/>
                  </a:lnTo>
                  <a:lnTo>
                    <a:pt x="636" y="181"/>
                  </a:lnTo>
                  <a:lnTo>
                    <a:pt x="667" y="165"/>
                  </a:lnTo>
                  <a:lnTo>
                    <a:pt x="699" y="149"/>
                  </a:lnTo>
                  <a:lnTo>
                    <a:pt x="703" y="147"/>
                  </a:lnTo>
                  <a:lnTo>
                    <a:pt x="705" y="145"/>
                  </a:lnTo>
                  <a:lnTo>
                    <a:pt x="707" y="142"/>
                  </a:lnTo>
                  <a:lnTo>
                    <a:pt x="708" y="139"/>
                  </a:lnTo>
                  <a:lnTo>
                    <a:pt x="708" y="134"/>
                  </a:lnTo>
                  <a:lnTo>
                    <a:pt x="707" y="131"/>
                  </a:lnTo>
                  <a:lnTo>
                    <a:pt x="706" y="128"/>
                  </a:lnTo>
                  <a:lnTo>
                    <a:pt x="704" y="125"/>
                  </a:lnTo>
                  <a:lnTo>
                    <a:pt x="704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79877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=""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575CD53-6108-481A-A31F-305A2B59F755}"/>
              </a:ext>
            </a:extLst>
          </p:cNvPr>
          <p:cNvSpPr txBox="1"/>
          <p:nvPr/>
        </p:nvSpPr>
        <p:spPr>
          <a:xfrm>
            <a:off x="284673" y="314325"/>
            <a:ext cx="11757802" cy="10464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i="1" dirty="0" smtClean="0"/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 можно определить профиль потребителя и особенности его поведения?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9" name="Freeform 3447">
            <a:extLst>
              <a:ext uri="{FF2B5EF4-FFF2-40B4-BE49-F238E27FC236}">
                <a16:creationId xmlns="" xmlns:a16="http://schemas.microsoft.com/office/drawing/2014/main" id="{E3CD491A-31EB-475E-843C-0AE47EE98586}"/>
              </a:ext>
            </a:extLst>
          </p:cNvPr>
          <p:cNvSpPr>
            <a:spLocks noEditPoints="1"/>
          </p:cNvSpPr>
          <p:nvPr/>
        </p:nvSpPr>
        <p:spPr bwMode="auto">
          <a:xfrm>
            <a:off x="2757313" y="1348608"/>
            <a:ext cx="1302737" cy="1302737"/>
          </a:xfrm>
          <a:custGeom>
            <a:avLst/>
            <a:gdLst>
              <a:gd name="T0" fmla="*/ 482 w 720"/>
              <a:gd name="T1" fmla="*/ 537 h 721"/>
              <a:gd name="T2" fmla="*/ 445 w 720"/>
              <a:gd name="T3" fmla="*/ 450 h 721"/>
              <a:gd name="T4" fmla="*/ 477 w 720"/>
              <a:gd name="T5" fmla="*/ 370 h 721"/>
              <a:gd name="T6" fmla="*/ 495 w 720"/>
              <a:gd name="T7" fmla="*/ 345 h 721"/>
              <a:gd name="T8" fmla="*/ 488 w 720"/>
              <a:gd name="T9" fmla="*/ 298 h 721"/>
              <a:gd name="T10" fmla="*/ 493 w 720"/>
              <a:gd name="T11" fmla="*/ 246 h 721"/>
              <a:gd name="T12" fmla="*/ 486 w 720"/>
              <a:gd name="T13" fmla="*/ 178 h 721"/>
              <a:gd name="T14" fmla="*/ 450 w 720"/>
              <a:gd name="T15" fmla="*/ 148 h 721"/>
              <a:gd name="T16" fmla="*/ 351 w 720"/>
              <a:gd name="T17" fmla="*/ 139 h 721"/>
              <a:gd name="T18" fmla="*/ 283 w 720"/>
              <a:gd name="T19" fmla="*/ 170 h 721"/>
              <a:gd name="T20" fmla="*/ 251 w 720"/>
              <a:gd name="T21" fmla="*/ 184 h 721"/>
              <a:gd name="T22" fmla="*/ 229 w 720"/>
              <a:gd name="T23" fmla="*/ 218 h 721"/>
              <a:gd name="T24" fmla="*/ 240 w 720"/>
              <a:gd name="T25" fmla="*/ 292 h 721"/>
              <a:gd name="T26" fmla="*/ 223 w 720"/>
              <a:gd name="T27" fmla="*/ 331 h 721"/>
              <a:gd name="T28" fmla="*/ 235 w 720"/>
              <a:gd name="T29" fmla="*/ 364 h 721"/>
              <a:gd name="T30" fmla="*/ 260 w 720"/>
              <a:gd name="T31" fmla="*/ 433 h 721"/>
              <a:gd name="T32" fmla="*/ 272 w 720"/>
              <a:gd name="T33" fmla="*/ 524 h 721"/>
              <a:gd name="T34" fmla="*/ 133 w 720"/>
              <a:gd name="T35" fmla="*/ 573 h 721"/>
              <a:gd name="T36" fmla="*/ 65 w 720"/>
              <a:gd name="T37" fmla="*/ 523 h 721"/>
              <a:gd name="T38" fmla="*/ 32 w 720"/>
              <a:gd name="T39" fmla="*/ 437 h 721"/>
              <a:gd name="T40" fmla="*/ 24 w 720"/>
              <a:gd name="T41" fmla="*/ 343 h 721"/>
              <a:gd name="T42" fmla="*/ 43 w 720"/>
              <a:gd name="T43" fmla="*/ 244 h 721"/>
              <a:gd name="T44" fmla="*/ 91 w 720"/>
              <a:gd name="T45" fmla="*/ 160 h 721"/>
              <a:gd name="T46" fmla="*/ 159 w 720"/>
              <a:gd name="T47" fmla="*/ 92 h 721"/>
              <a:gd name="T48" fmla="*/ 244 w 720"/>
              <a:gd name="T49" fmla="*/ 44 h 721"/>
              <a:gd name="T50" fmla="*/ 342 w 720"/>
              <a:gd name="T51" fmla="*/ 25 h 721"/>
              <a:gd name="T52" fmla="*/ 444 w 720"/>
              <a:gd name="T53" fmla="*/ 35 h 721"/>
              <a:gd name="T54" fmla="*/ 534 w 720"/>
              <a:gd name="T55" fmla="*/ 72 h 721"/>
              <a:gd name="T56" fmla="*/ 608 w 720"/>
              <a:gd name="T57" fmla="*/ 134 h 721"/>
              <a:gd name="T58" fmla="*/ 663 w 720"/>
              <a:gd name="T59" fmla="*/ 215 h 721"/>
              <a:gd name="T60" fmla="*/ 692 w 720"/>
              <a:gd name="T61" fmla="*/ 310 h 721"/>
              <a:gd name="T62" fmla="*/ 693 w 720"/>
              <a:gd name="T63" fmla="*/ 408 h 721"/>
              <a:gd name="T64" fmla="*/ 669 w 720"/>
              <a:gd name="T65" fmla="*/ 495 h 721"/>
              <a:gd name="T66" fmla="*/ 620 w 720"/>
              <a:gd name="T67" fmla="*/ 573 h 721"/>
              <a:gd name="T68" fmla="*/ 287 w 720"/>
              <a:gd name="T69" fmla="*/ 7 h 721"/>
              <a:gd name="T70" fmla="*/ 188 w 720"/>
              <a:gd name="T71" fmla="*/ 44 h 721"/>
              <a:gd name="T72" fmla="*/ 105 w 720"/>
              <a:gd name="T73" fmla="*/ 106 h 721"/>
              <a:gd name="T74" fmla="*/ 43 w 720"/>
              <a:gd name="T75" fmla="*/ 189 h 721"/>
              <a:gd name="T76" fmla="*/ 6 w 720"/>
              <a:gd name="T77" fmla="*/ 288 h 721"/>
              <a:gd name="T78" fmla="*/ 1 w 720"/>
              <a:gd name="T79" fmla="*/ 395 h 721"/>
              <a:gd name="T80" fmla="*/ 25 w 720"/>
              <a:gd name="T81" fmla="*/ 495 h 721"/>
              <a:gd name="T82" fmla="*/ 75 w 720"/>
              <a:gd name="T83" fmla="*/ 582 h 721"/>
              <a:gd name="T84" fmla="*/ 98 w 720"/>
              <a:gd name="T85" fmla="*/ 609 h 721"/>
              <a:gd name="T86" fmla="*/ 98 w 720"/>
              <a:gd name="T87" fmla="*/ 609 h 721"/>
              <a:gd name="T88" fmla="*/ 98 w 720"/>
              <a:gd name="T89" fmla="*/ 609 h 721"/>
              <a:gd name="T90" fmla="*/ 98 w 720"/>
              <a:gd name="T91" fmla="*/ 609 h 721"/>
              <a:gd name="T92" fmla="*/ 98 w 720"/>
              <a:gd name="T93" fmla="*/ 609 h 721"/>
              <a:gd name="T94" fmla="*/ 172 w 720"/>
              <a:gd name="T95" fmla="*/ 666 h 721"/>
              <a:gd name="T96" fmla="*/ 272 w 720"/>
              <a:gd name="T97" fmla="*/ 709 h 721"/>
              <a:gd name="T98" fmla="*/ 377 w 720"/>
              <a:gd name="T99" fmla="*/ 721 h 721"/>
              <a:gd name="T100" fmla="*/ 482 w 720"/>
              <a:gd name="T101" fmla="*/ 698 h 721"/>
              <a:gd name="T102" fmla="*/ 579 w 720"/>
              <a:gd name="T103" fmla="*/ 645 h 721"/>
              <a:gd name="T104" fmla="*/ 633 w 720"/>
              <a:gd name="T105" fmla="*/ 596 h 721"/>
              <a:gd name="T106" fmla="*/ 688 w 720"/>
              <a:gd name="T107" fmla="*/ 510 h 721"/>
              <a:gd name="T108" fmla="*/ 716 w 720"/>
              <a:gd name="T109" fmla="*/ 413 h 721"/>
              <a:gd name="T110" fmla="*/ 716 w 720"/>
              <a:gd name="T111" fmla="*/ 306 h 721"/>
              <a:gd name="T112" fmla="*/ 685 w 720"/>
              <a:gd name="T113" fmla="*/ 205 h 721"/>
              <a:gd name="T114" fmla="*/ 626 w 720"/>
              <a:gd name="T115" fmla="*/ 119 h 721"/>
              <a:gd name="T116" fmla="*/ 547 w 720"/>
              <a:gd name="T117" fmla="*/ 52 h 721"/>
              <a:gd name="T118" fmla="*/ 450 w 720"/>
              <a:gd name="T119" fmla="*/ 12 h 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20" h="721">
                <a:moveTo>
                  <a:pt x="610" y="585"/>
                </a:moveTo>
                <a:lnTo>
                  <a:pt x="594" y="578"/>
                </a:lnTo>
                <a:lnTo>
                  <a:pt x="571" y="568"/>
                </a:lnTo>
                <a:lnTo>
                  <a:pt x="539" y="558"/>
                </a:lnTo>
                <a:lnTo>
                  <a:pt x="499" y="542"/>
                </a:lnTo>
                <a:lnTo>
                  <a:pt x="482" y="537"/>
                </a:lnTo>
                <a:lnTo>
                  <a:pt x="466" y="531"/>
                </a:lnTo>
                <a:lnTo>
                  <a:pt x="449" y="524"/>
                </a:lnTo>
                <a:lnTo>
                  <a:pt x="432" y="519"/>
                </a:lnTo>
                <a:lnTo>
                  <a:pt x="432" y="459"/>
                </a:lnTo>
                <a:lnTo>
                  <a:pt x="439" y="455"/>
                </a:lnTo>
                <a:lnTo>
                  <a:pt x="445" y="450"/>
                </a:lnTo>
                <a:lnTo>
                  <a:pt x="453" y="442"/>
                </a:lnTo>
                <a:lnTo>
                  <a:pt x="459" y="433"/>
                </a:lnTo>
                <a:lnTo>
                  <a:pt x="466" y="422"/>
                </a:lnTo>
                <a:lnTo>
                  <a:pt x="471" y="406"/>
                </a:lnTo>
                <a:lnTo>
                  <a:pt x="476" y="390"/>
                </a:lnTo>
                <a:lnTo>
                  <a:pt x="477" y="370"/>
                </a:lnTo>
                <a:lnTo>
                  <a:pt x="481" y="368"/>
                </a:lnTo>
                <a:lnTo>
                  <a:pt x="485" y="364"/>
                </a:lnTo>
                <a:lnTo>
                  <a:pt x="488" y="361"/>
                </a:lnTo>
                <a:lnTo>
                  <a:pt x="490" y="357"/>
                </a:lnTo>
                <a:lnTo>
                  <a:pt x="493" y="351"/>
                </a:lnTo>
                <a:lnTo>
                  <a:pt x="495" y="345"/>
                </a:lnTo>
                <a:lnTo>
                  <a:pt x="497" y="338"/>
                </a:lnTo>
                <a:lnTo>
                  <a:pt x="497" y="331"/>
                </a:lnTo>
                <a:lnTo>
                  <a:pt x="495" y="318"/>
                </a:lnTo>
                <a:lnTo>
                  <a:pt x="493" y="307"/>
                </a:lnTo>
                <a:lnTo>
                  <a:pt x="490" y="302"/>
                </a:lnTo>
                <a:lnTo>
                  <a:pt x="488" y="298"/>
                </a:lnTo>
                <a:lnTo>
                  <a:pt x="484" y="295"/>
                </a:lnTo>
                <a:lnTo>
                  <a:pt x="480" y="292"/>
                </a:lnTo>
                <a:lnTo>
                  <a:pt x="481" y="292"/>
                </a:lnTo>
                <a:lnTo>
                  <a:pt x="481" y="291"/>
                </a:lnTo>
                <a:lnTo>
                  <a:pt x="488" y="270"/>
                </a:lnTo>
                <a:lnTo>
                  <a:pt x="493" y="246"/>
                </a:lnTo>
                <a:lnTo>
                  <a:pt x="495" y="232"/>
                </a:lnTo>
                <a:lnTo>
                  <a:pt x="495" y="219"/>
                </a:lnTo>
                <a:lnTo>
                  <a:pt x="495" y="205"/>
                </a:lnTo>
                <a:lnTo>
                  <a:pt x="493" y="191"/>
                </a:lnTo>
                <a:lnTo>
                  <a:pt x="490" y="184"/>
                </a:lnTo>
                <a:lnTo>
                  <a:pt x="486" y="178"/>
                </a:lnTo>
                <a:lnTo>
                  <a:pt x="482" y="171"/>
                </a:lnTo>
                <a:lnTo>
                  <a:pt x="477" y="165"/>
                </a:lnTo>
                <a:lnTo>
                  <a:pt x="472" y="161"/>
                </a:lnTo>
                <a:lnTo>
                  <a:pt x="466" y="156"/>
                </a:lnTo>
                <a:lnTo>
                  <a:pt x="458" y="152"/>
                </a:lnTo>
                <a:lnTo>
                  <a:pt x="450" y="148"/>
                </a:lnTo>
                <a:lnTo>
                  <a:pt x="434" y="143"/>
                </a:lnTo>
                <a:lnTo>
                  <a:pt x="417" y="139"/>
                </a:lnTo>
                <a:lnTo>
                  <a:pt x="400" y="137"/>
                </a:lnTo>
                <a:lnTo>
                  <a:pt x="382" y="137"/>
                </a:lnTo>
                <a:lnTo>
                  <a:pt x="367" y="137"/>
                </a:lnTo>
                <a:lnTo>
                  <a:pt x="351" y="139"/>
                </a:lnTo>
                <a:lnTo>
                  <a:pt x="335" y="142"/>
                </a:lnTo>
                <a:lnTo>
                  <a:pt x="321" y="147"/>
                </a:lnTo>
                <a:lnTo>
                  <a:pt x="306" y="152"/>
                </a:lnTo>
                <a:lnTo>
                  <a:pt x="294" y="160"/>
                </a:lnTo>
                <a:lnTo>
                  <a:pt x="288" y="165"/>
                </a:lnTo>
                <a:lnTo>
                  <a:pt x="283" y="170"/>
                </a:lnTo>
                <a:lnTo>
                  <a:pt x="279" y="175"/>
                </a:lnTo>
                <a:lnTo>
                  <a:pt x="276" y="180"/>
                </a:lnTo>
                <a:lnTo>
                  <a:pt x="269" y="180"/>
                </a:lnTo>
                <a:lnTo>
                  <a:pt x="262" y="182"/>
                </a:lnTo>
                <a:lnTo>
                  <a:pt x="256" y="183"/>
                </a:lnTo>
                <a:lnTo>
                  <a:pt x="251" y="184"/>
                </a:lnTo>
                <a:lnTo>
                  <a:pt x="244" y="189"/>
                </a:lnTo>
                <a:lnTo>
                  <a:pt x="237" y="196"/>
                </a:lnTo>
                <a:lnTo>
                  <a:pt x="235" y="201"/>
                </a:lnTo>
                <a:lnTo>
                  <a:pt x="232" y="206"/>
                </a:lnTo>
                <a:lnTo>
                  <a:pt x="231" y="211"/>
                </a:lnTo>
                <a:lnTo>
                  <a:pt x="229" y="218"/>
                </a:lnTo>
                <a:lnTo>
                  <a:pt x="228" y="230"/>
                </a:lnTo>
                <a:lnTo>
                  <a:pt x="229" y="243"/>
                </a:lnTo>
                <a:lnTo>
                  <a:pt x="233" y="269"/>
                </a:lnTo>
                <a:lnTo>
                  <a:pt x="240" y="291"/>
                </a:lnTo>
                <a:lnTo>
                  <a:pt x="240" y="292"/>
                </a:lnTo>
                <a:lnTo>
                  <a:pt x="240" y="292"/>
                </a:lnTo>
                <a:lnTo>
                  <a:pt x="236" y="295"/>
                </a:lnTo>
                <a:lnTo>
                  <a:pt x="232" y="298"/>
                </a:lnTo>
                <a:lnTo>
                  <a:pt x="229" y="302"/>
                </a:lnTo>
                <a:lnTo>
                  <a:pt x="227" y="307"/>
                </a:lnTo>
                <a:lnTo>
                  <a:pt x="224" y="318"/>
                </a:lnTo>
                <a:lnTo>
                  <a:pt x="223" y="331"/>
                </a:lnTo>
                <a:lnTo>
                  <a:pt x="223" y="337"/>
                </a:lnTo>
                <a:lnTo>
                  <a:pt x="224" y="343"/>
                </a:lnTo>
                <a:lnTo>
                  <a:pt x="226" y="350"/>
                </a:lnTo>
                <a:lnTo>
                  <a:pt x="228" y="355"/>
                </a:lnTo>
                <a:lnTo>
                  <a:pt x="231" y="360"/>
                </a:lnTo>
                <a:lnTo>
                  <a:pt x="235" y="364"/>
                </a:lnTo>
                <a:lnTo>
                  <a:pt x="237" y="368"/>
                </a:lnTo>
                <a:lnTo>
                  <a:pt x="242" y="370"/>
                </a:lnTo>
                <a:lnTo>
                  <a:pt x="244" y="390"/>
                </a:lnTo>
                <a:lnTo>
                  <a:pt x="249" y="406"/>
                </a:lnTo>
                <a:lnTo>
                  <a:pt x="254" y="422"/>
                </a:lnTo>
                <a:lnTo>
                  <a:pt x="260" y="433"/>
                </a:lnTo>
                <a:lnTo>
                  <a:pt x="267" y="442"/>
                </a:lnTo>
                <a:lnTo>
                  <a:pt x="274" y="450"/>
                </a:lnTo>
                <a:lnTo>
                  <a:pt x="281" y="455"/>
                </a:lnTo>
                <a:lnTo>
                  <a:pt x="287" y="459"/>
                </a:lnTo>
                <a:lnTo>
                  <a:pt x="287" y="519"/>
                </a:lnTo>
                <a:lnTo>
                  <a:pt x="272" y="524"/>
                </a:lnTo>
                <a:lnTo>
                  <a:pt x="256" y="530"/>
                </a:lnTo>
                <a:lnTo>
                  <a:pt x="241" y="535"/>
                </a:lnTo>
                <a:lnTo>
                  <a:pt x="226" y="540"/>
                </a:lnTo>
                <a:lnTo>
                  <a:pt x="193" y="550"/>
                </a:lnTo>
                <a:lnTo>
                  <a:pt x="161" y="562"/>
                </a:lnTo>
                <a:lnTo>
                  <a:pt x="133" y="573"/>
                </a:lnTo>
                <a:lnTo>
                  <a:pt x="110" y="586"/>
                </a:lnTo>
                <a:lnTo>
                  <a:pt x="100" y="573"/>
                </a:lnTo>
                <a:lnTo>
                  <a:pt x="89" y="562"/>
                </a:lnTo>
                <a:lnTo>
                  <a:pt x="80" y="549"/>
                </a:lnTo>
                <a:lnTo>
                  <a:pt x="73" y="536"/>
                </a:lnTo>
                <a:lnTo>
                  <a:pt x="65" y="523"/>
                </a:lnTo>
                <a:lnTo>
                  <a:pt x="57" y="509"/>
                </a:lnTo>
                <a:lnTo>
                  <a:pt x="51" y="495"/>
                </a:lnTo>
                <a:lnTo>
                  <a:pt x="46" y="481"/>
                </a:lnTo>
                <a:lnTo>
                  <a:pt x="41" y="467"/>
                </a:lnTo>
                <a:lnTo>
                  <a:pt x="35" y="453"/>
                </a:lnTo>
                <a:lnTo>
                  <a:pt x="32" y="437"/>
                </a:lnTo>
                <a:lnTo>
                  <a:pt x="29" y="422"/>
                </a:lnTo>
                <a:lnTo>
                  <a:pt x="26" y="408"/>
                </a:lnTo>
                <a:lnTo>
                  <a:pt x="25" y="392"/>
                </a:lnTo>
                <a:lnTo>
                  <a:pt x="24" y="377"/>
                </a:lnTo>
                <a:lnTo>
                  <a:pt x="23" y="360"/>
                </a:lnTo>
                <a:lnTo>
                  <a:pt x="24" y="343"/>
                </a:lnTo>
                <a:lnTo>
                  <a:pt x="25" y="327"/>
                </a:lnTo>
                <a:lnTo>
                  <a:pt x="26" y="310"/>
                </a:lnTo>
                <a:lnTo>
                  <a:pt x="30" y="293"/>
                </a:lnTo>
                <a:lnTo>
                  <a:pt x="34" y="277"/>
                </a:lnTo>
                <a:lnTo>
                  <a:pt x="38" y="261"/>
                </a:lnTo>
                <a:lnTo>
                  <a:pt x="43" y="244"/>
                </a:lnTo>
                <a:lnTo>
                  <a:pt x="50" y="230"/>
                </a:lnTo>
                <a:lnTo>
                  <a:pt x="56" y="215"/>
                </a:lnTo>
                <a:lnTo>
                  <a:pt x="64" y="201"/>
                </a:lnTo>
                <a:lnTo>
                  <a:pt x="71" y="187"/>
                </a:lnTo>
                <a:lnTo>
                  <a:pt x="80" y="173"/>
                </a:lnTo>
                <a:lnTo>
                  <a:pt x="91" y="160"/>
                </a:lnTo>
                <a:lnTo>
                  <a:pt x="100" y="147"/>
                </a:lnTo>
                <a:lnTo>
                  <a:pt x="111" y="134"/>
                </a:lnTo>
                <a:lnTo>
                  <a:pt x="122" y="122"/>
                </a:lnTo>
                <a:lnTo>
                  <a:pt x="133" y="112"/>
                </a:lnTo>
                <a:lnTo>
                  <a:pt x="146" y="101"/>
                </a:lnTo>
                <a:lnTo>
                  <a:pt x="159" y="92"/>
                </a:lnTo>
                <a:lnTo>
                  <a:pt x="172" y="81"/>
                </a:lnTo>
                <a:lnTo>
                  <a:pt x="186" y="72"/>
                </a:lnTo>
                <a:lnTo>
                  <a:pt x="200" y="65"/>
                </a:lnTo>
                <a:lnTo>
                  <a:pt x="214" y="57"/>
                </a:lnTo>
                <a:lnTo>
                  <a:pt x="229" y="51"/>
                </a:lnTo>
                <a:lnTo>
                  <a:pt x="244" y="44"/>
                </a:lnTo>
                <a:lnTo>
                  <a:pt x="260" y="39"/>
                </a:lnTo>
                <a:lnTo>
                  <a:pt x="276" y="35"/>
                </a:lnTo>
                <a:lnTo>
                  <a:pt x="292" y="31"/>
                </a:lnTo>
                <a:lnTo>
                  <a:pt x="309" y="27"/>
                </a:lnTo>
                <a:lnTo>
                  <a:pt x="326" y="26"/>
                </a:lnTo>
                <a:lnTo>
                  <a:pt x="342" y="25"/>
                </a:lnTo>
                <a:lnTo>
                  <a:pt x="359" y="24"/>
                </a:lnTo>
                <a:lnTo>
                  <a:pt x="377" y="25"/>
                </a:lnTo>
                <a:lnTo>
                  <a:pt x="394" y="26"/>
                </a:lnTo>
                <a:lnTo>
                  <a:pt x="410" y="27"/>
                </a:lnTo>
                <a:lnTo>
                  <a:pt x="427" y="31"/>
                </a:lnTo>
                <a:lnTo>
                  <a:pt x="444" y="35"/>
                </a:lnTo>
                <a:lnTo>
                  <a:pt x="459" y="39"/>
                </a:lnTo>
                <a:lnTo>
                  <a:pt x="475" y="44"/>
                </a:lnTo>
                <a:lnTo>
                  <a:pt x="490" y="51"/>
                </a:lnTo>
                <a:lnTo>
                  <a:pt x="506" y="57"/>
                </a:lnTo>
                <a:lnTo>
                  <a:pt x="520" y="65"/>
                </a:lnTo>
                <a:lnTo>
                  <a:pt x="534" y="72"/>
                </a:lnTo>
                <a:lnTo>
                  <a:pt x="548" y="81"/>
                </a:lnTo>
                <a:lnTo>
                  <a:pt x="561" y="92"/>
                </a:lnTo>
                <a:lnTo>
                  <a:pt x="574" y="101"/>
                </a:lnTo>
                <a:lnTo>
                  <a:pt x="586" y="112"/>
                </a:lnTo>
                <a:lnTo>
                  <a:pt x="598" y="122"/>
                </a:lnTo>
                <a:lnTo>
                  <a:pt x="608" y="134"/>
                </a:lnTo>
                <a:lnTo>
                  <a:pt x="620" y="147"/>
                </a:lnTo>
                <a:lnTo>
                  <a:pt x="629" y="160"/>
                </a:lnTo>
                <a:lnTo>
                  <a:pt x="639" y="173"/>
                </a:lnTo>
                <a:lnTo>
                  <a:pt x="648" y="187"/>
                </a:lnTo>
                <a:lnTo>
                  <a:pt x="656" y="201"/>
                </a:lnTo>
                <a:lnTo>
                  <a:pt x="663" y="215"/>
                </a:lnTo>
                <a:lnTo>
                  <a:pt x="670" y="230"/>
                </a:lnTo>
                <a:lnTo>
                  <a:pt x="676" y="244"/>
                </a:lnTo>
                <a:lnTo>
                  <a:pt x="681" y="261"/>
                </a:lnTo>
                <a:lnTo>
                  <a:pt x="685" y="277"/>
                </a:lnTo>
                <a:lnTo>
                  <a:pt x="689" y="293"/>
                </a:lnTo>
                <a:lnTo>
                  <a:pt x="692" y="310"/>
                </a:lnTo>
                <a:lnTo>
                  <a:pt x="694" y="327"/>
                </a:lnTo>
                <a:lnTo>
                  <a:pt x="696" y="343"/>
                </a:lnTo>
                <a:lnTo>
                  <a:pt x="697" y="360"/>
                </a:lnTo>
                <a:lnTo>
                  <a:pt x="696" y="377"/>
                </a:lnTo>
                <a:lnTo>
                  <a:pt x="694" y="392"/>
                </a:lnTo>
                <a:lnTo>
                  <a:pt x="693" y="408"/>
                </a:lnTo>
                <a:lnTo>
                  <a:pt x="690" y="422"/>
                </a:lnTo>
                <a:lnTo>
                  <a:pt x="688" y="437"/>
                </a:lnTo>
                <a:lnTo>
                  <a:pt x="684" y="453"/>
                </a:lnTo>
                <a:lnTo>
                  <a:pt x="679" y="467"/>
                </a:lnTo>
                <a:lnTo>
                  <a:pt x="674" y="481"/>
                </a:lnTo>
                <a:lnTo>
                  <a:pt x="669" y="495"/>
                </a:lnTo>
                <a:lnTo>
                  <a:pt x="662" y="509"/>
                </a:lnTo>
                <a:lnTo>
                  <a:pt x="654" y="523"/>
                </a:lnTo>
                <a:lnTo>
                  <a:pt x="647" y="536"/>
                </a:lnTo>
                <a:lnTo>
                  <a:pt x="639" y="549"/>
                </a:lnTo>
                <a:lnTo>
                  <a:pt x="630" y="562"/>
                </a:lnTo>
                <a:lnTo>
                  <a:pt x="620" y="573"/>
                </a:lnTo>
                <a:lnTo>
                  <a:pt x="610" y="585"/>
                </a:lnTo>
                <a:close/>
                <a:moveTo>
                  <a:pt x="359" y="0"/>
                </a:moveTo>
                <a:lnTo>
                  <a:pt x="341" y="0"/>
                </a:lnTo>
                <a:lnTo>
                  <a:pt x="323" y="2"/>
                </a:lnTo>
                <a:lnTo>
                  <a:pt x="305" y="4"/>
                </a:lnTo>
                <a:lnTo>
                  <a:pt x="287" y="7"/>
                </a:lnTo>
                <a:lnTo>
                  <a:pt x="269" y="12"/>
                </a:lnTo>
                <a:lnTo>
                  <a:pt x="253" y="16"/>
                </a:lnTo>
                <a:lnTo>
                  <a:pt x="236" y="22"/>
                </a:lnTo>
                <a:lnTo>
                  <a:pt x="219" y="29"/>
                </a:lnTo>
                <a:lnTo>
                  <a:pt x="204" y="35"/>
                </a:lnTo>
                <a:lnTo>
                  <a:pt x="188" y="44"/>
                </a:lnTo>
                <a:lnTo>
                  <a:pt x="173" y="52"/>
                </a:lnTo>
                <a:lnTo>
                  <a:pt x="159" y="62"/>
                </a:lnTo>
                <a:lnTo>
                  <a:pt x="145" y="72"/>
                </a:lnTo>
                <a:lnTo>
                  <a:pt x="131" y="83"/>
                </a:lnTo>
                <a:lnTo>
                  <a:pt x="118" y="94"/>
                </a:lnTo>
                <a:lnTo>
                  <a:pt x="105" y="106"/>
                </a:lnTo>
                <a:lnTo>
                  <a:pt x="93" y="119"/>
                </a:lnTo>
                <a:lnTo>
                  <a:pt x="82" y="131"/>
                </a:lnTo>
                <a:lnTo>
                  <a:pt x="71" y="146"/>
                </a:lnTo>
                <a:lnTo>
                  <a:pt x="61" y="160"/>
                </a:lnTo>
                <a:lnTo>
                  <a:pt x="51" y="174"/>
                </a:lnTo>
                <a:lnTo>
                  <a:pt x="43" y="189"/>
                </a:lnTo>
                <a:lnTo>
                  <a:pt x="34" y="205"/>
                </a:lnTo>
                <a:lnTo>
                  <a:pt x="28" y="220"/>
                </a:lnTo>
                <a:lnTo>
                  <a:pt x="21" y="237"/>
                </a:lnTo>
                <a:lnTo>
                  <a:pt x="15" y="253"/>
                </a:lnTo>
                <a:lnTo>
                  <a:pt x="11" y="270"/>
                </a:lnTo>
                <a:lnTo>
                  <a:pt x="6" y="288"/>
                </a:lnTo>
                <a:lnTo>
                  <a:pt x="3" y="306"/>
                </a:lnTo>
                <a:lnTo>
                  <a:pt x="1" y="324"/>
                </a:lnTo>
                <a:lnTo>
                  <a:pt x="0" y="342"/>
                </a:lnTo>
                <a:lnTo>
                  <a:pt x="0" y="360"/>
                </a:lnTo>
                <a:lnTo>
                  <a:pt x="0" y="378"/>
                </a:lnTo>
                <a:lnTo>
                  <a:pt x="1" y="395"/>
                </a:lnTo>
                <a:lnTo>
                  <a:pt x="3" y="413"/>
                </a:lnTo>
                <a:lnTo>
                  <a:pt x="6" y="429"/>
                </a:lnTo>
                <a:lnTo>
                  <a:pt x="10" y="446"/>
                </a:lnTo>
                <a:lnTo>
                  <a:pt x="14" y="463"/>
                </a:lnTo>
                <a:lnTo>
                  <a:pt x="19" y="478"/>
                </a:lnTo>
                <a:lnTo>
                  <a:pt x="25" y="495"/>
                </a:lnTo>
                <a:lnTo>
                  <a:pt x="32" y="510"/>
                </a:lnTo>
                <a:lnTo>
                  <a:pt x="39" y="526"/>
                </a:lnTo>
                <a:lnTo>
                  <a:pt x="47" y="540"/>
                </a:lnTo>
                <a:lnTo>
                  <a:pt x="56" y="555"/>
                </a:lnTo>
                <a:lnTo>
                  <a:pt x="65" y="569"/>
                </a:lnTo>
                <a:lnTo>
                  <a:pt x="75" y="582"/>
                </a:lnTo>
                <a:lnTo>
                  <a:pt x="87" y="596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113" y="622"/>
                </a:lnTo>
                <a:lnTo>
                  <a:pt x="127" y="635"/>
                </a:lnTo>
                <a:lnTo>
                  <a:pt x="141" y="645"/>
                </a:lnTo>
                <a:lnTo>
                  <a:pt x="156" y="657"/>
                </a:lnTo>
                <a:lnTo>
                  <a:pt x="172" y="666"/>
                </a:lnTo>
                <a:lnTo>
                  <a:pt x="187" y="676"/>
                </a:lnTo>
                <a:lnTo>
                  <a:pt x="204" y="684"/>
                </a:lnTo>
                <a:lnTo>
                  <a:pt x="220" y="691"/>
                </a:lnTo>
                <a:lnTo>
                  <a:pt x="237" y="698"/>
                </a:lnTo>
                <a:lnTo>
                  <a:pt x="254" y="704"/>
                </a:lnTo>
                <a:lnTo>
                  <a:pt x="272" y="709"/>
                </a:lnTo>
                <a:lnTo>
                  <a:pt x="288" y="713"/>
                </a:lnTo>
                <a:lnTo>
                  <a:pt x="306" y="717"/>
                </a:lnTo>
                <a:lnTo>
                  <a:pt x="324" y="720"/>
                </a:lnTo>
                <a:lnTo>
                  <a:pt x="342" y="721"/>
                </a:lnTo>
                <a:lnTo>
                  <a:pt x="359" y="721"/>
                </a:lnTo>
                <a:lnTo>
                  <a:pt x="377" y="721"/>
                </a:lnTo>
                <a:lnTo>
                  <a:pt x="395" y="720"/>
                </a:lnTo>
                <a:lnTo>
                  <a:pt x="413" y="717"/>
                </a:lnTo>
                <a:lnTo>
                  <a:pt x="431" y="713"/>
                </a:lnTo>
                <a:lnTo>
                  <a:pt x="448" y="709"/>
                </a:lnTo>
                <a:lnTo>
                  <a:pt x="466" y="704"/>
                </a:lnTo>
                <a:lnTo>
                  <a:pt x="482" y="698"/>
                </a:lnTo>
                <a:lnTo>
                  <a:pt x="499" y="691"/>
                </a:lnTo>
                <a:lnTo>
                  <a:pt x="516" y="684"/>
                </a:lnTo>
                <a:lnTo>
                  <a:pt x="532" y="676"/>
                </a:lnTo>
                <a:lnTo>
                  <a:pt x="549" y="666"/>
                </a:lnTo>
                <a:lnTo>
                  <a:pt x="565" y="657"/>
                </a:lnTo>
                <a:lnTo>
                  <a:pt x="579" y="645"/>
                </a:lnTo>
                <a:lnTo>
                  <a:pt x="594" y="635"/>
                </a:lnTo>
                <a:lnTo>
                  <a:pt x="607" y="622"/>
                </a:lnTo>
                <a:lnTo>
                  <a:pt x="621" y="609"/>
                </a:lnTo>
                <a:lnTo>
                  <a:pt x="621" y="609"/>
                </a:lnTo>
                <a:lnTo>
                  <a:pt x="621" y="609"/>
                </a:lnTo>
                <a:lnTo>
                  <a:pt x="633" y="596"/>
                </a:lnTo>
                <a:lnTo>
                  <a:pt x="643" y="584"/>
                </a:lnTo>
                <a:lnTo>
                  <a:pt x="653" y="569"/>
                </a:lnTo>
                <a:lnTo>
                  <a:pt x="663" y="555"/>
                </a:lnTo>
                <a:lnTo>
                  <a:pt x="672" y="540"/>
                </a:lnTo>
                <a:lnTo>
                  <a:pt x="680" y="526"/>
                </a:lnTo>
                <a:lnTo>
                  <a:pt x="688" y="510"/>
                </a:lnTo>
                <a:lnTo>
                  <a:pt x="694" y="495"/>
                </a:lnTo>
                <a:lnTo>
                  <a:pt x="701" y="478"/>
                </a:lnTo>
                <a:lnTo>
                  <a:pt x="706" y="463"/>
                </a:lnTo>
                <a:lnTo>
                  <a:pt x="710" y="446"/>
                </a:lnTo>
                <a:lnTo>
                  <a:pt x="714" y="429"/>
                </a:lnTo>
                <a:lnTo>
                  <a:pt x="716" y="413"/>
                </a:lnTo>
                <a:lnTo>
                  <a:pt x="719" y="395"/>
                </a:lnTo>
                <a:lnTo>
                  <a:pt x="720" y="378"/>
                </a:lnTo>
                <a:lnTo>
                  <a:pt x="720" y="360"/>
                </a:lnTo>
                <a:lnTo>
                  <a:pt x="720" y="342"/>
                </a:lnTo>
                <a:lnTo>
                  <a:pt x="719" y="324"/>
                </a:lnTo>
                <a:lnTo>
                  <a:pt x="716" y="306"/>
                </a:lnTo>
                <a:lnTo>
                  <a:pt x="714" y="288"/>
                </a:lnTo>
                <a:lnTo>
                  <a:pt x="708" y="270"/>
                </a:lnTo>
                <a:lnTo>
                  <a:pt x="705" y="253"/>
                </a:lnTo>
                <a:lnTo>
                  <a:pt x="698" y="237"/>
                </a:lnTo>
                <a:lnTo>
                  <a:pt x="692" y="220"/>
                </a:lnTo>
                <a:lnTo>
                  <a:pt x="685" y="205"/>
                </a:lnTo>
                <a:lnTo>
                  <a:pt x="676" y="189"/>
                </a:lnTo>
                <a:lnTo>
                  <a:pt x="669" y="174"/>
                </a:lnTo>
                <a:lnTo>
                  <a:pt x="658" y="160"/>
                </a:lnTo>
                <a:lnTo>
                  <a:pt x="648" y="146"/>
                </a:lnTo>
                <a:lnTo>
                  <a:pt x="638" y="131"/>
                </a:lnTo>
                <a:lnTo>
                  <a:pt x="626" y="119"/>
                </a:lnTo>
                <a:lnTo>
                  <a:pt x="615" y="106"/>
                </a:lnTo>
                <a:lnTo>
                  <a:pt x="602" y="94"/>
                </a:lnTo>
                <a:lnTo>
                  <a:pt x="589" y="83"/>
                </a:lnTo>
                <a:lnTo>
                  <a:pt x="575" y="72"/>
                </a:lnTo>
                <a:lnTo>
                  <a:pt x="561" y="62"/>
                </a:lnTo>
                <a:lnTo>
                  <a:pt x="547" y="52"/>
                </a:lnTo>
                <a:lnTo>
                  <a:pt x="531" y="44"/>
                </a:lnTo>
                <a:lnTo>
                  <a:pt x="516" y="35"/>
                </a:lnTo>
                <a:lnTo>
                  <a:pt x="500" y="29"/>
                </a:lnTo>
                <a:lnTo>
                  <a:pt x="484" y="22"/>
                </a:lnTo>
                <a:lnTo>
                  <a:pt x="467" y="16"/>
                </a:lnTo>
                <a:lnTo>
                  <a:pt x="450" y="12"/>
                </a:lnTo>
                <a:lnTo>
                  <a:pt x="432" y="7"/>
                </a:lnTo>
                <a:lnTo>
                  <a:pt x="414" y="4"/>
                </a:lnTo>
                <a:lnTo>
                  <a:pt x="396" y="2"/>
                </a:lnTo>
                <a:lnTo>
                  <a:pt x="378" y="0"/>
                </a:lnTo>
                <a:lnTo>
                  <a:pt x="359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FF91E82-2914-42E0-9AB0-E0467A788939}"/>
              </a:ext>
            </a:extLst>
          </p:cNvPr>
          <p:cNvSpPr txBox="1"/>
          <p:nvPr/>
        </p:nvSpPr>
        <p:spPr>
          <a:xfrm>
            <a:off x="1492128" y="2789157"/>
            <a:ext cx="5279607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Профиль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потребителя по товарам: кеды, балетки, а также чешки: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спортсмены, дети и взрослые занимающиеся спортом, женщины и мужчины, по семейному положению могут жить как в полных семьях, так и в неполных, быть замужем или разведены. Любых возрастов. Основное увлечение –спорт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9CBC2701-F951-40F2-94C5-EED0206FF3B9}"/>
              </a:ext>
            </a:extLst>
          </p:cNvPr>
          <p:cNvSpPr txBox="1"/>
          <p:nvPr/>
        </p:nvSpPr>
        <p:spPr>
          <a:xfrm>
            <a:off x="1500755" y="3936816"/>
            <a:ext cx="5245102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Профиль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потребителя по товарам: сумки, портмоне, обложки для паспорта: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население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возрасте от 14 лет, женщины и мужчины, работающие в различных отраслях, со средним или низким уровнем заработной платы.</a:t>
            </a:r>
          </a:p>
          <a:p>
            <a:r>
              <a:rPr lang="ru-RU" sz="1600" dirty="0" smtClean="0"/>
              <a:t> </a:t>
            </a:r>
          </a:p>
          <a:p>
            <a:endParaRPr lang="en-US" sz="1600" dirty="0"/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99511ED0-8514-4262-A024-C99E145CC340}"/>
              </a:ext>
            </a:extLst>
          </p:cNvPr>
          <p:cNvSpPr txBox="1"/>
          <p:nvPr/>
        </p:nvSpPr>
        <p:spPr>
          <a:xfrm>
            <a:off x="1483501" y="4886067"/>
            <a:ext cx="517609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Потребители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низкими или средними доходами не будут приобретать дорогие товары, поэтому продукция фабрики рассчитана именно на такие уровни доходов населения.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en-US" sz="1600" dirty="0"/>
          </a:p>
        </p:txBody>
      </p:sp>
      <p:sp>
        <p:nvSpPr>
          <p:cNvPr id="50" name="Rectangle: Rounded Corners 49">
            <a:extLst>
              <a:ext uri="{FF2B5EF4-FFF2-40B4-BE49-F238E27FC236}">
                <a16:creationId xmlns="" xmlns:a16="http://schemas.microsoft.com/office/drawing/2014/main" id="{5E09CD6F-CEF6-434B-A6ED-9A2E0789D5BB}"/>
              </a:ext>
            </a:extLst>
          </p:cNvPr>
          <p:cNvSpPr/>
          <p:nvPr/>
        </p:nvSpPr>
        <p:spPr>
          <a:xfrm>
            <a:off x="6820060" y="1348608"/>
            <a:ext cx="478565" cy="4448651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E7994FEA-733A-4DF9-9988-16EA8BC86119}"/>
              </a:ext>
            </a:extLst>
          </p:cNvPr>
          <p:cNvSpPr/>
          <p:nvPr/>
        </p:nvSpPr>
        <p:spPr>
          <a:xfrm rot="10800000">
            <a:off x="6820058" y="3416252"/>
            <a:ext cx="478567" cy="2381007"/>
          </a:xfrm>
          <a:prstGeom prst="roundRect">
            <a:avLst>
              <a:gd name="adj" fmla="val 50000"/>
            </a:avLst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C0944A8F-5788-4D90-8C91-792DAADAA972}"/>
              </a:ext>
            </a:extLst>
          </p:cNvPr>
          <p:cNvSpPr/>
          <p:nvPr/>
        </p:nvSpPr>
        <p:spPr>
          <a:xfrm>
            <a:off x="6686356" y="5051284"/>
            <a:ext cx="745975" cy="745975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="" xmlns:a16="http://schemas.microsoft.com/office/drawing/2014/main" id="{6CF635EE-A50A-48CC-A8D4-DF34FA8B45C0}"/>
              </a:ext>
            </a:extLst>
          </p:cNvPr>
          <p:cNvSpPr/>
          <p:nvPr/>
        </p:nvSpPr>
        <p:spPr>
          <a:xfrm>
            <a:off x="8103998" y="1348608"/>
            <a:ext cx="478565" cy="4448651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="" xmlns:a16="http://schemas.microsoft.com/office/drawing/2014/main" id="{85D27116-2A7F-4B44-A066-99EBE20F20C8}"/>
              </a:ext>
            </a:extLst>
          </p:cNvPr>
          <p:cNvSpPr/>
          <p:nvPr/>
        </p:nvSpPr>
        <p:spPr>
          <a:xfrm rot="10800000">
            <a:off x="8103995" y="1991631"/>
            <a:ext cx="478567" cy="3805628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2EE48A7E-DB8A-430A-820A-0879B1B68102}"/>
              </a:ext>
            </a:extLst>
          </p:cNvPr>
          <p:cNvSpPr/>
          <p:nvPr/>
        </p:nvSpPr>
        <p:spPr>
          <a:xfrm>
            <a:off x="7970294" y="5051284"/>
            <a:ext cx="745975" cy="745975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Rectangle: Rounded Corners 57">
            <a:extLst>
              <a:ext uri="{FF2B5EF4-FFF2-40B4-BE49-F238E27FC236}">
                <a16:creationId xmlns="" xmlns:a16="http://schemas.microsoft.com/office/drawing/2014/main" id="{11E26A98-A6E6-4976-AB3A-F4F82DE1DD3A}"/>
              </a:ext>
            </a:extLst>
          </p:cNvPr>
          <p:cNvSpPr/>
          <p:nvPr/>
        </p:nvSpPr>
        <p:spPr>
          <a:xfrm>
            <a:off x="9387936" y="1348608"/>
            <a:ext cx="478565" cy="4448651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58">
            <a:extLst>
              <a:ext uri="{FF2B5EF4-FFF2-40B4-BE49-F238E27FC236}">
                <a16:creationId xmlns="" xmlns:a16="http://schemas.microsoft.com/office/drawing/2014/main" id="{ABB226EC-21EB-4AD1-98D0-0F085C6F6D51}"/>
              </a:ext>
            </a:extLst>
          </p:cNvPr>
          <p:cNvSpPr/>
          <p:nvPr/>
        </p:nvSpPr>
        <p:spPr>
          <a:xfrm rot="10800000">
            <a:off x="9387933" y="2884047"/>
            <a:ext cx="478567" cy="2913212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9A4456E9-DEAA-49D6-9B7E-2329DE154912}"/>
              </a:ext>
            </a:extLst>
          </p:cNvPr>
          <p:cNvSpPr/>
          <p:nvPr/>
        </p:nvSpPr>
        <p:spPr>
          <a:xfrm>
            <a:off x="9254232" y="5051284"/>
            <a:ext cx="745975" cy="74597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64AAC813-DCDB-4937-A92D-DD29F793BF83}"/>
              </a:ext>
            </a:extLst>
          </p:cNvPr>
          <p:cNvSpPr/>
          <p:nvPr/>
        </p:nvSpPr>
        <p:spPr>
          <a:xfrm>
            <a:off x="10671874" y="1348608"/>
            <a:ext cx="478565" cy="4448651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="" xmlns:a16="http://schemas.microsoft.com/office/drawing/2014/main" id="{29C5E4DB-5FE5-45DB-8FCE-68C164FF1D42}"/>
              </a:ext>
            </a:extLst>
          </p:cNvPr>
          <p:cNvSpPr/>
          <p:nvPr/>
        </p:nvSpPr>
        <p:spPr>
          <a:xfrm rot="10800000">
            <a:off x="10671871" y="2420255"/>
            <a:ext cx="478567" cy="3377003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B66A7EB5-8A43-4641-98D4-3B9EAC2A68FB}"/>
              </a:ext>
            </a:extLst>
          </p:cNvPr>
          <p:cNvSpPr/>
          <p:nvPr/>
        </p:nvSpPr>
        <p:spPr>
          <a:xfrm>
            <a:off x="10538170" y="5051284"/>
            <a:ext cx="745975" cy="7459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64">
            <a:extLst>
              <a:ext uri="{FF2B5EF4-FFF2-40B4-BE49-F238E27FC236}">
                <a16:creationId xmlns="" xmlns:a16="http://schemas.microsoft.com/office/drawing/2014/main" id="{9B946657-FF9B-45CD-BD89-C30003057554}"/>
              </a:ext>
            </a:extLst>
          </p:cNvPr>
          <p:cNvGrpSpPr/>
          <p:nvPr/>
        </p:nvGrpSpPr>
        <p:grpSpPr>
          <a:xfrm>
            <a:off x="6971879" y="5281396"/>
            <a:ext cx="185737" cy="285750"/>
            <a:chOff x="7666038" y="5922963"/>
            <a:chExt cx="185737" cy="285750"/>
          </a:xfrm>
          <a:solidFill>
            <a:schemeClr val="bg1"/>
          </a:solidFill>
        </p:grpSpPr>
        <p:sp>
          <p:nvSpPr>
            <p:cNvPr id="66" name="Freeform 3584">
              <a:extLst>
                <a:ext uri="{FF2B5EF4-FFF2-40B4-BE49-F238E27FC236}">
                  <a16:creationId xmlns="" xmlns:a16="http://schemas.microsoft.com/office/drawing/2014/main" id="{0DA3CCBE-7AEC-4476-BE14-5E2527C71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9850" y="5922963"/>
              <a:ext cx="95250" cy="95250"/>
            </a:xfrm>
            <a:custGeom>
              <a:avLst/>
              <a:gdLst>
                <a:gd name="T0" fmla="*/ 133 w 240"/>
                <a:gd name="T1" fmla="*/ 239 h 240"/>
                <a:gd name="T2" fmla="*/ 156 w 240"/>
                <a:gd name="T3" fmla="*/ 235 h 240"/>
                <a:gd name="T4" fmla="*/ 177 w 240"/>
                <a:gd name="T5" fmla="*/ 226 h 240"/>
                <a:gd name="T6" fmla="*/ 197 w 240"/>
                <a:gd name="T7" fmla="*/ 212 h 240"/>
                <a:gd name="T8" fmla="*/ 213 w 240"/>
                <a:gd name="T9" fmla="*/ 196 h 240"/>
                <a:gd name="T10" fmla="*/ 226 w 240"/>
                <a:gd name="T11" fmla="*/ 177 h 240"/>
                <a:gd name="T12" fmla="*/ 235 w 240"/>
                <a:gd name="T13" fmla="*/ 155 h 240"/>
                <a:gd name="T14" fmla="*/ 240 w 240"/>
                <a:gd name="T15" fmla="*/ 132 h 240"/>
                <a:gd name="T16" fmla="*/ 240 w 240"/>
                <a:gd name="T17" fmla="*/ 108 h 240"/>
                <a:gd name="T18" fmla="*/ 235 w 240"/>
                <a:gd name="T19" fmla="*/ 83 h 240"/>
                <a:gd name="T20" fmla="*/ 226 w 240"/>
                <a:gd name="T21" fmla="*/ 63 h 240"/>
                <a:gd name="T22" fmla="*/ 213 w 240"/>
                <a:gd name="T23" fmla="*/ 43 h 240"/>
                <a:gd name="T24" fmla="*/ 197 w 240"/>
                <a:gd name="T25" fmla="*/ 27 h 240"/>
                <a:gd name="T26" fmla="*/ 177 w 240"/>
                <a:gd name="T27" fmla="*/ 14 h 240"/>
                <a:gd name="T28" fmla="*/ 156 w 240"/>
                <a:gd name="T29" fmla="*/ 5 h 240"/>
                <a:gd name="T30" fmla="*/ 133 w 240"/>
                <a:gd name="T31" fmla="*/ 0 h 240"/>
                <a:gd name="T32" fmla="*/ 108 w 240"/>
                <a:gd name="T33" fmla="*/ 0 h 240"/>
                <a:gd name="T34" fmla="*/ 85 w 240"/>
                <a:gd name="T35" fmla="*/ 5 h 240"/>
                <a:gd name="T36" fmla="*/ 63 w 240"/>
                <a:gd name="T37" fmla="*/ 14 h 240"/>
                <a:gd name="T38" fmla="*/ 44 w 240"/>
                <a:gd name="T39" fmla="*/ 27 h 240"/>
                <a:gd name="T40" fmla="*/ 27 w 240"/>
                <a:gd name="T41" fmla="*/ 43 h 240"/>
                <a:gd name="T42" fmla="*/ 14 w 240"/>
                <a:gd name="T43" fmla="*/ 63 h 240"/>
                <a:gd name="T44" fmla="*/ 5 w 240"/>
                <a:gd name="T45" fmla="*/ 83 h 240"/>
                <a:gd name="T46" fmla="*/ 0 w 240"/>
                <a:gd name="T47" fmla="*/ 108 h 240"/>
                <a:gd name="T48" fmla="*/ 0 w 240"/>
                <a:gd name="T49" fmla="*/ 132 h 240"/>
                <a:gd name="T50" fmla="*/ 5 w 240"/>
                <a:gd name="T51" fmla="*/ 155 h 240"/>
                <a:gd name="T52" fmla="*/ 14 w 240"/>
                <a:gd name="T53" fmla="*/ 177 h 240"/>
                <a:gd name="T54" fmla="*/ 27 w 240"/>
                <a:gd name="T55" fmla="*/ 196 h 240"/>
                <a:gd name="T56" fmla="*/ 44 w 240"/>
                <a:gd name="T57" fmla="*/ 212 h 240"/>
                <a:gd name="T58" fmla="*/ 63 w 240"/>
                <a:gd name="T59" fmla="*/ 226 h 240"/>
                <a:gd name="T60" fmla="*/ 85 w 240"/>
                <a:gd name="T61" fmla="*/ 235 h 240"/>
                <a:gd name="T62" fmla="*/ 108 w 240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0" h="240">
                  <a:moveTo>
                    <a:pt x="121" y="240"/>
                  </a:moveTo>
                  <a:lnTo>
                    <a:pt x="133" y="239"/>
                  </a:lnTo>
                  <a:lnTo>
                    <a:pt x="144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8" y="219"/>
                  </a:lnTo>
                  <a:lnTo>
                    <a:pt x="197" y="212"/>
                  </a:lnTo>
                  <a:lnTo>
                    <a:pt x="206" y="204"/>
                  </a:lnTo>
                  <a:lnTo>
                    <a:pt x="213" y="196"/>
                  </a:lnTo>
                  <a:lnTo>
                    <a:pt x="220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8" y="144"/>
                  </a:lnTo>
                  <a:lnTo>
                    <a:pt x="240" y="132"/>
                  </a:lnTo>
                  <a:lnTo>
                    <a:pt x="240" y="119"/>
                  </a:lnTo>
                  <a:lnTo>
                    <a:pt x="240" y="108"/>
                  </a:lnTo>
                  <a:lnTo>
                    <a:pt x="238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0" y="52"/>
                  </a:lnTo>
                  <a:lnTo>
                    <a:pt x="213" y="43"/>
                  </a:lnTo>
                  <a:lnTo>
                    <a:pt x="206" y="34"/>
                  </a:lnTo>
                  <a:lnTo>
                    <a:pt x="197" y="27"/>
                  </a:lnTo>
                  <a:lnTo>
                    <a:pt x="188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4" y="2"/>
                  </a:lnTo>
                  <a:lnTo>
                    <a:pt x="133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7" y="2"/>
                  </a:lnTo>
                  <a:lnTo>
                    <a:pt x="85" y="5"/>
                  </a:lnTo>
                  <a:lnTo>
                    <a:pt x="73" y="9"/>
                  </a:lnTo>
                  <a:lnTo>
                    <a:pt x="63" y="14"/>
                  </a:lnTo>
                  <a:lnTo>
                    <a:pt x="53" y="20"/>
                  </a:lnTo>
                  <a:lnTo>
                    <a:pt x="44" y="27"/>
                  </a:lnTo>
                  <a:lnTo>
                    <a:pt x="35" y="34"/>
                  </a:lnTo>
                  <a:lnTo>
                    <a:pt x="27" y="43"/>
                  </a:lnTo>
                  <a:lnTo>
                    <a:pt x="21" y="52"/>
                  </a:lnTo>
                  <a:lnTo>
                    <a:pt x="14" y="63"/>
                  </a:lnTo>
                  <a:lnTo>
                    <a:pt x="9" y="73"/>
                  </a:lnTo>
                  <a:lnTo>
                    <a:pt x="5" y="83"/>
                  </a:lnTo>
                  <a:lnTo>
                    <a:pt x="3" y="95"/>
                  </a:lnTo>
                  <a:lnTo>
                    <a:pt x="0" y="108"/>
                  </a:lnTo>
                  <a:lnTo>
                    <a:pt x="0" y="119"/>
                  </a:lnTo>
                  <a:lnTo>
                    <a:pt x="0" y="132"/>
                  </a:lnTo>
                  <a:lnTo>
                    <a:pt x="3" y="144"/>
                  </a:lnTo>
                  <a:lnTo>
                    <a:pt x="5" y="155"/>
                  </a:lnTo>
                  <a:lnTo>
                    <a:pt x="9" y="167"/>
                  </a:lnTo>
                  <a:lnTo>
                    <a:pt x="14" y="177"/>
                  </a:lnTo>
                  <a:lnTo>
                    <a:pt x="21" y="187"/>
                  </a:lnTo>
                  <a:lnTo>
                    <a:pt x="27" y="196"/>
                  </a:lnTo>
                  <a:lnTo>
                    <a:pt x="35" y="204"/>
                  </a:lnTo>
                  <a:lnTo>
                    <a:pt x="44" y="212"/>
                  </a:lnTo>
                  <a:lnTo>
                    <a:pt x="53" y="219"/>
                  </a:lnTo>
                  <a:lnTo>
                    <a:pt x="63" y="226"/>
                  </a:lnTo>
                  <a:lnTo>
                    <a:pt x="73" y="230"/>
                  </a:lnTo>
                  <a:lnTo>
                    <a:pt x="85" y="235"/>
                  </a:lnTo>
                  <a:lnTo>
                    <a:pt x="97" y="237"/>
                  </a:lnTo>
                  <a:lnTo>
                    <a:pt x="108" y="239"/>
                  </a:lnTo>
                  <a:lnTo>
                    <a:pt x="121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3585">
              <a:extLst>
                <a:ext uri="{FF2B5EF4-FFF2-40B4-BE49-F238E27FC236}">
                  <a16:creationId xmlns="" xmlns:a16="http://schemas.microsoft.com/office/drawing/2014/main" id="{6F789699-7E36-47F2-8815-F2D141F97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6038" y="6027738"/>
              <a:ext cx="142875" cy="180975"/>
            </a:xfrm>
            <a:custGeom>
              <a:avLst/>
              <a:gdLst>
                <a:gd name="T0" fmla="*/ 361 w 361"/>
                <a:gd name="T1" fmla="*/ 0 h 456"/>
                <a:gd name="T2" fmla="*/ 200 w 361"/>
                <a:gd name="T3" fmla="*/ 0 h 456"/>
                <a:gd name="T4" fmla="*/ 216 w 361"/>
                <a:gd name="T5" fmla="*/ 202 h 456"/>
                <a:gd name="T6" fmla="*/ 214 w 361"/>
                <a:gd name="T7" fmla="*/ 204 h 456"/>
                <a:gd name="T8" fmla="*/ 213 w 361"/>
                <a:gd name="T9" fmla="*/ 206 h 456"/>
                <a:gd name="T10" fmla="*/ 184 w 361"/>
                <a:gd name="T11" fmla="*/ 237 h 456"/>
                <a:gd name="T12" fmla="*/ 181 w 361"/>
                <a:gd name="T13" fmla="*/ 238 h 456"/>
                <a:gd name="T14" fmla="*/ 178 w 361"/>
                <a:gd name="T15" fmla="*/ 238 h 456"/>
                <a:gd name="T16" fmla="*/ 177 w 361"/>
                <a:gd name="T17" fmla="*/ 238 h 456"/>
                <a:gd name="T18" fmla="*/ 175 w 361"/>
                <a:gd name="T19" fmla="*/ 237 h 456"/>
                <a:gd name="T20" fmla="*/ 144 w 361"/>
                <a:gd name="T21" fmla="*/ 206 h 456"/>
                <a:gd name="T22" fmla="*/ 142 w 361"/>
                <a:gd name="T23" fmla="*/ 204 h 456"/>
                <a:gd name="T24" fmla="*/ 142 w 361"/>
                <a:gd name="T25" fmla="*/ 202 h 456"/>
                <a:gd name="T26" fmla="*/ 158 w 361"/>
                <a:gd name="T27" fmla="*/ 0 h 456"/>
                <a:gd name="T28" fmla="*/ 0 w 361"/>
                <a:gd name="T29" fmla="*/ 0 h 456"/>
                <a:gd name="T30" fmla="*/ 0 w 361"/>
                <a:gd name="T31" fmla="*/ 12 h 456"/>
                <a:gd name="T32" fmla="*/ 1 w 361"/>
                <a:gd name="T33" fmla="*/ 36 h 456"/>
                <a:gd name="T34" fmla="*/ 2 w 361"/>
                <a:gd name="T35" fmla="*/ 59 h 456"/>
                <a:gd name="T36" fmla="*/ 6 w 361"/>
                <a:gd name="T37" fmla="*/ 81 h 456"/>
                <a:gd name="T38" fmla="*/ 10 w 361"/>
                <a:gd name="T39" fmla="*/ 102 h 456"/>
                <a:gd name="T40" fmla="*/ 15 w 361"/>
                <a:gd name="T41" fmla="*/ 121 h 456"/>
                <a:gd name="T42" fmla="*/ 20 w 361"/>
                <a:gd name="T43" fmla="*/ 139 h 456"/>
                <a:gd name="T44" fmla="*/ 28 w 361"/>
                <a:gd name="T45" fmla="*/ 157 h 456"/>
                <a:gd name="T46" fmla="*/ 35 w 361"/>
                <a:gd name="T47" fmla="*/ 172 h 456"/>
                <a:gd name="T48" fmla="*/ 44 w 361"/>
                <a:gd name="T49" fmla="*/ 188 h 456"/>
                <a:gd name="T50" fmla="*/ 51 w 361"/>
                <a:gd name="T51" fmla="*/ 201 h 456"/>
                <a:gd name="T52" fmla="*/ 60 w 361"/>
                <a:gd name="T53" fmla="*/ 213 h 456"/>
                <a:gd name="T54" fmla="*/ 69 w 361"/>
                <a:gd name="T55" fmla="*/ 225 h 456"/>
                <a:gd name="T56" fmla="*/ 80 w 361"/>
                <a:gd name="T57" fmla="*/ 235 h 456"/>
                <a:gd name="T58" fmla="*/ 89 w 361"/>
                <a:gd name="T59" fmla="*/ 244 h 456"/>
                <a:gd name="T60" fmla="*/ 99 w 361"/>
                <a:gd name="T61" fmla="*/ 252 h 456"/>
                <a:gd name="T62" fmla="*/ 108 w 361"/>
                <a:gd name="T63" fmla="*/ 258 h 456"/>
                <a:gd name="T64" fmla="*/ 108 w 361"/>
                <a:gd name="T65" fmla="*/ 456 h 456"/>
                <a:gd name="T66" fmla="*/ 253 w 361"/>
                <a:gd name="T67" fmla="*/ 456 h 456"/>
                <a:gd name="T68" fmla="*/ 253 w 361"/>
                <a:gd name="T69" fmla="*/ 258 h 456"/>
                <a:gd name="T70" fmla="*/ 262 w 361"/>
                <a:gd name="T71" fmla="*/ 252 h 456"/>
                <a:gd name="T72" fmla="*/ 272 w 361"/>
                <a:gd name="T73" fmla="*/ 244 h 456"/>
                <a:gd name="T74" fmla="*/ 281 w 361"/>
                <a:gd name="T75" fmla="*/ 235 h 456"/>
                <a:gd name="T76" fmla="*/ 291 w 361"/>
                <a:gd name="T77" fmla="*/ 225 h 456"/>
                <a:gd name="T78" fmla="*/ 300 w 361"/>
                <a:gd name="T79" fmla="*/ 213 h 456"/>
                <a:gd name="T80" fmla="*/ 309 w 361"/>
                <a:gd name="T81" fmla="*/ 201 h 456"/>
                <a:gd name="T82" fmla="*/ 318 w 361"/>
                <a:gd name="T83" fmla="*/ 188 h 456"/>
                <a:gd name="T84" fmla="*/ 326 w 361"/>
                <a:gd name="T85" fmla="*/ 172 h 456"/>
                <a:gd name="T86" fmla="*/ 334 w 361"/>
                <a:gd name="T87" fmla="*/ 157 h 456"/>
                <a:gd name="T88" fmla="*/ 340 w 361"/>
                <a:gd name="T89" fmla="*/ 139 h 456"/>
                <a:gd name="T90" fmla="*/ 345 w 361"/>
                <a:gd name="T91" fmla="*/ 121 h 456"/>
                <a:gd name="T92" fmla="*/ 351 w 361"/>
                <a:gd name="T93" fmla="*/ 102 h 456"/>
                <a:gd name="T94" fmla="*/ 356 w 361"/>
                <a:gd name="T95" fmla="*/ 81 h 456"/>
                <a:gd name="T96" fmla="*/ 358 w 361"/>
                <a:gd name="T97" fmla="*/ 59 h 456"/>
                <a:gd name="T98" fmla="*/ 359 w 361"/>
                <a:gd name="T99" fmla="*/ 36 h 456"/>
                <a:gd name="T100" fmla="*/ 361 w 361"/>
                <a:gd name="T101" fmla="*/ 12 h 456"/>
                <a:gd name="T102" fmla="*/ 361 w 361"/>
                <a:gd name="T103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1" h="456">
                  <a:moveTo>
                    <a:pt x="361" y="0"/>
                  </a:moveTo>
                  <a:lnTo>
                    <a:pt x="200" y="0"/>
                  </a:lnTo>
                  <a:lnTo>
                    <a:pt x="216" y="202"/>
                  </a:lnTo>
                  <a:lnTo>
                    <a:pt x="214" y="204"/>
                  </a:lnTo>
                  <a:lnTo>
                    <a:pt x="213" y="206"/>
                  </a:lnTo>
                  <a:lnTo>
                    <a:pt x="184" y="237"/>
                  </a:lnTo>
                  <a:lnTo>
                    <a:pt x="181" y="238"/>
                  </a:lnTo>
                  <a:lnTo>
                    <a:pt x="178" y="238"/>
                  </a:lnTo>
                  <a:lnTo>
                    <a:pt x="177" y="238"/>
                  </a:lnTo>
                  <a:lnTo>
                    <a:pt x="175" y="237"/>
                  </a:lnTo>
                  <a:lnTo>
                    <a:pt x="144" y="206"/>
                  </a:lnTo>
                  <a:lnTo>
                    <a:pt x="142" y="204"/>
                  </a:lnTo>
                  <a:lnTo>
                    <a:pt x="142" y="202"/>
                  </a:lnTo>
                  <a:lnTo>
                    <a:pt x="158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" y="36"/>
                  </a:lnTo>
                  <a:lnTo>
                    <a:pt x="2" y="59"/>
                  </a:lnTo>
                  <a:lnTo>
                    <a:pt x="6" y="81"/>
                  </a:lnTo>
                  <a:lnTo>
                    <a:pt x="10" y="102"/>
                  </a:lnTo>
                  <a:lnTo>
                    <a:pt x="15" y="121"/>
                  </a:lnTo>
                  <a:lnTo>
                    <a:pt x="20" y="139"/>
                  </a:lnTo>
                  <a:lnTo>
                    <a:pt x="28" y="157"/>
                  </a:lnTo>
                  <a:lnTo>
                    <a:pt x="35" y="172"/>
                  </a:lnTo>
                  <a:lnTo>
                    <a:pt x="44" y="188"/>
                  </a:lnTo>
                  <a:lnTo>
                    <a:pt x="51" y="201"/>
                  </a:lnTo>
                  <a:lnTo>
                    <a:pt x="60" y="213"/>
                  </a:lnTo>
                  <a:lnTo>
                    <a:pt x="69" y="225"/>
                  </a:lnTo>
                  <a:lnTo>
                    <a:pt x="80" y="235"/>
                  </a:lnTo>
                  <a:lnTo>
                    <a:pt x="89" y="244"/>
                  </a:lnTo>
                  <a:lnTo>
                    <a:pt x="99" y="252"/>
                  </a:lnTo>
                  <a:lnTo>
                    <a:pt x="108" y="258"/>
                  </a:lnTo>
                  <a:lnTo>
                    <a:pt x="108" y="456"/>
                  </a:lnTo>
                  <a:lnTo>
                    <a:pt x="253" y="456"/>
                  </a:lnTo>
                  <a:lnTo>
                    <a:pt x="253" y="258"/>
                  </a:lnTo>
                  <a:lnTo>
                    <a:pt x="262" y="252"/>
                  </a:lnTo>
                  <a:lnTo>
                    <a:pt x="272" y="244"/>
                  </a:lnTo>
                  <a:lnTo>
                    <a:pt x="281" y="235"/>
                  </a:lnTo>
                  <a:lnTo>
                    <a:pt x="291" y="225"/>
                  </a:lnTo>
                  <a:lnTo>
                    <a:pt x="300" y="213"/>
                  </a:lnTo>
                  <a:lnTo>
                    <a:pt x="309" y="201"/>
                  </a:lnTo>
                  <a:lnTo>
                    <a:pt x="318" y="188"/>
                  </a:lnTo>
                  <a:lnTo>
                    <a:pt x="326" y="172"/>
                  </a:lnTo>
                  <a:lnTo>
                    <a:pt x="334" y="157"/>
                  </a:lnTo>
                  <a:lnTo>
                    <a:pt x="340" y="139"/>
                  </a:lnTo>
                  <a:lnTo>
                    <a:pt x="345" y="121"/>
                  </a:lnTo>
                  <a:lnTo>
                    <a:pt x="351" y="102"/>
                  </a:lnTo>
                  <a:lnTo>
                    <a:pt x="356" y="81"/>
                  </a:lnTo>
                  <a:lnTo>
                    <a:pt x="358" y="59"/>
                  </a:lnTo>
                  <a:lnTo>
                    <a:pt x="359" y="36"/>
                  </a:lnTo>
                  <a:lnTo>
                    <a:pt x="361" y="12"/>
                  </a:lnTo>
                  <a:lnTo>
                    <a:pt x="3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3586">
              <a:extLst>
                <a:ext uri="{FF2B5EF4-FFF2-40B4-BE49-F238E27FC236}">
                  <a16:creationId xmlns="" xmlns:a16="http://schemas.microsoft.com/office/drawing/2014/main" id="{CE31EB4A-1CE9-4027-A17B-BC0EF803C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4150" y="6103938"/>
              <a:ext cx="47625" cy="104775"/>
            </a:xfrm>
            <a:custGeom>
              <a:avLst/>
              <a:gdLst>
                <a:gd name="T0" fmla="*/ 72 w 120"/>
                <a:gd name="T1" fmla="*/ 24 h 264"/>
                <a:gd name="T2" fmla="*/ 72 w 120"/>
                <a:gd name="T3" fmla="*/ 0 h 264"/>
                <a:gd name="T4" fmla="*/ 48 w 120"/>
                <a:gd name="T5" fmla="*/ 0 h 264"/>
                <a:gd name="T6" fmla="*/ 48 w 120"/>
                <a:gd name="T7" fmla="*/ 24 h 264"/>
                <a:gd name="T8" fmla="*/ 0 w 120"/>
                <a:gd name="T9" fmla="*/ 24 h 264"/>
                <a:gd name="T10" fmla="*/ 0 w 120"/>
                <a:gd name="T11" fmla="*/ 264 h 264"/>
                <a:gd name="T12" fmla="*/ 120 w 120"/>
                <a:gd name="T13" fmla="*/ 264 h 264"/>
                <a:gd name="T14" fmla="*/ 120 w 120"/>
                <a:gd name="T15" fmla="*/ 24 h 264"/>
                <a:gd name="T16" fmla="*/ 72 w 120"/>
                <a:gd name="T17" fmla="*/ 2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64">
                  <a:moveTo>
                    <a:pt x="72" y="24"/>
                  </a:moveTo>
                  <a:lnTo>
                    <a:pt x="72" y="0"/>
                  </a:lnTo>
                  <a:lnTo>
                    <a:pt x="48" y="0"/>
                  </a:lnTo>
                  <a:lnTo>
                    <a:pt x="48" y="24"/>
                  </a:lnTo>
                  <a:lnTo>
                    <a:pt x="0" y="24"/>
                  </a:lnTo>
                  <a:lnTo>
                    <a:pt x="0" y="264"/>
                  </a:lnTo>
                  <a:lnTo>
                    <a:pt x="120" y="264"/>
                  </a:lnTo>
                  <a:lnTo>
                    <a:pt x="120" y="24"/>
                  </a:lnTo>
                  <a:lnTo>
                    <a:pt x="7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9" name="Freeform 391">
            <a:extLst>
              <a:ext uri="{FF2B5EF4-FFF2-40B4-BE49-F238E27FC236}">
                <a16:creationId xmlns="" xmlns:a16="http://schemas.microsoft.com/office/drawing/2014/main" id="{D9EFD648-63C5-402B-A178-446B67944BD1}"/>
              </a:ext>
            </a:extLst>
          </p:cNvPr>
          <p:cNvSpPr>
            <a:spLocks noEditPoints="1"/>
          </p:cNvSpPr>
          <p:nvPr/>
        </p:nvSpPr>
        <p:spPr bwMode="auto">
          <a:xfrm>
            <a:off x="9483547" y="5279808"/>
            <a:ext cx="287338" cy="287338"/>
          </a:xfrm>
          <a:custGeom>
            <a:avLst/>
            <a:gdLst>
              <a:gd name="T0" fmla="*/ 515 w 903"/>
              <a:gd name="T1" fmla="*/ 619 h 904"/>
              <a:gd name="T2" fmla="*/ 486 w 903"/>
              <a:gd name="T3" fmla="*/ 580 h 904"/>
              <a:gd name="T4" fmla="*/ 488 w 903"/>
              <a:gd name="T5" fmla="*/ 528 h 904"/>
              <a:gd name="T6" fmla="*/ 521 w 903"/>
              <a:gd name="T7" fmla="*/ 491 h 904"/>
              <a:gd name="T8" fmla="*/ 573 w 903"/>
              <a:gd name="T9" fmla="*/ 483 h 904"/>
              <a:gd name="T10" fmla="*/ 616 w 903"/>
              <a:gd name="T11" fmla="*/ 509 h 904"/>
              <a:gd name="T12" fmla="*/ 633 w 903"/>
              <a:gd name="T13" fmla="*/ 557 h 904"/>
              <a:gd name="T14" fmla="*/ 616 w 903"/>
              <a:gd name="T15" fmla="*/ 604 h 904"/>
              <a:gd name="T16" fmla="*/ 573 w 903"/>
              <a:gd name="T17" fmla="*/ 631 h 904"/>
              <a:gd name="T18" fmla="*/ 305 w 903"/>
              <a:gd name="T19" fmla="*/ 617 h 904"/>
              <a:gd name="T20" fmla="*/ 288 w 903"/>
              <a:gd name="T21" fmla="*/ 608 h 904"/>
              <a:gd name="T22" fmla="*/ 592 w 903"/>
              <a:gd name="T23" fmla="*/ 290 h 904"/>
              <a:gd name="T24" fmla="*/ 610 w 903"/>
              <a:gd name="T25" fmla="*/ 289 h 904"/>
              <a:gd name="T26" fmla="*/ 617 w 903"/>
              <a:gd name="T27" fmla="*/ 307 h 904"/>
              <a:gd name="T28" fmla="*/ 275 w 903"/>
              <a:gd name="T29" fmla="*/ 324 h 904"/>
              <a:gd name="T30" fmla="*/ 305 w 903"/>
              <a:gd name="T31" fmla="*/ 284 h 904"/>
              <a:gd name="T32" fmla="*/ 354 w 903"/>
              <a:gd name="T33" fmla="*/ 272 h 904"/>
              <a:gd name="T34" fmla="*/ 400 w 903"/>
              <a:gd name="T35" fmla="*/ 293 h 904"/>
              <a:gd name="T36" fmla="*/ 422 w 903"/>
              <a:gd name="T37" fmla="*/ 338 h 904"/>
              <a:gd name="T38" fmla="*/ 409 w 903"/>
              <a:gd name="T39" fmla="*/ 389 h 904"/>
              <a:gd name="T40" fmla="*/ 369 w 903"/>
              <a:gd name="T41" fmla="*/ 418 h 904"/>
              <a:gd name="T42" fmla="*/ 318 w 903"/>
              <a:gd name="T43" fmla="*/ 416 h 904"/>
              <a:gd name="T44" fmla="*/ 280 w 903"/>
              <a:gd name="T45" fmla="*/ 382 h 904"/>
              <a:gd name="T46" fmla="*/ 903 w 903"/>
              <a:gd name="T47" fmla="*/ 452 h 904"/>
              <a:gd name="T48" fmla="*/ 866 w 903"/>
              <a:gd name="T49" fmla="*/ 378 h 904"/>
              <a:gd name="T50" fmla="*/ 875 w 903"/>
              <a:gd name="T51" fmla="*/ 303 h 904"/>
              <a:gd name="T52" fmla="*/ 829 w 903"/>
              <a:gd name="T53" fmla="*/ 234 h 904"/>
              <a:gd name="T54" fmla="*/ 795 w 903"/>
              <a:gd name="T55" fmla="*/ 175 h 904"/>
              <a:gd name="T56" fmla="*/ 750 w 903"/>
              <a:gd name="T57" fmla="*/ 116 h 904"/>
              <a:gd name="T58" fmla="*/ 680 w 903"/>
              <a:gd name="T59" fmla="*/ 110 h 904"/>
              <a:gd name="T60" fmla="*/ 636 w 903"/>
              <a:gd name="T61" fmla="*/ 40 h 904"/>
              <a:gd name="T62" fmla="*/ 552 w 903"/>
              <a:gd name="T63" fmla="*/ 36 h 904"/>
              <a:gd name="T64" fmla="*/ 488 w 903"/>
              <a:gd name="T65" fmla="*/ 8 h 904"/>
              <a:gd name="T66" fmla="*/ 404 w 903"/>
              <a:gd name="T67" fmla="*/ 13 h 904"/>
              <a:gd name="T68" fmla="*/ 340 w 903"/>
              <a:gd name="T69" fmla="*/ 32 h 904"/>
              <a:gd name="T70" fmla="*/ 257 w 903"/>
              <a:gd name="T71" fmla="*/ 47 h 904"/>
              <a:gd name="T72" fmla="*/ 210 w 903"/>
              <a:gd name="T73" fmla="*/ 107 h 904"/>
              <a:gd name="T74" fmla="*/ 146 w 903"/>
              <a:gd name="T75" fmla="*/ 121 h 904"/>
              <a:gd name="T76" fmla="*/ 106 w 903"/>
              <a:gd name="T77" fmla="*/ 187 h 904"/>
              <a:gd name="T78" fmla="*/ 64 w 903"/>
              <a:gd name="T79" fmla="*/ 241 h 904"/>
              <a:gd name="T80" fmla="*/ 28 w 903"/>
              <a:gd name="T81" fmla="*/ 316 h 904"/>
              <a:gd name="T82" fmla="*/ 29 w 903"/>
              <a:gd name="T83" fmla="*/ 386 h 904"/>
              <a:gd name="T84" fmla="*/ 1 w 903"/>
              <a:gd name="T85" fmla="*/ 464 h 904"/>
              <a:gd name="T86" fmla="*/ 48 w 903"/>
              <a:gd name="T87" fmla="*/ 531 h 904"/>
              <a:gd name="T88" fmla="*/ 30 w 903"/>
              <a:gd name="T89" fmla="*/ 613 h 904"/>
              <a:gd name="T90" fmla="*/ 86 w 903"/>
              <a:gd name="T91" fmla="*/ 674 h 904"/>
              <a:gd name="T92" fmla="*/ 113 w 903"/>
              <a:gd name="T93" fmla="*/ 740 h 904"/>
              <a:gd name="T94" fmla="*/ 162 w 903"/>
              <a:gd name="T95" fmla="*/ 791 h 904"/>
              <a:gd name="T96" fmla="*/ 225 w 903"/>
              <a:gd name="T97" fmla="*/ 806 h 904"/>
              <a:gd name="T98" fmla="*/ 279 w 903"/>
              <a:gd name="T99" fmla="*/ 869 h 904"/>
              <a:gd name="T100" fmla="*/ 362 w 903"/>
              <a:gd name="T101" fmla="*/ 862 h 904"/>
              <a:gd name="T102" fmla="*/ 427 w 903"/>
              <a:gd name="T103" fmla="*/ 900 h 904"/>
              <a:gd name="T104" fmla="*/ 510 w 903"/>
              <a:gd name="T105" fmla="*/ 883 h 904"/>
              <a:gd name="T106" fmla="*/ 576 w 903"/>
              <a:gd name="T107" fmla="*/ 875 h 904"/>
              <a:gd name="T108" fmla="*/ 655 w 903"/>
              <a:gd name="T109" fmla="*/ 848 h 904"/>
              <a:gd name="T110" fmla="*/ 707 w 903"/>
              <a:gd name="T111" fmla="*/ 797 h 904"/>
              <a:gd name="T112" fmla="*/ 765 w 903"/>
              <a:gd name="T113" fmla="*/ 777 h 904"/>
              <a:gd name="T114" fmla="*/ 798 w 903"/>
              <a:gd name="T115" fmla="*/ 704 h 904"/>
              <a:gd name="T116" fmla="*/ 848 w 903"/>
              <a:gd name="T117" fmla="*/ 655 h 904"/>
              <a:gd name="T118" fmla="*/ 875 w 903"/>
              <a:gd name="T119" fmla="*/ 575 h 904"/>
              <a:gd name="T120" fmla="*/ 883 w 903"/>
              <a:gd name="T121" fmla="*/ 509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03" h="904">
                <a:moveTo>
                  <a:pt x="558" y="632"/>
                </a:moveTo>
                <a:lnTo>
                  <a:pt x="549" y="632"/>
                </a:lnTo>
                <a:lnTo>
                  <a:pt x="542" y="631"/>
                </a:lnTo>
                <a:lnTo>
                  <a:pt x="535" y="629"/>
                </a:lnTo>
                <a:lnTo>
                  <a:pt x="528" y="627"/>
                </a:lnTo>
                <a:lnTo>
                  <a:pt x="521" y="624"/>
                </a:lnTo>
                <a:lnTo>
                  <a:pt x="515" y="619"/>
                </a:lnTo>
                <a:lnTo>
                  <a:pt x="510" y="615"/>
                </a:lnTo>
                <a:lnTo>
                  <a:pt x="504" y="610"/>
                </a:lnTo>
                <a:lnTo>
                  <a:pt x="499" y="604"/>
                </a:lnTo>
                <a:lnTo>
                  <a:pt x="495" y="599"/>
                </a:lnTo>
                <a:lnTo>
                  <a:pt x="491" y="593"/>
                </a:lnTo>
                <a:lnTo>
                  <a:pt x="488" y="586"/>
                </a:lnTo>
                <a:lnTo>
                  <a:pt x="486" y="580"/>
                </a:lnTo>
                <a:lnTo>
                  <a:pt x="484" y="572"/>
                </a:lnTo>
                <a:lnTo>
                  <a:pt x="483" y="565"/>
                </a:lnTo>
                <a:lnTo>
                  <a:pt x="482" y="557"/>
                </a:lnTo>
                <a:lnTo>
                  <a:pt x="483" y="550"/>
                </a:lnTo>
                <a:lnTo>
                  <a:pt x="484" y="542"/>
                </a:lnTo>
                <a:lnTo>
                  <a:pt x="486" y="535"/>
                </a:lnTo>
                <a:lnTo>
                  <a:pt x="488" y="528"/>
                </a:lnTo>
                <a:lnTo>
                  <a:pt x="491" y="521"/>
                </a:lnTo>
                <a:lnTo>
                  <a:pt x="495" y="515"/>
                </a:lnTo>
                <a:lnTo>
                  <a:pt x="499" y="509"/>
                </a:lnTo>
                <a:lnTo>
                  <a:pt x="504" y="504"/>
                </a:lnTo>
                <a:lnTo>
                  <a:pt x="510" y="499"/>
                </a:lnTo>
                <a:lnTo>
                  <a:pt x="515" y="495"/>
                </a:lnTo>
                <a:lnTo>
                  <a:pt x="521" y="491"/>
                </a:lnTo>
                <a:lnTo>
                  <a:pt x="528" y="487"/>
                </a:lnTo>
                <a:lnTo>
                  <a:pt x="535" y="485"/>
                </a:lnTo>
                <a:lnTo>
                  <a:pt x="542" y="483"/>
                </a:lnTo>
                <a:lnTo>
                  <a:pt x="549" y="482"/>
                </a:lnTo>
                <a:lnTo>
                  <a:pt x="558" y="482"/>
                </a:lnTo>
                <a:lnTo>
                  <a:pt x="565" y="482"/>
                </a:lnTo>
                <a:lnTo>
                  <a:pt x="573" y="483"/>
                </a:lnTo>
                <a:lnTo>
                  <a:pt x="579" y="485"/>
                </a:lnTo>
                <a:lnTo>
                  <a:pt x="587" y="487"/>
                </a:lnTo>
                <a:lnTo>
                  <a:pt x="593" y="491"/>
                </a:lnTo>
                <a:lnTo>
                  <a:pt x="600" y="495"/>
                </a:lnTo>
                <a:lnTo>
                  <a:pt x="605" y="499"/>
                </a:lnTo>
                <a:lnTo>
                  <a:pt x="610" y="504"/>
                </a:lnTo>
                <a:lnTo>
                  <a:pt x="616" y="509"/>
                </a:lnTo>
                <a:lnTo>
                  <a:pt x="620" y="515"/>
                </a:lnTo>
                <a:lnTo>
                  <a:pt x="623" y="521"/>
                </a:lnTo>
                <a:lnTo>
                  <a:pt x="626" y="528"/>
                </a:lnTo>
                <a:lnTo>
                  <a:pt x="630" y="535"/>
                </a:lnTo>
                <a:lnTo>
                  <a:pt x="631" y="542"/>
                </a:lnTo>
                <a:lnTo>
                  <a:pt x="632" y="550"/>
                </a:lnTo>
                <a:lnTo>
                  <a:pt x="633" y="557"/>
                </a:lnTo>
                <a:lnTo>
                  <a:pt x="632" y="565"/>
                </a:lnTo>
                <a:lnTo>
                  <a:pt x="631" y="572"/>
                </a:lnTo>
                <a:lnTo>
                  <a:pt x="630" y="580"/>
                </a:lnTo>
                <a:lnTo>
                  <a:pt x="626" y="586"/>
                </a:lnTo>
                <a:lnTo>
                  <a:pt x="623" y="593"/>
                </a:lnTo>
                <a:lnTo>
                  <a:pt x="620" y="599"/>
                </a:lnTo>
                <a:lnTo>
                  <a:pt x="616" y="604"/>
                </a:lnTo>
                <a:lnTo>
                  <a:pt x="610" y="610"/>
                </a:lnTo>
                <a:lnTo>
                  <a:pt x="605" y="615"/>
                </a:lnTo>
                <a:lnTo>
                  <a:pt x="600" y="619"/>
                </a:lnTo>
                <a:lnTo>
                  <a:pt x="593" y="624"/>
                </a:lnTo>
                <a:lnTo>
                  <a:pt x="587" y="627"/>
                </a:lnTo>
                <a:lnTo>
                  <a:pt x="579" y="629"/>
                </a:lnTo>
                <a:lnTo>
                  <a:pt x="573" y="631"/>
                </a:lnTo>
                <a:lnTo>
                  <a:pt x="565" y="632"/>
                </a:lnTo>
                <a:lnTo>
                  <a:pt x="558" y="632"/>
                </a:lnTo>
                <a:lnTo>
                  <a:pt x="558" y="632"/>
                </a:lnTo>
                <a:close/>
                <a:moveTo>
                  <a:pt x="312" y="613"/>
                </a:moveTo>
                <a:lnTo>
                  <a:pt x="310" y="615"/>
                </a:lnTo>
                <a:lnTo>
                  <a:pt x="307" y="616"/>
                </a:lnTo>
                <a:lnTo>
                  <a:pt x="305" y="617"/>
                </a:lnTo>
                <a:lnTo>
                  <a:pt x="301" y="617"/>
                </a:lnTo>
                <a:lnTo>
                  <a:pt x="298" y="617"/>
                </a:lnTo>
                <a:lnTo>
                  <a:pt x="296" y="616"/>
                </a:lnTo>
                <a:lnTo>
                  <a:pt x="293" y="615"/>
                </a:lnTo>
                <a:lnTo>
                  <a:pt x="291" y="613"/>
                </a:lnTo>
                <a:lnTo>
                  <a:pt x="289" y="611"/>
                </a:lnTo>
                <a:lnTo>
                  <a:pt x="288" y="608"/>
                </a:lnTo>
                <a:lnTo>
                  <a:pt x="286" y="605"/>
                </a:lnTo>
                <a:lnTo>
                  <a:pt x="286" y="602"/>
                </a:lnTo>
                <a:lnTo>
                  <a:pt x="286" y="599"/>
                </a:lnTo>
                <a:lnTo>
                  <a:pt x="288" y="597"/>
                </a:lnTo>
                <a:lnTo>
                  <a:pt x="289" y="594"/>
                </a:lnTo>
                <a:lnTo>
                  <a:pt x="291" y="591"/>
                </a:lnTo>
                <a:lnTo>
                  <a:pt x="592" y="290"/>
                </a:lnTo>
                <a:lnTo>
                  <a:pt x="594" y="289"/>
                </a:lnTo>
                <a:lnTo>
                  <a:pt x="596" y="287"/>
                </a:lnTo>
                <a:lnTo>
                  <a:pt x="600" y="286"/>
                </a:lnTo>
                <a:lnTo>
                  <a:pt x="603" y="286"/>
                </a:lnTo>
                <a:lnTo>
                  <a:pt x="605" y="286"/>
                </a:lnTo>
                <a:lnTo>
                  <a:pt x="608" y="287"/>
                </a:lnTo>
                <a:lnTo>
                  <a:pt x="610" y="289"/>
                </a:lnTo>
                <a:lnTo>
                  <a:pt x="614" y="290"/>
                </a:lnTo>
                <a:lnTo>
                  <a:pt x="615" y="293"/>
                </a:lnTo>
                <a:lnTo>
                  <a:pt x="617" y="295"/>
                </a:lnTo>
                <a:lnTo>
                  <a:pt x="617" y="299"/>
                </a:lnTo>
                <a:lnTo>
                  <a:pt x="618" y="301"/>
                </a:lnTo>
                <a:lnTo>
                  <a:pt x="617" y="304"/>
                </a:lnTo>
                <a:lnTo>
                  <a:pt x="617" y="307"/>
                </a:lnTo>
                <a:lnTo>
                  <a:pt x="615" y="309"/>
                </a:lnTo>
                <a:lnTo>
                  <a:pt x="614" y="312"/>
                </a:lnTo>
                <a:lnTo>
                  <a:pt x="312" y="613"/>
                </a:lnTo>
                <a:close/>
                <a:moveTo>
                  <a:pt x="271" y="346"/>
                </a:moveTo>
                <a:lnTo>
                  <a:pt x="271" y="338"/>
                </a:lnTo>
                <a:lnTo>
                  <a:pt x="273" y="331"/>
                </a:lnTo>
                <a:lnTo>
                  <a:pt x="275" y="324"/>
                </a:lnTo>
                <a:lnTo>
                  <a:pt x="277" y="317"/>
                </a:lnTo>
                <a:lnTo>
                  <a:pt x="280" y="310"/>
                </a:lnTo>
                <a:lnTo>
                  <a:pt x="284" y="304"/>
                </a:lnTo>
                <a:lnTo>
                  <a:pt x="289" y="299"/>
                </a:lnTo>
                <a:lnTo>
                  <a:pt x="293" y="293"/>
                </a:lnTo>
                <a:lnTo>
                  <a:pt x="298" y="288"/>
                </a:lnTo>
                <a:lnTo>
                  <a:pt x="305" y="284"/>
                </a:lnTo>
                <a:lnTo>
                  <a:pt x="311" y="280"/>
                </a:lnTo>
                <a:lnTo>
                  <a:pt x="318" y="277"/>
                </a:lnTo>
                <a:lnTo>
                  <a:pt x="324" y="274"/>
                </a:lnTo>
                <a:lnTo>
                  <a:pt x="331" y="273"/>
                </a:lnTo>
                <a:lnTo>
                  <a:pt x="339" y="272"/>
                </a:lnTo>
                <a:lnTo>
                  <a:pt x="347" y="271"/>
                </a:lnTo>
                <a:lnTo>
                  <a:pt x="354" y="272"/>
                </a:lnTo>
                <a:lnTo>
                  <a:pt x="362" y="273"/>
                </a:lnTo>
                <a:lnTo>
                  <a:pt x="369" y="274"/>
                </a:lnTo>
                <a:lnTo>
                  <a:pt x="375" y="277"/>
                </a:lnTo>
                <a:lnTo>
                  <a:pt x="382" y="280"/>
                </a:lnTo>
                <a:lnTo>
                  <a:pt x="388" y="284"/>
                </a:lnTo>
                <a:lnTo>
                  <a:pt x="395" y="288"/>
                </a:lnTo>
                <a:lnTo>
                  <a:pt x="400" y="293"/>
                </a:lnTo>
                <a:lnTo>
                  <a:pt x="404" y="299"/>
                </a:lnTo>
                <a:lnTo>
                  <a:pt x="409" y="304"/>
                </a:lnTo>
                <a:lnTo>
                  <a:pt x="413" y="310"/>
                </a:lnTo>
                <a:lnTo>
                  <a:pt x="416" y="317"/>
                </a:lnTo>
                <a:lnTo>
                  <a:pt x="418" y="324"/>
                </a:lnTo>
                <a:lnTo>
                  <a:pt x="421" y="331"/>
                </a:lnTo>
                <a:lnTo>
                  <a:pt x="422" y="338"/>
                </a:lnTo>
                <a:lnTo>
                  <a:pt x="422" y="346"/>
                </a:lnTo>
                <a:lnTo>
                  <a:pt x="422" y="354"/>
                </a:lnTo>
                <a:lnTo>
                  <a:pt x="421" y="362"/>
                </a:lnTo>
                <a:lnTo>
                  <a:pt x="418" y="368"/>
                </a:lnTo>
                <a:lnTo>
                  <a:pt x="416" y="376"/>
                </a:lnTo>
                <a:lnTo>
                  <a:pt x="413" y="382"/>
                </a:lnTo>
                <a:lnTo>
                  <a:pt x="409" y="389"/>
                </a:lnTo>
                <a:lnTo>
                  <a:pt x="404" y="394"/>
                </a:lnTo>
                <a:lnTo>
                  <a:pt x="400" y="399"/>
                </a:lnTo>
                <a:lnTo>
                  <a:pt x="395" y="405"/>
                </a:lnTo>
                <a:lnTo>
                  <a:pt x="388" y="409"/>
                </a:lnTo>
                <a:lnTo>
                  <a:pt x="382" y="412"/>
                </a:lnTo>
                <a:lnTo>
                  <a:pt x="375" y="416"/>
                </a:lnTo>
                <a:lnTo>
                  <a:pt x="369" y="418"/>
                </a:lnTo>
                <a:lnTo>
                  <a:pt x="362" y="420"/>
                </a:lnTo>
                <a:lnTo>
                  <a:pt x="354" y="421"/>
                </a:lnTo>
                <a:lnTo>
                  <a:pt x="347" y="422"/>
                </a:lnTo>
                <a:lnTo>
                  <a:pt x="339" y="421"/>
                </a:lnTo>
                <a:lnTo>
                  <a:pt x="331" y="420"/>
                </a:lnTo>
                <a:lnTo>
                  <a:pt x="324" y="418"/>
                </a:lnTo>
                <a:lnTo>
                  <a:pt x="318" y="416"/>
                </a:lnTo>
                <a:lnTo>
                  <a:pt x="311" y="412"/>
                </a:lnTo>
                <a:lnTo>
                  <a:pt x="305" y="409"/>
                </a:lnTo>
                <a:lnTo>
                  <a:pt x="298" y="405"/>
                </a:lnTo>
                <a:lnTo>
                  <a:pt x="293" y="399"/>
                </a:lnTo>
                <a:lnTo>
                  <a:pt x="289" y="394"/>
                </a:lnTo>
                <a:lnTo>
                  <a:pt x="284" y="389"/>
                </a:lnTo>
                <a:lnTo>
                  <a:pt x="280" y="382"/>
                </a:lnTo>
                <a:lnTo>
                  <a:pt x="277" y="376"/>
                </a:lnTo>
                <a:lnTo>
                  <a:pt x="275" y="368"/>
                </a:lnTo>
                <a:lnTo>
                  <a:pt x="273" y="362"/>
                </a:lnTo>
                <a:lnTo>
                  <a:pt x="271" y="354"/>
                </a:lnTo>
                <a:lnTo>
                  <a:pt x="271" y="346"/>
                </a:lnTo>
                <a:lnTo>
                  <a:pt x="271" y="346"/>
                </a:lnTo>
                <a:close/>
                <a:moveTo>
                  <a:pt x="903" y="452"/>
                </a:moveTo>
                <a:lnTo>
                  <a:pt x="903" y="439"/>
                </a:lnTo>
                <a:lnTo>
                  <a:pt x="900" y="426"/>
                </a:lnTo>
                <a:lnTo>
                  <a:pt x="896" y="416"/>
                </a:lnTo>
                <a:lnTo>
                  <a:pt x="890" y="405"/>
                </a:lnTo>
                <a:lnTo>
                  <a:pt x="883" y="394"/>
                </a:lnTo>
                <a:lnTo>
                  <a:pt x="875" y="386"/>
                </a:lnTo>
                <a:lnTo>
                  <a:pt x="866" y="378"/>
                </a:lnTo>
                <a:lnTo>
                  <a:pt x="855" y="372"/>
                </a:lnTo>
                <a:lnTo>
                  <a:pt x="862" y="362"/>
                </a:lnTo>
                <a:lnTo>
                  <a:pt x="868" y="351"/>
                </a:lnTo>
                <a:lnTo>
                  <a:pt x="872" y="339"/>
                </a:lnTo>
                <a:lnTo>
                  <a:pt x="875" y="328"/>
                </a:lnTo>
                <a:lnTo>
                  <a:pt x="876" y="316"/>
                </a:lnTo>
                <a:lnTo>
                  <a:pt x="875" y="303"/>
                </a:lnTo>
                <a:lnTo>
                  <a:pt x="873" y="291"/>
                </a:lnTo>
                <a:lnTo>
                  <a:pt x="869" y="279"/>
                </a:lnTo>
                <a:lnTo>
                  <a:pt x="863" y="268"/>
                </a:lnTo>
                <a:lnTo>
                  <a:pt x="857" y="258"/>
                </a:lnTo>
                <a:lnTo>
                  <a:pt x="848" y="248"/>
                </a:lnTo>
                <a:lnTo>
                  <a:pt x="839" y="241"/>
                </a:lnTo>
                <a:lnTo>
                  <a:pt x="829" y="234"/>
                </a:lnTo>
                <a:lnTo>
                  <a:pt x="817" y="229"/>
                </a:lnTo>
                <a:lnTo>
                  <a:pt x="807" y="225"/>
                </a:lnTo>
                <a:lnTo>
                  <a:pt x="794" y="224"/>
                </a:lnTo>
                <a:lnTo>
                  <a:pt x="797" y="211"/>
                </a:lnTo>
                <a:lnTo>
                  <a:pt x="798" y="199"/>
                </a:lnTo>
                <a:lnTo>
                  <a:pt x="797" y="187"/>
                </a:lnTo>
                <a:lnTo>
                  <a:pt x="795" y="175"/>
                </a:lnTo>
                <a:lnTo>
                  <a:pt x="792" y="163"/>
                </a:lnTo>
                <a:lnTo>
                  <a:pt x="786" y="153"/>
                </a:lnTo>
                <a:lnTo>
                  <a:pt x="780" y="142"/>
                </a:lnTo>
                <a:lnTo>
                  <a:pt x="771" y="132"/>
                </a:lnTo>
                <a:lnTo>
                  <a:pt x="765" y="126"/>
                </a:lnTo>
                <a:lnTo>
                  <a:pt x="757" y="121"/>
                </a:lnTo>
                <a:lnTo>
                  <a:pt x="750" y="116"/>
                </a:lnTo>
                <a:lnTo>
                  <a:pt x="742" y="113"/>
                </a:lnTo>
                <a:lnTo>
                  <a:pt x="734" y="110"/>
                </a:lnTo>
                <a:lnTo>
                  <a:pt x="725" y="108"/>
                </a:lnTo>
                <a:lnTo>
                  <a:pt x="717" y="107"/>
                </a:lnTo>
                <a:lnTo>
                  <a:pt x="707" y="106"/>
                </a:lnTo>
                <a:lnTo>
                  <a:pt x="694" y="107"/>
                </a:lnTo>
                <a:lnTo>
                  <a:pt x="680" y="110"/>
                </a:lnTo>
                <a:lnTo>
                  <a:pt x="678" y="98"/>
                </a:lnTo>
                <a:lnTo>
                  <a:pt x="675" y="86"/>
                </a:lnTo>
                <a:lnTo>
                  <a:pt x="669" y="74"/>
                </a:lnTo>
                <a:lnTo>
                  <a:pt x="663" y="65"/>
                </a:lnTo>
                <a:lnTo>
                  <a:pt x="655" y="55"/>
                </a:lnTo>
                <a:lnTo>
                  <a:pt x="647" y="48"/>
                </a:lnTo>
                <a:lnTo>
                  <a:pt x="636" y="40"/>
                </a:lnTo>
                <a:lnTo>
                  <a:pt x="624" y="35"/>
                </a:lnTo>
                <a:lnTo>
                  <a:pt x="612" y="30"/>
                </a:lnTo>
                <a:lnTo>
                  <a:pt x="601" y="28"/>
                </a:lnTo>
                <a:lnTo>
                  <a:pt x="588" y="27"/>
                </a:lnTo>
                <a:lnTo>
                  <a:pt x="576" y="28"/>
                </a:lnTo>
                <a:lnTo>
                  <a:pt x="564" y="32"/>
                </a:lnTo>
                <a:lnTo>
                  <a:pt x="552" y="36"/>
                </a:lnTo>
                <a:lnTo>
                  <a:pt x="542" y="41"/>
                </a:lnTo>
                <a:lnTo>
                  <a:pt x="532" y="49"/>
                </a:lnTo>
                <a:lnTo>
                  <a:pt x="526" y="38"/>
                </a:lnTo>
                <a:lnTo>
                  <a:pt x="518" y="28"/>
                </a:lnTo>
                <a:lnTo>
                  <a:pt x="510" y="20"/>
                </a:lnTo>
                <a:lnTo>
                  <a:pt x="499" y="13"/>
                </a:lnTo>
                <a:lnTo>
                  <a:pt x="488" y="8"/>
                </a:lnTo>
                <a:lnTo>
                  <a:pt x="476" y="4"/>
                </a:lnTo>
                <a:lnTo>
                  <a:pt x="464" y="0"/>
                </a:lnTo>
                <a:lnTo>
                  <a:pt x="452" y="0"/>
                </a:lnTo>
                <a:lnTo>
                  <a:pt x="439" y="0"/>
                </a:lnTo>
                <a:lnTo>
                  <a:pt x="427" y="4"/>
                </a:lnTo>
                <a:lnTo>
                  <a:pt x="415" y="8"/>
                </a:lnTo>
                <a:lnTo>
                  <a:pt x="404" y="13"/>
                </a:lnTo>
                <a:lnTo>
                  <a:pt x="395" y="20"/>
                </a:lnTo>
                <a:lnTo>
                  <a:pt x="386" y="28"/>
                </a:lnTo>
                <a:lnTo>
                  <a:pt x="379" y="38"/>
                </a:lnTo>
                <a:lnTo>
                  <a:pt x="371" y="49"/>
                </a:lnTo>
                <a:lnTo>
                  <a:pt x="362" y="41"/>
                </a:lnTo>
                <a:lnTo>
                  <a:pt x="351" y="36"/>
                </a:lnTo>
                <a:lnTo>
                  <a:pt x="340" y="32"/>
                </a:lnTo>
                <a:lnTo>
                  <a:pt x="327" y="28"/>
                </a:lnTo>
                <a:lnTo>
                  <a:pt x="315" y="27"/>
                </a:lnTo>
                <a:lnTo>
                  <a:pt x="304" y="28"/>
                </a:lnTo>
                <a:lnTo>
                  <a:pt x="291" y="30"/>
                </a:lnTo>
                <a:lnTo>
                  <a:pt x="279" y="35"/>
                </a:lnTo>
                <a:lnTo>
                  <a:pt x="268" y="40"/>
                </a:lnTo>
                <a:lnTo>
                  <a:pt x="257" y="47"/>
                </a:lnTo>
                <a:lnTo>
                  <a:pt x="249" y="55"/>
                </a:lnTo>
                <a:lnTo>
                  <a:pt x="240" y="65"/>
                </a:lnTo>
                <a:lnTo>
                  <a:pt x="234" y="74"/>
                </a:lnTo>
                <a:lnTo>
                  <a:pt x="229" y="86"/>
                </a:lnTo>
                <a:lnTo>
                  <a:pt x="225" y="98"/>
                </a:lnTo>
                <a:lnTo>
                  <a:pt x="223" y="110"/>
                </a:lnTo>
                <a:lnTo>
                  <a:pt x="210" y="107"/>
                </a:lnTo>
                <a:lnTo>
                  <a:pt x="196" y="106"/>
                </a:lnTo>
                <a:lnTo>
                  <a:pt x="188" y="107"/>
                </a:lnTo>
                <a:lnTo>
                  <a:pt x="179" y="108"/>
                </a:lnTo>
                <a:lnTo>
                  <a:pt x="171" y="110"/>
                </a:lnTo>
                <a:lnTo>
                  <a:pt x="162" y="113"/>
                </a:lnTo>
                <a:lnTo>
                  <a:pt x="155" y="116"/>
                </a:lnTo>
                <a:lnTo>
                  <a:pt x="146" y="121"/>
                </a:lnTo>
                <a:lnTo>
                  <a:pt x="140" y="126"/>
                </a:lnTo>
                <a:lnTo>
                  <a:pt x="133" y="132"/>
                </a:lnTo>
                <a:lnTo>
                  <a:pt x="125" y="142"/>
                </a:lnTo>
                <a:lnTo>
                  <a:pt x="117" y="153"/>
                </a:lnTo>
                <a:lnTo>
                  <a:pt x="113" y="163"/>
                </a:lnTo>
                <a:lnTo>
                  <a:pt x="108" y="175"/>
                </a:lnTo>
                <a:lnTo>
                  <a:pt x="106" y="187"/>
                </a:lnTo>
                <a:lnTo>
                  <a:pt x="106" y="199"/>
                </a:lnTo>
                <a:lnTo>
                  <a:pt x="107" y="211"/>
                </a:lnTo>
                <a:lnTo>
                  <a:pt x="109" y="224"/>
                </a:lnTo>
                <a:lnTo>
                  <a:pt x="98" y="225"/>
                </a:lnTo>
                <a:lnTo>
                  <a:pt x="86" y="229"/>
                </a:lnTo>
                <a:lnTo>
                  <a:pt x="75" y="234"/>
                </a:lnTo>
                <a:lnTo>
                  <a:pt x="64" y="241"/>
                </a:lnTo>
                <a:lnTo>
                  <a:pt x="56" y="248"/>
                </a:lnTo>
                <a:lnTo>
                  <a:pt x="47" y="258"/>
                </a:lnTo>
                <a:lnTo>
                  <a:pt x="40" y="268"/>
                </a:lnTo>
                <a:lnTo>
                  <a:pt x="34" y="279"/>
                </a:lnTo>
                <a:lnTo>
                  <a:pt x="30" y="291"/>
                </a:lnTo>
                <a:lnTo>
                  <a:pt x="28" y="303"/>
                </a:lnTo>
                <a:lnTo>
                  <a:pt x="28" y="316"/>
                </a:lnTo>
                <a:lnTo>
                  <a:pt x="29" y="328"/>
                </a:lnTo>
                <a:lnTo>
                  <a:pt x="31" y="339"/>
                </a:lnTo>
                <a:lnTo>
                  <a:pt x="35" y="351"/>
                </a:lnTo>
                <a:lnTo>
                  <a:pt x="42" y="362"/>
                </a:lnTo>
                <a:lnTo>
                  <a:pt x="48" y="372"/>
                </a:lnTo>
                <a:lnTo>
                  <a:pt x="39" y="378"/>
                </a:lnTo>
                <a:lnTo>
                  <a:pt x="29" y="386"/>
                </a:lnTo>
                <a:lnTo>
                  <a:pt x="20" y="394"/>
                </a:lnTo>
                <a:lnTo>
                  <a:pt x="14" y="405"/>
                </a:lnTo>
                <a:lnTo>
                  <a:pt x="8" y="416"/>
                </a:lnTo>
                <a:lnTo>
                  <a:pt x="3" y="427"/>
                </a:lnTo>
                <a:lnTo>
                  <a:pt x="1" y="439"/>
                </a:lnTo>
                <a:lnTo>
                  <a:pt x="0" y="452"/>
                </a:lnTo>
                <a:lnTo>
                  <a:pt x="1" y="464"/>
                </a:lnTo>
                <a:lnTo>
                  <a:pt x="3" y="477"/>
                </a:lnTo>
                <a:lnTo>
                  <a:pt x="8" y="488"/>
                </a:lnTo>
                <a:lnTo>
                  <a:pt x="14" y="499"/>
                </a:lnTo>
                <a:lnTo>
                  <a:pt x="20" y="509"/>
                </a:lnTo>
                <a:lnTo>
                  <a:pt x="29" y="517"/>
                </a:lnTo>
                <a:lnTo>
                  <a:pt x="38" y="525"/>
                </a:lnTo>
                <a:lnTo>
                  <a:pt x="48" y="531"/>
                </a:lnTo>
                <a:lnTo>
                  <a:pt x="41" y="542"/>
                </a:lnTo>
                <a:lnTo>
                  <a:pt x="35" y="553"/>
                </a:lnTo>
                <a:lnTo>
                  <a:pt x="31" y="564"/>
                </a:lnTo>
                <a:lnTo>
                  <a:pt x="29" y="575"/>
                </a:lnTo>
                <a:lnTo>
                  <a:pt x="28" y="588"/>
                </a:lnTo>
                <a:lnTo>
                  <a:pt x="28" y="600"/>
                </a:lnTo>
                <a:lnTo>
                  <a:pt x="30" y="613"/>
                </a:lnTo>
                <a:lnTo>
                  <a:pt x="34" y="625"/>
                </a:lnTo>
                <a:lnTo>
                  <a:pt x="40" y="635"/>
                </a:lnTo>
                <a:lnTo>
                  <a:pt x="47" y="646"/>
                </a:lnTo>
                <a:lnTo>
                  <a:pt x="56" y="655"/>
                </a:lnTo>
                <a:lnTo>
                  <a:pt x="64" y="663"/>
                </a:lnTo>
                <a:lnTo>
                  <a:pt x="75" y="670"/>
                </a:lnTo>
                <a:lnTo>
                  <a:pt x="86" y="674"/>
                </a:lnTo>
                <a:lnTo>
                  <a:pt x="98" y="678"/>
                </a:lnTo>
                <a:lnTo>
                  <a:pt x="109" y="681"/>
                </a:lnTo>
                <a:lnTo>
                  <a:pt x="107" y="692"/>
                </a:lnTo>
                <a:lnTo>
                  <a:pt x="106" y="704"/>
                </a:lnTo>
                <a:lnTo>
                  <a:pt x="106" y="716"/>
                </a:lnTo>
                <a:lnTo>
                  <a:pt x="108" y="729"/>
                </a:lnTo>
                <a:lnTo>
                  <a:pt x="113" y="740"/>
                </a:lnTo>
                <a:lnTo>
                  <a:pt x="118" y="751"/>
                </a:lnTo>
                <a:lnTo>
                  <a:pt x="125" y="761"/>
                </a:lnTo>
                <a:lnTo>
                  <a:pt x="133" y="771"/>
                </a:lnTo>
                <a:lnTo>
                  <a:pt x="140" y="777"/>
                </a:lnTo>
                <a:lnTo>
                  <a:pt x="147" y="782"/>
                </a:lnTo>
                <a:lnTo>
                  <a:pt x="155" y="787"/>
                </a:lnTo>
                <a:lnTo>
                  <a:pt x="162" y="791"/>
                </a:lnTo>
                <a:lnTo>
                  <a:pt x="171" y="794"/>
                </a:lnTo>
                <a:lnTo>
                  <a:pt x="179" y="796"/>
                </a:lnTo>
                <a:lnTo>
                  <a:pt x="188" y="797"/>
                </a:lnTo>
                <a:lnTo>
                  <a:pt x="196" y="797"/>
                </a:lnTo>
                <a:lnTo>
                  <a:pt x="210" y="796"/>
                </a:lnTo>
                <a:lnTo>
                  <a:pt x="223" y="793"/>
                </a:lnTo>
                <a:lnTo>
                  <a:pt x="225" y="806"/>
                </a:lnTo>
                <a:lnTo>
                  <a:pt x="229" y="818"/>
                </a:lnTo>
                <a:lnTo>
                  <a:pt x="234" y="829"/>
                </a:lnTo>
                <a:lnTo>
                  <a:pt x="240" y="838"/>
                </a:lnTo>
                <a:lnTo>
                  <a:pt x="248" y="848"/>
                </a:lnTo>
                <a:lnTo>
                  <a:pt x="257" y="856"/>
                </a:lnTo>
                <a:lnTo>
                  <a:pt x="268" y="863"/>
                </a:lnTo>
                <a:lnTo>
                  <a:pt x="279" y="869"/>
                </a:lnTo>
                <a:lnTo>
                  <a:pt x="291" y="873"/>
                </a:lnTo>
                <a:lnTo>
                  <a:pt x="304" y="875"/>
                </a:lnTo>
                <a:lnTo>
                  <a:pt x="315" y="876"/>
                </a:lnTo>
                <a:lnTo>
                  <a:pt x="327" y="875"/>
                </a:lnTo>
                <a:lnTo>
                  <a:pt x="340" y="871"/>
                </a:lnTo>
                <a:lnTo>
                  <a:pt x="351" y="868"/>
                </a:lnTo>
                <a:lnTo>
                  <a:pt x="362" y="862"/>
                </a:lnTo>
                <a:lnTo>
                  <a:pt x="371" y="855"/>
                </a:lnTo>
                <a:lnTo>
                  <a:pt x="379" y="865"/>
                </a:lnTo>
                <a:lnTo>
                  <a:pt x="386" y="875"/>
                </a:lnTo>
                <a:lnTo>
                  <a:pt x="395" y="883"/>
                </a:lnTo>
                <a:lnTo>
                  <a:pt x="404" y="890"/>
                </a:lnTo>
                <a:lnTo>
                  <a:pt x="415" y="896"/>
                </a:lnTo>
                <a:lnTo>
                  <a:pt x="427" y="900"/>
                </a:lnTo>
                <a:lnTo>
                  <a:pt x="439" y="903"/>
                </a:lnTo>
                <a:lnTo>
                  <a:pt x="452" y="904"/>
                </a:lnTo>
                <a:lnTo>
                  <a:pt x="464" y="903"/>
                </a:lnTo>
                <a:lnTo>
                  <a:pt x="476" y="899"/>
                </a:lnTo>
                <a:lnTo>
                  <a:pt x="488" y="896"/>
                </a:lnTo>
                <a:lnTo>
                  <a:pt x="499" y="890"/>
                </a:lnTo>
                <a:lnTo>
                  <a:pt x="510" y="883"/>
                </a:lnTo>
                <a:lnTo>
                  <a:pt x="518" y="875"/>
                </a:lnTo>
                <a:lnTo>
                  <a:pt x="526" y="865"/>
                </a:lnTo>
                <a:lnTo>
                  <a:pt x="532" y="855"/>
                </a:lnTo>
                <a:lnTo>
                  <a:pt x="542" y="862"/>
                </a:lnTo>
                <a:lnTo>
                  <a:pt x="552" y="868"/>
                </a:lnTo>
                <a:lnTo>
                  <a:pt x="564" y="871"/>
                </a:lnTo>
                <a:lnTo>
                  <a:pt x="576" y="875"/>
                </a:lnTo>
                <a:lnTo>
                  <a:pt x="588" y="876"/>
                </a:lnTo>
                <a:lnTo>
                  <a:pt x="601" y="875"/>
                </a:lnTo>
                <a:lnTo>
                  <a:pt x="612" y="873"/>
                </a:lnTo>
                <a:lnTo>
                  <a:pt x="624" y="869"/>
                </a:lnTo>
                <a:lnTo>
                  <a:pt x="636" y="863"/>
                </a:lnTo>
                <a:lnTo>
                  <a:pt x="647" y="856"/>
                </a:lnTo>
                <a:lnTo>
                  <a:pt x="655" y="848"/>
                </a:lnTo>
                <a:lnTo>
                  <a:pt x="663" y="838"/>
                </a:lnTo>
                <a:lnTo>
                  <a:pt x="669" y="829"/>
                </a:lnTo>
                <a:lnTo>
                  <a:pt x="675" y="818"/>
                </a:lnTo>
                <a:lnTo>
                  <a:pt x="678" y="806"/>
                </a:lnTo>
                <a:lnTo>
                  <a:pt x="680" y="793"/>
                </a:lnTo>
                <a:lnTo>
                  <a:pt x="694" y="796"/>
                </a:lnTo>
                <a:lnTo>
                  <a:pt x="707" y="797"/>
                </a:lnTo>
                <a:lnTo>
                  <a:pt x="717" y="797"/>
                </a:lnTo>
                <a:lnTo>
                  <a:pt x="725" y="796"/>
                </a:lnTo>
                <a:lnTo>
                  <a:pt x="734" y="794"/>
                </a:lnTo>
                <a:lnTo>
                  <a:pt x="742" y="791"/>
                </a:lnTo>
                <a:lnTo>
                  <a:pt x="750" y="787"/>
                </a:lnTo>
                <a:lnTo>
                  <a:pt x="757" y="782"/>
                </a:lnTo>
                <a:lnTo>
                  <a:pt x="765" y="777"/>
                </a:lnTo>
                <a:lnTo>
                  <a:pt x="771" y="771"/>
                </a:lnTo>
                <a:lnTo>
                  <a:pt x="780" y="761"/>
                </a:lnTo>
                <a:lnTo>
                  <a:pt x="786" y="751"/>
                </a:lnTo>
                <a:lnTo>
                  <a:pt x="792" y="740"/>
                </a:lnTo>
                <a:lnTo>
                  <a:pt x="795" y="729"/>
                </a:lnTo>
                <a:lnTo>
                  <a:pt x="797" y="716"/>
                </a:lnTo>
                <a:lnTo>
                  <a:pt x="798" y="704"/>
                </a:lnTo>
                <a:lnTo>
                  <a:pt x="797" y="692"/>
                </a:lnTo>
                <a:lnTo>
                  <a:pt x="794" y="681"/>
                </a:lnTo>
                <a:lnTo>
                  <a:pt x="807" y="678"/>
                </a:lnTo>
                <a:lnTo>
                  <a:pt x="817" y="674"/>
                </a:lnTo>
                <a:lnTo>
                  <a:pt x="829" y="670"/>
                </a:lnTo>
                <a:lnTo>
                  <a:pt x="839" y="663"/>
                </a:lnTo>
                <a:lnTo>
                  <a:pt x="848" y="655"/>
                </a:lnTo>
                <a:lnTo>
                  <a:pt x="857" y="646"/>
                </a:lnTo>
                <a:lnTo>
                  <a:pt x="863" y="635"/>
                </a:lnTo>
                <a:lnTo>
                  <a:pt x="869" y="625"/>
                </a:lnTo>
                <a:lnTo>
                  <a:pt x="873" y="613"/>
                </a:lnTo>
                <a:lnTo>
                  <a:pt x="875" y="600"/>
                </a:lnTo>
                <a:lnTo>
                  <a:pt x="876" y="588"/>
                </a:lnTo>
                <a:lnTo>
                  <a:pt x="875" y="575"/>
                </a:lnTo>
                <a:lnTo>
                  <a:pt x="872" y="564"/>
                </a:lnTo>
                <a:lnTo>
                  <a:pt x="868" y="553"/>
                </a:lnTo>
                <a:lnTo>
                  <a:pt x="862" y="542"/>
                </a:lnTo>
                <a:lnTo>
                  <a:pt x="855" y="531"/>
                </a:lnTo>
                <a:lnTo>
                  <a:pt x="866" y="525"/>
                </a:lnTo>
                <a:lnTo>
                  <a:pt x="875" y="517"/>
                </a:lnTo>
                <a:lnTo>
                  <a:pt x="883" y="509"/>
                </a:lnTo>
                <a:lnTo>
                  <a:pt x="890" y="499"/>
                </a:lnTo>
                <a:lnTo>
                  <a:pt x="896" y="488"/>
                </a:lnTo>
                <a:lnTo>
                  <a:pt x="900" y="477"/>
                </a:lnTo>
                <a:lnTo>
                  <a:pt x="903" y="464"/>
                </a:lnTo>
                <a:lnTo>
                  <a:pt x="903" y="4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69">
            <a:extLst>
              <a:ext uri="{FF2B5EF4-FFF2-40B4-BE49-F238E27FC236}">
                <a16:creationId xmlns="" xmlns:a16="http://schemas.microsoft.com/office/drawing/2014/main" id="{7154CD7E-FD9E-4244-ACAC-5B10ECB725A7}"/>
              </a:ext>
            </a:extLst>
          </p:cNvPr>
          <p:cNvGrpSpPr/>
          <p:nvPr/>
        </p:nvGrpSpPr>
        <p:grpSpPr>
          <a:xfrm>
            <a:off x="8201200" y="5317908"/>
            <a:ext cx="284163" cy="212725"/>
            <a:chOff x="7610475" y="3671888"/>
            <a:chExt cx="284163" cy="212725"/>
          </a:xfrm>
          <a:solidFill>
            <a:schemeClr val="bg1"/>
          </a:solidFill>
        </p:grpSpPr>
        <p:sp>
          <p:nvSpPr>
            <p:cNvPr id="71" name="Freeform 3248">
              <a:extLst>
                <a:ext uri="{FF2B5EF4-FFF2-40B4-BE49-F238E27FC236}">
                  <a16:creationId xmlns="" xmlns:a16="http://schemas.microsoft.com/office/drawing/2014/main" id="{502A43FC-2077-4E54-84EA-8DD28C600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3838" y="3689350"/>
              <a:ext cx="50800" cy="177800"/>
            </a:xfrm>
            <a:custGeom>
              <a:avLst/>
              <a:gdLst>
                <a:gd name="T0" fmla="*/ 20 w 162"/>
                <a:gd name="T1" fmla="*/ 1 h 559"/>
                <a:gd name="T2" fmla="*/ 15 w 162"/>
                <a:gd name="T3" fmla="*/ 0 h 559"/>
                <a:gd name="T4" fmla="*/ 9 w 162"/>
                <a:gd name="T5" fmla="*/ 1 h 559"/>
                <a:gd name="T6" fmla="*/ 4 w 162"/>
                <a:gd name="T7" fmla="*/ 4 h 559"/>
                <a:gd name="T8" fmla="*/ 1 w 162"/>
                <a:gd name="T9" fmla="*/ 10 h 559"/>
                <a:gd name="T10" fmla="*/ 0 w 162"/>
                <a:gd name="T11" fmla="*/ 15 h 559"/>
                <a:gd name="T12" fmla="*/ 2 w 162"/>
                <a:gd name="T13" fmla="*/ 22 h 559"/>
                <a:gd name="T14" fmla="*/ 5 w 162"/>
                <a:gd name="T15" fmla="*/ 26 h 559"/>
                <a:gd name="T16" fmla="*/ 21 w 162"/>
                <a:gd name="T17" fmla="*/ 38 h 559"/>
                <a:gd name="T18" fmla="*/ 47 w 162"/>
                <a:gd name="T19" fmla="*/ 60 h 559"/>
                <a:gd name="T20" fmla="*/ 70 w 162"/>
                <a:gd name="T21" fmla="*/ 86 h 559"/>
                <a:gd name="T22" fmla="*/ 90 w 162"/>
                <a:gd name="T23" fmla="*/ 116 h 559"/>
                <a:gd name="T24" fmla="*/ 107 w 162"/>
                <a:gd name="T25" fmla="*/ 149 h 559"/>
                <a:gd name="T26" fmla="*/ 118 w 162"/>
                <a:gd name="T27" fmla="*/ 183 h 559"/>
                <a:gd name="T28" fmla="*/ 127 w 162"/>
                <a:gd name="T29" fmla="*/ 221 h 559"/>
                <a:gd name="T30" fmla="*/ 131 w 162"/>
                <a:gd name="T31" fmla="*/ 259 h 559"/>
                <a:gd name="T32" fmla="*/ 131 w 162"/>
                <a:gd name="T33" fmla="*/ 299 h 559"/>
                <a:gd name="T34" fmla="*/ 127 w 162"/>
                <a:gd name="T35" fmla="*/ 337 h 559"/>
                <a:gd name="T36" fmla="*/ 118 w 162"/>
                <a:gd name="T37" fmla="*/ 375 h 559"/>
                <a:gd name="T38" fmla="*/ 107 w 162"/>
                <a:gd name="T39" fmla="*/ 410 h 559"/>
                <a:gd name="T40" fmla="*/ 90 w 162"/>
                <a:gd name="T41" fmla="*/ 442 h 559"/>
                <a:gd name="T42" fmla="*/ 70 w 162"/>
                <a:gd name="T43" fmla="*/ 472 h 559"/>
                <a:gd name="T44" fmla="*/ 47 w 162"/>
                <a:gd name="T45" fmla="*/ 499 h 559"/>
                <a:gd name="T46" fmla="*/ 21 w 162"/>
                <a:gd name="T47" fmla="*/ 521 h 559"/>
                <a:gd name="T48" fmla="*/ 5 w 162"/>
                <a:gd name="T49" fmla="*/ 533 h 559"/>
                <a:gd name="T50" fmla="*/ 2 w 162"/>
                <a:gd name="T51" fmla="*/ 537 h 559"/>
                <a:gd name="T52" fmla="*/ 0 w 162"/>
                <a:gd name="T53" fmla="*/ 543 h 559"/>
                <a:gd name="T54" fmla="*/ 1 w 162"/>
                <a:gd name="T55" fmla="*/ 549 h 559"/>
                <a:gd name="T56" fmla="*/ 5 w 162"/>
                <a:gd name="T57" fmla="*/ 554 h 559"/>
                <a:gd name="T58" fmla="*/ 11 w 162"/>
                <a:gd name="T59" fmla="*/ 558 h 559"/>
                <a:gd name="T60" fmla="*/ 19 w 162"/>
                <a:gd name="T61" fmla="*/ 558 h 559"/>
                <a:gd name="T62" fmla="*/ 39 w 162"/>
                <a:gd name="T63" fmla="*/ 545 h 559"/>
                <a:gd name="T64" fmla="*/ 68 w 162"/>
                <a:gd name="T65" fmla="*/ 520 h 559"/>
                <a:gd name="T66" fmla="*/ 94 w 162"/>
                <a:gd name="T67" fmla="*/ 491 h 559"/>
                <a:gd name="T68" fmla="*/ 115 w 162"/>
                <a:gd name="T69" fmla="*/ 458 h 559"/>
                <a:gd name="T70" fmla="*/ 133 w 162"/>
                <a:gd name="T71" fmla="*/ 423 h 559"/>
                <a:gd name="T72" fmla="*/ 147 w 162"/>
                <a:gd name="T73" fmla="*/ 384 h 559"/>
                <a:gd name="T74" fmla="*/ 157 w 162"/>
                <a:gd name="T75" fmla="*/ 344 h 559"/>
                <a:gd name="T76" fmla="*/ 161 w 162"/>
                <a:gd name="T77" fmla="*/ 301 h 559"/>
                <a:gd name="T78" fmla="*/ 161 w 162"/>
                <a:gd name="T79" fmla="*/ 257 h 559"/>
                <a:gd name="T80" fmla="*/ 157 w 162"/>
                <a:gd name="T81" fmla="*/ 215 h 559"/>
                <a:gd name="T82" fmla="*/ 147 w 162"/>
                <a:gd name="T83" fmla="*/ 175 h 559"/>
                <a:gd name="T84" fmla="*/ 133 w 162"/>
                <a:gd name="T85" fmla="*/ 136 h 559"/>
                <a:gd name="T86" fmla="*/ 115 w 162"/>
                <a:gd name="T87" fmla="*/ 100 h 559"/>
                <a:gd name="T88" fmla="*/ 94 w 162"/>
                <a:gd name="T89" fmla="*/ 68 h 559"/>
                <a:gd name="T90" fmla="*/ 68 w 162"/>
                <a:gd name="T91" fmla="*/ 38 h 559"/>
                <a:gd name="T92" fmla="*/ 39 w 162"/>
                <a:gd name="T93" fmla="*/ 13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2" h="559">
                  <a:moveTo>
                    <a:pt x="23" y="2"/>
                  </a:move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22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21" y="38"/>
                  </a:lnTo>
                  <a:lnTo>
                    <a:pt x="35" y="48"/>
                  </a:lnTo>
                  <a:lnTo>
                    <a:pt x="47" y="60"/>
                  </a:lnTo>
                  <a:lnTo>
                    <a:pt x="60" y="73"/>
                  </a:lnTo>
                  <a:lnTo>
                    <a:pt x="70" y="86"/>
                  </a:lnTo>
                  <a:lnTo>
                    <a:pt x="81" y="101"/>
                  </a:lnTo>
                  <a:lnTo>
                    <a:pt x="90" y="116"/>
                  </a:lnTo>
                  <a:lnTo>
                    <a:pt x="98" y="132"/>
                  </a:lnTo>
                  <a:lnTo>
                    <a:pt x="107" y="149"/>
                  </a:lnTo>
                  <a:lnTo>
                    <a:pt x="113" y="166"/>
                  </a:lnTo>
                  <a:lnTo>
                    <a:pt x="118" y="183"/>
                  </a:lnTo>
                  <a:lnTo>
                    <a:pt x="124" y="202"/>
                  </a:lnTo>
                  <a:lnTo>
                    <a:pt x="127" y="221"/>
                  </a:lnTo>
                  <a:lnTo>
                    <a:pt x="130" y="240"/>
                  </a:lnTo>
                  <a:lnTo>
                    <a:pt x="131" y="259"/>
                  </a:lnTo>
                  <a:lnTo>
                    <a:pt x="132" y="279"/>
                  </a:lnTo>
                  <a:lnTo>
                    <a:pt x="131" y="299"/>
                  </a:lnTo>
                  <a:lnTo>
                    <a:pt x="130" y="319"/>
                  </a:lnTo>
                  <a:lnTo>
                    <a:pt x="127" y="337"/>
                  </a:lnTo>
                  <a:lnTo>
                    <a:pt x="124" y="356"/>
                  </a:lnTo>
                  <a:lnTo>
                    <a:pt x="118" y="375"/>
                  </a:lnTo>
                  <a:lnTo>
                    <a:pt x="113" y="393"/>
                  </a:lnTo>
                  <a:lnTo>
                    <a:pt x="107" y="410"/>
                  </a:lnTo>
                  <a:lnTo>
                    <a:pt x="98" y="426"/>
                  </a:lnTo>
                  <a:lnTo>
                    <a:pt x="90" y="442"/>
                  </a:lnTo>
                  <a:lnTo>
                    <a:pt x="81" y="458"/>
                  </a:lnTo>
                  <a:lnTo>
                    <a:pt x="70" y="472"/>
                  </a:lnTo>
                  <a:lnTo>
                    <a:pt x="60" y="486"/>
                  </a:lnTo>
                  <a:lnTo>
                    <a:pt x="47" y="499"/>
                  </a:lnTo>
                  <a:lnTo>
                    <a:pt x="35" y="510"/>
                  </a:lnTo>
                  <a:lnTo>
                    <a:pt x="21" y="521"/>
                  </a:lnTo>
                  <a:lnTo>
                    <a:pt x="7" y="531"/>
                  </a:lnTo>
                  <a:lnTo>
                    <a:pt x="5" y="533"/>
                  </a:lnTo>
                  <a:lnTo>
                    <a:pt x="3" y="535"/>
                  </a:lnTo>
                  <a:lnTo>
                    <a:pt x="2" y="537"/>
                  </a:lnTo>
                  <a:lnTo>
                    <a:pt x="1" y="540"/>
                  </a:lnTo>
                  <a:lnTo>
                    <a:pt x="0" y="543"/>
                  </a:lnTo>
                  <a:lnTo>
                    <a:pt x="1" y="546"/>
                  </a:lnTo>
                  <a:lnTo>
                    <a:pt x="1" y="549"/>
                  </a:lnTo>
                  <a:lnTo>
                    <a:pt x="3" y="551"/>
                  </a:lnTo>
                  <a:lnTo>
                    <a:pt x="5" y="554"/>
                  </a:lnTo>
                  <a:lnTo>
                    <a:pt x="8" y="556"/>
                  </a:lnTo>
                  <a:lnTo>
                    <a:pt x="11" y="558"/>
                  </a:lnTo>
                  <a:lnTo>
                    <a:pt x="15" y="559"/>
                  </a:lnTo>
                  <a:lnTo>
                    <a:pt x="19" y="558"/>
                  </a:lnTo>
                  <a:lnTo>
                    <a:pt x="23" y="555"/>
                  </a:lnTo>
                  <a:lnTo>
                    <a:pt x="39" y="545"/>
                  </a:lnTo>
                  <a:lnTo>
                    <a:pt x="53" y="533"/>
                  </a:lnTo>
                  <a:lnTo>
                    <a:pt x="68" y="520"/>
                  </a:lnTo>
                  <a:lnTo>
                    <a:pt x="81" y="506"/>
                  </a:lnTo>
                  <a:lnTo>
                    <a:pt x="94" y="491"/>
                  </a:lnTo>
                  <a:lnTo>
                    <a:pt x="105" y="475"/>
                  </a:lnTo>
                  <a:lnTo>
                    <a:pt x="115" y="458"/>
                  </a:lnTo>
                  <a:lnTo>
                    <a:pt x="125" y="441"/>
                  </a:lnTo>
                  <a:lnTo>
                    <a:pt x="133" y="423"/>
                  </a:lnTo>
                  <a:lnTo>
                    <a:pt x="141" y="403"/>
                  </a:lnTo>
                  <a:lnTo>
                    <a:pt x="147" y="384"/>
                  </a:lnTo>
                  <a:lnTo>
                    <a:pt x="153" y="364"/>
                  </a:lnTo>
                  <a:lnTo>
                    <a:pt x="157" y="344"/>
                  </a:lnTo>
                  <a:lnTo>
                    <a:pt x="159" y="322"/>
                  </a:lnTo>
                  <a:lnTo>
                    <a:pt x="161" y="301"/>
                  </a:lnTo>
                  <a:lnTo>
                    <a:pt x="162" y="279"/>
                  </a:lnTo>
                  <a:lnTo>
                    <a:pt x="161" y="257"/>
                  </a:lnTo>
                  <a:lnTo>
                    <a:pt x="159" y="236"/>
                  </a:lnTo>
                  <a:lnTo>
                    <a:pt x="157" y="215"/>
                  </a:lnTo>
                  <a:lnTo>
                    <a:pt x="153" y="195"/>
                  </a:lnTo>
                  <a:lnTo>
                    <a:pt x="147" y="175"/>
                  </a:lnTo>
                  <a:lnTo>
                    <a:pt x="141" y="154"/>
                  </a:lnTo>
                  <a:lnTo>
                    <a:pt x="133" y="136"/>
                  </a:lnTo>
                  <a:lnTo>
                    <a:pt x="125" y="118"/>
                  </a:lnTo>
                  <a:lnTo>
                    <a:pt x="115" y="100"/>
                  </a:lnTo>
                  <a:lnTo>
                    <a:pt x="105" y="83"/>
                  </a:lnTo>
                  <a:lnTo>
                    <a:pt x="94" y="68"/>
                  </a:lnTo>
                  <a:lnTo>
                    <a:pt x="81" y="53"/>
                  </a:lnTo>
                  <a:lnTo>
                    <a:pt x="68" y="38"/>
                  </a:lnTo>
                  <a:lnTo>
                    <a:pt x="53" y="25"/>
                  </a:lnTo>
                  <a:lnTo>
                    <a:pt x="39" y="13"/>
                  </a:lnTo>
                  <a:lnTo>
                    <a:pt x="2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249">
              <a:extLst>
                <a:ext uri="{FF2B5EF4-FFF2-40B4-BE49-F238E27FC236}">
                  <a16:creationId xmlns="" xmlns:a16="http://schemas.microsoft.com/office/drawing/2014/main" id="{DCB3DC6C-57AD-4C29-B0A3-4CC9D71B6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4788" y="3708400"/>
              <a:ext cx="46038" cy="141288"/>
            </a:xfrm>
            <a:custGeom>
              <a:avLst/>
              <a:gdLst>
                <a:gd name="T0" fmla="*/ 142 w 142"/>
                <a:gd name="T1" fmla="*/ 204 h 445"/>
                <a:gd name="T2" fmla="*/ 138 w 142"/>
                <a:gd name="T3" fmla="*/ 170 h 445"/>
                <a:gd name="T4" fmla="*/ 130 w 142"/>
                <a:gd name="T5" fmla="*/ 137 h 445"/>
                <a:gd name="T6" fmla="*/ 117 w 142"/>
                <a:gd name="T7" fmla="*/ 106 h 445"/>
                <a:gd name="T8" fmla="*/ 102 w 142"/>
                <a:gd name="T9" fmla="*/ 77 h 445"/>
                <a:gd name="T10" fmla="*/ 82 w 142"/>
                <a:gd name="T11" fmla="*/ 51 h 445"/>
                <a:gd name="T12" fmla="*/ 60 w 142"/>
                <a:gd name="T13" fmla="*/ 28 h 445"/>
                <a:gd name="T14" fmla="*/ 35 w 142"/>
                <a:gd name="T15" fmla="*/ 9 h 445"/>
                <a:gd name="T16" fmla="*/ 18 w 142"/>
                <a:gd name="T17" fmla="*/ 0 h 445"/>
                <a:gd name="T18" fmla="*/ 13 w 142"/>
                <a:gd name="T19" fmla="*/ 0 h 445"/>
                <a:gd name="T20" fmla="*/ 8 w 142"/>
                <a:gd name="T21" fmla="*/ 1 h 445"/>
                <a:gd name="T22" fmla="*/ 3 w 142"/>
                <a:gd name="T23" fmla="*/ 5 h 445"/>
                <a:gd name="T24" fmla="*/ 0 w 142"/>
                <a:gd name="T25" fmla="*/ 11 h 445"/>
                <a:gd name="T26" fmla="*/ 0 w 142"/>
                <a:gd name="T27" fmla="*/ 16 h 445"/>
                <a:gd name="T28" fmla="*/ 1 w 142"/>
                <a:gd name="T29" fmla="*/ 21 h 445"/>
                <a:gd name="T30" fmla="*/ 5 w 142"/>
                <a:gd name="T31" fmla="*/ 27 h 445"/>
                <a:gd name="T32" fmla="*/ 19 w 142"/>
                <a:gd name="T33" fmla="*/ 35 h 445"/>
                <a:gd name="T34" fmla="*/ 41 w 142"/>
                <a:gd name="T35" fmla="*/ 51 h 445"/>
                <a:gd name="T36" fmla="*/ 60 w 142"/>
                <a:gd name="T37" fmla="*/ 70 h 445"/>
                <a:gd name="T38" fmla="*/ 77 w 142"/>
                <a:gd name="T39" fmla="*/ 94 h 445"/>
                <a:gd name="T40" fmla="*/ 91 w 142"/>
                <a:gd name="T41" fmla="*/ 119 h 445"/>
                <a:gd name="T42" fmla="*/ 102 w 142"/>
                <a:gd name="T43" fmla="*/ 146 h 445"/>
                <a:gd name="T44" fmla="*/ 108 w 142"/>
                <a:gd name="T45" fmla="*/ 175 h 445"/>
                <a:gd name="T46" fmla="*/ 112 w 142"/>
                <a:gd name="T47" fmla="*/ 206 h 445"/>
                <a:gd name="T48" fmla="*/ 112 w 142"/>
                <a:gd name="T49" fmla="*/ 237 h 445"/>
                <a:gd name="T50" fmla="*/ 108 w 142"/>
                <a:gd name="T51" fmla="*/ 268 h 445"/>
                <a:gd name="T52" fmla="*/ 102 w 142"/>
                <a:gd name="T53" fmla="*/ 297 h 445"/>
                <a:gd name="T54" fmla="*/ 91 w 142"/>
                <a:gd name="T55" fmla="*/ 325 h 445"/>
                <a:gd name="T56" fmla="*/ 77 w 142"/>
                <a:gd name="T57" fmla="*/ 351 h 445"/>
                <a:gd name="T58" fmla="*/ 60 w 142"/>
                <a:gd name="T59" fmla="*/ 373 h 445"/>
                <a:gd name="T60" fmla="*/ 41 w 142"/>
                <a:gd name="T61" fmla="*/ 394 h 445"/>
                <a:gd name="T62" fmla="*/ 19 w 142"/>
                <a:gd name="T63" fmla="*/ 410 h 445"/>
                <a:gd name="T64" fmla="*/ 5 w 142"/>
                <a:gd name="T65" fmla="*/ 418 h 445"/>
                <a:gd name="T66" fmla="*/ 1 w 142"/>
                <a:gd name="T67" fmla="*/ 422 h 445"/>
                <a:gd name="T68" fmla="*/ 0 w 142"/>
                <a:gd name="T69" fmla="*/ 428 h 445"/>
                <a:gd name="T70" fmla="*/ 0 w 142"/>
                <a:gd name="T71" fmla="*/ 434 h 445"/>
                <a:gd name="T72" fmla="*/ 3 w 142"/>
                <a:gd name="T73" fmla="*/ 440 h 445"/>
                <a:gd name="T74" fmla="*/ 11 w 142"/>
                <a:gd name="T75" fmla="*/ 444 h 445"/>
                <a:gd name="T76" fmla="*/ 18 w 142"/>
                <a:gd name="T77" fmla="*/ 444 h 445"/>
                <a:gd name="T78" fmla="*/ 35 w 142"/>
                <a:gd name="T79" fmla="*/ 435 h 445"/>
                <a:gd name="T80" fmla="*/ 60 w 142"/>
                <a:gd name="T81" fmla="*/ 416 h 445"/>
                <a:gd name="T82" fmla="*/ 82 w 142"/>
                <a:gd name="T83" fmla="*/ 394 h 445"/>
                <a:gd name="T84" fmla="*/ 102 w 142"/>
                <a:gd name="T85" fmla="*/ 368 h 445"/>
                <a:gd name="T86" fmla="*/ 117 w 142"/>
                <a:gd name="T87" fmla="*/ 339 h 445"/>
                <a:gd name="T88" fmla="*/ 130 w 142"/>
                <a:gd name="T89" fmla="*/ 308 h 445"/>
                <a:gd name="T90" fmla="*/ 138 w 142"/>
                <a:gd name="T91" fmla="*/ 275 h 445"/>
                <a:gd name="T92" fmla="*/ 142 w 142"/>
                <a:gd name="T93" fmla="*/ 23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" h="445">
                  <a:moveTo>
                    <a:pt x="142" y="222"/>
                  </a:moveTo>
                  <a:lnTo>
                    <a:pt x="142" y="204"/>
                  </a:lnTo>
                  <a:lnTo>
                    <a:pt x="140" y="187"/>
                  </a:lnTo>
                  <a:lnTo>
                    <a:pt x="138" y="170"/>
                  </a:lnTo>
                  <a:lnTo>
                    <a:pt x="134" y="153"/>
                  </a:lnTo>
                  <a:lnTo>
                    <a:pt x="130" y="137"/>
                  </a:lnTo>
                  <a:lnTo>
                    <a:pt x="124" y="121"/>
                  </a:lnTo>
                  <a:lnTo>
                    <a:pt x="117" y="106"/>
                  </a:lnTo>
                  <a:lnTo>
                    <a:pt x="109" y="91"/>
                  </a:lnTo>
                  <a:lnTo>
                    <a:pt x="102" y="77"/>
                  </a:lnTo>
                  <a:lnTo>
                    <a:pt x="92" y="63"/>
                  </a:lnTo>
                  <a:lnTo>
                    <a:pt x="82" y="51"/>
                  </a:lnTo>
                  <a:lnTo>
                    <a:pt x="72" y="39"/>
                  </a:lnTo>
                  <a:lnTo>
                    <a:pt x="60" y="28"/>
                  </a:lnTo>
                  <a:lnTo>
                    <a:pt x="48" y="18"/>
                  </a:lnTo>
                  <a:lnTo>
                    <a:pt x="35" y="9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8" y="28"/>
                  </a:lnTo>
                  <a:lnTo>
                    <a:pt x="19" y="35"/>
                  </a:lnTo>
                  <a:lnTo>
                    <a:pt x="30" y="43"/>
                  </a:lnTo>
                  <a:lnTo>
                    <a:pt x="41" y="51"/>
                  </a:lnTo>
                  <a:lnTo>
                    <a:pt x="51" y="61"/>
                  </a:lnTo>
                  <a:lnTo>
                    <a:pt x="60" y="70"/>
                  </a:lnTo>
                  <a:lnTo>
                    <a:pt x="69" y="82"/>
                  </a:lnTo>
                  <a:lnTo>
                    <a:pt x="77" y="94"/>
                  </a:lnTo>
                  <a:lnTo>
                    <a:pt x="85" y="106"/>
                  </a:lnTo>
                  <a:lnTo>
                    <a:pt x="91" y="119"/>
                  </a:lnTo>
                  <a:lnTo>
                    <a:pt x="96" y="133"/>
                  </a:lnTo>
                  <a:lnTo>
                    <a:pt x="102" y="146"/>
                  </a:lnTo>
                  <a:lnTo>
                    <a:pt x="105" y="161"/>
                  </a:lnTo>
                  <a:lnTo>
                    <a:pt x="108" y="175"/>
                  </a:lnTo>
                  <a:lnTo>
                    <a:pt x="111" y="191"/>
                  </a:lnTo>
                  <a:lnTo>
                    <a:pt x="112" y="206"/>
                  </a:lnTo>
                  <a:lnTo>
                    <a:pt x="112" y="222"/>
                  </a:lnTo>
                  <a:lnTo>
                    <a:pt x="112" y="237"/>
                  </a:lnTo>
                  <a:lnTo>
                    <a:pt x="111" y="253"/>
                  </a:lnTo>
                  <a:lnTo>
                    <a:pt x="108" y="268"/>
                  </a:lnTo>
                  <a:lnTo>
                    <a:pt x="105" y="283"/>
                  </a:lnTo>
                  <a:lnTo>
                    <a:pt x="102" y="297"/>
                  </a:lnTo>
                  <a:lnTo>
                    <a:pt x="96" y="311"/>
                  </a:lnTo>
                  <a:lnTo>
                    <a:pt x="91" y="325"/>
                  </a:lnTo>
                  <a:lnTo>
                    <a:pt x="85" y="338"/>
                  </a:lnTo>
                  <a:lnTo>
                    <a:pt x="77" y="351"/>
                  </a:lnTo>
                  <a:lnTo>
                    <a:pt x="69" y="363"/>
                  </a:lnTo>
                  <a:lnTo>
                    <a:pt x="60" y="373"/>
                  </a:lnTo>
                  <a:lnTo>
                    <a:pt x="51" y="384"/>
                  </a:lnTo>
                  <a:lnTo>
                    <a:pt x="41" y="394"/>
                  </a:lnTo>
                  <a:lnTo>
                    <a:pt x="30" y="402"/>
                  </a:lnTo>
                  <a:lnTo>
                    <a:pt x="19" y="410"/>
                  </a:lnTo>
                  <a:lnTo>
                    <a:pt x="8" y="416"/>
                  </a:lnTo>
                  <a:lnTo>
                    <a:pt x="5" y="418"/>
                  </a:lnTo>
                  <a:lnTo>
                    <a:pt x="3" y="420"/>
                  </a:lnTo>
                  <a:lnTo>
                    <a:pt x="1" y="422"/>
                  </a:lnTo>
                  <a:lnTo>
                    <a:pt x="0" y="426"/>
                  </a:lnTo>
                  <a:lnTo>
                    <a:pt x="0" y="428"/>
                  </a:lnTo>
                  <a:lnTo>
                    <a:pt x="0" y="431"/>
                  </a:lnTo>
                  <a:lnTo>
                    <a:pt x="0" y="434"/>
                  </a:lnTo>
                  <a:lnTo>
                    <a:pt x="1" y="436"/>
                  </a:lnTo>
                  <a:lnTo>
                    <a:pt x="3" y="440"/>
                  </a:lnTo>
                  <a:lnTo>
                    <a:pt x="7" y="443"/>
                  </a:lnTo>
                  <a:lnTo>
                    <a:pt x="11" y="444"/>
                  </a:lnTo>
                  <a:lnTo>
                    <a:pt x="15" y="445"/>
                  </a:lnTo>
                  <a:lnTo>
                    <a:pt x="18" y="444"/>
                  </a:lnTo>
                  <a:lnTo>
                    <a:pt x="21" y="443"/>
                  </a:lnTo>
                  <a:lnTo>
                    <a:pt x="35" y="435"/>
                  </a:lnTo>
                  <a:lnTo>
                    <a:pt x="48" y="426"/>
                  </a:lnTo>
                  <a:lnTo>
                    <a:pt x="60" y="416"/>
                  </a:lnTo>
                  <a:lnTo>
                    <a:pt x="72" y="405"/>
                  </a:lnTo>
                  <a:lnTo>
                    <a:pt x="82" y="394"/>
                  </a:lnTo>
                  <a:lnTo>
                    <a:pt x="92" y="381"/>
                  </a:lnTo>
                  <a:lnTo>
                    <a:pt x="102" y="368"/>
                  </a:lnTo>
                  <a:lnTo>
                    <a:pt x="109" y="354"/>
                  </a:lnTo>
                  <a:lnTo>
                    <a:pt x="117" y="339"/>
                  </a:lnTo>
                  <a:lnTo>
                    <a:pt x="124" y="323"/>
                  </a:lnTo>
                  <a:lnTo>
                    <a:pt x="130" y="308"/>
                  </a:lnTo>
                  <a:lnTo>
                    <a:pt x="134" y="291"/>
                  </a:lnTo>
                  <a:lnTo>
                    <a:pt x="138" y="275"/>
                  </a:lnTo>
                  <a:lnTo>
                    <a:pt x="140" y="258"/>
                  </a:lnTo>
                  <a:lnTo>
                    <a:pt x="142" y="239"/>
                  </a:lnTo>
                  <a:lnTo>
                    <a:pt x="142" y="2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3250">
              <a:extLst>
                <a:ext uri="{FF2B5EF4-FFF2-40B4-BE49-F238E27FC236}">
                  <a16:creationId xmlns="" xmlns:a16="http://schemas.microsoft.com/office/drawing/2014/main" id="{81B70DAF-34D8-4EF9-B637-07F3F5C4E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7325" y="3725863"/>
              <a:ext cx="39688" cy="104775"/>
            </a:xfrm>
            <a:custGeom>
              <a:avLst/>
              <a:gdLst>
                <a:gd name="T0" fmla="*/ 123 w 124"/>
                <a:gd name="T1" fmla="*/ 150 h 331"/>
                <a:gd name="T2" fmla="*/ 120 w 124"/>
                <a:gd name="T3" fmla="*/ 123 h 331"/>
                <a:gd name="T4" fmla="*/ 113 w 124"/>
                <a:gd name="T5" fmla="*/ 97 h 331"/>
                <a:gd name="T6" fmla="*/ 102 w 124"/>
                <a:gd name="T7" fmla="*/ 72 h 331"/>
                <a:gd name="T8" fmla="*/ 88 w 124"/>
                <a:gd name="T9" fmla="*/ 51 h 331"/>
                <a:gd name="T10" fmla="*/ 72 w 124"/>
                <a:gd name="T11" fmla="*/ 33 h 331"/>
                <a:gd name="T12" fmla="*/ 53 w 124"/>
                <a:gd name="T13" fmla="*/ 17 h 331"/>
                <a:gd name="T14" fmla="*/ 31 w 124"/>
                <a:gd name="T15" fmla="*/ 5 h 331"/>
                <a:gd name="T16" fmla="*/ 16 w 124"/>
                <a:gd name="T17" fmla="*/ 0 h 331"/>
                <a:gd name="T18" fmla="*/ 11 w 124"/>
                <a:gd name="T19" fmla="*/ 0 h 331"/>
                <a:gd name="T20" fmla="*/ 6 w 124"/>
                <a:gd name="T21" fmla="*/ 3 h 331"/>
                <a:gd name="T22" fmla="*/ 3 w 124"/>
                <a:gd name="T23" fmla="*/ 7 h 331"/>
                <a:gd name="T24" fmla="*/ 0 w 124"/>
                <a:gd name="T25" fmla="*/ 12 h 331"/>
                <a:gd name="T26" fmla="*/ 0 w 124"/>
                <a:gd name="T27" fmla="*/ 18 h 331"/>
                <a:gd name="T28" fmla="*/ 3 w 124"/>
                <a:gd name="T29" fmla="*/ 23 h 331"/>
                <a:gd name="T30" fmla="*/ 8 w 124"/>
                <a:gd name="T31" fmla="*/ 27 h 331"/>
                <a:gd name="T32" fmla="*/ 20 w 124"/>
                <a:gd name="T33" fmla="*/ 32 h 331"/>
                <a:gd name="T34" fmla="*/ 37 w 124"/>
                <a:gd name="T35" fmla="*/ 42 h 331"/>
                <a:gd name="T36" fmla="*/ 52 w 124"/>
                <a:gd name="T37" fmla="*/ 55 h 331"/>
                <a:gd name="T38" fmla="*/ 66 w 124"/>
                <a:gd name="T39" fmla="*/ 70 h 331"/>
                <a:gd name="T40" fmla="*/ 76 w 124"/>
                <a:gd name="T41" fmla="*/ 88 h 331"/>
                <a:gd name="T42" fmla="*/ 85 w 124"/>
                <a:gd name="T43" fmla="*/ 109 h 331"/>
                <a:gd name="T44" fmla="*/ 91 w 124"/>
                <a:gd name="T45" fmla="*/ 130 h 331"/>
                <a:gd name="T46" fmla="*/ 93 w 124"/>
                <a:gd name="T47" fmla="*/ 154 h 331"/>
                <a:gd name="T48" fmla="*/ 93 w 124"/>
                <a:gd name="T49" fmla="*/ 177 h 331"/>
                <a:gd name="T50" fmla="*/ 91 w 124"/>
                <a:gd name="T51" fmla="*/ 201 h 331"/>
                <a:gd name="T52" fmla="*/ 85 w 124"/>
                <a:gd name="T53" fmla="*/ 222 h 331"/>
                <a:gd name="T54" fmla="*/ 76 w 124"/>
                <a:gd name="T55" fmla="*/ 242 h 331"/>
                <a:gd name="T56" fmla="*/ 66 w 124"/>
                <a:gd name="T57" fmla="*/ 260 h 331"/>
                <a:gd name="T58" fmla="*/ 52 w 124"/>
                <a:gd name="T59" fmla="*/ 276 h 331"/>
                <a:gd name="T60" fmla="*/ 37 w 124"/>
                <a:gd name="T61" fmla="*/ 288 h 331"/>
                <a:gd name="T62" fmla="*/ 20 w 124"/>
                <a:gd name="T63" fmla="*/ 298 h 331"/>
                <a:gd name="T64" fmla="*/ 8 w 124"/>
                <a:gd name="T65" fmla="*/ 303 h 331"/>
                <a:gd name="T66" fmla="*/ 3 w 124"/>
                <a:gd name="T67" fmla="*/ 307 h 331"/>
                <a:gd name="T68" fmla="*/ 0 w 124"/>
                <a:gd name="T69" fmla="*/ 312 h 331"/>
                <a:gd name="T70" fmla="*/ 0 w 124"/>
                <a:gd name="T71" fmla="*/ 318 h 331"/>
                <a:gd name="T72" fmla="*/ 3 w 124"/>
                <a:gd name="T73" fmla="*/ 325 h 331"/>
                <a:gd name="T74" fmla="*/ 10 w 124"/>
                <a:gd name="T75" fmla="*/ 330 h 331"/>
                <a:gd name="T76" fmla="*/ 17 w 124"/>
                <a:gd name="T77" fmla="*/ 331 h 331"/>
                <a:gd name="T78" fmla="*/ 31 w 124"/>
                <a:gd name="T79" fmla="*/ 326 h 331"/>
                <a:gd name="T80" fmla="*/ 53 w 124"/>
                <a:gd name="T81" fmla="*/ 314 h 331"/>
                <a:gd name="T82" fmla="*/ 72 w 124"/>
                <a:gd name="T83" fmla="*/ 298 h 331"/>
                <a:gd name="T84" fmla="*/ 88 w 124"/>
                <a:gd name="T85" fmla="*/ 279 h 331"/>
                <a:gd name="T86" fmla="*/ 102 w 124"/>
                <a:gd name="T87" fmla="*/ 257 h 331"/>
                <a:gd name="T88" fmla="*/ 113 w 124"/>
                <a:gd name="T89" fmla="*/ 234 h 331"/>
                <a:gd name="T90" fmla="*/ 120 w 124"/>
                <a:gd name="T91" fmla="*/ 207 h 331"/>
                <a:gd name="T92" fmla="*/ 123 w 124"/>
                <a:gd name="T93" fmla="*/ 17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4" h="331">
                  <a:moveTo>
                    <a:pt x="124" y="165"/>
                  </a:moveTo>
                  <a:lnTo>
                    <a:pt x="123" y="150"/>
                  </a:lnTo>
                  <a:lnTo>
                    <a:pt x="122" y="136"/>
                  </a:lnTo>
                  <a:lnTo>
                    <a:pt x="120" y="123"/>
                  </a:lnTo>
                  <a:lnTo>
                    <a:pt x="117" y="110"/>
                  </a:lnTo>
                  <a:lnTo>
                    <a:pt x="113" y="97"/>
                  </a:lnTo>
                  <a:lnTo>
                    <a:pt x="107" y="84"/>
                  </a:lnTo>
                  <a:lnTo>
                    <a:pt x="102" y="72"/>
                  </a:lnTo>
                  <a:lnTo>
                    <a:pt x="96" y="62"/>
                  </a:lnTo>
                  <a:lnTo>
                    <a:pt x="88" y="51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2" y="24"/>
                  </a:lnTo>
                  <a:lnTo>
                    <a:pt x="53" y="17"/>
                  </a:lnTo>
                  <a:lnTo>
                    <a:pt x="42" y="10"/>
                  </a:lnTo>
                  <a:lnTo>
                    <a:pt x="31" y="5"/>
                  </a:lnTo>
                  <a:lnTo>
                    <a:pt x="20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3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3"/>
                  </a:lnTo>
                  <a:lnTo>
                    <a:pt x="5" y="25"/>
                  </a:lnTo>
                  <a:lnTo>
                    <a:pt x="8" y="27"/>
                  </a:lnTo>
                  <a:lnTo>
                    <a:pt x="10" y="28"/>
                  </a:lnTo>
                  <a:lnTo>
                    <a:pt x="20" y="32"/>
                  </a:lnTo>
                  <a:lnTo>
                    <a:pt x="28" y="37"/>
                  </a:lnTo>
                  <a:lnTo>
                    <a:pt x="37" y="42"/>
                  </a:lnTo>
                  <a:lnTo>
                    <a:pt x="44" y="48"/>
                  </a:lnTo>
                  <a:lnTo>
                    <a:pt x="52" y="55"/>
                  </a:lnTo>
                  <a:lnTo>
                    <a:pt x="59" y="63"/>
                  </a:lnTo>
                  <a:lnTo>
                    <a:pt x="66" y="70"/>
                  </a:lnTo>
                  <a:lnTo>
                    <a:pt x="71" y="79"/>
                  </a:lnTo>
                  <a:lnTo>
                    <a:pt x="76" y="88"/>
                  </a:lnTo>
                  <a:lnTo>
                    <a:pt x="81" y="98"/>
                  </a:lnTo>
                  <a:lnTo>
                    <a:pt x="85" y="109"/>
                  </a:lnTo>
                  <a:lnTo>
                    <a:pt x="88" y="119"/>
                  </a:lnTo>
                  <a:lnTo>
                    <a:pt x="91" y="130"/>
                  </a:lnTo>
                  <a:lnTo>
                    <a:pt x="92" y="142"/>
                  </a:lnTo>
                  <a:lnTo>
                    <a:pt x="93" y="154"/>
                  </a:lnTo>
                  <a:lnTo>
                    <a:pt x="95" y="165"/>
                  </a:lnTo>
                  <a:lnTo>
                    <a:pt x="93" y="177"/>
                  </a:lnTo>
                  <a:lnTo>
                    <a:pt x="92" y="189"/>
                  </a:lnTo>
                  <a:lnTo>
                    <a:pt x="91" y="201"/>
                  </a:lnTo>
                  <a:lnTo>
                    <a:pt x="88" y="211"/>
                  </a:lnTo>
                  <a:lnTo>
                    <a:pt x="85" y="222"/>
                  </a:lnTo>
                  <a:lnTo>
                    <a:pt x="81" y="233"/>
                  </a:lnTo>
                  <a:lnTo>
                    <a:pt x="76" y="242"/>
                  </a:lnTo>
                  <a:lnTo>
                    <a:pt x="71" y="251"/>
                  </a:lnTo>
                  <a:lnTo>
                    <a:pt x="66" y="260"/>
                  </a:lnTo>
                  <a:lnTo>
                    <a:pt x="59" y="268"/>
                  </a:lnTo>
                  <a:lnTo>
                    <a:pt x="52" y="276"/>
                  </a:lnTo>
                  <a:lnTo>
                    <a:pt x="44" y="282"/>
                  </a:lnTo>
                  <a:lnTo>
                    <a:pt x="37" y="288"/>
                  </a:lnTo>
                  <a:lnTo>
                    <a:pt x="28" y="294"/>
                  </a:lnTo>
                  <a:lnTo>
                    <a:pt x="20" y="298"/>
                  </a:lnTo>
                  <a:lnTo>
                    <a:pt x="10" y="302"/>
                  </a:lnTo>
                  <a:lnTo>
                    <a:pt x="8" y="303"/>
                  </a:lnTo>
                  <a:lnTo>
                    <a:pt x="5" y="304"/>
                  </a:lnTo>
                  <a:lnTo>
                    <a:pt x="3" y="307"/>
                  </a:lnTo>
                  <a:lnTo>
                    <a:pt x="1" y="310"/>
                  </a:lnTo>
                  <a:lnTo>
                    <a:pt x="0" y="312"/>
                  </a:lnTo>
                  <a:lnTo>
                    <a:pt x="0" y="315"/>
                  </a:lnTo>
                  <a:lnTo>
                    <a:pt x="0" y="318"/>
                  </a:lnTo>
                  <a:lnTo>
                    <a:pt x="0" y="320"/>
                  </a:lnTo>
                  <a:lnTo>
                    <a:pt x="3" y="325"/>
                  </a:lnTo>
                  <a:lnTo>
                    <a:pt x="7" y="328"/>
                  </a:lnTo>
                  <a:lnTo>
                    <a:pt x="10" y="330"/>
                  </a:lnTo>
                  <a:lnTo>
                    <a:pt x="15" y="331"/>
                  </a:lnTo>
                  <a:lnTo>
                    <a:pt x="17" y="331"/>
                  </a:lnTo>
                  <a:lnTo>
                    <a:pt x="20" y="330"/>
                  </a:lnTo>
                  <a:lnTo>
                    <a:pt x="31" y="326"/>
                  </a:lnTo>
                  <a:lnTo>
                    <a:pt x="42" y="320"/>
                  </a:lnTo>
                  <a:lnTo>
                    <a:pt x="53" y="314"/>
                  </a:lnTo>
                  <a:lnTo>
                    <a:pt x="62" y="307"/>
                  </a:lnTo>
                  <a:lnTo>
                    <a:pt x="72" y="298"/>
                  </a:lnTo>
                  <a:lnTo>
                    <a:pt x="81" y="289"/>
                  </a:lnTo>
                  <a:lnTo>
                    <a:pt x="88" y="279"/>
                  </a:lnTo>
                  <a:lnTo>
                    <a:pt x="96" y="269"/>
                  </a:lnTo>
                  <a:lnTo>
                    <a:pt x="102" y="257"/>
                  </a:lnTo>
                  <a:lnTo>
                    <a:pt x="107" y="246"/>
                  </a:lnTo>
                  <a:lnTo>
                    <a:pt x="113" y="234"/>
                  </a:lnTo>
                  <a:lnTo>
                    <a:pt x="117" y="221"/>
                  </a:lnTo>
                  <a:lnTo>
                    <a:pt x="120" y="207"/>
                  </a:lnTo>
                  <a:lnTo>
                    <a:pt x="122" y="193"/>
                  </a:lnTo>
                  <a:lnTo>
                    <a:pt x="123" y="179"/>
                  </a:lnTo>
                  <a:lnTo>
                    <a:pt x="124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3251">
              <a:extLst>
                <a:ext uri="{FF2B5EF4-FFF2-40B4-BE49-F238E27FC236}">
                  <a16:creationId xmlns="" xmlns:a16="http://schemas.microsoft.com/office/drawing/2014/main" id="{5A66BB1E-FCB7-4CCB-9E4F-BE38331D7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0475" y="3671888"/>
              <a:ext cx="160338" cy="212725"/>
            </a:xfrm>
            <a:custGeom>
              <a:avLst/>
              <a:gdLst>
                <a:gd name="T0" fmla="*/ 470 w 508"/>
                <a:gd name="T1" fmla="*/ 1 h 671"/>
                <a:gd name="T2" fmla="*/ 423 w 508"/>
                <a:gd name="T3" fmla="*/ 9 h 671"/>
                <a:gd name="T4" fmla="*/ 378 w 508"/>
                <a:gd name="T5" fmla="*/ 23 h 671"/>
                <a:gd name="T6" fmla="*/ 335 w 508"/>
                <a:gd name="T7" fmla="*/ 43 h 671"/>
                <a:gd name="T8" fmla="*/ 293 w 508"/>
                <a:gd name="T9" fmla="*/ 69 h 671"/>
                <a:gd name="T10" fmla="*/ 255 w 508"/>
                <a:gd name="T11" fmla="*/ 99 h 671"/>
                <a:gd name="T12" fmla="*/ 222 w 508"/>
                <a:gd name="T13" fmla="*/ 134 h 671"/>
                <a:gd name="T14" fmla="*/ 195 w 508"/>
                <a:gd name="T15" fmla="*/ 173 h 671"/>
                <a:gd name="T16" fmla="*/ 104 w 508"/>
                <a:gd name="T17" fmla="*/ 193 h 671"/>
                <a:gd name="T18" fmla="*/ 82 w 508"/>
                <a:gd name="T19" fmla="*/ 195 h 671"/>
                <a:gd name="T20" fmla="*/ 62 w 508"/>
                <a:gd name="T21" fmla="*/ 204 h 671"/>
                <a:gd name="T22" fmla="*/ 44 w 508"/>
                <a:gd name="T23" fmla="*/ 215 h 671"/>
                <a:gd name="T24" fmla="*/ 29 w 508"/>
                <a:gd name="T25" fmla="*/ 230 h 671"/>
                <a:gd name="T26" fmla="*/ 16 w 508"/>
                <a:gd name="T27" fmla="*/ 250 h 671"/>
                <a:gd name="T28" fmla="*/ 7 w 508"/>
                <a:gd name="T29" fmla="*/ 269 h 671"/>
                <a:gd name="T30" fmla="*/ 2 w 508"/>
                <a:gd name="T31" fmla="*/ 290 h 671"/>
                <a:gd name="T32" fmla="*/ 0 w 508"/>
                <a:gd name="T33" fmla="*/ 313 h 671"/>
                <a:gd name="T34" fmla="*/ 0 w 508"/>
                <a:gd name="T35" fmla="*/ 394 h 671"/>
                <a:gd name="T36" fmla="*/ 4 w 508"/>
                <a:gd name="T37" fmla="*/ 415 h 671"/>
                <a:gd name="T38" fmla="*/ 12 w 508"/>
                <a:gd name="T39" fmla="*/ 435 h 671"/>
                <a:gd name="T40" fmla="*/ 24 w 508"/>
                <a:gd name="T41" fmla="*/ 452 h 671"/>
                <a:gd name="T42" fmla="*/ 39 w 508"/>
                <a:gd name="T43" fmla="*/ 467 h 671"/>
                <a:gd name="T44" fmla="*/ 56 w 508"/>
                <a:gd name="T45" fmla="*/ 479 h 671"/>
                <a:gd name="T46" fmla="*/ 77 w 508"/>
                <a:gd name="T47" fmla="*/ 487 h 671"/>
                <a:gd name="T48" fmla="*/ 98 w 508"/>
                <a:gd name="T49" fmla="*/ 491 h 671"/>
                <a:gd name="T50" fmla="*/ 185 w 508"/>
                <a:gd name="T51" fmla="*/ 491 h 671"/>
                <a:gd name="T52" fmla="*/ 207 w 508"/>
                <a:gd name="T53" fmla="*/ 530 h 671"/>
                <a:gd name="T54" fmla="*/ 237 w 508"/>
                <a:gd name="T55" fmla="*/ 564 h 671"/>
                <a:gd name="T56" fmla="*/ 271 w 508"/>
                <a:gd name="T57" fmla="*/ 594 h 671"/>
                <a:gd name="T58" fmla="*/ 310 w 508"/>
                <a:gd name="T59" fmla="*/ 621 h 671"/>
                <a:gd name="T60" fmla="*/ 353 w 508"/>
                <a:gd name="T61" fmla="*/ 642 h 671"/>
                <a:gd name="T62" fmla="*/ 398 w 508"/>
                <a:gd name="T63" fmla="*/ 658 h 671"/>
                <a:gd name="T64" fmla="*/ 445 w 508"/>
                <a:gd name="T65" fmla="*/ 668 h 671"/>
                <a:gd name="T66" fmla="*/ 493 w 508"/>
                <a:gd name="T67" fmla="*/ 671 h 671"/>
                <a:gd name="T68" fmla="*/ 499 w 508"/>
                <a:gd name="T69" fmla="*/ 670 h 671"/>
                <a:gd name="T70" fmla="*/ 504 w 508"/>
                <a:gd name="T71" fmla="*/ 667 h 671"/>
                <a:gd name="T72" fmla="*/ 507 w 508"/>
                <a:gd name="T73" fmla="*/ 663 h 671"/>
                <a:gd name="T74" fmla="*/ 508 w 508"/>
                <a:gd name="T75" fmla="*/ 656 h 671"/>
                <a:gd name="T76" fmla="*/ 508 w 508"/>
                <a:gd name="T77" fmla="*/ 12 h 671"/>
                <a:gd name="T78" fmla="*/ 506 w 508"/>
                <a:gd name="T79" fmla="*/ 7 h 671"/>
                <a:gd name="T80" fmla="*/ 501 w 508"/>
                <a:gd name="T81" fmla="*/ 3 h 671"/>
                <a:gd name="T82" fmla="*/ 496 w 508"/>
                <a:gd name="T83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8" h="671">
                  <a:moveTo>
                    <a:pt x="493" y="0"/>
                  </a:moveTo>
                  <a:lnTo>
                    <a:pt x="470" y="1"/>
                  </a:lnTo>
                  <a:lnTo>
                    <a:pt x="447" y="4"/>
                  </a:lnTo>
                  <a:lnTo>
                    <a:pt x="423" y="9"/>
                  </a:lnTo>
                  <a:lnTo>
                    <a:pt x="401" y="14"/>
                  </a:lnTo>
                  <a:lnTo>
                    <a:pt x="378" y="23"/>
                  </a:lnTo>
                  <a:lnTo>
                    <a:pt x="356" y="33"/>
                  </a:lnTo>
                  <a:lnTo>
                    <a:pt x="335" y="43"/>
                  </a:lnTo>
                  <a:lnTo>
                    <a:pt x="313" y="55"/>
                  </a:lnTo>
                  <a:lnTo>
                    <a:pt x="293" y="69"/>
                  </a:lnTo>
                  <a:lnTo>
                    <a:pt x="274" y="84"/>
                  </a:lnTo>
                  <a:lnTo>
                    <a:pt x="255" y="99"/>
                  </a:lnTo>
                  <a:lnTo>
                    <a:pt x="238" y="116"/>
                  </a:lnTo>
                  <a:lnTo>
                    <a:pt x="222" y="134"/>
                  </a:lnTo>
                  <a:lnTo>
                    <a:pt x="208" y="152"/>
                  </a:lnTo>
                  <a:lnTo>
                    <a:pt x="195" y="173"/>
                  </a:lnTo>
                  <a:lnTo>
                    <a:pt x="185" y="193"/>
                  </a:lnTo>
                  <a:lnTo>
                    <a:pt x="104" y="193"/>
                  </a:lnTo>
                  <a:lnTo>
                    <a:pt x="93" y="193"/>
                  </a:lnTo>
                  <a:lnTo>
                    <a:pt x="82" y="195"/>
                  </a:lnTo>
                  <a:lnTo>
                    <a:pt x="71" y="199"/>
                  </a:lnTo>
                  <a:lnTo>
                    <a:pt x="62" y="204"/>
                  </a:lnTo>
                  <a:lnTo>
                    <a:pt x="52" y="209"/>
                  </a:lnTo>
                  <a:lnTo>
                    <a:pt x="44" y="215"/>
                  </a:lnTo>
                  <a:lnTo>
                    <a:pt x="36" y="223"/>
                  </a:lnTo>
                  <a:lnTo>
                    <a:pt x="29" y="230"/>
                  </a:lnTo>
                  <a:lnTo>
                    <a:pt x="22" y="240"/>
                  </a:lnTo>
                  <a:lnTo>
                    <a:pt x="16" y="250"/>
                  </a:lnTo>
                  <a:lnTo>
                    <a:pt x="11" y="259"/>
                  </a:lnTo>
                  <a:lnTo>
                    <a:pt x="7" y="269"/>
                  </a:lnTo>
                  <a:lnTo>
                    <a:pt x="4" y="280"/>
                  </a:lnTo>
                  <a:lnTo>
                    <a:pt x="2" y="290"/>
                  </a:lnTo>
                  <a:lnTo>
                    <a:pt x="0" y="302"/>
                  </a:lnTo>
                  <a:lnTo>
                    <a:pt x="0" y="313"/>
                  </a:lnTo>
                  <a:lnTo>
                    <a:pt x="0" y="382"/>
                  </a:lnTo>
                  <a:lnTo>
                    <a:pt x="0" y="394"/>
                  </a:lnTo>
                  <a:lnTo>
                    <a:pt x="2" y="405"/>
                  </a:lnTo>
                  <a:lnTo>
                    <a:pt x="4" y="415"/>
                  </a:lnTo>
                  <a:lnTo>
                    <a:pt x="8" y="425"/>
                  </a:lnTo>
                  <a:lnTo>
                    <a:pt x="12" y="435"/>
                  </a:lnTo>
                  <a:lnTo>
                    <a:pt x="18" y="443"/>
                  </a:lnTo>
                  <a:lnTo>
                    <a:pt x="24" y="452"/>
                  </a:lnTo>
                  <a:lnTo>
                    <a:pt x="32" y="459"/>
                  </a:lnTo>
                  <a:lnTo>
                    <a:pt x="39" y="467"/>
                  </a:lnTo>
                  <a:lnTo>
                    <a:pt x="48" y="473"/>
                  </a:lnTo>
                  <a:lnTo>
                    <a:pt x="56" y="479"/>
                  </a:lnTo>
                  <a:lnTo>
                    <a:pt x="66" y="483"/>
                  </a:lnTo>
                  <a:lnTo>
                    <a:pt x="77" y="487"/>
                  </a:lnTo>
                  <a:lnTo>
                    <a:pt x="86" y="489"/>
                  </a:lnTo>
                  <a:lnTo>
                    <a:pt x="98" y="491"/>
                  </a:lnTo>
                  <a:lnTo>
                    <a:pt x="109" y="491"/>
                  </a:lnTo>
                  <a:lnTo>
                    <a:pt x="185" y="491"/>
                  </a:lnTo>
                  <a:lnTo>
                    <a:pt x="195" y="511"/>
                  </a:lnTo>
                  <a:lnTo>
                    <a:pt x="207" y="530"/>
                  </a:lnTo>
                  <a:lnTo>
                    <a:pt x="221" y="547"/>
                  </a:lnTo>
                  <a:lnTo>
                    <a:pt x="237" y="564"/>
                  </a:lnTo>
                  <a:lnTo>
                    <a:pt x="253" y="580"/>
                  </a:lnTo>
                  <a:lnTo>
                    <a:pt x="271" y="594"/>
                  </a:lnTo>
                  <a:lnTo>
                    <a:pt x="291" y="608"/>
                  </a:lnTo>
                  <a:lnTo>
                    <a:pt x="310" y="621"/>
                  </a:lnTo>
                  <a:lnTo>
                    <a:pt x="331" y="633"/>
                  </a:lnTo>
                  <a:lnTo>
                    <a:pt x="353" y="642"/>
                  </a:lnTo>
                  <a:lnTo>
                    <a:pt x="375" y="651"/>
                  </a:lnTo>
                  <a:lnTo>
                    <a:pt x="398" y="658"/>
                  </a:lnTo>
                  <a:lnTo>
                    <a:pt x="421" y="664"/>
                  </a:lnTo>
                  <a:lnTo>
                    <a:pt x="445" y="668"/>
                  </a:lnTo>
                  <a:lnTo>
                    <a:pt x="469" y="670"/>
                  </a:lnTo>
                  <a:lnTo>
                    <a:pt x="493" y="671"/>
                  </a:lnTo>
                  <a:lnTo>
                    <a:pt x="496" y="671"/>
                  </a:lnTo>
                  <a:lnTo>
                    <a:pt x="499" y="670"/>
                  </a:lnTo>
                  <a:lnTo>
                    <a:pt x="501" y="669"/>
                  </a:lnTo>
                  <a:lnTo>
                    <a:pt x="504" y="667"/>
                  </a:lnTo>
                  <a:lnTo>
                    <a:pt x="506" y="665"/>
                  </a:lnTo>
                  <a:lnTo>
                    <a:pt x="507" y="663"/>
                  </a:lnTo>
                  <a:lnTo>
                    <a:pt x="508" y="659"/>
                  </a:lnTo>
                  <a:lnTo>
                    <a:pt x="508" y="656"/>
                  </a:lnTo>
                  <a:lnTo>
                    <a:pt x="508" y="15"/>
                  </a:lnTo>
                  <a:lnTo>
                    <a:pt x="508" y="12"/>
                  </a:lnTo>
                  <a:lnTo>
                    <a:pt x="507" y="9"/>
                  </a:lnTo>
                  <a:lnTo>
                    <a:pt x="506" y="7"/>
                  </a:lnTo>
                  <a:lnTo>
                    <a:pt x="504" y="5"/>
                  </a:lnTo>
                  <a:lnTo>
                    <a:pt x="501" y="3"/>
                  </a:lnTo>
                  <a:lnTo>
                    <a:pt x="499" y="1"/>
                  </a:lnTo>
                  <a:lnTo>
                    <a:pt x="496" y="0"/>
                  </a:lnTo>
                  <a:lnTo>
                    <a:pt x="4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" name="Freeform 950">
            <a:extLst>
              <a:ext uri="{FF2B5EF4-FFF2-40B4-BE49-F238E27FC236}">
                <a16:creationId xmlns="" xmlns:a16="http://schemas.microsoft.com/office/drawing/2014/main" id="{40067C6F-7333-4424-87A8-20A0EBC33CE8}"/>
              </a:ext>
            </a:extLst>
          </p:cNvPr>
          <p:cNvSpPr>
            <a:spLocks noEditPoints="1"/>
          </p:cNvSpPr>
          <p:nvPr/>
        </p:nvSpPr>
        <p:spPr bwMode="auto">
          <a:xfrm>
            <a:off x="10805577" y="5279808"/>
            <a:ext cx="220663" cy="285750"/>
          </a:xfrm>
          <a:custGeom>
            <a:avLst/>
            <a:gdLst>
              <a:gd name="T0" fmla="*/ 542 w 553"/>
              <a:gd name="T1" fmla="*/ 205 h 722"/>
              <a:gd name="T2" fmla="*/ 323 w 553"/>
              <a:gd name="T3" fmla="*/ 313 h 722"/>
              <a:gd name="T4" fmla="*/ 312 w 553"/>
              <a:gd name="T5" fmla="*/ 306 h 722"/>
              <a:gd name="T6" fmla="*/ 315 w 553"/>
              <a:gd name="T7" fmla="*/ 293 h 722"/>
              <a:gd name="T8" fmla="*/ 444 w 553"/>
              <a:gd name="T9" fmla="*/ 289 h 722"/>
              <a:gd name="T10" fmla="*/ 455 w 553"/>
              <a:gd name="T11" fmla="*/ 297 h 722"/>
              <a:gd name="T12" fmla="*/ 452 w 553"/>
              <a:gd name="T13" fmla="*/ 310 h 722"/>
              <a:gd name="T14" fmla="*/ 444 w 553"/>
              <a:gd name="T15" fmla="*/ 433 h 722"/>
              <a:gd name="T16" fmla="*/ 315 w 553"/>
              <a:gd name="T17" fmla="*/ 430 h 722"/>
              <a:gd name="T18" fmla="*/ 312 w 553"/>
              <a:gd name="T19" fmla="*/ 417 h 722"/>
              <a:gd name="T20" fmla="*/ 323 w 553"/>
              <a:gd name="T21" fmla="*/ 409 h 722"/>
              <a:gd name="T22" fmla="*/ 452 w 553"/>
              <a:gd name="T23" fmla="*/ 413 h 722"/>
              <a:gd name="T24" fmla="*/ 455 w 553"/>
              <a:gd name="T25" fmla="*/ 426 h 722"/>
              <a:gd name="T26" fmla="*/ 444 w 553"/>
              <a:gd name="T27" fmla="*/ 433 h 722"/>
              <a:gd name="T28" fmla="*/ 318 w 553"/>
              <a:gd name="T29" fmla="*/ 577 h 722"/>
              <a:gd name="T30" fmla="*/ 311 w 553"/>
              <a:gd name="T31" fmla="*/ 566 h 722"/>
              <a:gd name="T32" fmla="*/ 318 w 553"/>
              <a:gd name="T33" fmla="*/ 555 h 722"/>
              <a:gd name="T34" fmla="*/ 449 w 553"/>
              <a:gd name="T35" fmla="*/ 555 h 722"/>
              <a:gd name="T36" fmla="*/ 456 w 553"/>
              <a:gd name="T37" fmla="*/ 566 h 722"/>
              <a:gd name="T38" fmla="*/ 449 w 553"/>
              <a:gd name="T39" fmla="*/ 577 h 722"/>
              <a:gd name="T40" fmla="*/ 194 w 553"/>
              <a:gd name="T41" fmla="*/ 325 h 722"/>
              <a:gd name="T42" fmla="*/ 181 w 553"/>
              <a:gd name="T43" fmla="*/ 327 h 722"/>
              <a:gd name="T44" fmla="*/ 129 w 553"/>
              <a:gd name="T45" fmla="*/ 275 h 722"/>
              <a:gd name="T46" fmla="*/ 132 w 553"/>
              <a:gd name="T47" fmla="*/ 262 h 722"/>
              <a:gd name="T48" fmla="*/ 145 w 553"/>
              <a:gd name="T49" fmla="*/ 260 h 722"/>
              <a:gd name="T50" fmla="*/ 253 w 553"/>
              <a:gd name="T51" fmla="*/ 232 h 722"/>
              <a:gd name="T52" fmla="*/ 267 w 553"/>
              <a:gd name="T53" fmla="*/ 230 h 722"/>
              <a:gd name="T54" fmla="*/ 274 w 553"/>
              <a:gd name="T55" fmla="*/ 240 h 722"/>
              <a:gd name="T56" fmla="*/ 271 w 553"/>
              <a:gd name="T57" fmla="*/ 386 h 722"/>
              <a:gd name="T58" fmla="*/ 186 w 553"/>
              <a:gd name="T59" fmla="*/ 465 h 722"/>
              <a:gd name="T60" fmla="*/ 132 w 553"/>
              <a:gd name="T61" fmla="*/ 415 h 722"/>
              <a:gd name="T62" fmla="*/ 129 w 553"/>
              <a:gd name="T63" fmla="*/ 403 h 722"/>
              <a:gd name="T64" fmla="*/ 140 w 553"/>
              <a:gd name="T65" fmla="*/ 395 h 722"/>
              <a:gd name="T66" fmla="*/ 186 w 553"/>
              <a:gd name="T67" fmla="*/ 436 h 722"/>
              <a:gd name="T68" fmla="*/ 262 w 553"/>
              <a:gd name="T69" fmla="*/ 365 h 722"/>
              <a:gd name="T70" fmla="*/ 273 w 553"/>
              <a:gd name="T71" fmla="*/ 372 h 722"/>
              <a:gd name="T72" fmla="*/ 271 w 553"/>
              <a:gd name="T73" fmla="*/ 386 h 722"/>
              <a:gd name="T74" fmla="*/ 190 w 553"/>
              <a:gd name="T75" fmla="*/ 601 h 722"/>
              <a:gd name="T76" fmla="*/ 178 w 553"/>
              <a:gd name="T77" fmla="*/ 599 h 722"/>
              <a:gd name="T78" fmla="*/ 128 w 553"/>
              <a:gd name="T79" fmla="*/ 545 h 722"/>
              <a:gd name="T80" fmla="*/ 136 w 553"/>
              <a:gd name="T81" fmla="*/ 533 h 722"/>
              <a:gd name="T82" fmla="*/ 149 w 553"/>
              <a:gd name="T83" fmla="*/ 535 h 722"/>
              <a:gd name="T84" fmla="*/ 258 w 553"/>
              <a:gd name="T85" fmla="*/ 502 h 722"/>
              <a:gd name="T86" fmla="*/ 271 w 553"/>
              <a:gd name="T87" fmla="*/ 505 h 722"/>
              <a:gd name="T88" fmla="*/ 273 w 553"/>
              <a:gd name="T89" fmla="*/ 518 h 722"/>
              <a:gd name="T90" fmla="*/ 357 w 553"/>
              <a:gd name="T91" fmla="*/ 3 h 722"/>
              <a:gd name="T92" fmla="*/ 12 w 553"/>
              <a:gd name="T93" fmla="*/ 0 h 722"/>
              <a:gd name="T94" fmla="*/ 1 w 553"/>
              <a:gd name="T95" fmla="*/ 7 h 722"/>
              <a:gd name="T96" fmla="*/ 1 w 553"/>
              <a:gd name="T97" fmla="*/ 715 h 722"/>
              <a:gd name="T98" fmla="*/ 12 w 553"/>
              <a:gd name="T99" fmla="*/ 722 h 722"/>
              <a:gd name="T100" fmla="*/ 550 w 553"/>
              <a:gd name="T101" fmla="*/ 719 h 722"/>
              <a:gd name="T102" fmla="*/ 553 w 553"/>
              <a:gd name="T103" fmla="*/ 205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53" h="722">
                <a:moveTo>
                  <a:pt x="349" y="205"/>
                </a:moveTo>
                <a:lnTo>
                  <a:pt x="349" y="12"/>
                </a:lnTo>
                <a:lnTo>
                  <a:pt x="542" y="205"/>
                </a:lnTo>
                <a:lnTo>
                  <a:pt x="349" y="205"/>
                </a:lnTo>
                <a:close/>
                <a:moveTo>
                  <a:pt x="444" y="313"/>
                </a:moveTo>
                <a:lnTo>
                  <a:pt x="323" y="313"/>
                </a:lnTo>
                <a:lnTo>
                  <a:pt x="318" y="312"/>
                </a:lnTo>
                <a:lnTo>
                  <a:pt x="315" y="310"/>
                </a:lnTo>
                <a:lnTo>
                  <a:pt x="312" y="306"/>
                </a:lnTo>
                <a:lnTo>
                  <a:pt x="311" y="301"/>
                </a:lnTo>
                <a:lnTo>
                  <a:pt x="312" y="297"/>
                </a:lnTo>
                <a:lnTo>
                  <a:pt x="315" y="293"/>
                </a:lnTo>
                <a:lnTo>
                  <a:pt x="318" y="290"/>
                </a:lnTo>
                <a:lnTo>
                  <a:pt x="323" y="289"/>
                </a:lnTo>
                <a:lnTo>
                  <a:pt x="444" y="289"/>
                </a:lnTo>
                <a:lnTo>
                  <a:pt x="449" y="290"/>
                </a:lnTo>
                <a:lnTo>
                  <a:pt x="452" y="293"/>
                </a:lnTo>
                <a:lnTo>
                  <a:pt x="455" y="297"/>
                </a:lnTo>
                <a:lnTo>
                  <a:pt x="456" y="301"/>
                </a:lnTo>
                <a:lnTo>
                  <a:pt x="455" y="306"/>
                </a:lnTo>
                <a:lnTo>
                  <a:pt x="452" y="310"/>
                </a:lnTo>
                <a:lnTo>
                  <a:pt x="449" y="312"/>
                </a:lnTo>
                <a:lnTo>
                  <a:pt x="444" y="313"/>
                </a:lnTo>
                <a:close/>
                <a:moveTo>
                  <a:pt x="444" y="433"/>
                </a:moveTo>
                <a:lnTo>
                  <a:pt x="323" y="433"/>
                </a:lnTo>
                <a:lnTo>
                  <a:pt x="318" y="432"/>
                </a:lnTo>
                <a:lnTo>
                  <a:pt x="315" y="430"/>
                </a:lnTo>
                <a:lnTo>
                  <a:pt x="312" y="426"/>
                </a:lnTo>
                <a:lnTo>
                  <a:pt x="311" y="421"/>
                </a:lnTo>
                <a:lnTo>
                  <a:pt x="312" y="417"/>
                </a:lnTo>
                <a:lnTo>
                  <a:pt x="315" y="413"/>
                </a:lnTo>
                <a:lnTo>
                  <a:pt x="318" y="410"/>
                </a:lnTo>
                <a:lnTo>
                  <a:pt x="323" y="409"/>
                </a:lnTo>
                <a:lnTo>
                  <a:pt x="444" y="409"/>
                </a:lnTo>
                <a:lnTo>
                  <a:pt x="449" y="410"/>
                </a:lnTo>
                <a:lnTo>
                  <a:pt x="452" y="413"/>
                </a:lnTo>
                <a:lnTo>
                  <a:pt x="455" y="417"/>
                </a:lnTo>
                <a:lnTo>
                  <a:pt x="456" y="421"/>
                </a:lnTo>
                <a:lnTo>
                  <a:pt x="455" y="426"/>
                </a:lnTo>
                <a:lnTo>
                  <a:pt x="452" y="430"/>
                </a:lnTo>
                <a:lnTo>
                  <a:pt x="449" y="432"/>
                </a:lnTo>
                <a:lnTo>
                  <a:pt x="444" y="433"/>
                </a:lnTo>
                <a:close/>
                <a:moveTo>
                  <a:pt x="444" y="578"/>
                </a:moveTo>
                <a:lnTo>
                  <a:pt x="323" y="578"/>
                </a:lnTo>
                <a:lnTo>
                  <a:pt x="318" y="577"/>
                </a:lnTo>
                <a:lnTo>
                  <a:pt x="315" y="574"/>
                </a:lnTo>
                <a:lnTo>
                  <a:pt x="312" y="571"/>
                </a:lnTo>
                <a:lnTo>
                  <a:pt x="311" y="566"/>
                </a:lnTo>
                <a:lnTo>
                  <a:pt x="312" y="561"/>
                </a:lnTo>
                <a:lnTo>
                  <a:pt x="315" y="558"/>
                </a:lnTo>
                <a:lnTo>
                  <a:pt x="318" y="555"/>
                </a:lnTo>
                <a:lnTo>
                  <a:pt x="323" y="554"/>
                </a:lnTo>
                <a:lnTo>
                  <a:pt x="444" y="554"/>
                </a:lnTo>
                <a:lnTo>
                  <a:pt x="449" y="555"/>
                </a:lnTo>
                <a:lnTo>
                  <a:pt x="452" y="558"/>
                </a:lnTo>
                <a:lnTo>
                  <a:pt x="455" y="561"/>
                </a:lnTo>
                <a:lnTo>
                  <a:pt x="456" y="566"/>
                </a:lnTo>
                <a:lnTo>
                  <a:pt x="455" y="571"/>
                </a:lnTo>
                <a:lnTo>
                  <a:pt x="452" y="574"/>
                </a:lnTo>
                <a:lnTo>
                  <a:pt x="449" y="577"/>
                </a:lnTo>
                <a:lnTo>
                  <a:pt x="444" y="578"/>
                </a:lnTo>
                <a:close/>
                <a:moveTo>
                  <a:pt x="271" y="249"/>
                </a:moveTo>
                <a:lnTo>
                  <a:pt x="194" y="325"/>
                </a:lnTo>
                <a:lnTo>
                  <a:pt x="190" y="327"/>
                </a:lnTo>
                <a:lnTo>
                  <a:pt x="186" y="328"/>
                </a:lnTo>
                <a:lnTo>
                  <a:pt x="181" y="327"/>
                </a:lnTo>
                <a:lnTo>
                  <a:pt x="178" y="325"/>
                </a:lnTo>
                <a:lnTo>
                  <a:pt x="132" y="280"/>
                </a:lnTo>
                <a:lnTo>
                  <a:pt x="129" y="275"/>
                </a:lnTo>
                <a:lnTo>
                  <a:pt x="128" y="270"/>
                </a:lnTo>
                <a:lnTo>
                  <a:pt x="129" y="266"/>
                </a:lnTo>
                <a:lnTo>
                  <a:pt x="132" y="262"/>
                </a:lnTo>
                <a:lnTo>
                  <a:pt x="136" y="260"/>
                </a:lnTo>
                <a:lnTo>
                  <a:pt x="140" y="259"/>
                </a:lnTo>
                <a:lnTo>
                  <a:pt x="145" y="260"/>
                </a:lnTo>
                <a:lnTo>
                  <a:pt x="149" y="262"/>
                </a:lnTo>
                <a:lnTo>
                  <a:pt x="186" y="299"/>
                </a:lnTo>
                <a:lnTo>
                  <a:pt x="253" y="232"/>
                </a:lnTo>
                <a:lnTo>
                  <a:pt x="258" y="230"/>
                </a:lnTo>
                <a:lnTo>
                  <a:pt x="262" y="229"/>
                </a:lnTo>
                <a:lnTo>
                  <a:pt x="267" y="230"/>
                </a:lnTo>
                <a:lnTo>
                  <a:pt x="271" y="232"/>
                </a:lnTo>
                <a:lnTo>
                  <a:pt x="273" y="236"/>
                </a:lnTo>
                <a:lnTo>
                  <a:pt x="274" y="240"/>
                </a:lnTo>
                <a:lnTo>
                  <a:pt x="273" y="245"/>
                </a:lnTo>
                <a:lnTo>
                  <a:pt x="271" y="249"/>
                </a:lnTo>
                <a:close/>
                <a:moveTo>
                  <a:pt x="271" y="386"/>
                </a:moveTo>
                <a:lnTo>
                  <a:pt x="194" y="461"/>
                </a:lnTo>
                <a:lnTo>
                  <a:pt x="190" y="464"/>
                </a:lnTo>
                <a:lnTo>
                  <a:pt x="186" y="465"/>
                </a:lnTo>
                <a:lnTo>
                  <a:pt x="181" y="464"/>
                </a:lnTo>
                <a:lnTo>
                  <a:pt x="178" y="461"/>
                </a:lnTo>
                <a:lnTo>
                  <a:pt x="132" y="415"/>
                </a:lnTo>
                <a:lnTo>
                  <a:pt x="129" y="411"/>
                </a:lnTo>
                <a:lnTo>
                  <a:pt x="128" y="407"/>
                </a:lnTo>
                <a:lnTo>
                  <a:pt x="129" y="403"/>
                </a:lnTo>
                <a:lnTo>
                  <a:pt x="132" y="399"/>
                </a:lnTo>
                <a:lnTo>
                  <a:pt x="136" y="396"/>
                </a:lnTo>
                <a:lnTo>
                  <a:pt x="140" y="395"/>
                </a:lnTo>
                <a:lnTo>
                  <a:pt x="145" y="396"/>
                </a:lnTo>
                <a:lnTo>
                  <a:pt x="149" y="399"/>
                </a:lnTo>
                <a:lnTo>
                  <a:pt x="186" y="436"/>
                </a:lnTo>
                <a:lnTo>
                  <a:pt x="253" y="368"/>
                </a:lnTo>
                <a:lnTo>
                  <a:pt x="258" y="365"/>
                </a:lnTo>
                <a:lnTo>
                  <a:pt x="262" y="365"/>
                </a:lnTo>
                <a:lnTo>
                  <a:pt x="267" y="365"/>
                </a:lnTo>
                <a:lnTo>
                  <a:pt x="271" y="368"/>
                </a:lnTo>
                <a:lnTo>
                  <a:pt x="273" y="372"/>
                </a:lnTo>
                <a:lnTo>
                  <a:pt x="274" y="376"/>
                </a:lnTo>
                <a:lnTo>
                  <a:pt x="273" y="381"/>
                </a:lnTo>
                <a:lnTo>
                  <a:pt x="271" y="386"/>
                </a:lnTo>
                <a:close/>
                <a:moveTo>
                  <a:pt x="271" y="522"/>
                </a:moveTo>
                <a:lnTo>
                  <a:pt x="194" y="599"/>
                </a:lnTo>
                <a:lnTo>
                  <a:pt x="190" y="601"/>
                </a:lnTo>
                <a:lnTo>
                  <a:pt x="186" y="602"/>
                </a:lnTo>
                <a:lnTo>
                  <a:pt x="181" y="601"/>
                </a:lnTo>
                <a:lnTo>
                  <a:pt x="178" y="599"/>
                </a:lnTo>
                <a:lnTo>
                  <a:pt x="132" y="553"/>
                </a:lnTo>
                <a:lnTo>
                  <a:pt x="129" y="549"/>
                </a:lnTo>
                <a:lnTo>
                  <a:pt x="128" y="545"/>
                </a:lnTo>
                <a:lnTo>
                  <a:pt x="129" y="540"/>
                </a:lnTo>
                <a:lnTo>
                  <a:pt x="132" y="535"/>
                </a:lnTo>
                <a:lnTo>
                  <a:pt x="136" y="533"/>
                </a:lnTo>
                <a:lnTo>
                  <a:pt x="140" y="532"/>
                </a:lnTo>
                <a:lnTo>
                  <a:pt x="145" y="533"/>
                </a:lnTo>
                <a:lnTo>
                  <a:pt x="149" y="535"/>
                </a:lnTo>
                <a:lnTo>
                  <a:pt x="186" y="572"/>
                </a:lnTo>
                <a:lnTo>
                  <a:pt x="253" y="505"/>
                </a:lnTo>
                <a:lnTo>
                  <a:pt x="258" y="502"/>
                </a:lnTo>
                <a:lnTo>
                  <a:pt x="262" y="501"/>
                </a:lnTo>
                <a:lnTo>
                  <a:pt x="267" y="502"/>
                </a:lnTo>
                <a:lnTo>
                  <a:pt x="271" y="505"/>
                </a:lnTo>
                <a:lnTo>
                  <a:pt x="273" y="509"/>
                </a:lnTo>
                <a:lnTo>
                  <a:pt x="274" y="513"/>
                </a:lnTo>
                <a:lnTo>
                  <a:pt x="273" y="518"/>
                </a:lnTo>
                <a:lnTo>
                  <a:pt x="271" y="522"/>
                </a:lnTo>
                <a:close/>
                <a:moveTo>
                  <a:pt x="550" y="196"/>
                </a:moveTo>
                <a:lnTo>
                  <a:pt x="357" y="3"/>
                </a:lnTo>
                <a:lnTo>
                  <a:pt x="353" y="1"/>
                </a:lnTo>
                <a:lnTo>
                  <a:pt x="349" y="0"/>
                </a:ln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2"/>
                </a:lnTo>
                <a:lnTo>
                  <a:pt x="0" y="711"/>
                </a:lnTo>
                <a:lnTo>
                  <a:pt x="1" y="715"/>
                </a:lnTo>
                <a:lnTo>
                  <a:pt x="4" y="719"/>
                </a:lnTo>
                <a:lnTo>
                  <a:pt x="7" y="721"/>
                </a:lnTo>
                <a:lnTo>
                  <a:pt x="12" y="722"/>
                </a:lnTo>
                <a:lnTo>
                  <a:pt x="542" y="722"/>
                </a:lnTo>
                <a:lnTo>
                  <a:pt x="546" y="721"/>
                </a:lnTo>
                <a:lnTo>
                  <a:pt x="550" y="719"/>
                </a:lnTo>
                <a:lnTo>
                  <a:pt x="552" y="715"/>
                </a:lnTo>
                <a:lnTo>
                  <a:pt x="553" y="711"/>
                </a:lnTo>
                <a:lnTo>
                  <a:pt x="553" y="205"/>
                </a:lnTo>
                <a:lnTo>
                  <a:pt x="552" y="200"/>
                </a:lnTo>
                <a:lnTo>
                  <a:pt x="550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Овал 39"/>
          <p:cNvSpPr/>
          <p:nvPr/>
        </p:nvSpPr>
        <p:spPr>
          <a:xfrm>
            <a:off x="957532" y="2932981"/>
            <a:ext cx="353683" cy="353683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Freeform 4197">
            <a:extLst>
              <a:ext uri="{FF2B5EF4-FFF2-40B4-BE49-F238E27FC236}">
                <a16:creationId xmlns="" xmlns:a16="http://schemas.microsoft.com/office/drawing/2014/main" id="{55391E52-B5ED-4393-9D23-DDD26C0173A9}"/>
              </a:ext>
            </a:extLst>
          </p:cNvPr>
          <p:cNvSpPr>
            <a:spLocks noEditPoints="1"/>
          </p:cNvSpPr>
          <p:nvPr/>
        </p:nvSpPr>
        <p:spPr bwMode="auto">
          <a:xfrm>
            <a:off x="998832" y="2982298"/>
            <a:ext cx="285750" cy="261938"/>
          </a:xfrm>
          <a:custGeom>
            <a:avLst/>
            <a:gdLst>
              <a:gd name="T0" fmla="*/ 540 w 901"/>
              <a:gd name="T1" fmla="*/ 161 h 826"/>
              <a:gd name="T2" fmla="*/ 360 w 901"/>
              <a:gd name="T3" fmla="*/ 255 h 826"/>
              <a:gd name="T4" fmla="*/ 360 w 901"/>
              <a:gd name="T5" fmla="*/ 255 h 826"/>
              <a:gd name="T6" fmla="*/ 201 w 901"/>
              <a:gd name="T7" fmla="*/ 255 h 826"/>
              <a:gd name="T8" fmla="*/ 749 w 901"/>
              <a:gd name="T9" fmla="*/ 46 h 826"/>
              <a:gd name="T10" fmla="*/ 692 w 901"/>
              <a:gd name="T11" fmla="*/ 248 h 826"/>
              <a:gd name="T12" fmla="*/ 568 w 901"/>
              <a:gd name="T13" fmla="*/ 103 h 826"/>
              <a:gd name="T14" fmla="*/ 556 w 901"/>
              <a:gd name="T15" fmla="*/ 104 h 826"/>
              <a:gd name="T16" fmla="*/ 341 w 901"/>
              <a:gd name="T17" fmla="*/ 135 h 826"/>
              <a:gd name="T18" fmla="*/ 333 w 901"/>
              <a:gd name="T19" fmla="*/ 141 h 826"/>
              <a:gd name="T20" fmla="*/ 330 w 901"/>
              <a:gd name="T21" fmla="*/ 255 h 826"/>
              <a:gd name="T22" fmla="*/ 120 w 901"/>
              <a:gd name="T23" fmla="*/ 4 h 826"/>
              <a:gd name="T24" fmla="*/ 109 w 901"/>
              <a:gd name="T25" fmla="*/ 0 h 826"/>
              <a:gd name="T26" fmla="*/ 5 w 901"/>
              <a:gd name="T27" fmla="*/ 48 h 826"/>
              <a:gd name="T28" fmla="*/ 0 w 901"/>
              <a:gd name="T29" fmla="*/ 58 h 826"/>
              <a:gd name="T30" fmla="*/ 82 w 901"/>
              <a:gd name="T31" fmla="*/ 255 h 826"/>
              <a:gd name="T32" fmla="*/ 5 w 901"/>
              <a:gd name="T33" fmla="*/ 259 h 826"/>
              <a:gd name="T34" fmla="*/ 0 w 901"/>
              <a:gd name="T35" fmla="*/ 271 h 826"/>
              <a:gd name="T36" fmla="*/ 120 w 901"/>
              <a:gd name="T37" fmla="*/ 643 h 826"/>
              <a:gd name="T38" fmla="*/ 589 w 901"/>
              <a:gd name="T39" fmla="*/ 676 h 826"/>
              <a:gd name="T40" fmla="*/ 157 w 901"/>
              <a:gd name="T41" fmla="*/ 679 h 826"/>
              <a:gd name="T42" fmla="*/ 131 w 901"/>
              <a:gd name="T43" fmla="*/ 693 h 826"/>
              <a:gd name="T44" fmla="*/ 113 w 901"/>
              <a:gd name="T45" fmla="*/ 716 h 826"/>
              <a:gd name="T46" fmla="*/ 105 w 901"/>
              <a:gd name="T47" fmla="*/ 744 h 826"/>
              <a:gd name="T48" fmla="*/ 108 w 901"/>
              <a:gd name="T49" fmla="*/ 774 h 826"/>
              <a:gd name="T50" fmla="*/ 122 w 901"/>
              <a:gd name="T51" fmla="*/ 798 h 826"/>
              <a:gd name="T52" fmla="*/ 144 w 901"/>
              <a:gd name="T53" fmla="*/ 818 h 826"/>
              <a:gd name="T54" fmla="*/ 172 w 901"/>
              <a:gd name="T55" fmla="*/ 826 h 826"/>
              <a:gd name="T56" fmla="*/ 202 w 901"/>
              <a:gd name="T57" fmla="*/ 823 h 826"/>
              <a:gd name="T58" fmla="*/ 228 w 901"/>
              <a:gd name="T59" fmla="*/ 809 h 826"/>
              <a:gd name="T60" fmla="*/ 246 w 901"/>
              <a:gd name="T61" fmla="*/ 787 h 826"/>
              <a:gd name="T62" fmla="*/ 255 w 901"/>
              <a:gd name="T63" fmla="*/ 759 h 826"/>
              <a:gd name="T64" fmla="*/ 246 w 901"/>
              <a:gd name="T65" fmla="*/ 716 h 826"/>
              <a:gd name="T66" fmla="*/ 514 w 901"/>
              <a:gd name="T67" fmla="*/ 727 h 826"/>
              <a:gd name="T68" fmla="*/ 512 w 901"/>
              <a:gd name="T69" fmla="*/ 766 h 826"/>
              <a:gd name="T70" fmla="*/ 523 w 901"/>
              <a:gd name="T71" fmla="*/ 793 h 826"/>
              <a:gd name="T72" fmla="*/ 543 w 901"/>
              <a:gd name="T73" fmla="*/ 813 h 826"/>
              <a:gd name="T74" fmla="*/ 570 w 901"/>
              <a:gd name="T75" fmla="*/ 825 h 826"/>
              <a:gd name="T76" fmla="*/ 601 w 901"/>
              <a:gd name="T77" fmla="*/ 825 h 826"/>
              <a:gd name="T78" fmla="*/ 628 w 901"/>
              <a:gd name="T79" fmla="*/ 813 h 826"/>
              <a:gd name="T80" fmla="*/ 648 w 901"/>
              <a:gd name="T81" fmla="*/ 793 h 826"/>
              <a:gd name="T82" fmla="*/ 659 w 901"/>
              <a:gd name="T83" fmla="*/ 766 h 826"/>
              <a:gd name="T84" fmla="*/ 658 w 901"/>
              <a:gd name="T85" fmla="*/ 730 h 826"/>
              <a:gd name="T86" fmla="*/ 635 w 901"/>
              <a:gd name="T87" fmla="*/ 695 h 826"/>
              <a:gd name="T88" fmla="*/ 630 w 901"/>
              <a:gd name="T89" fmla="*/ 635 h 826"/>
              <a:gd name="T90" fmla="*/ 886 w 901"/>
              <a:gd name="T91" fmla="*/ 75 h 826"/>
              <a:gd name="T92" fmla="*/ 897 w 901"/>
              <a:gd name="T93" fmla="*/ 70 h 826"/>
              <a:gd name="T94" fmla="*/ 901 w 901"/>
              <a:gd name="T95" fmla="*/ 60 h 826"/>
              <a:gd name="T96" fmla="*/ 897 w 901"/>
              <a:gd name="T97" fmla="*/ 49 h 826"/>
              <a:gd name="T98" fmla="*/ 886 w 901"/>
              <a:gd name="T99" fmla="*/ 45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01" h="826">
                <a:moveTo>
                  <a:pt x="442" y="255"/>
                </a:moveTo>
                <a:lnTo>
                  <a:pt x="540" y="161"/>
                </a:lnTo>
                <a:lnTo>
                  <a:pt x="540" y="161"/>
                </a:lnTo>
                <a:lnTo>
                  <a:pt x="540" y="161"/>
                </a:lnTo>
                <a:lnTo>
                  <a:pt x="562" y="139"/>
                </a:lnTo>
                <a:lnTo>
                  <a:pt x="659" y="255"/>
                </a:lnTo>
                <a:lnTo>
                  <a:pt x="442" y="255"/>
                </a:lnTo>
                <a:close/>
                <a:moveTo>
                  <a:pt x="360" y="255"/>
                </a:moveTo>
                <a:lnTo>
                  <a:pt x="360" y="165"/>
                </a:lnTo>
                <a:lnTo>
                  <a:pt x="493" y="165"/>
                </a:lnTo>
                <a:lnTo>
                  <a:pt x="399" y="255"/>
                </a:lnTo>
                <a:lnTo>
                  <a:pt x="360" y="255"/>
                </a:lnTo>
                <a:close/>
                <a:moveTo>
                  <a:pt x="114" y="255"/>
                </a:moveTo>
                <a:lnTo>
                  <a:pt x="34" y="67"/>
                </a:lnTo>
                <a:lnTo>
                  <a:pt x="101" y="35"/>
                </a:lnTo>
                <a:lnTo>
                  <a:pt x="201" y="255"/>
                </a:lnTo>
                <a:lnTo>
                  <a:pt x="114" y="255"/>
                </a:lnTo>
                <a:close/>
                <a:moveTo>
                  <a:pt x="886" y="45"/>
                </a:moveTo>
                <a:lnTo>
                  <a:pt x="753" y="45"/>
                </a:lnTo>
                <a:lnTo>
                  <a:pt x="749" y="46"/>
                </a:lnTo>
                <a:lnTo>
                  <a:pt x="745" y="48"/>
                </a:lnTo>
                <a:lnTo>
                  <a:pt x="740" y="51"/>
                </a:lnTo>
                <a:lnTo>
                  <a:pt x="739" y="57"/>
                </a:lnTo>
                <a:lnTo>
                  <a:pt x="692" y="248"/>
                </a:lnTo>
                <a:lnTo>
                  <a:pt x="575" y="107"/>
                </a:lnTo>
                <a:lnTo>
                  <a:pt x="573" y="105"/>
                </a:lnTo>
                <a:lnTo>
                  <a:pt x="571" y="104"/>
                </a:lnTo>
                <a:lnTo>
                  <a:pt x="568" y="103"/>
                </a:lnTo>
                <a:lnTo>
                  <a:pt x="564" y="102"/>
                </a:lnTo>
                <a:lnTo>
                  <a:pt x="561" y="102"/>
                </a:lnTo>
                <a:lnTo>
                  <a:pt x="559" y="103"/>
                </a:lnTo>
                <a:lnTo>
                  <a:pt x="556" y="104"/>
                </a:lnTo>
                <a:lnTo>
                  <a:pt x="554" y="106"/>
                </a:lnTo>
                <a:lnTo>
                  <a:pt x="524" y="135"/>
                </a:lnTo>
                <a:lnTo>
                  <a:pt x="345" y="135"/>
                </a:lnTo>
                <a:lnTo>
                  <a:pt x="341" y="135"/>
                </a:lnTo>
                <a:lnTo>
                  <a:pt x="339" y="136"/>
                </a:lnTo>
                <a:lnTo>
                  <a:pt x="336" y="138"/>
                </a:lnTo>
                <a:lnTo>
                  <a:pt x="334" y="139"/>
                </a:lnTo>
                <a:lnTo>
                  <a:pt x="333" y="141"/>
                </a:lnTo>
                <a:lnTo>
                  <a:pt x="331" y="144"/>
                </a:lnTo>
                <a:lnTo>
                  <a:pt x="331" y="147"/>
                </a:lnTo>
                <a:lnTo>
                  <a:pt x="330" y="150"/>
                </a:lnTo>
                <a:lnTo>
                  <a:pt x="330" y="255"/>
                </a:lnTo>
                <a:lnTo>
                  <a:pt x="234" y="255"/>
                </a:lnTo>
                <a:lnTo>
                  <a:pt x="123" y="8"/>
                </a:lnTo>
                <a:lnTo>
                  <a:pt x="122" y="6"/>
                </a:lnTo>
                <a:lnTo>
                  <a:pt x="120" y="4"/>
                </a:lnTo>
                <a:lnTo>
                  <a:pt x="117" y="2"/>
                </a:lnTo>
                <a:lnTo>
                  <a:pt x="114" y="1"/>
                </a:lnTo>
                <a:lnTo>
                  <a:pt x="111" y="0"/>
                </a:lnTo>
                <a:lnTo>
                  <a:pt x="109" y="0"/>
                </a:lnTo>
                <a:lnTo>
                  <a:pt x="106" y="0"/>
                </a:lnTo>
                <a:lnTo>
                  <a:pt x="102" y="1"/>
                </a:lnTo>
                <a:lnTo>
                  <a:pt x="8" y="46"/>
                </a:lnTo>
                <a:lnTo>
                  <a:pt x="5" y="48"/>
                </a:lnTo>
                <a:lnTo>
                  <a:pt x="3" y="50"/>
                </a:lnTo>
                <a:lnTo>
                  <a:pt x="2" y="52"/>
                </a:lnTo>
                <a:lnTo>
                  <a:pt x="1" y="54"/>
                </a:lnTo>
                <a:lnTo>
                  <a:pt x="0" y="58"/>
                </a:lnTo>
                <a:lnTo>
                  <a:pt x="0" y="60"/>
                </a:lnTo>
                <a:lnTo>
                  <a:pt x="0" y="63"/>
                </a:lnTo>
                <a:lnTo>
                  <a:pt x="1" y="66"/>
                </a:lnTo>
                <a:lnTo>
                  <a:pt x="82" y="255"/>
                </a:lnTo>
                <a:lnTo>
                  <a:pt x="15" y="255"/>
                </a:lnTo>
                <a:lnTo>
                  <a:pt x="11" y="256"/>
                </a:lnTo>
                <a:lnTo>
                  <a:pt x="7" y="257"/>
                </a:lnTo>
                <a:lnTo>
                  <a:pt x="5" y="259"/>
                </a:lnTo>
                <a:lnTo>
                  <a:pt x="2" y="261"/>
                </a:lnTo>
                <a:lnTo>
                  <a:pt x="1" y="265"/>
                </a:lnTo>
                <a:lnTo>
                  <a:pt x="0" y="268"/>
                </a:lnTo>
                <a:lnTo>
                  <a:pt x="0" y="271"/>
                </a:lnTo>
                <a:lnTo>
                  <a:pt x="1" y="275"/>
                </a:lnTo>
                <a:lnTo>
                  <a:pt x="114" y="635"/>
                </a:lnTo>
                <a:lnTo>
                  <a:pt x="116" y="640"/>
                </a:lnTo>
                <a:lnTo>
                  <a:pt x="120" y="643"/>
                </a:lnTo>
                <a:lnTo>
                  <a:pt x="123" y="645"/>
                </a:lnTo>
                <a:lnTo>
                  <a:pt x="128" y="646"/>
                </a:lnTo>
                <a:lnTo>
                  <a:pt x="596" y="646"/>
                </a:lnTo>
                <a:lnTo>
                  <a:pt x="589" y="676"/>
                </a:lnTo>
                <a:lnTo>
                  <a:pt x="180" y="676"/>
                </a:lnTo>
                <a:lnTo>
                  <a:pt x="172" y="676"/>
                </a:lnTo>
                <a:lnTo>
                  <a:pt x="165" y="677"/>
                </a:lnTo>
                <a:lnTo>
                  <a:pt x="157" y="679"/>
                </a:lnTo>
                <a:lnTo>
                  <a:pt x="151" y="682"/>
                </a:lnTo>
                <a:lnTo>
                  <a:pt x="144" y="685"/>
                </a:lnTo>
                <a:lnTo>
                  <a:pt x="138" y="689"/>
                </a:lnTo>
                <a:lnTo>
                  <a:pt x="131" y="693"/>
                </a:lnTo>
                <a:lnTo>
                  <a:pt x="127" y="698"/>
                </a:lnTo>
                <a:lnTo>
                  <a:pt x="122" y="703"/>
                </a:lnTo>
                <a:lnTo>
                  <a:pt x="117" y="709"/>
                </a:lnTo>
                <a:lnTo>
                  <a:pt x="113" y="716"/>
                </a:lnTo>
                <a:lnTo>
                  <a:pt x="110" y="722"/>
                </a:lnTo>
                <a:lnTo>
                  <a:pt x="108" y="729"/>
                </a:lnTo>
                <a:lnTo>
                  <a:pt x="106" y="736"/>
                </a:lnTo>
                <a:lnTo>
                  <a:pt x="105" y="744"/>
                </a:lnTo>
                <a:lnTo>
                  <a:pt x="105" y="751"/>
                </a:lnTo>
                <a:lnTo>
                  <a:pt x="105" y="759"/>
                </a:lnTo>
                <a:lnTo>
                  <a:pt x="106" y="766"/>
                </a:lnTo>
                <a:lnTo>
                  <a:pt x="108" y="774"/>
                </a:lnTo>
                <a:lnTo>
                  <a:pt x="110" y="780"/>
                </a:lnTo>
                <a:lnTo>
                  <a:pt x="113" y="787"/>
                </a:lnTo>
                <a:lnTo>
                  <a:pt x="117" y="793"/>
                </a:lnTo>
                <a:lnTo>
                  <a:pt x="122" y="798"/>
                </a:lnTo>
                <a:lnTo>
                  <a:pt x="127" y="804"/>
                </a:lnTo>
                <a:lnTo>
                  <a:pt x="131" y="809"/>
                </a:lnTo>
                <a:lnTo>
                  <a:pt x="138" y="813"/>
                </a:lnTo>
                <a:lnTo>
                  <a:pt x="144" y="818"/>
                </a:lnTo>
                <a:lnTo>
                  <a:pt x="151" y="821"/>
                </a:lnTo>
                <a:lnTo>
                  <a:pt x="157" y="823"/>
                </a:lnTo>
                <a:lnTo>
                  <a:pt x="165" y="825"/>
                </a:lnTo>
                <a:lnTo>
                  <a:pt x="172" y="826"/>
                </a:lnTo>
                <a:lnTo>
                  <a:pt x="180" y="826"/>
                </a:lnTo>
                <a:lnTo>
                  <a:pt x="187" y="826"/>
                </a:lnTo>
                <a:lnTo>
                  <a:pt x="195" y="825"/>
                </a:lnTo>
                <a:lnTo>
                  <a:pt x="202" y="823"/>
                </a:lnTo>
                <a:lnTo>
                  <a:pt x="209" y="821"/>
                </a:lnTo>
                <a:lnTo>
                  <a:pt x="215" y="818"/>
                </a:lnTo>
                <a:lnTo>
                  <a:pt x="221" y="813"/>
                </a:lnTo>
                <a:lnTo>
                  <a:pt x="228" y="809"/>
                </a:lnTo>
                <a:lnTo>
                  <a:pt x="233" y="804"/>
                </a:lnTo>
                <a:lnTo>
                  <a:pt x="238" y="798"/>
                </a:lnTo>
                <a:lnTo>
                  <a:pt x="242" y="793"/>
                </a:lnTo>
                <a:lnTo>
                  <a:pt x="246" y="787"/>
                </a:lnTo>
                <a:lnTo>
                  <a:pt x="249" y="780"/>
                </a:lnTo>
                <a:lnTo>
                  <a:pt x="251" y="774"/>
                </a:lnTo>
                <a:lnTo>
                  <a:pt x="254" y="766"/>
                </a:lnTo>
                <a:lnTo>
                  <a:pt x="255" y="759"/>
                </a:lnTo>
                <a:lnTo>
                  <a:pt x="255" y="751"/>
                </a:lnTo>
                <a:lnTo>
                  <a:pt x="254" y="738"/>
                </a:lnTo>
                <a:lnTo>
                  <a:pt x="250" y="727"/>
                </a:lnTo>
                <a:lnTo>
                  <a:pt x="246" y="716"/>
                </a:lnTo>
                <a:lnTo>
                  <a:pt x="240" y="706"/>
                </a:lnTo>
                <a:lnTo>
                  <a:pt x="526" y="706"/>
                </a:lnTo>
                <a:lnTo>
                  <a:pt x="519" y="716"/>
                </a:lnTo>
                <a:lnTo>
                  <a:pt x="514" y="727"/>
                </a:lnTo>
                <a:lnTo>
                  <a:pt x="511" y="738"/>
                </a:lnTo>
                <a:lnTo>
                  <a:pt x="510" y="751"/>
                </a:lnTo>
                <a:lnTo>
                  <a:pt x="511" y="759"/>
                </a:lnTo>
                <a:lnTo>
                  <a:pt x="512" y="766"/>
                </a:lnTo>
                <a:lnTo>
                  <a:pt x="514" y="774"/>
                </a:lnTo>
                <a:lnTo>
                  <a:pt x="516" y="780"/>
                </a:lnTo>
                <a:lnTo>
                  <a:pt x="519" y="787"/>
                </a:lnTo>
                <a:lnTo>
                  <a:pt x="523" y="793"/>
                </a:lnTo>
                <a:lnTo>
                  <a:pt x="528" y="798"/>
                </a:lnTo>
                <a:lnTo>
                  <a:pt x="532" y="804"/>
                </a:lnTo>
                <a:lnTo>
                  <a:pt x="538" y="809"/>
                </a:lnTo>
                <a:lnTo>
                  <a:pt x="543" y="813"/>
                </a:lnTo>
                <a:lnTo>
                  <a:pt x="549" y="818"/>
                </a:lnTo>
                <a:lnTo>
                  <a:pt x="556" y="821"/>
                </a:lnTo>
                <a:lnTo>
                  <a:pt x="563" y="823"/>
                </a:lnTo>
                <a:lnTo>
                  <a:pt x="570" y="825"/>
                </a:lnTo>
                <a:lnTo>
                  <a:pt x="577" y="826"/>
                </a:lnTo>
                <a:lnTo>
                  <a:pt x="586" y="826"/>
                </a:lnTo>
                <a:lnTo>
                  <a:pt x="593" y="826"/>
                </a:lnTo>
                <a:lnTo>
                  <a:pt x="601" y="825"/>
                </a:lnTo>
                <a:lnTo>
                  <a:pt x="607" y="823"/>
                </a:lnTo>
                <a:lnTo>
                  <a:pt x="615" y="821"/>
                </a:lnTo>
                <a:lnTo>
                  <a:pt x="621" y="818"/>
                </a:lnTo>
                <a:lnTo>
                  <a:pt x="628" y="813"/>
                </a:lnTo>
                <a:lnTo>
                  <a:pt x="633" y="809"/>
                </a:lnTo>
                <a:lnTo>
                  <a:pt x="638" y="804"/>
                </a:lnTo>
                <a:lnTo>
                  <a:pt x="644" y="798"/>
                </a:lnTo>
                <a:lnTo>
                  <a:pt x="648" y="793"/>
                </a:lnTo>
                <a:lnTo>
                  <a:pt x="651" y="787"/>
                </a:lnTo>
                <a:lnTo>
                  <a:pt x="654" y="780"/>
                </a:lnTo>
                <a:lnTo>
                  <a:pt x="658" y="774"/>
                </a:lnTo>
                <a:lnTo>
                  <a:pt x="659" y="766"/>
                </a:lnTo>
                <a:lnTo>
                  <a:pt x="660" y="759"/>
                </a:lnTo>
                <a:lnTo>
                  <a:pt x="661" y="751"/>
                </a:lnTo>
                <a:lnTo>
                  <a:pt x="660" y="740"/>
                </a:lnTo>
                <a:lnTo>
                  <a:pt x="658" y="730"/>
                </a:lnTo>
                <a:lnTo>
                  <a:pt x="653" y="720"/>
                </a:lnTo>
                <a:lnTo>
                  <a:pt x="649" y="710"/>
                </a:lnTo>
                <a:lnTo>
                  <a:pt x="643" y="702"/>
                </a:lnTo>
                <a:lnTo>
                  <a:pt x="635" y="695"/>
                </a:lnTo>
                <a:lnTo>
                  <a:pt x="627" y="689"/>
                </a:lnTo>
                <a:lnTo>
                  <a:pt x="618" y="684"/>
                </a:lnTo>
                <a:lnTo>
                  <a:pt x="629" y="637"/>
                </a:lnTo>
                <a:lnTo>
                  <a:pt x="630" y="635"/>
                </a:lnTo>
                <a:lnTo>
                  <a:pt x="630" y="634"/>
                </a:lnTo>
                <a:lnTo>
                  <a:pt x="717" y="274"/>
                </a:lnTo>
                <a:lnTo>
                  <a:pt x="765" y="75"/>
                </a:lnTo>
                <a:lnTo>
                  <a:pt x="886" y="75"/>
                </a:lnTo>
                <a:lnTo>
                  <a:pt x="889" y="75"/>
                </a:lnTo>
                <a:lnTo>
                  <a:pt x="891" y="74"/>
                </a:lnTo>
                <a:lnTo>
                  <a:pt x="895" y="73"/>
                </a:lnTo>
                <a:lnTo>
                  <a:pt x="897" y="70"/>
                </a:lnTo>
                <a:lnTo>
                  <a:pt x="899" y="68"/>
                </a:lnTo>
                <a:lnTo>
                  <a:pt x="900" y="66"/>
                </a:lnTo>
                <a:lnTo>
                  <a:pt x="901" y="63"/>
                </a:lnTo>
                <a:lnTo>
                  <a:pt x="901" y="60"/>
                </a:lnTo>
                <a:lnTo>
                  <a:pt x="901" y="57"/>
                </a:lnTo>
                <a:lnTo>
                  <a:pt x="900" y="54"/>
                </a:lnTo>
                <a:lnTo>
                  <a:pt x="899" y="51"/>
                </a:lnTo>
                <a:lnTo>
                  <a:pt x="897" y="49"/>
                </a:lnTo>
                <a:lnTo>
                  <a:pt x="895" y="47"/>
                </a:lnTo>
                <a:lnTo>
                  <a:pt x="891" y="46"/>
                </a:lnTo>
                <a:lnTo>
                  <a:pt x="889" y="45"/>
                </a:lnTo>
                <a:lnTo>
                  <a:pt x="886" y="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Овал 45"/>
          <p:cNvSpPr/>
          <p:nvPr/>
        </p:nvSpPr>
        <p:spPr>
          <a:xfrm>
            <a:off x="937404" y="3965276"/>
            <a:ext cx="353683" cy="353683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969034" y="5014823"/>
            <a:ext cx="353683" cy="353683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Freeform 4197">
            <a:extLst>
              <a:ext uri="{FF2B5EF4-FFF2-40B4-BE49-F238E27FC236}">
                <a16:creationId xmlns="" xmlns:a16="http://schemas.microsoft.com/office/drawing/2014/main" id="{55391E52-B5ED-4393-9D23-DDD26C0173A9}"/>
              </a:ext>
            </a:extLst>
          </p:cNvPr>
          <p:cNvSpPr>
            <a:spLocks noEditPoints="1"/>
          </p:cNvSpPr>
          <p:nvPr/>
        </p:nvSpPr>
        <p:spPr bwMode="auto">
          <a:xfrm>
            <a:off x="987330" y="4031845"/>
            <a:ext cx="285750" cy="261938"/>
          </a:xfrm>
          <a:custGeom>
            <a:avLst/>
            <a:gdLst>
              <a:gd name="T0" fmla="*/ 540 w 901"/>
              <a:gd name="T1" fmla="*/ 161 h 826"/>
              <a:gd name="T2" fmla="*/ 360 w 901"/>
              <a:gd name="T3" fmla="*/ 255 h 826"/>
              <a:gd name="T4" fmla="*/ 360 w 901"/>
              <a:gd name="T5" fmla="*/ 255 h 826"/>
              <a:gd name="T6" fmla="*/ 201 w 901"/>
              <a:gd name="T7" fmla="*/ 255 h 826"/>
              <a:gd name="T8" fmla="*/ 749 w 901"/>
              <a:gd name="T9" fmla="*/ 46 h 826"/>
              <a:gd name="T10" fmla="*/ 692 w 901"/>
              <a:gd name="T11" fmla="*/ 248 h 826"/>
              <a:gd name="T12" fmla="*/ 568 w 901"/>
              <a:gd name="T13" fmla="*/ 103 h 826"/>
              <a:gd name="T14" fmla="*/ 556 w 901"/>
              <a:gd name="T15" fmla="*/ 104 h 826"/>
              <a:gd name="T16" fmla="*/ 341 w 901"/>
              <a:gd name="T17" fmla="*/ 135 h 826"/>
              <a:gd name="T18" fmla="*/ 333 w 901"/>
              <a:gd name="T19" fmla="*/ 141 h 826"/>
              <a:gd name="T20" fmla="*/ 330 w 901"/>
              <a:gd name="T21" fmla="*/ 255 h 826"/>
              <a:gd name="T22" fmla="*/ 120 w 901"/>
              <a:gd name="T23" fmla="*/ 4 h 826"/>
              <a:gd name="T24" fmla="*/ 109 w 901"/>
              <a:gd name="T25" fmla="*/ 0 h 826"/>
              <a:gd name="T26" fmla="*/ 5 w 901"/>
              <a:gd name="T27" fmla="*/ 48 h 826"/>
              <a:gd name="T28" fmla="*/ 0 w 901"/>
              <a:gd name="T29" fmla="*/ 58 h 826"/>
              <a:gd name="T30" fmla="*/ 82 w 901"/>
              <a:gd name="T31" fmla="*/ 255 h 826"/>
              <a:gd name="T32" fmla="*/ 5 w 901"/>
              <a:gd name="T33" fmla="*/ 259 h 826"/>
              <a:gd name="T34" fmla="*/ 0 w 901"/>
              <a:gd name="T35" fmla="*/ 271 h 826"/>
              <a:gd name="T36" fmla="*/ 120 w 901"/>
              <a:gd name="T37" fmla="*/ 643 h 826"/>
              <a:gd name="T38" fmla="*/ 589 w 901"/>
              <a:gd name="T39" fmla="*/ 676 h 826"/>
              <a:gd name="T40" fmla="*/ 157 w 901"/>
              <a:gd name="T41" fmla="*/ 679 h 826"/>
              <a:gd name="T42" fmla="*/ 131 w 901"/>
              <a:gd name="T43" fmla="*/ 693 h 826"/>
              <a:gd name="T44" fmla="*/ 113 w 901"/>
              <a:gd name="T45" fmla="*/ 716 h 826"/>
              <a:gd name="T46" fmla="*/ 105 w 901"/>
              <a:gd name="T47" fmla="*/ 744 h 826"/>
              <a:gd name="T48" fmla="*/ 108 w 901"/>
              <a:gd name="T49" fmla="*/ 774 h 826"/>
              <a:gd name="T50" fmla="*/ 122 w 901"/>
              <a:gd name="T51" fmla="*/ 798 h 826"/>
              <a:gd name="T52" fmla="*/ 144 w 901"/>
              <a:gd name="T53" fmla="*/ 818 h 826"/>
              <a:gd name="T54" fmla="*/ 172 w 901"/>
              <a:gd name="T55" fmla="*/ 826 h 826"/>
              <a:gd name="T56" fmla="*/ 202 w 901"/>
              <a:gd name="T57" fmla="*/ 823 h 826"/>
              <a:gd name="T58" fmla="*/ 228 w 901"/>
              <a:gd name="T59" fmla="*/ 809 h 826"/>
              <a:gd name="T60" fmla="*/ 246 w 901"/>
              <a:gd name="T61" fmla="*/ 787 h 826"/>
              <a:gd name="T62" fmla="*/ 255 w 901"/>
              <a:gd name="T63" fmla="*/ 759 h 826"/>
              <a:gd name="T64" fmla="*/ 246 w 901"/>
              <a:gd name="T65" fmla="*/ 716 h 826"/>
              <a:gd name="T66" fmla="*/ 514 w 901"/>
              <a:gd name="T67" fmla="*/ 727 h 826"/>
              <a:gd name="T68" fmla="*/ 512 w 901"/>
              <a:gd name="T69" fmla="*/ 766 h 826"/>
              <a:gd name="T70" fmla="*/ 523 w 901"/>
              <a:gd name="T71" fmla="*/ 793 h 826"/>
              <a:gd name="T72" fmla="*/ 543 w 901"/>
              <a:gd name="T73" fmla="*/ 813 h 826"/>
              <a:gd name="T74" fmla="*/ 570 w 901"/>
              <a:gd name="T75" fmla="*/ 825 h 826"/>
              <a:gd name="T76" fmla="*/ 601 w 901"/>
              <a:gd name="T77" fmla="*/ 825 h 826"/>
              <a:gd name="T78" fmla="*/ 628 w 901"/>
              <a:gd name="T79" fmla="*/ 813 h 826"/>
              <a:gd name="T80" fmla="*/ 648 w 901"/>
              <a:gd name="T81" fmla="*/ 793 h 826"/>
              <a:gd name="T82" fmla="*/ 659 w 901"/>
              <a:gd name="T83" fmla="*/ 766 h 826"/>
              <a:gd name="T84" fmla="*/ 658 w 901"/>
              <a:gd name="T85" fmla="*/ 730 h 826"/>
              <a:gd name="T86" fmla="*/ 635 w 901"/>
              <a:gd name="T87" fmla="*/ 695 h 826"/>
              <a:gd name="T88" fmla="*/ 630 w 901"/>
              <a:gd name="T89" fmla="*/ 635 h 826"/>
              <a:gd name="T90" fmla="*/ 886 w 901"/>
              <a:gd name="T91" fmla="*/ 75 h 826"/>
              <a:gd name="T92" fmla="*/ 897 w 901"/>
              <a:gd name="T93" fmla="*/ 70 h 826"/>
              <a:gd name="T94" fmla="*/ 901 w 901"/>
              <a:gd name="T95" fmla="*/ 60 h 826"/>
              <a:gd name="T96" fmla="*/ 897 w 901"/>
              <a:gd name="T97" fmla="*/ 49 h 826"/>
              <a:gd name="T98" fmla="*/ 886 w 901"/>
              <a:gd name="T99" fmla="*/ 45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01" h="826">
                <a:moveTo>
                  <a:pt x="442" y="255"/>
                </a:moveTo>
                <a:lnTo>
                  <a:pt x="540" y="161"/>
                </a:lnTo>
                <a:lnTo>
                  <a:pt x="540" y="161"/>
                </a:lnTo>
                <a:lnTo>
                  <a:pt x="540" y="161"/>
                </a:lnTo>
                <a:lnTo>
                  <a:pt x="562" y="139"/>
                </a:lnTo>
                <a:lnTo>
                  <a:pt x="659" y="255"/>
                </a:lnTo>
                <a:lnTo>
                  <a:pt x="442" y="255"/>
                </a:lnTo>
                <a:close/>
                <a:moveTo>
                  <a:pt x="360" y="255"/>
                </a:moveTo>
                <a:lnTo>
                  <a:pt x="360" y="165"/>
                </a:lnTo>
                <a:lnTo>
                  <a:pt x="493" y="165"/>
                </a:lnTo>
                <a:lnTo>
                  <a:pt x="399" y="255"/>
                </a:lnTo>
                <a:lnTo>
                  <a:pt x="360" y="255"/>
                </a:lnTo>
                <a:close/>
                <a:moveTo>
                  <a:pt x="114" y="255"/>
                </a:moveTo>
                <a:lnTo>
                  <a:pt x="34" y="67"/>
                </a:lnTo>
                <a:lnTo>
                  <a:pt x="101" y="35"/>
                </a:lnTo>
                <a:lnTo>
                  <a:pt x="201" y="255"/>
                </a:lnTo>
                <a:lnTo>
                  <a:pt x="114" y="255"/>
                </a:lnTo>
                <a:close/>
                <a:moveTo>
                  <a:pt x="886" y="45"/>
                </a:moveTo>
                <a:lnTo>
                  <a:pt x="753" y="45"/>
                </a:lnTo>
                <a:lnTo>
                  <a:pt x="749" y="46"/>
                </a:lnTo>
                <a:lnTo>
                  <a:pt x="745" y="48"/>
                </a:lnTo>
                <a:lnTo>
                  <a:pt x="740" y="51"/>
                </a:lnTo>
                <a:lnTo>
                  <a:pt x="739" y="57"/>
                </a:lnTo>
                <a:lnTo>
                  <a:pt x="692" y="248"/>
                </a:lnTo>
                <a:lnTo>
                  <a:pt x="575" y="107"/>
                </a:lnTo>
                <a:lnTo>
                  <a:pt x="573" y="105"/>
                </a:lnTo>
                <a:lnTo>
                  <a:pt x="571" y="104"/>
                </a:lnTo>
                <a:lnTo>
                  <a:pt x="568" y="103"/>
                </a:lnTo>
                <a:lnTo>
                  <a:pt x="564" y="102"/>
                </a:lnTo>
                <a:lnTo>
                  <a:pt x="561" y="102"/>
                </a:lnTo>
                <a:lnTo>
                  <a:pt x="559" y="103"/>
                </a:lnTo>
                <a:lnTo>
                  <a:pt x="556" y="104"/>
                </a:lnTo>
                <a:lnTo>
                  <a:pt x="554" y="106"/>
                </a:lnTo>
                <a:lnTo>
                  <a:pt x="524" y="135"/>
                </a:lnTo>
                <a:lnTo>
                  <a:pt x="345" y="135"/>
                </a:lnTo>
                <a:lnTo>
                  <a:pt x="341" y="135"/>
                </a:lnTo>
                <a:lnTo>
                  <a:pt x="339" y="136"/>
                </a:lnTo>
                <a:lnTo>
                  <a:pt x="336" y="138"/>
                </a:lnTo>
                <a:lnTo>
                  <a:pt x="334" y="139"/>
                </a:lnTo>
                <a:lnTo>
                  <a:pt x="333" y="141"/>
                </a:lnTo>
                <a:lnTo>
                  <a:pt x="331" y="144"/>
                </a:lnTo>
                <a:lnTo>
                  <a:pt x="331" y="147"/>
                </a:lnTo>
                <a:lnTo>
                  <a:pt x="330" y="150"/>
                </a:lnTo>
                <a:lnTo>
                  <a:pt x="330" y="255"/>
                </a:lnTo>
                <a:lnTo>
                  <a:pt x="234" y="255"/>
                </a:lnTo>
                <a:lnTo>
                  <a:pt x="123" y="8"/>
                </a:lnTo>
                <a:lnTo>
                  <a:pt x="122" y="6"/>
                </a:lnTo>
                <a:lnTo>
                  <a:pt x="120" y="4"/>
                </a:lnTo>
                <a:lnTo>
                  <a:pt x="117" y="2"/>
                </a:lnTo>
                <a:lnTo>
                  <a:pt x="114" y="1"/>
                </a:lnTo>
                <a:lnTo>
                  <a:pt x="111" y="0"/>
                </a:lnTo>
                <a:lnTo>
                  <a:pt x="109" y="0"/>
                </a:lnTo>
                <a:lnTo>
                  <a:pt x="106" y="0"/>
                </a:lnTo>
                <a:lnTo>
                  <a:pt x="102" y="1"/>
                </a:lnTo>
                <a:lnTo>
                  <a:pt x="8" y="46"/>
                </a:lnTo>
                <a:lnTo>
                  <a:pt x="5" y="48"/>
                </a:lnTo>
                <a:lnTo>
                  <a:pt x="3" y="50"/>
                </a:lnTo>
                <a:lnTo>
                  <a:pt x="2" y="52"/>
                </a:lnTo>
                <a:lnTo>
                  <a:pt x="1" y="54"/>
                </a:lnTo>
                <a:lnTo>
                  <a:pt x="0" y="58"/>
                </a:lnTo>
                <a:lnTo>
                  <a:pt x="0" y="60"/>
                </a:lnTo>
                <a:lnTo>
                  <a:pt x="0" y="63"/>
                </a:lnTo>
                <a:lnTo>
                  <a:pt x="1" y="66"/>
                </a:lnTo>
                <a:lnTo>
                  <a:pt x="82" y="255"/>
                </a:lnTo>
                <a:lnTo>
                  <a:pt x="15" y="255"/>
                </a:lnTo>
                <a:lnTo>
                  <a:pt x="11" y="256"/>
                </a:lnTo>
                <a:lnTo>
                  <a:pt x="7" y="257"/>
                </a:lnTo>
                <a:lnTo>
                  <a:pt x="5" y="259"/>
                </a:lnTo>
                <a:lnTo>
                  <a:pt x="2" y="261"/>
                </a:lnTo>
                <a:lnTo>
                  <a:pt x="1" y="265"/>
                </a:lnTo>
                <a:lnTo>
                  <a:pt x="0" y="268"/>
                </a:lnTo>
                <a:lnTo>
                  <a:pt x="0" y="271"/>
                </a:lnTo>
                <a:lnTo>
                  <a:pt x="1" y="275"/>
                </a:lnTo>
                <a:lnTo>
                  <a:pt x="114" y="635"/>
                </a:lnTo>
                <a:lnTo>
                  <a:pt x="116" y="640"/>
                </a:lnTo>
                <a:lnTo>
                  <a:pt x="120" y="643"/>
                </a:lnTo>
                <a:lnTo>
                  <a:pt x="123" y="645"/>
                </a:lnTo>
                <a:lnTo>
                  <a:pt x="128" y="646"/>
                </a:lnTo>
                <a:lnTo>
                  <a:pt x="596" y="646"/>
                </a:lnTo>
                <a:lnTo>
                  <a:pt x="589" y="676"/>
                </a:lnTo>
                <a:lnTo>
                  <a:pt x="180" y="676"/>
                </a:lnTo>
                <a:lnTo>
                  <a:pt x="172" y="676"/>
                </a:lnTo>
                <a:lnTo>
                  <a:pt x="165" y="677"/>
                </a:lnTo>
                <a:lnTo>
                  <a:pt x="157" y="679"/>
                </a:lnTo>
                <a:lnTo>
                  <a:pt x="151" y="682"/>
                </a:lnTo>
                <a:lnTo>
                  <a:pt x="144" y="685"/>
                </a:lnTo>
                <a:lnTo>
                  <a:pt x="138" y="689"/>
                </a:lnTo>
                <a:lnTo>
                  <a:pt x="131" y="693"/>
                </a:lnTo>
                <a:lnTo>
                  <a:pt x="127" y="698"/>
                </a:lnTo>
                <a:lnTo>
                  <a:pt x="122" y="703"/>
                </a:lnTo>
                <a:lnTo>
                  <a:pt x="117" y="709"/>
                </a:lnTo>
                <a:lnTo>
                  <a:pt x="113" y="716"/>
                </a:lnTo>
                <a:lnTo>
                  <a:pt x="110" y="722"/>
                </a:lnTo>
                <a:lnTo>
                  <a:pt x="108" y="729"/>
                </a:lnTo>
                <a:lnTo>
                  <a:pt x="106" y="736"/>
                </a:lnTo>
                <a:lnTo>
                  <a:pt x="105" y="744"/>
                </a:lnTo>
                <a:lnTo>
                  <a:pt x="105" y="751"/>
                </a:lnTo>
                <a:lnTo>
                  <a:pt x="105" y="759"/>
                </a:lnTo>
                <a:lnTo>
                  <a:pt x="106" y="766"/>
                </a:lnTo>
                <a:lnTo>
                  <a:pt x="108" y="774"/>
                </a:lnTo>
                <a:lnTo>
                  <a:pt x="110" y="780"/>
                </a:lnTo>
                <a:lnTo>
                  <a:pt x="113" y="787"/>
                </a:lnTo>
                <a:lnTo>
                  <a:pt x="117" y="793"/>
                </a:lnTo>
                <a:lnTo>
                  <a:pt x="122" y="798"/>
                </a:lnTo>
                <a:lnTo>
                  <a:pt x="127" y="804"/>
                </a:lnTo>
                <a:lnTo>
                  <a:pt x="131" y="809"/>
                </a:lnTo>
                <a:lnTo>
                  <a:pt x="138" y="813"/>
                </a:lnTo>
                <a:lnTo>
                  <a:pt x="144" y="818"/>
                </a:lnTo>
                <a:lnTo>
                  <a:pt x="151" y="821"/>
                </a:lnTo>
                <a:lnTo>
                  <a:pt x="157" y="823"/>
                </a:lnTo>
                <a:lnTo>
                  <a:pt x="165" y="825"/>
                </a:lnTo>
                <a:lnTo>
                  <a:pt x="172" y="826"/>
                </a:lnTo>
                <a:lnTo>
                  <a:pt x="180" y="826"/>
                </a:lnTo>
                <a:lnTo>
                  <a:pt x="187" y="826"/>
                </a:lnTo>
                <a:lnTo>
                  <a:pt x="195" y="825"/>
                </a:lnTo>
                <a:lnTo>
                  <a:pt x="202" y="823"/>
                </a:lnTo>
                <a:lnTo>
                  <a:pt x="209" y="821"/>
                </a:lnTo>
                <a:lnTo>
                  <a:pt x="215" y="818"/>
                </a:lnTo>
                <a:lnTo>
                  <a:pt x="221" y="813"/>
                </a:lnTo>
                <a:lnTo>
                  <a:pt x="228" y="809"/>
                </a:lnTo>
                <a:lnTo>
                  <a:pt x="233" y="804"/>
                </a:lnTo>
                <a:lnTo>
                  <a:pt x="238" y="798"/>
                </a:lnTo>
                <a:lnTo>
                  <a:pt x="242" y="793"/>
                </a:lnTo>
                <a:lnTo>
                  <a:pt x="246" y="787"/>
                </a:lnTo>
                <a:lnTo>
                  <a:pt x="249" y="780"/>
                </a:lnTo>
                <a:lnTo>
                  <a:pt x="251" y="774"/>
                </a:lnTo>
                <a:lnTo>
                  <a:pt x="254" y="766"/>
                </a:lnTo>
                <a:lnTo>
                  <a:pt x="255" y="759"/>
                </a:lnTo>
                <a:lnTo>
                  <a:pt x="255" y="751"/>
                </a:lnTo>
                <a:lnTo>
                  <a:pt x="254" y="738"/>
                </a:lnTo>
                <a:lnTo>
                  <a:pt x="250" y="727"/>
                </a:lnTo>
                <a:lnTo>
                  <a:pt x="246" y="716"/>
                </a:lnTo>
                <a:lnTo>
                  <a:pt x="240" y="706"/>
                </a:lnTo>
                <a:lnTo>
                  <a:pt x="526" y="706"/>
                </a:lnTo>
                <a:lnTo>
                  <a:pt x="519" y="716"/>
                </a:lnTo>
                <a:lnTo>
                  <a:pt x="514" y="727"/>
                </a:lnTo>
                <a:lnTo>
                  <a:pt x="511" y="738"/>
                </a:lnTo>
                <a:lnTo>
                  <a:pt x="510" y="751"/>
                </a:lnTo>
                <a:lnTo>
                  <a:pt x="511" y="759"/>
                </a:lnTo>
                <a:lnTo>
                  <a:pt x="512" y="766"/>
                </a:lnTo>
                <a:lnTo>
                  <a:pt x="514" y="774"/>
                </a:lnTo>
                <a:lnTo>
                  <a:pt x="516" y="780"/>
                </a:lnTo>
                <a:lnTo>
                  <a:pt x="519" y="787"/>
                </a:lnTo>
                <a:lnTo>
                  <a:pt x="523" y="793"/>
                </a:lnTo>
                <a:lnTo>
                  <a:pt x="528" y="798"/>
                </a:lnTo>
                <a:lnTo>
                  <a:pt x="532" y="804"/>
                </a:lnTo>
                <a:lnTo>
                  <a:pt x="538" y="809"/>
                </a:lnTo>
                <a:lnTo>
                  <a:pt x="543" y="813"/>
                </a:lnTo>
                <a:lnTo>
                  <a:pt x="549" y="818"/>
                </a:lnTo>
                <a:lnTo>
                  <a:pt x="556" y="821"/>
                </a:lnTo>
                <a:lnTo>
                  <a:pt x="563" y="823"/>
                </a:lnTo>
                <a:lnTo>
                  <a:pt x="570" y="825"/>
                </a:lnTo>
                <a:lnTo>
                  <a:pt x="577" y="826"/>
                </a:lnTo>
                <a:lnTo>
                  <a:pt x="586" y="826"/>
                </a:lnTo>
                <a:lnTo>
                  <a:pt x="593" y="826"/>
                </a:lnTo>
                <a:lnTo>
                  <a:pt x="601" y="825"/>
                </a:lnTo>
                <a:lnTo>
                  <a:pt x="607" y="823"/>
                </a:lnTo>
                <a:lnTo>
                  <a:pt x="615" y="821"/>
                </a:lnTo>
                <a:lnTo>
                  <a:pt x="621" y="818"/>
                </a:lnTo>
                <a:lnTo>
                  <a:pt x="628" y="813"/>
                </a:lnTo>
                <a:lnTo>
                  <a:pt x="633" y="809"/>
                </a:lnTo>
                <a:lnTo>
                  <a:pt x="638" y="804"/>
                </a:lnTo>
                <a:lnTo>
                  <a:pt x="644" y="798"/>
                </a:lnTo>
                <a:lnTo>
                  <a:pt x="648" y="793"/>
                </a:lnTo>
                <a:lnTo>
                  <a:pt x="651" y="787"/>
                </a:lnTo>
                <a:lnTo>
                  <a:pt x="654" y="780"/>
                </a:lnTo>
                <a:lnTo>
                  <a:pt x="658" y="774"/>
                </a:lnTo>
                <a:lnTo>
                  <a:pt x="659" y="766"/>
                </a:lnTo>
                <a:lnTo>
                  <a:pt x="660" y="759"/>
                </a:lnTo>
                <a:lnTo>
                  <a:pt x="661" y="751"/>
                </a:lnTo>
                <a:lnTo>
                  <a:pt x="660" y="740"/>
                </a:lnTo>
                <a:lnTo>
                  <a:pt x="658" y="730"/>
                </a:lnTo>
                <a:lnTo>
                  <a:pt x="653" y="720"/>
                </a:lnTo>
                <a:lnTo>
                  <a:pt x="649" y="710"/>
                </a:lnTo>
                <a:lnTo>
                  <a:pt x="643" y="702"/>
                </a:lnTo>
                <a:lnTo>
                  <a:pt x="635" y="695"/>
                </a:lnTo>
                <a:lnTo>
                  <a:pt x="627" y="689"/>
                </a:lnTo>
                <a:lnTo>
                  <a:pt x="618" y="684"/>
                </a:lnTo>
                <a:lnTo>
                  <a:pt x="629" y="637"/>
                </a:lnTo>
                <a:lnTo>
                  <a:pt x="630" y="635"/>
                </a:lnTo>
                <a:lnTo>
                  <a:pt x="630" y="634"/>
                </a:lnTo>
                <a:lnTo>
                  <a:pt x="717" y="274"/>
                </a:lnTo>
                <a:lnTo>
                  <a:pt x="765" y="75"/>
                </a:lnTo>
                <a:lnTo>
                  <a:pt x="886" y="75"/>
                </a:lnTo>
                <a:lnTo>
                  <a:pt x="889" y="75"/>
                </a:lnTo>
                <a:lnTo>
                  <a:pt x="891" y="74"/>
                </a:lnTo>
                <a:lnTo>
                  <a:pt x="895" y="73"/>
                </a:lnTo>
                <a:lnTo>
                  <a:pt x="897" y="70"/>
                </a:lnTo>
                <a:lnTo>
                  <a:pt x="899" y="68"/>
                </a:lnTo>
                <a:lnTo>
                  <a:pt x="900" y="66"/>
                </a:lnTo>
                <a:lnTo>
                  <a:pt x="901" y="63"/>
                </a:lnTo>
                <a:lnTo>
                  <a:pt x="901" y="60"/>
                </a:lnTo>
                <a:lnTo>
                  <a:pt x="901" y="57"/>
                </a:lnTo>
                <a:lnTo>
                  <a:pt x="900" y="54"/>
                </a:lnTo>
                <a:lnTo>
                  <a:pt x="899" y="51"/>
                </a:lnTo>
                <a:lnTo>
                  <a:pt x="897" y="49"/>
                </a:lnTo>
                <a:lnTo>
                  <a:pt x="895" y="47"/>
                </a:lnTo>
                <a:lnTo>
                  <a:pt x="891" y="46"/>
                </a:lnTo>
                <a:lnTo>
                  <a:pt x="889" y="45"/>
                </a:lnTo>
                <a:lnTo>
                  <a:pt x="886" y="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4197">
            <a:extLst>
              <a:ext uri="{FF2B5EF4-FFF2-40B4-BE49-F238E27FC236}">
                <a16:creationId xmlns="" xmlns:a16="http://schemas.microsoft.com/office/drawing/2014/main" id="{55391E52-B5ED-4393-9D23-DDD26C0173A9}"/>
              </a:ext>
            </a:extLst>
          </p:cNvPr>
          <p:cNvSpPr>
            <a:spLocks noEditPoints="1"/>
          </p:cNvSpPr>
          <p:nvPr/>
        </p:nvSpPr>
        <p:spPr bwMode="auto">
          <a:xfrm>
            <a:off x="1021836" y="5092895"/>
            <a:ext cx="285750" cy="261938"/>
          </a:xfrm>
          <a:custGeom>
            <a:avLst/>
            <a:gdLst>
              <a:gd name="T0" fmla="*/ 540 w 901"/>
              <a:gd name="T1" fmla="*/ 161 h 826"/>
              <a:gd name="T2" fmla="*/ 360 w 901"/>
              <a:gd name="T3" fmla="*/ 255 h 826"/>
              <a:gd name="T4" fmla="*/ 360 w 901"/>
              <a:gd name="T5" fmla="*/ 255 h 826"/>
              <a:gd name="T6" fmla="*/ 201 w 901"/>
              <a:gd name="T7" fmla="*/ 255 h 826"/>
              <a:gd name="T8" fmla="*/ 749 w 901"/>
              <a:gd name="T9" fmla="*/ 46 h 826"/>
              <a:gd name="T10" fmla="*/ 692 w 901"/>
              <a:gd name="T11" fmla="*/ 248 h 826"/>
              <a:gd name="T12" fmla="*/ 568 w 901"/>
              <a:gd name="T13" fmla="*/ 103 h 826"/>
              <a:gd name="T14" fmla="*/ 556 w 901"/>
              <a:gd name="T15" fmla="*/ 104 h 826"/>
              <a:gd name="T16" fmla="*/ 341 w 901"/>
              <a:gd name="T17" fmla="*/ 135 h 826"/>
              <a:gd name="T18" fmla="*/ 333 w 901"/>
              <a:gd name="T19" fmla="*/ 141 h 826"/>
              <a:gd name="T20" fmla="*/ 330 w 901"/>
              <a:gd name="T21" fmla="*/ 255 h 826"/>
              <a:gd name="T22" fmla="*/ 120 w 901"/>
              <a:gd name="T23" fmla="*/ 4 h 826"/>
              <a:gd name="T24" fmla="*/ 109 w 901"/>
              <a:gd name="T25" fmla="*/ 0 h 826"/>
              <a:gd name="T26" fmla="*/ 5 w 901"/>
              <a:gd name="T27" fmla="*/ 48 h 826"/>
              <a:gd name="T28" fmla="*/ 0 w 901"/>
              <a:gd name="T29" fmla="*/ 58 h 826"/>
              <a:gd name="T30" fmla="*/ 82 w 901"/>
              <a:gd name="T31" fmla="*/ 255 h 826"/>
              <a:gd name="T32" fmla="*/ 5 w 901"/>
              <a:gd name="T33" fmla="*/ 259 h 826"/>
              <a:gd name="T34" fmla="*/ 0 w 901"/>
              <a:gd name="T35" fmla="*/ 271 h 826"/>
              <a:gd name="T36" fmla="*/ 120 w 901"/>
              <a:gd name="T37" fmla="*/ 643 h 826"/>
              <a:gd name="T38" fmla="*/ 589 w 901"/>
              <a:gd name="T39" fmla="*/ 676 h 826"/>
              <a:gd name="T40" fmla="*/ 157 w 901"/>
              <a:gd name="T41" fmla="*/ 679 h 826"/>
              <a:gd name="T42" fmla="*/ 131 w 901"/>
              <a:gd name="T43" fmla="*/ 693 h 826"/>
              <a:gd name="T44" fmla="*/ 113 w 901"/>
              <a:gd name="T45" fmla="*/ 716 h 826"/>
              <a:gd name="T46" fmla="*/ 105 w 901"/>
              <a:gd name="T47" fmla="*/ 744 h 826"/>
              <a:gd name="T48" fmla="*/ 108 w 901"/>
              <a:gd name="T49" fmla="*/ 774 h 826"/>
              <a:gd name="T50" fmla="*/ 122 w 901"/>
              <a:gd name="T51" fmla="*/ 798 h 826"/>
              <a:gd name="T52" fmla="*/ 144 w 901"/>
              <a:gd name="T53" fmla="*/ 818 h 826"/>
              <a:gd name="T54" fmla="*/ 172 w 901"/>
              <a:gd name="T55" fmla="*/ 826 h 826"/>
              <a:gd name="T56" fmla="*/ 202 w 901"/>
              <a:gd name="T57" fmla="*/ 823 h 826"/>
              <a:gd name="T58" fmla="*/ 228 w 901"/>
              <a:gd name="T59" fmla="*/ 809 h 826"/>
              <a:gd name="T60" fmla="*/ 246 w 901"/>
              <a:gd name="T61" fmla="*/ 787 h 826"/>
              <a:gd name="T62" fmla="*/ 255 w 901"/>
              <a:gd name="T63" fmla="*/ 759 h 826"/>
              <a:gd name="T64" fmla="*/ 246 w 901"/>
              <a:gd name="T65" fmla="*/ 716 h 826"/>
              <a:gd name="T66" fmla="*/ 514 w 901"/>
              <a:gd name="T67" fmla="*/ 727 h 826"/>
              <a:gd name="T68" fmla="*/ 512 w 901"/>
              <a:gd name="T69" fmla="*/ 766 h 826"/>
              <a:gd name="T70" fmla="*/ 523 w 901"/>
              <a:gd name="T71" fmla="*/ 793 h 826"/>
              <a:gd name="T72" fmla="*/ 543 w 901"/>
              <a:gd name="T73" fmla="*/ 813 h 826"/>
              <a:gd name="T74" fmla="*/ 570 w 901"/>
              <a:gd name="T75" fmla="*/ 825 h 826"/>
              <a:gd name="T76" fmla="*/ 601 w 901"/>
              <a:gd name="T77" fmla="*/ 825 h 826"/>
              <a:gd name="T78" fmla="*/ 628 w 901"/>
              <a:gd name="T79" fmla="*/ 813 h 826"/>
              <a:gd name="T80" fmla="*/ 648 w 901"/>
              <a:gd name="T81" fmla="*/ 793 h 826"/>
              <a:gd name="T82" fmla="*/ 659 w 901"/>
              <a:gd name="T83" fmla="*/ 766 h 826"/>
              <a:gd name="T84" fmla="*/ 658 w 901"/>
              <a:gd name="T85" fmla="*/ 730 h 826"/>
              <a:gd name="T86" fmla="*/ 635 w 901"/>
              <a:gd name="T87" fmla="*/ 695 h 826"/>
              <a:gd name="T88" fmla="*/ 630 w 901"/>
              <a:gd name="T89" fmla="*/ 635 h 826"/>
              <a:gd name="T90" fmla="*/ 886 w 901"/>
              <a:gd name="T91" fmla="*/ 75 h 826"/>
              <a:gd name="T92" fmla="*/ 897 w 901"/>
              <a:gd name="T93" fmla="*/ 70 h 826"/>
              <a:gd name="T94" fmla="*/ 901 w 901"/>
              <a:gd name="T95" fmla="*/ 60 h 826"/>
              <a:gd name="T96" fmla="*/ 897 w 901"/>
              <a:gd name="T97" fmla="*/ 49 h 826"/>
              <a:gd name="T98" fmla="*/ 886 w 901"/>
              <a:gd name="T99" fmla="*/ 45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01" h="826">
                <a:moveTo>
                  <a:pt x="442" y="255"/>
                </a:moveTo>
                <a:lnTo>
                  <a:pt x="540" y="161"/>
                </a:lnTo>
                <a:lnTo>
                  <a:pt x="540" y="161"/>
                </a:lnTo>
                <a:lnTo>
                  <a:pt x="540" y="161"/>
                </a:lnTo>
                <a:lnTo>
                  <a:pt x="562" y="139"/>
                </a:lnTo>
                <a:lnTo>
                  <a:pt x="659" y="255"/>
                </a:lnTo>
                <a:lnTo>
                  <a:pt x="442" y="255"/>
                </a:lnTo>
                <a:close/>
                <a:moveTo>
                  <a:pt x="360" y="255"/>
                </a:moveTo>
                <a:lnTo>
                  <a:pt x="360" y="165"/>
                </a:lnTo>
                <a:lnTo>
                  <a:pt x="493" y="165"/>
                </a:lnTo>
                <a:lnTo>
                  <a:pt x="399" y="255"/>
                </a:lnTo>
                <a:lnTo>
                  <a:pt x="360" y="255"/>
                </a:lnTo>
                <a:close/>
                <a:moveTo>
                  <a:pt x="114" y="255"/>
                </a:moveTo>
                <a:lnTo>
                  <a:pt x="34" y="67"/>
                </a:lnTo>
                <a:lnTo>
                  <a:pt x="101" y="35"/>
                </a:lnTo>
                <a:lnTo>
                  <a:pt x="201" y="255"/>
                </a:lnTo>
                <a:lnTo>
                  <a:pt x="114" y="255"/>
                </a:lnTo>
                <a:close/>
                <a:moveTo>
                  <a:pt x="886" y="45"/>
                </a:moveTo>
                <a:lnTo>
                  <a:pt x="753" y="45"/>
                </a:lnTo>
                <a:lnTo>
                  <a:pt x="749" y="46"/>
                </a:lnTo>
                <a:lnTo>
                  <a:pt x="745" y="48"/>
                </a:lnTo>
                <a:lnTo>
                  <a:pt x="740" y="51"/>
                </a:lnTo>
                <a:lnTo>
                  <a:pt x="739" y="57"/>
                </a:lnTo>
                <a:lnTo>
                  <a:pt x="692" y="248"/>
                </a:lnTo>
                <a:lnTo>
                  <a:pt x="575" y="107"/>
                </a:lnTo>
                <a:lnTo>
                  <a:pt x="573" y="105"/>
                </a:lnTo>
                <a:lnTo>
                  <a:pt x="571" y="104"/>
                </a:lnTo>
                <a:lnTo>
                  <a:pt x="568" y="103"/>
                </a:lnTo>
                <a:lnTo>
                  <a:pt x="564" y="102"/>
                </a:lnTo>
                <a:lnTo>
                  <a:pt x="561" y="102"/>
                </a:lnTo>
                <a:lnTo>
                  <a:pt x="559" y="103"/>
                </a:lnTo>
                <a:lnTo>
                  <a:pt x="556" y="104"/>
                </a:lnTo>
                <a:lnTo>
                  <a:pt x="554" y="106"/>
                </a:lnTo>
                <a:lnTo>
                  <a:pt x="524" y="135"/>
                </a:lnTo>
                <a:lnTo>
                  <a:pt x="345" y="135"/>
                </a:lnTo>
                <a:lnTo>
                  <a:pt x="341" y="135"/>
                </a:lnTo>
                <a:lnTo>
                  <a:pt x="339" y="136"/>
                </a:lnTo>
                <a:lnTo>
                  <a:pt x="336" y="138"/>
                </a:lnTo>
                <a:lnTo>
                  <a:pt x="334" y="139"/>
                </a:lnTo>
                <a:lnTo>
                  <a:pt x="333" y="141"/>
                </a:lnTo>
                <a:lnTo>
                  <a:pt x="331" y="144"/>
                </a:lnTo>
                <a:lnTo>
                  <a:pt x="331" y="147"/>
                </a:lnTo>
                <a:lnTo>
                  <a:pt x="330" y="150"/>
                </a:lnTo>
                <a:lnTo>
                  <a:pt x="330" y="255"/>
                </a:lnTo>
                <a:lnTo>
                  <a:pt x="234" y="255"/>
                </a:lnTo>
                <a:lnTo>
                  <a:pt x="123" y="8"/>
                </a:lnTo>
                <a:lnTo>
                  <a:pt x="122" y="6"/>
                </a:lnTo>
                <a:lnTo>
                  <a:pt x="120" y="4"/>
                </a:lnTo>
                <a:lnTo>
                  <a:pt x="117" y="2"/>
                </a:lnTo>
                <a:lnTo>
                  <a:pt x="114" y="1"/>
                </a:lnTo>
                <a:lnTo>
                  <a:pt x="111" y="0"/>
                </a:lnTo>
                <a:lnTo>
                  <a:pt x="109" y="0"/>
                </a:lnTo>
                <a:lnTo>
                  <a:pt x="106" y="0"/>
                </a:lnTo>
                <a:lnTo>
                  <a:pt x="102" y="1"/>
                </a:lnTo>
                <a:lnTo>
                  <a:pt x="8" y="46"/>
                </a:lnTo>
                <a:lnTo>
                  <a:pt x="5" y="48"/>
                </a:lnTo>
                <a:lnTo>
                  <a:pt x="3" y="50"/>
                </a:lnTo>
                <a:lnTo>
                  <a:pt x="2" y="52"/>
                </a:lnTo>
                <a:lnTo>
                  <a:pt x="1" y="54"/>
                </a:lnTo>
                <a:lnTo>
                  <a:pt x="0" y="58"/>
                </a:lnTo>
                <a:lnTo>
                  <a:pt x="0" y="60"/>
                </a:lnTo>
                <a:lnTo>
                  <a:pt x="0" y="63"/>
                </a:lnTo>
                <a:lnTo>
                  <a:pt x="1" y="66"/>
                </a:lnTo>
                <a:lnTo>
                  <a:pt x="82" y="255"/>
                </a:lnTo>
                <a:lnTo>
                  <a:pt x="15" y="255"/>
                </a:lnTo>
                <a:lnTo>
                  <a:pt x="11" y="256"/>
                </a:lnTo>
                <a:lnTo>
                  <a:pt x="7" y="257"/>
                </a:lnTo>
                <a:lnTo>
                  <a:pt x="5" y="259"/>
                </a:lnTo>
                <a:lnTo>
                  <a:pt x="2" y="261"/>
                </a:lnTo>
                <a:lnTo>
                  <a:pt x="1" y="265"/>
                </a:lnTo>
                <a:lnTo>
                  <a:pt x="0" y="268"/>
                </a:lnTo>
                <a:lnTo>
                  <a:pt x="0" y="271"/>
                </a:lnTo>
                <a:lnTo>
                  <a:pt x="1" y="275"/>
                </a:lnTo>
                <a:lnTo>
                  <a:pt x="114" y="635"/>
                </a:lnTo>
                <a:lnTo>
                  <a:pt x="116" y="640"/>
                </a:lnTo>
                <a:lnTo>
                  <a:pt x="120" y="643"/>
                </a:lnTo>
                <a:lnTo>
                  <a:pt x="123" y="645"/>
                </a:lnTo>
                <a:lnTo>
                  <a:pt x="128" y="646"/>
                </a:lnTo>
                <a:lnTo>
                  <a:pt x="596" y="646"/>
                </a:lnTo>
                <a:lnTo>
                  <a:pt x="589" y="676"/>
                </a:lnTo>
                <a:lnTo>
                  <a:pt x="180" y="676"/>
                </a:lnTo>
                <a:lnTo>
                  <a:pt x="172" y="676"/>
                </a:lnTo>
                <a:lnTo>
                  <a:pt x="165" y="677"/>
                </a:lnTo>
                <a:lnTo>
                  <a:pt x="157" y="679"/>
                </a:lnTo>
                <a:lnTo>
                  <a:pt x="151" y="682"/>
                </a:lnTo>
                <a:lnTo>
                  <a:pt x="144" y="685"/>
                </a:lnTo>
                <a:lnTo>
                  <a:pt x="138" y="689"/>
                </a:lnTo>
                <a:lnTo>
                  <a:pt x="131" y="693"/>
                </a:lnTo>
                <a:lnTo>
                  <a:pt x="127" y="698"/>
                </a:lnTo>
                <a:lnTo>
                  <a:pt x="122" y="703"/>
                </a:lnTo>
                <a:lnTo>
                  <a:pt x="117" y="709"/>
                </a:lnTo>
                <a:lnTo>
                  <a:pt x="113" y="716"/>
                </a:lnTo>
                <a:lnTo>
                  <a:pt x="110" y="722"/>
                </a:lnTo>
                <a:lnTo>
                  <a:pt x="108" y="729"/>
                </a:lnTo>
                <a:lnTo>
                  <a:pt x="106" y="736"/>
                </a:lnTo>
                <a:lnTo>
                  <a:pt x="105" y="744"/>
                </a:lnTo>
                <a:lnTo>
                  <a:pt x="105" y="751"/>
                </a:lnTo>
                <a:lnTo>
                  <a:pt x="105" y="759"/>
                </a:lnTo>
                <a:lnTo>
                  <a:pt x="106" y="766"/>
                </a:lnTo>
                <a:lnTo>
                  <a:pt x="108" y="774"/>
                </a:lnTo>
                <a:lnTo>
                  <a:pt x="110" y="780"/>
                </a:lnTo>
                <a:lnTo>
                  <a:pt x="113" y="787"/>
                </a:lnTo>
                <a:lnTo>
                  <a:pt x="117" y="793"/>
                </a:lnTo>
                <a:lnTo>
                  <a:pt x="122" y="798"/>
                </a:lnTo>
                <a:lnTo>
                  <a:pt x="127" y="804"/>
                </a:lnTo>
                <a:lnTo>
                  <a:pt x="131" y="809"/>
                </a:lnTo>
                <a:lnTo>
                  <a:pt x="138" y="813"/>
                </a:lnTo>
                <a:lnTo>
                  <a:pt x="144" y="818"/>
                </a:lnTo>
                <a:lnTo>
                  <a:pt x="151" y="821"/>
                </a:lnTo>
                <a:lnTo>
                  <a:pt x="157" y="823"/>
                </a:lnTo>
                <a:lnTo>
                  <a:pt x="165" y="825"/>
                </a:lnTo>
                <a:lnTo>
                  <a:pt x="172" y="826"/>
                </a:lnTo>
                <a:lnTo>
                  <a:pt x="180" y="826"/>
                </a:lnTo>
                <a:lnTo>
                  <a:pt x="187" y="826"/>
                </a:lnTo>
                <a:lnTo>
                  <a:pt x="195" y="825"/>
                </a:lnTo>
                <a:lnTo>
                  <a:pt x="202" y="823"/>
                </a:lnTo>
                <a:lnTo>
                  <a:pt x="209" y="821"/>
                </a:lnTo>
                <a:lnTo>
                  <a:pt x="215" y="818"/>
                </a:lnTo>
                <a:lnTo>
                  <a:pt x="221" y="813"/>
                </a:lnTo>
                <a:lnTo>
                  <a:pt x="228" y="809"/>
                </a:lnTo>
                <a:lnTo>
                  <a:pt x="233" y="804"/>
                </a:lnTo>
                <a:lnTo>
                  <a:pt x="238" y="798"/>
                </a:lnTo>
                <a:lnTo>
                  <a:pt x="242" y="793"/>
                </a:lnTo>
                <a:lnTo>
                  <a:pt x="246" y="787"/>
                </a:lnTo>
                <a:lnTo>
                  <a:pt x="249" y="780"/>
                </a:lnTo>
                <a:lnTo>
                  <a:pt x="251" y="774"/>
                </a:lnTo>
                <a:lnTo>
                  <a:pt x="254" y="766"/>
                </a:lnTo>
                <a:lnTo>
                  <a:pt x="255" y="759"/>
                </a:lnTo>
                <a:lnTo>
                  <a:pt x="255" y="751"/>
                </a:lnTo>
                <a:lnTo>
                  <a:pt x="254" y="738"/>
                </a:lnTo>
                <a:lnTo>
                  <a:pt x="250" y="727"/>
                </a:lnTo>
                <a:lnTo>
                  <a:pt x="246" y="716"/>
                </a:lnTo>
                <a:lnTo>
                  <a:pt x="240" y="706"/>
                </a:lnTo>
                <a:lnTo>
                  <a:pt x="526" y="706"/>
                </a:lnTo>
                <a:lnTo>
                  <a:pt x="519" y="716"/>
                </a:lnTo>
                <a:lnTo>
                  <a:pt x="514" y="727"/>
                </a:lnTo>
                <a:lnTo>
                  <a:pt x="511" y="738"/>
                </a:lnTo>
                <a:lnTo>
                  <a:pt x="510" y="751"/>
                </a:lnTo>
                <a:lnTo>
                  <a:pt x="511" y="759"/>
                </a:lnTo>
                <a:lnTo>
                  <a:pt x="512" y="766"/>
                </a:lnTo>
                <a:lnTo>
                  <a:pt x="514" y="774"/>
                </a:lnTo>
                <a:lnTo>
                  <a:pt x="516" y="780"/>
                </a:lnTo>
                <a:lnTo>
                  <a:pt x="519" y="787"/>
                </a:lnTo>
                <a:lnTo>
                  <a:pt x="523" y="793"/>
                </a:lnTo>
                <a:lnTo>
                  <a:pt x="528" y="798"/>
                </a:lnTo>
                <a:lnTo>
                  <a:pt x="532" y="804"/>
                </a:lnTo>
                <a:lnTo>
                  <a:pt x="538" y="809"/>
                </a:lnTo>
                <a:lnTo>
                  <a:pt x="543" y="813"/>
                </a:lnTo>
                <a:lnTo>
                  <a:pt x="549" y="818"/>
                </a:lnTo>
                <a:lnTo>
                  <a:pt x="556" y="821"/>
                </a:lnTo>
                <a:lnTo>
                  <a:pt x="563" y="823"/>
                </a:lnTo>
                <a:lnTo>
                  <a:pt x="570" y="825"/>
                </a:lnTo>
                <a:lnTo>
                  <a:pt x="577" y="826"/>
                </a:lnTo>
                <a:lnTo>
                  <a:pt x="586" y="826"/>
                </a:lnTo>
                <a:lnTo>
                  <a:pt x="593" y="826"/>
                </a:lnTo>
                <a:lnTo>
                  <a:pt x="601" y="825"/>
                </a:lnTo>
                <a:lnTo>
                  <a:pt x="607" y="823"/>
                </a:lnTo>
                <a:lnTo>
                  <a:pt x="615" y="821"/>
                </a:lnTo>
                <a:lnTo>
                  <a:pt x="621" y="818"/>
                </a:lnTo>
                <a:lnTo>
                  <a:pt x="628" y="813"/>
                </a:lnTo>
                <a:lnTo>
                  <a:pt x="633" y="809"/>
                </a:lnTo>
                <a:lnTo>
                  <a:pt x="638" y="804"/>
                </a:lnTo>
                <a:lnTo>
                  <a:pt x="644" y="798"/>
                </a:lnTo>
                <a:lnTo>
                  <a:pt x="648" y="793"/>
                </a:lnTo>
                <a:lnTo>
                  <a:pt x="651" y="787"/>
                </a:lnTo>
                <a:lnTo>
                  <a:pt x="654" y="780"/>
                </a:lnTo>
                <a:lnTo>
                  <a:pt x="658" y="774"/>
                </a:lnTo>
                <a:lnTo>
                  <a:pt x="659" y="766"/>
                </a:lnTo>
                <a:lnTo>
                  <a:pt x="660" y="759"/>
                </a:lnTo>
                <a:lnTo>
                  <a:pt x="661" y="751"/>
                </a:lnTo>
                <a:lnTo>
                  <a:pt x="660" y="740"/>
                </a:lnTo>
                <a:lnTo>
                  <a:pt x="658" y="730"/>
                </a:lnTo>
                <a:lnTo>
                  <a:pt x="653" y="720"/>
                </a:lnTo>
                <a:lnTo>
                  <a:pt x="649" y="710"/>
                </a:lnTo>
                <a:lnTo>
                  <a:pt x="643" y="702"/>
                </a:lnTo>
                <a:lnTo>
                  <a:pt x="635" y="695"/>
                </a:lnTo>
                <a:lnTo>
                  <a:pt x="627" y="689"/>
                </a:lnTo>
                <a:lnTo>
                  <a:pt x="618" y="684"/>
                </a:lnTo>
                <a:lnTo>
                  <a:pt x="629" y="637"/>
                </a:lnTo>
                <a:lnTo>
                  <a:pt x="630" y="635"/>
                </a:lnTo>
                <a:lnTo>
                  <a:pt x="630" y="634"/>
                </a:lnTo>
                <a:lnTo>
                  <a:pt x="717" y="274"/>
                </a:lnTo>
                <a:lnTo>
                  <a:pt x="765" y="75"/>
                </a:lnTo>
                <a:lnTo>
                  <a:pt x="886" y="75"/>
                </a:lnTo>
                <a:lnTo>
                  <a:pt x="889" y="75"/>
                </a:lnTo>
                <a:lnTo>
                  <a:pt x="891" y="74"/>
                </a:lnTo>
                <a:lnTo>
                  <a:pt x="895" y="73"/>
                </a:lnTo>
                <a:lnTo>
                  <a:pt x="897" y="70"/>
                </a:lnTo>
                <a:lnTo>
                  <a:pt x="899" y="68"/>
                </a:lnTo>
                <a:lnTo>
                  <a:pt x="900" y="66"/>
                </a:lnTo>
                <a:lnTo>
                  <a:pt x="901" y="63"/>
                </a:lnTo>
                <a:lnTo>
                  <a:pt x="901" y="60"/>
                </a:lnTo>
                <a:lnTo>
                  <a:pt x="901" y="57"/>
                </a:lnTo>
                <a:lnTo>
                  <a:pt x="900" y="54"/>
                </a:lnTo>
                <a:lnTo>
                  <a:pt x="899" y="51"/>
                </a:lnTo>
                <a:lnTo>
                  <a:pt x="897" y="49"/>
                </a:lnTo>
                <a:lnTo>
                  <a:pt x="895" y="47"/>
                </a:lnTo>
                <a:lnTo>
                  <a:pt x="891" y="46"/>
                </a:lnTo>
                <a:lnTo>
                  <a:pt x="889" y="45"/>
                </a:lnTo>
                <a:lnTo>
                  <a:pt x="886" y="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986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96181093-D069-46E3-8EFA-D4EF1E61AB7F}"/>
              </a:ext>
            </a:extLst>
          </p:cNvPr>
          <p:cNvSpPr txBox="1"/>
          <p:nvPr/>
        </p:nvSpPr>
        <p:spPr>
          <a:xfrm>
            <a:off x="345057" y="219434"/>
            <a:ext cx="11619781" cy="8617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Меняется ли рынок, на котором работает компания, как на него влияет развитие коммуникаций, глобализация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Triangle 1">
            <a:extLst>
              <a:ext uri="{FF2B5EF4-FFF2-40B4-BE49-F238E27FC236}">
                <a16:creationId xmlns=""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0" name="图片 5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0603"/>
          <a:stretch>
            <a:fillRect/>
          </a:stretch>
        </p:blipFill>
        <p:spPr>
          <a:xfrm>
            <a:off x="970404" y="1285463"/>
            <a:ext cx="3414299" cy="5572537"/>
          </a:xfrm>
          <a:custGeom>
            <a:avLst/>
            <a:gdLst>
              <a:gd name="connsiteX0" fmla="*/ 0 w 3414299"/>
              <a:gd name="connsiteY0" fmla="*/ 0 h 5572537"/>
              <a:gd name="connsiteX1" fmla="*/ 3414299 w 3414299"/>
              <a:gd name="connsiteY1" fmla="*/ 0 h 5572537"/>
              <a:gd name="connsiteX2" fmla="*/ 3414299 w 3414299"/>
              <a:gd name="connsiteY2" fmla="*/ 5572537 h 5572537"/>
              <a:gd name="connsiteX3" fmla="*/ 0 w 3414299"/>
              <a:gd name="connsiteY3" fmla="*/ 5572537 h 5572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4299" h="5572537">
                <a:moveTo>
                  <a:pt x="0" y="0"/>
                </a:moveTo>
                <a:lnTo>
                  <a:pt x="3414299" y="0"/>
                </a:lnTo>
                <a:lnTo>
                  <a:pt x="3414299" y="5572537"/>
                </a:lnTo>
                <a:lnTo>
                  <a:pt x="0" y="5572537"/>
                </a:lnTo>
                <a:close/>
              </a:path>
            </a:pathLst>
          </a:custGeom>
        </p:spPr>
      </p:pic>
      <p:sp>
        <p:nvSpPr>
          <p:cNvPr id="50" name="矩形: 圆角 26"/>
          <p:cNvSpPr/>
          <p:nvPr/>
        </p:nvSpPr>
        <p:spPr>
          <a:xfrm>
            <a:off x="4675517" y="1173199"/>
            <a:ext cx="534838" cy="56070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69" descr="e7d195523061f1c003d7160bb3852330e69e1b47c664ea0314E9593E18313AD830F940F1AC53C40C0B8B3D93D4DFF44B590F8D4A945ADE53F5D61968231FCAE157B0D7022AA0681C03E9FB4B1E3862D0C13C109685D0C1F9D9ACA5E10B258C1727924FC3FC0E61468152E413AFD3EDAA03A1BA0B768D2D39A9D26D6009DD7E2AED15C90B1EA11F84"/>
          <p:cNvSpPr/>
          <p:nvPr/>
        </p:nvSpPr>
        <p:spPr>
          <a:xfrm>
            <a:off x="5270740" y="1154617"/>
            <a:ext cx="6737230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Коммуникация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– целенаправленная деятельность по обмену информацией и смыслом в пространстве и времени с использованием различных технических или природных средств, в зависимости от того, что доступно или предпочтительно.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Глобализация-это процесс взаимодействия и интеграции между людьми, компаниями и правительствами по всему миру.</a:t>
            </a:r>
          </a:p>
          <a:p>
            <a:endParaRPr lang="en-US" altLang="zh-CN" sz="1400" dirty="0">
              <a:solidFill>
                <a:schemeClr val="bg1">
                  <a:lumMod val="50000"/>
                </a:schemeClr>
              </a:solidFill>
              <a:cs typeface="Segoe UI Semilight" panose="020B0402040204020203" pitchFamily="34" charset="0"/>
            </a:endParaRPr>
          </a:p>
        </p:txBody>
      </p:sp>
      <p:sp>
        <p:nvSpPr>
          <p:cNvPr id="54" name="矩形 569" descr="e7d195523061f1c003d7160bb3852330e69e1b47c664ea0314E9593E18313AD830F940F1AC53C40C0B8B3D93D4DFF44B590F8D4A945ADE53F5D61968231FCAE157B0D7022AA0681C03E9FB4B1E3862D0C13C109685D0C1F9D9ACA5E10B258C1727924FC3FC0E61468152E413AFD3EDAA03A1BA0B768D2D39A9D26D6009DD7E2AED15C90B1EA11F84"/>
          <p:cNvSpPr/>
          <p:nvPr/>
        </p:nvSpPr>
        <p:spPr>
          <a:xfrm>
            <a:off x="5296617" y="2419823"/>
            <a:ext cx="6728605" cy="22467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последнее время особую популярность приобрела развитие электронная коммерция, под которой понимается продажа товаров и услуг в сети Интернет. Поэтому,  безусловно ,меняются условия покупки и предпочтения потребителей в приобретении  товаров.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Поэтому,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рынок на котором работает фабрика, меняется. Однако, предпочтения в спортивной обучи всегда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были,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есть и будут. Поэтому чешки и кеды будут пользоваться спросом у потребителей. Только вот реализовать товар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оффлайн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среде становится сложнее, так как много товаров продается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интернет-магазинах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маркетплейсах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Это очень удобно для потребителя, покупать товары, находясь дома. Этот фактор нужно учитывать предприятию.</a:t>
            </a:r>
          </a:p>
          <a:p>
            <a:endParaRPr lang="en-US" altLang="zh-CN" sz="1400" dirty="0">
              <a:solidFill>
                <a:schemeClr val="bg1">
                  <a:lumMod val="50000"/>
                </a:schemeClr>
              </a:solidFill>
              <a:cs typeface="Segoe UI Semilight" panose="020B0402040204020203" pitchFamily="34" charset="0"/>
            </a:endParaRPr>
          </a:p>
        </p:txBody>
      </p:sp>
      <p:sp>
        <p:nvSpPr>
          <p:cNvPr id="55" name="矩形 569" descr="e7d195523061f1c003d7160bb3852330e69e1b47c664ea0314E9593E18313AD830F940F1AC53C40C0B8B3D93D4DFF44B590F8D4A945ADE53F5D61968231FCAE157B0D7022AA0681C03E9FB4B1E3862D0C13C109685D0C1F9D9ACA5E10B258C1727924FC3FC0E61468152E413AFD3EDAA03A1BA0B768D2D39A9D26D6009DD7E2AED15C90B1EA11F84"/>
          <p:cNvSpPr/>
          <p:nvPr/>
        </p:nvSpPr>
        <p:spPr>
          <a:xfrm>
            <a:off x="5305245" y="4524668"/>
            <a:ext cx="6711351" cy="24622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Кризисные явления в экономике в большей степени отражаются на рынке обувной продукции среднего и дорогого сегментов в связи с тем, что ориентированные на них потребители меняют обувь до ее физического износа, имеют несколько пар обуви на каждый сезон и следят за изменениями модных тенденций.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эконом-сегменте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минимальный уровень потребления равен уровню физического износа, который оценивается в 2 пары на человека в год. Соответственно, в количественном выражении потребление обуви класса эконом практически не снижается при уменьшении платежеспособности покупателей, но при этом в наибольшей степени, по сравнению со средним и дорогим сегментами, обостряется их чувствительность к цене товара.</a:t>
            </a:r>
          </a:p>
          <a:p>
            <a:endParaRPr lang="en-US" altLang="zh-CN" sz="1400" dirty="0">
              <a:solidFill>
                <a:schemeClr val="bg1">
                  <a:lumMod val="50000"/>
                </a:schemeClr>
              </a:solidFill>
              <a:cs typeface="Segoe UI Semilight" panose="020B04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2151" y="1570007"/>
            <a:ext cx="1984075" cy="15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Freeform 2563">
            <a:extLst>
              <a:ext uri="{FF2B5EF4-FFF2-40B4-BE49-F238E27FC236}">
                <a16:creationId xmlns="" xmlns:a16="http://schemas.microsoft.com/office/drawing/2014/main" id="{968B4965-52F4-4FE9-A4D0-43FEF1BB5B30}"/>
              </a:ext>
            </a:extLst>
          </p:cNvPr>
          <p:cNvSpPr>
            <a:spLocks/>
          </p:cNvSpPr>
          <p:nvPr/>
        </p:nvSpPr>
        <p:spPr bwMode="auto">
          <a:xfrm>
            <a:off x="4712346" y="1220561"/>
            <a:ext cx="471600" cy="471599"/>
          </a:xfrm>
          <a:custGeom>
            <a:avLst/>
            <a:gdLst>
              <a:gd name="T0" fmla="*/ 778 w 901"/>
              <a:gd name="T1" fmla="*/ 173 h 901"/>
              <a:gd name="T2" fmla="*/ 751 w 901"/>
              <a:gd name="T3" fmla="*/ 234 h 901"/>
              <a:gd name="T4" fmla="*/ 691 w 901"/>
              <a:gd name="T5" fmla="*/ 292 h 901"/>
              <a:gd name="T6" fmla="*/ 610 w 901"/>
              <a:gd name="T7" fmla="*/ 300 h 901"/>
              <a:gd name="T8" fmla="*/ 553 w 901"/>
              <a:gd name="T9" fmla="*/ 325 h 901"/>
              <a:gd name="T10" fmla="*/ 544 w 901"/>
              <a:gd name="T11" fmla="*/ 337 h 901"/>
              <a:gd name="T12" fmla="*/ 566 w 901"/>
              <a:gd name="T13" fmla="*/ 361 h 901"/>
              <a:gd name="T14" fmla="*/ 596 w 901"/>
              <a:gd name="T15" fmla="*/ 420 h 901"/>
              <a:gd name="T16" fmla="*/ 644 w 901"/>
              <a:gd name="T17" fmla="*/ 417 h 901"/>
              <a:gd name="T18" fmla="*/ 650 w 901"/>
              <a:gd name="T19" fmla="*/ 448 h 901"/>
              <a:gd name="T20" fmla="*/ 601 w 901"/>
              <a:gd name="T21" fmla="*/ 521 h 901"/>
              <a:gd name="T22" fmla="*/ 565 w 901"/>
              <a:gd name="T23" fmla="*/ 568 h 901"/>
              <a:gd name="T24" fmla="*/ 587 w 901"/>
              <a:gd name="T25" fmla="*/ 593 h 901"/>
              <a:gd name="T26" fmla="*/ 588 w 901"/>
              <a:gd name="T27" fmla="*/ 616 h 901"/>
              <a:gd name="T28" fmla="*/ 531 w 901"/>
              <a:gd name="T29" fmla="*/ 657 h 901"/>
              <a:gd name="T30" fmla="*/ 517 w 901"/>
              <a:gd name="T31" fmla="*/ 703 h 901"/>
              <a:gd name="T32" fmla="*/ 467 w 901"/>
              <a:gd name="T33" fmla="*/ 746 h 901"/>
              <a:gd name="T34" fmla="*/ 409 w 901"/>
              <a:gd name="T35" fmla="*/ 753 h 901"/>
              <a:gd name="T36" fmla="*/ 369 w 901"/>
              <a:gd name="T37" fmla="*/ 697 h 901"/>
              <a:gd name="T38" fmla="*/ 362 w 901"/>
              <a:gd name="T39" fmla="*/ 638 h 901"/>
              <a:gd name="T40" fmla="*/ 373 w 901"/>
              <a:gd name="T41" fmla="*/ 595 h 901"/>
              <a:gd name="T42" fmla="*/ 336 w 901"/>
              <a:gd name="T43" fmla="*/ 532 h 901"/>
              <a:gd name="T44" fmla="*/ 309 w 901"/>
              <a:gd name="T45" fmla="*/ 491 h 901"/>
              <a:gd name="T46" fmla="*/ 244 w 901"/>
              <a:gd name="T47" fmla="*/ 488 h 901"/>
              <a:gd name="T48" fmla="*/ 185 w 901"/>
              <a:gd name="T49" fmla="*/ 471 h 901"/>
              <a:gd name="T50" fmla="*/ 167 w 901"/>
              <a:gd name="T51" fmla="*/ 416 h 901"/>
              <a:gd name="T52" fmla="*/ 175 w 901"/>
              <a:gd name="T53" fmla="*/ 357 h 901"/>
              <a:gd name="T54" fmla="*/ 211 w 901"/>
              <a:gd name="T55" fmla="*/ 288 h 901"/>
              <a:gd name="T56" fmla="*/ 253 w 901"/>
              <a:gd name="T57" fmla="*/ 263 h 901"/>
              <a:gd name="T58" fmla="*/ 325 w 901"/>
              <a:gd name="T59" fmla="*/ 258 h 901"/>
              <a:gd name="T60" fmla="*/ 353 w 901"/>
              <a:gd name="T61" fmla="*/ 272 h 901"/>
              <a:gd name="T62" fmla="*/ 381 w 901"/>
              <a:gd name="T63" fmla="*/ 294 h 901"/>
              <a:gd name="T64" fmla="*/ 473 w 901"/>
              <a:gd name="T65" fmla="*/ 285 h 901"/>
              <a:gd name="T66" fmla="*/ 510 w 901"/>
              <a:gd name="T67" fmla="*/ 185 h 901"/>
              <a:gd name="T68" fmla="*/ 492 w 901"/>
              <a:gd name="T69" fmla="*/ 165 h 901"/>
              <a:gd name="T70" fmla="*/ 455 w 901"/>
              <a:gd name="T71" fmla="*/ 175 h 901"/>
              <a:gd name="T72" fmla="*/ 425 w 901"/>
              <a:gd name="T73" fmla="*/ 160 h 901"/>
              <a:gd name="T74" fmla="*/ 413 w 901"/>
              <a:gd name="T75" fmla="*/ 124 h 901"/>
              <a:gd name="T76" fmla="*/ 430 w 901"/>
              <a:gd name="T77" fmla="*/ 93 h 901"/>
              <a:gd name="T78" fmla="*/ 510 w 901"/>
              <a:gd name="T79" fmla="*/ 51 h 901"/>
              <a:gd name="T80" fmla="*/ 608 w 901"/>
              <a:gd name="T81" fmla="*/ 31 h 901"/>
              <a:gd name="T82" fmla="*/ 514 w 901"/>
              <a:gd name="T83" fmla="*/ 5 h 901"/>
              <a:gd name="T84" fmla="*/ 382 w 901"/>
              <a:gd name="T85" fmla="*/ 6 h 901"/>
              <a:gd name="T86" fmla="*/ 255 w 901"/>
              <a:gd name="T87" fmla="*/ 44 h 901"/>
              <a:gd name="T88" fmla="*/ 147 w 901"/>
              <a:gd name="T89" fmla="*/ 118 h 901"/>
              <a:gd name="T90" fmla="*/ 65 w 901"/>
              <a:gd name="T91" fmla="*/ 217 h 901"/>
              <a:gd name="T92" fmla="*/ 14 w 901"/>
              <a:gd name="T93" fmla="*/ 338 h 901"/>
              <a:gd name="T94" fmla="*/ 1 w 901"/>
              <a:gd name="T95" fmla="*/ 474 h 901"/>
              <a:gd name="T96" fmla="*/ 27 w 901"/>
              <a:gd name="T97" fmla="*/ 606 h 901"/>
              <a:gd name="T98" fmla="*/ 90 w 901"/>
              <a:gd name="T99" fmla="*/ 720 h 901"/>
              <a:gd name="T100" fmla="*/ 182 w 901"/>
              <a:gd name="T101" fmla="*/ 812 h 901"/>
              <a:gd name="T102" fmla="*/ 296 w 901"/>
              <a:gd name="T103" fmla="*/ 874 h 901"/>
              <a:gd name="T104" fmla="*/ 427 w 901"/>
              <a:gd name="T105" fmla="*/ 901 h 901"/>
              <a:gd name="T106" fmla="*/ 563 w 901"/>
              <a:gd name="T107" fmla="*/ 886 h 901"/>
              <a:gd name="T108" fmla="*/ 684 w 901"/>
              <a:gd name="T109" fmla="*/ 836 h 901"/>
              <a:gd name="T110" fmla="*/ 784 w 901"/>
              <a:gd name="T111" fmla="*/ 753 h 901"/>
              <a:gd name="T112" fmla="*/ 857 w 901"/>
              <a:gd name="T113" fmla="*/ 645 h 901"/>
              <a:gd name="T114" fmla="*/ 896 w 901"/>
              <a:gd name="T115" fmla="*/ 519 h 901"/>
              <a:gd name="T116" fmla="*/ 896 w 901"/>
              <a:gd name="T117" fmla="*/ 386 h 901"/>
              <a:gd name="T118" fmla="*/ 860 w 901"/>
              <a:gd name="T119" fmla="*/ 264 h 901"/>
              <a:gd name="T120" fmla="*/ 794 w 901"/>
              <a:gd name="T121" fmla="*/ 160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01" h="901">
                <a:moveTo>
                  <a:pt x="781" y="144"/>
                </a:moveTo>
                <a:lnTo>
                  <a:pt x="781" y="148"/>
                </a:lnTo>
                <a:lnTo>
                  <a:pt x="781" y="150"/>
                </a:lnTo>
                <a:lnTo>
                  <a:pt x="781" y="158"/>
                </a:lnTo>
                <a:lnTo>
                  <a:pt x="779" y="165"/>
                </a:lnTo>
                <a:lnTo>
                  <a:pt x="778" y="173"/>
                </a:lnTo>
                <a:lnTo>
                  <a:pt x="775" y="183"/>
                </a:lnTo>
                <a:lnTo>
                  <a:pt x="772" y="192"/>
                </a:lnTo>
                <a:lnTo>
                  <a:pt x="768" y="203"/>
                </a:lnTo>
                <a:lnTo>
                  <a:pt x="763" y="213"/>
                </a:lnTo>
                <a:lnTo>
                  <a:pt x="757" y="224"/>
                </a:lnTo>
                <a:lnTo>
                  <a:pt x="751" y="234"/>
                </a:lnTo>
                <a:lnTo>
                  <a:pt x="744" y="245"/>
                </a:lnTo>
                <a:lnTo>
                  <a:pt x="735" y="255"/>
                </a:lnTo>
                <a:lnTo>
                  <a:pt x="725" y="264"/>
                </a:lnTo>
                <a:lnTo>
                  <a:pt x="716" y="274"/>
                </a:lnTo>
                <a:lnTo>
                  <a:pt x="703" y="283"/>
                </a:lnTo>
                <a:lnTo>
                  <a:pt x="691" y="292"/>
                </a:lnTo>
                <a:lnTo>
                  <a:pt x="678" y="300"/>
                </a:lnTo>
                <a:lnTo>
                  <a:pt x="664" y="296"/>
                </a:lnTo>
                <a:lnTo>
                  <a:pt x="650" y="295"/>
                </a:lnTo>
                <a:lnTo>
                  <a:pt x="636" y="295"/>
                </a:lnTo>
                <a:lnTo>
                  <a:pt x="622" y="297"/>
                </a:lnTo>
                <a:lnTo>
                  <a:pt x="610" y="300"/>
                </a:lnTo>
                <a:lnTo>
                  <a:pt x="598" y="303"/>
                </a:lnTo>
                <a:lnTo>
                  <a:pt x="587" y="306"/>
                </a:lnTo>
                <a:lnTo>
                  <a:pt x="576" y="311"/>
                </a:lnTo>
                <a:lnTo>
                  <a:pt x="567" y="315"/>
                </a:lnTo>
                <a:lnTo>
                  <a:pt x="559" y="321"/>
                </a:lnTo>
                <a:lnTo>
                  <a:pt x="553" y="325"/>
                </a:lnTo>
                <a:lnTo>
                  <a:pt x="547" y="328"/>
                </a:lnTo>
                <a:lnTo>
                  <a:pt x="544" y="332"/>
                </a:lnTo>
                <a:lnTo>
                  <a:pt x="543" y="335"/>
                </a:lnTo>
                <a:lnTo>
                  <a:pt x="543" y="336"/>
                </a:lnTo>
                <a:lnTo>
                  <a:pt x="543" y="336"/>
                </a:lnTo>
                <a:lnTo>
                  <a:pt x="544" y="337"/>
                </a:lnTo>
                <a:lnTo>
                  <a:pt x="545" y="337"/>
                </a:lnTo>
                <a:lnTo>
                  <a:pt x="548" y="338"/>
                </a:lnTo>
                <a:lnTo>
                  <a:pt x="553" y="340"/>
                </a:lnTo>
                <a:lnTo>
                  <a:pt x="556" y="344"/>
                </a:lnTo>
                <a:lnTo>
                  <a:pt x="559" y="349"/>
                </a:lnTo>
                <a:lnTo>
                  <a:pt x="566" y="361"/>
                </a:lnTo>
                <a:lnTo>
                  <a:pt x="571" y="375"/>
                </a:lnTo>
                <a:lnTo>
                  <a:pt x="580" y="401"/>
                </a:lnTo>
                <a:lnTo>
                  <a:pt x="583" y="413"/>
                </a:lnTo>
                <a:lnTo>
                  <a:pt x="587" y="416"/>
                </a:lnTo>
                <a:lnTo>
                  <a:pt x="591" y="419"/>
                </a:lnTo>
                <a:lnTo>
                  <a:pt x="596" y="420"/>
                </a:lnTo>
                <a:lnTo>
                  <a:pt x="600" y="421"/>
                </a:lnTo>
                <a:lnTo>
                  <a:pt x="610" y="421"/>
                </a:lnTo>
                <a:lnTo>
                  <a:pt x="619" y="420"/>
                </a:lnTo>
                <a:lnTo>
                  <a:pt x="634" y="415"/>
                </a:lnTo>
                <a:lnTo>
                  <a:pt x="640" y="413"/>
                </a:lnTo>
                <a:lnTo>
                  <a:pt x="644" y="417"/>
                </a:lnTo>
                <a:lnTo>
                  <a:pt x="647" y="422"/>
                </a:lnTo>
                <a:lnTo>
                  <a:pt x="650" y="427"/>
                </a:lnTo>
                <a:lnTo>
                  <a:pt x="651" y="432"/>
                </a:lnTo>
                <a:lnTo>
                  <a:pt x="651" y="437"/>
                </a:lnTo>
                <a:lnTo>
                  <a:pt x="651" y="443"/>
                </a:lnTo>
                <a:lnTo>
                  <a:pt x="650" y="448"/>
                </a:lnTo>
                <a:lnTo>
                  <a:pt x="648" y="454"/>
                </a:lnTo>
                <a:lnTo>
                  <a:pt x="643" y="465"/>
                </a:lnTo>
                <a:lnTo>
                  <a:pt x="636" y="477"/>
                </a:lnTo>
                <a:lnTo>
                  <a:pt x="629" y="488"/>
                </a:lnTo>
                <a:lnTo>
                  <a:pt x="620" y="499"/>
                </a:lnTo>
                <a:lnTo>
                  <a:pt x="601" y="521"/>
                </a:lnTo>
                <a:lnTo>
                  <a:pt x="582" y="540"/>
                </a:lnTo>
                <a:lnTo>
                  <a:pt x="576" y="547"/>
                </a:lnTo>
                <a:lnTo>
                  <a:pt x="569" y="554"/>
                </a:lnTo>
                <a:lnTo>
                  <a:pt x="566" y="559"/>
                </a:lnTo>
                <a:lnTo>
                  <a:pt x="565" y="564"/>
                </a:lnTo>
                <a:lnTo>
                  <a:pt x="565" y="568"/>
                </a:lnTo>
                <a:lnTo>
                  <a:pt x="566" y="572"/>
                </a:lnTo>
                <a:lnTo>
                  <a:pt x="568" y="574"/>
                </a:lnTo>
                <a:lnTo>
                  <a:pt x="571" y="577"/>
                </a:lnTo>
                <a:lnTo>
                  <a:pt x="578" y="584"/>
                </a:lnTo>
                <a:lnTo>
                  <a:pt x="585" y="589"/>
                </a:lnTo>
                <a:lnTo>
                  <a:pt x="587" y="593"/>
                </a:lnTo>
                <a:lnTo>
                  <a:pt x="590" y="596"/>
                </a:lnTo>
                <a:lnTo>
                  <a:pt x="591" y="599"/>
                </a:lnTo>
                <a:lnTo>
                  <a:pt x="592" y="602"/>
                </a:lnTo>
                <a:lnTo>
                  <a:pt x="592" y="607"/>
                </a:lnTo>
                <a:lnTo>
                  <a:pt x="590" y="611"/>
                </a:lnTo>
                <a:lnTo>
                  <a:pt x="588" y="616"/>
                </a:lnTo>
                <a:lnTo>
                  <a:pt x="583" y="621"/>
                </a:lnTo>
                <a:lnTo>
                  <a:pt x="572" y="631"/>
                </a:lnTo>
                <a:lnTo>
                  <a:pt x="563" y="639"/>
                </a:lnTo>
                <a:lnTo>
                  <a:pt x="553" y="645"/>
                </a:lnTo>
                <a:lnTo>
                  <a:pt x="544" y="651"/>
                </a:lnTo>
                <a:lnTo>
                  <a:pt x="531" y="657"/>
                </a:lnTo>
                <a:lnTo>
                  <a:pt x="526" y="659"/>
                </a:lnTo>
                <a:lnTo>
                  <a:pt x="526" y="667"/>
                </a:lnTo>
                <a:lnTo>
                  <a:pt x="525" y="676"/>
                </a:lnTo>
                <a:lnTo>
                  <a:pt x="524" y="683"/>
                </a:lnTo>
                <a:lnTo>
                  <a:pt x="522" y="690"/>
                </a:lnTo>
                <a:lnTo>
                  <a:pt x="517" y="703"/>
                </a:lnTo>
                <a:lnTo>
                  <a:pt x="511" y="714"/>
                </a:lnTo>
                <a:lnTo>
                  <a:pt x="504" y="722"/>
                </a:lnTo>
                <a:lnTo>
                  <a:pt x="495" y="730"/>
                </a:lnTo>
                <a:lnTo>
                  <a:pt x="487" y="737"/>
                </a:lnTo>
                <a:lnTo>
                  <a:pt x="477" y="742"/>
                </a:lnTo>
                <a:lnTo>
                  <a:pt x="467" y="746"/>
                </a:lnTo>
                <a:lnTo>
                  <a:pt x="457" y="749"/>
                </a:lnTo>
                <a:lnTo>
                  <a:pt x="447" y="751"/>
                </a:lnTo>
                <a:lnTo>
                  <a:pt x="438" y="752"/>
                </a:lnTo>
                <a:lnTo>
                  <a:pt x="423" y="753"/>
                </a:lnTo>
                <a:lnTo>
                  <a:pt x="413" y="753"/>
                </a:lnTo>
                <a:lnTo>
                  <a:pt x="409" y="753"/>
                </a:lnTo>
                <a:lnTo>
                  <a:pt x="405" y="750"/>
                </a:lnTo>
                <a:lnTo>
                  <a:pt x="401" y="747"/>
                </a:lnTo>
                <a:lnTo>
                  <a:pt x="396" y="741"/>
                </a:lnTo>
                <a:lnTo>
                  <a:pt x="386" y="729"/>
                </a:lnTo>
                <a:lnTo>
                  <a:pt x="378" y="714"/>
                </a:lnTo>
                <a:lnTo>
                  <a:pt x="369" y="697"/>
                </a:lnTo>
                <a:lnTo>
                  <a:pt x="362" y="682"/>
                </a:lnTo>
                <a:lnTo>
                  <a:pt x="358" y="668"/>
                </a:lnTo>
                <a:lnTo>
                  <a:pt x="356" y="659"/>
                </a:lnTo>
                <a:lnTo>
                  <a:pt x="357" y="652"/>
                </a:lnTo>
                <a:lnTo>
                  <a:pt x="359" y="645"/>
                </a:lnTo>
                <a:lnTo>
                  <a:pt x="362" y="638"/>
                </a:lnTo>
                <a:lnTo>
                  <a:pt x="365" y="631"/>
                </a:lnTo>
                <a:lnTo>
                  <a:pt x="369" y="623"/>
                </a:lnTo>
                <a:lnTo>
                  <a:pt x="372" y="617"/>
                </a:lnTo>
                <a:lnTo>
                  <a:pt x="374" y="609"/>
                </a:lnTo>
                <a:lnTo>
                  <a:pt x="375" y="602"/>
                </a:lnTo>
                <a:lnTo>
                  <a:pt x="373" y="595"/>
                </a:lnTo>
                <a:lnTo>
                  <a:pt x="369" y="586"/>
                </a:lnTo>
                <a:lnTo>
                  <a:pt x="363" y="576"/>
                </a:lnTo>
                <a:lnTo>
                  <a:pt x="356" y="567"/>
                </a:lnTo>
                <a:lnTo>
                  <a:pt x="342" y="552"/>
                </a:lnTo>
                <a:lnTo>
                  <a:pt x="337" y="545"/>
                </a:lnTo>
                <a:lnTo>
                  <a:pt x="336" y="532"/>
                </a:lnTo>
                <a:lnTo>
                  <a:pt x="335" y="521"/>
                </a:lnTo>
                <a:lnTo>
                  <a:pt x="331" y="512"/>
                </a:lnTo>
                <a:lnTo>
                  <a:pt x="327" y="504"/>
                </a:lnTo>
                <a:lnTo>
                  <a:pt x="323" y="499"/>
                </a:lnTo>
                <a:lnTo>
                  <a:pt x="316" y="495"/>
                </a:lnTo>
                <a:lnTo>
                  <a:pt x="309" y="491"/>
                </a:lnTo>
                <a:lnTo>
                  <a:pt x="302" y="489"/>
                </a:lnTo>
                <a:lnTo>
                  <a:pt x="293" y="487"/>
                </a:lnTo>
                <a:lnTo>
                  <a:pt x="284" y="487"/>
                </a:lnTo>
                <a:lnTo>
                  <a:pt x="275" y="487"/>
                </a:lnTo>
                <a:lnTo>
                  <a:pt x="265" y="487"/>
                </a:lnTo>
                <a:lnTo>
                  <a:pt x="244" y="488"/>
                </a:lnTo>
                <a:lnTo>
                  <a:pt x="223" y="489"/>
                </a:lnTo>
                <a:lnTo>
                  <a:pt x="214" y="488"/>
                </a:lnTo>
                <a:lnTo>
                  <a:pt x="205" y="486"/>
                </a:lnTo>
                <a:lnTo>
                  <a:pt x="197" y="481"/>
                </a:lnTo>
                <a:lnTo>
                  <a:pt x="190" y="477"/>
                </a:lnTo>
                <a:lnTo>
                  <a:pt x="185" y="471"/>
                </a:lnTo>
                <a:lnTo>
                  <a:pt x="180" y="465"/>
                </a:lnTo>
                <a:lnTo>
                  <a:pt x="177" y="458"/>
                </a:lnTo>
                <a:lnTo>
                  <a:pt x="174" y="450"/>
                </a:lnTo>
                <a:lnTo>
                  <a:pt x="169" y="437"/>
                </a:lnTo>
                <a:lnTo>
                  <a:pt x="167" y="425"/>
                </a:lnTo>
                <a:lnTo>
                  <a:pt x="167" y="416"/>
                </a:lnTo>
                <a:lnTo>
                  <a:pt x="166" y="413"/>
                </a:lnTo>
                <a:lnTo>
                  <a:pt x="167" y="408"/>
                </a:lnTo>
                <a:lnTo>
                  <a:pt x="168" y="392"/>
                </a:lnTo>
                <a:lnTo>
                  <a:pt x="169" y="381"/>
                </a:lnTo>
                <a:lnTo>
                  <a:pt x="172" y="370"/>
                </a:lnTo>
                <a:lnTo>
                  <a:pt x="175" y="357"/>
                </a:lnTo>
                <a:lnTo>
                  <a:pt x="178" y="344"/>
                </a:lnTo>
                <a:lnTo>
                  <a:pt x="184" y="330"/>
                </a:lnTo>
                <a:lnTo>
                  <a:pt x="189" y="317"/>
                </a:lnTo>
                <a:lnTo>
                  <a:pt x="197" y="305"/>
                </a:lnTo>
                <a:lnTo>
                  <a:pt x="207" y="293"/>
                </a:lnTo>
                <a:lnTo>
                  <a:pt x="211" y="288"/>
                </a:lnTo>
                <a:lnTo>
                  <a:pt x="218" y="282"/>
                </a:lnTo>
                <a:lnTo>
                  <a:pt x="223" y="278"/>
                </a:lnTo>
                <a:lnTo>
                  <a:pt x="230" y="273"/>
                </a:lnTo>
                <a:lnTo>
                  <a:pt x="237" y="270"/>
                </a:lnTo>
                <a:lnTo>
                  <a:pt x="244" y="267"/>
                </a:lnTo>
                <a:lnTo>
                  <a:pt x="253" y="263"/>
                </a:lnTo>
                <a:lnTo>
                  <a:pt x="261" y="261"/>
                </a:lnTo>
                <a:lnTo>
                  <a:pt x="277" y="259"/>
                </a:lnTo>
                <a:lnTo>
                  <a:pt x="293" y="257"/>
                </a:lnTo>
                <a:lnTo>
                  <a:pt x="305" y="256"/>
                </a:lnTo>
                <a:lnTo>
                  <a:pt x="316" y="257"/>
                </a:lnTo>
                <a:lnTo>
                  <a:pt x="325" y="258"/>
                </a:lnTo>
                <a:lnTo>
                  <a:pt x="332" y="259"/>
                </a:lnTo>
                <a:lnTo>
                  <a:pt x="339" y="261"/>
                </a:lnTo>
                <a:lnTo>
                  <a:pt x="345" y="263"/>
                </a:lnTo>
                <a:lnTo>
                  <a:pt x="348" y="267"/>
                </a:lnTo>
                <a:lnTo>
                  <a:pt x="351" y="269"/>
                </a:lnTo>
                <a:lnTo>
                  <a:pt x="353" y="272"/>
                </a:lnTo>
                <a:lnTo>
                  <a:pt x="354" y="274"/>
                </a:lnTo>
                <a:lnTo>
                  <a:pt x="356" y="279"/>
                </a:lnTo>
                <a:lnTo>
                  <a:pt x="356" y="280"/>
                </a:lnTo>
                <a:lnTo>
                  <a:pt x="363" y="286"/>
                </a:lnTo>
                <a:lnTo>
                  <a:pt x="372" y="291"/>
                </a:lnTo>
                <a:lnTo>
                  <a:pt x="381" y="294"/>
                </a:lnTo>
                <a:lnTo>
                  <a:pt x="390" y="296"/>
                </a:lnTo>
                <a:lnTo>
                  <a:pt x="401" y="297"/>
                </a:lnTo>
                <a:lnTo>
                  <a:pt x="411" y="297"/>
                </a:lnTo>
                <a:lnTo>
                  <a:pt x="421" y="296"/>
                </a:lnTo>
                <a:lnTo>
                  <a:pt x="432" y="294"/>
                </a:lnTo>
                <a:lnTo>
                  <a:pt x="473" y="285"/>
                </a:lnTo>
                <a:lnTo>
                  <a:pt x="507" y="280"/>
                </a:lnTo>
                <a:lnTo>
                  <a:pt x="510" y="260"/>
                </a:lnTo>
                <a:lnTo>
                  <a:pt x="512" y="216"/>
                </a:lnTo>
                <a:lnTo>
                  <a:pt x="512" y="205"/>
                </a:lnTo>
                <a:lnTo>
                  <a:pt x="511" y="194"/>
                </a:lnTo>
                <a:lnTo>
                  <a:pt x="510" y="185"/>
                </a:lnTo>
                <a:lnTo>
                  <a:pt x="507" y="176"/>
                </a:lnTo>
                <a:lnTo>
                  <a:pt x="504" y="170"/>
                </a:lnTo>
                <a:lnTo>
                  <a:pt x="500" y="166"/>
                </a:lnTo>
                <a:lnTo>
                  <a:pt x="498" y="165"/>
                </a:lnTo>
                <a:lnTo>
                  <a:pt x="495" y="165"/>
                </a:lnTo>
                <a:lnTo>
                  <a:pt x="492" y="165"/>
                </a:lnTo>
                <a:lnTo>
                  <a:pt x="489" y="166"/>
                </a:lnTo>
                <a:lnTo>
                  <a:pt x="481" y="170"/>
                </a:lnTo>
                <a:lnTo>
                  <a:pt x="474" y="172"/>
                </a:lnTo>
                <a:lnTo>
                  <a:pt x="468" y="174"/>
                </a:lnTo>
                <a:lnTo>
                  <a:pt x="461" y="175"/>
                </a:lnTo>
                <a:lnTo>
                  <a:pt x="455" y="175"/>
                </a:lnTo>
                <a:lnTo>
                  <a:pt x="449" y="174"/>
                </a:lnTo>
                <a:lnTo>
                  <a:pt x="444" y="173"/>
                </a:lnTo>
                <a:lnTo>
                  <a:pt x="438" y="171"/>
                </a:lnTo>
                <a:lnTo>
                  <a:pt x="433" y="168"/>
                </a:lnTo>
                <a:lnTo>
                  <a:pt x="428" y="164"/>
                </a:lnTo>
                <a:lnTo>
                  <a:pt x="425" y="160"/>
                </a:lnTo>
                <a:lnTo>
                  <a:pt x="421" y="155"/>
                </a:lnTo>
                <a:lnTo>
                  <a:pt x="418" y="150"/>
                </a:lnTo>
                <a:lnTo>
                  <a:pt x="416" y="143"/>
                </a:lnTo>
                <a:lnTo>
                  <a:pt x="414" y="137"/>
                </a:lnTo>
                <a:lnTo>
                  <a:pt x="413" y="129"/>
                </a:lnTo>
                <a:lnTo>
                  <a:pt x="413" y="124"/>
                </a:lnTo>
                <a:lnTo>
                  <a:pt x="414" y="118"/>
                </a:lnTo>
                <a:lnTo>
                  <a:pt x="415" y="112"/>
                </a:lnTo>
                <a:lnTo>
                  <a:pt x="418" y="108"/>
                </a:lnTo>
                <a:lnTo>
                  <a:pt x="422" y="103"/>
                </a:lnTo>
                <a:lnTo>
                  <a:pt x="425" y="98"/>
                </a:lnTo>
                <a:lnTo>
                  <a:pt x="430" y="93"/>
                </a:lnTo>
                <a:lnTo>
                  <a:pt x="436" y="88"/>
                </a:lnTo>
                <a:lnTo>
                  <a:pt x="448" y="79"/>
                </a:lnTo>
                <a:lnTo>
                  <a:pt x="462" y="72"/>
                </a:lnTo>
                <a:lnTo>
                  <a:pt x="477" y="64"/>
                </a:lnTo>
                <a:lnTo>
                  <a:pt x="493" y="57"/>
                </a:lnTo>
                <a:lnTo>
                  <a:pt x="510" y="51"/>
                </a:lnTo>
                <a:lnTo>
                  <a:pt x="526" y="45"/>
                </a:lnTo>
                <a:lnTo>
                  <a:pt x="543" y="41"/>
                </a:lnTo>
                <a:lnTo>
                  <a:pt x="558" y="38"/>
                </a:lnTo>
                <a:lnTo>
                  <a:pt x="583" y="32"/>
                </a:lnTo>
                <a:lnTo>
                  <a:pt x="601" y="30"/>
                </a:lnTo>
                <a:lnTo>
                  <a:pt x="608" y="31"/>
                </a:lnTo>
                <a:lnTo>
                  <a:pt x="614" y="31"/>
                </a:lnTo>
                <a:lnTo>
                  <a:pt x="594" y="24"/>
                </a:lnTo>
                <a:lnTo>
                  <a:pt x="575" y="18"/>
                </a:lnTo>
                <a:lnTo>
                  <a:pt x="555" y="12"/>
                </a:lnTo>
                <a:lnTo>
                  <a:pt x="535" y="8"/>
                </a:lnTo>
                <a:lnTo>
                  <a:pt x="514" y="5"/>
                </a:lnTo>
                <a:lnTo>
                  <a:pt x="493" y="2"/>
                </a:lnTo>
                <a:lnTo>
                  <a:pt x="472" y="1"/>
                </a:lnTo>
                <a:lnTo>
                  <a:pt x="450" y="0"/>
                </a:lnTo>
                <a:lnTo>
                  <a:pt x="427" y="1"/>
                </a:lnTo>
                <a:lnTo>
                  <a:pt x="405" y="2"/>
                </a:lnTo>
                <a:lnTo>
                  <a:pt x="382" y="6"/>
                </a:lnTo>
                <a:lnTo>
                  <a:pt x="360" y="9"/>
                </a:lnTo>
                <a:lnTo>
                  <a:pt x="338" y="15"/>
                </a:lnTo>
                <a:lnTo>
                  <a:pt x="317" y="21"/>
                </a:lnTo>
                <a:lnTo>
                  <a:pt x="296" y="28"/>
                </a:lnTo>
                <a:lnTo>
                  <a:pt x="275" y="35"/>
                </a:lnTo>
                <a:lnTo>
                  <a:pt x="255" y="44"/>
                </a:lnTo>
                <a:lnTo>
                  <a:pt x="236" y="55"/>
                </a:lnTo>
                <a:lnTo>
                  <a:pt x="217" y="65"/>
                </a:lnTo>
                <a:lnTo>
                  <a:pt x="199" y="77"/>
                </a:lnTo>
                <a:lnTo>
                  <a:pt x="182" y="89"/>
                </a:lnTo>
                <a:lnTo>
                  <a:pt x="164" y="104"/>
                </a:lnTo>
                <a:lnTo>
                  <a:pt x="147" y="118"/>
                </a:lnTo>
                <a:lnTo>
                  <a:pt x="132" y="132"/>
                </a:lnTo>
                <a:lnTo>
                  <a:pt x="118" y="148"/>
                </a:lnTo>
                <a:lnTo>
                  <a:pt x="103" y="164"/>
                </a:lnTo>
                <a:lnTo>
                  <a:pt x="90" y="182"/>
                </a:lnTo>
                <a:lnTo>
                  <a:pt x="77" y="199"/>
                </a:lnTo>
                <a:lnTo>
                  <a:pt x="65" y="217"/>
                </a:lnTo>
                <a:lnTo>
                  <a:pt x="55" y="236"/>
                </a:lnTo>
                <a:lnTo>
                  <a:pt x="45" y="256"/>
                </a:lnTo>
                <a:lnTo>
                  <a:pt x="35" y="275"/>
                </a:lnTo>
                <a:lnTo>
                  <a:pt x="27" y="296"/>
                </a:lnTo>
                <a:lnTo>
                  <a:pt x="21" y="317"/>
                </a:lnTo>
                <a:lnTo>
                  <a:pt x="14" y="338"/>
                </a:lnTo>
                <a:lnTo>
                  <a:pt x="9" y="360"/>
                </a:lnTo>
                <a:lnTo>
                  <a:pt x="5" y="382"/>
                </a:lnTo>
                <a:lnTo>
                  <a:pt x="2" y="404"/>
                </a:lnTo>
                <a:lnTo>
                  <a:pt x="1" y="427"/>
                </a:lnTo>
                <a:lnTo>
                  <a:pt x="0" y="450"/>
                </a:lnTo>
                <a:lnTo>
                  <a:pt x="1" y="474"/>
                </a:lnTo>
                <a:lnTo>
                  <a:pt x="2" y="497"/>
                </a:lnTo>
                <a:lnTo>
                  <a:pt x="5" y="519"/>
                </a:lnTo>
                <a:lnTo>
                  <a:pt x="10" y="542"/>
                </a:lnTo>
                <a:lnTo>
                  <a:pt x="14" y="563"/>
                </a:lnTo>
                <a:lnTo>
                  <a:pt x="21" y="585"/>
                </a:lnTo>
                <a:lnTo>
                  <a:pt x="27" y="606"/>
                </a:lnTo>
                <a:lnTo>
                  <a:pt x="35" y="626"/>
                </a:lnTo>
                <a:lnTo>
                  <a:pt x="45" y="645"/>
                </a:lnTo>
                <a:lnTo>
                  <a:pt x="55" y="665"/>
                </a:lnTo>
                <a:lnTo>
                  <a:pt x="65" y="684"/>
                </a:lnTo>
                <a:lnTo>
                  <a:pt x="77" y="703"/>
                </a:lnTo>
                <a:lnTo>
                  <a:pt x="90" y="720"/>
                </a:lnTo>
                <a:lnTo>
                  <a:pt x="103" y="737"/>
                </a:lnTo>
                <a:lnTo>
                  <a:pt x="118" y="753"/>
                </a:lnTo>
                <a:lnTo>
                  <a:pt x="132" y="769"/>
                </a:lnTo>
                <a:lnTo>
                  <a:pt x="147" y="784"/>
                </a:lnTo>
                <a:lnTo>
                  <a:pt x="164" y="798"/>
                </a:lnTo>
                <a:lnTo>
                  <a:pt x="182" y="812"/>
                </a:lnTo>
                <a:lnTo>
                  <a:pt x="199" y="824"/>
                </a:lnTo>
                <a:lnTo>
                  <a:pt x="217" y="836"/>
                </a:lnTo>
                <a:lnTo>
                  <a:pt x="236" y="847"/>
                </a:lnTo>
                <a:lnTo>
                  <a:pt x="255" y="857"/>
                </a:lnTo>
                <a:lnTo>
                  <a:pt x="275" y="866"/>
                </a:lnTo>
                <a:lnTo>
                  <a:pt x="296" y="874"/>
                </a:lnTo>
                <a:lnTo>
                  <a:pt x="317" y="881"/>
                </a:lnTo>
                <a:lnTo>
                  <a:pt x="338" y="886"/>
                </a:lnTo>
                <a:lnTo>
                  <a:pt x="360" y="892"/>
                </a:lnTo>
                <a:lnTo>
                  <a:pt x="382" y="896"/>
                </a:lnTo>
                <a:lnTo>
                  <a:pt x="405" y="899"/>
                </a:lnTo>
                <a:lnTo>
                  <a:pt x="427" y="901"/>
                </a:lnTo>
                <a:lnTo>
                  <a:pt x="450" y="901"/>
                </a:lnTo>
                <a:lnTo>
                  <a:pt x="473" y="901"/>
                </a:lnTo>
                <a:lnTo>
                  <a:pt x="496" y="899"/>
                </a:lnTo>
                <a:lnTo>
                  <a:pt x="520" y="896"/>
                </a:lnTo>
                <a:lnTo>
                  <a:pt x="542" y="892"/>
                </a:lnTo>
                <a:lnTo>
                  <a:pt x="563" y="886"/>
                </a:lnTo>
                <a:lnTo>
                  <a:pt x="585" y="881"/>
                </a:lnTo>
                <a:lnTo>
                  <a:pt x="605" y="874"/>
                </a:lnTo>
                <a:lnTo>
                  <a:pt x="625" y="866"/>
                </a:lnTo>
                <a:lnTo>
                  <a:pt x="646" y="857"/>
                </a:lnTo>
                <a:lnTo>
                  <a:pt x="665" y="847"/>
                </a:lnTo>
                <a:lnTo>
                  <a:pt x="684" y="836"/>
                </a:lnTo>
                <a:lnTo>
                  <a:pt x="702" y="824"/>
                </a:lnTo>
                <a:lnTo>
                  <a:pt x="720" y="812"/>
                </a:lnTo>
                <a:lnTo>
                  <a:pt x="737" y="798"/>
                </a:lnTo>
                <a:lnTo>
                  <a:pt x="753" y="784"/>
                </a:lnTo>
                <a:lnTo>
                  <a:pt x="768" y="769"/>
                </a:lnTo>
                <a:lnTo>
                  <a:pt x="784" y="753"/>
                </a:lnTo>
                <a:lnTo>
                  <a:pt x="798" y="737"/>
                </a:lnTo>
                <a:lnTo>
                  <a:pt x="811" y="720"/>
                </a:lnTo>
                <a:lnTo>
                  <a:pt x="823" y="703"/>
                </a:lnTo>
                <a:lnTo>
                  <a:pt x="836" y="684"/>
                </a:lnTo>
                <a:lnTo>
                  <a:pt x="847" y="665"/>
                </a:lnTo>
                <a:lnTo>
                  <a:pt x="857" y="645"/>
                </a:lnTo>
                <a:lnTo>
                  <a:pt x="865" y="626"/>
                </a:lnTo>
                <a:lnTo>
                  <a:pt x="874" y="606"/>
                </a:lnTo>
                <a:lnTo>
                  <a:pt x="881" y="585"/>
                </a:lnTo>
                <a:lnTo>
                  <a:pt x="887" y="563"/>
                </a:lnTo>
                <a:lnTo>
                  <a:pt x="892" y="542"/>
                </a:lnTo>
                <a:lnTo>
                  <a:pt x="896" y="519"/>
                </a:lnTo>
                <a:lnTo>
                  <a:pt x="898" y="497"/>
                </a:lnTo>
                <a:lnTo>
                  <a:pt x="901" y="474"/>
                </a:lnTo>
                <a:lnTo>
                  <a:pt x="901" y="450"/>
                </a:lnTo>
                <a:lnTo>
                  <a:pt x="901" y="428"/>
                </a:lnTo>
                <a:lnTo>
                  <a:pt x="899" y="406"/>
                </a:lnTo>
                <a:lnTo>
                  <a:pt x="896" y="386"/>
                </a:lnTo>
                <a:lnTo>
                  <a:pt x="893" y="365"/>
                </a:lnTo>
                <a:lnTo>
                  <a:pt x="888" y="344"/>
                </a:lnTo>
                <a:lnTo>
                  <a:pt x="883" y="323"/>
                </a:lnTo>
                <a:lnTo>
                  <a:pt x="876" y="303"/>
                </a:lnTo>
                <a:lnTo>
                  <a:pt x="869" y="283"/>
                </a:lnTo>
                <a:lnTo>
                  <a:pt x="860" y="264"/>
                </a:lnTo>
                <a:lnTo>
                  <a:pt x="851" y="246"/>
                </a:lnTo>
                <a:lnTo>
                  <a:pt x="841" y="227"/>
                </a:lnTo>
                <a:lnTo>
                  <a:pt x="830" y="209"/>
                </a:lnTo>
                <a:lnTo>
                  <a:pt x="819" y="192"/>
                </a:lnTo>
                <a:lnTo>
                  <a:pt x="807" y="175"/>
                </a:lnTo>
                <a:lnTo>
                  <a:pt x="794" y="160"/>
                </a:lnTo>
                <a:lnTo>
                  <a:pt x="781" y="144"/>
                </a:lnTo>
                <a:lnTo>
                  <a:pt x="781" y="1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矩形: 圆角 26"/>
          <p:cNvSpPr/>
          <p:nvPr/>
        </p:nvSpPr>
        <p:spPr>
          <a:xfrm>
            <a:off x="4646763" y="2800716"/>
            <a:ext cx="534838" cy="5607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: 圆角 26"/>
          <p:cNvSpPr/>
          <p:nvPr/>
        </p:nvSpPr>
        <p:spPr>
          <a:xfrm>
            <a:off x="4678393" y="4764663"/>
            <a:ext cx="534838" cy="56070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9" name="Group 74">
            <a:extLst>
              <a:ext uri="{FF2B5EF4-FFF2-40B4-BE49-F238E27FC236}">
                <a16:creationId xmlns="" xmlns:a16="http://schemas.microsoft.com/office/drawing/2014/main" id="{B0BDE9F3-BBB7-4A77-A8C9-D5C4148A5F28}"/>
              </a:ext>
            </a:extLst>
          </p:cNvPr>
          <p:cNvGrpSpPr/>
          <p:nvPr/>
        </p:nvGrpSpPr>
        <p:grpSpPr>
          <a:xfrm>
            <a:off x="4747458" y="4823605"/>
            <a:ext cx="402460" cy="382448"/>
            <a:chOff x="5465763" y="1358900"/>
            <a:chExt cx="287337" cy="27305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60" name="Freeform 567">
              <a:extLst>
                <a:ext uri="{FF2B5EF4-FFF2-40B4-BE49-F238E27FC236}">
                  <a16:creationId xmlns="" xmlns:a16="http://schemas.microsoft.com/office/drawing/2014/main" id="{5B7B0FCC-03F7-4BB1-A484-376B80BB2B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6413" y="1446213"/>
              <a:ext cx="76200" cy="76200"/>
            </a:xfrm>
            <a:custGeom>
              <a:avLst/>
              <a:gdLst>
                <a:gd name="T0" fmla="*/ 106 w 241"/>
                <a:gd name="T1" fmla="*/ 72 h 241"/>
                <a:gd name="T2" fmla="*/ 108 w 241"/>
                <a:gd name="T3" fmla="*/ 66 h 241"/>
                <a:gd name="T4" fmla="*/ 112 w 241"/>
                <a:gd name="T5" fmla="*/ 63 h 241"/>
                <a:gd name="T6" fmla="*/ 117 w 241"/>
                <a:gd name="T7" fmla="*/ 61 h 241"/>
                <a:gd name="T8" fmla="*/ 124 w 241"/>
                <a:gd name="T9" fmla="*/ 60 h 241"/>
                <a:gd name="T10" fmla="*/ 129 w 241"/>
                <a:gd name="T11" fmla="*/ 63 h 241"/>
                <a:gd name="T12" fmla="*/ 133 w 241"/>
                <a:gd name="T13" fmla="*/ 66 h 241"/>
                <a:gd name="T14" fmla="*/ 136 w 241"/>
                <a:gd name="T15" fmla="*/ 72 h 241"/>
                <a:gd name="T16" fmla="*/ 136 w 241"/>
                <a:gd name="T17" fmla="*/ 165 h 241"/>
                <a:gd name="T18" fmla="*/ 134 w 241"/>
                <a:gd name="T19" fmla="*/ 171 h 241"/>
                <a:gd name="T20" fmla="*/ 131 w 241"/>
                <a:gd name="T21" fmla="*/ 176 h 241"/>
                <a:gd name="T22" fmla="*/ 126 w 241"/>
                <a:gd name="T23" fmla="*/ 179 h 241"/>
                <a:gd name="T24" fmla="*/ 121 w 241"/>
                <a:gd name="T25" fmla="*/ 180 h 241"/>
                <a:gd name="T26" fmla="*/ 115 w 241"/>
                <a:gd name="T27" fmla="*/ 179 h 241"/>
                <a:gd name="T28" fmla="*/ 110 w 241"/>
                <a:gd name="T29" fmla="*/ 176 h 241"/>
                <a:gd name="T30" fmla="*/ 107 w 241"/>
                <a:gd name="T31" fmla="*/ 171 h 241"/>
                <a:gd name="T32" fmla="*/ 106 w 241"/>
                <a:gd name="T33" fmla="*/ 165 h 241"/>
                <a:gd name="T34" fmla="*/ 121 w 241"/>
                <a:gd name="T35" fmla="*/ 241 h 241"/>
                <a:gd name="T36" fmla="*/ 145 w 241"/>
                <a:gd name="T37" fmla="*/ 238 h 241"/>
                <a:gd name="T38" fmla="*/ 168 w 241"/>
                <a:gd name="T39" fmla="*/ 232 h 241"/>
                <a:gd name="T40" fmla="*/ 188 w 241"/>
                <a:gd name="T41" fmla="*/ 220 h 241"/>
                <a:gd name="T42" fmla="*/ 205 w 241"/>
                <a:gd name="T43" fmla="*/ 206 h 241"/>
                <a:gd name="T44" fmla="*/ 220 w 241"/>
                <a:gd name="T45" fmla="*/ 188 h 241"/>
                <a:gd name="T46" fmla="*/ 231 w 241"/>
                <a:gd name="T47" fmla="*/ 167 h 241"/>
                <a:gd name="T48" fmla="*/ 238 w 241"/>
                <a:gd name="T49" fmla="*/ 145 h 241"/>
                <a:gd name="T50" fmla="*/ 241 w 241"/>
                <a:gd name="T51" fmla="*/ 120 h 241"/>
                <a:gd name="T52" fmla="*/ 238 w 241"/>
                <a:gd name="T53" fmla="*/ 96 h 241"/>
                <a:gd name="T54" fmla="*/ 231 w 241"/>
                <a:gd name="T55" fmla="*/ 74 h 241"/>
                <a:gd name="T56" fmla="*/ 220 w 241"/>
                <a:gd name="T57" fmla="*/ 53 h 241"/>
                <a:gd name="T58" fmla="*/ 205 w 241"/>
                <a:gd name="T59" fmla="*/ 35 h 241"/>
                <a:gd name="T60" fmla="*/ 188 w 241"/>
                <a:gd name="T61" fmla="*/ 20 h 241"/>
                <a:gd name="T62" fmla="*/ 168 w 241"/>
                <a:gd name="T63" fmla="*/ 9 h 241"/>
                <a:gd name="T64" fmla="*/ 145 w 241"/>
                <a:gd name="T65" fmla="*/ 2 h 241"/>
                <a:gd name="T66" fmla="*/ 121 w 241"/>
                <a:gd name="T67" fmla="*/ 0 h 241"/>
                <a:gd name="T68" fmla="*/ 96 w 241"/>
                <a:gd name="T69" fmla="*/ 2 h 241"/>
                <a:gd name="T70" fmla="*/ 73 w 241"/>
                <a:gd name="T71" fmla="*/ 9 h 241"/>
                <a:gd name="T72" fmla="*/ 53 w 241"/>
                <a:gd name="T73" fmla="*/ 20 h 241"/>
                <a:gd name="T74" fmla="*/ 36 w 241"/>
                <a:gd name="T75" fmla="*/ 35 h 241"/>
                <a:gd name="T76" fmla="*/ 21 w 241"/>
                <a:gd name="T77" fmla="*/ 53 h 241"/>
                <a:gd name="T78" fmla="*/ 10 w 241"/>
                <a:gd name="T79" fmla="*/ 74 h 241"/>
                <a:gd name="T80" fmla="*/ 3 w 241"/>
                <a:gd name="T81" fmla="*/ 96 h 241"/>
                <a:gd name="T82" fmla="*/ 0 w 241"/>
                <a:gd name="T83" fmla="*/ 120 h 241"/>
                <a:gd name="T84" fmla="*/ 3 w 241"/>
                <a:gd name="T85" fmla="*/ 145 h 241"/>
                <a:gd name="T86" fmla="*/ 10 w 241"/>
                <a:gd name="T87" fmla="*/ 167 h 241"/>
                <a:gd name="T88" fmla="*/ 21 w 241"/>
                <a:gd name="T89" fmla="*/ 188 h 241"/>
                <a:gd name="T90" fmla="*/ 36 w 241"/>
                <a:gd name="T91" fmla="*/ 206 h 241"/>
                <a:gd name="T92" fmla="*/ 53 w 241"/>
                <a:gd name="T93" fmla="*/ 220 h 241"/>
                <a:gd name="T94" fmla="*/ 73 w 241"/>
                <a:gd name="T95" fmla="*/ 232 h 241"/>
                <a:gd name="T96" fmla="*/ 96 w 241"/>
                <a:gd name="T97" fmla="*/ 238 h 241"/>
                <a:gd name="T98" fmla="*/ 121 w 241"/>
                <a:gd name="T9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1" h="241">
                  <a:moveTo>
                    <a:pt x="106" y="75"/>
                  </a:moveTo>
                  <a:lnTo>
                    <a:pt x="106" y="72"/>
                  </a:lnTo>
                  <a:lnTo>
                    <a:pt x="107" y="70"/>
                  </a:lnTo>
                  <a:lnTo>
                    <a:pt x="108" y="66"/>
                  </a:lnTo>
                  <a:lnTo>
                    <a:pt x="110" y="64"/>
                  </a:lnTo>
                  <a:lnTo>
                    <a:pt x="112" y="63"/>
                  </a:lnTo>
                  <a:lnTo>
                    <a:pt x="115" y="61"/>
                  </a:lnTo>
                  <a:lnTo>
                    <a:pt x="117" y="61"/>
                  </a:lnTo>
                  <a:lnTo>
                    <a:pt x="121" y="60"/>
                  </a:lnTo>
                  <a:lnTo>
                    <a:pt x="124" y="60"/>
                  </a:lnTo>
                  <a:lnTo>
                    <a:pt x="126" y="61"/>
                  </a:lnTo>
                  <a:lnTo>
                    <a:pt x="129" y="63"/>
                  </a:lnTo>
                  <a:lnTo>
                    <a:pt x="131" y="64"/>
                  </a:lnTo>
                  <a:lnTo>
                    <a:pt x="133" y="66"/>
                  </a:lnTo>
                  <a:lnTo>
                    <a:pt x="134" y="70"/>
                  </a:lnTo>
                  <a:lnTo>
                    <a:pt x="136" y="72"/>
                  </a:lnTo>
                  <a:lnTo>
                    <a:pt x="136" y="75"/>
                  </a:lnTo>
                  <a:lnTo>
                    <a:pt x="136" y="165"/>
                  </a:lnTo>
                  <a:lnTo>
                    <a:pt x="136" y="168"/>
                  </a:lnTo>
                  <a:lnTo>
                    <a:pt x="134" y="171"/>
                  </a:lnTo>
                  <a:lnTo>
                    <a:pt x="133" y="174"/>
                  </a:lnTo>
                  <a:lnTo>
                    <a:pt x="131" y="176"/>
                  </a:lnTo>
                  <a:lnTo>
                    <a:pt x="129" y="178"/>
                  </a:lnTo>
                  <a:lnTo>
                    <a:pt x="126" y="179"/>
                  </a:lnTo>
                  <a:lnTo>
                    <a:pt x="124" y="180"/>
                  </a:lnTo>
                  <a:lnTo>
                    <a:pt x="121" y="180"/>
                  </a:lnTo>
                  <a:lnTo>
                    <a:pt x="117" y="180"/>
                  </a:lnTo>
                  <a:lnTo>
                    <a:pt x="115" y="179"/>
                  </a:lnTo>
                  <a:lnTo>
                    <a:pt x="112" y="178"/>
                  </a:lnTo>
                  <a:lnTo>
                    <a:pt x="110" y="176"/>
                  </a:lnTo>
                  <a:lnTo>
                    <a:pt x="108" y="174"/>
                  </a:lnTo>
                  <a:lnTo>
                    <a:pt x="107" y="171"/>
                  </a:lnTo>
                  <a:lnTo>
                    <a:pt x="106" y="168"/>
                  </a:lnTo>
                  <a:lnTo>
                    <a:pt x="106" y="165"/>
                  </a:lnTo>
                  <a:lnTo>
                    <a:pt x="106" y="75"/>
                  </a:lnTo>
                  <a:close/>
                  <a:moveTo>
                    <a:pt x="121" y="241"/>
                  </a:moveTo>
                  <a:lnTo>
                    <a:pt x="132" y="240"/>
                  </a:lnTo>
                  <a:lnTo>
                    <a:pt x="145" y="238"/>
                  </a:lnTo>
                  <a:lnTo>
                    <a:pt x="156" y="236"/>
                  </a:lnTo>
                  <a:lnTo>
                    <a:pt x="168" y="232"/>
                  </a:lnTo>
                  <a:lnTo>
                    <a:pt x="177" y="226"/>
                  </a:lnTo>
                  <a:lnTo>
                    <a:pt x="188" y="220"/>
                  </a:lnTo>
                  <a:lnTo>
                    <a:pt x="197" y="213"/>
                  </a:lnTo>
                  <a:lnTo>
                    <a:pt x="205" y="206"/>
                  </a:lnTo>
                  <a:lnTo>
                    <a:pt x="214" y="197"/>
                  </a:lnTo>
                  <a:lnTo>
                    <a:pt x="220" y="188"/>
                  </a:lnTo>
                  <a:lnTo>
                    <a:pt x="227" y="178"/>
                  </a:lnTo>
                  <a:lnTo>
                    <a:pt x="231" y="167"/>
                  </a:lnTo>
                  <a:lnTo>
                    <a:pt x="235" y="156"/>
                  </a:lnTo>
                  <a:lnTo>
                    <a:pt x="238" y="145"/>
                  </a:lnTo>
                  <a:lnTo>
                    <a:pt x="241" y="133"/>
                  </a:lnTo>
                  <a:lnTo>
                    <a:pt x="241" y="120"/>
                  </a:lnTo>
                  <a:lnTo>
                    <a:pt x="241" y="108"/>
                  </a:lnTo>
                  <a:lnTo>
                    <a:pt x="238" y="96"/>
                  </a:lnTo>
                  <a:lnTo>
                    <a:pt x="235" y="85"/>
                  </a:lnTo>
                  <a:lnTo>
                    <a:pt x="231" y="74"/>
                  </a:lnTo>
                  <a:lnTo>
                    <a:pt x="227" y="63"/>
                  </a:lnTo>
                  <a:lnTo>
                    <a:pt x="220" y="53"/>
                  </a:lnTo>
                  <a:lnTo>
                    <a:pt x="214" y="44"/>
                  </a:lnTo>
                  <a:lnTo>
                    <a:pt x="205" y="35"/>
                  </a:lnTo>
                  <a:lnTo>
                    <a:pt x="197" y="28"/>
                  </a:lnTo>
                  <a:lnTo>
                    <a:pt x="188" y="20"/>
                  </a:lnTo>
                  <a:lnTo>
                    <a:pt x="177" y="15"/>
                  </a:lnTo>
                  <a:lnTo>
                    <a:pt x="168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1"/>
                  </a:lnTo>
                  <a:lnTo>
                    <a:pt x="121" y="0"/>
                  </a:lnTo>
                  <a:lnTo>
                    <a:pt x="109" y="1"/>
                  </a:lnTo>
                  <a:lnTo>
                    <a:pt x="96" y="2"/>
                  </a:lnTo>
                  <a:lnTo>
                    <a:pt x="85" y="5"/>
                  </a:lnTo>
                  <a:lnTo>
                    <a:pt x="73" y="9"/>
                  </a:lnTo>
                  <a:lnTo>
                    <a:pt x="64" y="15"/>
                  </a:lnTo>
                  <a:lnTo>
                    <a:pt x="53" y="20"/>
                  </a:lnTo>
                  <a:lnTo>
                    <a:pt x="44" y="28"/>
                  </a:lnTo>
                  <a:lnTo>
                    <a:pt x="36" y="35"/>
                  </a:lnTo>
                  <a:lnTo>
                    <a:pt x="27" y="44"/>
                  </a:lnTo>
                  <a:lnTo>
                    <a:pt x="21" y="53"/>
                  </a:lnTo>
                  <a:lnTo>
                    <a:pt x="14" y="63"/>
                  </a:lnTo>
                  <a:lnTo>
                    <a:pt x="10" y="74"/>
                  </a:lnTo>
                  <a:lnTo>
                    <a:pt x="6" y="85"/>
                  </a:lnTo>
                  <a:lnTo>
                    <a:pt x="3" y="96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0" y="133"/>
                  </a:lnTo>
                  <a:lnTo>
                    <a:pt x="3" y="145"/>
                  </a:lnTo>
                  <a:lnTo>
                    <a:pt x="6" y="156"/>
                  </a:lnTo>
                  <a:lnTo>
                    <a:pt x="10" y="167"/>
                  </a:lnTo>
                  <a:lnTo>
                    <a:pt x="14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6" y="206"/>
                  </a:lnTo>
                  <a:lnTo>
                    <a:pt x="44" y="213"/>
                  </a:lnTo>
                  <a:lnTo>
                    <a:pt x="53" y="220"/>
                  </a:lnTo>
                  <a:lnTo>
                    <a:pt x="64" y="226"/>
                  </a:lnTo>
                  <a:lnTo>
                    <a:pt x="73" y="232"/>
                  </a:lnTo>
                  <a:lnTo>
                    <a:pt x="85" y="236"/>
                  </a:lnTo>
                  <a:lnTo>
                    <a:pt x="96" y="238"/>
                  </a:lnTo>
                  <a:lnTo>
                    <a:pt x="109" y="240"/>
                  </a:lnTo>
                  <a:lnTo>
                    <a:pt x="121" y="2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68">
              <a:extLst>
                <a:ext uri="{FF2B5EF4-FFF2-40B4-BE49-F238E27FC236}">
                  <a16:creationId xmlns="" xmlns:a16="http://schemas.microsoft.com/office/drawing/2014/main" id="{1D649B5A-D963-48F0-993A-6F1C11BC00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3563" y="1358900"/>
              <a:ext cx="76200" cy="77788"/>
            </a:xfrm>
            <a:custGeom>
              <a:avLst/>
              <a:gdLst>
                <a:gd name="T0" fmla="*/ 106 w 241"/>
                <a:gd name="T1" fmla="*/ 73 h 242"/>
                <a:gd name="T2" fmla="*/ 108 w 241"/>
                <a:gd name="T3" fmla="*/ 68 h 242"/>
                <a:gd name="T4" fmla="*/ 112 w 241"/>
                <a:gd name="T5" fmla="*/ 64 h 242"/>
                <a:gd name="T6" fmla="*/ 118 w 241"/>
                <a:gd name="T7" fmla="*/ 62 h 242"/>
                <a:gd name="T8" fmla="*/ 123 w 241"/>
                <a:gd name="T9" fmla="*/ 62 h 242"/>
                <a:gd name="T10" fmla="*/ 128 w 241"/>
                <a:gd name="T11" fmla="*/ 64 h 242"/>
                <a:gd name="T12" fmla="*/ 133 w 241"/>
                <a:gd name="T13" fmla="*/ 68 h 242"/>
                <a:gd name="T14" fmla="*/ 135 w 241"/>
                <a:gd name="T15" fmla="*/ 73 h 242"/>
                <a:gd name="T16" fmla="*/ 135 w 241"/>
                <a:gd name="T17" fmla="*/ 167 h 242"/>
                <a:gd name="T18" fmla="*/ 134 w 241"/>
                <a:gd name="T19" fmla="*/ 172 h 242"/>
                <a:gd name="T20" fmla="*/ 130 w 241"/>
                <a:gd name="T21" fmla="*/ 177 h 242"/>
                <a:gd name="T22" fmla="*/ 126 w 241"/>
                <a:gd name="T23" fmla="*/ 181 h 242"/>
                <a:gd name="T24" fmla="*/ 120 w 241"/>
                <a:gd name="T25" fmla="*/ 182 h 242"/>
                <a:gd name="T26" fmla="*/ 114 w 241"/>
                <a:gd name="T27" fmla="*/ 181 h 242"/>
                <a:gd name="T28" fmla="*/ 110 w 241"/>
                <a:gd name="T29" fmla="*/ 177 h 242"/>
                <a:gd name="T30" fmla="*/ 107 w 241"/>
                <a:gd name="T31" fmla="*/ 172 h 242"/>
                <a:gd name="T32" fmla="*/ 105 w 241"/>
                <a:gd name="T33" fmla="*/ 167 h 242"/>
                <a:gd name="T34" fmla="*/ 120 w 241"/>
                <a:gd name="T35" fmla="*/ 242 h 242"/>
                <a:gd name="T36" fmla="*/ 144 w 241"/>
                <a:gd name="T37" fmla="*/ 240 h 242"/>
                <a:gd name="T38" fmla="*/ 167 w 241"/>
                <a:gd name="T39" fmla="*/ 232 h 242"/>
                <a:gd name="T40" fmla="*/ 187 w 241"/>
                <a:gd name="T41" fmla="*/ 221 h 242"/>
                <a:gd name="T42" fmla="*/ 206 w 241"/>
                <a:gd name="T43" fmla="*/ 206 h 242"/>
                <a:gd name="T44" fmla="*/ 221 w 241"/>
                <a:gd name="T45" fmla="*/ 188 h 242"/>
                <a:gd name="T46" fmla="*/ 231 w 241"/>
                <a:gd name="T47" fmla="*/ 168 h 242"/>
                <a:gd name="T48" fmla="*/ 238 w 241"/>
                <a:gd name="T49" fmla="*/ 145 h 242"/>
                <a:gd name="T50" fmla="*/ 241 w 241"/>
                <a:gd name="T51" fmla="*/ 122 h 242"/>
                <a:gd name="T52" fmla="*/ 238 w 241"/>
                <a:gd name="T53" fmla="*/ 97 h 242"/>
                <a:gd name="T54" fmla="*/ 231 w 241"/>
                <a:gd name="T55" fmla="*/ 74 h 242"/>
                <a:gd name="T56" fmla="*/ 221 w 241"/>
                <a:gd name="T57" fmla="*/ 54 h 242"/>
                <a:gd name="T58" fmla="*/ 206 w 241"/>
                <a:gd name="T59" fmla="*/ 36 h 242"/>
                <a:gd name="T60" fmla="*/ 187 w 241"/>
                <a:gd name="T61" fmla="*/ 22 h 242"/>
                <a:gd name="T62" fmla="*/ 167 w 241"/>
                <a:gd name="T63" fmla="*/ 10 h 242"/>
                <a:gd name="T64" fmla="*/ 144 w 241"/>
                <a:gd name="T65" fmla="*/ 4 h 242"/>
                <a:gd name="T66" fmla="*/ 120 w 241"/>
                <a:gd name="T67" fmla="*/ 0 h 242"/>
                <a:gd name="T68" fmla="*/ 96 w 241"/>
                <a:gd name="T69" fmla="*/ 4 h 242"/>
                <a:gd name="T70" fmla="*/ 74 w 241"/>
                <a:gd name="T71" fmla="*/ 10 h 242"/>
                <a:gd name="T72" fmla="*/ 53 w 241"/>
                <a:gd name="T73" fmla="*/ 22 h 242"/>
                <a:gd name="T74" fmla="*/ 35 w 241"/>
                <a:gd name="T75" fmla="*/ 36 h 242"/>
                <a:gd name="T76" fmla="*/ 20 w 241"/>
                <a:gd name="T77" fmla="*/ 54 h 242"/>
                <a:gd name="T78" fmla="*/ 9 w 241"/>
                <a:gd name="T79" fmla="*/ 74 h 242"/>
                <a:gd name="T80" fmla="*/ 2 w 241"/>
                <a:gd name="T81" fmla="*/ 97 h 242"/>
                <a:gd name="T82" fmla="*/ 0 w 241"/>
                <a:gd name="T83" fmla="*/ 122 h 242"/>
                <a:gd name="T84" fmla="*/ 2 w 241"/>
                <a:gd name="T85" fmla="*/ 145 h 242"/>
                <a:gd name="T86" fmla="*/ 9 w 241"/>
                <a:gd name="T87" fmla="*/ 168 h 242"/>
                <a:gd name="T88" fmla="*/ 20 w 241"/>
                <a:gd name="T89" fmla="*/ 188 h 242"/>
                <a:gd name="T90" fmla="*/ 35 w 241"/>
                <a:gd name="T91" fmla="*/ 206 h 242"/>
                <a:gd name="T92" fmla="*/ 53 w 241"/>
                <a:gd name="T93" fmla="*/ 221 h 242"/>
                <a:gd name="T94" fmla="*/ 74 w 241"/>
                <a:gd name="T95" fmla="*/ 232 h 242"/>
                <a:gd name="T96" fmla="*/ 96 w 241"/>
                <a:gd name="T97" fmla="*/ 240 h 242"/>
                <a:gd name="T98" fmla="*/ 120 w 241"/>
                <a:gd name="T99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1" h="242">
                  <a:moveTo>
                    <a:pt x="105" y="77"/>
                  </a:moveTo>
                  <a:lnTo>
                    <a:pt x="106" y="73"/>
                  </a:lnTo>
                  <a:lnTo>
                    <a:pt x="107" y="70"/>
                  </a:lnTo>
                  <a:lnTo>
                    <a:pt x="108" y="68"/>
                  </a:lnTo>
                  <a:lnTo>
                    <a:pt x="110" y="66"/>
                  </a:lnTo>
                  <a:lnTo>
                    <a:pt x="112" y="64"/>
                  </a:lnTo>
                  <a:lnTo>
                    <a:pt x="114" y="63"/>
                  </a:lnTo>
                  <a:lnTo>
                    <a:pt x="118" y="62"/>
                  </a:lnTo>
                  <a:lnTo>
                    <a:pt x="120" y="62"/>
                  </a:lnTo>
                  <a:lnTo>
                    <a:pt x="123" y="62"/>
                  </a:lnTo>
                  <a:lnTo>
                    <a:pt x="126" y="63"/>
                  </a:lnTo>
                  <a:lnTo>
                    <a:pt x="128" y="64"/>
                  </a:lnTo>
                  <a:lnTo>
                    <a:pt x="130" y="66"/>
                  </a:lnTo>
                  <a:lnTo>
                    <a:pt x="133" y="68"/>
                  </a:lnTo>
                  <a:lnTo>
                    <a:pt x="134" y="70"/>
                  </a:lnTo>
                  <a:lnTo>
                    <a:pt x="135" y="73"/>
                  </a:lnTo>
                  <a:lnTo>
                    <a:pt x="135" y="77"/>
                  </a:lnTo>
                  <a:lnTo>
                    <a:pt x="135" y="167"/>
                  </a:lnTo>
                  <a:lnTo>
                    <a:pt x="135" y="170"/>
                  </a:lnTo>
                  <a:lnTo>
                    <a:pt x="134" y="172"/>
                  </a:lnTo>
                  <a:lnTo>
                    <a:pt x="133" y="175"/>
                  </a:lnTo>
                  <a:lnTo>
                    <a:pt x="130" y="177"/>
                  </a:lnTo>
                  <a:lnTo>
                    <a:pt x="128" y="178"/>
                  </a:lnTo>
                  <a:lnTo>
                    <a:pt x="126" y="181"/>
                  </a:lnTo>
                  <a:lnTo>
                    <a:pt x="123" y="182"/>
                  </a:lnTo>
                  <a:lnTo>
                    <a:pt x="120" y="182"/>
                  </a:lnTo>
                  <a:lnTo>
                    <a:pt x="118" y="182"/>
                  </a:lnTo>
                  <a:lnTo>
                    <a:pt x="114" y="181"/>
                  </a:lnTo>
                  <a:lnTo>
                    <a:pt x="112" y="178"/>
                  </a:lnTo>
                  <a:lnTo>
                    <a:pt x="110" y="177"/>
                  </a:lnTo>
                  <a:lnTo>
                    <a:pt x="108" y="175"/>
                  </a:lnTo>
                  <a:lnTo>
                    <a:pt x="107" y="172"/>
                  </a:lnTo>
                  <a:lnTo>
                    <a:pt x="106" y="170"/>
                  </a:lnTo>
                  <a:lnTo>
                    <a:pt x="105" y="167"/>
                  </a:lnTo>
                  <a:lnTo>
                    <a:pt x="105" y="77"/>
                  </a:lnTo>
                  <a:close/>
                  <a:moveTo>
                    <a:pt x="120" y="242"/>
                  </a:moveTo>
                  <a:lnTo>
                    <a:pt x="133" y="241"/>
                  </a:lnTo>
                  <a:lnTo>
                    <a:pt x="144" y="240"/>
                  </a:lnTo>
                  <a:lnTo>
                    <a:pt x="156" y="236"/>
                  </a:lnTo>
                  <a:lnTo>
                    <a:pt x="167" y="232"/>
                  </a:lnTo>
                  <a:lnTo>
                    <a:pt x="178" y="227"/>
                  </a:lnTo>
                  <a:lnTo>
                    <a:pt x="187" y="221"/>
                  </a:lnTo>
                  <a:lnTo>
                    <a:pt x="197" y="214"/>
                  </a:lnTo>
                  <a:lnTo>
                    <a:pt x="206" y="206"/>
                  </a:lnTo>
                  <a:lnTo>
                    <a:pt x="213" y="198"/>
                  </a:lnTo>
                  <a:lnTo>
                    <a:pt x="221" y="188"/>
                  </a:lnTo>
                  <a:lnTo>
                    <a:pt x="226" y="178"/>
                  </a:lnTo>
                  <a:lnTo>
                    <a:pt x="231" y="168"/>
                  </a:lnTo>
                  <a:lnTo>
                    <a:pt x="236" y="157"/>
                  </a:lnTo>
                  <a:lnTo>
                    <a:pt x="238" y="145"/>
                  </a:lnTo>
                  <a:lnTo>
                    <a:pt x="240" y="133"/>
                  </a:lnTo>
                  <a:lnTo>
                    <a:pt x="241" y="122"/>
                  </a:lnTo>
                  <a:lnTo>
                    <a:pt x="240" y="109"/>
                  </a:lnTo>
                  <a:lnTo>
                    <a:pt x="238" y="97"/>
                  </a:lnTo>
                  <a:lnTo>
                    <a:pt x="236" y="85"/>
                  </a:lnTo>
                  <a:lnTo>
                    <a:pt x="231" y="74"/>
                  </a:lnTo>
                  <a:lnTo>
                    <a:pt x="226" y="64"/>
                  </a:lnTo>
                  <a:lnTo>
                    <a:pt x="221" y="54"/>
                  </a:lnTo>
                  <a:lnTo>
                    <a:pt x="213" y="44"/>
                  </a:lnTo>
                  <a:lnTo>
                    <a:pt x="206" y="36"/>
                  </a:lnTo>
                  <a:lnTo>
                    <a:pt x="197" y="28"/>
                  </a:lnTo>
                  <a:lnTo>
                    <a:pt x="187" y="22"/>
                  </a:lnTo>
                  <a:lnTo>
                    <a:pt x="178" y="15"/>
                  </a:lnTo>
                  <a:lnTo>
                    <a:pt x="167" y="10"/>
                  </a:lnTo>
                  <a:lnTo>
                    <a:pt x="156" y="7"/>
                  </a:lnTo>
                  <a:lnTo>
                    <a:pt x="144" y="4"/>
                  </a:lnTo>
                  <a:lnTo>
                    <a:pt x="133" y="2"/>
                  </a:lnTo>
                  <a:lnTo>
                    <a:pt x="120" y="0"/>
                  </a:lnTo>
                  <a:lnTo>
                    <a:pt x="108" y="2"/>
                  </a:lnTo>
                  <a:lnTo>
                    <a:pt x="96" y="4"/>
                  </a:lnTo>
                  <a:lnTo>
                    <a:pt x="84" y="6"/>
                  </a:lnTo>
                  <a:lnTo>
                    <a:pt x="74" y="10"/>
                  </a:lnTo>
                  <a:lnTo>
                    <a:pt x="63" y="15"/>
                  </a:lnTo>
                  <a:lnTo>
                    <a:pt x="53" y="22"/>
                  </a:lnTo>
                  <a:lnTo>
                    <a:pt x="44" y="28"/>
                  </a:lnTo>
                  <a:lnTo>
                    <a:pt x="35" y="36"/>
                  </a:lnTo>
                  <a:lnTo>
                    <a:pt x="27" y="44"/>
                  </a:lnTo>
                  <a:lnTo>
                    <a:pt x="20" y="54"/>
                  </a:lnTo>
                  <a:lnTo>
                    <a:pt x="15" y="64"/>
                  </a:lnTo>
                  <a:lnTo>
                    <a:pt x="9" y="74"/>
                  </a:lnTo>
                  <a:lnTo>
                    <a:pt x="5" y="85"/>
                  </a:lnTo>
                  <a:lnTo>
                    <a:pt x="2" y="97"/>
                  </a:lnTo>
                  <a:lnTo>
                    <a:pt x="1" y="109"/>
                  </a:lnTo>
                  <a:lnTo>
                    <a:pt x="0" y="122"/>
                  </a:lnTo>
                  <a:lnTo>
                    <a:pt x="1" y="133"/>
                  </a:lnTo>
                  <a:lnTo>
                    <a:pt x="2" y="145"/>
                  </a:lnTo>
                  <a:lnTo>
                    <a:pt x="5" y="157"/>
                  </a:lnTo>
                  <a:lnTo>
                    <a:pt x="9" y="168"/>
                  </a:lnTo>
                  <a:lnTo>
                    <a:pt x="15" y="178"/>
                  </a:lnTo>
                  <a:lnTo>
                    <a:pt x="20" y="188"/>
                  </a:lnTo>
                  <a:lnTo>
                    <a:pt x="27" y="198"/>
                  </a:lnTo>
                  <a:lnTo>
                    <a:pt x="35" y="206"/>
                  </a:lnTo>
                  <a:lnTo>
                    <a:pt x="44" y="214"/>
                  </a:lnTo>
                  <a:lnTo>
                    <a:pt x="53" y="221"/>
                  </a:lnTo>
                  <a:lnTo>
                    <a:pt x="63" y="227"/>
                  </a:lnTo>
                  <a:lnTo>
                    <a:pt x="74" y="232"/>
                  </a:lnTo>
                  <a:lnTo>
                    <a:pt x="84" y="236"/>
                  </a:lnTo>
                  <a:lnTo>
                    <a:pt x="96" y="240"/>
                  </a:lnTo>
                  <a:lnTo>
                    <a:pt x="108" y="241"/>
                  </a:lnTo>
                  <a:lnTo>
                    <a:pt x="120" y="2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69">
              <a:extLst>
                <a:ext uri="{FF2B5EF4-FFF2-40B4-BE49-F238E27FC236}">
                  <a16:creationId xmlns="" xmlns:a16="http://schemas.microsoft.com/office/drawing/2014/main" id="{2DF481AC-0D57-4B23-8A0C-3A7128D51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763" y="1517650"/>
              <a:ext cx="57150" cy="95250"/>
            </a:xfrm>
            <a:custGeom>
              <a:avLst/>
              <a:gdLst>
                <a:gd name="T0" fmla="*/ 165 w 180"/>
                <a:gd name="T1" fmla="*/ 0 h 302"/>
                <a:gd name="T2" fmla="*/ 15 w 180"/>
                <a:gd name="T3" fmla="*/ 0 h 302"/>
                <a:gd name="T4" fmla="*/ 12 w 180"/>
                <a:gd name="T5" fmla="*/ 0 h 302"/>
                <a:gd name="T6" fmla="*/ 9 w 180"/>
                <a:gd name="T7" fmla="*/ 1 h 302"/>
                <a:gd name="T8" fmla="*/ 6 w 180"/>
                <a:gd name="T9" fmla="*/ 2 h 302"/>
                <a:gd name="T10" fmla="*/ 4 w 180"/>
                <a:gd name="T11" fmla="*/ 4 h 302"/>
                <a:gd name="T12" fmla="*/ 2 w 180"/>
                <a:gd name="T13" fmla="*/ 7 h 302"/>
                <a:gd name="T14" fmla="*/ 1 w 180"/>
                <a:gd name="T15" fmla="*/ 9 h 302"/>
                <a:gd name="T16" fmla="*/ 0 w 180"/>
                <a:gd name="T17" fmla="*/ 12 h 302"/>
                <a:gd name="T18" fmla="*/ 0 w 180"/>
                <a:gd name="T19" fmla="*/ 15 h 302"/>
                <a:gd name="T20" fmla="*/ 0 w 180"/>
                <a:gd name="T21" fmla="*/ 287 h 302"/>
                <a:gd name="T22" fmla="*/ 0 w 180"/>
                <a:gd name="T23" fmla="*/ 289 h 302"/>
                <a:gd name="T24" fmla="*/ 1 w 180"/>
                <a:gd name="T25" fmla="*/ 292 h 302"/>
                <a:gd name="T26" fmla="*/ 2 w 180"/>
                <a:gd name="T27" fmla="*/ 294 h 302"/>
                <a:gd name="T28" fmla="*/ 4 w 180"/>
                <a:gd name="T29" fmla="*/ 296 h 302"/>
                <a:gd name="T30" fmla="*/ 6 w 180"/>
                <a:gd name="T31" fmla="*/ 298 h 302"/>
                <a:gd name="T32" fmla="*/ 9 w 180"/>
                <a:gd name="T33" fmla="*/ 299 h 302"/>
                <a:gd name="T34" fmla="*/ 12 w 180"/>
                <a:gd name="T35" fmla="*/ 301 h 302"/>
                <a:gd name="T36" fmla="*/ 15 w 180"/>
                <a:gd name="T37" fmla="*/ 302 h 302"/>
                <a:gd name="T38" fmla="*/ 165 w 180"/>
                <a:gd name="T39" fmla="*/ 302 h 302"/>
                <a:gd name="T40" fmla="*/ 168 w 180"/>
                <a:gd name="T41" fmla="*/ 301 h 302"/>
                <a:gd name="T42" fmla="*/ 172 w 180"/>
                <a:gd name="T43" fmla="*/ 299 h 302"/>
                <a:gd name="T44" fmla="*/ 174 w 180"/>
                <a:gd name="T45" fmla="*/ 298 h 302"/>
                <a:gd name="T46" fmla="*/ 176 w 180"/>
                <a:gd name="T47" fmla="*/ 296 h 302"/>
                <a:gd name="T48" fmla="*/ 178 w 180"/>
                <a:gd name="T49" fmla="*/ 294 h 302"/>
                <a:gd name="T50" fmla="*/ 179 w 180"/>
                <a:gd name="T51" fmla="*/ 292 h 302"/>
                <a:gd name="T52" fmla="*/ 180 w 180"/>
                <a:gd name="T53" fmla="*/ 289 h 302"/>
                <a:gd name="T54" fmla="*/ 180 w 180"/>
                <a:gd name="T55" fmla="*/ 287 h 302"/>
                <a:gd name="T56" fmla="*/ 180 w 180"/>
                <a:gd name="T57" fmla="*/ 15 h 302"/>
                <a:gd name="T58" fmla="*/ 180 w 180"/>
                <a:gd name="T59" fmla="*/ 12 h 302"/>
                <a:gd name="T60" fmla="*/ 179 w 180"/>
                <a:gd name="T61" fmla="*/ 9 h 302"/>
                <a:gd name="T62" fmla="*/ 178 w 180"/>
                <a:gd name="T63" fmla="*/ 7 h 302"/>
                <a:gd name="T64" fmla="*/ 176 w 180"/>
                <a:gd name="T65" fmla="*/ 4 h 302"/>
                <a:gd name="T66" fmla="*/ 174 w 180"/>
                <a:gd name="T67" fmla="*/ 2 h 302"/>
                <a:gd name="T68" fmla="*/ 172 w 180"/>
                <a:gd name="T69" fmla="*/ 1 h 302"/>
                <a:gd name="T70" fmla="*/ 168 w 180"/>
                <a:gd name="T71" fmla="*/ 0 h 302"/>
                <a:gd name="T72" fmla="*/ 165 w 180"/>
                <a:gd name="T7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0" h="302">
                  <a:moveTo>
                    <a:pt x="16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87"/>
                  </a:lnTo>
                  <a:lnTo>
                    <a:pt x="0" y="289"/>
                  </a:lnTo>
                  <a:lnTo>
                    <a:pt x="1" y="292"/>
                  </a:lnTo>
                  <a:lnTo>
                    <a:pt x="2" y="294"/>
                  </a:lnTo>
                  <a:lnTo>
                    <a:pt x="4" y="296"/>
                  </a:lnTo>
                  <a:lnTo>
                    <a:pt x="6" y="298"/>
                  </a:lnTo>
                  <a:lnTo>
                    <a:pt x="9" y="299"/>
                  </a:lnTo>
                  <a:lnTo>
                    <a:pt x="12" y="301"/>
                  </a:lnTo>
                  <a:lnTo>
                    <a:pt x="15" y="302"/>
                  </a:lnTo>
                  <a:lnTo>
                    <a:pt x="165" y="302"/>
                  </a:lnTo>
                  <a:lnTo>
                    <a:pt x="168" y="301"/>
                  </a:lnTo>
                  <a:lnTo>
                    <a:pt x="172" y="299"/>
                  </a:lnTo>
                  <a:lnTo>
                    <a:pt x="174" y="298"/>
                  </a:lnTo>
                  <a:lnTo>
                    <a:pt x="176" y="296"/>
                  </a:lnTo>
                  <a:lnTo>
                    <a:pt x="178" y="294"/>
                  </a:lnTo>
                  <a:lnTo>
                    <a:pt x="179" y="292"/>
                  </a:lnTo>
                  <a:lnTo>
                    <a:pt x="180" y="289"/>
                  </a:lnTo>
                  <a:lnTo>
                    <a:pt x="180" y="287"/>
                  </a:lnTo>
                  <a:lnTo>
                    <a:pt x="180" y="15"/>
                  </a:lnTo>
                  <a:lnTo>
                    <a:pt x="180" y="12"/>
                  </a:lnTo>
                  <a:lnTo>
                    <a:pt x="179" y="9"/>
                  </a:lnTo>
                  <a:lnTo>
                    <a:pt x="178" y="7"/>
                  </a:lnTo>
                  <a:lnTo>
                    <a:pt x="176" y="4"/>
                  </a:lnTo>
                  <a:lnTo>
                    <a:pt x="174" y="2"/>
                  </a:lnTo>
                  <a:lnTo>
                    <a:pt x="172" y="1"/>
                  </a:lnTo>
                  <a:lnTo>
                    <a:pt x="168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70">
              <a:extLst>
                <a:ext uri="{FF2B5EF4-FFF2-40B4-BE49-F238E27FC236}">
                  <a16:creationId xmlns="" xmlns:a16="http://schemas.microsoft.com/office/drawing/2014/main" id="{8BB2EAE5-D34D-4808-BA20-C884B267C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675" y="1527175"/>
              <a:ext cx="225425" cy="104775"/>
            </a:xfrm>
            <a:custGeom>
              <a:avLst/>
              <a:gdLst>
                <a:gd name="T0" fmla="*/ 688 w 708"/>
                <a:gd name="T1" fmla="*/ 110 h 331"/>
                <a:gd name="T2" fmla="*/ 665 w 708"/>
                <a:gd name="T3" fmla="*/ 95 h 331"/>
                <a:gd name="T4" fmla="*/ 644 w 708"/>
                <a:gd name="T5" fmla="*/ 87 h 331"/>
                <a:gd name="T6" fmla="*/ 622 w 708"/>
                <a:gd name="T7" fmla="*/ 85 h 331"/>
                <a:gd name="T8" fmla="*/ 583 w 708"/>
                <a:gd name="T9" fmla="*/ 91 h 331"/>
                <a:gd name="T10" fmla="*/ 502 w 708"/>
                <a:gd name="T11" fmla="*/ 137 h 331"/>
                <a:gd name="T12" fmla="*/ 486 w 708"/>
                <a:gd name="T13" fmla="*/ 162 h 331"/>
                <a:gd name="T14" fmla="*/ 468 w 708"/>
                <a:gd name="T15" fmla="*/ 175 h 331"/>
                <a:gd name="T16" fmla="*/ 445 w 708"/>
                <a:gd name="T17" fmla="*/ 180 h 331"/>
                <a:gd name="T18" fmla="*/ 226 w 708"/>
                <a:gd name="T19" fmla="*/ 180 h 331"/>
                <a:gd name="T20" fmla="*/ 218 w 708"/>
                <a:gd name="T21" fmla="*/ 178 h 331"/>
                <a:gd name="T22" fmla="*/ 213 w 708"/>
                <a:gd name="T23" fmla="*/ 172 h 331"/>
                <a:gd name="T24" fmla="*/ 211 w 708"/>
                <a:gd name="T25" fmla="*/ 162 h 331"/>
                <a:gd name="T26" fmla="*/ 216 w 708"/>
                <a:gd name="T27" fmla="*/ 155 h 331"/>
                <a:gd name="T28" fmla="*/ 223 w 708"/>
                <a:gd name="T29" fmla="*/ 151 h 331"/>
                <a:gd name="T30" fmla="*/ 437 w 708"/>
                <a:gd name="T31" fmla="*/ 150 h 331"/>
                <a:gd name="T32" fmla="*/ 461 w 708"/>
                <a:gd name="T33" fmla="*/ 143 h 331"/>
                <a:gd name="T34" fmla="*/ 475 w 708"/>
                <a:gd name="T35" fmla="*/ 122 h 331"/>
                <a:gd name="T36" fmla="*/ 478 w 708"/>
                <a:gd name="T37" fmla="*/ 102 h 331"/>
                <a:gd name="T38" fmla="*/ 470 w 708"/>
                <a:gd name="T39" fmla="*/ 84 h 331"/>
                <a:gd name="T40" fmla="*/ 451 w 708"/>
                <a:gd name="T41" fmla="*/ 67 h 331"/>
                <a:gd name="T42" fmla="*/ 422 w 708"/>
                <a:gd name="T43" fmla="*/ 60 h 331"/>
                <a:gd name="T44" fmla="*/ 389 w 708"/>
                <a:gd name="T45" fmla="*/ 60 h 331"/>
                <a:gd name="T46" fmla="*/ 365 w 708"/>
                <a:gd name="T47" fmla="*/ 60 h 331"/>
                <a:gd name="T48" fmla="*/ 339 w 708"/>
                <a:gd name="T49" fmla="*/ 60 h 331"/>
                <a:gd name="T50" fmla="*/ 307 w 708"/>
                <a:gd name="T51" fmla="*/ 60 h 331"/>
                <a:gd name="T52" fmla="*/ 246 w 708"/>
                <a:gd name="T53" fmla="*/ 24 h 331"/>
                <a:gd name="T54" fmla="*/ 181 w 708"/>
                <a:gd name="T55" fmla="*/ 3 h 331"/>
                <a:gd name="T56" fmla="*/ 15 w 708"/>
                <a:gd name="T57" fmla="*/ 0 h 331"/>
                <a:gd name="T58" fmla="*/ 8 w 708"/>
                <a:gd name="T59" fmla="*/ 2 h 331"/>
                <a:gd name="T60" fmla="*/ 1 w 708"/>
                <a:gd name="T61" fmla="*/ 10 h 331"/>
                <a:gd name="T62" fmla="*/ 0 w 708"/>
                <a:gd name="T63" fmla="*/ 223 h 331"/>
                <a:gd name="T64" fmla="*/ 7 w 708"/>
                <a:gd name="T65" fmla="*/ 236 h 331"/>
                <a:gd name="T66" fmla="*/ 90 w 708"/>
                <a:gd name="T67" fmla="*/ 265 h 331"/>
                <a:gd name="T68" fmla="*/ 205 w 708"/>
                <a:gd name="T69" fmla="*/ 306 h 331"/>
                <a:gd name="T70" fmla="*/ 281 w 708"/>
                <a:gd name="T71" fmla="*/ 328 h 331"/>
                <a:gd name="T72" fmla="*/ 321 w 708"/>
                <a:gd name="T73" fmla="*/ 331 h 331"/>
                <a:gd name="T74" fmla="*/ 348 w 708"/>
                <a:gd name="T75" fmla="*/ 326 h 331"/>
                <a:gd name="T76" fmla="*/ 408 w 708"/>
                <a:gd name="T77" fmla="*/ 303 h 331"/>
                <a:gd name="T78" fmla="*/ 494 w 708"/>
                <a:gd name="T79" fmla="*/ 258 h 331"/>
                <a:gd name="T80" fmla="*/ 557 w 708"/>
                <a:gd name="T81" fmla="*/ 223 h 331"/>
                <a:gd name="T82" fmla="*/ 636 w 708"/>
                <a:gd name="T83" fmla="*/ 181 h 331"/>
                <a:gd name="T84" fmla="*/ 703 w 708"/>
                <a:gd name="T85" fmla="*/ 147 h 331"/>
                <a:gd name="T86" fmla="*/ 708 w 708"/>
                <a:gd name="T87" fmla="*/ 139 h 331"/>
                <a:gd name="T88" fmla="*/ 706 w 708"/>
                <a:gd name="T89" fmla="*/ 12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8" h="331">
                  <a:moveTo>
                    <a:pt x="704" y="125"/>
                  </a:moveTo>
                  <a:lnTo>
                    <a:pt x="695" y="117"/>
                  </a:lnTo>
                  <a:lnTo>
                    <a:pt x="688" y="110"/>
                  </a:lnTo>
                  <a:lnTo>
                    <a:pt x="680" y="104"/>
                  </a:lnTo>
                  <a:lnTo>
                    <a:pt x="673" y="99"/>
                  </a:lnTo>
                  <a:lnTo>
                    <a:pt x="665" y="95"/>
                  </a:lnTo>
                  <a:lnTo>
                    <a:pt x="658" y="91"/>
                  </a:lnTo>
                  <a:lnTo>
                    <a:pt x="650" y="89"/>
                  </a:lnTo>
                  <a:lnTo>
                    <a:pt x="644" y="87"/>
                  </a:lnTo>
                  <a:lnTo>
                    <a:pt x="636" y="85"/>
                  </a:lnTo>
                  <a:lnTo>
                    <a:pt x="629" y="85"/>
                  </a:lnTo>
                  <a:lnTo>
                    <a:pt x="622" y="85"/>
                  </a:lnTo>
                  <a:lnTo>
                    <a:pt x="615" y="85"/>
                  </a:lnTo>
                  <a:lnTo>
                    <a:pt x="599" y="88"/>
                  </a:lnTo>
                  <a:lnTo>
                    <a:pt x="583" y="91"/>
                  </a:lnTo>
                  <a:lnTo>
                    <a:pt x="507" y="115"/>
                  </a:lnTo>
                  <a:lnTo>
                    <a:pt x="505" y="127"/>
                  </a:lnTo>
                  <a:lnTo>
                    <a:pt x="502" y="137"/>
                  </a:lnTo>
                  <a:lnTo>
                    <a:pt x="497" y="147"/>
                  </a:lnTo>
                  <a:lnTo>
                    <a:pt x="491" y="157"/>
                  </a:lnTo>
                  <a:lnTo>
                    <a:pt x="486" y="162"/>
                  </a:lnTo>
                  <a:lnTo>
                    <a:pt x="480" y="166"/>
                  </a:lnTo>
                  <a:lnTo>
                    <a:pt x="474" y="171"/>
                  </a:lnTo>
                  <a:lnTo>
                    <a:pt x="468" y="175"/>
                  </a:lnTo>
                  <a:lnTo>
                    <a:pt x="460" y="177"/>
                  </a:lnTo>
                  <a:lnTo>
                    <a:pt x="453" y="179"/>
                  </a:lnTo>
                  <a:lnTo>
                    <a:pt x="445" y="180"/>
                  </a:lnTo>
                  <a:lnTo>
                    <a:pt x="437" y="180"/>
                  </a:lnTo>
                  <a:lnTo>
                    <a:pt x="422" y="180"/>
                  </a:lnTo>
                  <a:lnTo>
                    <a:pt x="226" y="180"/>
                  </a:lnTo>
                  <a:lnTo>
                    <a:pt x="223" y="180"/>
                  </a:lnTo>
                  <a:lnTo>
                    <a:pt x="220" y="179"/>
                  </a:lnTo>
                  <a:lnTo>
                    <a:pt x="218" y="178"/>
                  </a:lnTo>
                  <a:lnTo>
                    <a:pt x="216" y="176"/>
                  </a:lnTo>
                  <a:lnTo>
                    <a:pt x="214" y="174"/>
                  </a:lnTo>
                  <a:lnTo>
                    <a:pt x="213" y="172"/>
                  </a:lnTo>
                  <a:lnTo>
                    <a:pt x="211" y="169"/>
                  </a:lnTo>
                  <a:lnTo>
                    <a:pt x="211" y="165"/>
                  </a:lnTo>
                  <a:lnTo>
                    <a:pt x="211" y="162"/>
                  </a:lnTo>
                  <a:lnTo>
                    <a:pt x="213" y="160"/>
                  </a:lnTo>
                  <a:lnTo>
                    <a:pt x="214" y="157"/>
                  </a:lnTo>
                  <a:lnTo>
                    <a:pt x="216" y="155"/>
                  </a:lnTo>
                  <a:lnTo>
                    <a:pt x="218" y="154"/>
                  </a:lnTo>
                  <a:lnTo>
                    <a:pt x="220" y="151"/>
                  </a:lnTo>
                  <a:lnTo>
                    <a:pt x="223" y="151"/>
                  </a:lnTo>
                  <a:lnTo>
                    <a:pt x="226" y="150"/>
                  </a:lnTo>
                  <a:lnTo>
                    <a:pt x="422" y="150"/>
                  </a:lnTo>
                  <a:lnTo>
                    <a:pt x="437" y="150"/>
                  </a:lnTo>
                  <a:lnTo>
                    <a:pt x="446" y="149"/>
                  </a:lnTo>
                  <a:lnTo>
                    <a:pt x="455" y="147"/>
                  </a:lnTo>
                  <a:lnTo>
                    <a:pt x="461" y="143"/>
                  </a:lnTo>
                  <a:lnTo>
                    <a:pt x="468" y="137"/>
                  </a:lnTo>
                  <a:lnTo>
                    <a:pt x="472" y="130"/>
                  </a:lnTo>
                  <a:lnTo>
                    <a:pt x="475" y="122"/>
                  </a:lnTo>
                  <a:lnTo>
                    <a:pt x="477" y="114"/>
                  </a:lnTo>
                  <a:lnTo>
                    <a:pt x="478" y="105"/>
                  </a:lnTo>
                  <a:lnTo>
                    <a:pt x="478" y="102"/>
                  </a:lnTo>
                  <a:lnTo>
                    <a:pt x="478" y="98"/>
                  </a:lnTo>
                  <a:lnTo>
                    <a:pt x="474" y="90"/>
                  </a:lnTo>
                  <a:lnTo>
                    <a:pt x="470" y="84"/>
                  </a:lnTo>
                  <a:lnTo>
                    <a:pt x="465" y="76"/>
                  </a:lnTo>
                  <a:lnTo>
                    <a:pt x="458" y="71"/>
                  </a:lnTo>
                  <a:lnTo>
                    <a:pt x="451" y="67"/>
                  </a:lnTo>
                  <a:lnTo>
                    <a:pt x="442" y="63"/>
                  </a:lnTo>
                  <a:lnTo>
                    <a:pt x="432" y="61"/>
                  </a:lnTo>
                  <a:lnTo>
                    <a:pt x="422" y="60"/>
                  </a:lnTo>
                  <a:lnTo>
                    <a:pt x="410" y="60"/>
                  </a:lnTo>
                  <a:lnTo>
                    <a:pt x="399" y="60"/>
                  </a:lnTo>
                  <a:lnTo>
                    <a:pt x="389" y="60"/>
                  </a:lnTo>
                  <a:lnTo>
                    <a:pt x="381" y="60"/>
                  </a:lnTo>
                  <a:lnTo>
                    <a:pt x="373" y="60"/>
                  </a:lnTo>
                  <a:lnTo>
                    <a:pt x="365" y="60"/>
                  </a:lnTo>
                  <a:lnTo>
                    <a:pt x="356" y="60"/>
                  </a:lnTo>
                  <a:lnTo>
                    <a:pt x="349" y="60"/>
                  </a:lnTo>
                  <a:lnTo>
                    <a:pt x="339" y="60"/>
                  </a:lnTo>
                  <a:lnTo>
                    <a:pt x="330" y="60"/>
                  </a:lnTo>
                  <a:lnTo>
                    <a:pt x="320" y="60"/>
                  </a:lnTo>
                  <a:lnTo>
                    <a:pt x="307" y="60"/>
                  </a:lnTo>
                  <a:lnTo>
                    <a:pt x="288" y="46"/>
                  </a:lnTo>
                  <a:lnTo>
                    <a:pt x="267" y="33"/>
                  </a:lnTo>
                  <a:lnTo>
                    <a:pt x="246" y="24"/>
                  </a:lnTo>
                  <a:lnTo>
                    <a:pt x="225" y="15"/>
                  </a:lnTo>
                  <a:lnTo>
                    <a:pt x="204" y="9"/>
                  </a:lnTo>
                  <a:lnTo>
                    <a:pt x="181" y="3"/>
                  </a:lnTo>
                  <a:lnTo>
                    <a:pt x="159" y="1"/>
                  </a:lnTo>
                  <a:lnTo>
                    <a:pt x="13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23"/>
                  </a:lnTo>
                  <a:lnTo>
                    <a:pt x="1" y="229"/>
                  </a:lnTo>
                  <a:lnTo>
                    <a:pt x="3" y="232"/>
                  </a:lnTo>
                  <a:lnTo>
                    <a:pt x="7" y="236"/>
                  </a:lnTo>
                  <a:lnTo>
                    <a:pt x="11" y="238"/>
                  </a:lnTo>
                  <a:lnTo>
                    <a:pt x="53" y="252"/>
                  </a:lnTo>
                  <a:lnTo>
                    <a:pt x="90" y="265"/>
                  </a:lnTo>
                  <a:lnTo>
                    <a:pt x="123" y="277"/>
                  </a:lnTo>
                  <a:lnTo>
                    <a:pt x="154" y="288"/>
                  </a:lnTo>
                  <a:lnTo>
                    <a:pt x="205" y="306"/>
                  </a:lnTo>
                  <a:lnTo>
                    <a:pt x="247" y="320"/>
                  </a:lnTo>
                  <a:lnTo>
                    <a:pt x="264" y="325"/>
                  </a:lnTo>
                  <a:lnTo>
                    <a:pt x="281" y="328"/>
                  </a:lnTo>
                  <a:lnTo>
                    <a:pt x="296" y="331"/>
                  </a:lnTo>
                  <a:lnTo>
                    <a:pt x="311" y="331"/>
                  </a:lnTo>
                  <a:lnTo>
                    <a:pt x="321" y="331"/>
                  </a:lnTo>
                  <a:lnTo>
                    <a:pt x="329" y="329"/>
                  </a:lnTo>
                  <a:lnTo>
                    <a:pt x="338" y="328"/>
                  </a:lnTo>
                  <a:lnTo>
                    <a:pt x="348" y="326"/>
                  </a:lnTo>
                  <a:lnTo>
                    <a:pt x="366" y="321"/>
                  </a:lnTo>
                  <a:lnTo>
                    <a:pt x="386" y="313"/>
                  </a:lnTo>
                  <a:lnTo>
                    <a:pt x="408" y="303"/>
                  </a:lnTo>
                  <a:lnTo>
                    <a:pt x="433" y="291"/>
                  </a:lnTo>
                  <a:lnTo>
                    <a:pt x="461" y="276"/>
                  </a:lnTo>
                  <a:lnTo>
                    <a:pt x="494" y="258"/>
                  </a:lnTo>
                  <a:lnTo>
                    <a:pt x="513" y="247"/>
                  </a:lnTo>
                  <a:lnTo>
                    <a:pt x="533" y="236"/>
                  </a:lnTo>
                  <a:lnTo>
                    <a:pt x="557" y="223"/>
                  </a:lnTo>
                  <a:lnTo>
                    <a:pt x="581" y="210"/>
                  </a:lnTo>
                  <a:lnTo>
                    <a:pt x="607" y="196"/>
                  </a:lnTo>
                  <a:lnTo>
                    <a:pt x="636" y="181"/>
                  </a:lnTo>
                  <a:lnTo>
                    <a:pt x="667" y="165"/>
                  </a:lnTo>
                  <a:lnTo>
                    <a:pt x="699" y="149"/>
                  </a:lnTo>
                  <a:lnTo>
                    <a:pt x="703" y="147"/>
                  </a:lnTo>
                  <a:lnTo>
                    <a:pt x="705" y="145"/>
                  </a:lnTo>
                  <a:lnTo>
                    <a:pt x="707" y="142"/>
                  </a:lnTo>
                  <a:lnTo>
                    <a:pt x="708" y="139"/>
                  </a:lnTo>
                  <a:lnTo>
                    <a:pt x="708" y="134"/>
                  </a:lnTo>
                  <a:lnTo>
                    <a:pt x="707" y="131"/>
                  </a:lnTo>
                  <a:lnTo>
                    <a:pt x="706" y="128"/>
                  </a:lnTo>
                  <a:lnTo>
                    <a:pt x="704" y="125"/>
                  </a:lnTo>
                  <a:lnTo>
                    <a:pt x="704" y="1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4" name="Freeform 4197">
            <a:extLst>
              <a:ext uri="{FF2B5EF4-FFF2-40B4-BE49-F238E27FC236}">
                <a16:creationId xmlns="" xmlns:a16="http://schemas.microsoft.com/office/drawing/2014/main" id="{55391E52-B5ED-4393-9D23-DDD26C0173A9}"/>
              </a:ext>
            </a:extLst>
          </p:cNvPr>
          <p:cNvSpPr>
            <a:spLocks noEditPoints="1"/>
          </p:cNvSpPr>
          <p:nvPr/>
        </p:nvSpPr>
        <p:spPr bwMode="auto">
          <a:xfrm>
            <a:off x="4777202" y="2956419"/>
            <a:ext cx="285750" cy="261938"/>
          </a:xfrm>
          <a:custGeom>
            <a:avLst/>
            <a:gdLst>
              <a:gd name="T0" fmla="*/ 540 w 901"/>
              <a:gd name="T1" fmla="*/ 161 h 826"/>
              <a:gd name="T2" fmla="*/ 360 w 901"/>
              <a:gd name="T3" fmla="*/ 255 h 826"/>
              <a:gd name="T4" fmla="*/ 360 w 901"/>
              <a:gd name="T5" fmla="*/ 255 h 826"/>
              <a:gd name="T6" fmla="*/ 201 w 901"/>
              <a:gd name="T7" fmla="*/ 255 h 826"/>
              <a:gd name="T8" fmla="*/ 749 w 901"/>
              <a:gd name="T9" fmla="*/ 46 h 826"/>
              <a:gd name="T10" fmla="*/ 692 w 901"/>
              <a:gd name="T11" fmla="*/ 248 h 826"/>
              <a:gd name="T12" fmla="*/ 568 w 901"/>
              <a:gd name="T13" fmla="*/ 103 h 826"/>
              <a:gd name="T14" fmla="*/ 556 w 901"/>
              <a:gd name="T15" fmla="*/ 104 h 826"/>
              <a:gd name="T16" fmla="*/ 341 w 901"/>
              <a:gd name="T17" fmla="*/ 135 h 826"/>
              <a:gd name="T18" fmla="*/ 333 w 901"/>
              <a:gd name="T19" fmla="*/ 141 h 826"/>
              <a:gd name="T20" fmla="*/ 330 w 901"/>
              <a:gd name="T21" fmla="*/ 255 h 826"/>
              <a:gd name="T22" fmla="*/ 120 w 901"/>
              <a:gd name="T23" fmla="*/ 4 h 826"/>
              <a:gd name="T24" fmla="*/ 109 w 901"/>
              <a:gd name="T25" fmla="*/ 0 h 826"/>
              <a:gd name="T26" fmla="*/ 5 w 901"/>
              <a:gd name="T27" fmla="*/ 48 h 826"/>
              <a:gd name="T28" fmla="*/ 0 w 901"/>
              <a:gd name="T29" fmla="*/ 58 h 826"/>
              <a:gd name="T30" fmla="*/ 82 w 901"/>
              <a:gd name="T31" fmla="*/ 255 h 826"/>
              <a:gd name="T32" fmla="*/ 5 w 901"/>
              <a:gd name="T33" fmla="*/ 259 h 826"/>
              <a:gd name="T34" fmla="*/ 0 w 901"/>
              <a:gd name="T35" fmla="*/ 271 h 826"/>
              <a:gd name="T36" fmla="*/ 120 w 901"/>
              <a:gd name="T37" fmla="*/ 643 h 826"/>
              <a:gd name="T38" fmla="*/ 589 w 901"/>
              <a:gd name="T39" fmla="*/ 676 h 826"/>
              <a:gd name="T40" fmla="*/ 157 w 901"/>
              <a:gd name="T41" fmla="*/ 679 h 826"/>
              <a:gd name="T42" fmla="*/ 131 w 901"/>
              <a:gd name="T43" fmla="*/ 693 h 826"/>
              <a:gd name="T44" fmla="*/ 113 w 901"/>
              <a:gd name="T45" fmla="*/ 716 h 826"/>
              <a:gd name="T46" fmla="*/ 105 w 901"/>
              <a:gd name="T47" fmla="*/ 744 h 826"/>
              <a:gd name="T48" fmla="*/ 108 w 901"/>
              <a:gd name="T49" fmla="*/ 774 h 826"/>
              <a:gd name="T50" fmla="*/ 122 w 901"/>
              <a:gd name="T51" fmla="*/ 798 h 826"/>
              <a:gd name="T52" fmla="*/ 144 w 901"/>
              <a:gd name="T53" fmla="*/ 818 h 826"/>
              <a:gd name="T54" fmla="*/ 172 w 901"/>
              <a:gd name="T55" fmla="*/ 826 h 826"/>
              <a:gd name="T56" fmla="*/ 202 w 901"/>
              <a:gd name="T57" fmla="*/ 823 h 826"/>
              <a:gd name="T58" fmla="*/ 228 w 901"/>
              <a:gd name="T59" fmla="*/ 809 h 826"/>
              <a:gd name="T60" fmla="*/ 246 w 901"/>
              <a:gd name="T61" fmla="*/ 787 h 826"/>
              <a:gd name="T62" fmla="*/ 255 w 901"/>
              <a:gd name="T63" fmla="*/ 759 h 826"/>
              <a:gd name="T64" fmla="*/ 246 w 901"/>
              <a:gd name="T65" fmla="*/ 716 h 826"/>
              <a:gd name="T66" fmla="*/ 514 w 901"/>
              <a:gd name="T67" fmla="*/ 727 h 826"/>
              <a:gd name="T68" fmla="*/ 512 w 901"/>
              <a:gd name="T69" fmla="*/ 766 h 826"/>
              <a:gd name="T70" fmla="*/ 523 w 901"/>
              <a:gd name="T71" fmla="*/ 793 h 826"/>
              <a:gd name="T72" fmla="*/ 543 w 901"/>
              <a:gd name="T73" fmla="*/ 813 h 826"/>
              <a:gd name="T74" fmla="*/ 570 w 901"/>
              <a:gd name="T75" fmla="*/ 825 h 826"/>
              <a:gd name="T76" fmla="*/ 601 w 901"/>
              <a:gd name="T77" fmla="*/ 825 h 826"/>
              <a:gd name="T78" fmla="*/ 628 w 901"/>
              <a:gd name="T79" fmla="*/ 813 h 826"/>
              <a:gd name="T80" fmla="*/ 648 w 901"/>
              <a:gd name="T81" fmla="*/ 793 h 826"/>
              <a:gd name="T82" fmla="*/ 659 w 901"/>
              <a:gd name="T83" fmla="*/ 766 h 826"/>
              <a:gd name="T84" fmla="*/ 658 w 901"/>
              <a:gd name="T85" fmla="*/ 730 h 826"/>
              <a:gd name="T86" fmla="*/ 635 w 901"/>
              <a:gd name="T87" fmla="*/ 695 h 826"/>
              <a:gd name="T88" fmla="*/ 630 w 901"/>
              <a:gd name="T89" fmla="*/ 635 h 826"/>
              <a:gd name="T90" fmla="*/ 886 w 901"/>
              <a:gd name="T91" fmla="*/ 75 h 826"/>
              <a:gd name="T92" fmla="*/ 897 w 901"/>
              <a:gd name="T93" fmla="*/ 70 h 826"/>
              <a:gd name="T94" fmla="*/ 901 w 901"/>
              <a:gd name="T95" fmla="*/ 60 h 826"/>
              <a:gd name="T96" fmla="*/ 897 w 901"/>
              <a:gd name="T97" fmla="*/ 49 h 826"/>
              <a:gd name="T98" fmla="*/ 886 w 901"/>
              <a:gd name="T99" fmla="*/ 45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01" h="826">
                <a:moveTo>
                  <a:pt x="442" y="255"/>
                </a:moveTo>
                <a:lnTo>
                  <a:pt x="540" y="161"/>
                </a:lnTo>
                <a:lnTo>
                  <a:pt x="540" y="161"/>
                </a:lnTo>
                <a:lnTo>
                  <a:pt x="540" y="161"/>
                </a:lnTo>
                <a:lnTo>
                  <a:pt x="562" y="139"/>
                </a:lnTo>
                <a:lnTo>
                  <a:pt x="659" y="255"/>
                </a:lnTo>
                <a:lnTo>
                  <a:pt x="442" y="255"/>
                </a:lnTo>
                <a:close/>
                <a:moveTo>
                  <a:pt x="360" y="255"/>
                </a:moveTo>
                <a:lnTo>
                  <a:pt x="360" y="165"/>
                </a:lnTo>
                <a:lnTo>
                  <a:pt x="493" y="165"/>
                </a:lnTo>
                <a:lnTo>
                  <a:pt x="399" y="255"/>
                </a:lnTo>
                <a:lnTo>
                  <a:pt x="360" y="255"/>
                </a:lnTo>
                <a:close/>
                <a:moveTo>
                  <a:pt x="114" y="255"/>
                </a:moveTo>
                <a:lnTo>
                  <a:pt x="34" y="67"/>
                </a:lnTo>
                <a:lnTo>
                  <a:pt x="101" y="35"/>
                </a:lnTo>
                <a:lnTo>
                  <a:pt x="201" y="255"/>
                </a:lnTo>
                <a:lnTo>
                  <a:pt x="114" y="255"/>
                </a:lnTo>
                <a:close/>
                <a:moveTo>
                  <a:pt x="886" y="45"/>
                </a:moveTo>
                <a:lnTo>
                  <a:pt x="753" y="45"/>
                </a:lnTo>
                <a:lnTo>
                  <a:pt x="749" y="46"/>
                </a:lnTo>
                <a:lnTo>
                  <a:pt x="745" y="48"/>
                </a:lnTo>
                <a:lnTo>
                  <a:pt x="740" y="51"/>
                </a:lnTo>
                <a:lnTo>
                  <a:pt x="739" y="57"/>
                </a:lnTo>
                <a:lnTo>
                  <a:pt x="692" y="248"/>
                </a:lnTo>
                <a:lnTo>
                  <a:pt x="575" y="107"/>
                </a:lnTo>
                <a:lnTo>
                  <a:pt x="573" y="105"/>
                </a:lnTo>
                <a:lnTo>
                  <a:pt x="571" y="104"/>
                </a:lnTo>
                <a:lnTo>
                  <a:pt x="568" y="103"/>
                </a:lnTo>
                <a:lnTo>
                  <a:pt x="564" y="102"/>
                </a:lnTo>
                <a:lnTo>
                  <a:pt x="561" y="102"/>
                </a:lnTo>
                <a:lnTo>
                  <a:pt x="559" y="103"/>
                </a:lnTo>
                <a:lnTo>
                  <a:pt x="556" y="104"/>
                </a:lnTo>
                <a:lnTo>
                  <a:pt x="554" y="106"/>
                </a:lnTo>
                <a:lnTo>
                  <a:pt x="524" y="135"/>
                </a:lnTo>
                <a:lnTo>
                  <a:pt x="345" y="135"/>
                </a:lnTo>
                <a:lnTo>
                  <a:pt x="341" y="135"/>
                </a:lnTo>
                <a:lnTo>
                  <a:pt x="339" y="136"/>
                </a:lnTo>
                <a:lnTo>
                  <a:pt x="336" y="138"/>
                </a:lnTo>
                <a:lnTo>
                  <a:pt x="334" y="139"/>
                </a:lnTo>
                <a:lnTo>
                  <a:pt x="333" y="141"/>
                </a:lnTo>
                <a:lnTo>
                  <a:pt x="331" y="144"/>
                </a:lnTo>
                <a:lnTo>
                  <a:pt x="331" y="147"/>
                </a:lnTo>
                <a:lnTo>
                  <a:pt x="330" y="150"/>
                </a:lnTo>
                <a:lnTo>
                  <a:pt x="330" y="255"/>
                </a:lnTo>
                <a:lnTo>
                  <a:pt x="234" y="255"/>
                </a:lnTo>
                <a:lnTo>
                  <a:pt x="123" y="8"/>
                </a:lnTo>
                <a:lnTo>
                  <a:pt x="122" y="6"/>
                </a:lnTo>
                <a:lnTo>
                  <a:pt x="120" y="4"/>
                </a:lnTo>
                <a:lnTo>
                  <a:pt x="117" y="2"/>
                </a:lnTo>
                <a:lnTo>
                  <a:pt x="114" y="1"/>
                </a:lnTo>
                <a:lnTo>
                  <a:pt x="111" y="0"/>
                </a:lnTo>
                <a:lnTo>
                  <a:pt x="109" y="0"/>
                </a:lnTo>
                <a:lnTo>
                  <a:pt x="106" y="0"/>
                </a:lnTo>
                <a:lnTo>
                  <a:pt x="102" y="1"/>
                </a:lnTo>
                <a:lnTo>
                  <a:pt x="8" y="46"/>
                </a:lnTo>
                <a:lnTo>
                  <a:pt x="5" y="48"/>
                </a:lnTo>
                <a:lnTo>
                  <a:pt x="3" y="50"/>
                </a:lnTo>
                <a:lnTo>
                  <a:pt x="2" y="52"/>
                </a:lnTo>
                <a:lnTo>
                  <a:pt x="1" y="54"/>
                </a:lnTo>
                <a:lnTo>
                  <a:pt x="0" y="58"/>
                </a:lnTo>
                <a:lnTo>
                  <a:pt x="0" y="60"/>
                </a:lnTo>
                <a:lnTo>
                  <a:pt x="0" y="63"/>
                </a:lnTo>
                <a:lnTo>
                  <a:pt x="1" y="66"/>
                </a:lnTo>
                <a:lnTo>
                  <a:pt x="82" y="255"/>
                </a:lnTo>
                <a:lnTo>
                  <a:pt x="15" y="255"/>
                </a:lnTo>
                <a:lnTo>
                  <a:pt x="11" y="256"/>
                </a:lnTo>
                <a:lnTo>
                  <a:pt x="7" y="257"/>
                </a:lnTo>
                <a:lnTo>
                  <a:pt x="5" y="259"/>
                </a:lnTo>
                <a:lnTo>
                  <a:pt x="2" y="261"/>
                </a:lnTo>
                <a:lnTo>
                  <a:pt x="1" y="265"/>
                </a:lnTo>
                <a:lnTo>
                  <a:pt x="0" y="268"/>
                </a:lnTo>
                <a:lnTo>
                  <a:pt x="0" y="271"/>
                </a:lnTo>
                <a:lnTo>
                  <a:pt x="1" y="275"/>
                </a:lnTo>
                <a:lnTo>
                  <a:pt x="114" y="635"/>
                </a:lnTo>
                <a:lnTo>
                  <a:pt x="116" y="640"/>
                </a:lnTo>
                <a:lnTo>
                  <a:pt x="120" y="643"/>
                </a:lnTo>
                <a:lnTo>
                  <a:pt x="123" y="645"/>
                </a:lnTo>
                <a:lnTo>
                  <a:pt x="128" y="646"/>
                </a:lnTo>
                <a:lnTo>
                  <a:pt x="596" y="646"/>
                </a:lnTo>
                <a:lnTo>
                  <a:pt x="589" y="676"/>
                </a:lnTo>
                <a:lnTo>
                  <a:pt x="180" y="676"/>
                </a:lnTo>
                <a:lnTo>
                  <a:pt x="172" y="676"/>
                </a:lnTo>
                <a:lnTo>
                  <a:pt x="165" y="677"/>
                </a:lnTo>
                <a:lnTo>
                  <a:pt x="157" y="679"/>
                </a:lnTo>
                <a:lnTo>
                  <a:pt x="151" y="682"/>
                </a:lnTo>
                <a:lnTo>
                  <a:pt x="144" y="685"/>
                </a:lnTo>
                <a:lnTo>
                  <a:pt x="138" y="689"/>
                </a:lnTo>
                <a:lnTo>
                  <a:pt x="131" y="693"/>
                </a:lnTo>
                <a:lnTo>
                  <a:pt x="127" y="698"/>
                </a:lnTo>
                <a:lnTo>
                  <a:pt x="122" y="703"/>
                </a:lnTo>
                <a:lnTo>
                  <a:pt x="117" y="709"/>
                </a:lnTo>
                <a:lnTo>
                  <a:pt x="113" y="716"/>
                </a:lnTo>
                <a:lnTo>
                  <a:pt x="110" y="722"/>
                </a:lnTo>
                <a:lnTo>
                  <a:pt x="108" y="729"/>
                </a:lnTo>
                <a:lnTo>
                  <a:pt x="106" y="736"/>
                </a:lnTo>
                <a:lnTo>
                  <a:pt x="105" y="744"/>
                </a:lnTo>
                <a:lnTo>
                  <a:pt x="105" y="751"/>
                </a:lnTo>
                <a:lnTo>
                  <a:pt x="105" y="759"/>
                </a:lnTo>
                <a:lnTo>
                  <a:pt x="106" y="766"/>
                </a:lnTo>
                <a:lnTo>
                  <a:pt x="108" y="774"/>
                </a:lnTo>
                <a:lnTo>
                  <a:pt x="110" y="780"/>
                </a:lnTo>
                <a:lnTo>
                  <a:pt x="113" y="787"/>
                </a:lnTo>
                <a:lnTo>
                  <a:pt x="117" y="793"/>
                </a:lnTo>
                <a:lnTo>
                  <a:pt x="122" y="798"/>
                </a:lnTo>
                <a:lnTo>
                  <a:pt x="127" y="804"/>
                </a:lnTo>
                <a:lnTo>
                  <a:pt x="131" y="809"/>
                </a:lnTo>
                <a:lnTo>
                  <a:pt x="138" y="813"/>
                </a:lnTo>
                <a:lnTo>
                  <a:pt x="144" y="818"/>
                </a:lnTo>
                <a:lnTo>
                  <a:pt x="151" y="821"/>
                </a:lnTo>
                <a:lnTo>
                  <a:pt x="157" y="823"/>
                </a:lnTo>
                <a:lnTo>
                  <a:pt x="165" y="825"/>
                </a:lnTo>
                <a:lnTo>
                  <a:pt x="172" y="826"/>
                </a:lnTo>
                <a:lnTo>
                  <a:pt x="180" y="826"/>
                </a:lnTo>
                <a:lnTo>
                  <a:pt x="187" y="826"/>
                </a:lnTo>
                <a:lnTo>
                  <a:pt x="195" y="825"/>
                </a:lnTo>
                <a:lnTo>
                  <a:pt x="202" y="823"/>
                </a:lnTo>
                <a:lnTo>
                  <a:pt x="209" y="821"/>
                </a:lnTo>
                <a:lnTo>
                  <a:pt x="215" y="818"/>
                </a:lnTo>
                <a:lnTo>
                  <a:pt x="221" y="813"/>
                </a:lnTo>
                <a:lnTo>
                  <a:pt x="228" y="809"/>
                </a:lnTo>
                <a:lnTo>
                  <a:pt x="233" y="804"/>
                </a:lnTo>
                <a:lnTo>
                  <a:pt x="238" y="798"/>
                </a:lnTo>
                <a:lnTo>
                  <a:pt x="242" y="793"/>
                </a:lnTo>
                <a:lnTo>
                  <a:pt x="246" y="787"/>
                </a:lnTo>
                <a:lnTo>
                  <a:pt x="249" y="780"/>
                </a:lnTo>
                <a:lnTo>
                  <a:pt x="251" y="774"/>
                </a:lnTo>
                <a:lnTo>
                  <a:pt x="254" y="766"/>
                </a:lnTo>
                <a:lnTo>
                  <a:pt x="255" y="759"/>
                </a:lnTo>
                <a:lnTo>
                  <a:pt x="255" y="751"/>
                </a:lnTo>
                <a:lnTo>
                  <a:pt x="254" y="738"/>
                </a:lnTo>
                <a:lnTo>
                  <a:pt x="250" y="727"/>
                </a:lnTo>
                <a:lnTo>
                  <a:pt x="246" y="716"/>
                </a:lnTo>
                <a:lnTo>
                  <a:pt x="240" y="706"/>
                </a:lnTo>
                <a:lnTo>
                  <a:pt x="526" y="706"/>
                </a:lnTo>
                <a:lnTo>
                  <a:pt x="519" y="716"/>
                </a:lnTo>
                <a:lnTo>
                  <a:pt x="514" y="727"/>
                </a:lnTo>
                <a:lnTo>
                  <a:pt x="511" y="738"/>
                </a:lnTo>
                <a:lnTo>
                  <a:pt x="510" y="751"/>
                </a:lnTo>
                <a:lnTo>
                  <a:pt x="511" y="759"/>
                </a:lnTo>
                <a:lnTo>
                  <a:pt x="512" y="766"/>
                </a:lnTo>
                <a:lnTo>
                  <a:pt x="514" y="774"/>
                </a:lnTo>
                <a:lnTo>
                  <a:pt x="516" y="780"/>
                </a:lnTo>
                <a:lnTo>
                  <a:pt x="519" y="787"/>
                </a:lnTo>
                <a:lnTo>
                  <a:pt x="523" y="793"/>
                </a:lnTo>
                <a:lnTo>
                  <a:pt x="528" y="798"/>
                </a:lnTo>
                <a:lnTo>
                  <a:pt x="532" y="804"/>
                </a:lnTo>
                <a:lnTo>
                  <a:pt x="538" y="809"/>
                </a:lnTo>
                <a:lnTo>
                  <a:pt x="543" y="813"/>
                </a:lnTo>
                <a:lnTo>
                  <a:pt x="549" y="818"/>
                </a:lnTo>
                <a:lnTo>
                  <a:pt x="556" y="821"/>
                </a:lnTo>
                <a:lnTo>
                  <a:pt x="563" y="823"/>
                </a:lnTo>
                <a:lnTo>
                  <a:pt x="570" y="825"/>
                </a:lnTo>
                <a:lnTo>
                  <a:pt x="577" y="826"/>
                </a:lnTo>
                <a:lnTo>
                  <a:pt x="586" y="826"/>
                </a:lnTo>
                <a:lnTo>
                  <a:pt x="593" y="826"/>
                </a:lnTo>
                <a:lnTo>
                  <a:pt x="601" y="825"/>
                </a:lnTo>
                <a:lnTo>
                  <a:pt x="607" y="823"/>
                </a:lnTo>
                <a:lnTo>
                  <a:pt x="615" y="821"/>
                </a:lnTo>
                <a:lnTo>
                  <a:pt x="621" y="818"/>
                </a:lnTo>
                <a:lnTo>
                  <a:pt x="628" y="813"/>
                </a:lnTo>
                <a:lnTo>
                  <a:pt x="633" y="809"/>
                </a:lnTo>
                <a:lnTo>
                  <a:pt x="638" y="804"/>
                </a:lnTo>
                <a:lnTo>
                  <a:pt x="644" y="798"/>
                </a:lnTo>
                <a:lnTo>
                  <a:pt x="648" y="793"/>
                </a:lnTo>
                <a:lnTo>
                  <a:pt x="651" y="787"/>
                </a:lnTo>
                <a:lnTo>
                  <a:pt x="654" y="780"/>
                </a:lnTo>
                <a:lnTo>
                  <a:pt x="658" y="774"/>
                </a:lnTo>
                <a:lnTo>
                  <a:pt x="659" y="766"/>
                </a:lnTo>
                <a:lnTo>
                  <a:pt x="660" y="759"/>
                </a:lnTo>
                <a:lnTo>
                  <a:pt x="661" y="751"/>
                </a:lnTo>
                <a:lnTo>
                  <a:pt x="660" y="740"/>
                </a:lnTo>
                <a:lnTo>
                  <a:pt x="658" y="730"/>
                </a:lnTo>
                <a:lnTo>
                  <a:pt x="653" y="720"/>
                </a:lnTo>
                <a:lnTo>
                  <a:pt x="649" y="710"/>
                </a:lnTo>
                <a:lnTo>
                  <a:pt x="643" y="702"/>
                </a:lnTo>
                <a:lnTo>
                  <a:pt x="635" y="695"/>
                </a:lnTo>
                <a:lnTo>
                  <a:pt x="627" y="689"/>
                </a:lnTo>
                <a:lnTo>
                  <a:pt x="618" y="684"/>
                </a:lnTo>
                <a:lnTo>
                  <a:pt x="629" y="637"/>
                </a:lnTo>
                <a:lnTo>
                  <a:pt x="630" y="635"/>
                </a:lnTo>
                <a:lnTo>
                  <a:pt x="630" y="634"/>
                </a:lnTo>
                <a:lnTo>
                  <a:pt x="717" y="274"/>
                </a:lnTo>
                <a:lnTo>
                  <a:pt x="765" y="75"/>
                </a:lnTo>
                <a:lnTo>
                  <a:pt x="886" y="75"/>
                </a:lnTo>
                <a:lnTo>
                  <a:pt x="889" y="75"/>
                </a:lnTo>
                <a:lnTo>
                  <a:pt x="891" y="74"/>
                </a:lnTo>
                <a:lnTo>
                  <a:pt x="895" y="73"/>
                </a:lnTo>
                <a:lnTo>
                  <a:pt x="897" y="70"/>
                </a:lnTo>
                <a:lnTo>
                  <a:pt x="899" y="68"/>
                </a:lnTo>
                <a:lnTo>
                  <a:pt x="900" y="66"/>
                </a:lnTo>
                <a:lnTo>
                  <a:pt x="901" y="63"/>
                </a:lnTo>
                <a:lnTo>
                  <a:pt x="901" y="60"/>
                </a:lnTo>
                <a:lnTo>
                  <a:pt x="901" y="57"/>
                </a:lnTo>
                <a:lnTo>
                  <a:pt x="900" y="54"/>
                </a:lnTo>
                <a:lnTo>
                  <a:pt x="899" y="51"/>
                </a:lnTo>
                <a:lnTo>
                  <a:pt x="897" y="49"/>
                </a:lnTo>
                <a:lnTo>
                  <a:pt x="895" y="47"/>
                </a:lnTo>
                <a:lnTo>
                  <a:pt x="891" y="46"/>
                </a:lnTo>
                <a:lnTo>
                  <a:pt x="889" y="45"/>
                </a:lnTo>
                <a:lnTo>
                  <a:pt x="886" y="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644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=""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575CD53-6108-481A-A31F-305A2B59F755}"/>
              </a:ext>
            </a:extLst>
          </p:cNvPr>
          <p:cNvSpPr txBox="1"/>
          <p:nvPr/>
        </p:nvSpPr>
        <p:spPr>
          <a:xfrm>
            <a:off x="681937" y="219435"/>
            <a:ext cx="10808351" cy="8617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Какими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конкурентными преимуществами обладает фабрика и какие ей следует развивать? </a:t>
            </a:r>
            <a:endParaRPr lang="en-US" sz="3600" dirty="0">
              <a:latin typeface="+mj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5" name="Group 8">
            <a:extLst>
              <a:ext uri="{FF2B5EF4-FFF2-40B4-BE49-F238E27FC236}">
                <a16:creationId xmlns="" xmlns:a16="http://schemas.microsoft.com/office/drawing/2014/main" id="{94828E9C-87EC-4D19-8886-911ADDA26779}"/>
              </a:ext>
            </a:extLst>
          </p:cNvPr>
          <p:cNvGrpSpPr/>
          <p:nvPr/>
        </p:nvGrpSpPr>
        <p:grpSpPr>
          <a:xfrm>
            <a:off x="1854971" y="1097229"/>
            <a:ext cx="8482058" cy="4766996"/>
            <a:chOff x="2016807" y="1579903"/>
            <a:chExt cx="7258229" cy="4079193"/>
          </a:xfrm>
        </p:grpSpPr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ABA7B3E2-75FD-4D2B-986C-218588026D8C}"/>
                </a:ext>
              </a:extLst>
            </p:cNvPr>
            <p:cNvSpPr/>
            <p:nvPr/>
          </p:nvSpPr>
          <p:spPr>
            <a:xfrm>
              <a:off x="2016807" y="1579903"/>
              <a:ext cx="4079193" cy="4079193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="" xmlns:a16="http://schemas.microsoft.com/office/drawing/2014/main" id="{E5136183-B734-41E1-977A-B373EB471047}"/>
                </a:ext>
              </a:extLst>
            </p:cNvPr>
            <p:cNvSpPr/>
            <p:nvPr/>
          </p:nvSpPr>
          <p:spPr>
            <a:xfrm>
              <a:off x="5195843" y="1579903"/>
              <a:ext cx="4079193" cy="4079193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40721082-1354-4301-BFD7-327294D11536}"/>
              </a:ext>
            </a:extLst>
          </p:cNvPr>
          <p:cNvSpPr/>
          <p:nvPr/>
        </p:nvSpPr>
        <p:spPr>
          <a:xfrm>
            <a:off x="2237173" y="2671102"/>
            <a:ext cx="1600200" cy="160020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="" xmlns:a16="http://schemas.microsoft.com/office/drawing/2014/main" id="{F867C578-DA47-46AB-AF7F-536B44FE53CD}"/>
              </a:ext>
            </a:extLst>
          </p:cNvPr>
          <p:cNvSpPr/>
          <p:nvPr/>
        </p:nvSpPr>
        <p:spPr>
          <a:xfrm>
            <a:off x="4219575" y="2671102"/>
            <a:ext cx="1600200" cy="16002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="" xmlns:a16="http://schemas.microsoft.com/office/drawing/2014/main" id="{5A7A50CE-1E79-49CB-8147-F3FA17A93016}"/>
              </a:ext>
            </a:extLst>
          </p:cNvPr>
          <p:cNvSpPr/>
          <p:nvPr/>
        </p:nvSpPr>
        <p:spPr>
          <a:xfrm>
            <a:off x="6201977" y="2671102"/>
            <a:ext cx="1600200" cy="1600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="" xmlns:a16="http://schemas.microsoft.com/office/drawing/2014/main" id="{E5798C75-AD49-4FB7-A232-42E7A278DE7D}"/>
              </a:ext>
            </a:extLst>
          </p:cNvPr>
          <p:cNvSpPr/>
          <p:nvPr/>
        </p:nvSpPr>
        <p:spPr>
          <a:xfrm>
            <a:off x="8184379" y="2671102"/>
            <a:ext cx="1600200" cy="1600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AEA0C097-019B-4F97-B12C-B465177E05AB}"/>
              </a:ext>
            </a:extLst>
          </p:cNvPr>
          <p:cNvSpPr txBox="1"/>
          <p:nvPr/>
        </p:nvSpPr>
        <p:spPr>
          <a:xfrm>
            <a:off x="2518913" y="1605375"/>
            <a:ext cx="3433313" cy="123110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Фабрика делает акцент на качестве и производит обувь по технологии прямого литья: кеды, балетки, а также чешки, сумки, портмоне, обложки для паспорта. 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D269A8B8-1406-4AFF-A69B-7CD7CFDDDBAA}"/>
              </a:ext>
            </a:extLst>
          </p:cNvPr>
          <p:cNvSpPr txBox="1"/>
          <p:nvPr/>
        </p:nvSpPr>
        <p:spPr>
          <a:xfrm>
            <a:off x="6418053" y="1617946"/>
            <a:ext cx="3001992" cy="98488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Однако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необходимо развивать и другие направления, производить зимнюю, летнюю обувь, обувь на высоких каблуках и так далее.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273F2639-383D-41E4-9ADE-C536777B1C04}"/>
              </a:ext>
            </a:extLst>
          </p:cNvPr>
          <p:cNvSpPr txBox="1"/>
          <p:nvPr/>
        </p:nvSpPr>
        <p:spPr>
          <a:xfrm>
            <a:off x="2493359" y="4419944"/>
            <a:ext cx="3458867" cy="9848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6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этом, цены на продукцию фабрики не высокие, рассчитаны на эконом класс. Это является конкурентным преимуществом.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115A01A1-0595-4C95-BD44-549D5023AF90}"/>
              </a:ext>
            </a:extLst>
          </p:cNvPr>
          <p:cNvSpPr txBox="1"/>
          <p:nvPr/>
        </p:nvSpPr>
        <p:spPr>
          <a:xfrm>
            <a:off x="6311514" y="4454449"/>
            <a:ext cx="3436335" cy="9848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категории сумки- также развивать это направление, производить дорожные сумки, рюкзаки и др.</a:t>
            </a:r>
          </a:p>
          <a:p>
            <a:pPr algn="ctr"/>
            <a:endParaRPr lang="en-US" sz="1600" dirty="0"/>
          </a:p>
        </p:txBody>
      </p:sp>
      <p:grpSp>
        <p:nvGrpSpPr>
          <p:cNvPr id="9" name="Group 113">
            <a:extLst>
              <a:ext uri="{FF2B5EF4-FFF2-40B4-BE49-F238E27FC236}">
                <a16:creationId xmlns="" xmlns:a16="http://schemas.microsoft.com/office/drawing/2014/main" id="{133F8EFF-F9CA-4EA7-BA60-877167648C02}"/>
              </a:ext>
            </a:extLst>
          </p:cNvPr>
          <p:cNvGrpSpPr/>
          <p:nvPr/>
        </p:nvGrpSpPr>
        <p:grpSpPr>
          <a:xfrm>
            <a:off x="2812230" y="3264809"/>
            <a:ext cx="450086" cy="412786"/>
            <a:chOff x="3171825" y="1368425"/>
            <a:chExt cx="287338" cy="263526"/>
          </a:xfrm>
          <a:solidFill>
            <a:schemeClr val="bg1"/>
          </a:solidFill>
        </p:grpSpPr>
        <p:sp>
          <p:nvSpPr>
            <p:cNvPr id="115" name="Freeform 466">
              <a:extLst>
                <a:ext uri="{FF2B5EF4-FFF2-40B4-BE49-F238E27FC236}">
                  <a16:creationId xmlns="" xmlns:a16="http://schemas.microsoft.com/office/drawing/2014/main" id="{4EC34DBC-2DD3-476A-8A0D-8EE138533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1598613"/>
              <a:ext cx="49213" cy="33338"/>
            </a:xfrm>
            <a:custGeom>
              <a:avLst/>
              <a:gdLst>
                <a:gd name="T0" fmla="*/ 0 w 151"/>
                <a:gd name="T1" fmla="*/ 0 h 106"/>
                <a:gd name="T2" fmla="*/ 0 w 151"/>
                <a:gd name="T3" fmla="*/ 106 h 106"/>
                <a:gd name="T4" fmla="*/ 151 w 151"/>
                <a:gd name="T5" fmla="*/ 106 h 106"/>
                <a:gd name="T6" fmla="*/ 151 w 151"/>
                <a:gd name="T7" fmla="*/ 0 h 106"/>
                <a:gd name="T8" fmla="*/ 136 w 151"/>
                <a:gd name="T9" fmla="*/ 0 h 106"/>
                <a:gd name="T10" fmla="*/ 0 w 15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6">
                  <a:moveTo>
                    <a:pt x="0" y="0"/>
                  </a:moveTo>
                  <a:lnTo>
                    <a:pt x="0" y="106"/>
                  </a:lnTo>
                  <a:lnTo>
                    <a:pt x="151" y="106"/>
                  </a:lnTo>
                  <a:lnTo>
                    <a:pt x="151" y="0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467">
              <a:extLst>
                <a:ext uri="{FF2B5EF4-FFF2-40B4-BE49-F238E27FC236}">
                  <a16:creationId xmlns="" xmlns:a16="http://schemas.microsoft.com/office/drawing/2014/main" id="{7808C969-736B-4263-AEB0-AFB42D3D2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598613"/>
              <a:ext cx="28575" cy="33338"/>
            </a:xfrm>
            <a:custGeom>
              <a:avLst/>
              <a:gdLst>
                <a:gd name="T0" fmla="*/ 75 w 90"/>
                <a:gd name="T1" fmla="*/ 0 h 106"/>
                <a:gd name="T2" fmla="*/ 0 w 90"/>
                <a:gd name="T3" fmla="*/ 0 h 106"/>
                <a:gd name="T4" fmla="*/ 0 w 90"/>
                <a:gd name="T5" fmla="*/ 106 h 106"/>
                <a:gd name="T6" fmla="*/ 75 w 90"/>
                <a:gd name="T7" fmla="*/ 106 h 106"/>
                <a:gd name="T8" fmla="*/ 78 w 90"/>
                <a:gd name="T9" fmla="*/ 106 h 106"/>
                <a:gd name="T10" fmla="*/ 80 w 90"/>
                <a:gd name="T11" fmla="*/ 104 h 106"/>
                <a:gd name="T12" fmla="*/ 84 w 90"/>
                <a:gd name="T13" fmla="*/ 103 h 106"/>
                <a:gd name="T14" fmla="*/ 86 w 90"/>
                <a:gd name="T15" fmla="*/ 101 h 106"/>
                <a:gd name="T16" fmla="*/ 88 w 90"/>
                <a:gd name="T17" fmla="*/ 99 h 106"/>
                <a:gd name="T18" fmla="*/ 89 w 90"/>
                <a:gd name="T19" fmla="*/ 97 h 106"/>
                <a:gd name="T20" fmla="*/ 90 w 90"/>
                <a:gd name="T21" fmla="*/ 94 h 106"/>
                <a:gd name="T22" fmla="*/ 90 w 90"/>
                <a:gd name="T23" fmla="*/ 91 h 106"/>
                <a:gd name="T24" fmla="*/ 90 w 90"/>
                <a:gd name="T25" fmla="*/ 15 h 106"/>
                <a:gd name="T26" fmla="*/ 90 w 90"/>
                <a:gd name="T27" fmla="*/ 12 h 106"/>
                <a:gd name="T28" fmla="*/ 89 w 90"/>
                <a:gd name="T29" fmla="*/ 10 h 106"/>
                <a:gd name="T30" fmla="*/ 88 w 90"/>
                <a:gd name="T31" fmla="*/ 7 h 106"/>
                <a:gd name="T32" fmla="*/ 86 w 90"/>
                <a:gd name="T33" fmla="*/ 5 h 106"/>
                <a:gd name="T34" fmla="*/ 84 w 90"/>
                <a:gd name="T35" fmla="*/ 4 h 106"/>
                <a:gd name="T36" fmla="*/ 80 w 90"/>
                <a:gd name="T37" fmla="*/ 2 h 106"/>
                <a:gd name="T38" fmla="*/ 78 w 90"/>
                <a:gd name="T39" fmla="*/ 2 h 106"/>
                <a:gd name="T40" fmla="*/ 75 w 90"/>
                <a:gd name="T41" fmla="*/ 0 h 106"/>
                <a:gd name="T42" fmla="*/ 75 w 90"/>
                <a:gd name="T4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6">
                  <a:moveTo>
                    <a:pt x="75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75" y="106"/>
                  </a:lnTo>
                  <a:lnTo>
                    <a:pt x="78" y="106"/>
                  </a:lnTo>
                  <a:lnTo>
                    <a:pt x="80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0" y="94"/>
                  </a:lnTo>
                  <a:lnTo>
                    <a:pt x="90" y="91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4"/>
                  </a:lnTo>
                  <a:lnTo>
                    <a:pt x="80" y="2"/>
                  </a:lnTo>
                  <a:lnTo>
                    <a:pt x="78" y="2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468">
              <a:extLst>
                <a:ext uri="{FF2B5EF4-FFF2-40B4-BE49-F238E27FC236}">
                  <a16:creationId xmlns="" xmlns:a16="http://schemas.microsoft.com/office/drawing/2014/main" id="{6233FDFD-0070-42FD-B1F2-710015F2B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598613"/>
              <a:ext cx="28575" cy="33338"/>
            </a:xfrm>
            <a:custGeom>
              <a:avLst/>
              <a:gdLst>
                <a:gd name="T0" fmla="*/ 15 w 90"/>
                <a:gd name="T1" fmla="*/ 0 h 106"/>
                <a:gd name="T2" fmla="*/ 11 w 90"/>
                <a:gd name="T3" fmla="*/ 0 h 106"/>
                <a:gd name="T4" fmla="*/ 9 w 90"/>
                <a:gd name="T5" fmla="*/ 2 h 106"/>
                <a:gd name="T6" fmla="*/ 6 w 90"/>
                <a:gd name="T7" fmla="*/ 4 h 106"/>
                <a:gd name="T8" fmla="*/ 4 w 90"/>
                <a:gd name="T9" fmla="*/ 5 h 106"/>
                <a:gd name="T10" fmla="*/ 3 w 90"/>
                <a:gd name="T11" fmla="*/ 7 h 106"/>
                <a:gd name="T12" fmla="*/ 1 w 90"/>
                <a:gd name="T13" fmla="*/ 10 h 106"/>
                <a:gd name="T14" fmla="*/ 0 w 90"/>
                <a:gd name="T15" fmla="*/ 12 h 106"/>
                <a:gd name="T16" fmla="*/ 0 w 90"/>
                <a:gd name="T17" fmla="*/ 15 h 106"/>
                <a:gd name="T18" fmla="*/ 0 w 90"/>
                <a:gd name="T19" fmla="*/ 91 h 106"/>
                <a:gd name="T20" fmla="*/ 0 w 90"/>
                <a:gd name="T21" fmla="*/ 94 h 106"/>
                <a:gd name="T22" fmla="*/ 1 w 90"/>
                <a:gd name="T23" fmla="*/ 97 h 106"/>
                <a:gd name="T24" fmla="*/ 3 w 90"/>
                <a:gd name="T25" fmla="*/ 99 h 106"/>
                <a:gd name="T26" fmla="*/ 4 w 90"/>
                <a:gd name="T27" fmla="*/ 101 h 106"/>
                <a:gd name="T28" fmla="*/ 6 w 90"/>
                <a:gd name="T29" fmla="*/ 103 h 106"/>
                <a:gd name="T30" fmla="*/ 9 w 90"/>
                <a:gd name="T31" fmla="*/ 104 h 106"/>
                <a:gd name="T32" fmla="*/ 11 w 90"/>
                <a:gd name="T33" fmla="*/ 106 h 106"/>
                <a:gd name="T34" fmla="*/ 15 w 90"/>
                <a:gd name="T35" fmla="*/ 106 h 106"/>
                <a:gd name="T36" fmla="*/ 90 w 90"/>
                <a:gd name="T37" fmla="*/ 106 h 106"/>
                <a:gd name="T38" fmla="*/ 90 w 90"/>
                <a:gd name="T39" fmla="*/ 0 h 106"/>
                <a:gd name="T40" fmla="*/ 75 w 90"/>
                <a:gd name="T41" fmla="*/ 0 h 106"/>
                <a:gd name="T42" fmla="*/ 15 w 90"/>
                <a:gd name="T4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6">
                  <a:moveTo>
                    <a:pt x="15" y="0"/>
                  </a:moveTo>
                  <a:lnTo>
                    <a:pt x="11" y="0"/>
                  </a:lnTo>
                  <a:lnTo>
                    <a:pt x="9" y="2"/>
                  </a:lnTo>
                  <a:lnTo>
                    <a:pt x="6" y="4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1"/>
                  </a:lnTo>
                  <a:lnTo>
                    <a:pt x="0" y="94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6"/>
                  </a:lnTo>
                  <a:lnTo>
                    <a:pt x="15" y="106"/>
                  </a:lnTo>
                  <a:lnTo>
                    <a:pt x="90" y="106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469">
              <a:extLst>
                <a:ext uri="{FF2B5EF4-FFF2-40B4-BE49-F238E27FC236}">
                  <a16:creationId xmlns="" xmlns:a16="http://schemas.microsoft.com/office/drawing/2014/main" id="{42338BC0-DA5B-46C4-B715-DAD82821E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1522413"/>
              <a:ext cx="49213" cy="33338"/>
            </a:xfrm>
            <a:custGeom>
              <a:avLst/>
              <a:gdLst>
                <a:gd name="T0" fmla="*/ 151 w 151"/>
                <a:gd name="T1" fmla="*/ 105 h 105"/>
                <a:gd name="T2" fmla="*/ 151 w 151"/>
                <a:gd name="T3" fmla="*/ 0 h 105"/>
                <a:gd name="T4" fmla="*/ 136 w 151"/>
                <a:gd name="T5" fmla="*/ 0 h 105"/>
                <a:gd name="T6" fmla="*/ 0 w 151"/>
                <a:gd name="T7" fmla="*/ 0 h 105"/>
                <a:gd name="T8" fmla="*/ 0 w 151"/>
                <a:gd name="T9" fmla="*/ 105 h 105"/>
                <a:gd name="T10" fmla="*/ 136 w 151"/>
                <a:gd name="T11" fmla="*/ 105 h 105"/>
                <a:gd name="T12" fmla="*/ 151 w 151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5">
                  <a:moveTo>
                    <a:pt x="151" y="105"/>
                  </a:moveTo>
                  <a:lnTo>
                    <a:pt x="151" y="0"/>
                  </a:lnTo>
                  <a:lnTo>
                    <a:pt x="136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36" y="105"/>
                  </a:lnTo>
                  <a:lnTo>
                    <a:pt x="151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470">
              <a:extLst>
                <a:ext uri="{FF2B5EF4-FFF2-40B4-BE49-F238E27FC236}">
                  <a16:creationId xmlns="" xmlns:a16="http://schemas.microsoft.com/office/drawing/2014/main" id="{FB655334-3665-47BC-ADD8-9C117C6D6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522413"/>
              <a:ext cx="28575" cy="33338"/>
            </a:xfrm>
            <a:custGeom>
              <a:avLst/>
              <a:gdLst>
                <a:gd name="T0" fmla="*/ 15 w 90"/>
                <a:gd name="T1" fmla="*/ 0 h 105"/>
                <a:gd name="T2" fmla="*/ 11 w 90"/>
                <a:gd name="T3" fmla="*/ 0 h 105"/>
                <a:gd name="T4" fmla="*/ 9 w 90"/>
                <a:gd name="T5" fmla="*/ 1 h 105"/>
                <a:gd name="T6" fmla="*/ 6 w 90"/>
                <a:gd name="T7" fmla="*/ 2 h 105"/>
                <a:gd name="T8" fmla="*/ 4 w 90"/>
                <a:gd name="T9" fmla="*/ 4 h 105"/>
                <a:gd name="T10" fmla="*/ 3 w 90"/>
                <a:gd name="T11" fmla="*/ 7 h 105"/>
                <a:gd name="T12" fmla="*/ 1 w 90"/>
                <a:gd name="T13" fmla="*/ 9 h 105"/>
                <a:gd name="T14" fmla="*/ 0 w 90"/>
                <a:gd name="T15" fmla="*/ 12 h 105"/>
                <a:gd name="T16" fmla="*/ 0 w 90"/>
                <a:gd name="T17" fmla="*/ 15 h 105"/>
                <a:gd name="T18" fmla="*/ 0 w 90"/>
                <a:gd name="T19" fmla="*/ 90 h 105"/>
                <a:gd name="T20" fmla="*/ 0 w 90"/>
                <a:gd name="T21" fmla="*/ 93 h 105"/>
                <a:gd name="T22" fmla="*/ 1 w 90"/>
                <a:gd name="T23" fmla="*/ 96 h 105"/>
                <a:gd name="T24" fmla="*/ 3 w 90"/>
                <a:gd name="T25" fmla="*/ 99 h 105"/>
                <a:gd name="T26" fmla="*/ 4 w 90"/>
                <a:gd name="T27" fmla="*/ 101 h 105"/>
                <a:gd name="T28" fmla="*/ 6 w 90"/>
                <a:gd name="T29" fmla="*/ 102 h 105"/>
                <a:gd name="T30" fmla="*/ 9 w 90"/>
                <a:gd name="T31" fmla="*/ 104 h 105"/>
                <a:gd name="T32" fmla="*/ 11 w 90"/>
                <a:gd name="T33" fmla="*/ 105 h 105"/>
                <a:gd name="T34" fmla="*/ 15 w 90"/>
                <a:gd name="T35" fmla="*/ 105 h 105"/>
                <a:gd name="T36" fmla="*/ 75 w 90"/>
                <a:gd name="T37" fmla="*/ 105 h 105"/>
                <a:gd name="T38" fmla="*/ 90 w 90"/>
                <a:gd name="T39" fmla="*/ 105 h 105"/>
                <a:gd name="T40" fmla="*/ 90 w 90"/>
                <a:gd name="T41" fmla="*/ 0 h 105"/>
                <a:gd name="T42" fmla="*/ 75 w 90"/>
                <a:gd name="T43" fmla="*/ 0 h 105"/>
                <a:gd name="T44" fmla="*/ 15 w 90"/>
                <a:gd name="T4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05">
                  <a:moveTo>
                    <a:pt x="15" y="0"/>
                  </a:move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90" y="105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471">
              <a:extLst>
                <a:ext uri="{FF2B5EF4-FFF2-40B4-BE49-F238E27FC236}">
                  <a16:creationId xmlns="" xmlns:a16="http://schemas.microsoft.com/office/drawing/2014/main" id="{15DF0392-C73C-4FAD-AF87-B9008A566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522413"/>
              <a:ext cx="28575" cy="33338"/>
            </a:xfrm>
            <a:custGeom>
              <a:avLst/>
              <a:gdLst>
                <a:gd name="T0" fmla="*/ 75 w 90"/>
                <a:gd name="T1" fmla="*/ 0 h 105"/>
                <a:gd name="T2" fmla="*/ 0 w 90"/>
                <a:gd name="T3" fmla="*/ 0 h 105"/>
                <a:gd name="T4" fmla="*/ 0 w 90"/>
                <a:gd name="T5" fmla="*/ 105 h 105"/>
                <a:gd name="T6" fmla="*/ 75 w 90"/>
                <a:gd name="T7" fmla="*/ 105 h 105"/>
                <a:gd name="T8" fmla="*/ 78 w 90"/>
                <a:gd name="T9" fmla="*/ 105 h 105"/>
                <a:gd name="T10" fmla="*/ 80 w 90"/>
                <a:gd name="T11" fmla="*/ 104 h 105"/>
                <a:gd name="T12" fmla="*/ 84 w 90"/>
                <a:gd name="T13" fmla="*/ 102 h 105"/>
                <a:gd name="T14" fmla="*/ 86 w 90"/>
                <a:gd name="T15" fmla="*/ 101 h 105"/>
                <a:gd name="T16" fmla="*/ 88 w 90"/>
                <a:gd name="T17" fmla="*/ 99 h 105"/>
                <a:gd name="T18" fmla="*/ 89 w 90"/>
                <a:gd name="T19" fmla="*/ 96 h 105"/>
                <a:gd name="T20" fmla="*/ 90 w 90"/>
                <a:gd name="T21" fmla="*/ 93 h 105"/>
                <a:gd name="T22" fmla="*/ 90 w 90"/>
                <a:gd name="T23" fmla="*/ 90 h 105"/>
                <a:gd name="T24" fmla="*/ 90 w 90"/>
                <a:gd name="T25" fmla="*/ 15 h 105"/>
                <a:gd name="T26" fmla="*/ 90 w 90"/>
                <a:gd name="T27" fmla="*/ 12 h 105"/>
                <a:gd name="T28" fmla="*/ 89 w 90"/>
                <a:gd name="T29" fmla="*/ 9 h 105"/>
                <a:gd name="T30" fmla="*/ 88 w 90"/>
                <a:gd name="T31" fmla="*/ 7 h 105"/>
                <a:gd name="T32" fmla="*/ 86 w 90"/>
                <a:gd name="T33" fmla="*/ 4 h 105"/>
                <a:gd name="T34" fmla="*/ 84 w 90"/>
                <a:gd name="T35" fmla="*/ 2 h 105"/>
                <a:gd name="T36" fmla="*/ 80 w 90"/>
                <a:gd name="T37" fmla="*/ 1 h 105"/>
                <a:gd name="T38" fmla="*/ 78 w 90"/>
                <a:gd name="T39" fmla="*/ 0 h 105"/>
                <a:gd name="T40" fmla="*/ 75 w 90"/>
                <a:gd name="T4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75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75" y="105"/>
                  </a:lnTo>
                  <a:lnTo>
                    <a:pt x="78" y="105"/>
                  </a:lnTo>
                  <a:lnTo>
                    <a:pt x="80" y="104"/>
                  </a:lnTo>
                  <a:lnTo>
                    <a:pt x="84" y="102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0" y="93"/>
                  </a:lnTo>
                  <a:lnTo>
                    <a:pt x="90" y="90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472">
              <a:extLst>
                <a:ext uri="{FF2B5EF4-FFF2-40B4-BE49-F238E27FC236}">
                  <a16:creationId xmlns="" xmlns:a16="http://schemas.microsoft.com/office/drawing/2014/main" id="{5767E06B-A36E-490A-822E-BC5C67B52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875" y="1446213"/>
              <a:ext cx="28575" cy="33338"/>
            </a:xfrm>
            <a:custGeom>
              <a:avLst/>
              <a:gdLst>
                <a:gd name="T0" fmla="*/ 90 w 90"/>
                <a:gd name="T1" fmla="*/ 0 h 105"/>
                <a:gd name="T2" fmla="*/ 15 w 90"/>
                <a:gd name="T3" fmla="*/ 0 h 105"/>
                <a:gd name="T4" fmla="*/ 11 w 90"/>
                <a:gd name="T5" fmla="*/ 0 h 105"/>
                <a:gd name="T6" fmla="*/ 9 w 90"/>
                <a:gd name="T7" fmla="*/ 1 h 105"/>
                <a:gd name="T8" fmla="*/ 6 w 90"/>
                <a:gd name="T9" fmla="*/ 2 h 105"/>
                <a:gd name="T10" fmla="*/ 4 w 90"/>
                <a:gd name="T11" fmla="*/ 4 h 105"/>
                <a:gd name="T12" fmla="*/ 3 w 90"/>
                <a:gd name="T13" fmla="*/ 6 h 105"/>
                <a:gd name="T14" fmla="*/ 1 w 90"/>
                <a:gd name="T15" fmla="*/ 9 h 105"/>
                <a:gd name="T16" fmla="*/ 0 w 90"/>
                <a:gd name="T17" fmla="*/ 12 h 105"/>
                <a:gd name="T18" fmla="*/ 0 w 90"/>
                <a:gd name="T19" fmla="*/ 15 h 105"/>
                <a:gd name="T20" fmla="*/ 0 w 90"/>
                <a:gd name="T21" fmla="*/ 90 h 105"/>
                <a:gd name="T22" fmla="*/ 0 w 90"/>
                <a:gd name="T23" fmla="*/ 93 h 105"/>
                <a:gd name="T24" fmla="*/ 1 w 90"/>
                <a:gd name="T25" fmla="*/ 96 h 105"/>
                <a:gd name="T26" fmla="*/ 3 w 90"/>
                <a:gd name="T27" fmla="*/ 99 h 105"/>
                <a:gd name="T28" fmla="*/ 4 w 90"/>
                <a:gd name="T29" fmla="*/ 101 h 105"/>
                <a:gd name="T30" fmla="*/ 6 w 90"/>
                <a:gd name="T31" fmla="*/ 103 h 105"/>
                <a:gd name="T32" fmla="*/ 9 w 90"/>
                <a:gd name="T33" fmla="*/ 104 h 105"/>
                <a:gd name="T34" fmla="*/ 11 w 90"/>
                <a:gd name="T35" fmla="*/ 105 h 105"/>
                <a:gd name="T36" fmla="*/ 15 w 90"/>
                <a:gd name="T37" fmla="*/ 105 h 105"/>
                <a:gd name="T38" fmla="*/ 45 w 90"/>
                <a:gd name="T39" fmla="*/ 105 h 105"/>
                <a:gd name="T40" fmla="*/ 90 w 90"/>
                <a:gd name="T41" fmla="*/ 105 h 105"/>
                <a:gd name="T42" fmla="*/ 90 w 90"/>
                <a:gd name="T4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5">
                  <a:moveTo>
                    <a:pt x="90" y="0"/>
                  </a:move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45" y="105"/>
                  </a:lnTo>
                  <a:lnTo>
                    <a:pt x="90" y="105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473">
              <a:extLst>
                <a:ext uri="{FF2B5EF4-FFF2-40B4-BE49-F238E27FC236}">
                  <a16:creationId xmlns="" xmlns:a16="http://schemas.microsoft.com/office/drawing/2014/main" id="{7664F752-50F1-4351-A52C-543619BED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975" y="1446213"/>
              <a:ext cx="49213" cy="33338"/>
            </a:xfrm>
            <a:custGeom>
              <a:avLst/>
              <a:gdLst>
                <a:gd name="T0" fmla="*/ 151 w 151"/>
                <a:gd name="T1" fmla="*/ 0 h 105"/>
                <a:gd name="T2" fmla="*/ 46 w 151"/>
                <a:gd name="T3" fmla="*/ 0 h 105"/>
                <a:gd name="T4" fmla="*/ 0 w 151"/>
                <a:gd name="T5" fmla="*/ 0 h 105"/>
                <a:gd name="T6" fmla="*/ 0 w 151"/>
                <a:gd name="T7" fmla="*/ 105 h 105"/>
                <a:gd name="T8" fmla="*/ 106 w 151"/>
                <a:gd name="T9" fmla="*/ 105 h 105"/>
                <a:gd name="T10" fmla="*/ 151 w 151"/>
                <a:gd name="T11" fmla="*/ 105 h 105"/>
                <a:gd name="T12" fmla="*/ 151 w 151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5">
                  <a:moveTo>
                    <a:pt x="151" y="0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06" y="105"/>
                  </a:lnTo>
                  <a:lnTo>
                    <a:pt x="151" y="105"/>
                  </a:lnTo>
                  <a:lnTo>
                    <a:pt x="1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474">
              <a:extLst>
                <a:ext uri="{FF2B5EF4-FFF2-40B4-BE49-F238E27FC236}">
                  <a16:creationId xmlns="" xmlns:a16="http://schemas.microsoft.com/office/drawing/2014/main" id="{C3858109-25F7-483A-926C-763B25E93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713" y="1446213"/>
              <a:ext cx="28575" cy="33338"/>
            </a:xfrm>
            <a:custGeom>
              <a:avLst/>
              <a:gdLst>
                <a:gd name="T0" fmla="*/ 90 w 90"/>
                <a:gd name="T1" fmla="*/ 15 h 105"/>
                <a:gd name="T2" fmla="*/ 90 w 90"/>
                <a:gd name="T3" fmla="*/ 12 h 105"/>
                <a:gd name="T4" fmla="*/ 89 w 90"/>
                <a:gd name="T5" fmla="*/ 9 h 105"/>
                <a:gd name="T6" fmla="*/ 88 w 90"/>
                <a:gd name="T7" fmla="*/ 6 h 105"/>
                <a:gd name="T8" fmla="*/ 86 w 90"/>
                <a:gd name="T9" fmla="*/ 4 h 105"/>
                <a:gd name="T10" fmla="*/ 84 w 90"/>
                <a:gd name="T11" fmla="*/ 2 h 105"/>
                <a:gd name="T12" fmla="*/ 81 w 90"/>
                <a:gd name="T13" fmla="*/ 1 h 105"/>
                <a:gd name="T14" fmla="*/ 78 w 90"/>
                <a:gd name="T15" fmla="*/ 0 h 105"/>
                <a:gd name="T16" fmla="*/ 75 w 90"/>
                <a:gd name="T17" fmla="*/ 0 h 105"/>
                <a:gd name="T18" fmla="*/ 45 w 90"/>
                <a:gd name="T19" fmla="*/ 0 h 105"/>
                <a:gd name="T20" fmla="*/ 0 w 90"/>
                <a:gd name="T21" fmla="*/ 0 h 105"/>
                <a:gd name="T22" fmla="*/ 0 w 90"/>
                <a:gd name="T23" fmla="*/ 105 h 105"/>
                <a:gd name="T24" fmla="*/ 75 w 90"/>
                <a:gd name="T25" fmla="*/ 105 h 105"/>
                <a:gd name="T26" fmla="*/ 78 w 90"/>
                <a:gd name="T27" fmla="*/ 105 h 105"/>
                <a:gd name="T28" fmla="*/ 81 w 90"/>
                <a:gd name="T29" fmla="*/ 104 h 105"/>
                <a:gd name="T30" fmla="*/ 84 w 90"/>
                <a:gd name="T31" fmla="*/ 103 h 105"/>
                <a:gd name="T32" fmla="*/ 86 w 90"/>
                <a:gd name="T33" fmla="*/ 101 h 105"/>
                <a:gd name="T34" fmla="*/ 88 w 90"/>
                <a:gd name="T35" fmla="*/ 99 h 105"/>
                <a:gd name="T36" fmla="*/ 89 w 90"/>
                <a:gd name="T37" fmla="*/ 96 h 105"/>
                <a:gd name="T38" fmla="*/ 90 w 90"/>
                <a:gd name="T39" fmla="*/ 93 h 105"/>
                <a:gd name="T40" fmla="*/ 90 w 90"/>
                <a:gd name="T41" fmla="*/ 90 h 105"/>
                <a:gd name="T42" fmla="*/ 90 w 90"/>
                <a:gd name="T43" fmla="*/ 1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05">
                  <a:moveTo>
                    <a:pt x="90" y="15"/>
                  </a:moveTo>
                  <a:lnTo>
                    <a:pt x="90" y="12"/>
                  </a:lnTo>
                  <a:lnTo>
                    <a:pt x="89" y="9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75" y="105"/>
                  </a:lnTo>
                  <a:lnTo>
                    <a:pt x="78" y="105"/>
                  </a:lnTo>
                  <a:lnTo>
                    <a:pt x="81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0" y="93"/>
                  </a:lnTo>
                  <a:lnTo>
                    <a:pt x="90" y="90"/>
                  </a:lnTo>
                  <a:lnTo>
                    <a:pt x="9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475">
              <a:extLst>
                <a:ext uri="{FF2B5EF4-FFF2-40B4-BE49-F238E27FC236}">
                  <a16:creationId xmlns="" xmlns:a16="http://schemas.microsoft.com/office/drawing/2014/main" id="{FB1CDF3F-984D-4AB9-9EFF-987E47B1F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408113"/>
              <a:ext cx="30163" cy="33338"/>
            </a:xfrm>
            <a:custGeom>
              <a:avLst/>
              <a:gdLst>
                <a:gd name="T0" fmla="*/ 0 w 91"/>
                <a:gd name="T1" fmla="*/ 90 h 105"/>
                <a:gd name="T2" fmla="*/ 1 w 91"/>
                <a:gd name="T3" fmla="*/ 93 h 105"/>
                <a:gd name="T4" fmla="*/ 1 w 91"/>
                <a:gd name="T5" fmla="*/ 95 h 105"/>
                <a:gd name="T6" fmla="*/ 3 w 91"/>
                <a:gd name="T7" fmla="*/ 98 h 105"/>
                <a:gd name="T8" fmla="*/ 4 w 91"/>
                <a:gd name="T9" fmla="*/ 101 h 105"/>
                <a:gd name="T10" fmla="*/ 7 w 91"/>
                <a:gd name="T11" fmla="*/ 103 h 105"/>
                <a:gd name="T12" fmla="*/ 9 w 91"/>
                <a:gd name="T13" fmla="*/ 104 h 105"/>
                <a:gd name="T14" fmla="*/ 13 w 91"/>
                <a:gd name="T15" fmla="*/ 105 h 105"/>
                <a:gd name="T16" fmla="*/ 15 w 91"/>
                <a:gd name="T17" fmla="*/ 105 h 105"/>
                <a:gd name="T18" fmla="*/ 45 w 91"/>
                <a:gd name="T19" fmla="*/ 105 h 105"/>
                <a:gd name="T20" fmla="*/ 91 w 91"/>
                <a:gd name="T21" fmla="*/ 105 h 105"/>
                <a:gd name="T22" fmla="*/ 91 w 91"/>
                <a:gd name="T23" fmla="*/ 0 h 105"/>
                <a:gd name="T24" fmla="*/ 15 w 91"/>
                <a:gd name="T25" fmla="*/ 0 h 105"/>
                <a:gd name="T26" fmla="*/ 13 w 91"/>
                <a:gd name="T27" fmla="*/ 0 h 105"/>
                <a:gd name="T28" fmla="*/ 9 w 91"/>
                <a:gd name="T29" fmla="*/ 1 h 105"/>
                <a:gd name="T30" fmla="*/ 7 w 91"/>
                <a:gd name="T31" fmla="*/ 2 h 105"/>
                <a:gd name="T32" fmla="*/ 4 w 91"/>
                <a:gd name="T33" fmla="*/ 4 h 105"/>
                <a:gd name="T34" fmla="*/ 3 w 91"/>
                <a:gd name="T35" fmla="*/ 6 h 105"/>
                <a:gd name="T36" fmla="*/ 1 w 91"/>
                <a:gd name="T37" fmla="*/ 8 h 105"/>
                <a:gd name="T38" fmla="*/ 1 w 91"/>
                <a:gd name="T39" fmla="*/ 11 h 105"/>
                <a:gd name="T40" fmla="*/ 0 w 91"/>
                <a:gd name="T41" fmla="*/ 15 h 105"/>
                <a:gd name="T42" fmla="*/ 0 w 91"/>
                <a:gd name="T43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105">
                  <a:moveTo>
                    <a:pt x="0" y="90"/>
                  </a:moveTo>
                  <a:lnTo>
                    <a:pt x="1" y="93"/>
                  </a:lnTo>
                  <a:lnTo>
                    <a:pt x="1" y="95"/>
                  </a:lnTo>
                  <a:lnTo>
                    <a:pt x="3" y="98"/>
                  </a:lnTo>
                  <a:lnTo>
                    <a:pt x="4" y="101"/>
                  </a:lnTo>
                  <a:lnTo>
                    <a:pt x="7" y="103"/>
                  </a:lnTo>
                  <a:lnTo>
                    <a:pt x="9" y="104"/>
                  </a:lnTo>
                  <a:lnTo>
                    <a:pt x="13" y="105"/>
                  </a:lnTo>
                  <a:lnTo>
                    <a:pt x="15" y="105"/>
                  </a:lnTo>
                  <a:lnTo>
                    <a:pt x="45" y="105"/>
                  </a:lnTo>
                  <a:lnTo>
                    <a:pt x="91" y="105"/>
                  </a:lnTo>
                  <a:lnTo>
                    <a:pt x="91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476">
              <a:extLst>
                <a:ext uri="{FF2B5EF4-FFF2-40B4-BE49-F238E27FC236}">
                  <a16:creationId xmlns="" xmlns:a16="http://schemas.microsoft.com/office/drawing/2014/main" id="{F3F6DA32-E3D6-42F0-9BA9-0D2C5212C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613" y="1408113"/>
              <a:ext cx="47625" cy="33338"/>
            </a:xfrm>
            <a:custGeom>
              <a:avLst/>
              <a:gdLst>
                <a:gd name="T0" fmla="*/ 0 w 150"/>
                <a:gd name="T1" fmla="*/ 105 h 105"/>
                <a:gd name="T2" fmla="*/ 105 w 150"/>
                <a:gd name="T3" fmla="*/ 105 h 105"/>
                <a:gd name="T4" fmla="*/ 150 w 150"/>
                <a:gd name="T5" fmla="*/ 105 h 105"/>
                <a:gd name="T6" fmla="*/ 150 w 150"/>
                <a:gd name="T7" fmla="*/ 0 h 105"/>
                <a:gd name="T8" fmla="*/ 75 w 150"/>
                <a:gd name="T9" fmla="*/ 0 h 105"/>
                <a:gd name="T10" fmla="*/ 0 w 150"/>
                <a:gd name="T11" fmla="*/ 0 h 105"/>
                <a:gd name="T12" fmla="*/ 0 w 150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105">
                  <a:moveTo>
                    <a:pt x="0" y="105"/>
                  </a:moveTo>
                  <a:lnTo>
                    <a:pt x="105" y="105"/>
                  </a:lnTo>
                  <a:lnTo>
                    <a:pt x="150" y="105"/>
                  </a:lnTo>
                  <a:lnTo>
                    <a:pt x="150" y="0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478">
              <a:extLst>
                <a:ext uri="{FF2B5EF4-FFF2-40B4-BE49-F238E27FC236}">
                  <a16:creationId xmlns="" xmlns:a16="http://schemas.microsoft.com/office/drawing/2014/main" id="{F8113D46-4CFC-4CD1-8E5B-DA232ADBD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6763" y="1408113"/>
              <a:ext cx="28575" cy="33338"/>
            </a:xfrm>
            <a:custGeom>
              <a:avLst/>
              <a:gdLst>
                <a:gd name="T0" fmla="*/ 0 w 90"/>
                <a:gd name="T1" fmla="*/ 105 h 105"/>
                <a:gd name="T2" fmla="*/ 75 w 90"/>
                <a:gd name="T3" fmla="*/ 105 h 105"/>
                <a:gd name="T4" fmla="*/ 78 w 90"/>
                <a:gd name="T5" fmla="*/ 105 h 105"/>
                <a:gd name="T6" fmla="*/ 82 w 90"/>
                <a:gd name="T7" fmla="*/ 104 h 105"/>
                <a:gd name="T8" fmla="*/ 84 w 90"/>
                <a:gd name="T9" fmla="*/ 103 h 105"/>
                <a:gd name="T10" fmla="*/ 86 w 90"/>
                <a:gd name="T11" fmla="*/ 101 h 105"/>
                <a:gd name="T12" fmla="*/ 88 w 90"/>
                <a:gd name="T13" fmla="*/ 98 h 105"/>
                <a:gd name="T14" fmla="*/ 89 w 90"/>
                <a:gd name="T15" fmla="*/ 95 h 105"/>
                <a:gd name="T16" fmla="*/ 90 w 90"/>
                <a:gd name="T17" fmla="*/ 93 h 105"/>
                <a:gd name="T18" fmla="*/ 90 w 90"/>
                <a:gd name="T19" fmla="*/ 90 h 105"/>
                <a:gd name="T20" fmla="*/ 90 w 90"/>
                <a:gd name="T21" fmla="*/ 15 h 105"/>
                <a:gd name="T22" fmla="*/ 90 w 90"/>
                <a:gd name="T23" fmla="*/ 11 h 105"/>
                <a:gd name="T24" fmla="*/ 89 w 90"/>
                <a:gd name="T25" fmla="*/ 8 h 105"/>
                <a:gd name="T26" fmla="*/ 88 w 90"/>
                <a:gd name="T27" fmla="*/ 6 h 105"/>
                <a:gd name="T28" fmla="*/ 86 w 90"/>
                <a:gd name="T29" fmla="*/ 4 h 105"/>
                <a:gd name="T30" fmla="*/ 84 w 90"/>
                <a:gd name="T31" fmla="*/ 2 h 105"/>
                <a:gd name="T32" fmla="*/ 82 w 90"/>
                <a:gd name="T33" fmla="*/ 1 h 105"/>
                <a:gd name="T34" fmla="*/ 78 w 90"/>
                <a:gd name="T35" fmla="*/ 0 h 105"/>
                <a:gd name="T36" fmla="*/ 75 w 90"/>
                <a:gd name="T37" fmla="*/ 0 h 105"/>
                <a:gd name="T38" fmla="*/ 0 w 90"/>
                <a:gd name="T39" fmla="*/ 0 h 105"/>
                <a:gd name="T40" fmla="*/ 0 w 90"/>
                <a:gd name="T4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0" y="105"/>
                  </a:moveTo>
                  <a:lnTo>
                    <a:pt x="75" y="105"/>
                  </a:lnTo>
                  <a:lnTo>
                    <a:pt x="78" y="105"/>
                  </a:lnTo>
                  <a:lnTo>
                    <a:pt x="82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8"/>
                  </a:lnTo>
                  <a:lnTo>
                    <a:pt x="89" y="95"/>
                  </a:lnTo>
                  <a:lnTo>
                    <a:pt x="90" y="93"/>
                  </a:lnTo>
                  <a:lnTo>
                    <a:pt x="90" y="90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9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2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479">
              <a:extLst>
                <a:ext uri="{FF2B5EF4-FFF2-40B4-BE49-F238E27FC236}">
                  <a16:creationId xmlns="" xmlns:a16="http://schemas.microsoft.com/office/drawing/2014/main" id="{8657E725-2EA3-4ABF-97CA-F39A621B2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663" y="1560513"/>
              <a:ext cx="28575" cy="33338"/>
            </a:xfrm>
            <a:custGeom>
              <a:avLst/>
              <a:gdLst>
                <a:gd name="T0" fmla="*/ 90 w 90"/>
                <a:gd name="T1" fmla="*/ 90 h 105"/>
                <a:gd name="T2" fmla="*/ 90 w 90"/>
                <a:gd name="T3" fmla="*/ 15 h 105"/>
                <a:gd name="T4" fmla="*/ 90 w 90"/>
                <a:gd name="T5" fmla="*/ 12 h 105"/>
                <a:gd name="T6" fmla="*/ 89 w 90"/>
                <a:gd name="T7" fmla="*/ 9 h 105"/>
                <a:gd name="T8" fmla="*/ 88 w 90"/>
                <a:gd name="T9" fmla="*/ 7 h 105"/>
                <a:gd name="T10" fmla="*/ 86 w 90"/>
                <a:gd name="T11" fmla="*/ 5 h 105"/>
                <a:gd name="T12" fmla="*/ 84 w 90"/>
                <a:gd name="T13" fmla="*/ 2 h 105"/>
                <a:gd name="T14" fmla="*/ 80 w 90"/>
                <a:gd name="T15" fmla="*/ 1 h 105"/>
                <a:gd name="T16" fmla="*/ 78 w 90"/>
                <a:gd name="T17" fmla="*/ 0 h 105"/>
                <a:gd name="T18" fmla="*/ 75 w 90"/>
                <a:gd name="T19" fmla="*/ 0 h 105"/>
                <a:gd name="T20" fmla="*/ 15 w 90"/>
                <a:gd name="T21" fmla="*/ 0 h 105"/>
                <a:gd name="T22" fmla="*/ 0 w 90"/>
                <a:gd name="T23" fmla="*/ 0 h 105"/>
                <a:gd name="T24" fmla="*/ 0 w 90"/>
                <a:gd name="T25" fmla="*/ 105 h 105"/>
                <a:gd name="T26" fmla="*/ 15 w 90"/>
                <a:gd name="T27" fmla="*/ 105 h 105"/>
                <a:gd name="T28" fmla="*/ 75 w 90"/>
                <a:gd name="T29" fmla="*/ 105 h 105"/>
                <a:gd name="T30" fmla="*/ 78 w 90"/>
                <a:gd name="T31" fmla="*/ 105 h 105"/>
                <a:gd name="T32" fmla="*/ 80 w 90"/>
                <a:gd name="T33" fmla="*/ 104 h 105"/>
                <a:gd name="T34" fmla="*/ 84 w 90"/>
                <a:gd name="T35" fmla="*/ 103 h 105"/>
                <a:gd name="T36" fmla="*/ 86 w 90"/>
                <a:gd name="T37" fmla="*/ 101 h 105"/>
                <a:gd name="T38" fmla="*/ 88 w 90"/>
                <a:gd name="T39" fmla="*/ 99 h 105"/>
                <a:gd name="T40" fmla="*/ 89 w 90"/>
                <a:gd name="T41" fmla="*/ 97 h 105"/>
                <a:gd name="T42" fmla="*/ 90 w 90"/>
                <a:gd name="T43" fmla="*/ 94 h 105"/>
                <a:gd name="T44" fmla="*/ 90 w 90"/>
                <a:gd name="T45" fmla="*/ 90 h 105"/>
                <a:gd name="T46" fmla="*/ 90 w 90"/>
                <a:gd name="T47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0" h="105">
                  <a:moveTo>
                    <a:pt x="90" y="90"/>
                  </a:moveTo>
                  <a:lnTo>
                    <a:pt x="90" y="15"/>
                  </a:lnTo>
                  <a:lnTo>
                    <a:pt x="90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78" y="105"/>
                  </a:lnTo>
                  <a:lnTo>
                    <a:pt x="80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0" y="94"/>
                  </a:lnTo>
                  <a:lnTo>
                    <a:pt x="90" y="90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480">
              <a:extLst>
                <a:ext uri="{FF2B5EF4-FFF2-40B4-BE49-F238E27FC236}">
                  <a16:creationId xmlns="" xmlns:a16="http://schemas.microsoft.com/office/drawing/2014/main" id="{11A351A1-C0E4-411E-908F-ABABC3054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560513"/>
              <a:ext cx="49213" cy="33338"/>
            </a:xfrm>
            <a:custGeom>
              <a:avLst/>
              <a:gdLst>
                <a:gd name="T0" fmla="*/ 151 w 151"/>
                <a:gd name="T1" fmla="*/ 0 h 105"/>
                <a:gd name="T2" fmla="*/ 15 w 151"/>
                <a:gd name="T3" fmla="*/ 0 h 105"/>
                <a:gd name="T4" fmla="*/ 0 w 151"/>
                <a:gd name="T5" fmla="*/ 0 h 105"/>
                <a:gd name="T6" fmla="*/ 0 w 151"/>
                <a:gd name="T7" fmla="*/ 105 h 105"/>
                <a:gd name="T8" fmla="*/ 15 w 151"/>
                <a:gd name="T9" fmla="*/ 105 h 105"/>
                <a:gd name="T10" fmla="*/ 151 w 151"/>
                <a:gd name="T11" fmla="*/ 105 h 105"/>
                <a:gd name="T12" fmla="*/ 151 w 151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5">
                  <a:moveTo>
                    <a:pt x="151" y="0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5" y="105"/>
                  </a:lnTo>
                  <a:lnTo>
                    <a:pt x="151" y="105"/>
                  </a:lnTo>
                  <a:lnTo>
                    <a:pt x="1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481">
              <a:extLst>
                <a:ext uri="{FF2B5EF4-FFF2-40B4-BE49-F238E27FC236}">
                  <a16:creationId xmlns="" xmlns:a16="http://schemas.microsoft.com/office/drawing/2014/main" id="{770D57A1-C1E1-4D04-89D9-109441A09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1560513"/>
              <a:ext cx="28575" cy="33338"/>
            </a:xfrm>
            <a:custGeom>
              <a:avLst/>
              <a:gdLst>
                <a:gd name="T0" fmla="*/ 90 w 90"/>
                <a:gd name="T1" fmla="*/ 0 h 105"/>
                <a:gd name="T2" fmla="*/ 15 w 90"/>
                <a:gd name="T3" fmla="*/ 0 h 105"/>
                <a:gd name="T4" fmla="*/ 11 w 90"/>
                <a:gd name="T5" fmla="*/ 0 h 105"/>
                <a:gd name="T6" fmla="*/ 9 w 90"/>
                <a:gd name="T7" fmla="*/ 1 h 105"/>
                <a:gd name="T8" fmla="*/ 6 w 90"/>
                <a:gd name="T9" fmla="*/ 2 h 105"/>
                <a:gd name="T10" fmla="*/ 4 w 90"/>
                <a:gd name="T11" fmla="*/ 5 h 105"/>
                <a:gd name="T12" fmla="*/ 2 w 90"/>
                <a:gd name="T13" fmla="*/ 7 h 105"/>
                <a:gd name="T14" fmla="*/ 1 w 90"/>
                <a:gd name="T15" fmla="*/ 10 h 105"/>
                <a:gd name="T16" fmla="*/ 0 w 90"/>
                <a:gd name="T17" fmla="*/ 12 h 105"/>
                <a:gd name="T18" fmla="*/ 0 w 90"/>
                <a:gd name="T19" fmla="*/ 15 h 105"/>
                <a:gd name="T20" fmla="*/ 0 w 90"/>
                <a:gd name="T21" fmla="*/ 90 h 105"/>
                <a:gd name="T22" fmla="*/ 0 w 90"/>
                <a:gd name="T23" fmla="*/ 94 h 105"/>
                <a:gd name="T24" fmla="*/ 1 w 90"/>
                <a:gd name="T25" fmla="*/ 97 h 105"/>
                <a:gd name="T26" fmla="*/ 2 w 90"/>
                <a:gd name="T27" fmla="*/ 99 h 105"/>
                <a:gd name="T28" fmla="*/ 4 w 90"/>
                <a:gd name="T29" fmla="*/ 101 h 105"/>
                <a:gd name="T30" fmla="*/ 6 w 90"/>
                <a:gd name="T31" fmla="*/ 103 h 105"/>
                <a:gd name="T32" fmla="*/ 9 w 90"/>
                <a:gd name="T33" fmla="*/ 104 h 105"/>
                <a:gd name="T34" fmla="*/ 11 w 90"/>
                <a:gd name="T35" fmla="*/ 105 h 105"/>
                <a:gd name="T36" fmla="*/ 15 w 90"/>
                <a:gd name="T37" fmla="*/ 105 h 105"/>
                <a:gd name="T38" fmla="*/ 90 w 90"/>
                <a:gd name="T39" fmla="*/ 105 h 105"/>
                <a:gd name="T40" fmla="*/ 90 w 90"/>
                <a:gd name="T4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90" y="0"/>
                  </a:move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1" y="97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90" y="105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482">
              <a:extLst>
                <a:ext uri="{FF2B5EF4-FFF2-40B4-BE49-F238E27FC236}">
                  <a16:creationId xmlns="" xmlns:a16="http://schemas.microsoft.com/office/drawing/2014/main" id="{648C92D3-1FC7-4B4F-8A5C-2E99628CB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484313"/>
              <a:ext cx="49213" cy="33338"/>
            </a:xfrm>
            <a:custGeom>
              <a:avLst/>
              <a:gdLst>
                <a:gd name="T0" fmla="*/ 151 w 151"/>
                <a:gd name="T1" fmla="*/ 106 h 106"/>
                <a:gd name="T2" fmla="*/ 151 w 151"/>
                <a:gd name="T3" fmla="*/ 0 h 106"/>
                <a:gd name="T4" fmla="*/ 45 w 151"/>
                <a:gd name="T5" fmla="*/ 0 h 106"/>
                <a:gd name="T6" fmla="*/ 0 w 151"/>
                <a:gd name="T7" fmla="*/ 0 h 106"/>
                <a:gd name="T8" fmla="*/ 0 w 151"/>
                <a:gd name="T9" fmla="*/ 106 h 106"/>
                <a:gd name="T10" fmla="*/ 15 w 151"/>
                <a:gd name="T11" fmla="*/ 106 h 106"/>
                <a:gd name="T12" fmla="*/ 151 w 151"/>
                <a:gd name="T1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6">
                  <a:moveTo>
                    <a:pt x="151" y="106"/>
                  </a:moveTo>
                  <a:lnTo>
                    <a:pt x="151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15" y="106"/>
                  </a:lnTo>
                  <a:lnTo>
                    <a:pt x="151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483">
              <a:extLst>
                <a:ext uri="{FF2B5EF4-FFF2-40B4-BE49-F238E27FC236}">
                  <a16:creationId xmlns="" xmlns:a16="http://schemas.microsoft.com/office/drawing/2014/main" id="{0A667416-FD50-464E-BA7F-4329B7361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663" y="1484313"/>
              <a:ext cx="28575" cy="33338"/>
            </a:xfrm>
            <a:custGeom>
              <a:avLst/>
              <a:gdLst>
                <a:gd name="T0" fmla="*/ 75 w 90"/>
                <a:gd name="T1" fmla="*/ 106 h 106"/>
                <a:gd name="T2" fmla="*/ 78 w 90"/>
                <a:gd name="T3" fmla="*/ 105 h 106"/>
                <a:gd name="T4" fmla="*/ 80 w 90"/>
                <a:gd name="T5" fmla="*/ 104 h 106"/>
                <a:gd name="T6" fmla="*/ 84 w 90"/>
                <a:gd name="T7" fmla="*/ 103 h 106"/>
                <a:gd name="T8" fmla="*/ 86 w 90"/>
                <a:gd name="T9" fmla="*/ 101 h 106"/>
                <a:gd name="T10" fmla="*/ 88 w 90"/>
                <a:gd name="T11" fmla="*/ 99 h 106"/>
                <a:gd name="T12" fmla="*/ 89 w 90"/>
                <a:gd name="T13" fmla="*/ 96 h 106"/>
                <a:gd name="T14" fmla="*/ 90 w 90"/>
                <a:gd name="T15" fmla="*/ 93 h 106"/>
                <a:gd name="T16" fmla="*/ 90 w 90"/>
                <a:gd name="T17" fmla="*/ 91 h 106"/>
                <a:gd name="T18" fmla="*/ 90 w 90"/>
                <a:gd name="T19" fmla="*/ 15 h 106"/>
                <a:gd name="T20" fmla="*/ 90 w 90"/>
                <a:gd name="T21" fmla="*/ 13 h 106"/>
                <a:gd name="T22" fmla="*/ 89 w 90"/>
                <a:gd name="T23" fmla="*/ 10 h 106"/>
                <a:gd name="T24" fmla="*/ 88 w 90"/>
                <a:gd name="T25" fmla="*/ 7 h 106"/>
                <a:gd name="T26" fmla="*/ 86 w 90"/>
                <a:gd name="T27" fmla="*/ 4 h 106"/>
                <a:gd name="T28" fmla="*/ 84 w 90"/>
                <a:gd name="T29" fmla="*/ 3 h 106"/>
                <a:gd name="T30" fmla="*/ 80 w 90"/>
                <a:gd name="T31" fmla="*/ 1 h 106"/>
                <a:gd name="T32" fmla="*/ 78 w 90"/>
                <a:gd name="T33" fmla="*/ 1 h 106"/>
                <a:gd name="T34" fmla="*/ 75 w 90"/>
                <a:gd name="T35" fmla="*/ 0 h 106"/>
                <a:gd name="T36" fmla="*/ 45 w 90"/>
                <a:gd name="T37" fmla="*/ 0 h 106"/>
                <a:gd name="T38" fmla="*/ 0 w 90"/>
                <a:gd name="T39" fmla="*/ 0 h 106"/>
                <a:gd name="T40" fmla="*/ 0 w 90"/>
                <a:gd name="T41" fmla="*/ 106 h 106"/>
                <a:gd name="T42" fmla="*/ 15 w 90"/>
                <a:gd name="T43" fmla="*/ 106 h 106"/>
                <a:gd name="T44" fmla="*/ 75 w 90"/>
                <a:gd name="T4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06">
                  <a:moveTo>
                    <a:pt x="75" y="106"/>
                  </a:moveTo>
                  <a:lnTo>
                    <a:pt x="78" y="105"/>
                  </a:lnTo>
                  <a:lnTo>
                    <a:pt x="80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0" y="93"/>
                  </a:lnTo>
                  <a:lnTo>
                    <a:pt x="90" y="91"/>
                  </a:lnTo>
                  <a:lnTo>
                    <a:pt x="90" y="15"/>
                  </a:lnTo>
                  <a:lnTo>
                    <a:pt x="90" y="13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4"/>
                  </a:lnTo>
                  <a:lnTo>
                    <a:pt x="84" y="3"/>
                  </a:lnTo>
                  <a:lnTo>
                    <a:pt x="80" y="1"/>
                  </a:lnTo>
                  <a:lnTo>
                    <a:pt x="78" y="1"/>
                  </a:lnTo>
                  <a:lnTo>
                    <a:pt x="75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15" y="106"/>
                  </a:lnTo>
                  <a:lnTo>
                    <a:pt x="75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484">
              <a:extLst>
                <a:ext uri="{FF2B5EF4-FFF2-40B4-BE49-F238E27FC236}">
                  <a16:creationId xmlns="" xmlns:a16="http://schemas.microsoft.com/office/drawing/2014/main" id="{FF5A8D7F-9CE8-4203-A598-4AC87C0A1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1484313"/>
              <a:ext cx="28575" cy="33338"/>
            </a:xfrm>
            <a:custGeom>
              <a:avLst/>
              <a:gdLst>
                <a:gd name="T0" fmla="*/ 15 w 90"/>
                <a:gd name="T1" fmla="*/ 106 h 106"/>
                <a:gd name="T2" fmla="*/ 90 w 90"/>
                <a:gd name="T3" fmla="*/ 106 h 106"/>
                <a:gd name="T4" fmla="*/ 90 w 90"/>
                <a:gd name="T5" fmla="*/ 0 h 106"/>
                <a:gd name="T6" fmla="*/ 15 w 90"/>
                <a:gd name="T7" fmla="*/ 0 h 106"/>
                <a:gd name="T8" fmla="*/ 11 w 90"/>
                <a:gd name="T9" fmla="*/ 1 h 106"/>
                <a:gd name="T10" fmla="*/ 9 w 90"/>
                <a:gd name="T11" fmla="*/ 1 h 106"/>
                <a:gd name="T12" fmla="*/ 6 w 90"/>
                <a:gd name="T13" fmla="*/ 3 h 106"/>
                <a:gd name="T14" fmla="*/ 4 w 90"/>
                <a:gd name="T15" fmla="*/ 4 h 106"/>
                <a:gd name="T16" fmla="*/ 2 w 90"/>
                <a:gd name="T17" fmla="*/ 7 h 106"/>
                <a:gd name="T18" fmla="*/ 1 w 90"/>
                <a:gd name="T19" fmla="*/ 10 h 106"/>
                <a:gd name="T20" fmla="*/ 0 w 90"/>
                <a:gd name="T21" fmla="*/ 13 h 106"/>
                <a:gd name="T22" fmla="*/ 0 w 90"/>
                <a:gd name="T23" fmla="*/ 15 h 106"/>
                <a:gd name="T24" fmla="*/ 0 w 90"/>
                <a:gd name="T25" fmla="*/ 90 h 106"/>
                <a:gd name="T26" fmla="*/ 0 w 90"/>
                <a:gd name="T27" fmla="*/ 93 h 106"/>
                <a:gd name="T28" fmla="*/ 1 w 90"/>
                <a:gd name="T29" fmla="*/ 96 h 106"/>
                <a:gd name="T30" fmla="*/ 2 w 90"/>
                <a:gd name="T31" fmla="*/ 99 h 106"/>
                <a:gd name="T32" fmla="*/ 4 w 90"/>
                <a:gd name="T33" fmla="*/ 101 h 106"/>
                <a:gd name="T34" fmla="*/ 6 w 90"/>
                <a:gd name="T35" fmla="*/ 103 h 106"/>
                <a:gd name="T36" fmla="*/ 9 w 90"/>
                <a:gd name="T37" fmla="*/ 104 h 106"/>
                <a:gd name="T38" fmla="*/ 11 w 90"/>
                <a:gd name="T39" fmla="*/ 105 h 106"/>
                <a:gd name="T40" fmla="*/ 15 w 90"/>
                <a:gd name="T41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6">
                  <a:moveTo>
                    <a:pt x="15" y="106"/>
                  </a:moveTo>
                  <a:lnTo>
                    <a:pt x="90" y="106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485">
              <a:extLst>
                <a:ext uri="{FF2B5EF4-FFF2-40B4-BE49-F238E27FC236}">
                  <a16:creationId xmlns="" xmlns:a16="http://schemas.microsoft.com/office/drawing/2014/main" id="{6C6A75DD-5023-46AF-82AD-399D812F2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368425"/>
              <a:ext cx="28575" cy="34925"/>
            </a:xfrm>
            <a:custGeom>
              <a:avLst/>
              <a:gdLst>
                <a:gd name="T0" fmla="*/ 90 w 90"/>
                <a:gd name="T1" fmla="*/ 92 h 107"/>
                <a:gd name="T2" fmla="*/ 90 w 90"/>
                <a:gd name="T3" fmla="*/ 15 h 107"/>
                <a:gd name="T4" fmla="*/ 90 w 90"/>
                <a:gd name="T5" fmla="*/ 13 h 107"/>
                <a:gd name="T6" fmla="*/ 89 w 90"/>
                <a:gd name="T7" fmla="*/ 10 h 107"/>
                <a:gd name="T8" fmla="*/ 88 w 90"/>
                <a:gd name="T9" fmla="*/ 8 h 107"/>
                <a:gd name="T10" fmla="*/ 86 w 90"/>
                <a:gd name="T11" fmla="*/ 6 h 107"/>
                <a:gd name="T12" fmla="*/ 84 w 90"/>
                <a:gd name="T13" fmla="*/ 4 h 107"/>
                <a:gd name="T14" fmla="*/ 80 w 90"/>
                <a:gd name="T15" fmla="*/ 3 h 107"/>
                <a:gd name="T16" fmla="*/ 78 w 90"/>
                <a:gd name="T17" fmla="*/ 2 h 107"/>
                <a:gd name="T18" fmla="*/ 75 w 90"/>
                <a:gd name="T19" fmla="*/ 2 h 107"/>
                <a:gd name="T20" fmla="*/ 0 w 90"/>
                <a:gd name="T21" fmla="*/ 0 h 107"/>
                <a:gd name="T22" fmla="*/ 0 w 90"/>
                <a:gd name="T23" fmla="*/ 107 h 107"/>
                <a:gd name="T24" fmla="*/ 75 w 90"/>
                <a:gd name="T25" fmla="*/ 107 h 107"/>
                <a:gd name="T26" fmla="*/ 78 w 90"/>
                <a:gd name="T27" fmla="*/ 106 h 107"/>
                <a:gd name="T28" fmla="*/ 80 w 90"/>
                <a:gd name="T29" fmla="*/ 106 h 107"/>
                <a:gd name="T30" fmla="*/ 84 w 90"/>
                <a:gd name="T31" fmla="*/ 103 h 107"/>
                <a:gd name="T32" fmla="*/ 86 w 90"/>
                <a:gd name="T33" fmla="*/ 102 h 107"/>
                <a:gd name="T34" fmla="*/ 88 w 90"/>
                <a:gd name="T35" fmla="*/ 100 h 107"/>
                <a:gd name="T36" fmla="*/ 89 w 90"/>
                <a:gd name="T37" fmla="*/ 97 h 107"/>
                <a:gd name="T38" fmla="*/ 90 w 90"/>
                <a:gd name="T39" fmla="*/ 95 h 107"/>
                <a:gd name="T40" fmla="*/ 90 w 90"/>
                <a:gd name="T41" fmla="*/ 9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7">
                  <a:moveTo>
                    <a:pt x="90" y="92"/>
                  </a:moveTo>
                  <a:lnTo>
                    <a:pt x="90" y="15"/>
                  </a:lnTo>
                  <a:lnTo>
                    <a:pt x="90" y="13"/>
                  </a:lnTo>
                  <a:lnTo>
                    <a:pt x="89" y="10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4"/>
                  </a:lnTo>
                  <a:lnTo>
                    <a:pt x="80" y="3"/>
                  </a:lnTo>
                  <a:lnTo>
                    <a:pt x="78" y="2"/>
                  </a:lnTo>
                  <a:lnTo>
                    <a:pt x="75" y="2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75" y="107"/>
                  </a:lnTo>
                  <a:lnTo>
                    <a:pt x="78" y="106"/>
                  </a:lnTo>
                  <a:lnTo>
                    <a:pt x="80" y="106"/>
                  </a:lnTo>
                  <a:lnTo>
                    <a:pt x="84" y="103"/>
                  </a:lnTo>
                  <a:lnTo>
                    <a:pt x="86" y="102"/>
                  </a:lnTo>
                  <a:lnTo>
                    <a:pt x="88" y="100"/>
                  </a:lnTo>
                  <a:lnTo>
                    <a:pt x="89" y="97"/>
                  </a:lnTo>
                  <a:lnTo>
                    <a:pt x="90" y="95"/>
                  </a:lnTo>
                  <a:lnTo>
                    <a:pt x="9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486">
              <a:extLst>
                <a:ext uri="{FF2B5EF4-FFF2-40B4-BE49-F238E27FC236}">
                  <a16:creationId xmlns="" xmlns:a16="http://schemas.microsoft.com/office/drawing/2014/main" id="{5487B087-7A49-4D97-9A96-8D82E7DE1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368425"/>
              <a:ext cx="28575" cy="34925"/>
            </a:xfrm>
            <a:custGeom>
              <a:avLst/>
              <a:gdLst>
                <a:gd name="T0" fmla="*/ 15 w 90"/>
                <a:gd name="T1" fmla="*/ 107 h 107"/>
                <a:gd name="T2" fmla="*/ 90 w 90"/>
                <a:gd name="T3" fmla="*/ 107 h 107"/>
                <a:gd name="T4" fmla="*/ 90 w 90"/>
                <a:gd name="T5" fmla="*/ 0 h 107"/>
                <a:gd name="T6" fmla="*/ 15 w 90"/>
                <a:gd name="T7" fmla="*/ 0 h 107"/>
                <a:gd name="T8" fmla="*/ 11 w 90"/>
                <a:gd name="T9" fmla="*/ 2 h 107"/>
                <a:gd name="T10" fmla="*/ 9 w 90"/>
                <a:gd name="T11" fmla="*/ 3 h 107"/>
                <a:gd name="T12" fmla="*/ 6 w 90"/>
                <a:gd name="T13" fmla="*/ 4 h 107"/>
                <a:gd name="T14" fmla="*/ 4 w 90"/>
                <a:gd name="T15" fmla="*/ 6 h 107"/>
                <a:gd name="T16" fmla="*/ 3 w 90"/>
                <a:gd name="T17" fmla="*/ 8 h 107"/>
                <a:gd name="T18" fmla="*/ 1 w 90"/>
                <a:gd name="T19" fmla="*/ 10 h 107"/>
                <a:gd name="T20" fmla="*/ 0 w 90"/>
                <a:gd name="T21" fmla="*/ 13 h 107"/>
                <a:gd name="T22" fmla="*/ 0 w 90"/>
                <a:gd name="T23" fmla="*/ 17 h 107"/>
                <a:gd name="T24" fmla="*/ 0 w 90"/>
                <a:gd name="T25" fmla="*/ 92 h 107"/>
                <a:gd name="T26" fmla="*/ 0 w 90"/>
                <a:gd name="T27" fmla="*/ 95 h 107"/>
                <a:gd name="T28" fmla="*/ 1 w 90"/>
                <a:gd name="T29" fmla="*/ 97 h 107"/>
                <a:gd name="T30" fmla="*/ 3 w 90"/>
                <a:gd name="T31" fmla="*/ 100 h 107"/>
                <a:gd name="T32" fmla="*/ 4 w 90"/>
                <a:gd name="T33" fmla="*/ 102 h 107"/>
                <a:gd name="T34" fmla="*/ 6 w 90"/>
                <a:gd name="T35" fmla="*/ 103 h 107"/>
                <a:gd name="T36" fmla="*/ 9 w 90"/>
                <a:gd name="T37" fmla="*/ 106 h 107"/>
                <a:gd name="T38" fmla="*/ 11 w 90"/>
                <a:gd name="T39" fmla="*/ 106 h 107"/>
                <a:gd name="T40" fmla="*/ 15 w 90"/>
                <a:gd name="T4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7">
                  <a:moveTo>
                    <a:pt x="15" y="107"/>
                  </a:moveTo>
                  <a:lnTo>
                    <a:pt x="90" y="107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1" y="2"/>
                  </a:lnTo>
                  <a:lnTo>
                    <a:pt x="9" y="3"/>
                  </a:lnTo>
                  <a:lnTo>
                    <a:pt x="6" y="4"/>
                  </a:lnTo>
                  <a:lnTo>
                    <a:pt x="4" y="6"/>
                  </a:lnTo>
                  <a:lnTo>
                    <a:pt x="3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1" y="97"/>
                  </a:lnTo>
                  <a:lnTo>
                    <a:pt x="3" y="100"/>
                  </a:lnTo>
                  <a:lnTo>
                    <a:pt x="4" y="102"/>
                  </a:lnTo>
                  <a:lnTo>
                    <a:pt x="6" y="103"/>
                  </a:lnTo>
                  <a:lnTo>
                    <a:pt x="9" y="106"/>
                  </a:lnTo>
                  <a:lnTo>
                    <a:pt x="11" y="106"/>
                  </a:lnTo>
                  <a:lnTo>
                    <a:pt x="15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487">
              <a:extLst>
                <a:ext uri="{FF2B5EF4-FFF2-40B4-BE49-F238E27FC236}">
                  <a16:creationId xmlns="" xmlns:a16="http://schemas.microsoft.com/office/drawing/2014/main" id="{9C4D166B-8779-4DC6-93AA-A5E4F1872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1368425"/>
              <a:ext cx="49213" cy="34925"/>
            </a:xfrm>
            <a:custGeom>
              <a:avLst/>
              <a:gdLst>
                <a:gd name="T0" fmla="*/ 151 w 151"/>
                <a:gd name="T1" fmla="*/ 107 h 107"/>
                <a:gd name="T2" fmla="*/ 151 w 151"/>
                <a:gd name="T3" fmla="*/ 0 h 107"/>
                <a:gd name="T4" fmla="*/ 0 w 151"/>
                <a:gd name="T5" fmla="*/ 0 h 107"/>
                <a:gd name="T6" fmla="*/ 0 w 151"/>
                <a:gd name="T7" fmla="*/ 107 h 107"/>
                <a:gd name="T8" fmla="*/ 76 w 151"/>
                <a:gd name="T9" fmla="*/ 107 h 107"/>
                <a:gd name="T10" fmla="*/ 151 w 151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7">
                  <a:moveTo>
                    <a:pt x="151" y="107"/>
                  </a:moveTo>
                  <a:lnTo>
                    <a:pt x="151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76" y="107"/>
                  </a:lnTo>
                  <a:lnTo>
                    <a:pt x="15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488">
              <a:extLst>
                <a:ext uri="{FF2B5EF4-FFF2-40B4-BE49-F238E27FC236}">
                  <a16:creationId xmlns="" xmlns:a16="http://schemas.microsoft.com/office/drawing/2014/main" id="{C9DCDA24-0DCA-4ED4-983A-41C30F2A1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1598613"/>
              <a:ext cx="28575" cy="33338"/>
            </a:xfrm>
            <a:custGeom>
              <a:avLst/>
              <a:gdLst>
                <a:gd name="T0" fmla="*/ 75 w 91"/>
                <a:gd name="T1" fmla="*/ 0 h 106"/>
                <a:gd name="T2" fmla="*/ 45 w 91"/>
                <a:gd name="T3" fmla="*/ 0 h 106"/>
                <a:gd name="T4" fmla="*/ 0 w 91"/>
                <a:gd name="T5" fmla="*/ 0 h 106"/>
                <a:gd name="T6" fmla="*/ 0 w 91"/>
                <a:gd name="T7" fmla="*/ 106 h 106"/>
                <a:gd name="T8" fmla="*/ 75 w 91"/>
                <a:gd name="T9" fmla="*/ 106 h 106"/>
                <a:gd name="T10" fmla="*/ 79 w 91"/>
                <a:gd name="T11" fmla="*/ 106 h 106"/>
                <a:gd name="T12" fmla="*/ 81 w 91"/>
                <a:gd name="T13" fmla="*/ 104 h 106"/>
                <a:gd name="T14" fmla="*/ 84 w 91"/>
                <a:gd name="T15" fmla="*/ 103 h 106"/>
                <a:gd name="T16" fmla="*/ 86 w 91"/>
                <a:gd name="T17" fmla="*/ 101 h 106"/>
                <a:gd name="T18" fmla="*/ 88 w 91"/>
                <a:gd name="T19" fmla="*/ 99 h 106"/>
                <a:gd name="T20" fmla="*/ 89 w 91"/>
                <a:gd name="T21" fmla="*/ 97 h 106"/>
                <a:gd name="T22" fmla="*/ 91 w 91"/>
                <a:gd name="T23" fmla="*/ 94 h 106"/>
                <a:gd name="T24" fmla="*/ 91 w 91"/>
                <a:gd name="T25" fmla="*/ 91 h 106"/>
                <a:gd name="T26" fmla="*/ 91 w 91"/>
                <a:gd name="T27" fmla="*/ 15 h 106"/>
                <a:gd name="T28" fmla="*/ 91 w 91"/>
                <a:gd name="T29" fmla="*/ 12 h 106"/>
                <a:gd name="T30" fmla="*/ 89 w 91"/>
                <a:gd name="T31" fmla="*/ 10 h 106"/>
                <a:gd name="T32" fmla="*/ 88 w 91"/>
                <a:gd name="T33" fmla="*/ 7 h 106"/>
                <a:gd name="T34" fmla="*/ 86 w 91"/>
                <a:gd name="T35" fmla="*/ 5 h 106"/>
                <a:gd name="T36" fmla="*/ 84 w 91"/>
                <a:gd name="T37" fmla="*/ 4 h 106"/>
                <a:gd name="T38" fmla="*/ 81 w 91"/>
                <a:gd name="T39" fmla="*/ 2 h 106"/>
                <a:gd name="T40" fmla="*/ 79 w 91"/>
                <a:gd name="T41" fmla="*/ 2 h 106"/>
                <a:gd name="T42" fmla="*/ 75 w 91"/>
                <a:gd name="T43" fmla="*/ 0 h 106"/>
                <a:gd name="T44" fmla="*/ 75 w 91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106">
                  <a:moveTo>
                    <a:pt x="75" y="0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75" y="106"/>
                  </a:lnTo>
                  <a:lnTo>
                    <a:pt x="79" y="106"/>
                  </a:lnTo>
                  <a:lnTo>
                    <a:pt x="81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1" y="94"/>
                  </a:lnTo>
                  <a:lnTo>
                    <a:pt x="91" y="91"/>
                  </a:lnTo>
                  <a:lnTo>
                    <a:pt x="91" y="15"/>
                  </a:lnTo>
                  <a:lnTo>
                    <a:pt x="91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4"/>
                  </a:lnTo>
                  <a:lnTo>
                    <a:pt x="81" y="2"/>
                  </a:lnTo>
                  <a:lnTo>
                    <a:pt x="79" y="2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489">
              <a:extLst>
                <a:ext uri="{FF2B5EF4-FFF2-40B4-BE49-F238E27FC236}">
                  <a16:creationId xmlns="" xmlns:a16="http://schemas.microsoft.com/office/drawing/2014/main" id="{AFA3EB0D-EF36-457B-A24A-FEBA6A503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1598613"/>
              <a:ext cx="28575" cy="33338"/>
            </a:xfrm>
            <a:custGeom>
              <a:avLst/>
              <a:gdLst>
                <a:gd name="T0" fmla="*/ 0 w 90"/>
                <a:gd name="T1" fmla="*/ 15 h 106"/>
                <a:gd name="T2" fmla="*/ 0 w 90"/>
                <a:gd name="T3" fmla="*/ 91 h 106"/>
                <a:gd name="T4" fmla="*/ 0 w 90"/>
                <a:gd name="T5" fmla="*/ 94 h 106"/>
                <a:gd name="T6" fmla="*/ 1 w 90"/>
                <a:gd name="T7" fmla="*/ 97 h 106"/>
                <a:gd name="T8" fmla="*/ 3 w 90"/>
                <a:gd name="T9" fmla="*/ 99 h 106"/>
                <a:gd name="T10" fmla="*/ 4 w 90"/>
                <a:gd name="T11" fmla="*/ 101 h 106"/>
                <a:gd name="T12" fmla="*/ 6 w 90"/>
                <a:gd name="T13" fmla="*/ 103 h 106"/>
                <a:gd name="T14" fmla="*/ 10 w 90"/>
                <a:gd name="T15" fmla="*/ 104 h 106"/>
                <a:gd name="T16" fmla="*/ 12 w 90"/>
                <a:gd name="T17" fmla="*/ 106 h 106"/>
                <a:gd name="T18" fmla="*/ 15 w 90"/>
                <a:gd name="T19" fmla="*/ 106 h 106"/>
                <a:gd name="T20" fmla="*/ 90 w 90"/>
                <a:gd name="T21" fmla="*/ 106 h 106"/>
                <a:gd name="T22" fmla="*/ 90 w 90"/>
                <a:gd name="T23" fmla="*/ 0 h 106"/>
                <a:gd name="T24" fmla="*/ 15 w 90"/>
                <a:gd name="T25" fmla="*/ 0 h 106"/>
                <a:gd name="T26" fmla="*/ 12 w 90"/>
                <a:gd name="T27" fmla="*/ 0 h 106"/>
                <a:gd name="T28" fmla="*/ 10 w 90"/>
                <a:gd name="T29" fmla="*/ 2 h 106"/>
                <a:gd name="T30" fmla="*/ 6 w 90"/>
                <a:gd name="T31" fmla="*/ 4 h 106"/>
                <a:gd name="T32" fmla="*/ 4 w 90"/>
                <a:gd name="T33" fmla="*/ 5 h 106"/>
                <a:gd name="T34" fmla="*/ 3 w 90"/>
                <a:gd name="T35" fmla="*/ 7 h 106"/>
                <a:gd name="T36" fmla="*/ 1 w 90"/>
                <a:gd name="T37" fmla="*/ 10 h 106"/>
                <a:gd name="T38" fmla="*/ 0 w 90"/>
                <a:gd name="T39" fmla="*/ 12 h 106"/>
                <a:gd name="T40" fmla="*/ 0 w 90"/>
                <a:gd name="T41" fmla="*/ 1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6">
                  <a:moveTo>
                    <a:pt x="0" y="15"/>
                  </a:moveTo>
                  <a:lnTo>
                    <a:pt x="0" y="91"/>
                  </a:lnTo>
                  <a:lnTo>
                    <a:pt x="0" y="94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10" y="104"/>
                  </a:lnTo>
                  <a:lnTo>
                    <a:pt x="12" y="106"/>
                  </a:lnTo>
                  <a:lnTo>
                    <a:pt x="15" y="106"/>
                  </a:lnTo>
                  <a:lnTo>
                    <a:pt x="90" y="106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490">
              <a:extLst>
                <a:ext uri="{FF2B5EF4-FFF2-40B4-BE49-F238E27FC236}">
                  <a16:creationId xmlns="" xmlns:a16="http://schemas.microsoft.com/office/drawing/2014/main" id="{1AE596DF-7EC6-46B7-9908-C77378897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388" y="1598613"/>
              <a:ext cx="47625" cy="33338"/>
            </a:xfrm>
            <a:custGeom>
              <a:avLst/>
              <a:gdLst>
                <a:gd name="T0" fmla="*/ 0 w 151"/>
                <a:gd name="T1" fmla="*/ 0 h 106"/>
                <a:gd name="T2" fmla="*/ 0 w 151"/>
                <a:gd name="T3" fmla="*/ 106 h 106"/>
                <a:gd name="T4" fmla="*/ 151 w 151"/>
                <a:gd name="T5" fmla="*/ 106 h 106"/>
                <a:gd name="T6" fmla="*/ 151 w 151"/>
                <a:gd name="T7" fmla="*/ 0 h 106"/>
                <a:gd name="T8" fmla="*/ 45 w 151"/>
                <a:gd name="T9" fmla="*/ 0 h 106"/>
                <a:gd name="T10" fmla="*/ 0 w 151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6">
                  <a:moveTo>
                    <a:pt x="0" y="0"/>
                  </a:moveTo>
                  <a:lnTo>
                    <a:pt x="0" y="106"/>
                  </a:lnTo>
                  <a:lnTo>
                    <a:pt x="151" y="106"/>
                  </a:lnTo>
                  <a:lnTo>
                    <a:pt x="151" y="0"/>
                  </a:lnTo>
                  <a:lnTo>
                    <a:pt x="4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491">
              <a:extLst>
                <a:ext uri="{FF2B5EF4-FFF2-40B4-BE49-F238E27FC236}">
                  <a16:creationId xmlns="" xmlns:a16="http://schemas.microsoft.com/office/drawing/2014/main" id="{D86262E8-0FE8-47BD-9585-448D4E987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438" y="1560513"/>
              <a:ext cx="47625" cy="33338"/>
            </a:xfrm>
            <a:custGeom>
              <a:avLst/>
              <a:gdLst>
                <a:gd name="T0" fmla="*/ 150 w 150"/>
                <a:gd name="T1" fmla="*/ 0 h 105"/>
                <a:gd name="T2" fmla="*/ 105 w 150"/>
                <a:gd name="T3" fmla="*/ 0 h 105"/>
                <a:gd name="T4" fmla="*/ 0 w 150"/>
                <a:gd name="T5" fmla="*/ 0 h 105"/>
                <a:gd name="T6" fmla="*/ 0 w 150"/>
                <a:gd name="T7" fmla="*/ 105 h 105"/>
                <a:gd name="T8" fmla="*/ 105 w 150"/>
                <a:gd name="T9" fmla="*/ 105 h 105"/>
                <a:gd name="T10" fmla="*/ 150 w 150"/>
                <a:gd name="T11" fmla="*/ 105 h 105"/>
                <a:gd name="T12" fmla="*/ 150 w 150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105">
                  <a:moveTo>
                    <a:pt x="150" y="0"/>
                  </a:moveTo>
                  <a:lnTo>
                    <a:pt x="10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105" y="105"/>
                  </a:lnTo>
                  <a:lnTo>
                    <a:pt x="150" y="105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492">
              <a:extLst>
                <a:ext uri="{FF2B5EF4-FFF2-40B4-BE49-F238E27FC236}">
                  <a16:creationId xmlns="" xmlns:a16="http://schemas.microsoft.com/office/drawing/2014/main" id="{C7F4A939-6175-482D-A91E-482067CBC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338" y="1560513"/>
              <a:ext cx="28575" cy="33338"/>
            </a:xfrm>
            <a:custGeom>
              <a:avLst/>
              <a:gdLst>
                <a:gd name="T0" fmla="*/ 90 w 90"/>
                <a:gd name="T1" fmla="*/ 0 h 105"/>
                <a:gd name="T2" fmla="*/ 45 w 90"/>
                <a:gd name="T3" fmla="*/ 0 h 105"/>
                <a:gd name="T4" fmla="*/ 15 w 90"/>
                <a:gd name="T5" fmla="*/ 0 h 105"/>
                <a:gd name="T6" fmla="*/ 12 w 90"/>
                <a:gd name="T7" fmla="*/ 0 h 105"/>
                <a:gd name="T8" fmla="*/ 10 w 90"/>
                <a:gd name="T9" fmla="*/ 1 h 105"/>
                <a:gd name="T10" fmla="*/ 7 w 90"/>
                <a:gd name="T11" fmla="*/ 2 h 105"/>
                <a:gd name="T12" fmla="*/ 4 w 90"/>
                <a:gd name="T13" fmla="*/ 5 h 105"/>
                <a:gd name="T14" fmla="*/ 3 w 90"/>
                <a:gd name="T15" fmla="*/ 7 h 105"/>
                <a:gd name="T16" fmla="*/ 1 w 90"/>
                <a:gd name="T17" fmla="*/ 10 h 105"/>
                <a:gd name="T18" fmla="*/ 1 w 90"/>
                <a:gd name="T19" fmla="*/ 12 h 105"/>
                <a:gd name="T20" fmla="*/ 0 w 90"/>
                <a:gd name="T21" fmla="*/ 15 h 105"/>
                <a:gd name="T22" fmla="*/ 0 w 90"/>
                <a:gd name="T23" fmla="*/ 90 h 105"/>
                <a:gd name="T24" fmla="*/ 1 w 90"/>
                <a:gd name="T25" fmla="*/ 94 h 105"/>
                <a:gd name="T26" fmla="*/ 1 w 90"/>
                <a:gd name="T27" fmla="*/ 97 h 105"/>
                <a:gd name="T28" fmla="*/ 3 w 90"/>
                <a:gd name="T29" fmla="*/ 99 h 105"/>
                <a:gd name="T30" fmla="*/ 4 w 90"/>
                <a:gd name="T31" fmla="*/ 101 h 105"/>
                <a:gd name="T32" fmla="*/ 7 w 90"/>
                <a:gd name="T33" fmla="*/ 103 h 105"/>
                <a:gd name="T34" fmla="*/ 10 w 90"/>
                <a:gd name="T35" fmla="*/ 104 h 105"/>
                <a:gd name="T36" fmla="*/ 12 w 90"/>
                <a:gd name="T37" fmla="*/ 105 h 105"/>
                <a:gd name="T38" fmla="*/ 15 w 90"/>
                <a:gd name="T39" fmla="*/ 105 h 105"/>
                <a:gd name="T40" fmla="*/ 45 w 90"/>
                <a:gd name="T41" fmla="*/ 105 h 105"/>
                <a:gd name="T42" fmla="*/ 90 w 90"/>
                <a:gd name="T43" fmla="*/ 105 h 105"/>
                <a:gd name="T44" fmla="*/ 90 w 90"/>
                <a:gd name="T4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05">
                  <a:moveTo>
                    <a:pt x="90" y="0"/>
                  </a:moveTo>
                  <a:lnTo>
                    <a:pt x="4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90"/>
                  </a:lnTo>
                  <a:lnTo>
                    <a:pt x="1" y="94"/>
                  </a:lnTo>
                  <a:lnTo>
                    <a:pt x="1" y="97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7" y="103"/>
                  </a:lnTo>
                  <a:lnTo>
                    <a:pt x="10" y="104"/>
                  </a:lnTo>
                  <a:lnTo>
                    <a:pt x="12" y="105"/>
                  </a:lnTo>
                  <a:lnTo>
                    <a:pt x="15" y="105"/>
                  </a:lnTo>
                  <a:lnTo>
                    <a:pt x="45" y="105"/>
                  </a:lnTo>
                  <a:lnTo>
                    <a:pt x="90" y="105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493">
              <a:extLst>
                <a:ext uri="{FF2B5EF4-FFF2-40B4-BE49-F238E27FC236}">
                  <a16:creationId xmlns="" xmlns:a16="http://schemas.microsoft.com/office/drawing/2014/main" id="{F4144AB1-0356-4C3D-ABAE-A060270A8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588" y="1560513"/>
              <a:ext cx="28575" cy="33338"/>
            </a:xfrm>
            <a:custGeom>
              <a:avLst/>
              <a:gdLst>
                <a:gd name="T0" fmla="*/ 76 w 91"/>
                <a:gd name="T1" fmla="*/ 0 h 105"/>
                <a:gd name="T2" fmla="*/ 0 w 91"/>
                <a:gd name="T3" fmla="*/ 0 h 105"/>
                <a:gd name="T4" fmla="*/ 0 w 91"/>
                <a:gd name="T5" fmla="*/ 105 h 105"/>
                <a:gd name="T6" fmla="*/ 76 w 91"/>
                <a:gd name="T7" fmla="*/ 105 h 105"/>
                <a:gd name="T8" fmla="*/ 79 w 91"/>
                <a:gd name="T9" fmla="*/ 105 h 105"/>
                <a:gd name="T10" fmla="*/ 82 w 91"/>
                <a:gd name="T11" fmla="*/ 104 h 105"/>
                <a:gd name="T12" fmla="*/ 84 w 91"/>
                <a:gd name="T13" fmla="*/ 103 h 105"/>
                <a:gd name="T14" fmla="*/ 86 w 91"/>
                <a:gd name="T15" fmla="*/ 101 h 105"/>
                <a:gd name="T16" fmla="*/ 88 w 91"/>
                <a:gd name="T17" fmla="*/ 99 h 105"/>
                <a:gd name="T18" fmla="*/ 89 w 91"/>
                <a:gd name="T19" fmla="*/ 97 h 105"/>
                <a:gd name="T20" fmla="*/ 91 w 91"/>
                <a:gd name="T21" fmla="*/ 94 h 105"/>
                <a:gd name="T22" fmla="*/ 91 w 91"/>
                <a:gd name="T23" fmla="*/ 90 h 105"/>
                <a:gd name="T24" fmla="*/ 91 w 91"/>
                <a:gd name="T25" fmla="*/ 15 h 105"/>
                <a:gd name="T26" fmla="*/ 91 w 91"/>
                <a:gd name="T27" fmla="*/ 12 h 105"/>
                <a:gd name="T28" fmla="*/ 89 w 91"/>
                <a:gd name="T29" fmla="*/ 9 h 105"/>
                <a:gd name="T30" fmla="*/ 88 w 91"/>
                <a:gd name="T31" fmla="*/ 7 h 105"/>
                <a:gd name="T32" fmla="*/ 86 w 91"/>
                <a:gd name="T33" fmla="*/ 5 h 105"/>
                <a:gd name="T34" fmla="*/ 84 w 91"/>
                <a:gd name="T35" fmla="*/ 2 h 105"/>
                <a:gd name="T36" fmla="*/ 82 w 91"/>
                <a:gd name="T37" fmla="*/ 1 h 105"/>
                <a:gd name="T38" fmla="*/ 79 w 91"/>
                <a:gd name="T39" fmla="*/ 0 h 105"/>
                <a:gd name="T40" fmla="*/ 76 w 91"/>
                <a:gd name="T4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" h="105">
                  <a:moveTo>
                    <a:pt x="76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76" y="105"/>
                  </a:lnTo>
                  <a:lnTo>
                    <a:pt x="79" y="105"/>
                  </a:lnTo>
                  <a:lnTo>
                    <a:pt x="82" y="104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7"/>
                  </a:lnTo>
                  <a:lnTo>
                    <a:pt x="91" y="94"/>
                  </a:lnTo>
                  <a:lnTo>
                    <a:pt x="91" y="90"/>
                  </a:lnTo>
                  <a:lnTo>
                    <a:pt x="91" y="15"/>
                  </a:lnTo>
                  <a:lnTo>
                    <a:pt x="91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2" y="1"/>
                  </a:lnTo>
                  <a:lnTo>
                    <a:pt x="79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494">
              <a:extLst>
                <a:ext uri="{FF2B5EF4-FFF2-40B4-BE49-F238E27FC236}">
                  <a16:creationId xmlns="" xmlns:a16="http://schemas.microsoft.com/office/drawing/2014/main" id="{ED535CF4-10A9-4BAC-89C7-27066378E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1522413"/>
              <a:ext cx="28575" cy="33338"/>
            </a:xfrm>
            <a:custGeom>
              <a:avLst/>
              <a:gdLst>
                <a:gd name="T0" fmla="*/ 75 w 91"/>
                <a:gd name="T1" fmla="*/ 105 h 105"/>
                <a:gd name="T2" fmla="*/ 79 w 91"/>
                <a:gd name="T3" fmla="*/ 105 h 105"/>
                <a:gd name="T4" fmla="*/ 81 w 91"/>
                <a:gd name="T5" fmla="*/ 104 h 105"/>
                <a:gd name="T6" fmla="*/ 84 w 91"/>
                <a:gd name="T7" fmla="*/ 102 h 105"/>
                <a:gd name="T8" fmla="*/ 86 w 91"/>
                <a:gd name="T9" fmla="*/ 101 h 105"/>
                <a:gd name="T10" fmla="*/ 88 w 91"/>
                <a:gd name="T11" fmla="*/ 99 h 105"/>
                <a:gd name="T12" fmla="*/ 89 w 91"/>
                <a:gd name="T13" fmla="*/ 96 h 105"/>
                <a:gd name="T14" fmla="*/ 91 w 91"/>
                <a:gd name="T15" fmla="*/ 93 h 105"/>
                <a:gd name="T16" fmla="*/ 91 w 91"/>
                <a:gd name="T17" fmla="*/ 90 h 105"/>
                <a:gd name="T18" fmla="*/ 91 w 91"/>
                <a:gd name="T19" fmla="*/ 15 h 105"/>
                <a:gd name="T20" fmla="*/ 91 w 91"/>
                <a:gd name="T21" fmla="*/ 12 h 105"/>
                <a:gd name="T22" fmla="*/ 89 w 91"/>
                <a:gd name="T23" fmla="*/ 9 h 105"/>
                <a:gd name="T24" fmla="*/ 88 w 91"/>
                <a:gd name="T25" fmla="*/ 7 h 105"/>
                <a:gd name="T26" fmla="*/ 86 w 91"/>
                <a:gd name="T27" fmla="*/ 4 h 105"/>
                <a:gd name="T28" fmla="*/ 84 w 91"/>
                <a:gd name="T29" fmla="*/ 2 h 105"/>
                <a:gd name="T30" fmla="*/ 81 w 91"/>
                <a:gd name="T31" fmla="*/ 1 h 105"/>
                <a:gd name="T32" fmla="*/ 79 w 91"/>
                <a:gd name="T33" fmla="*/ 0 h 105"/>
                <a:gd name="T34" fmla="*/ 75 w 91"/>
                <a:gd name="T35" fmla="*/ 0 h 105"/>
                <a:gd name="T36" fmla="*/ 0 w 91"/>
                <a:gd name="T37" fmla="*/ 0 h 105"/>
                <a:gd name="T38" fmla="*/ 0 w 91"/>
                <a:gd name="T39" fmla="*/ 105 h 105"/>
                <a:gd name="T40" fmla="*/ 45 w 91"/>
                <a:gd name="T41" fmla="*/ 105 h 105"/>
                <a:gd name="T42" fmla="*/ 75 w 91"/>
                <a:gd name="T4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105">
                  <a:moveTo>
                    <a:pt x="75" y="105"/>
                  </a:moveTo>
                  <a:lnTo>
                    <a:pt x="79" y="105"/>
                  </a:lnTo>
                  <a:lnTo>
                    <a:pt x="81" y="104"/>
                  </a:lnTo>
                  <a:lnTo>
                    <a:pt x="84" y="102"/>
                  </a:lnTo>
                  <a:lnTo>
                    <a:pt x="86" y="101"/>
                  </a:lnTo>
                  <a:lnTo>
                    <a:pt x="88" y="99"/>
                  </a:lnTo>
                  <a:lnTo>
                    <a:pt x="89" y="96"/>
                  </a:lnTo>
                  <a:lnTo>
                    <a:pt x="91" y="93"/>
                  </a:lnTo>
                  <a:lnTo>
                    <a:pt x="91" y="90"/>
                  </a:lnTo>
                  <a:lnTo>
                    <a:pt x="91" y="15"/>
                  </a:lnTo>
                  <a:lnTo>
                    <a:pt x="91" y="12"/>
                  </a:lnTo>
                  <a:lnTo>
                    <a:pt x="89" y="9"/>
                  </a:lnTo>
                  <a:lnTo>
                    <a:pt x="88" y="7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45" y="105"/>
                  </a:lnTo>
                  <a:lnTo>
                    <a:pt x="75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495">
              <a:extLst>
                <a:ext uri="{FF2B5EF4-FFF2-40B4-BE49-F238E27FC236}">
                  <a16:creationId xmlns="" xmlns:a16="http://schemas.microsoft.com/office/drawing/2014/main" id="{0C44E6B1-8BAD-40EE-9F74-FF7893700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388" y="1522413"/>
              <a:ext cx="47625" cy="33338"/>
            </a:xfrm>
            <a:custGeom>
              <a:avLst/>
              <a:gdLst>
                <a:gd name="T0" fmla="*/ 151 w 151"/>
                <a:gd name="T1" fmla="*/ 105 h 105"/>
                <a:gd name="T2" fmla="*/ 151 w 151"/>
                <a:gd name="T3" fmla="*/ 0 h 105"/>
                <a:gd name="T4" fmla="*/ 0 w 151"/>
                <a:gd name="T5" fmla="*/ 0 h 105"/>
                <a:gd name="T6" fmla="*/ 0 w 151"/>
                <a:gd name="T7" fmla="*/ 105 h 105"/>
                <a:gd name="T8" fmla="*/ 45 w 151"/>
                <a:gd name="T9" fmla="*/ 105 h 105"/>
                <a:gd name="T10" fmla="*/ 151 w 151"/>
                <a:gd name="T1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5">
                  <a:moveTo>
                    <a:pt x="151" y="105"/>
                  </a:moveTo>
                  <a:lnTo>
                    <a:pt x="151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45" y="105"/>
                  </a:lnTo>
                  <a:lnTo>
                    <a:pt x="151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496">
              <a:extLst>
                <a:ext uri="{FF2B5EF4-FFF2-40B4-BE49-F238E27FC236}">
                  <a16:creationId xmlns="" xmlns:a16="http://schemas.microsoft.com/office/drawing/2014/main" id="{8E5B2B97-D25B-4243-8705-29FB2231F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1522413"/>
              <a:ext cx="28575" cy="33338"/>
            </a:xfrm>
            <a:custGeom>
              <a:avLst/>
              <a:gdLst>
                <a:gd name="T0" fmla="*/ 0 w 90"/>
                <a:gd name="T1" fmla="*/ 15 h 105"/>
                <a:gd name="T2" fmla="*/ 0 w 90"/>
                <a:gd name="T3" fmla="*/ 90 h 105"/>
                <a:gd name="T4" fmla="*/ 0 w 90"/>
                <a:gd name="T5" fmla="*/ 93 h 105"/>
                <a:gd name="T6" fmla="*/ 1 w 90"/>
                <a:gd name="T7" fmla="*/ 96 h 105"/>
                <a:gd name="T8" fmla="*/ 3 w 90"/>
                <a:gd name="T9" fmla="*/ 99 h 105"/>
                <a:gd name="T10" fmla="*/ 4 w 90"/>
                <a:gd name="T11" fmla="*/ 101 h 105"/>
                <a:gd name="T12" fmla="*/ 6 w 90"/>
                <a:gd name="T13" fmla="*/ 102 h 105"/>
                <a:gd name="T14" fmla="*/ 10 w 90"/>
                <a:gd name="T15" fmla="*/ 104 h 105"/>
                <a:gd name="T16" fmla="*/ 12 w 90"/>
                <a:gd name="T17" fmla="*/ 105 h 105"/>
                <a:gd name="T18" fmla="*/ 15 w 90"/>
                <a:gd name="T19" fmla="*/ 105 h 105"/>
                <a:gd name="T20" fmla="*/ 90 w 90"/>
                <a:gd name="T21" fmla="*/ 105 h 105"/>
                <a:gd name="T22" fmla="*/ 90 w 90"/>
                <a:gd name="T23" fmla="*/ 0 h 105"/>
                <a:gd name="T24" fmla="*/ 15 w 90"/>
                <a:gd name="T25" fmla="*/ 0 h 105"/>
                <a:gd name="T26" fmla="*/ 12 w 90"/>
                <a:gd name="T27" fmla="*/ 0 h 105"/>
                <a:gd name="T28" fmla="*/ 10 w 90"/>
                <a:gd name="T29" fmla="*/ 1 h 105"/>
                <a:gd name="T30" fmla="*/ 6 w 90"/>
                <a:gd name="T31" fmla="*/ 2 h 105"/>
                <a:gd name="T32" fmla="*/ 4 w 90"/>
                <a:gd name="T33" fmla="*/ 4 h 105"/>
                <a:gd name="T34" fmla="*/ 3 w 90"/>
                <a:gd name="T35" fmla="*/ 7 h 105"/>
                <a:gd name="T36" fmla="*/ 1 w 90"/>
                <a:gd name="T37" fmla="*/ 9 h 105"/>
                <a:gd name="T38" fmla="*/ 0 w 90"/>
                <a:gd name="T39" fmla="*/ 12 h 105"/>
                <a:gd name="T40" fmla="*/ 0 w 90"/>
                <a:gd name="T41" fmla="*/ 1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5">
                  <a:moveTo>
                    <a:pt x="0" y="15"/>
                  </a:move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10" y="104"/>
                  </a:lnTo>
                  <a:lnTo>
                    <a:pt x="12" y="105"/>
                  </a:lnTo>
                  <a:lnTo>
                    <a:pt x="15" y="105"/>
                  </a:lnTo>
                  <a:lnTo>
                    <a:pt x="90" y="105"/>
                  </a:lnTo>
                  <a:lnTo>
                    <a:pt x="90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144">
            <a:extLst>
              <a:ext uri="{FF2B5EF4-FFF2-40B4-BE49-F238E27FC236}">
                <a16:creationId xmlns="" xmlns:a16="http://schemas.microsoft.com/office/drawing/2014/main" id="{4A7F3361-96D4-4919-A54E-737E917283CA}"/>
              </a:ext>
            </a:extLst>
          </p:cNvPr>
          <p:cNvGrpSpPr/>
          <p:nvPr/>
        </p:nvGrpSpPr>
        <p:grpSpPr>
          <a:xfrm>
            <a:off x="4781551" y="3244918"/>
            <a:ext cx="476250" cy="452568"/>
            <a:chOff x="5465763" y="1358900"/>
            <a:chExt cx="287337" cy="273050"/>
          </a:xfrm>
          <a:solidFill>
            <a:schemeClr val="bg1"/>
          </a:solidFill>
        </p:grpSpPr>
        <p:sp>
          <p:nvSpPr>
            <p:cNvPr id="146" name="Freeform 567">
              <a:extLst>
                <a:ext uri="{FF2B5EF4-FFF2-40B4-BE49-F238E27FC236}">
                  <a16:creationId xmlns="" xmlns:a16="http://schemas.microsoft.com/office/drawing/2014/main" id="{6D427A20-2189-4F79-9C33-279040165D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6413" y="1446213"/>
              <a:ext cx="76200" cy="76200"/>
            </a:xfrm>
            <a:custGeom>
              <a:avLst/>
              <a:gdLst>
                <a:gd name="T0" fmla="*/ 106 w 241"/>
                <a:gd name="T1" fmla="*/ 72 h 241"/>
                <a:gd name="T2" fmla="*/ 108 w 241"/>
                <a:gd name="T3" fmla="*/ 66 h 241"/>
                <a:gd name="T4" fmla="*/ 112 w 241"/>
                <a:gd name="T5" fmla="*/ 63 h 241"/>
                <a:gd name="T6" fmla="*/ 117 w 241"/>
                <a:gd name="T7" fmla="*/ 61 h 241"/>
                <a:gd name="T8" fmla="*/ 124 w 241"/>
                <a:gd name="T9" fmla="*/ 60 h 241"/>
                <a:gd name="T10" fmla="*/ 129 w 241"/>
                <a:gd name="T11" fmla="*/ 63 h 241"/>
                <a:gd name="T12" fmla="*/ 133 w 241"/>
                <a:gd name="T13" fmla="*/ 66 h 241"/>
                <a:gd name="T14" fmla="*/ 136 w 241"/>
                <a:gd name="T15" fmla="*/ 72 h 241"/>
                <a:gd name="T16" fmla="*/ 136 w 241"/>
                <a:gd name="T17" fmla="*/ 165 h 241"/>
                <a:gd name="T18" fmla="*/ 134 w 241"/>
                <a:gd name="T19" fmla="*/ 171 h 241"/>
                <a:gd name="T20" fmla="*/ 131 w 241"/>
                <a:gd name="T21" fmla="*/ 176 h 241"/>
                <a:gd name="T22" fmla="*/ 126 w 241"/>
                <a:gd name="T23" fmla="*/ 179 h 241"/>
                <a:gd name="T24" fmla="*/ 121 w 241"/>
                <a:gd name="T25" fmla="*/ 180 h 241"/>
                <a:gd name="T26" fmla="*/ 115 w 241"/>
                <a:gd name="T27" fmla="*/ 179 h 241"/>
                <a:gd name="T28" fmla="*/ 110 w 241"/>
                <a:gd name="T29" fmla="*/ 176 h 241"/>
                <a:gd name="T30" fmla="*/ 107 w 241"/>
                <a:gd name="T31" fmla="*/ 171 h 241"/>
                <a:gd name="T32" fmla="*/ 106 w 241"/>
                <a:gd name="T33" fmla="*/ 165 h 241"/>
                <a:gd name="T34" fmla="*/ 121 w 241"/>
                <a:gd name="T35" fmla="*/ 241 h 241"/>
                <a:gd name="T36" fmla="*/ 145 w 241"/>
                <a:gd name="T37" fmla="*/ 238 h 241"/>
                <a:gd name="T38" fmla="*/ 168 w 241"/>
                <a:gd name="T39" fmla="*/ 232 h 241"/>
                <a:gd name="T40" fmla="*/ 188 w 241"/>
                <a:gd name="T41" fmla="*/ 220 h 241"/>
                <a:gd name="T42" fmla="*/ 205 w 241"/>
                <a:gd name="T43" fmla="*/ 206 h 241"/>
                <a:gd name="T44" fmla="*/ 220 w 241"/>
                <a:gd name="T45" fmla="*/ 188 h 241"/>
                <a:gd name="T46" fmla="*/ 231 w 241"/>
                <a:gd name="T47" fmla="*/ 167 h 241"/>
                <a:gd name="T48" fmla="*/ 238 w 241"/>
                <a:gd name="T49" fmla="*/ 145 h 241"/>
                <a:gd name="T50" fmla="*/ 241 w 241"/>
                <a:gd name="T51" fmla="*/ 120 h 241"/>
                <a:gd name="T52" fmla="*/ 238 w 241"/>
                <a:gd name="T53" fmla="*/ 96 h 241"/>
                <a:gd name="T54" fmla="*/ 231 w 241"/>
                <a:gd name="T55" fmla="*/ 74 h 241"/>
                <a:gd name="T56" fmla="*/ 220 w 241"/>
                <a:gd name="T57" fmla="*/ 53 h 241"/>
                <a:gd name="T58" fmla="*/ 205 w 241"/>
                <a:gd name="T59" fmla="*/ 35 h 241"/>
                <a:gd name="T60" fmla="*/ 188 w 241"/>
                <a:gd name="T61" fmla="*/ 20 h 241"/>
                <a:gd name="T62" fmla="*/ 168 w 241"/>
                <a:gd name="T63" fmla="*/ 9 h 241"/>
                <a:gd name="T64" fmla="*/ 145 w 241"/>
                <a:gd name="T65" fmla="*/ 2 h 241"/>
                <a:gd name="T66" fmla="*/ 121 w 241"/>
                <a:gd name="T67" fmla="*/ 0 h 241"/>
                <a:gd name="T68" fmla="*/ 96 w 241"/>
                <a:gd name="T69" fmla="*/ 2 h 241"/>
                <a:gd name="T70" fmla="*/ 73 w 241"/>
                <a:gd name="T71" fmla="*/ 9 h 241"/>
                <a:gd name="T72" fmla="*/ 53 w 241"/>
                <a:gd name="T73" fmla="*/ 20 h 241"/>
                <a:gd name="T74" fmla="*/ 36 w 241"/>
                <a:gd name="T75" fmla="*/ 35 h 241"/>
                <a:gd name="T76" fmla="*/ 21 w 241"/>
                <a:gd name="T77" fmla="*/ 53 h 241"/>
                <a:gd name="T78" fmla="*/ 10 w 241"/>
                <a:gd name="T79" fmla="*/ 74 h 241"/>
                <a:gd name="T80" fmla="*/ 3 w 241"/>
                <a:gd name="T81" fmla="*/ 96 h 241"/>
                <a:gd name="T82" fmla="*/ 0 w 241"/>
                <a:gd name="T83" fmla="*/ 120 h 241"/>
                <a:gd name="T84" fmla="*/ 3 w 241"/>
                <a:gd name="T85" fmla="*/ 145 h 241"/>
                <a:gd name="T86" fmla="*/ 10 w 241"/>
                <a:gd name="T87" fmla="*/ 167 h 241"/>
                <a:gd name="T88" fmla="*/ 21 w 241"/>
                <a:gd name="T89" fmla="*/ 188 h 241"/>
                <a:gd name="T90" fmla="*/ 36 w 241"/>
                <a:gd name="T91" fmla="*/ 206 h 241"/>
                <a:gd name="T92" fmla="*/ 53 w 241"/>
                <a:gd name="T93" fmla="*/ 220 h 241"/>
                <a:gd name="T94" fmla="*/ 73 w 241"/>
                <a:gd name="T95" fmla="*/ 232 h 241"/>
                <a:gd name="T96" fmla="*/ 96 w 241"/>
                <a:gd name="T97" fmla="*/ 238 h 241"/>
                <a:gd name="T98" fmla="*/ 121 w 241"/>
                <a:gd name="T9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1" h="241">
                  <a:moveTo>
                    <a:pt x="106" y="75"/>
                  </a:moveTo>
                  <a:lnTo>
                    <a:pt x="106" y="72"/>
                  </a:lnTo>
                  <a:lnTo>
                    <a:pt x="107" y="70"/>
                  </a:lnTo>
                  <a:lnTo>
                    <a:pt x="108" y="66"/>
                  </a:lnTo>
                  <a:lnTo>
                    <a:pt x="110" y="64"/>
                  </a:lnTo>
                  <a:lnTo>
                    <a:pt x="112" y="63"/>
                  </a:lnTo>
                  <a:lnTo>
                    <a:pt x="115" y="61"/>
                  </a:lnTo>
                  <a:lnTo>
                    <a:pt x="117" y="61"/>
                  </a:lnTo>
                  <a:lnTo>
                    <a:pt x="121" y="60"/>
                  </a:lnTo>
                  <a:lnTo>
                    <a:pt x="124" y="60"/>
                  </a:lnTo>
                  <a:lnTo>
                    <a:pt x="126" y="61"/>
                  </a:lnTo>
                  <a:lnTo>
                    <a:pt x="129" y="63"/>
                  </a:lnTo>
                  <a:lnTo>
                    <a:pt x="131" y="64"/>
                  </a:lnTo>
                  <a:lnTo>
                    <a:pt x="133" y="66"/>
                  </a:lnTo>
                  <a:lnTo>
                    <a:pt x="134" y="70"/>
                  </a:lnTo>
                  <a:lnTo>
                    <a:pt x="136" y="72"/>
                  </a:lnTo>
                  <a:lnTo>
                    <a:pt x="136" y="75"/>
                  </a:lnTo>
                  <a:lnTo>
                    <a:pt x="136" y="165"/>
                  </a:lnTo>
                  <a:lnTo>
                    <a:pt x="136" y="168"/>
                  </a:lnTo>
                  <a:lnTo>
                    <a:pt x="134" y="171"/>
                  </a:lnTo>
                  <a:lnTo>
                    <a:pt x="133" y="174"/>
                  </a:lnTo>
                  <a:lnTo>
                    <a:pt x="131" y="176"/>
                  </a:lnTo>
                  <a:lnTo>
                    <a:pt x="129" y="178"/>
                  </a:lnTo>
                  <a:lnTo>
                    <a:pt x="126" y="179"/>
                  </a:lnTo>
                  <a:lnTo>
                    <a:pt x="124" y="180"/>
                  </a:lnTo>
                  <a:lnTo>
                    <a:pt x="121" y="180"/>
                  </a:lnTo>
                  <a:lnTo>
                    <a:pt x="117" y="180"/>
                  </a:lnTo>
                  <a:lnTo>
                    <a:pt x="115" y="179"/>
                  </a:lnTo>
                  <a:lnTo>
                    <a:pt x="112" y="178"/>
                  </a:lnTo>
                  <a:lnTo>
                    <a:pt x="110" y="176"/>
                  </a:lnTo>
                  <a:lnTo>
                    <a:pt x="108" y="174"/>
                  </a:lnTo>
                  <a:lnTo>
                    <a:pt x="107" y="171"/>
                  </a:lnTo>
                  <a:lnTo>
                    <a:pt x="106" y="168"/>
                  </a:lnTo>
                  <a:lnTo>
                    <a:pt x="106" y="165"/>
                  </a:lnTo>
                  <a:lnTo>
                    <a:pt x="106" y="75"/>
                  </a:lnTo>
                  <a:close/>
                  <a:moveTo>
                    <a:pt x="121" y="241"/>
                  </a:moveTo>
                  <a:lnTo>
                    <a:pt x="132" y="240"/>
                  </a:lnTo>
                  <a:lnTo>
                    <a:pt x="145" y="238"/>
                  </a:lnTo>
                  <a:lnTo>
                    <a:pt x="156" y="236"/>
                  </a:lnTo>
                  <a:lnTo>
                    <a:pt x="168" y="232"/>
                  </a:lnTo>
                  <a:lnTo>
                    <a:pt x="177" y="226"/>
                  </a:lnTo>
                  <a:lnTo>
                    <a:pt x="188" y="220"/>
                  </a:lnTo>
                  <a:lnTo>
                    <a:pt x="197" y="213"/>
                  </a:lnTo>
                  <a:lnTo>
                    <a:pt x="205" y="206"/>
                  </a:lnTo>
                  <a:lnTo>
                    <a:pt x="214" y="197"/>
                  </a:lnTo>
                  <a:lnTo>
                    <a:pt x="220" y="188"/>
                  </a:lnTo>
                  <a:lnTo>
                    <a:pt x="227" y="178"/>
                  </a:lnTo>
                  <a:lnTo>
                    <a:pt x="231" y="167"/>
                  </a:lnTo>
                  <a:lnTo>
                    <a:pt x="235" y="156"/>
                  </a:lnTo>
                  <a:lnTo>
                    <a:pt x="238" y="145"/>
                  </a:lnTo>
                  <a:lnTo>
                    <a:pt x="241" y="133"/>
                  </a:lnTo>
                  <a:lnTo>
                    <a:pt x="241" y="120"/>
                  </a:lnTo>
                  <a:lnTo>
                    <a:pt x="241" y="108"/>
                  </a:lnTo>
                  <a:lnTo>
                    <a:pt x="238" y="96"/>
                  </a:lnTo>
                  <a:lnTo>
                    <a:pt x="235" y="85"/>
                  </a:lnTo>
                  <a:lnTo>
                    <a:pt x="231" y="74"/>
                  </a:lnTo>
                  <a:lnTo>
                    <a:pt x="227" y="63"/>
                  </a:lnTo>
                  <a:lnTo>
                    <a:pt x="220" y="53"/>
                  </a:lnTo>
                  <a:lnTo>
                    <a:pt x="214" y="44"/>
                  </a:lnTo>
                  <a:lnTo>
                    <a:pt x="205" y="35"/>
                  </a:lnTo>
                  <a:lnTo>
                    <a:pt x="197" y="28"/>
                  </a:lnTo>
                  <a:lnTo>
                    <a:pt x="188" y="20"/>
                  </a:lnTo>
                  <a:lnTo>
                    <a:pt x="177" y="15"/>
                  </a:lnTo>
                  <a:lnTo>
                    <a:pt x="168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1"/>
                  </a:lnTo>
                  <a:lnTo>
                    <a:pt x="121" y="0"/>
                  </a:lnTo>
                  <a:lnTo>
                    <a:pt x="109" y="1"/>
                  </a:lnTo>
                  <a:lnTo>
                    <a:pt x="96" y="2"/>
                  </a:lnTo>
                  <a:lnTo>
                    <a:pt x="85" y="5"/>
                  </a:lnTo>
                  <a:lnTo>
                    <a:pt x="73" y="9"/>
                  </a:lnTo>
                  <a:lnTo>
                    <a:pt x="64" y="15"/>
                  </a:lnTo>
                  <a:lnTo>
                    <a:pt x="53" y="20"/>
                  </a:lnTo>
                  <a:lnTo>
                    <a:pt x="44" y="28"/>
                  </a:lnTo>
                  <a:lnTo>
                    <a:pt x="36" y="35"/>
                  </a:lnTo>
                  <a:lnTo>
                    <a:pt x="27" y="44"/>
                  </a:lnTo>
                  <a:lnTo>
                    <a:pt x="21" y="53"/>
                  </a:lnTo>
                  <a:lnTo>
                    <a:pt x="14" y="63"/>
                  </a:lnTo>
                  <a:lnTo>
                    <a:pt x="10" y="74"/>
                  </a:lnTo>
                  <a:lnTo>
                    <a:pt x="6" y="85"/>
                  </a:lnTo>
                  <a:lnTo>
                    <a:pt x="3" y="96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0" y="133"/>
                  </a:lnTo>
                  <a:lnTo>
                    <a:pt x="3" y="145"/>
                  </a:lnTo>
                  <a:lnTo>
                    <a:pt x="6" y="156"/>
                  </a:lnTo>
                  <a:lnTo>
                    <a:pt x="10" y="167"/>
                  </a:lnTo>
                  <a:lnTo>
                    <a:pt x="14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6" y="206"/>
                  </a:lnTo>
                  <a:lnTo>
                    <a:pt x="44" y="213"/>
                  </a:lnTo>
                  <a:lnTo>
                    <a:pt x="53" y="220"/>
                  </a:lnTo>
                  <a:lnTo>
                    <a:pt x="64" y="226"/>
                  </a:lnTo>
                  <a:lnTo>
                    <a:pt x="73" y="232"/>
                  </a:lnTo>
                  <a:lnTo>
                    <a:pt x="85" y="236"/>
                  </a:lnTo>
                  <a:lnTo>
                    <a:pt x="96" y="238"/>
                  </a:lnTo>
                  <a:lnTo>
                    <a:pt x="109" y="240"/>
                  </a:lnTo>
                  <a:lnTo>
                    <a:pt x="121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568">
              <a:extLst>
                <a:ext uri="{FF2B5EF4-FFF2-40B4-BE49-F238E27FC236}">
                  <a16:creationId xmlns="" xmlns:a16="http://schemas.microsoft.com/office/drawing/2014/main" id="{5F9EEA81-FB7C-4D80-A109-B2A519B5E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3563" y="1358900"/>
              <a:ext cx="76200" cy="77788"/>
            </a:xfrm>
            <a:custGeom>
              <a:avLst/>
              <a:gdLst>
                <a:gd name="T0" fmla="*/ 106 w 241"/>
                <a:gd name="T1" fmla="*/ 73 h 242"/>
                <a:gd name="T2" fmla="*/ 108 w 241"/>
                <a:gd name="T3" fmla="*/ 68 h 242"/>
                <a:gd name="T4" fmla="*/ 112 w 241"/>
                <a:gd name="T5" fmla="*/ 64 h 242"/>
                <a:gd name="T6" fmla="*/ 118 w 241"/>
                <a:gd name="T7" fmla="*/ 62 h 242"/>
                <a:gd name="T8" fmla="*/ 123 w 241"/>
                <a:gd name="T9" fmla="*/ 62 h 242"/>
                <a:gd name="T10" fmla="*/ 128 w 241"/>
                <a:gd name="T11" fmla="*/ 64 h 242"/>
                <a:gd name="T12" fmla="*/ 133 w 241"/>
                <a:gd name="T13" fmla="*/ 68 h 242"/>
                <a:gd name="T14" fmla="*/ 135 w 241"/>
                <a:gd name="T15" fmla="*/ 73 h 242"/>
                <a:gd name="T16" fmla="*/ 135 w 241"/>
                <a:gd name="T17" fmla="*/ 167 h 242"/>
                <a:gd name="T18" fmla="*/ 134 w 241"/>
                <a:gd name="T19" fmla="*/ 172 h 242"/>
                <a:gd name="T20" fmla="*/ 130 w 241"/>
                <a:gd name="T21" fmla="*/ 177 h 242"/>
                <a:gd name="T22" fmla="*/ 126 w 241"/>
                <a:gd name="T23" fmla="*/ 181 h 242"/>
                <a:gd name="T24" fmla="*/ 120 w 241"/>
                <a:gd name="T25" fmla="*/ 182 h 242"/>
                <a:gd name="T26" fmla="*/ 114 w 241"/>
                <a:gd name="T27" fmla="*/ 181 h 242"/>
                <a:gd name="T28" fmla="*/ 110 w 241"/>
                <a:gd name="T29" fmla="*/ 177 h 242"/>
                <a:gd name="T30" fmla="*/ 107 w 241"/>
                <a:gd name="T31" fmla="*/ 172 h 242"/>
                <a:gd name="T32" fmla="*/ 105 w 241"/>
                <a:gd name="T33" fmla="*/ 167 h 242"/>
                <a:gd name="T34" fmla="*/ 120 w 241"/>
                <a:gd name="T35" fmla="*/ 242 h 242"/>
                <a:gd name="T36" fmla="*/ 144 w 241"/>
                <a:gd name="T37" fmla="*/ 240 h 242"/>
                <a:gd name="T38" fmla="*/ 167 w 241"/>
                <a:gd name="T39" fmla="*/ 232 h 242"/>
                <a:gd name="T40" fmla="*/ 187 w 241"/>
                <a:gd name="T41" fmla="*/ 221 h 242"/>
                <a:gd name="T42" fmla="*/ 206 w 241"/>
                <a:gd name="T43" fmla="*/ 206 h 242"/>
                <a:gd name="T44" fmla="*/ 221 w 241"/>
                <a:gd name="T45" fmla="*/ 188 h 242"/>
                <a:gd name="T46" fmla="*/ 231 w 241"/>
                <a:gd name="T47" fmla="*/ 168 h 242"/>
                <a:gd name="T48" fmla="*/ 238 w 241"/>
                <a:gd name="T49" fmla="*/ 145 h 242"/>
                <a:gd name="T50" fmla="*/ 241 w 241"/>
                <a:gd name="T51" fmla="*/ 122 h 242"/>
                <a:gd name="T52" fmla="*/ 238 w 241"/>
                <a:gd name="T53" fmla="*/ 97 h 242"/>
                <a:gd name="T54" fmla="*/ 231 w 241"/>
                <a:gd name="T55" fmla="*/ 74 h 242"/>
                <a:gd name="T56" fmla="*/ 221 w 241"/>
                <a:gd name="T57" fmla="*/ 54 h 242"/>
                <a:gd name="T58" fmla="*/ 206 w 241"/>
                <a:gd name="T59" fmla="*/ 36 h 242"/>
                <a:gd name="T60" fmla="*/ 187 w 241"/>
                <a:gd name="T61" fmla="*/ 22 h 242"/>
                <a:gd name="T62" fmla="*/ 167 w 241"/>
                <a:gd name="T63" fmla="*/ 10 h 242"/>
                <a:gd name="T64" fmla="*/ 144 w 241"/>
                <a:gd name="T65" fmla="*/ 4 h 242"/>
                <a:gd name="T66" fmla="*/ 120 w 241"/>
                <a:gd name="T67" fmla="*/ 0 h 242"/>
                <a:gd name="T68" fmla="*/ 96 w 241"/>
                <a:gd name="T69" fmla="*/ 4 h 242"/>
                <a:gd name="T70" fmla="*/ 74 w 241"/>
                <a:gd name="T71" fmla="*/ 10 h 242"/>
                <a:gd name="T72" fmla="*/ 53 w 241"/>
                <a:gd name="T73" fmla="*/ 22 h 242"/>
                <a:gd name="T74" fmla="*/ 35 w 241"/>
                <a:gd name="T75" fmla="*/ 36 h 242"/>
                <a:gd name="T76" fmla="*/ 20 w 241"/>
                <a:gd name="T77" fmla="*/ 54 h 242"/>
                <a:gd name="T78" fmla="*/ 9 w 241"/>
                <a:gd name="T79" fmla="*/ 74 h 242"/>
                <a:gd name="T80" fmla="*/ 2 w 241"/>
                <a:gd name="T81" fmla="*/ 97 h 242"/>
                <a:gd name="T82" fmla="*/ 0 w 241"/>
                <a:gd name="T83" fmla="*/ 122 h 242"/>
                <a:gd name="T84" fmla="*/ 2 w 241"/>
                <a:gd name="T85" fmla="*/ 145 h 242"/>
                <a:gd name="T86" fmla="*/ 9 w 241"/>
                <a:gd name="T87" fmla="*/ 168 h 242"/>
                <a:gd name="T88" fmla="*/ 20 w 241"/>
                <a:gd name="T89" fmla="*/ 188 h 242"/>
                <a:gd name="T90" fmla="*/ 35 w 241"/>
                <a:gd name="T91" fmla="*/ 206 h 242"/>
                <a:gd name="T92" fmla="*/ 53 w 241"/>
                <a:gd name="T93" fmla="*/ 221 h 242"/>
                <a:gd name="T94" fmla="*/ 74 w 241"/>
                <a:gd name="T95" fmla="*/ 232 h 242"/>
                <a:gd name="T96" fmla="*/ 96 w 241"/>
                <a:gd name="T97" fmla="*/ 240 h 242"/>
                <a:gd name="T98" fmla="*/ 120 w 241"/>
                <a:gd name="T99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1" h="242">
                  <a:moveTo>
                    <a:pt x="105" y="77"/>
                  </a:moveTo>
                  <a:lnTo>
                    <a:pt x="106" y="73"/>
                  </a:lnTo>
                  <a:lnTo>
                    <a:pt x="107" y="70"/>
                  </a:lnTo>
                  <a:lnTo>
                    <a:pt x="108" y="68"/>
                  </a:lnTo>
                  <a:lnTo>
                    <a:pt x="110" y="66"/>
                  </a:lnTo>
                  <a:lnTo>
                    <a:pt x="112" y="64"/>
                  </a:lnTo>
                  <a:lnTo>
                    <a:pt x="114" y="63"/>
                  </a:lnTo>
                  <a:lnTo>
                    <a:pt x="118" y="62"/>
                  </a:lnTo>
                  <a:lnTo>
                    <a:pt x="120" y="62"/>
                  </a:lnTo>
                  <a:lnTo>
                    <a:pt x="123" y="62"/>
                  </a:lnTo>
                  <a:lnTo>
                    <a:pt x="126" y="63"/>
                  </a:lnTo>
                  <a:lnTo>
                    <a:pt x="128" y="64"/>
                  </a:lnTo>
                  <a:lnTo>
                    <a:pt x="130" y="66"/>
                  </a:lnTo>
                  <a:lnTo>
                    <a:pt x="133" y="68"/>
                  </a:lnTo>
                  <a:lnTo>
                    <a:pt x="134" y="70"/>
                  </a:lnTo>
                  <a:lnTo>
                    <a:pt x="135" y="73"/>
                  </a:lnTo>
                  <a:lnTo>
                    <a:pt x="135" y="77"/>
                  </a:lnTo>
                  <a:lnTo>
                    <a:pt x="135" y="167"/>
                  </a:lnTo>
                  <a:lnTo>
                    <a:pt x="135" y="170"/>
                  </a:lnTo>
                  <a:lnTo>
                    <a:pt x="134" y="172"/>
                  </a:lnTo>
                  <a:lnTo>
                    <a:pt x="133" y="175"/>
                  </a:lnTo>
                  <a:lnTo>
                    <a:pt x="130" y="177"/>
                  </a:lnTo>
                  <a:lnTo>
                    <a:pt x="128" y="178"/>
                  </a:lnTo>
                  <a:lnTo>
                    <a:pt x="126" y="181"/>
                  </a:lnTo>
                  <a:lnTo>
                    <a:pt x="123" y="182"/>
                  </a:lnTo>
                  <a:lnTo>
                    <a:pt x="120" y="182"/>
                  </a:lnTo>
                  <a:lnTo>
                    <a:pt x="118" y="182"/>
                  </a:lnTo>
                  <a:lnTo>
                    <a:pt x="114" y="181"/>
                  </a:lnTo>
                  <a:lnTo>
                    <a:pt x="112" y="178"/>
                  </a:lnTo>
                  <a:lnTo>
                    <a:pt x="110" y="177"/>
                  </a:lnTo>
                  <a:lnTo>
                    <a:pt x="108" y="175"/>
                  </a:lnTo>
                  <a:lnTo>
                    <a:pt x="107" y="172"/>
                  </a:lnTo>
                  <a:lnTo>
                    <a:pt x="106" y="170"/>
                  </a:lnTo>
                  <a:lnTo>
                    <a:pt x="105" y="167"/>
                  </a:lnTo>
                  <a:lnTo>
                    <a:pt x="105" y="77"/>
                  </a:lnTo>
                  <a:close/>
                  <a:moveTo>
                    <a:pt x="120" y="242"/>
                  </a:moveTo>
                  <a:lnTo>
                    <a:pt x="133" y="241"/>
                  </a:lnTo>
                  <a:lnTo>
                    <a:pt x="144" y="240"/>
                  </a:lnTo>
                  <a:lnTo>
                    <a:pt x="156" y="236"/>
                  </a:lnTo>
                  <a:lnTo>
                    <a:pt x="167" y="232"/>
                  </a:lnTo>
                  <a:lnTo>
                    <a:pt x="178" y="227"/>
                  </a:lnTo>
                  <a:lnTo>
                    <a:pt x="187" y="221"/>
                  </a:lnTo>
                  <a:lnTo>
                    <a:pt x="197" y="214"/>
                  </a:lnTo>
                  <a:lnTo>
                    <a:pt x="206" y="206"/>
                  </a:lnTo>
                  <a:lnTo>
                    <a:pt x="213" y="198"/>
                  </a:lnTo>
                  <a:lnTo>
                    <a:pt x="221" y="188"/>
                  </a:lnTo>
                  <a:lnTo>
                    <a:pt x="226" y="178"/>
                  </a:lnTo>
                  <a:lnTo>
                    <a:pt x="231" y="168"/>
                  </a:lnTo>
                  <a:lnTo>
                    <a:pt x="236" y="157"/>
                  </a:lnTo>
                  <a:lnTo>
                    <a:pt x="238" y="145"/>
                  </a:lnTo>
                  <a:lnTo>
                    <a:pt x="240" y="133"/>
                  </a:lnTo>
                  <a:lnTo>
                    <a:pt x="241" y="122"/>
                  </a:lnTo>
                  <a:lnTo>
                    <a:pt x="240" y="109"/>
                  </a:lnTo>
                  <a:lnTo>
                    <a:pt x="238" y="97"/>
                  </a:lnTo>
                  <a:lnTo>
                    <a:pt x="236" y="85"/>
                  </a:lnTo>
                  <a:lnTo>
                    <a:pt x="231" y="74"/>
                  </a:lnTo>
                  <a:lnTo>
                    <a:pt x="226" y="64"/>
                  </a:lnTo>
                  <a:lnTo>
                    <a:pt x="221" y="54"/>
                  </a:lnTo>
                  <a:lnTo>
                    <a:pt x="213" y="44"/>
                  </a:lnTo>
                  <a:lnTo>
                    <a:pt x="206" y="36"/>
                  </a:lnTo>
                  <a:lnTo>
                    <a:pt x="197" y="28"/>
                  </a:lnTo>
                  <a:lnTo>
                    <a:pt x="187" y="22"/>
                  </a:lnTo>
                  <a:lnTo>
                    <a:pt x="178" y="15"/>
                  </a:lnTo>
                  <a:lnTo>
                    <a:pt x="167" y="10"/>
                  </a:lnTo>
                  <a:lnTo>
                    <a:pt x="156" y="7"/>
                  </a:lnTo>
                  <a:lnTo>
                    <a:pt x="144" y="4"/>
                  </a:lnTo>
                  <a:lnTo>
                    <a:pt x="133" y="2"/>
                  </a:lnTo>
                  <a:lnTo>
                    <a:pt x="120" y="0"/>
                  </a:lnTo>
                  <a:lnTo>
                    <a:pt x="108" y="2"/>
                  </a:lnTo>
                  <a:lnTo>
                    <a:pt x="96" y="4"/>
                  </a:lnTo>
                  <a:lnTo>
                    <a:pt x="84" y="6"/>
                  </a:lnTo>
                  <a:lnTo>
                    <a:pt x="74" y="10"/>
                  </a:lnTo>
                  <a:lnTo>
                    <a:pt x="63" y="15"/>
                  </a:lnTo>
                  <a:lnTo>
                    <a:pt x="53" y="22"/>
                  </a:lnTo>
                  <a:lnTo>
                    <a:pt x="44" y="28"/>
                  </a:lnTo>
                  <a:lnTo>
                    <a:pt x="35" y="36"/>
                  </a:lnTo>
                  <a:lnTo>
                    <a:pt x="27" y="44"/>
                  </a:lnTo>
                  <a:lnTo>
                    <a:pt x="20" y="54"/>
                  </a:lnTo>
                  <a:lnTo>
                    <a:pt x="15" y="64"/>
                  </a:lnTo>
                  <a:lnTo>
                    <a:pt x="9" y="74"/>
                  </a:lnTo>
                  <a:lnTo>
                    <a:pt x="5" y="85"/>
                  </a:lnTo>
                  <a:lnTo>
                    <a:pt x="2" y="97"/>
                  </a:lnTo>
                  <a:lnTo>
                    <a:pt x="1" y="109"/>
                  </a:lnTo>
                  <a:lnTo>
                    <a:pt x="0" y="122"/>
                  </a:lnTo>
                  <a:lnTo>
                    <a:pt x="1" y="133"/>
                  </a:lnTo>
                  <a:lnTo>
                    <a:pt x="2" y="145"/>
                  </a:lnTo>
                  <a:lnTo>
                    <a:pt x="5" y="157"/>
                  </a:lnTo>
                  <a:lnTo>
                    <a:pt x="9" y="168"/>
                  </a:lnTo>
                  <a:lnTo>
                    <a:pt x="15" y="178"/>
                  </a:lnTo>
                  <a:lnTo>
                    <a:pt x="20" y="188"/>
                  </a:lnTo>
                  <a:lnTo>
                    <a:pt x="27" y="198"/>
                  </a:lnTo>
                  <a:lnTo>
                    <a:pt x="35" y="206"/>
                  </a:lnTo>
                  <a:lnTo>
                    <a:pt x="44" y="214"/>
                  </a:lnTo>
                  <a:lnTo>
                    <a:pt x="53" y="221"/>
                  </a:lnTo>
                  <a:lnTo>
                    <a:pt x="63" y="227"/>
                  </a:lnTo>
                  <a:lnTo>
                    <a:pt x="74" y="232"/>
                  </a:lnTo>
                  <a:lnTo>
                    <a:pt x="84" y="236"/>
                  </a:lnTo>
                  <a:lnTo>
                    <a:pt x="96" y="240"/>
                  </a:lnTo>
                  <a:lnTo>
                    <a:pt x="108" y="241"/>
                  </a:lnTo>
                  <a:lnTo>
                    <a:pt x="120" y="2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569">
              <a:extLst>
                <a:ext uri="{FF2B5EF4-FFF2-40B4-BE49-F238E27FC236}">
                  <a16:creationId xmlns="" xmlns:a16="http://schemas.microsoft.com/office/drawing/2014/main" id="{92574F6C-1C79-4216-9111-F1886F9BB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763" y="1517650"/>
              <a:ext cx="57150" cy="95250"/>
            </a:xfrm>
            <a:custGeom>
              <a:avLst/>
              <a:gdLst>
                <a:gd name="T0" fmla="*/ 165 w 180"/>
                <a:gd name="T1" fmla="*/ 0 h 302"/>
                <a:gd name="T2" fmla="*/ 15 w 180"/>
                <a:gd name="T3" fmla="*/ 0 h 302"/>
                <a:gd name="T4" fmla="*/ 12 w 180"/>
                <a:gd name="T5" fmla="*/ 0 h 302"/>
                <a:gd name="T6" fmla="*/ 9 w 180"/>
                <a:gd name="T7" fmla="*/ 1 h 302"/>
                <a:gd name="T8" fmla="*/ 6 w 180"/>
                <a:gd name="T9" fmla="*/ 2 h 302"/>
                <a:gd name="T10" fmla="*/ 4 w 180"/>
                <a:gd name="T11" fmla="*/ 4 h 302"/>
                <a:gd name="T12" fmla="*/ 2 w 180"/>
                <a:gd name="T13" fmla="*/ 7 h 302"/>
                <a:gd name="T14" fmla="*/ 1 w 180"/>
                <a:gd name="T15" fmla="*/ 9 h 302"/>
                <a:gd name="T16" fmla="*/ 0 w 180"/>
                <a:gd name="T17" fmla="*/ 12 h 302"/>
                <a:gd name="T18" fmla="*/ 0 w 180"/>
                <a:gd name="T19" fmla="*/ 15 h 302"/>
                <a:gd name="T20" fmla="*/ 0 w 180"/>
                <a:gd name="T21" fmla="*/ 287 h 302"/>
                <a:gd name="T22" fmla="*/ 0 w 180"/>
                <a:gd name="T23" fmla="*/ 289 h 302"/>
                <a:gd name="T24" fmla="*/ 1 w 180"/>
                <a:gd name="T25" fmla="*/ 292 h 302"/>
                <a:gd name="T26" fmla="*/ 2 w 180"/>
                <a:gd name="T27" fmla="*/ 294 h 302"/>
                <a:gd name="T28" fmla="*/ 4 w 180"/>
                <a:gd name="T29" fmla="*/ 296 h 302"/>
                <a:gd name="T30" fmla="*/ 6 w 180"/>
                <a:gd name="T31" fmla="*/ 298 h 302"/>
                <a:gd name="T32" fmla="*/ 9 w 180"/>
                <a:gd name="T33" fmla="*/ 299 h 302"/>
                <a:gd name="T34" fmla="*/ 12 w 180"/>
                <a:gd name="T35" fmla="*/ 301 h 302"/>
                <a:gd name="T36" fmla="*/ 15 w 180"/>
                <a:gd name="T37" fmla="*/ 302 h 302"/>
                <a:gd name="T38" fmla="*/ 165 w 180"/>
                <a:gd name="T39" fmla="*/ 302 h 302"/>
                <a:gd name="T40" fmla="*/ 168 w 180"/>
                <a:gd name="T41" fmla="*/ 301 h 302"/>
                <a:gd name="T42" fmla="*/ 172 w 180"/>
                <a:gd name="T43" fmla="*/ 299 h 302"/>
                <a:gd name="T44" fmla="*/ 174 w 180"/>
                <a:gd name="T45" fmla="*/ 298 h 302"/>
                <a:gd name="T46" fmla="*/ 176 w 180"/>
                <a:gd name="T47" fmla="*/ 296 h 302"/>
                <a:gd name="T48" fmla="*/ 178 w 180"/>
                <a:gd name="T49" fmla="*/ 294 h 302"/>
                <a:gd name="T50" fmla="*/ 179 w 180"/>
                <a:gd name="T51" fmla="*/ 292 h 302"/>
                <a:gd name="T52" fmla="*/ 180 w 180"/>
                <a:gd name="T53" fmla="*/ 289 h 302"/>
                <a:gd name="T54" fmla="*/ 180 w 180"/>
                <a:gd name="T55" fmla="*/ 287 h 302"/>
                <a:gd name="T56" fmla="*/ 180 w 180"/>
                <a:gd name="T57" fmla="*/ 15 h 302"/>
                <a:gd name="T58" fmla="*/ 180 w 180"/>
                <a:gd name="T59" fmla="*/ 12 h 302"/>
                <a:gd name="T60" fmla="*/ 179 w 180"/>
                <a:gd name="T61" fmla="*/ 9 h 302"/>
                <a:gd name="T62" fmla="*/ 178 w 180"/>
                <a:gd name="T63" fmla="*/ 7 h 302"/>
                <a:gd name="T64" fmla="*/ 176 w 180"/>
                <a:gd name="T65" fmla="*/ 4 h 302"/>
                <a:gd name="T66" fmla="*/ 174 w 180"/>
                <a:gd name="T67" fmla="*/ 2 h 302"/>
                <a:gd name="T68" fmla="*/ 172 w 180"/>
                <a:gd name="T69" fmla="*/ 1 h 302"/>
                <a:gd name="T70" fmla="*/ 168 w 180"/>
                <a:gd name="T71" fmla="*/ 0 h 302"/>
                <a:gd name="T72" fmla="*/ 165 w 180"/>
                <a:gd name="T7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0" h="302">
                  <a:moveTo>
                    <a:pt x="16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87"/>
                  </a:lnTo>
                  <a:lnTo>
                    <a:pt x="0" y="289"/>
                  </a:lnTo>
                  <a:lnTo>
                    <a:pt x="1" y="292"/>
                  </a:lnTo>
                  <a:lnTo>
                    <a:pt x="2" y="294"/>
                  </a:lnTo>
                  <a:lnTo>
                    <a:pt x="4" y="296"/>
                  </a:lnTo>
                  <a:lnTo>
                    <a:pt x="6" y="298"/>
                  </a:lnTo>
                  <a:lnTo>
                    <a:pt x="9" y="299"/>
                  </a:lnTo>
                  <a:lnTo>
                    <a:pt x="12" y="301"/>
                  </a:lnTo>
                  <a:lnTo>
                    <a:pt x="15" y="302"/>
                  </a:lnTo>
                  <a:lnTo>
                    <a:pt x="165" y="302"/>
                  </a:lnTo>
                  <a:lnTo>
                    <a:pt x="168" y="301"/>
                  </a:lnTo>
                  <a:lnTo>
                    <a:pt x="172" y="299"/>
                  </a:lnTo>
                  <a:lnTo>
                    <a:pt x="174" y="298"/>
                  </a:lnTo>
                  <a:lnTo>
                    <a:pt x="176" y="296"/>
                  </a:lnTo>
                  <a:lnTo>
                    <a:pt x="178" y="294"/>
                  </a:lnTo>
                  <a:lnTo>
                    <a:pt x="179" y="292"/>
                  </a:lnTo>
                  <a:lnTo>
                    <a:pt x="180" y="289"/>
                  </a:lnTo>
                  <a:lnTo>
                    <a:pt x="180" y="287"/>
                  </a:lnTo>
                  <a:lnTo>
                    <a:pt x="180" y="15"/>
                  </a:lnTo>
                  <a:lnTo>
                    <a:pt x="180" y="12"/>
                  </a:lnTo>
                  <a:lnTo>
                    <a:pt x="179" y="9"/>
                  </a:lnTo>
                  <a:lnTo>
                    <a:pt x="178" y="7"/>
                  </a:lnTo>
                  <a:lnTo>
                    <a:pt x="176" y="4"/>
                  </a:lnTo>
                  <a:lnTo>
                    <a:pt x="174" y="2"/>
                  </a:lnTo>
                  <a:lnTo>
                    <a:pt x="172" y="1"/>
                  </a:lnTo>
                  <a:lnTo>
                    <a:pt x="168" y="0"/>
                  </a:lnTo>
                  <a:lnTo>
                    <a:pt x="1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570">
              <a:extLst>
                <a:ext uri="{FF2B5EF4-FFF2-40B4-BE49-F238E27FC236}">
                  <a16:creationId xmlns="" xmlns:a16="http://schemas.microsoft.com/office/drawing/2014/main" id="{14E5E01E-A138-4CC8-9EBD-B341FF5A5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675" y="1527175"/>
              <a:ext cx="225425" cy="104775"/>
            </a:xfrm>
            <a:custGeom>
              <a:avLst/>
              <a:gdLst>
                <a:gd name="T0" fmla="*/ 688 w 708"/>
                <a:gd name="T1" fmla="*/ 110 h 331"/>
                <a:gd name="T2" fmla="*/ 665 w 708"/>
                <a:gd name="T3" fmla="*/ 95 h 331"/>
                <a:gd name="T4" fmla="*/ 644 w 708"/>
                <a:gd name="T5" fmla="*/ 87 h 331"/>
                <a:gd name="T6" fmla="*/ 622 w 708"/>
                <a:gd name="T7" fmla="*/ 85 h 331"/>
                <a:gd name="T8" fmla="*/ 583 w 708"/>
                <a:gd name="T9" fmla="*/ 91 h 331"/>
                <a:gd name="T10" fmla="*/ 502 w 708"/>
                <a:gd name="T11" fmla="*/ 137 h 331"/>
                <a:gd name="T12" fmla="*/ 486 w 708"/>
                <a:gd name="T13" fmla="*/ 162 h 331"/>
                <a:gd name="T14" fmla="*/ 468 w 708"/>
                <a:gd name="T15" fmla="*/ 175 h 331"/>
                <a:gd name="T16" fmla="*/ 445 w 708"/>
                <a:gd name="T17" fmla="*/ 180 h 331"/>
                <a:gd name="T18" fmla="*/ 226 w 708"/>
                <a:gd name="T19" fmla="*/ 180 h 331"/>
                <a:gd name="T20" fmla="*/ 218 w 708"/>
                <a:gd name="T21" fmla="*/ 178 h 331"/>
                <a:gd name="T22" fmla="*/ 213 w 708"/>
                <a:gd name="T23" fmla="*/ 172 h 331"/>
                <a:gd name="T24" fmla="*/ 211 w 708"/>
                <a:gd name="T25" fmla="*/ 162 h 331"/>
                <a:gd name="T26" fmla="*/ 216 w 708"/>
                <a:gd name="T27" fmla="*/ 155 h 331"/>
                <a:gd name="T28" fmla="*/ 223 w 708"/>
                <a:gd name="T29" fmla="*/ 151 h 331"/>
                <a:gd name="T30" fmla="*/ 437 w 708"/>
                <a:gd name="T31" fmla="*/ 150 h 331"/>
                <a:gd name="T32" fmla="*/ 461 w 708"/>
                <a:gd name="T33" fmla="*/ 143 h 331"/>
                <a:gd name="T34" fmla="*/ 475 w 708"/>
                <a:gd name="T35" fmla="*/ 122 h 331"/>
                <a:gd name="T36" fmla="*/ 478 w 708"/>
                <a:gd name="T37" fmla="*/ 102 h 331"/>
                <a:gd name="T38" fmla="*/ 470 w 708"/>
                <a:gd name="T39" fmla="*/ 84 h 331"/>
                <a:gd name="T40" fmla="*/ 451 w 708"/>
                <a:gd name="T41" fmla="*/ 67 h 331"/>
                <a:gd name="T42" fmla="*/ 422 w 708"/>
                <a:gd name="T43" fmla="*/ 60 h 331"/>
                <a:gd name="T44" fmla="*/ 389 w 708"/>
                <a:gd name="T45" fmla="*/ 60 h 331"/>
                <a:gd name="T46" fmla="*/ 365 w 708"/>
                <a:gd name="T47" fmla="*/ 60 h 331"/>
                <a:gd name="T48" fmla="*/ 339 w 708"/>
                <a:gd name="T49" fmla="*/ 60 h 331"/>
                <a:gd name="T50" fmla="*/ 307 w 708"/>
                <a:gd name="T51" fmla="*/ 60 h 331"/>
                <a:gd name="T52" fmla="*/ 246 w 708"/>
                <a:gd name="T53" fmla="*/ 24 h 331"/>
                <a:gd name="T54" fmla="*/ 181 w 708"/>
                <a:gd name="T55" fmla="*/ 3 h 331"/>
                <a:gd name="T56" fmla="*/ 15 w 708"/>
                <a:gd name="T57" fmla="*/ 0 h 331"/>
                <a:gd name="T58" fmla="*/ 8 w 708"/>
                <a:gd name="T59" fmla="*/ 2 h 331"/>
                <a:gd name="T60" fmla="*/ 1 w 708"/>
                <a:gd name="T61" fmla="*/ 10 h 331"/>
                <a:gd name="T62" fmla="*/ 0 w 708"/>
                <a:gd name="T63" fmla="*/ 223 h 331"/>
                <a:gd name="T64" fmla="*/ 7 w 708"/>
                <a:gd name="T65" fmla="*/ 236 h 331"/>
                <a:gd name="T66" fmla="*/ 90 w 708"/>
                <a:gd name="T67" fmla="*/ 265 h 331"/>
                <a:gd name="T68" fmla="*/ 205 w 708"/>
                <a:gd name="T69" fmla="*/ 306 h 331"/>
                <a:gd name="T70" fmla="*/ 281 w 708"/>
                <a:gd name="T71" fmla="*/ 328 h 331"/>
                <a:gd name="T72" fmla="*/ 321 w 708"/>
                <a:gd name="T73" fmla="*/ 331 h 331"/>
                <a:gd name="T74" fmla="*/ 348 w 708"/>
                <a:gd name="T75" fmla="*/ 326 h 331"/>
                <a:gd name="T76" fmla="*/ 408 w 708"/>
                <a:gd name="T77" fmla="*/ 303 h 331"/>
                <a:gd name="T78" fmla="*/ 494 w 708"/>
                <a:gd name="T79" fmla="*/ 258 h 331"/>
                <a:gd name="T80" fmla="*/ 557 w 708"/>
                <a:gd name="T81" fmla="*/ 223 h 331"/>
                <a:gd name="T82" fmla="*/ 636 w 708"/>
                <a:gd name="T83" fmla="*/ 181 h 331"/>
                <a:gd name="T84" fmla="*/ 703 w 708"/>
                <a:gd name="T85" fmla="*/ 147 h 331"/>
                <a:gd name="T86" fmla="*/ 708 w 708"/>
                <a:gd name="T87" fmla="*/ 139 h 331"/>
                <a:gd name="T88" fmla="*/ 706 w 708"/>
                <a:gd name="T89" fmla="*/ 12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8" h="331">
                  <a:moveTo>
                    <a:pt x="704" y="125"/>
                  </a:moveTo>
                  <a:lnTo>
                    <a:pt x="695" y="117"/>
                  </a:lnTo>
                  <a:lnTo>
                    <a:pt x="688" y="110"/>
                  </a:lnTo>
                  <a:lnTo>
                    <a:pt x="680" y="104"/>
                  </a:lnTo>
                  <a:lnTo>
                    <a:pt x="673" y="99"/>
                  </a:lnTo>
                  <a:lnTo>
                    <a:pt x="665" y="95"/>
                  </a:lnTo>
                  <a:lnTo>
                    <a:pt x="658" y="91"/>
                  </a:lnTo>
                  <a:lnTo>
                    <a:pt x="650" y="89"/>
                  </a:lnTo>
                  <a:lnTo>
                    <a:pt x="644" y="87"/>
                  </a:lnTo>
                  <a:lnTo>
                    <a:pt x="636" y="85"/>
                  </a:lnTo>
                  <a:lnTo>
                    <a:pt x="629" y="85"/>
                  </a:lnTo>
                  <a:lnTo>
                    <a:pt x="622" y="85"/>
                  </a:lnTo>
                  <a:lnTo>
                    <a:pt x="615" y="85"/>
                  </a:lnTo>
                  <a:lnTo>
                    <a:pt x="599" y="88"/>
                  </a:lnTo>
                  <a:lnTo>
                    <a:pt x="583" y="91"/>
                  </a:lnTo>
                  <a:lnTo>
                    <a:pt x="507" y="115"/>
                  </a:lnTo>
                  <a:lnTo>
                    <a:pt x="505" y="127"/>
                  </a:lnTo>
                  <a:lnTo>
                    <a:pt x="502" y="137"/>
                  </a:lnTo>
                  <a:lnTo>
                    <a:pt x="497" y="147"/>
                  </a:lnTo>
                  <a:lnTo>
                    <a:pt x="491" y="157"/>
                  </a:lnTo>
                  <a:lnTo>
                    <a:pt x="486" y="162"/>
                  </a:lnTo>
                  <a:lnTo>
                    <a:pt x="480" y="166"/>
                  </a:lnTo>
                  <a:lnTo>
                    <a:pt x="474" y="171"/>
                  </a:lnTo>
                  <a:lnTo>
                    <a:pt x="468" y="175"/>
                  </a:lnTo>
                  <a:lnTo>
                    <a:pt x="460" y="177"/>
                  </a:lnTo>
                  <a:lnTo>
                    <a:pt x="453" y="179"/>
                  </a:lnTo>
                  <a:lnTo>
                    <a:pt x="445" y="180"/>
                  </a:lnTo>
                  <a:lnTo>
                    <a:pt x="437" y="180"/>
                  </a:lnTo>
                  <a:lnTo>
                    <a:pt x="422" y="180"/>
                  </a:lnTo>
                  <a:lnTo>
                    <a:pt x="226" y="180"/>
                  </a:lnTo>
                  <a:lnTo>
                    <a:pt x="223" y="180"/>
                  </a:lnTo>
                  <a:lnTo>
                    <a:pt x="220" y="179"/>
                  </a:lnTo>
                  <a:lnTo>
                    <a:pt x="218" y="178"/>
                  </a:lnTo>
                  <a:lnTo>
                    <a:pt x="216" y="176"/>
                  </a:lnTo>
                  <a:lnTo>
                    <a:pt x="214" y="174"/>
                  </a:lnTo>
                  <a:lnTo>
                    <a:pt x="213" y="172"/>
                  </a:lnTo>
                  <a:lnTo>
                    <a:pt x="211" y="169"/>
                  </a:lnTo>
                  <a:lnTo>
                    <a:pt x="211" y="165"/>
                  </a:lnTo>
                  <a:lnTo>
                    <a:pt x="211" y="162"/>
                  </a:lnTo>
                  <a:lnTo>
                    <a:pt x="213" y="160"/>
                  </a:lnTo>
                  <a:lnTo>
                    <a:pt x="214" y="157"/>
                  </a:lnTo>
                  <a:lnTo>
                    <a:pt x="216" y="155"/>
                  </a:lnTo>
                  <a:lnTo>
                    <a:pt x="218" y="154"/>
                  </a:lnTo>
                  <a:lnTo>
                    <a:pt x="220" y="151"/>
                  </a:lnTo>
                  <a:lnTo>
                    <a:pt x="223" y="151"/>
                  </a:lnTo>
                  <a:lnTo>
                    <a:pt x="226" y="150"/>
                  </a:lnTo>
                  <a:lnTo>
                    <a:pt x="422" y="150"/>
                  </a:lnTo>
                  <a:lnTo>
                    <a:pt x="437" y="150"/>
                  </a:lnTo>
                  <a:lnTo>
                    <a:pt x="446" y="149"/>
                  </a:lnTo>
                  <a:lnTo>
                    <a:pt x="455" y="147"/>
                  </a:lnTo>
                  <a:lnTo>
                    <a:pt x="461" y="143"/>
                  </a:lnTo>
                  <a:lnTo>
                    <a:pt x="468" y="137"/>
                  </a:lnTo>
                  <a:lnTo>
                    <a:pt x="472" y="130"/>
                  </a:lnTo>
                  <a:lnTo>
                    <a:pt x="475" y="122"/>
                  </a:lnTo>
                  <a:lnTo>
                    <a:pt x="477" y="114"/>
                  </a:lnTo>
                  <a:lnTo>
                    <a:pt x="478" y="105"/>
                  </a:lnTo>
                  <a:lnTo>
                    <a:pt x="478" y="102"/>
                  </a:lnTo>
                  <a:lnTo>
                    <a:pt x="478" y="98"/>
                  </a:lnTo>
                  <a:lnTo>
                    <a:pt x="474" y="90"/>
                  </a:lnTo>
                  <a:lnTo>
                    <a:pt x="470" y="84"/>
                  </a:lnTo>
                  <a:lnTo>
                    <a:pt x="465" y="76"/>
                  </a:lnTo>
                  <a:lnTo>
                    <a:pt x="458" y="71"/>
                  </a:lnTo>
                  <a:lnTo>
                    <a:pt x="451" y="67"/>
                  </a:lnTo>
                  <a:lnTo>
                    <a:pt x="442" y="63"/>
                  </a:lnTo>
                  <a:lnTo>
                    <a:pt x="432" y="61"/>
                  </a:lnTo>
                  <a:lnTo>
                    <a:pt x="422" y="60"/>
                  </a:lnTo>
                  <a:lnTo>
                    <a:pt x="410" y="60"/>
                  </a:lnTo>
                  <a:lnTo>
                    <a:pt x="399" y="60"/>
                  </a:lnTo>
                  <a:lnTo>
                    <a:pt x="389" y="60"/>
                  </a:lnTo>
                  <a:lnTo>
                    <a:pt x="381" y="60"/>
                  </a:lnTo>
                  <a:lnTo>
                    <a:pt x="373" y="60"/>
                  </a:lnTo>
                  <a:lnTo>
                    <a:pt x="365" y="60"/>
                  </a:lnTo>
                  <a:lnTo>
                    <a:pt x="356" y="60"/>
                  </a:lnTo>
                  <a:lnTo>
                    <a:pt x="349" y="60"/>
                  </a:lnTo>
                  <a:lnTo>
                    <a:pt x="339" y="60"/>
                  </a:lnTo>
                  <a:lnTo>
                    <a:pt x="330" y="60"/>
                  </a:lnTo>
                  <a:lnTo>
                    <a:pt x="320" y="60"/>
                  </a:lnTo>
                  <a:lnTo>
                    <a:pt x="307" y="60"/>
                  </a:lnTo>
                  <a:lnTo>
                    <a:pt x="288" y="46"/>
                  </a:lnTo>
                  <a:lnTo>
                    <a:pt x="267" y="33"/>
                  </a:lnTo>
                  <a:lnTo>
                    <a:pt x="246" y="24"/>
                  </a:lnTo>
                  <a:lnTo>
                    <a:pt x="225" y="15"/>
                  </a:lnTo>
                  <a:lnTo>
                    <a:pt x="204" y="9"/>
                  </a:lnTo>
                  <a:lnTo>
                    <a:pt x="181" y="3"/>
                  </a:lnTo>
                  <a:lnTo>
                    <a:pt x="159" y="1"/>
                  </a:lnTo>
                  <a:lnTo>
                    <a:pt x="13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23"/>
                  </a:lnTo>
                  <a:lnTo>
                    <a:pt x="1" y="229"/>
                  </a:lnTo>
                  <a:lnTo>
                    <a:pt x="3" y="232"/>
                  </a:lnTo>
                  <a:lnTo>
                    <a:pt x="7" y="236"/>
                  </a:lnTo>
                  <a:lnTo>
                    <a:pt x="11" y="238"/>
                  </a:lnTo>
                  <a:lnTo>
                    <a:pt x="53" y="252"/>
                  </a:lnTo>
                  <a:lnTo>
                    <a:pt x="90" y="265"/>
                  </a:lnTo>
                  <a:lnTo>
                    <a:pt x="123" y="277"/>
                  </a:lnTo>
                  <a:lnTo>
                    <a:pt x="154" y="288"/>
                  </a:lnTo>
                  <a:lnTo>
                    <a:pt x="205" y="306"/>
                  </a:lnTo>
                  <a:lnTo>
                    <a:pt x="247" y="320"/>
                  </a:lnTo>
                  <a:lnTo>
                    <a:pt x="264" y="325"/>
                  </a:lnTo>
                  <a:lnTo>
                    <a:pt x="281" y="328"/>
                  </a:lnTo>
                  <a:lnTo>
                    <a:pt x="296" y="331"/>
                  </a:lnTo>
                  <a:lnTo>
                    <a:pt x="311" y="331"/>
                  </a:lnTo>
                  <a:lnTo>
                    <a:pt x="321" y="331"/>
                  </a:lnTo>
                  <a:lnTo>
                    <a:pt x="329" y="329"/>
                  </a:lnTo>
                  <a:lnTo>
                    <a:pt x="338" y="328"/>
                  </a:lnTo>
                  <a:lnTo>
                    <a:pt x="348" y="326"/>
                  </a:lnTo>
                  <a:lnTo>
                    <a:pt x="366" y="321"/>
                  </a:lnTo>
                  <a:lnTo>
                    <a:pt x="386" y="313"/>
                  </a:lnTo>
                  <a:lnTo>
                    <a:pt x="408" y="303"/>
                  </a:lnTo>
                  <a:lnTo>
                    <a:pt x="433" y="291"/>
                  </a:lnTo>
                  <a:lnTo>
                    <a:pt x="461" y="276"/>
                  </a:lnTo>
                  <a:lnTo>
                    <a:pt x="494" y="258"/>
                  </a:lnTo>
                  <a:lnTo>
                    <a:pt x="513" y="247"/>
                  </a:lnTo>
                  <a:lnTo>
                    <a:pt x="533" y="236"/>
                  </a:lnTo>
                  <a:lnTo>
                    <a:pt x="557" y="223"/>
                  </a:lnTo>
                  <a:lnTo>
                    <a:pt x="581" y="210"/>
                  </a:lnTo>
                  <a:lnTo>
                    <a:pt x="607" y="196"/>
                  </a:lnTo>
                  <a:lnTo>
                    <a:pt x="636" y="181"/>
                  </a:lnTo>
                  <a:lnTo>
                    <a:pt x="667" y="165"/>
                  </a:lnTo>
                  <a:lnTo>
                    <a:pt x="699" y="149"/>
                  </a:lnTo>
                  <a:lnTo>
                    <a:pt x="703" y="147"/>
                  </a:lnTo>
                  <a:lnTo>
                    <a:pt x="705" y="145"/>
                  </a:lnTo>
                  <a:lnTo>
                    <a:pt x="707" y="142"/>
                  </a:lnTo>
                  <a:lnTo>
                    <a:pt x="708" y="139"/>
                  </a:lnTo>
                  <a:lnTo>
                    <a:pt x="708" y="134"/>
                  </a:lnTo>
                  <a:lnTo>
                    <a:pt x="707" y="131"/>
                  </a:lnTo>
                  <a:lnTo>
                    <a:pt x="706" y="128"/>
                  </a:lnTo>
                  <a:lnTo>
                    <a:pt x="704" y="125"/>
                  </a:lnTo>
                  <a:lnTo>
                    <a:pt x="704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4" name="Freeform 513">
            <a:extLst>
              <a:ext uri="{FF2B5EF4-FFF2-40B4-BE49-F238E27FC236}">
                <a16:creationId xmlns="" xmlns:a16="http://schemas.microsoft.com/office/drawing/2014/main" id="{9ECFA4E3-1BCB-46EC-8B7A-D9AAB5F748A5}"/>
              </a:ext>
            </a:extLst>
          </p:cNvPr>
          <p:cNvSpPr>
            <a:spLocks noEditPoints="1"/>
          </p:cNvSpPr>
          <p:nvPr/>
        </p:nvSpPr>
        <p:spPr bwMode="auto">
          <a:xfrm>
            <a:off x="8759814" y="3276492"/>
            <a:ext cx="449330" cy="389420"/>
          </a:xfrm>
          <a:custGeom>
            <a:avLst/>
            <a:gdLst>
              <a:gd name="T0" fmla="*/ 808 w 903"/>
              <a:gd name="T1" fmla="*/ 246 h 783"/>
              <a:gd name="T2" fmla="*/ 811 w 903"/>
              <a:gd name="T3" fmla="*/ 262 h 783"/>
              <a:gd name="T4" fmla="*/ 797 w 903"/>
              <a:gd name="T5" fmla="*/ 271 h 783"/>
              <a:gd name="T6" fmla="*/ 665 w 903"/>
              <a:gd name="T7" fmla="*/ 264 h 783"/>
              <a:gd name="T8" fmla="*/ 665 w 903"/>
              <a:gd name="T9" fmla="*/ 248 h 783"/>
              <a:gd name="T10" fmla="*/ 482 w 903"/>
              <a:gd name="T11" fmla="*/ 150 h 783"/>
              <a:gd name="T12" fmla="*/ 897 w 903"/>
              <a:gd name="T13" fmla="*/ 47 h 783"/>
              <a:gd name="T14" fmla="*/ 869 w 903"/>
              <a:gd name="T15" fmla="*/ 13 h 783"/>
              <a:gd name="T16" fmla="*/ 828 w 903"/>
              <a:gd name="T17" fmla="*/ 0 h 783"/>
              <a:gd name="T18" fmla="*/ 245 w 903"/>
              <a:gd name="T19" fmla="*/ 7 h 783"/>
              <a:gd name="T20" fmla="*/ 218 w 903"/>
              <a:gd name="T21" fmla="*/ 33 h 783"/>
              <a:gd name="T22" fmla="*/ 211 w 903"/>
              <a:gd name="T23" fmla="*/ 150 h 783"/>
              <a:gd name="T24" fmla="*/ 411 w 903"/>
              <a:gd name="T25" fmla="*/ 161 h 783"/>
              <a:gd name="T26" fmla="*/ 459 w 903"/>
              <a:gd name="T27" fmla="*/ 199 h 783"/>
              <a:gd name="T28" fmla="*/ 474 w 903"/>
              <a:gd name="T29" fmla="*/ 291 h 783"/>
              <a:gd name="T30" fmla="*/ 451 w 903"/>
              <a:gd name="T31" fmla="*/ 350 h 783"/>
              <a:gd name="T32" fmla="*/ 398 w 903"/>
              <a:gd name="T33" fmla="*/ 384 h 783"/>
              <a:gd name="T34" fmla="*/ 297 w 903"/>
              <a:gd name="T35" fmla="*/ 405 h 783"/>
              <a:gd name="T36" fmla="*/ 252 w 903"/>
              <a:gd name="T37" fmla="*/ 473 h 783"/>
              <a:gd name="T38" fmla="*/ 181 w 903"/>
              <a:gd name="T39" fmla="*/ 511 h 783"/>
              <a:gd name="T40" fmla="*/ 153 w 903"/>
              <a:gd name="T41" fmla="*/ 505 h 783"/>
              <a:gd name="T42" fmla="*/ 153 w 903"/>
              <a:gd name="T43" fmla="*/ 488 h 783"/>
              <a:gd name="T44" fmla="*/ 173 w 903"/>
              <a:gd name="T45" fmla="*/ 482 h 783"/>
              <a:gd name="T46" fmla="*/ 226 w 903"/>
              <a:gd name="T47" fmla="*/ 456 h 783"/>
              <a:gd name="T48" fmla="*/ 277 w 903"/>
              <a:gd name="T49" fmla="*/ 376 h 783"/>
              <a:gd name="T50" fmla="*/ 296 w 903"/>
              <a:gd name="T51" fmla="*/ 361 h 783"/>
              <a:gd name="T52" fmla="*/ 395 w 903"/>
              <a:gd name="T53" fmla="*/ 353 h 783"/>
              <a:gd name="T54" fmla="*/ 431 w 903"/>
              <a:gd name="T55" fmla="*/ 326 h 783"/>
              <a:gd name="T56" fmla="*/ 444 w 903"/>
              <a:gd name="T57" fmla="*/ 249 h 783"/>
              <a:gd name="T58" fmla="*/ 427 w 903"/>
              <a:gd name="T59" fmla="*/ 208 h 783"/>
              <a:gd name="T60" fmla="*/ 389 w 903"/>
              <a:gd name="T61" fmla="*/ 184 h 783"/>
              <a:gd name="T62" fmla="*/ 172 w 903"/>
              <a:gd name="T63" fmla="*/ 190 h 783"/>
              <a:gd name="T64" fmla="*/ 67 w 903"/>
              <a:gd name="T65" fmla="*/ 253 h 783"/>
              <a:gd name="T66" fmla="*/ 28 w 903"/>
              <a:gd name="T67" fmla="*/ 311 h 783"/>
              <a:gd name="T68" fmla="*/ 5 w 903"/>
              <a:gd name="T69" fmla="*/ 388 h 783"/>
              <a:gd name="T70" fmla="*/ 0 w 903"/>
              <a:gd name="T71" fmla="*/ 582 h 783"/>
              <a:gd name="T72" fmla="*/ 26 w 903"/>
              <a:gd name="T73" fmla="*/ 670 h 783"/>
              <a:gd name="T74" fmla="*/ 112 w 903"/>
              <a:gd name="T75" fmla="*/ 756 h 783"/>
              <a:gd name="T76" fmla="*/ 200 w 903"/>
              <a:gd name="T77" fmla="*/ 782 h 783"/>
              <a:gd name="T78" fmla="*/ 517 w 903"/>
              <a:gd name="T79" fmla="*/ 777 h 783"/>
              <a:gd name="T80" fmla="*/ 546 w 903"/>
              <a:gd name="T81" fmla="*/ 750 h 783"/>
              <a:gd name="T82" fmla="*/ 557 w 903"/>
              <a:gd name="T83" fmla="*/ 708 h 783"/>
              <a:gd name="T84" fmla="*/ 655 w 903"/>
              <a:gd name="T85" fmla="*/ 662 h 783"/>
              <a:gd name="T86" fmla="*/ 694 w 903"/>
              <a:gd name="T87" fmla="*/ 645 h 783"/>
              <a:gd name="T88" fmla="*/ 719 w 903"/>
              <a:gd name="T89" fmla="*/ 609 h 783"/>
              <a:gd name="T90" fmla="*/ 719 w 903"/>
              <a:gd name="T91" fmla="*/ 565 h 783"/>
              <a:gd name="T92" fmla="*/ 694 w 903"/>
              <a:gd name="T93" fmla="*/ 530 h 783"/>
              <a:gd name="T94" fmla="*/ 655 w 903"/>
              <a:gd name="T95" fmla="*/ 512 h 783"/>
              <a:gd name="T96" fmla="*/ 273 w 903"/>
              <a:gd name="T97" fmla="*/ 501 h 783"/>
              <a:gd name="T98" fmla="*/ 271 w 903"/>
              <a:gd name="T99" fmla="*/ 479 h 783"/>
              <a:gd name="T100" fmla="*/ 850 w 903"/>
              <a:gd name="T101" fmla="*/ 478 h 783"/>
              <a:gd name="T102" fmla="*/ 885 w 903"/>
              <a:gd name="T103" fmla="*/ 454 h 783"/>
              <a:gd name="T104" fmla="*/ 902 w 903"/>
              <a:gd name="T105" fmla="*/ 414 h 783"/>
              <a:gd name="T106" fmla="*/ 473 w 903"/>
              <a:gd name="T107" fmla="*/ 178 h 783"/>
              <a:gd name="T108" fmla="*/ 467 w 903"/>
              <a:gd name="T109" fmla="*/ 162 h 783"/>
              <a:gd name="T110" fmla="*/ 479 w 903"/>
              <a:gd name="T111" fmla="*/ 150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03" h="783">
                <a:moveTo>
                  <a:pt x="677" y="240"/>
                </a:moveTo>
                <a:lnTo>
                  <a:pt x="798" y="240"/>
                </a:lnTo>
                <a:lnTo>
                  <a:pt x="800" y="241"/>
                </a:lnTo>
                <a:lnTo>
                  <a:pt x="804" y="242"/>
                </a:lnTo>
                <a:lnTo>
                  <a:pt x="806" y="243"/>
                </a:lnTo>
                <a:lnTo>
                  <a:pt x="808" y="246"/>
                </a:lnTo>
                <a:lnTo>
                  <a:pt x="810" y="248"/>
                </a:lnTo>
                <a:lnTo>
                  <a:pt x="811" y="250"/>
                </a:lnTo>
                <a:lnTo>
                  <a:pt x="812" y="253"/>
                </a:lnTo>
                <a:lnTo>
                  <a:pt x="813" y="255"/>
                </a:lnTo>
                <a:lnTo>
                  <a:pt x="812" y="258"/>
                </a:lnTo>
                <a:lnTo>
                  <a:pt x="811" y="262"/>
                </a:lnTo>
                <a:lnTo>
                  <a:pt x="810" y="264"/>
                </a:lnTo>
                <a:lnTo>
                  <a:pt x="808" y="266"/>
                </a:lnTo>
                <a:lnTo>
                  <a:pt x="806" y="268"/>
                </a:lnTo>
                <a:lnTo>
                  <a:pt x="804" y="269"/>
                </a:lnTo>
                <a:lnTo>
                  <a:pt x="800" y="270"/>
                </a:lnTo>
                <a:lnTo>
                  <a:pt x="797" y="271"/>
                </a:lnTo>
                <a:lnTo>
                  <a:pt x="677" y="270"/>
                </a:lnTo>
                <a:lnTo>
                  <a:pt x="674" y="270"/>
                </a:lnTo>
                <a:lnTo>
                  <a:pt x="672" y="269"/>
                </a:lnTo>
                <a:lnTo>
                  <a:pt x="669" y="268"/>
                </a:lnTo>
                <a:lnTo>
                  <a:pt x="666" y="266"/>
                </a:lnTo>
                <a:lnTo>
                  <a:pt x="665" y="264"/>
                </a:lnTo>
                <a:lnTo>
                  <a:pt x="663" y="262"/>
                </a:lnTo>
                <a:lnTo>
                  <a:pt x="662" y="258"/>
                </a:lnTo>
                <a:lnTo>
                  <a:pt x="662" y="255"/>
                </a:lnTo>
                <a:lnTo>
                  <a:pt x="662" y="253"/>
                </a:lnTo>
                <a:lnTo>
                  <a:pt x="663" y="250"/>
                </a:lnTo>
                <a:lnTo>
                  <a:pt x="665" y="248"/>
                </a:lnTo>
                <a:lnTo>
                  <a:pt x="666" y="246"/>
                </a:lnTo>
                <a:lnTo>
                  <a:pt x="669" y="243"/>
                </a:lnTo>
                <a:lnTo>
                  <a:pt x="672" y="242"/>
                </a:lnTo>
                <a:lnTo>
                  <a:pt x="674" y="241"/>
                </a:lnTo>
                <a:lnTo>
                  <a:pt x="677" y="240"/>
                </a:lnTo>
                <a:close/>
                <a:moveTo>
                  <a:pt x="482" y="150"/>
                </a:moveTo>
                <a:lnTo>
                  <a:pt x="903" y="150"/>
                </a:lnTo>
                <a:lnTo>
                  <a:pt x="903" y="75"/>
                </a:lnTo>
                <a:lnTo>
                  <a:pt x="902" y="68"/>
                </a:lnTo>
                <a:lnTo>
                  <a:pt x="901" y="60"/>
                </a:lnTo>
                <a:lnTo>
                  <a:pt x="899" y="54"/>
                </a:lnTo>
                <a:lnTo>
                  <a:pt x="897" y="47"/>
                </a:lnTo>
                <a:lnTo>
                  <a:pt x="894" y="40"/>
                </a:lnTo>
                <a:lnTo>
                  <a:pt x="889" y="34"/>
                </a:lnTo>
                <a:lnTo>
                  <a:pt x="885" y="28"/>
                </a:lnTo>
                <a:lnTo>
                  <a:pt x="880" y="22"/>
                </a:lnTo>
                <a:lnTo>
                  <a:pt x="874" y="18"/>
                </a:lnTo>
                <a:lnTo>
                  <a:pt x="869" y="13"/>
                </a:lnTo>
                <a:lnTo>
                  <a:pt x="863" y="10"/>
                </a:lnTo>
                <a:lnTo>
                  <a:pt x="856" y="6"/>
                </a:lnTo>
                <a:lnTo>
                  <a:pt x="850" y="3"/>
                </a:lnTo>
                <a:lnTo>
                  <a:pt x="842" y="1"/>
                </a:lnTo>
                <a:lnTo>
                  <a:pt x="835" y="0"/>
                </a:lnTo>
                <a:lnTo>
                  <a:pt x="828" y="0"/>
                </a:lnTo>
                <a:lnTo>
                  <a:pt x="279" y="0"/>
                </a:lnTo>
                <a:lnTo>
                  <a:pt x="272" y="0"/>
                </a:lnTo>
                <a:lnTo>
                  <a:pt x="264" y="1"/>
                </a:lnTo>
                <a:lnTo>
                  <a:pt x="258" y="2"/>
                </a:lnTo>
                <a:lnTo>
                  <a:pt x="251" y="4"/>
                </a:lnTo>
                <a:lnTo>
                  <a:pt x="245" y="7"/>
                </a:lnTo>
                <a:lnTo>
                  <a:pt x="240" y="11"/>
                </a:lnTo>
                <a:lnTo>
                  <a:pt x="234" y="14"/>
                </a:lnTo>
                <a:lnTo>
                  <a:pt x="230" y="18"/>
                </a:lnTo>
                <a:lnTo>
                  <a:pt x="226" y="24"/>
                </a:lnTo>
                <a:lnTo>
                  <a:pt x="221" y="28"/>
                </a:lnTo>
                <a:lnTo>
                  <a:pt x="218" y="33"/>
                </a:lnTo>
                <a:lnTo>
                  <a:pt x="216" y="40"/>
                </a:lnTo>
                <a:lnTo>
                  <a:pt x="214" y="46"/>
                </a:lnTo>
                <a:lnTo>
                  <a:pt x="212" y="53"/>
                </a:lnTo>
                <a:lnTo>
                  <a:pt x="211" y="59"/>
                </a:lnTo>
                <a:lnTo>
                  <a:pt x="211" y="66"/>
                </a:lnTo>
                <a:lnTo>
                  <a:pt x="211" y="150"/>
                </a:lnTo>
                <a:lnTo>
                  <a:pt x="361" y="150"/>
                </a:lnTo>
                <a:lnTo>
                  <a:pt x="371" y="151"/>
                </a:lnTo>
                <a:lnTo>
                  <a:pt x="382" y="152"/>
                </a:lnTo>
                <a:lnTo>
                  <a:pt x="392" y="154"/>
                </a:lnTo>
                <a:lnTo>
                  <a:pt x="401" y="158"/>
                </a:lnTo>
                <a:lnTo>
                  <a:pt x="411" y="161"/>
                </a:lnTo>
                <a:lnTo>
                  <a:pt x="421" y="166"/>
                </a:lnTo>
                <a:lnTo>
                  <a:pt x="429" y="172"/>
                </a:lnTo>
                <a:lnTo>
                  <a:pt x="438" y="178"/>
                </a:lnTo>
                <a:lnTo>
                  <a:pt x="445" y="184"/>
                </a:lnTo>
                <a:lnTo>
                  <a:pt x="453" y="192"/>
                </a:lnTo>
                <a:lnTo>
                  <a:pt x="459" y="199"/>
                </a:lnTo>
                <a:lnTo>
                  <a:pt x="464" y="209"/>
                </a:lnTo>
                <a:lnTo>
                  <a:pt x="468" y="218"/>
                </a:lnTo>
                <a:lnTo>
                  <a:pt x="471" y="227"/>
                </a:lnTo>
                <a:lnTo>
                  <a:pt x="473" y="238"/>
                </a:lnTo>
                <a:lnTo>
                  <a:pt x="474" y="249"/>
                </a:lnTo>
                <a:lnTo>
                  <a:pt x="474" y="291"/>
                </a:lnTo>
                <a:lnTo>
                  <a:pt x="473" y="302"/>
                </a:lnTo>
                <a:lnTo>
                  <a:pt x="471" y="313"/>
                </a:lnTo>
                <a:lnTo>
                  <a:pt x="468" y="323"/>
                </a:lnTo>
                <a:lnTo>
                  <a:pt x="463" y="333"/>
                </a:lnTo>
                <a:lnTo>
                  <a:pt x="457" y="342"/>
                </a:lnTo>
                <a:lnTo>
                  <a:pt x="451" y="350"/>
                </a:lnTo>
                <a:lnTo>
                  <a:pt x="443" y="357"/>
                </a:lnTo>
                <a:lnTo>
                  <a:pt x="436" y="365"/>
                </a:lnTo>
                <a:lnTo>
                  <a:pt x="427" y="370"/>
                </a:lnTo>
                <a:lnTo>
                  <a:pt x="418" y="375"/>
                </a:lnTo>
                <a:lnTo>
                  <a:pt x="408" y="381"/>
                </a:lnTo>
                <a:lnTo>
                  <a:pt x="398" y="384"/>
                </a:lnTo>
                <a:lnTo>
                  <a:pt x="390" y="387"/>
                </a:lnTo>
                <a:lnTo>
                  <a:pt x="380" y="389"/>
                </a:lnTo>
                <a:lnTo>
                  <a:pt x="370" y="390"/>
                </a:lnTo>
                <a:lnTo>
                  <a:pt x="361" y="391"/>
                </a:lnTo>
                <a:lnTo>
                  <a:pt x="304" y="391"/>
                </a:lnTo>
                <a:lnTo>
                  <a:pt x="297" y="405"/>
                </a:lnTo>
                <a:lnTo>
                  <a:pt x="289" y="424"/>
                </a:lnTo>
                <a:lnTo>
                  <a:pt x="283" y="433"/>
                </a:lnTo>
                <a:lnTo>
                  <a:pt x="277" y="443"/>
                </a:lnTo>
                <a:lnTo>
                  <a:pt x="270" y="453"/>
                </a:lnTo>
                <a:lnTo>
                  <a:pt x="261" y="463"/>
                </a:lnTo>
                <a:lnTo>
                  <a:pt x="252" y="473"/>
                </a:lnTo>
                <a:lnTo>
                  <a:pt x="243" y="482"/>
                </a:lnTo>
                <a:lnTo>
                  <a:pt x="232" y="490"/>
                </a:lnTo>
                <a:lnTo>
                  <a:pt x="220" y="498"/>
                </a:lnTo>
                <a:lnTo>
                  <a:pt x="208" y="503"/>
                </a:lnTo>
                <a:lnTo>
                  <a:pt x="194" y="507"/>
                </a:lnTo>
                <a:lnTo>
                  <a:pt x="181" y="511"/>
                </a:lnTo>
                <a:lnTo>
                  <a:pt x="166" y="512"/>
                </a:lnTo>
                <a:lnTo>
                  <a:pt x="162" y="512"/>
                </a:lnTo>
                <a:lnTo>
                  <a:pt x="160" y="511"/>
                </a:lnTo>
                <a:lnTo>
                  <a:pt x="157" y="509"/>
                </a:lnTo>
                <a:lnTo>
                  <a:pt x="155" y="507"/>
                </a:lnTo>
                <a:lnTo>
                  <a:pt x="153" y="505"/>
                </a:lnTo>
                <a:lnTo>
                  <a:pt x="152" y="503"/>
                </a:lnTo>
                <a:lnTo>
                  <a:pt x="150" y="500"/>
                </a:lnTo>
                <a:lnTo>
                  <a:pt x="150" y="497"/>
                </a:lnTo>
                <a:lnTo>
                  <a:pt x="150" y="493"/>
                </a:lnTo>
                <a:lnTo>
                  <a:pt x="152" y="491"/>
                </a:lnTo>
                <a:lnTo>
                  <a:pt x="153" y="488"/>
                </a:lnTo>
                <a:lnTo>
                  <a:pt x="155" y="486"/>
                </a:lnTo>
                <a:lnTo>
                  <a:pt x="157" y="484"/>
                </a:lnTo>
                <a:lnTo>
                  <a:pt x="160" y="483"/>
                </a:lnTo>
                <a:lnTo>
                  <a:pt x="162" y="482"/>
                </a:lnTo>
                <a:lnTo>
                  <a:pt x="166" y="482"/>
                </a:lnTo>
                <a:lnTo>
                  <a:pt x="173" y="482"/>
                </a:lnTo>
                <a:lnTo>
                  <a:pt x="179" y="481"/>
                </a:lnTo>
                <a:lnTo>
                  <a:pt x="186" y="478"/>
                </a:lnTo>
                <a:lnTo>
                  <a:pt x="192" y="477"/>
                </a:lnTo>
                <a:lnTo>
                  <a:pt x="204" y="472"/>
                </a:lnTo>
                <a:lnTo>
                  <a:pt x="216" y="464"/>
                </a:lnTo>
                <a:lnTo>
                  <a:pt x="226" y="456"/>
                </a:lnTo>
                <a:lnTo>
                  <a:pt x="235" y="447"/>
                </a:lnTo>
                <a:lnTo>
                  <a:pt x="244" y="438"/>
                </a:lnTo>
                <a:lnTo>
                  <a:pt x="251" y="427"/>
                </a:lnTo>
                <a:lnTo>
                  <a:pt x="263" y="407"/>
                </a:lnTo>
                <a:lnTo>
                  <a:pt x="272" y="389"/>
                </a:lnTo>
                <a:lnTo>
                  <a:pt x="277" y="376"/>
                </a:lnTo>
                <a:lnTo>
                  <a:pt x="279" y="371"/>
                </a:lnTo>
                <a:lnTo>
                  <a:pt x="281" y="367"/>
                </a:lnTo>
                <a:lnTo>
                  <a:pt x="285" y="364"/>
                </a:lnTo>
                <a:lnTo>
                  <a:pt x="289" y="361"/>
                </a:lnTo>
                <a:lnTo>
                  <a:pt x="293" y="361"/>
                </a:lnTo>
                <a:lnTo>
                  <a:pt x="296" y="361"/>
                </a:lnTo>
                <a:lnTo>
                  <a:pt x="361" y="361"/>
                </a:lnTo>
                <a:lnTo>
                  <a:pt x="368" y="360"/>
                </a:lnTo>
                <a:lnTo>
                  <a:pt x="375" y="359"/>
                </a:lnTo>
                <a:lnTo>
                  <a:pt x="381" y="358"/>
                </a:lnTo>
                <a:lnTo>
                  <a:pt x="389" y="356"/>
                </a:lnTo>
                <a:lnTo>
                  <a:pt x="395" y="353"/>
                </a:lnTo>
                <a:lnTo>
                  <a:pt x="403" y="350"/>
                </a:lnTo>
                <a:lnTo>
                  <a:pt x="409" y="346"/>
                </a:lnTo>
                <a:lnTo>
                  <a:pt x="415" y="342"/>
                </a:lnTo>
                <a:lnTo>
                  <a:pt x="421" y="337"/>
                </a:lnTo>
                <a:lnTo>
                  <a:pt x="427" y="331"/>
                </a:lnTo>
                <a:lnTo>
                  <a:pt x="431" y="326"/>
                </a:lnTo>
                <a:lnTo>
                  <a:pt x="436" y="320"/>
                </a:lnTo>
                <a:lnTo>
                  <a:pt x="439" y="313"/>
                </a:lnTo>
                <a:lnTo>
                  <a:pt x="442" y="307"/>
                </a:lnTo>
                <a:lnTo>
                  <a:pt x="443" y="299"/>
                </a:lnTo>
                <a:lnTo>
                  <a:pt x="444" y="291"/>
                </a:lnTo>
                <a:lnTo>
                  <a:pt x="444" y="249"/>
                </a:lnTo>
                <a:lnTo>
                  <a:pt x="443" y="241"/>
                </a:lnTo>
                <a:lnTo>
                  <a:pt x="442" y="234"/>
                </a:lnTo>
                <a:lnTo>
                  <a:pt x="439" y="226"/>
                </a:lnTo>
                <a:lnTo>
                  <a:pt x="436" y="220"/>
                </a:lnTo>
                <a:lnTo>
                  <a:pt x="431" y="213"/>
                </a:lnTo>
                <a:lnTo>
                  <a:pt x="427" y="208"/>
                </a:lnTo>
                <a:lnTo>
                  <a:pt x="421" y="203"/>
                </a:lnTo>
                <a:lnTo>
                  <a:pt x="415" y="198"/>
                </a:lnTo>
                <a:lnTo>
                  <a:pt x="409" y="194"/>
                </a:lnTo>
                <a:lnTo>
                  <a:pt x="403" y="191"/>
                </a:lnTo>
                <a:lnTo>
                  <a:pt x="395" y="188"/>
                </a:lnTo>
                <a:lnTo>
                  <a:pt x="389" y="184"/>
                </a:lnTo>
                <a:lnTo>
                  <a:pt x="375" y="181"/>
                </a:lnTo>
                <a:lnTo>
                  <a:pt x="361" y="180"/>
                </a:lnTo>
                <a:lnTo>
                  <a:pt x="211" y="180"/>
                </a:lnTo>
                <a:lnTo>
                  <a:pt x="211" y="182"/>
                </a:lnTo>
                <a:lnTo>
                  <a:pt x="191" y="186"/>
                </a:lnTo>
                <a:lnTo>
                  <a:pt x="172" y="190"/>
                </a:lnTo>
                <a:lnTo>
                  <a:pt x="153" y="196"/>
                </a:lnTo>
                <a:lnTo>
                  <a:pt x="134" y="204"/>
                </a:lnTo>
                <a:lnTo>
                  <a:pt x="116" y="213"/>
                </a:lnTo>
                <a:lnTo>
                  <a:pt x="99" y="225"/>
                </a:lnTo>
                <a:lnTo>
                  <a:pt x="82" y="238"/>
                </a:lnTo>
                <a:lnTo>
                  <a:pt x="67" y="253"/>
                </a:lnTo>
                <a:lnTo>
                  <a:pt x="59" y="262"/>
                </a:lnTo>
                <a:lnTo>
                  <a:pt x="53" y="270"/>
                </a:lnTo>
                <a:lnTo>
                  <a:pt x="45" y="280"/>
                </a:lnTo>
                <a:lnTo>
                  <a:pt x="39" y="290"/>
                </a:lnTo>
                <a:lnTo>
                  <a:pt x="34" y="300"/>
                </a:lnTo>
                <a:lnTo>
                  <a:pt x="28" y="311"/>
                </a:lnTo>
                <a:lnTo>
                  <a:pt x="23" y="322"/>
                </a:lnTo>
                <a:lnTo>
                  <a:pt x="19" y="335"/>
                </a:lnTo>
                <a:lnTo>
                  <a:pt x="14" y="346"/>
                </a:lnTo>
                <a:lnTo>
                  <a:pt x="11" y="360"/>
                </a:lnTo>
                <a:lnTo>
                  <a:pt x="8" y="373"/>
                </a:lnTo>
                <a:lnTo>
                  <a:pt x="5" y="388"/>
                </a:lnTo>
                <a:lnTo>
                  <a:pt x="2" y="403"/>
                </a:lnTo>
                <a:lnTo>
                  <a:pt x="1" y="418"/>
                </a:lnTo>
                <a:lnTo>
                  <a:pt x="0" y="434"/>
                </a:lnTo>
                <a:lnTo>
                  <a:pt x="0" y="452"/>
                </a:lnTo>
                <a:lnTo>
                  <a:pt x="0" y="572"/>
                </a:lnTo>
                <a:lnTo>
                  <a:pt x="0" y="582"/>
                </a:lnTo>
                <a:lnTo>
                  <a:pt x="1" y="593"/>
                </a:lnTo>
                <a:lnTo>
                  <a:pt x="2" y="603"/>
                </a:lnTo>
                <a:lnTo>
                  <a:pt x="5" y="614"/>
                </a:lnTo>
                <a:lnTo>
                  <a:pt x="10" y="633"/>
                </a:lnTo>
                <a:lnTo>
                  <a:pt x="18" y="652"/>
                </a:lnTo>
                <a:lnTo>
                  <a:pt x="26" y="670"/>
                </a:lnTo>
                <a:lnTo>
                  <a:pt x="37" y="688"/>
                </a:lnTo>
                <a:lnTo>
                  <a:pt x="50" y="705"/>
                </a:lnTo>
                <a:lnTo>
                  <a:pt x="64" y="720"/>
                </a:lnTo>
                <a:lnTo>
                  <a:pt x="79" y="734"/>
                </a:lnTo>
                <a:lnTo>
                  <a:pt x="95" y="745"/>
                </a:lnTo>
                <a:lnTo>
                  <a:pt x="112" y="756"/>
                </a:lnTo>
                <a:lnTo>
                  <a:pt x="130" y="766"/>
                </a:lnTo>
                <a:lnTo>
                  <a:pt x="149" y="773"/>
                </a:lnTo>
                <a:lnTo>
                  <a:pt x="170" y="779"/>
                </a:lnTo>
                <a:lnTo>
                  <a:pt x="179" y="780"/>
                </a:lnTo>
                <a:lnTo>
                  <a:pt x="190" y="782"/>
                </a:lnTo>
                <a:lnTo>
                  <a:pt x="200" y="782"/>
                </a:lnTo>
                <a:lnTo>
                  <a:pt x="211" y="783"/>
                </a:lnTo>
                <a:lnTo>
                  <a:pt x="492" y="783"/>
                </a:lnTo>
                <a:lnTo>
                  <a:pt x="498" y="782"/>
                </a:lnTo>
                <a:lnTo>
                  <a:pt x="505" y="781"/>
                </a:lnTo>
                <a:lnTo>
                  <a:pt x="511" y="780"/>
                </a:lnTo>
                <a:lnTo>
                  <a:pt x="517" y="777"/>
                </a:lnTo>
                <a:lnTo>
                  <a:pt x="523" y="773"/>
                </a:lnTo>
                <a:lnTo>
                  <a:pt x="529" y="770"/>
                </a:lnTo>
                <a:lnTo>
                  <a:pt x="533" y="766"/>
                </a:lnTo>
                <a:lnTo>
                  <a:pt x="538" y="762"/>
                </a:lnTo>
                <a:lnTo>
                  <a:pt x="542" y="756"/>
                </a:lnTo>
                <a:lnTo>
                  <a:pt x="546" y="750"/>
                </a:lnTo>
                <a:lnTo>
                  <a:pt x="549" y="744"/>
                </a:lnTo>
                <a:lnTo>
                  <a:pt x="552" y="737"/>
                </a:lnTo>
                <a:lnTo>
                  <a:pt x="554" y="730"/>
                </a:lnTo>
                <a:lnTo>
                  <a:pt x="556" y="723"/>
                </a:lnTo>
                <a:lnTo>
                  <a:pt x="557" y="715"/>
                </a:lnTo>
                <a:lnTo>
                  <a:pt x="557" y="708"/>
                </a:lnTo>
                <a:lnTo>
                  <a:pt x="556" y="695"/>
                </a:lnTo>
                <a:lnTo>
                  <a:pt x="554" y="683"/>
                </a:lnTo>
                <a:lnTo>
                  <a:pt x="549" y="673"/>
                </a:lnTo>
                <a:lnTo>
                  <a:pt x="544" y="662"/>
                </a:lnTo>
                <a:lnTo>
                  <a:pt x="647" y="662"/>
                </a:lnTo>
                <a:lnTo>
                  <a:pt x="655" y="662"/>
                </a:lnTo>
                <a:lnTo>
                  <a:pt x="662" y="661"/>
                </a:lnTo>
                <a:lnTo>
                  <a:pt x="669" y="659"/>
                </a:lnTo>
                <a:lnTo>
                  <a:pt x="676" y="656"/>
                </a:lnTo>
                <a:lnTo>
                  <a:pt x="682" y="653"/>
                </a:lnTo>
                <a:lnTo>
                  <a:pt x="689" y="649"/>
                </a:lnTo>
                <a:lnTo>
                  <a:pt x="694" y="645"/>
                </a:lnTo>
                <a:lnTo>
                  <a:pt x="700" y="639"/>
                </a:lnTo>
                <a:lnTo>
                  <a:pt x="705" y="634"/>
                </a:lnTo>
                <a:lnTo>
                  <a:pt x="709" y="629"/>
                </a:lnTo>
                <a:lnTo>
                  <a:pt x="714" y="622"/>
                </a:lnTo>
                <a:lnTo>
                  <a:pt x="717" y="616"/>
                </a:lnTo>
                <a:lnTo>
                  <a:pt x="719" y="609"/>
                </a:lnTo>
                <a:lnTo>
                  <a:pt x="721" y="602"/>
                </a:lnTo>
                <a:lnTo>
                  <a:pt x="722" y="594"/>
                </a:lnTo>
                <a:lnTo>
                  <a:pt x="722" y="587"/>
                </a:lnTo>
                <a:lnTo>
                  <a:pt x="722" y="579"/>
                </a:lnTo>
                <a:lnTo>
                  <a:pt x="721" y="572"/>
                </a:lnTo>
                <a:lnTo>
                  <a:pt x="719" y="565"/>
                </a:lnTo>
                <a:lnTo>
                  <a:pt x="717" y="558"/>
                </a:lnTo>
                <a:lnTo>
                  <a:pt x="714" y="551"/>
                </a:lnTo>
                <a:lnTo>
                  <a:pt x="709" y="546"/>
                </a:lnTo>
                <a:lnTo>
                  <a:pt x="705" y="540"/>
                </a:lnTo>
                <a:lnTo>
                  <a:pt x="700" y="534"/>
                </a:lnTo>
                <a:lnTo>
                  <a:pt x="694" y="530"/>
                </a:lnTo>
                <a:lnTo>
                  <a:pt x="689" y="525"/>
                </a:lnTo>
                <a:lnTo>
                  <a:pt x="682" y="521"/>
                </a:lnTo>
                <a:lnTo>
                  <a:pt x="676" y="518"/>
                </a:lnTo>
                <a:lnTo>
                  <a:pt x="669" y="515"/>
                </a:lnTo>
                <a:lnTo>
                  <a:pt x="662" y="514"/>
                </a:lnTo>
                <a:lnTo>
                  <a:pt x="655" y="512"/>
                </a:lnTo>
                <a:lnTo>
                  <a:pt x="647" y="512"/>
                </a:lnTo>
                <a:lnTo>
                  <a:pt x="301" y="512"/>
                </a:lnTo>
                <a:lnTo>
                  <a:pt x="293" y="511"/>
                </a:lnTo>
                <a:lnTo>
                  <a:pt x="287" y="508"/>
                </a:lnTo>
                <a:lnTo>
                  <a:pt x="279" y="505"/>
                </a:lnTo>
                <a:lnTo>
                  <a:pt x="273" y="501"/>
                </a:lnTo>
                <a:lnTo>
                  <a:pt x="267" y="496"/>
                </a:lnTo>
                <a:lnTo>
                  <a:pt x="263" y="489"/>
                </a:lnTo>
                <a:lnTo>
                  <a:pt x="259" y="483"/>
                </a:lnTo>
                <a:lnTo>
                  <a:pt x="257" y="475"/>
                </a:lnTo>
                <a:lnTo>
                  <a:pt x="264" y="478"/>
                </a:lnTo>
                <a:lnTo>
                  <a:pt x="271" y="479"/>
                </a:lnTo>
                <a:lnTo>
                  <a:pt x="278" y="482"/>
                </a:lnTo>
                <a:lnTo>
                  <a:pt x="286" y="482"/>
                </a:lnTo>
                <a:lnTo>
                  <a:pt x="828" y="482"/>
                </a:lnTo>
                <a:lnTo>
                  <a:pt x="836" y="482"/>
                </a:lnTo>
                <a:lnTo>
                  <a:pt x="842" y="479"/>
                </a:lnTo>
                <a:lnTo>
                  <a:pt x="850" y="478"/>
                </a:lnTo>
                <a:lnTo>
                  <a:pt x="856" y="475"/>
                </a:lnTo>
                <a:lnTo>
                  <a:pt x="863" y="472"/>
                </a:lnTo>
                <a:lnTo>
                  <a:pt x="869" y="469"/>
                </a:lnTo>
                <a:lnTo>
                  <a:pt x="876" y="463"/>
                </a:lnTo>
                <a:lnTo>
                  <a:pt x="881" y="459"/>
                </a:lnTo>
                <a:lnTo>
                  <a:pt x="885" y="454"/>
                </a:lnTo>
                <a:lnTo>
                  <a:pt x="889" y="447"/>
                </a:lnTo>
                <a:lnTo>
                  <a:pt x="894" y="442"/>
                </a:lnTo>
                <a:lnTo>
                  <a:pt x="897" y="435"/>
                </a:lnTo>
                <a:lnTo>
                  <a:pt x="899" y="428"/>
                </a:lnTo>
                <a:lnTo>
                  <a:pt x="901" y="422"/>
                </a:lnTo>
                <a:lnTo>
                  <a:pt x="902" y="414"/>
                </a:lnTo>
                <a:lnTo>
                  <a:pt x="903" y="407"/>
                </a:lnTo>
                <a:lnTo>
                  <a:pt x="903" y="180"/>
                </a:lnTo>
                <a:lnTo>
                  <a:pt x="482" y="180"/>
                </a:lnTo>
                <a:lnTo>
                  <a:pt x="479" y="180"/>
                </a:lnTo>
                <a:lnTo>
                  <a:pt x="475" y="179"/>
                </a:lnTo>
                <a:lnTo>
                  <a:pt x="473" y="178"/>
                </a:lnTo>
                <a:lnTo>
                  <a:pt x="471" y="176"/>
                </a:lnTo>
                <a:lnTo>
                  <a:pt x="469" y="174"/>
                </a:lnTo>
                <a:lnTo>
                  <a:pt x="468" y="172"/>
                </a:lnTo>
                <a:lnTo>
                  <a:pt x="467" y="168"/>
                </a:lnTo>
                <a:lnTo>
                  <a:pt x="467" y="165"/>
                </a:lnTo>
                <a:lnTo>
                  <a:pt x="467" y="162"/>
                </a:lnTo>
                <a:lnTo>
                  <a:pt x="468" y="160"/>
                </a:lnTo>
                <a:lnTo>
                  <a:pt x="469" y="157"/>
                </a:lnTo>
                <a:lnTo>
                  <a:pt x="471" y="154"/>
                </a:lnTo>
                <a:lnTo>
                  <a:pt x="473" y="153"/>
                </a:lnTo>
                <a:lnTo>
                  <a:pt x="475" y="151"/>
                </a:lnTo>
                <a:lnTo>
                  <a:pt x="479" y="150"/>
                </a:lnTo>
                <a:lnTo>
                  <a:pt x="482" y="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rrow: Pentagon 15">
            <a:extLst>
              <a:ext uri="{FF2B5EF4-FFF2-40B4-BE49-F238E27FC236}">
                <a16:creationId xmlns="" xmlns:a16="http://schemas.microsoft.com/office/drawing/2014/main" id="{3A5D1CAB-2DCD-4E9B-B059-54053C82E218}"/>
              </a:ext>
            </a:extLst>
          </p:cNvPr>
          <p:cNvSpPr/>
          <p:nvPr/>
        </p:nvSpPr>
        <p:spPr>
          <a:xfrm flipH="1">
            <a:off x="10459340" y="1350583"/>
            <a:ext cx="1732660" cy="963955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Arrow: Pentagon 155">
            <a:extLst>
              <a:ext uri="{FF2B5EF4-FFF2-40B4-BE49-F238E27FC236}">
                <a16:creationId xmlns="" xmlns:a16="http://schemas.microsoft.com/office/drawing/2014/main" id="{F391A2AB-E334-40D2-88F7-3E98E4081B8A}"/>
              </a:ext>
            </a:extLst>
          </p:cNvPr>
          <p:cNvSpPr/>
          <p:nvPr/>
        </p:nvSpPr>
        <p:spPr>
          <a:xfrm>
            <a:off x="0" y="1350583"/>
            <a:ext cx="1732660" cy="96395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162">
            <a:extLst>
              <a:ext uri="{FF2B5EF4-FFF2-40B4-BE49-F238E27FC236}">
                <a16:creationId xmlns="" xmlns:a16="http://schemas.microsoft.com/office/drawing/2014/main" id="{95FAD206-E524-4252-8D13-7DA706DE335B}"/>
              </a:ext>
            </a:extLst>
          </p:cNvPr>
          <p:cNvGrpSpPr/>
          <p:nvPr/>
        </p:nvGrpSpPr>
        <p:grpSpPr>
          <a:xfrm>
            <a:off x="6668219" y="3209026"/>
            <a:ext cx="569342" cy="595224"/>
            <a:chOff x="9310688" y="1982788"/>
            <a:chExt cx="285750" cy="249238"/>
          </a:xfrm>
          <a:solidFill>
            <a:schemeClr val="bg1"/>
          </a:solidFill>
        </p:grpSpPr>
        <p:sp>
          <p:nvSpPr>
            <p:cNvPr id="69" name="Rectangle 4148">
              <a:extLst>
                <a:ext uri="{FF2B5EF4-FFF2-40B4-BE49-F238E27FC236}">
                  <a16:creationId xmlns="" xmlns:a16="http://schemas.microsoft.com/office/drawing/2014/main" id="{C52140B8-201F-4E08-9B18-5A4109654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4988" y="2135188"/>
              <a:ext cx="57150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149">
              <a:extLst>
                <a:ext uri="{FF2B5EF4-FFF2-40B4-BE49-F238E27FC236}">
                  <a16:creationId xmlns="" xmlns:a16="http://schemas.microsoft.com/office/drawing/2014/main" id="{648FA2FF-E5D6-422B-BE2D-26BFA335F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9738" y="2163763"/>
              <a:ext cx="247650" cy="68263"/>
            </a:xfrm>
            <a:custGeom>
              <a:avLst/>
              <a:gdLst>
                <a:gd name="T0" fmla="*/ 510 w 781"/>
                <a:gd name="T1" fmla="*/ 15 h 211"/>
                <a:gd name="T2" fmla="*/ 510 w 781"/>
                <a:gd name="T3" fmla="*/ 19 h 211"/>
                <a:gd name="T4" fmla="*/ 509 w 781"/>
                <a:gd name="T5" fmla="*/ 22 h 211"/>
                <a:gd name="T6" fmla="*/ 508 w 781"/>
                <a:gd name="T7" fmla="*/ 24 h 211"/>
                <a:gd name="T8" fmla="*/ 506 w 781"/>
                <a:gd name="T9" fmla="*/ 26 h 211"/>
                <a:gd name="T10" fmla="*/ 504 w 781"/>
                <a:gd name="T11" fmla="*/ 28 h 211"/>
                <a:gd name="T12" fmla="*/ 502 w 781"/>
                <a:gd name="T13" fmla="*/ 29 h 211"/>
                <a:gd name="T14" fmla="*/ 498 w 781"/>
                <a:gd name="T15" fmla="*/ 30 h 211"/>
                <a:gd name="T16" fmla="*/ 495 w 781"/>
                <a:gd name="T17" fmla="*/ 30 h 211"/>
                <a:gd name="T18" fmla="*/ 285 w 781"/>
                <a:gd name="T19" fmla="*/ 30 h 211"/>
                <a:gd name="T20" fmla="*/ 282 w 781"/>
                <a:gd name="T21" fmla="*/ 30 h 211"/>
                <a:gd name="T22" fmla="*/ 280 w 781"/>
                <a:gd name="T23" fmla="*/ 29 h 211"/>
                <a:gd name="T24" fmla="*/ 276 w 781"/>
                <a:gd name="T25" fmla="*/ 28 h 211"/>
                <a:gd name="T26" fmla="*/ 274 w 781"/>
                <a:gd name="T27" fmla="*/ 26 h 211"/>
                <a:gd name="T28" fmla="*/ 272 w 781"/>
                <a:gd name="T29" fmla="*/ 24 h 211"/>
                <a:gd name="T30" fmla="*/ 271 w 781"/>
                <a:gd name="T31" fmla="*/ 22 h 211"/>
                <a:gd name="T32" fmla="*/ 270 w 781"/>
                <a:gd name="T33" fmla="*/ 19 h 211"/>
                <a:gd name="T34" fmla="*/ 270 w 781"/>
                <a:gd name="T35" fmla="*/ 15 h 211"/>
                <a:gd name="T36" fmla="*/ 270 w 781"/>
                <a:gd name="T37" fmla="*/ 0 h 211"/>
                <a:gd name="T38" fmla="*/ 0 w 781"/>
                <a:gd name="T39" fmla="*/ 0 h 211"/>
                <a:gd name="T40" fmla="*/ 0 w 781"/>
                <a:gd name="T41" fmla="*/ 196 h 211"/>
                <a:gd name="T42" fmla="*/ 0 w 781"/>
                <a:gd name="T43" fmla="*/ 199 h 211"/>
                <a:gd name="T44" fmla="*/ 1 w 781"/>
                <a:gd name="T45" fmla="*/ 202 h 211"/>
                <a:gd name="T46" fmla="*/ 2 w 781"/>
                <a:gd name="T47" fmla="*/ 204 h 211"/>
                <a:gd name="T48" fmla="*/ 4 w 781"/>
                <a:gd name="T49" fmla="*/ 206 h 211"/>
                <a:gd name="T50" fmla="*/ 6 w 781"/>
                <a:gd name="T51" fmla="*/ 208 h 211"/>
                <a:gd name="T52" fmla="*/ 9 w 781"/>
                <a:gd name="T53" fmla="*/ 209 h 211"/>
                <a:gd name="T54" fmla="*/ 12 w 781"/>
                <a:gd name="T55" fmla="*/ 210 h 211"/>
                <a:gd name="T56" fmla="*/ 15 w 781"/>
                <a:gd name="T57" fmla="*/ 211 h 211"/>
                <a:gd name="T58" fmla="*/ 766 w 781"/>
                <a:gd name="T59" fmla="*/ 211 h 211"/>
                <a:gd name="T60" fmla="*/ 768 w 781"/>
                <a:gd name="T61" fmla="*/ 210 h 211"/>
                <a:gd name="T62" fmla="*/ 772 w 781"/>
                <a:gd name="T63" fmla="*/ 209 h 211"/>
                <a:gd name="T64" fmla="*/ 774 w 781"/>
                <a:gd name="T65" fmla="*/ 208 h 211"/>
                <a:gd name="T66" fmla="*/ 776 w 781"/>
                <a:gd name="T67" fmla="*/ 206 h 211"/>
                <a:gd name="T68" fmla="*/ 778 w 781"/>
                <a:gd name="T69" fmla="*/ 204 h 211"/>
                <a:gd name="T70" fmla="*/ 780 w 781"/>
                <a:gd name="T71" fmla="*/ 202 h 211"/>
                <a:gd name="T72" fmla="*/ 780 w 781"/>
                <a:gd name="T73" fmla="*/ 199 h 211"/>
                <a:gd name="T74" fmla="*/ 781 w 781"/>
                <a:gd name="T75" fmla="*/ 196 h 211"/>
                <a:gd name="T76" fmla="*/ 781 w 781"/>
                <a:gd name="T77" fmla="*/ 0 h 211"/>
                <a:gd name="T78" fmla="*/ 510 w 781"/>
                <a:gd name="T79" fmla="*/ 0 h 211"/>
                <a:gd name="T80" fmla="*/ 510 w 781"/>
                <a:gd name="T81" fmla="*/ 1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1" h="211">
                  <a:moveTo>
                    <a:pt x="510" y="15"/>
                  </a:moveTo>
                  <a:lnTo>
                    <a:pt x="510" y="19"/>
                  </a:lnTo>
                  <a:lnTo>
                    <a:pt x="509" y="22"/>
                  </a:lnTo>
                  <a:lnTo>
                    <a:pt x="508" y="24"/>
                  </a:lnTo>
                  <a:lnTo>
                    <a:pt x="506" y="26"/>
                  </a:lnTo>
                  <a:lnTo>
                    <a:pt x="504" y="28"/>
                  </a:lnTo>
                  <a:lnTo>
                    <a:pt x="502" y="29"/>
                  </a:lnTo>
                  <a:lnTo>
                    <a:pt x="498" y="30"/>
                  </a:lnTo>
                  <a:lnTo>
                    <a:pt x="495" y="30"/>
                  </a:lnTo>
                  <a:lnTo>
                    <a:pt x="285" y="30"/>
                  </a:lnTo>
                  <a:lnTo>
                    <a:pt x="282" y="30"/>
                  </a:lnTo>
                  <a:lnTo>
                    <a:pt x="280" y="29"/>
                  </a:lnTo>
                  <a:lnTo>
                    <a:pt x="276" y="28"/>
                  </a:lnTo>
                  <a:lnTo>
                    <a:pt x="274" y="26"/>
                  </a:lnTo>
                  <a:lnTo>
                    <a:pt x="272" y="24"/>
                  </a:lnTo>
                  <a:lnTo>
                    <a:pt x="271" y="22"/>
                  </a:lnTo>
                  <a:lnTo>
                    <a:pt x="270" y="19"/>
                  </a:lnTo>
                  <a:lnTo>
                    <a:pt x="270" y="15"/>
                  </a:lnTo>
                  <a:lnTo>
                    <a:pt x="270" y="0"/>
                  </a:lnTo>
                  <a:lnTo>
                    <a:pt x="0" y="0"/>
                  </a:lnTo>
                  <a:lnTo>
                    <a:pt x="0" y="196"/>
                  </a:lnTo>
                  <a:lnTo>
                    <a:pt x="0" y="199"/>
                  </a:lnTo>
                  <a:lnTo>
                    <a:pt x="1" y="202"/>
                  </a:lnTo>
                  <a:lnTo>
                    <a:pt x="2" y="204"/>
                  </a:lnTo>
                  <a:lnTo>
                    <a:pt x="4" y="206"/>
                  </a:lnTo>
                  <a:lnTo>
                    <a:pt x="6" y="208"/>
                  </a:lnTo>
                  <a:lnTo>
                    <a:pt x="9" y="209"/>
                  </a:lnTo>
                  <a:lnTo>
                    <a:pt x="12" y="210"/>
                  </a:lnTo>
                  <a:lnTo>
                    <a:pt x="15" y="211"/>
                  </a:lnTo>
                  <a:lnTo>
                    <a:pt x="766" y="211"/>
                  </a:lnTo>
                  <a:lnTo>
                    <a:pt x="768" y="210"/>
                  </a:lnTo>
                  <a:lnTo>
                    <a:pt x="772" y="209"/>
                  </a:lnTo>
                  <a:lnTo>
                    <a:pt x="774" y="208"/>
                  </a:lnTo>
                  <a:lnTo>
                    <a:pt x="776" y="206"/>
                  </a:lnTo>
                  <a:lnTo>
                    <a:pt x="778" y="204"/>
                  </a:lnTo>
                  <a:lnTo>
                    <a:pt x="780" y="202"/>
                  </a:lnTo>
                  <a:lnTo>
                    <a:pt x="780" y="199"/>
                  </a:lnTo>
                  <a:lnTo>
                    <a:pt x="781" y="196"/>
                  </a:lnTo>
                  <a:lnTo>
                    <a:pt x="781" y="0"/>
                  </a:lnTo>
                  <a:lnTo>
                    <a:pt x="510" y="0"/>
                  </a:lnTo>
                  <a:lnTo>
                    <a:pt x="51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150">
              <a:extLst>
                <a:ext uri="{FF2B5EF4-FFF2-40B4-BE49-F238E27FC236}">
                  <a16:creationId xmlns="" xmlns:a16="http://schemas.microsoft.com/office/drawing/2014/main" id="{CBC79FAD-0BF3-4F35-92AE-166D5A169E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10688" y="1982788"/>
              <a:ext cx="285750" cy="171450"/>
            </a:xfrm>
            <a:custGeom>
              <a:avLst/>
              <a:gdLst>
                <a:gd name="T0" fmla="*/ 300 w 901"/>
                <a:gd name="T1" fmla="*/ 135 h 540"/>
                <a:gd name="T2" fmla="*/ 304 w 901"/>
                <a:gd name="T3" fmla="*/ 104 h 540"/>
                <a:gd name="T4" fmla="*/ 316 w 901"/>
                <a:gd name="T5" fmla="*/ 76 h 540"/>
                <a:gd name="T6" fmla="*/ 334 w 901"/>
                <a:gd name="T7" fmla="*/ 54 h 540"/>
                <a:gd name="T8" fmla="*/ 357 w 901"/>
                <a:gd name="T9" fmla="*/ 38 h 540"/>
                <a:gd name="T10" fmla="*/ 384 w 901"/>
                <a:gd name="T11" fmla="*/ 30 h 540"/>
                <a:gd name="T12" fmla="*/ 517 w 901"/>
                <a:gd name="T13" fmla="*/ 30 h 540"/>
                <a:gd name="T14" fmla="*/ 543 w 901"/>
                <a:gd name="T15" fmla="*/ 38 h 540"/>
                <a:gd name="T16" fmla="*/ 567 w 901"/>
                <a:gd name="T17" fmla="*/ 54 h 540"/>
                <a:gd name="T18" fmla="*/ 584 w 901"/>
                <a:gd name="T19" fmla="*/ 76 h 540"/>
                <a:gd name="T20" fmla="*/ 596 w 901"/>
                <a:gd name="T21" fmla="*/ 104 h 540"/>
                <a:gd name="T22" fmla="*/ 600 w 901"/>
                <a:gd name="T23" fmla="*/ 135 h 540"/>
                <a:gd name="T24" fmla="*/ 813 w 901"/>
                <a:gd name="T25" fmla="*/ 150 h 540"/>
                <a:gd name="T26" fmla="*/ 630 w 901"/>
                <a:gd name="T27" fmla="*/ 135 h 540"/>
                <a:gd name="T28" fmla="*/ 625 w 901"/>
                <a:gd name="T29" fmla="*/ 94 h 540"/>
                <a:gd name="T30" fmla="*/ 610 w 901"/>
                <a:gd name="T31" fmla="*/ 59 h 540"/>
                <a:gd name="T32" fmla="*/ 585 w 901"/>
                <a:gd name="T33" fmla="*/ 30 h 540"/>
                <a:gd name="T34" fmla="*/ 555 w 901"/>
                <a:gd name="T35" fmla="*/ 11 h 540"/>
                <a:gd name="T36" fmla="*/ 520 w 901"/>
                <a:gd name="T37" fmla="*/ 0 h 540"/>
                <a:gd name="T38" fmla="*/ 380 w 901"/>
                <a:gd name="T39" fmla="*/ 0 h 540"/>
                <a:gd name="T40" fmla="*/ 345 w 901"/>
                <a:gd name="T41" fmla="*/ 11 h 540"/>
                <a:gd name="T42" fmla="*/ 315 w 901"/>
                <a:gd name="T43" fmla="*/ 30 h 540"/>
                <a:gd name="T44" fmla="*/ 291 w 901"/>
                <a:gd name="T45" fmla="*/ 59 h 540"/>
                <a:gd name="T46" fmla="*/ 275 w 901"/>
                <a:gd name="T47" fmla="*/ 94 h 540"/>
                <a:gd name="T48" fmla="*/ 270 w 901"/>
                <a:gd name="T49" fmla="*/ 135 h 540"/>
                <a:gd name="T50" fmla="*/ 88 w 901"/>
                <a:gd name="T51" fmla="*/ 150 h 540"/>
                <a:gd name="T52" fmla="*/ 66 w 901"/>
                <a:gd name="T53" fmla="*/ 160 h 540"/>
                <a:gd name="T54" fmla="*/ 42 w 901"/>
                <a:gd name="T55" fmla="*/ 176 h 540"/>
                <a:gd name="T56" fmla="*/ 22 w 901"/>
                <a:gd name="T57" fmla="*/ 195 h 540"/>
                <a:gd name="T58" fmla="*/ 8 w 901"/>
                <a:gd name="T59" fmla="*/ 217 h 540"/>
                <a:gd name="T60" fmla="*/ 1 w 901"/>
                <a:gd name="T61" fmla="*/ 240 h 540"/>
                <a:gd name="T62" fmla="*/ 0 w 901"/>
                <a:gd name="T63" fmla="*/ 540 h 540"/>
                <a:gd name="T64" fmla="*/ 330 w 901"/>
                <a:gd name="T65" fmla="*/ 540 h 540"/>
                <a:gd name="T66" fmla="*/ 331 w 901"/>
                <a:gd name="T67" fmla="*/ 460 h 540"/>
                <a:gd name="T68" fmla="*/ 336 w 901"/>
                <a:gd name="T69" fmla="*/ 453 h 540"/>
                <a:gd name="T70" fmla="*/ 345 w 901"/>
                <a:gd name="T71" fmla="*/ 450 h 540"/>
                <a:gd name="T72" fmla="*/ 562 w 901"/>
                <a:gd name="T73" fmla="*/ 451 h 540"/>
                <a:gd name="T74" fmla="*/ 568 w 901"/>
                <a:gd name="T75" fmla="*/ 457 h 540"/>
                <a:gd name="T76" fmla="*/ 570 w 901"/>
                <a:gd name="T77" fmla="*/ 465 h 540"/>
                <a:gd name="T78" fmla="*/ 871 w 901"/>
                <a:gd name="T79" fmla="*/ 540 h 540"/>
                <a:gd name="T80" fmla="*/ 900 w 901"/>
                <a:gd name="T81" fmla="*/ 249 h 540"/>
                <a:gd name="T82" fmla="*/ 895 w 901"/>
                <a:gd name="T83" fmla="*/ 224 h 540"/>
                <a:gd name="T84" fmla="*/ 883 w 901"/>
                <a:gd name="T85" fmla="*/ 202 h 540"/>
                <a:gd name="T86" fmla="*/ 866 w 901"/>
                <a:gd name="T87" fmla="*/ 181 h 540"/>
                <a:gd name="T88" fmla="*/ 843 w 901"/>
                <a:gd name="T89" fmla="*/ 164 h 540"/>
                <a:gd name="T90" fmla="*/ 816 w 901"/>
                <a:gd name="T91" fmla="*/ 151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1" h="540">
                  <a:moveTo>
                    <a:pt x="600" y="150"/>
                  </a:moveTo>
                  <a:lnTo>
                    <a:pt x="300" y="150"/>
                  </a:lnTo>
                  <a:lnTo>
                    <a:pt x="300" y="135"/>
                  </a:lnTo>
                  <a:lnTo>
                    <a:pt x="300" y="124"/>
                  </a:lnTo>
                  <a:lnTo>
                    <a:pt x="302" y="114"/>
                  </a:lnTo>
                  <a:lnTo>
                    <a:pt x="304" y="104"/>
                  </a:lnTo>
                  <a:lnTo>
                    <a:pt x="308" y="94"/>
                  </a:lnTo>
                  <a:lnTo>
                    <a:pt x="311" y="85"/>
                  </a:lnTo>
                  <a:lnTo>
                    <a:pt x="316" y="76"/>
                  </a:lnTo>
                  <a:lnTo>
                    <a:pt x="321" y="68"/>
                  </a:lnTo>
                  <a:lnTo>
                    <a:pt x="327" y="60"/>
                  </a:lnTo>
                  <a:lnTo>
                    <a:pt x="334" y="54"/>
                  </a:lnTo>
                  <a:lnTo>
                    <a:pt x="341" y="47"/>
                  </a:lnTo>
                  <a:lnTo>
                    <a:pt x="349" y="42"/>
                  </a:lnTo>
                  <a:lnTo>
                    <a:pt x="357" y="38"/>
                  </a:lnTo>
                  <a:lnTo>
                    <a:pt x="365" y="34"/>
                  </a:lnTo>
                  <a:lnTo>
                    <a:pt x="375" y="32"/>
                  </a:lnTo>
                  <a:lnTo>
                    <a:pt x="384" y="30"/>
                  </a:lnTo>
                  <a:lnTo>
                    <a:pt x="393" y="30"/>
                  </a:lnTo>
                  <a:lnTo>
                    <a:pt x="507" y="30"/>
                  </a:lnTo>
                  <a:lnTo>
                    <a:pt x="517" y="30"/>
                  </a:lnTo>
                  <a:lnTo>
                    <a:pt x="526" y="32"/>
                  </a:lnTo>
                  <a:lnTo>
                    <a:pt x="535" y="34"/>
                  </a:lnTo>
                  <a:lnTo>
                    <a:pt x="543" y="38"/>
                  </a:lnTo>
                  <a:lnTo>
                    <a:pt x="552" y="42"/>
                  </a:lnTo>
                  <a:lnTo>
                    <a:pt x="559" y="47"/>
                  </a:lnTo>
                  <a:lnTo>
                    <a:pt x="567" y="54"/>
                  </a:lnTo>
                  <a:lnTo>
                    <a:pt x="573" y="60"/>
                  </a:lnTo>
                  <a:lnTo>
                    <a:pt x="579" y="68"/>
                  </a:lnTo>
                  <a:lnTo>
                    <a:pt x="584" y="76"/>
                  </a:lnTo>
                  <a:lnTo>
                    <a:pt x="589" y="85"/>
                  </a:lnTo>
                  <a:lnTo>
                    <a:pt x="593" y="94"/>
                  </a:lnTo>
                  <a:lnTo>
                    <a:pt x="596" y="104"/>
                  </a:lnTo>
                  <a:lnTo>
                    <a:pt x="599" y="114"/>
                  </a:lnTo>
                  <a:lnTo>
                    <a:pt x="600" y="124"/>
                  </a:lnTo>
                  <a:lnTo>
                    <a:pt x="600" y="135"/>
                  </a:lnTo>
                  <a:lnTo>
                    <a:pt x="600" y="150"/>
                  </a:lnTo>
                  <a:close/>
                  <a:moveTo>
                    <a:pt x="816" y="151"/>
                  </a:moveTo>
                  <a:lnTo>
                    <a:pt x="813" y="150"/>
                  </a:lnTo>
                  <a:lnTo>
                    <a:pt x="810" y="150"/>
                  </a:lnTo>
                  <a:lnTo>
                    <a:pt x="630" y="150"/>
                  </a:lnTo>
                  <a:lnTo>
                    <a:pt x="630" y="135"/>
                  </a:lnTo>
                  <a:lnTo>
                    <a:pt x="630" y="121"/>
                  </a:lnTo>
                  <a:lnTo>
                    <a:pt x="628" y="107"/>
                  </a:lnTo>
                  <a:lnTo>
                    <a:pt x="625" y="94"/>
                  </a:lnTo>
                  <a:lnTo>
                    <a:pt x="621" y="83"/>
                  </a:lnTo>
                  <a:lnTo>
                    <a:pt x="615" y="71"/>
                  </a:lnTo>
                  <a:lnTo>
                    <a:pt x="610" y="59"/>
                  </a:lnTo>
                  <a:lnTo>
                    <a:pt x="602" y="49"/>
                  </a:lnTo>
                  <a:lnTo>
                    <a:pt x="595" y="40"/>
                  </a:lnTo>
                  <a:lnTo>
                    <a:pt x="585" y="30"/>
                  </a:lnTo>
                  <a:lnTo>
                    <a:pt x="576" y="23"/>
                  </a:lnTo>
                  <a:lnTo>
                    <a:pt x="566" y="16"/>
                  </a:lnTo>
                  <a:lnTo>
                    <a:pt x="555" y="11"/>
                  </a:lnTo>
                  <a:lnTo>
                    <a:pt x="543" y="5"/>
                  </a:lnTo>
                  <a:lnTo>
                    <a:pt x="532" y="2"/>
                  </a:lnTo>
                  <a:lnTo>
                    <a:pt x="520" y="0"/>
                  </a:lnTo>
                  <a:lnTo>
                    <a:pt x="507" y="0"/>
                  </a:lnTo>
                  <a:lnTo>
                    <a:pt x="393" y="0"/>
                  </a:lnTo>
                  <a:lnTo>
                    <a:pt x="380" y="0"/>
                  </a:lnTo>
                  <a:lnTo>
                    <a:pt x="369" y="2"/>
                  </a:lnTo>
                  <a:lnTo>
                    <a:pt x="357" y="5"/>
                  </a:lnTo>
                  <a:lnTo>
                    <a:pt x="345" y="11"/>
                  </a:lnTo>
                  <a:lnTo>
                    <a:pt x="334" y="16"/>
                  </a:lnTo>
                  <a:lnTo>
                    <a:pt x="325" y="23"/>
                  </a:lnTo>
                  <a:lnTo>
                    <a:pt x="315" y="30"/>
                  </a:lnTo>
                  <a:lnTo>
                    <a:pt x="306" y="40"/>
                  </a:lnTo>
                  <a:lnTo>
                    <a:pt x="298" y="49"/>
                  </a:lnTo>
                  <a:lnTo>
                    <a:pt x="291" y="59"/>
                  </a:lnTo>
                  <a:lnTo>
                    <a:pt x="285" y="71"/>
                  </a:lnTo>
                  <a:lnTo>
                    <a:pt x="280" y="83"/>
                  </a:lnTo>
                  <a:lnTo>
                    <a:pt x="275" y="94"/>
                  </a:lnTo>
                  <a:lnTo>
                    <a:pt x="272" y="107"/>
                  </a:lnTo>
                  <a:lnTo>
                    <a:pt x="270" y="121"/>
                  </a:lnTo>
                  <a:lnTo>
                    <a:pt x="270" y="135"/>
                  </a:lnTo>
                  <a:lnTo>
                    <a:pt x="270" y="150"/>
                  </a:lnTo>
                  <a:lnTo>
                    <a:pt x="90" y="150"/>
                  </a:lnTo>
                  <a:lnTo>
                    <a:pt x="88" y="150"/>
                  </a:lnTo>
                  <a:lnTo>
                    <a:pt x="85" y="151"/>
                  </a:lnTo>
                  <a:lnTo>
                    <a:pt x="75" y="155"/>
                  </a:lnTo>
                  <a:lnTo>
                    <a:pt x="66" y="160"/>
                  </a:lnTo>
                  <a:lnTo>
                    <a:pt x="58" y="164"/>
                  </a:lnTo>
                  <a:lnTo>
                    <a:pt x="49" y="169"/>
                  </a:lnTo>
                  <a:lnTo>
                    <a:pt x="42" y="176"/>
                  </a:lnTo>
                  <a:lnTo>
                    <a:pt x="34" y="181"/>
                  </a:lnTo>
                  <a:lnTo>
                    <a:pt x="28" y="188"/>
                  </a:lnTo>
                  <a:lnTo>
                    <a:pt x="22" y="195"/>
                  </a:lnTo>
                  <a:lnTo>
                    <a:pt x="17" y="202"/>
                  </a:lnTo>
                  <a:lnTo>
                    <a:pt x="13" y="209"/>
                  </a:lnTo>
                  <a:lnTo>
                    <a:pt x="8" y="217"/>
                  </a:lnTo>
                  <a:lnTo>
                    <a:pt x="5" y="224"/>
                  </a:lnTo>
                  <a:lnTo>
                    <a:pt x="3" y="233"/>
                  </a:lnTo>
                  <a:lnTo>
                    <a:pt x="1" y="240"/>
                  </a:lnTo>
                  <a:lnTo>
                    <a:pt x="0" y="249"/>
                  </a:lnTo>
                  <a:lnTo>
                    <a:pt x="0" y="257"/>
                  </a:lnTo>
                  <a:lnTo>
                    <a:pt x="0" y="540"/>
                  </a:lnTo>
                  <a:lnTo>
                    <a:pt x="30" y="540"/>
                  </a:lnTo>
                  <a:lnTo>
                    <a:pt x="75" y="540"/>
                  </a:lnTo>
                  <a:lnTo>
                    <a:pt x="330" y="540"/>
                  </a:lnTo>
                  <a:lnTo>
                    <a:pt x="330" y="465"/>
                  </a:lnTo>
                  <a:lnTo>
                    <a:pt x="330" y="462"/>
                  </a:lnTo>
                  <a:lnTo>
                    <a:pt x="331" y="460"/>
                  </a:lnTo>
                  <a:lnTo>
                    <a:pt x="332" y="457"/>
                  </a:lnTo>
                  <a:lnTo>
                    <a:pt x="334" y="455"/>
                  </a:lnTo>
                  <a:lnTo>
                    <a:pt x="336" y="453"/>
                  </a:lnTo>
                  <a:lnTo>
                    <a:pt x="340" y="451"/>
                  </a:lnTo>
                  <a:lnTo>
                    <a:pt x="342" y="450"/>
                  </a:lnTo>
                  <a:lnTo>
                    <a:pt x="345" y="450"/>
                  </a:lnTo>
                  <a:lnTo>
                    <a:pt x="555" y="450"/>
                  </a:lnTo>
                  <a:lnTo>
                    <a:pt x="558" y="450"/>
                  </a:lnTo>
                  <a:lnTo>
                    <a:pt x="562" y="451"/>
                  </a:lnTo>
                  <a:lnTo>
                    <a:pt x="564" y="453"/>
                  </a:lnTo>
                  <a:lnTo>
                    <a:pt x="566" y="455"/>
                  </a:lnTo>
                  <a:lnTo>
                    <a:pt x="568" y="457"/>
                  </a:lnTo>
                  <a:lnTo>
                    <a:pt x="569" y="460"/>
                  </a:lnTo>
                  <a:lnTo>
                    <a:pt x="570" y="462"/>
                  </a:lnTo>
                  <a:lnTo>
                    <a:pt x="570" y="465"/>
                  </a:lnTo>
                  <a:lnTo>
                    <a:pt x="570" y="540"/>
                  </a:lnTo>
                  <a:lnTo>
                    <a:pt x="826" y="540"/>
                  </a:lnTo>
                  <a:lnTo>
                    <a:pt x="871" y="540"/>
                  </a:lnTo>
                  <a:lnTo>
                    <a:pt x="901" y="540"/>
                  </a:lnTo>
                  <a:lnTo>
                    <a:pt x="901" y="257"/>
                  </a:lnTo>
                  <a:lnTo>
                    <a:pt x="900" y="249"/>
                  </a:lnTo>
                  <a:lnTo>
                    <a:pt x="899" y="240"/>
                  </a:lnTo>
                  <a:lnTo>
                    <a:pt x="898" y="233"/>
                  </a:lnTo>
                  <a:lnTo>
                    <a:pt x="895" y="224"/>
                  </a:lnTo>
                  <a:lnTo>
                    <a:pt x="892" y="217"/>
                  </a:lnTo>
                  <a:lnTo>
                    <a:pt x="887" y="209"/>
                  </a:lnTo>
                  <a:lnTo>
                    <a:pt x="883" y="202"/>
                  </a:lnTo>
                  <a:lnTo>
                    <a:pt x="878" y="195"/>
                  </a:lnTo>
                  <a:lnTo>
                    <a:pt x="872" y="188"/>
                  </a:lnTo>
                  <a:lnTo>
                    <a:pt x="866" y="181"/>
                  </a:lnTo>
                  <a:lnTo>
                    <a:pt x="858" y="176"/>
                  </a:lnTo>
                  <a:lnTo>
                    <a:pt x="851" y="169"/>
                  </a:lnTo>
                  <a:lnTo>
                    <a:pt x="843" y="164"/>
                  </a:lnTo>
                  <a:lnTo>
                    <a:pt x="835" y="160"/>
                  </a:lnTo>
                  <a:lnTo>
                    <a:pt x="825" y="155"/>
                  </a:lnTo>
                  <a:lnTo>
                    <a:pt x="816" y="1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2" name="Freeform 4147">
            <a:extLst>
              <a:ext uri="{FF2B5EF4-FFF2-40B4-BE49-F238E27FC236}">
                <a16:creationId xmlns="" xmlns:a16="http://schemas.microsoft.com/office/drawing/2014/main" id="{FB5F924B-BD01-40E6-8FE1-4F08F6FEF85C}"/>
              </a:ext>
            </a:extLst>
          </p:cNvPr>
          <p:cNvSpPr>
            <a:spLocks noEditPoints="1"/>
          </p:cNvSpPr>
          <p:nvPr/>
        </p:nvSpPr>
        <p:spPr bwMode="auto">
          <a:xfrm>
            <a:off x="586597" y="1571684"/>
            <a:ext cx="422693" cy="481401"/>
          </a:xfrm>
          <a:custGeom>
            <a:avLst/>
            <a:gdLst>
              <a:gd name="T0" fmla="*/ 30 w 902"/>
              <a:gd name="T1" fmla="*/ 420 h 901"/>
              <a:gd name="T2" fmla="*/ 692 w 902"/>
              <a:gd name="T3" fmla="*/ 773 h 901"/>
              <a:gd name="T4" fmla="*/ 685 w 902"/>
              <a:gd name="T5" fmla="*/ 785 h 901"/>
              <a:gd name="T6" fmla="*/ 671 w 902"/>
              <a:gd name="T7" fmla="*/ 787 h 901"/>
              <a:gd name="T8" fmla="*/ 662 w 902"/>
              <a:gd name="T9" fmla="*/ 776 h 901"/>
              <a:gd name="T10" fmla="*/ 664 w 902"/>
              <a:gd name="T11" fmla="*/ 537 h 901"/>
              <a:gd name="T12" fmla="*/ 677 w 902"/>
              <a:gd name="T13" fmla="*/ 530 h 901"/>
              <a:gd name="T14" fmla="*/ 689 w 902"/>
              <a:gd name="T15" fmla="*/ 537 h 901"/>
              <a:gd name="T16" fmla="*/ 571 w 902"/>
              <a:gd name="T17" fmla="*/ 773 h 901"/>
              <a:gd name="T18" fmla="*/ 565 w 902"/>
              <a:gd name="T19" fmla="*/ 785 h 901"/>
              <a:gd name="T20" fmla="*/ 550 w 902"/>
              <a:gd name="T21" fmla="*/ 787 h 901"/>
              <a:gd name="T22" fmla="*/ 541 w 902"/>
              <a:gd name="T23" fmla="*/ 776 h 901"/>
              <a:gd name="T24" fmla="*/ 544 w 902"/>
              <a:gd name="T25" fmla="*/ 537 h 901"/>
              <a:gd name="T26" fmla="*/ 556 w 902"/>
              <a:gd name="T27" fmla="*/ 530 h 901"/>
              <a:gd name="T28" fmla="*/ 569 w 902"/>
              <a:gd name="T29" fmla="*/ 537 h 901"/>
              <a:gd name="T30" fmla="*/ 361 w 902"/>
              <a:gd name="T31" fmla="*/ 773 h 901"/>
              <a:gd name="T32" fmla="*/ 354 w 902"/>
              <a:gd name="T33" fmla="*/ 785 h 901"/>
              <a:gd name="T34" fmla="*/ 340 w 902"/>
              <a:gd name="T35" fmla="*/ 787 h 901"/>
              <a:gd name="T36" fmla="*/ 331 w 902"/>
              <a:gd name="T37" fmla="*/ 776 h 901"/>
              <a:gd name="T38" fmla="*/ 334 w 902"/>
              <a:gd name="T39" fmla="*/ 537 h 901"/>
              <a:gd name="T40" fmla="*/ 346 w 902"/>
              <a:gd name="T41" fmla="*/ 530 h 901"/>
              <a:gd name="T42" fmla="*/ 358 w 902"/>
              <a:gd name="T43" fmla="*/ 537 h 901"/>
              <a:gd name="T44" fmla="*/ 241 w 902"/>
              <a:gd name="T45" fmla="*/ 773 h 901"/>
              <a:gd name="T46" fmla="*/ 234 w 902"/>
              <a:gd name="T47" fmla="*/ 785 h 901"/>
              <a:gd name="T48" fmla="*/ 220 w 902"/>
              <a:gd name="T49" fmla="*/ 787 h 901"/>
              <a:gd name="T50" fmla="*/ 211 w 902"/>
              <a:gd name="T51" fmla="*/ 776 h 901"/>
              <a:gd name="T52" fmla="*/ 213 w 902"/>
              <a:gd name="T53" fmla="*/ 537 h 901"/>
              <a:gd name="T54" fmla="*/ 226 w 902"/>
              <a:gd name="T55" fmla="*/ 530 h 901"/>
              <a:gd name="T56" fmla="*/ 238 w 902"/>
              <a:gd name="T57" fmla="*/ 537 h 901"/>
              <a:gd name="T58" fmla="*/ 103 w 902"/>
              <a:gd name="T59" fmla="*/ 241 h 901"/>
              <a:gd name="T60" fmla="*/ 141 w 902"/>
              <a:gd name="T61" fmla="*/ 155 h 901"/>
              <a:gd name="T62" fmla="*/ 204 w 902"/>
              <a:gd name="T63" fmla="*/ 93 h 901"/>
              <a:gd name="T64" fmla="*/ 286 w 902"/>
              <a:gd name="T65" fmla="*/ 62 h 901"/>
              <a:gd name="T66" fmla="*/ 322 w 902"/>
              <a:gd name="T67" fmla="*/ 81 h 901"/>
              <a:gd name="T68" fmla="*/ 541 w 902"/>
              <a:gd name="T69" fmla="*/ 90 h 901"/>
              <a:gd name="T70" fmla="*/ 587 w 902"/>
              <a:gd name="T71" fmla="*/ 77 h 901"/>
              <a:gd name="T72" fmla="*/ 634 w 902"/>
              <a:gd name="T73" fmla="*/ 65 h 901"/>
              <a:gd name="T74" fmla="*/ 713 w 902"/>
              <a:gd name="T75" fmla="*/ 104 h 901"/>
              <a:gd name="T76" fmla="*/ 772 w 902"/>
              <a:gd name="T77" fmla="*/ 171 h 901"/>
              <a:gd name="T78" fmla="*/ 831 w 902"/>
              <a:gd name="T79" fmla="*/ 390 h 901"/>
              <a:gd name="T80" fmla="*/ 829 w 902"/>
              <a:gd name="T81" fmla="*/ 234 h 901"/>
              <a:gd name="T82" fmla="*/ 786 w 902"/>
              <a:gd name="T83" fmla="*/ 137 h 901"/>
              <a:gd name="T84" fmla="*/ 713 w 902"/>
              <a:gd name="T85" fmla="*/ 67 h 901"/>
              <a:gd name="T86" fmla="*/ 619 w 902"/>
              <a:gd name="T87" fmla="*/ 32 h 901"/>
              <a:gd name="T88" fmla="*/ 576 w 902"/>
              <a:gd name="T89" fmla="*/ 7 h 901"/>
              <a:gd name="T90" fmla="*/ 361 w 902"/>
              <a:gd name="T91" fmla="*/ 0 h 901"/>
              <a:gd name="T92" fmla="*/ 320 w 902"/>
              <a:gd name="T93" fmla="*/ 11 h 901"/>
              <a:gd name="T94" fmla="*/ 264 w 902"/>
              <a:gd name="T95" fmla="*/ 36 h 901"/>
              <a:gd name="T96" fmla="*/ 173 w 902"/>
              <a:gd name="T97" fmla="*/ 79 h 901"/>
              <a:gd name="T98" fmla="*/ 105 w 902"/>
              <a:gd name="T99" fmla="*/ 155 h 901"/>
              <a:gd name="T100" fmla="*/ 41 w 902"/>
              <a:gd name="T101" fmla="*/ 390 h 901"/>
              <a:gd name="T102" fmla="*/ 4 w 902"/>
              <a:gd name="T103" fmla="*/ 395 h 901"/>
              <a:gd name="T104" fmla="*/ 0 w 902"/>
              <a:gd name="T105" fmla="*/ 465 h 901"/>
              <a:gd name="T106" fmla="*/ 7 w 902"/>
              <a:gd name="T107" fmla="*/ 478 h 901"/>
              <a:gd name="T108" fmla="*/ 114 w 902"/>
              <a:gd name="T109" fmla="*/ 889 h 901"/>
              <a:gd name="T110" fmla="*/ 773 w 902"/>
              <a:gd name="T111" fmla="*/ 901 h 901"/>
              <a:gd name="T112" fmla="*/ 862 w 902"/>
              <a:gd name="T113" fmla="*/ 480 h 901"/>
              <a:gd name="T114" fmla="*/ 897 w 902"/>
              <a:gd name="T115" fmla="*/ 476 h 901"/>
              <a:gd name="T116" fmla="*/ 902 w 902"/>
              <a:gd name="T117" fmla="*/ 405 h 901"/>
              <a:gd name="T118" fmla="*/ 895 w 902"/>
              <a:gd name="T119" fmla="*/ 393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2" h="901">
                <a:moveTo>
                  <a:pt x="872" y="450"/>
                </a:moveTo>
                <a:lnTo>
                  <a:pt x="849" y="450"/>
                </a:lnTo>
                <a:lnTo>
                  <a:pt x="54" y="450"/>
                </a:lnTo>
                <a:lnTo>
                  <a:pt x="30" y="450"/>
                </a:lnTo>
                <a:lnTo>
                  <a:pt x="30" y="420"/>
                </a:lnTo>
                <a:lnTo>
                  <a:pt x="54" y="420"/>
                </a:lnTo>
                <a:lnTo>
                  <a:pt x="849" y="420"/>
                </a:lnTo>
                <a:lnTo>
                  <a:pt x="872" y="420"/>
                </a:lnTo>
                <a:lnTo>
                  <a:pt x="872" y="450"/>
                </a:lnTo>
                <a:close/>
                <a:moveTo>
                  <a:pt x="692" y="773"/>
                </a:moveTo>
                <a:lnTo>
                  <a:pt x="692" y="776"/>
                </a:lnTo>
                <a:lnTo>
                  <a:pt x="690" y="778"/>
                </a:lnTo>
                <a:lnTo>
                  <a:pt x="689" y="781"/>
                </a:lnTo>
                <a:lnTo>
                  <a:pt x="687" y="783"/>
                </a:lnTo>
                <a:lnTo>
                  <a:pt x="685" y="785"/>
                </a:lnTo>
                <a:lnTo>
                  <a:pt x="683" y="787"/>
                </a:lnTo>
                <a:lnTo>
                  <a:pt x="680" y="788"/>
                </a:lnTo>
                <a:lnTo>
                  <a:pt x="677" y="788"/>
                </a:lnTo>
                <a:lnTo>
                  <a:pt x="673" y="788"/>
                </a:lnTo>
                <a:lnTo>
                  <a:pt x="671" y="787"/>
                </a:lnTo>
                <a:lnTo>
                  <a:pt x="668" y="785"/>
                </a:lnTo>
                <a:lnTo>
                  <a:pt x="666" y="783"/>
                </a:lnTo>
                <a:lnTo>
                  <a:pt x="664" y="781"/>
                </a:lnTo>
                <a:lnTo>
                  <a:pt x="663" y="778"/>
                </a:lnTo>
                <a:lnTo>
                  <a:pt x="662" y="776"/>
                </a:lnTo>
                <a:lnTo>
                  <a:pt x="662" y="773"/>
                </a:lnTo>
                <a:lnTo>
                  <a:pt x="662" y="545"/>
                </a:lnTo>
                <a:lnTo>
                  <a:pt x="662" y="542"/>
                </a:lnTo>
                <a:lnTo>
                  <a:pt x="663" y="539"/>
                </a:lnTo>
                <a:lnTo>
                  <a:pt x="664" y="537"/>
                </a:lnTo>
                <a:lnTo>
                  <a:pt x="666" y="535"/>
                </a:lnTo>
                <a:lnTo>
                  <a:pt x="668" y="532"/>
                </a:lnTo>
                <a:lnTo>
                  <a:pt x="671" y="531"/>
                </a:lnTo>
                <a:lnTo>
                  <a:pt x="673" y="530"/>
                </a:lnTo>
                <a:lnTo>
                  <a:pt x="677" y="530"/>
                </a:lnTo>
                <a:lnTo>
                  <a:pt x="680" y="530"/>
                </a:lnTo>
                <a:lnTo>
                  <a:pt x="683" y="531"/>
                </a:lnTo>
                <a:lnTo>
                  <a:pt x="685" y="532"/>
                </a:lnTo>
                <a:lnTo>
                  <a:pt x="687" y="535"/>
                </a:lnTo>
                <a:lnTo>
                  <a:pt x="689" y="537"/>
                </a:lnTo>
                <a:lnTo>
                  <a:pt x="690" y="539"/>
                </a:lnTo>
                <a:lnTo>
                  <a:pt x="692" y="542"/>
                </a:lnTo>
                <a:lnTo>
                  <a:pt x="692" y="545"/>
                </a:lnTo>
                <a:lnTo>
                  <a:pt x="692" y="773"/>
                </a:lnTo>
                <a:close/>
                <a:moveTo>
                  <a:pt x="571" y="773"/>
                </a:moveTo>
                <a:lnTo>
                  <a:pt x="571" y="776"/>
                </a:lnTo>
                <a:lnTo>
                  <a:pt x="570" y="778"/>
                </a:lnTo>
                <a:lnTo>
                  <a:pt x="569" y="781"/>
                </a:lnTo>
                <a:lnTo>
                  <a:pt x="567" y="783"/>
                </a:lnTo>
                <a:lnTo>
                  <a:pt x="565" y="785"/>
                </a:lnTo>
                <a:lnTo>
                  <a:pt x="562" y="787"/>
                </a:lnTo>
                <a:lnTo>
                  <a:pt x="560" y="788"/>
                </a:lnTo>
                <a:lnTo>
                  <a:pt x="556" y="788"/>
                </a:lnTo>
                <a:lnTo>
                  <a:pt x="553" y="788"/>
                </a:lnTo>
                <a:lnTo>
                  <a:pt x="550" y="787"/>
                </a:lnTo>
                <a:lnTo>
                  <a:pt x="548" y="785"/>
                </a:lnTo>
                <a:lnTo>
                  <a:pt x="546" y="783"/>
                </a:lnTo>
                <a:lnTo>
                  <a:pt x="544" y="781"/>
                </a:lnTo>
                <a:lnTo>
                  <a:pt x="543" y="778"/>
                </a:lnTo>
                <a:lnTo>
                  <a:pt x="541" y="776"/>
                </a:lnTo>
                <a:lnTo>
                  <a:pt x="541" y="773"/>
                </a:lnTo>
                <a:lnTo>
                  <a:pt x="541" y="545"/>
                </a:lnTo>
                <a:lnTo>
                  <a:pt x="541" y="542"/>
                </a:lnTo>
                <a:lnTo>
                  <a:pt x="543" y="539"/>
                </a:lnTo>
                <a:lnTo>
                  <a:pt x="544" y="537"/>
                </a:lnTo>
                <a:lnTo>
                  <a:pt x="546" y="535"/>
                </a:lnTo>
                <a:lnTo>
                  <a:pt x="548" y="532"/>
                </a:lnTo>
                <a:lnTo>
                  <a:pt x="550" y="531"/>
                </a:lnTo>
                <a:lnTo>
                  <a:pt x="553" y="530"/>
                </a:lnTo>
                <a:lnTo>
                  <a:pt x="556" y="530"/>
                </a:lnTo>
                <a:lnTo>
                  <a:pt x="560" y="530"/>
                </a:lnTo>
                <a:lnTo>
                  <a:pt x="562" y="531"/>
                </a:lnTo>
                <a:lnTo>
                  <a:pt x="565" y="532"/>
                </a:lnTo>
                <a:lnTo>
                  <a:pt x="567" y="535"/>
                </a:lnTo>
                <a:lnTo>
                  <a:pt x="569" y="537"/>
                </a:lnTo>
                <a:lnTo>
                  <a:pt x="570" y="539"/>
                </a:lnTo>
                <a:lnTo>
                  <a:pt x="571" y="542"/>
                </a:lnTo>
                <a:lnTo>
                  <a:pt x="571" y="545"/>
                </a:lnTo>
                <a:lnTo>
                  <a:pt x="571" y="773"/>
                </a:lnTo>
                <a:close/>
                <a:moveTo>
                  <a:pt x="361" y="773"/>
                </a:moveTo>
                <a:lnTo>
                  <a:pt x="360" y="776"/>
                </a:lnTo>
                <a:lnTo>
                  <a:pt x="360" y="778"/>
                </a:lnTo>
                <a:lnTo>
                  <a:pt x="358" y="781"/>
                </a:lnTo>
                <a:lnTo>
                  <a:pt x="357" y="783"/>
                </a:lnTo>
                <a:lnTo>
                  <a:pt x="354" y="785"/>
                </a:lnTo>
                <a:lnTo>
                  <a:pt x="352" y="787"/>
                </a:lnTo>
                <a:lnTo>
                  <a:pt x="349" y="788"/>
                </a:lnTo>
                <a:lnTo>
                  <a:pt x="346" y="788"/>
                </a:lnTo>
                <a:lnTo>
                  <a:pt x="343" y="788"/>
                </a:lnTo>
                <a:lnTo>
                  <a:pt x="340" y="787"/>
                </a:lnTo>
                <a:lnTo>
                  <a:pt x="338" y="785"/>
                </a:lnTo>
                <a:lnTo>
                  <a:pt x="336" y="783"/>
                </a:lnTo>
                <a:lnTo>
                  <a:pt x="334" y="781"/>
                </a:lnTo>
                <a:lnTo>
                  <a:pt x="332" y="778"/>
                </a:lnTo>
                <a:lnTo>
                  <a:pt x="331" y="776"/>
                </a:lnTo>
                <a:lnTo>
                  <a:pt x="331" y="773"/>
                </a:lnTo>
                <a:lnTo>
                  <a:pt x="331" y="545"/>
                </a:lnTo>
                <a:lnTo>
                  <a:pt x="331" y="542"/>
                </a:lnTo>
                <a:lnTo>
                  <a:pt x="332" y="539"/>
                </a:lnTo>
                <a:lnTo>
                  <a:pt x="334" y="537"/>
                </a:lnTo>
                <a:lnTo>
                  <a:pt x="336" y="535"/>
                </a:lnTo>
                <a:lnTo>
                  <a:pt x="338" y="532"/>
                </a:lnTo>
                <a:lnTo>
                  <a:pt x="340" y="531"/>
                </a:lnTo>
                <a:lnTo>
                  <a:pt x="343" y="530"/>
                </a:lnTo>
                <a:lnTo>
                  <a:pt x="346" y="530"/>
                </a:lnTo>
                <a:lnTo>
                  <a:pt x="349" y="530"/>
                </a:lnTo>
                <a:lnTo>
                  <a:pt x="352" y="531"/>
                </a:lnTo>
                <a:lnTo>
                  <a:pt x="354" y="532"/>
                </a:lnTo>
                <a:lnTo>
                  <a:pt x="357" y="535"/>
                </a:lnTo>
                <a:lnTo>
                  <a:pt x="358" y="537"/>
                </a:lnTo>
                <a:lnTo>
                  <a:pt x="360" y="539"/>
                </a:lnTo>
                <a:lnTo>
                  <a:pt x="360" y="542"/>
                </a:lnTo>
                <a:lnTo>
                  <a:pt x="361" y="545"/>
                </a:lnTo>
                <a:lnTo>
                  <a:pt x="361" y="773"/>
                </a:lnTo>
                <a:close/>
                <a:moveTo>
                  <a:pt x="241" y="773"/>
                </a:moveTo>
                <a:lnTo>
                  <a:pt x="240" y="776"/>
                </a:lnTo>
                <a:lnTo>
                  <a:pt x="239" y="778"/>
                </a:lnTo>
                <a:lnTo>
                  <a:pt x="238" y="781"/>
                </a:lnTo>
                <a:lnTo>
                  <a:pt x="236" y="783"/>
                </a:lnTo>
                <a:lnTo>
                  <a:pt x="234" y="785"/>
                </a:lnTo>
                <a:lnTo>
                  <a:pt x="232" y="787"/>
                </a:lnTo>
                <a:lnTo>
                  <a:pt x="228" y="788"/>
                </a:lnTo>
                <a:lnTo>
                  <a:pt x="226" y="788"/>
                </a:lnTo>
                <a:lnTo>
                  <a:pt x="223" y="788"/>
                </a:lnTo>
                <a:lnTo>
                  <a:pt x="220" y="787"/>
                </a:lnTo>
                <a:lnTo>
                  <a:pt x="218" y="785"/>
                </a:lnTo>
                <a:lnTo>
                  <a:pt x="216" y="783"/>
                </a:lnTo>
                <a:lnTo>
                  <a:pt x="213" y="781"/>
                </a:lnTo>
                <a:lnTo>
                  <a:pt x="212" y="778"/>
                </a:lnTo>
                <a:lnTo>
                  <a:pt x="211" y="776"/>
                </a:lnTo>
                <a:lnTo>
                  <a:pt x="210" y="773"/>
                </a:lnTo>
                <a:lnTo>
                  <a:pt x="210" y="545"/>
                </a:lnTo>
                <a:lnTo>
                  <a:pt x="211" y="542"/>
                </a:lnTo>
                <a:lnTo>
                  <a:pt x="212" y="539"/>
                </a:lnTo>
                <a:lnTo>
                  <a:pt x="213" y="537"/>
                </a:lnTo>
                <a:lnTo>
                  <a:pt x="216" y="535"/>
                </a:lnTo>
                <a:lnTo>
                  <a:pt x="218" y="532"/>
                </a:lnTo>
                <a:lnTo>
                  <a:pt x="220" y="531"/>
                </a:lnTo>
                <a:lnTo>
                  <a:pt x="223" y="530"/>
                </a:lnTo>
                <a:lnTo>
                  <a:pt x="226" y="530"/>
                </a:lnTo>
                <a:lnTo>
                  <a:pt x="228" y="530"/>
                </a:lnTo>
                <a:lnTo>
                  <a:pt x="232" y="531"/>
                </a:lnTo>
                <a:lnTo>
                  <a:pt x="234" y="532"/>
                </a:lnTo>
                <a:lnTo>
                  <a:pt x="236" y="535"/>
                </a:lnTo>
                <a:lnTo>
                  <a:pt x="238" y="537"/>
                </a:lnTo>
                <a:lnTo>
                  <a:pt x="239" y="539"/>
                </a:lnTo>
                <a:lnTo>
                  <a:pt x="240" y="542"/>
                </a:lnTo>
                <a:lnTo>
                  <a:pt x="241" y="545"/>
                </a:lnTo>
                <a:lnTo>
                  <a:pt x="241" y="773"/>
                </a:lnTo>
                <a:close/>
                <a:moveTo>
                  <a:pt x="103" y="241"/>
                </a:moveTo>
                <a:lnTo>
                  <a:pt x="107" y="222"/>
                </a:lnTo>
                <a:lnTo>
                  <a:pt x="114" y="204"/>
                </a:lnTo>
                <a:lnTo>
                  <a:pt x="121" y="187"/>
                </a:lnTo>
                <a:lnTo>
                  <a:pt x="130" y="171"/>
                </a:lnTo>
                <a:lnTo>
                  <a:pt x="141" y="155"/>
                </a:lnTo>
                <a:lnTo>
                  <a:pt x="151" y="141"/>
                </a:lnTo>
                <a:lnTo>
                  <a:pt x="163" y="127"/>
                </a:lnTo>
                <a:lnTo>
                  <a:pt x="176" y="114"/>
                </a:lnTo>
                <a:lnTo>
                  <a:pt x="190" y="104"/>
                </a:lnTo>
                <a:lnTo>
                  <a:pt x="204" y="93"/>
                </a:lnTo>
                <a:lnTo>
                  <a:pt x="220" y="84"/>
                </a:lnTo>
                <a:lnTo>
                  <a:pt x="235" y="77"/>
                </a:lnTo>
                <a:lnTo>
                  <a:pt x="252" y="70"/>
                </a:lnTo>
                <a:lnTo>
                  <a:pt x="269" y="65"/>
                </a:lnTo>
                <a:lnTo>
                  <a:pt x="286" y="62"/>
                </a:lnTo>
                <a:lnTo>
                  <a:pt x="304" y="61"/>
                </a:lnTo>
                <a:lnTo>
                  <a:pt x="307" y="66"/>
                </a:lnTo>
                <a:lnTo>
                  <a:pt x="311" y="72"/>
                </a:lnTo>
                <a:lnTo>
                  <a:pt x="316" y="77"/>
                </a:lnTo>
                <a:lnTo>
                  <a:pt x="322" y="81"/>
                </a:lnTo>
                <a:lnTo>
                  <a:pt x="330" y="84"/>
                </a:lnTo>
                <a:lnTo>
                  <a:pt x="339" y="88"/>
                </a:lnTo>
                <a:lnTo>
                  <a:pt x="350" y="89"/>
                </a:lnTo>
                <a:lnTo>
                  <a:pt x="361" y="90"/>
                </a:lnTo>
                <a:lnTo>
                  <a:pt x="541" y="90"/>
                </a:lnTo>
                <a:lnTo>
                  <a:pt x="553" y="89"/>
                </a:lnTo>
                <a:lnTo>
                  <a:pt x="564" y="88"/>
                </a:lnTo>
                <a:lnTo>
                  <a:pt x="573" y="84"/>
                </a:lnTo>
                <a:lnTo>
                  <a:pt x="580" y="81"/>
                </a:lnTo>
                <a:lnTo>
                  <a:pt x="587" y="77"/>
                </a:lnTo>
                <a:lnTo>
                  <a:pt x="592" y="72"/>
                </a:lnTo>
                <a:lnTo>
                  <a:pt x="596" y="66"/>
                </a:lnTo>
                <a:lnTo>
                  <a:pt x="598" y="61"/>
                </a:lnTo>
                <a:lnTo>
                  <a:pt x="617" y="62"/>
                </a:lnTo>
                <a:lnTo>
                  <a:pt x="634" y="65"/>
                </a:lnTo>
                <a:lnTo>
                  <a:pt x="651" y="70"/>
                </a:lnTo>
                <a:lnTo>
                  <a:pt x="667" y="77"/>
                </a:lnTo>
                <a:lnTo>
                  <a:pt x="683" y="84"/>
                </a:lnTo>
                <a:lnTo>
                  <a:pt x="698" y="93"/>
                </a:lnTo>
                <a:lnTo>
                  <a:pt x="713" y="104"/>
                </a:lnTo>
                <a:lnTo>
                  <a:pt x="727" y="114"/>
                </a:lnTo>
                <a:lnTo>
                  <a:pt x="740" y="127"/>
                </a:lnTo>
                <a:lnTo>
                  <a:pt x="752" y="141"/>
                </a:lnTo>
                <a:lnTo>
                  <a:pt x="762" y="155"/>
                </a:lnTo>
                <a:lnTo>
                  <a:pt x="772" y="171"/>
                </a:lnTo>
                <a:lnTo>
                  <a:pt x="781" y="187"/>
                </a:lnTo>
                <a:lnTo>
                  <a:pt x="789" y="204"/>
                </a:lnTo>
                <a:lnTo>
                  <a:pt x="794" y="222"/>
                </a:lnTo>
                <a:lnTo>
                  <a:pt x="800" y="241"/>
                </a:lnTo>
                <a:lnTo>
                  <a:pt x="831" y="390"/>
                </a:lnTo>
                <a:lnTo>
                  <a:pt x="72" y="390"/>
                </a:lnTo>
                <a:lnTo>
                  <a:pt x="103" y="241"/>
                </a:lnTo>
                <a:close/>
                <a:moveTo>
                  <a:pt x="887" y="390"/>
                </a:moveTo>
                <a:lnTo>
                  <a:pt x="861" y="390"/>
                </a:lnTo>
                <a:lnTo>
                  <a:pt x="829" y="234"/>
                </a:lnTo>
                <a:lnTo>
                  <a:pt x="823" y="213"/>
                </a:lnTo>
                <a:lnTo>
                  <a:pt x="816" y="193"/>
                </a:lnTo>
                <a:lnTo>
                  <a:pt x="807" y="173"/>
                </a:lnTo>
                <a:lnTo>
                  <a:pt x="798" y="155"/>
                </a:lnTo>
                <a:lnTo>
                  <a:pt x="786" y="137"/>
                </a:lnTo>
                <a:lnTo>
                  <a:pt x="774" y="121"/>
                </a:lnTo>
                <a:lnTo>
                  <a:pt x="760" y="106"/>
                </a:lnTo>
                <a:lnTo>
                  <a:pt x="745" y="92"/>
                </a:lnTo>
                <a:lnTo>
                  <a:pt x="729" y="79"/>
                </a:lnTo>
                <a:lnTo>
                  <a:pt x="713" y="67"/>
                </a:lnTo>
                <a:lnTo>
                  <a:pt x="696" y="58"/>
                </a:lnTo>
                <a:lnTo>
                  <a:pt x="678" y="48"/>
                </a:lnTo>
                <a:lnTo>
                  <a:pt x="658" y="42"/>
                </a:lnTo>
                <a:lnTo>
                  <a:pt x="639" y="36"/>
                </a:lnTo>
                <a:lnTo>
                  <a:pt x="619" y="32"/>
                </a:lnTo>
                <a:lnTo>
                  <a:pt x="598" y="31"/>
                </a:lnTo>
                <a:lnTo>
                  <a:pt x="595" y="23"/>
                </a:lnTo>
                <a:lnTo>
                  <a:pt x="590" y="17"/>
                </a:lnTo>
                <a:lnTo>
                  <a:pt x="583" y="11"/>
                </a:lnTo>
                <a:lnTo>
                  <a:pt x="576" y="7"/>
                </a:lnTo>
                <a:lnTo>
                  <a:pt x="568" y="4"/>
                </a:lnTo>
                <a:lnTo>
                  <a:pt x="560" y="2"/>
                </a:lnTo>
                <a:lnTo>
                  <a:pt x="550" y="0"/>
                </a:lnTo>
                <a:lnTo>
                  <a:pt x="541" y="0"/>
                </a:lnTo>
                <a:lnTo>
                  <a:pt x="361" y="0"/>
                </a:lnTo>
                <a:lnTo>
                  <a:pt x="352" y="0"/>
                </a:lnTo>
                <a:lnTo>
                  <a:pt x="343" y="2"/>
                </a:lnTo>
                <a:lnTo>
                  <a:pt x="335" y="4"/>
                </a:lnTo>
                <a:lnTo>
                  <a:pt x="326" y="7"/>
                </a:lnTo>
                <a:lnTo>
                  <a:pt x="320" y="11"/>
                </a:lnTo>
                <a:lnTo>
                  <a:pt x="313" y="17"/>
                </a:lnTo>
                <a:lnTo>
                  <a:pt x="308" y="23"/>
                </a:lnTo>
                <a:lnTo>
                  <a:pt x="304" y="31"/>
                </a:lnTo>
                <a:lnTo>
                  <a:pt x="283" y="32"/>
                </a:lnTo>
                <a:lnTo>
                  <a:pt x="264" y="36"/>
                </a:lnTo>
                <a:lnTo>
                  <a:pt x="245" y="42"/>
                </a:lnTo>
                <a:lnTo>
                  <a:pt x="225" y="48"/>
                </a:lnTo>
                <a:lnTo>
                  <a:pt x="207" y="58"/>
                </a:lnTo>
                <a:lnTo>
                  <a:pt x="190" y="67"/>
                </a:lnTo>
                <a:lnTo>
                  <a:pt x="173" y="79"/>
                </a:lnTo>
                <a:lnTo>
                  <a:pt x="157" y="92"/>
                </a:lnTo>
                <a:lnTo>
                  <a:pt x="143" y="106"/>
                </a:lnTo>
                <a:lnTo>
                  <a:pt x="129" y="121"/>
                </a:lnTo>
                <a:lnTo>
                  <a:pt x="116" y="138"/>
                </a:lnTo>
                <a:lnTo>
                  <a:pt x="105" y="155"/>
                </a:lnTo>
                <a:lnTo>
                  <a:pt x="95" y="173"/>
                </a:lnTo>
                <a:lnTo>
                  <a:pt x="86" y="193"/>
                </a:lnTo>
                <a:lnTo>
                  <a:pt x="78" y="213"/>
                </a:lnTo>
                <a:lnTo>
                  <a:pt x="73" y="234"/>
                </a:lnTo>
                <a:lnTo>
                  <a:pt x="41" y="390"/>
                </a:lnTo>
                <a:lnTo>
                  <a:pt x="15" y="390"/>
                </a:lnTo>
                <a:lnTo>
                  <a:pt x="12" y="391"/>
                </a:lnTo>
                <a:lnTo>
                  <a:pt x="10" y="391"/>
                </a:lnTo>
                <a:lnTo>
                  <a:pt x="7" y="393"/>
                </a:lnTo>
                <a:lnTo>
                  <a:pt x="4" y="395"/>
                </a:lnTo>
                <a:lnTo>
                  <a:pt x="3" y="397"/>
                </a:lnTo>
                <a:lnTo>
                  <a:pt x="1" y="400"/>
                </a:lnTo>
                <a:lnTo>
                  <a:pt x="1" y="403"/>
                </a:lnTo>
                <a:lnTo>
                  <a:pt x="0" y="405"/>
                </a:lnTo>
                <a:lnTo>
                  <a:pt x="0" y="465"/>
                </a:lnTo>
                <a:lnTo>
                  <a:pt x="1" y="468"/>
                </a:lnTo>
                <a:lnTo>
                  <a:pt x="1" y="471"/>
                </a:lnTo>
                <a:lnTo>
                  <a:pt x="3" y="474"/>
                </a:lnTo>
                <a:lnTo>
                  <a:pt x="4" y="476"/>
                </a:lnTo>
                <a:lnTo>
                  <a:pt x="7" y="478"/>
                </a:lnTo>
                <a:lnTo>
                  <a:pt x="10" y="479"/>
                </a:lnTo>
                <a:lnTo>
                  <a:pt x="12" y="480"/>
                </a:lnTo>
                <a:lnTo>
                  <a:pt x="15" y="481"/>
                </a:lnTo>
                <a:lnTo>
                  <a:pt x="41" y="480"/>
                </a:lnTo>
                <a:lnTo>
                  <a:pt x="114" y="889"/>
                </a:lnTo>
                <a:lnTo>
                  <a:pt x="116" y="894"/>
                </a:lnTo>
                <a:lnTo>
                  <a:pt x="119" y="898"/>
                </a:lnTo>
                <a:lnTo>
                  <a:pt x="123" y="900"/>
                </a:lnTo>
                <a:lnTo>
                  <a:pt x="129" y="901"/>
                </a:lnTo>
                <a:lnTo>
                  <a:pt x="773" y="901"/>
                </a:lnTo>
                <a:lnTo>
                  <a:pt x="778" y="900"/>
                </a:lnTo>
                <a:lnTo>
                  <a:pt x="783" y="898"/>
                </a:lnTo>
                <a:lnTo>
                  <a:pt x="786" y="894"/>
                </a:lnTo>
                <a:lnTo>
                  <a:pt x="788" y="889"/>
                </a:lnTo>
                <a:lnTo>
                  <a:pt x="862" y="480"/>
                </a:lnTo>
                <a:lnTo>
                  <a:pt x="887" y="480"/>
                </a:lnTo>
                <a:lnTo>
                  <a:pt x="890" y="480"/>
                </a:lnTo>
                <a:lnTo>
                  <a:pt x="893" y="479"/>
                </a:lnTo>
                <a:lnTo>
                  <a:pt x="895" y="478"/>
                </a:lnTo>
                <a:lnTo>
                  <a:pt x="897" y="476"/>
                </a:lnTo>
                <a:lnTo>
                  <a:pt x="899" y="474"/>
                </a:lnTo>
                <a:lnTo>
                  <a:pt x="901" y="471"/>
                </a:lnTo>
                <a:lnTo>
                  <a:pt x="902" y="468"/>
                </a:lnTo>
                <a:lnTo>
                  <a:pt x="902" y="466"/>
                </a:lnTo>
                <a:lnTo>
                  <a:pt x="902" y="405"/>
                </a:lnTo>
                <a:lnTo>
                  <a:pt x="902" y="403"/>
                </a:lnTo>
                <a:lnTo>
                  <a:pt x="901" y="400"/>
                </a:lnTo>
                <a:lnTo>
                  <a:pt x="899" y="397"/>
                </a:lnTo>
                <a:lnTo>
                  <a:pt x="897" y="395"/>
                </a:lnTo>
                <a:lnTo>
                  <a:pt x="895" y="393"/>
                </a:lnTo>
                <a:lnTo>
                  <a:pt x="893" y="392"/>
                </a:lnTo>
                <a:lnTo>
                  <a:pt x="890" y="391"/>
                </a:lnTo>
                <a:lnTo>
                  <a:pt x="887" y="3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4197">
            <a:extLst>
              <a:ext uri="{FF2B5EF4-FFF2-40B4-BE49-F238E27FC236}">
                <a16:creationId xmlns="" xmlns:a16="http://schemas.microsoft.com/office/drawing/2014/main" id="{55391E52-B5ED-4393-9D23-DDD26C0173A9}"/>
              </a:ext>
            </a:extLst>
          </p:cNvPr>
          <p:cNvSpPr>
            <a:spLocks noEditPoints="1"/>
          </p:cNvSpPr>
          <p:nvPr/>
        </p:nvSpPr>
        <p:spPr bwMode="auto">
          <a:xfrm>
            <a:off x="11067689" y="1621767"/>
            <a:ext cx="465827" cy="396814"/>
          </a:xfrm>
          <a:custGeom>
            <a:avLst/>
            <a:gdLst>
              <a:gd name="T0" fmla="*/ 540 w 901"/>
              <a:gd name="T1" fmla="*/ 161 h 826"/>
              <a:gd name="T2" fmla="*/ 360 w 901"/>
              <a:gd name="T3" fmla="*/ 255 h 826"/>
              <a:gd name="T4" fmla="*/ 360 w 901"/>
              <a:gd name="T5" fmla="*/ 255 h 826"/>
              <a:gd name="T6" fmla="*/ 201 w 901"/>
              <a:gd name="T7" fmla="*/ 255 h 826"/>
              <a:gd name="T8" fmla="*/ 749 w 901"/>
              <a:gd name="T9" fmla="*/ 46 h 826"/>
              <a:gd name="T10" fmla="*/ 692 w 901"/>
              <a:gd name="T11" fmla="*/ 248 h 826"/>
              <a:gd name="T12" fmla="*/ 568 w 901"/>
              <a:gd name="T13" fmla="*/ 103 h 826"/>
              <a:gd name="T14" fmla="*/ 556 w 901"/>
              <a:gd name="T15" fmla="*/ 104 h 826"/>
              <a:gd name="T16" fmla="*/ 341 w 901"/>
              <a:gd name="T17" fmla="*/ 135 h 826"/>
              <a:gd name="T18" fmla="*/ 333 w 901"/>
              <a:gd name="T19" fmla="*/ 141 h 826"/>
              <a:gd name="T20" fmla="*/ 330 w 901"/>
              <a:gd name="T21" fmla="*/ 255 h 826"/>
              <a:gd name="T22" fmla="*/ 120 w 901"/>
              <a:gd name="T23" fmla="*/ 4 h 826"/>
              <a:gd name="T24" fmla="*/ 109 w 901"/>
              <a:gd name="T25" fmla="*/ 0 h 826"/>
              <a:gd name="T26" fmla="*/ 5 w 901"/>
              <a:gd name="T27" fmla="*/ 48 h 826"/>
              <a:gd name="T28" fmla="*/ 0 w 901"/>
              <a:gd name="T29" fmla="*/ 58 h 826"/>
              <a:gd name="T30" fmla="*/ 82 w 901"/>
              <a:gd name="T31" fmla="*/ 255 h 826"/>
              <a:gd name="T32" fmla="*/ 5 w 901"/>
              <a:gd name="T33" fmla="*/ 259 h 826"/>
              <a:gd name="T34" fmla="*/ 0 w 901"/>
              <a:gd name="T35" fmla="*/ 271 h 826"/>
              <a:gd name="T36" fmla="*/ 120 w 901"/>
              <a:gd name="T37" fmla="*/ 643 h 826"/>
              <a:gd name="T38" fmla="*/ 589 w 901"/>
              <a:gd name="T39" fmla="*/ 676 h 826"/>
              <a:gd name="T40" fmla="*/ 157 w 901"/>
              <a:gd name="T41" fmla="*/ 679 h 826"/>
              <a:gd name="T42" fmla="*/ 131 w 901"/>
              <a:gd name="T43" fmla="*/ 693 h 826"/>
              <a:gd name="T44" fmla="*/ 113 w 901"/>
              <a:gd name="T45" fmla="*/ 716 h 826"/>
              <a:gd name="T46" fmla="*/ 105 w 901"/>
              <a:gd name="T47" fmla="*/ 744 h 826"/>
              <a:gd name="T48" fmla="*/ 108 w 901"/>
              <a:gd name="T49" fmla="*/ 774 h 826"/>
              <a:gd name="T50" fmla="*/ 122 w 901"/>
              <a:gd name="T51" fmla="*/ 798 h 826"/>
              <a:gd name="T52" fmla="*/ 144 w 901"/>
              <a:gd name="T53" fmla="*/ 818 h 826"/>
              <a:gd name="T54" fmla="*/ 172 w 901"/>
              <a:gd name="T55" fmla="*/ 826 h 826"/>
              <a:gd name="T56" fmla="*/ 202 w 901"/>
              <a:gd name="T57" fmla="*/ 823 h 826"/>
              <a:gd name="T58" fmla="*/ 228 w 901"/>
              <a:gd name="T59" fmla="*/ 809 h 826"/>
              <a:gd name="T60" fmla="*/ 246 w 901"/>
              <a:gd name="T61" fmla="*/ 787 h 826"/>
              <a:gd name="T62" fmla="*/ 255 w 901"/>
              <a:gd name="T63" fmla="*/ 759 h 826"/>
              <a:gd name="T64" fmla="*/ 246 w 901"/>
              <a:gd name="T65" fmla="*/ 716 h 826"/>
              <a:gd name="T66" fmla="*/ 514 w 901"/>
              <a:gd name="T67" fmla="*/ 727 h 826"/>
              <a:gd name="T68" fmla="*/ 512 w 901"/>
              <a:gd name="T69" fmla="*/ 766 h 826"/>
              <a:gd name="T70" fmla="*/ 523 w 901"/>
              <a:gd name="T71" fmla="*/ 793 h 826"/>
              <a:gd name="T72" fmla="*/ 543 w 901"/>
              <a:gd name="T73" fmla="*/ 813 h 826"/>
              <a:gd name="T74" fmla="*/ 570 w 901"/>
              <a:gd name="T75" fmla="*/ 825 h 826"/>
              <a:gd name="T76" fmla="*/ 601 w 901"/>
              <a:gd name="T77" fmla="*/ 825 h 826"/>
              <a:gd name="T78" fmla="*/ 628 w 901"/>
              <a:gd name="T79" fmla="*/ 813 h 826"/>
              <a:gd name="T80" fmla="*/ 648 w 901"/>
              <a:gd name="T81" fmla="*/ 793 h 826"/>
              <a:gd name="T82" fmla="*/ 659 w 901"/>
              <a:gd name="T83" fmla="*/ 766 h 826"/>
              <a:gd name="T84" fmla="*/ 658 w 901"/>
              <a:gd name="T85" fmla="*/ 730 h 826"/>
              <a:gd name="T86" fmla="*/ 635 w 901"/>
              <a:gd name="T87" fmla="*/ 695 h 826"/>
              <a:gd name="T88" fmla="*/ 630 w 901"/>
              <a:gd name="T89" fmla="*/ 635 h 826"/>
              <a:gd name="T90" fmla="*/ 886 w 901"/>
              <a:gd name="T91" fmla="*/ 75 h 826"/>
              <a:gd name="T92" fmla="*/ 897 w 901"/>
              <a:gd name="T93" fmla="*/ 70 h 826"/>
              <a:gd name="T94" fmla="*/ 901 w 901"/>
              <a:gd name="T95" fmla="*/ 60 h 826"/>
              <a:gd name="T96" fmla="*/ 897 w 901"/>
              <a:gd name="T97" fmla="*/ 49 h 826"/>
              <a:gd name="T98" fmla="*/ 886 w 901"/>
              <a:gd name="T99" fmla="*/ 45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01" h="826">
                <a:moveTo>
                  <a:pt x="442" y="255"/>
                </a:moveTo>
                <a:lnTo>
                  <a:pt x="540" y="161"/>
                </a:lnTo>
                <a:lnTo>
                  <a:pt x="540" y="161"/>
                </a:lnTo>
                <a:lnTo>
                  <a:pt x="540" y="161"/>
                </a:lnTo>
                <a:lnTo>
                  <a:pt x="562" y="139"/>
                </a:lnTo>
                <a:lnTo>
                  <a:pt x="659" y="255"/>
                </a:lnTo>
                <a:lnTo>
                  <a:pt x="442" y="255"/>
                </a:lnTo>
                <a:close/>
                <a:moveTo>
                  <a:pt x="360" y="255"/>
                </a:moveTo>
                <a:lnTo>
                  <a:pt x="360" y="165"/>
                </a:lnTo>
                <a:lnTo>
                  <a:pt x="493" y="165"/>
                </a:lnTo>
                <a:lnTo>
                  <a:pt x="399" y="255"/>
                </a:lnTo>
                <a:lnTo>
                  <a:pt x="360" y="255"/>
                </a:lnTo>
                <a:close/>
                <a:moveTo>
                  <a:pt x="114" y="255"/>
                </a:moveTo>
                <a:lnTo>
                  <a:pt x="34" y="67"/>
                </a:lnTo>
                <a:lnTo>
                  <a:pt x="101" y="35"/>
                </a:lnTo>
                <a:lnTo>
                  <a:pt x="201" y="255"/>
                </a:lnTo>
                <a:lnTo>
                  <a:pt x="114" y="255"/>
                </a:lnTo>
                <a:close/>
                <a:moveTo>
                  <a:pt x="886" y="45"/>
                </a:moveTo>
                <a:lnTo>
                  <a:pt x="753" y="45"/>
                </a:lnTo>
                <a:lnTo>
                  <a:pt x="749" y="46"/>
                </a:lnTo>
                <a:lnTo>
                  <a:pt x="745" y="48"/>
                </a:lnTo>
                <a:lnTo>
                  <a:pt x="740" y="51"/>
                </a:lnTo>
                <a:lnTo>
                  <a:pt x="739" y="57"/>
                </a:lnTo>
                <a:lnTo>
                  <a:pt x="692" y="248"/>
                </a:lnTo>
                <a:lnTo>
                  <a:pt x="575" y="107"/>
                </a:lnTo>
                <a:lnTo>
                  <a:pt x="573" y="105"/>
                </a:lnTo>
                <a:lnTo>
                  <a:pt x="571" y="104"/>
                </a:lnTo>
                <a:lnTo>
                  <a:pt x="568" y="103"/>
                </a:lnTo>
                <a:lnTo>
                  <a:pt x="564" y="102"/>
                </a:lnTo>
                <a:lnTo>
                  <a:pt x="561" y="102"/>
                </a:lnTo>
                <a:lnTo>
                  <a:pt x="559" y="103"/>
                </a:lnTo>
                <a:lnTo>
                  <a:pt x="556" y="104"/>
                </a:lnTo>
                <a:lnTo>
                  <a:pt x="554" y="106"/>
                </a:lnTo>
                <a:lnTo>
                  <a:pt x="524" y="135"/>
                </a:lnTo>
                <a:lnTo>
                  <a:pt x="345" y="135"/>
                </a:lnTo>
                <a:lnTo>
                  <a:pt x="341" y="135"/>
                </a:lnTo>
                <a:lnTo>
                  <a:pt x="339" y="136"/>
                </a:lnTo>
                <a:lnTo>
                  <a:pt x="336" y="138"/>
                </a:lnTo>
                <a:lnTo>
                  <a:pt x="334" y="139"/>
                </a:lnTo>
                <a:lnTo>
                  <a:pt x="333" y="141"/>
                </a:lnTo>
                <a:lnTo>
                  <a:pt x="331" y="144"/>
                </a:lnTo>
                <a:lnTo>
                  <a:pt x="331" y="147"/>
                </a:lnTo>
                <a:lnTo>
                  <a:pt x="330" y="150"/>
                </a:lnTo>
                <a:lnTo>
                  <a:pt x="330" y="255"/>
                </a:lnTo>
                <a:lnTo>
                  <a:pt x="234" y="255"/>
                </a:lnTo>
                <a:lnTo>
                  <a:pt x="123" y="8"/>
                </a:lnTo>
                <a:lnTo>
                  <a:pt x="122" y="6"/>
                </a:lnTo>
                <a:lnTo>
                  <a:pt x="120" y="4"/>
                </a:lnTo>
                <a:lnTo>
                  <a:pt x="117" y="2"/>
                </a:lnTo>
                <a:lnTo>
                  <a:pt x="114" y="1"/>
                </a:lnTo>
                <a:lnTo>
                  <a:pt x="111" y="0"/>
                </a:lnTo>
                <a:lnTo>
                  <a:pt x="109" y="0"/>
                </a:lnTo>
                <a:lnTo>
                  <a:pt x="106" y="0"/>
                </a:lnTo>
                <a:lnTo>
                  <a:pt x="102" y="1"/>
                </a:lnTo>
                <a:lnTo>
                  <a:pt x="8" y="46"/>
                </a:lnTo>
                <a:lnTo>
                  <a:pt x="5" y="48"/>
                </a:lnTo>
                <a:lnTo>
                  <a:pt x="3" y="50"/>
                </a:lnTo>
                <a:lnTo>
                  <a:pt x="2" y="52"/>
                </a:lnTo>
                <a:lnTo>
                  <a:pt x="1" y="54"/>
                </a:lnTo>
                <a:lnTo>
                  <a:pt x="0" y="58"/>
                </a:lnTo>
                <a:lnTo>
                  <a:pt x="0" y="60"/>
                </a:lnTo>
                <a:lnTo>
                  <a:pt x="0" y="63"/>
                </a:lnTo>
                <a:lnTo>
                  <a:pt x="1" y="66"/>
                </a:lnTo>
                <a:lnTo>
                  <a:pt x="82" y="255"/>
                </a:lnTo>
                <a:lnTo>
                  <a:pt x="15" y="255"/>
                </a:lnTo>
                <a:lnTo>
                  <a:pt x="11" y="256"/>
                </a:lnTo>
                <a:lnTo>
                  <a:pt x="7" y="257"/>
                </a:lnTo>
                <a:lnTo>
                  <a:pt x="5" y="259"/>
                </a:lnTo>
                <a:lnTo>
                  <a:pt x="2" y="261"/>
                </a:lnTo>
                <a:lnTo>
                  <a:pt x="1" y="265"/>
                </a:lnTo>
                <a:lnTo>
                  <a:pt x="0" y="268"/>
                </a:lnTo>
                <a:lnTo>
                  <a:pt x="0" y="271"/>
                </a:lnTo>
                <a:lnTo>
                  <a:pt x="1" y="275"/>
                </a:lnTo>
                <a:lnTo>
                  <a:pt x="114" y="635"/>
                </a:lnTo>
                <a:lnTo>
                  <a:pt x="116" y="640"/>
                </a:lnTo>
                <a:lnTo>
                  <a:pt x="120" y="643"/>
                </a:lnTo>
                <a:lnTo>
                  <a:pt x="123" y="645"/>
                </a:lnTo>
                <a:lnTo>
                  <a:pt x="128" y="646"/>
                </a:lnTo>
                <a:lnTo>
                  <a:pt x="596" y="646"/>
                </a:lnTo>
                <a:lnTo>
                  <a:pt x="589" y="676"/>
                </a:lnTo>
                <a:lnTo>
                  <a:pt x="180" y="676"/>
                </a:lnTo>
                <a:lnTo>
                  <a:pt x="172" y="676"/>
                </a:lnTo>
                <a:lnTo>
                  <a:pt x="165" y="677"/>
                </a:lnTo>
                <a:lnTo>
                  <a:pt x="157" y="679"/>
                </a:lnTo>
                <a:lnTo>
                  <a:pt x="151" y="682"/>
                </a:lnTo>
                <a:lnTo>
                  <a:pt x="144" y="685"/>
                </a:lnTo>
                <a:lnTo>
                  <a:pt x="138" y="689"/>
                </a:lnTo>
                <a:lnTo>
                  <a:pt x="131" y="693"/>
                </a:lnTo>
                <a:lnTo>
                  <a:pt x="127" y="698"/>
                </a:lnTo>
                <a:lnTo>
                  <a:pt x="122" y="703"/>
                </a:lnTo>
                <a:lnTo>
                  <a:pt x="117" y="709"/>
                </a:lnTo>
                <a:lnTo>
                  <a:pt x="113" y="716"/>
                </a:lnTo>
                <a:lnTo>
                  <a:pt x="110" y="722"/>
                </a:lnTo>
                <a:lnTo>
                  <a:pt x="108" y="729"/>
                </a:lnTo>
                <a:lnTo>
                  <a:pt x="106" y="736"/>
                </a:lnTo>
                <a:lnTo>
                  <a:pt x="105" y="744"/>
                </a:lnTo>
                <a:lnTo>
                  <a:pt x="105" y="751"/>
                </a:lnTo>
                <a:lnTo>
                  <a:pt x="105" y="759"/>
                </a:lnTo>
                <a:lnTo>
                  <a:pt x="106" y="766"/>
                </a:lnTo>
                <a:lnTo>
                  <a:pt x="108" y="774"/>
                </a:lnTo>
                <a:lnTo>
                  <a:pt x="110" y="780"/>
                </a:lnTo>
                <a:lnTo>
                  <a:pt x="113" y="787"/>
                </a:lnTo>
                <a:lnTo>
                  <a:pt x="117" y="793"/>
                </a:lnTo>
                <a:lnTo>
                  <a:pt x="122" y="798"/>
                </a:lnTo>
                <a:lnTo>
                  <a:pt x="127" y="804"/>
                </a:lnTo>
                <a:lnTo>
                  <a:pt x="131" y="809"/>
                </a:lnTo>
                <a:lnTo>
                  <a:pt x="138" y="813"/>
                </a:lnTo>
                <a:lnTo>
                  <a:pt x="144" y="818"/>
                </a:lnTo>
                <a:lnTo>
                  <a:pt x="151" y="821"/>
                </a:lnTo>
                <a:lnTo>
                  <a:pt x="157" y="823"/>
                </a:lnTo>
                <a:lnTo>
                  <a:pt x="165" y="825"/>
                </a:lnTo>
                <a:lnTo>
                  <a:pt x="172" y="826"/>
                </a:lnTo>
                <a:lnTo>
                  <a:pt x="180" y="826"/>
                </a:lnTo>
                <a:lnTo>
                  <a:pt x="187" y="826"/>
                </a:lnTo>
                <a:lnTo>
                  <a:pt x="195" y="825"/>
                </a:lnTo>
                <a:lnTo>
                  <a:pt x="202" y="823"/>
                </a:lnTo>
                <a:lnTo>
                  <a:pt x="209" y="821"/>
                </a:lnTo>
                <a:lnTo>
                  <a:pt x="215" y="818"/>
                </a:lnTo>
                <a:lnTo>
                  <a:pt x="221" y="813"/>
                </a:lnTo>
                <a:lnTo>
                  <a:pt x="228" y="809"/>
                </a:lnTo>
                <a:lnTo>
                  <a:pt x="233" y="804"/>
                </a:lnTo>
                <a:lnTo>
                  <a:pt x="238" y="798"/>
                </a:lnTo>
                <a:lnTo>
                  <a:pt x="242" y="793"/>
                </a:lnTo>
                <a:lnTo>
                  <a:pt x="246" y="787"/>
                </a:lnTo>
                <a:lnTo>
                  <a:pt x="249" y="780"/>
                </a:lnTo>
                <a:lnTo>
                  <a:pt x="251" y="774"/>
                </a:lnTo>
                <a:lnTo>
                  <a:pt x="254" y="766"/>
                </a:lnTo>
                <a:lnTo>
                  <a:pt x="255" y="759"/>
                </a:lnTo>
                <a:lnTo>
                  <a:pt x="255" y="751"/>
                </a:lnTo>
                <a:lnTo>
                  <a:pt x="254" y="738"/>
                </a:lnTo>
                <a:lnTo>
                  <a:pt x="250" y="727"/>
                </a:lnTo>
                <a:lnTo>
                  <a:pt x="246" y="716"/>
                </a:lnTo>
                <a:lnTo>
                  <a:pt x="240" y="706"/>
                </a:lnTo>
                <a:lnTo>
                  <a:pt x="526" y="706"/>
                </a:lnTo>
                <a:lnTo>
                  <a:pt x="519" y="716"/>
                </a:lnTo>
                <a:lnTo>
                  <a:pt x="514" y="727"/>
                </a:lnTo>
                <a:lnTo>
                  <a:pt x="511" y="738"/>
                </a:lnTo>
                <a:lnTo>
                  <a:pt x="510" y="751"/>
                </a:lnTo>
                <a:lnTo>
                  <a:pt x="511" y="759"/>
                </a:lnTo>
                <a:lnTo>
                  <a:pt x="512" y="766"/>
                </a:lnTo>
                <a:lnTo>
                  <a:pt x="514" y="774"/>
                </a:lnTo>
                <a:lnTo>
                  <a:pt x="516" y="780"/>
                </a:lnTo>
                <a:lnTo>
                  <a:pt x="519" y="787"/>
                </a:lnTo>
                <a:lnTo>
                  <a:pt x="523" y="793"/>
                </a:lnTo>
                <a:lnTo>
                  <a:pt x="528" y="798"/>
                </a:lnTo>
                <a:lnTo>
                  <a:pt x="532" y="804"/>
                </a:lnTo>
                <a:lnTo>
                  <a:pt x="538" y="809"/>
                </a:lnTo>
                <a:lnTo>
                  <a:pt x="543" y="813"/>
                </a:lnTo>
                <a:lnTo>
                  <a:pt x="549" y="818"/>
                </a:lnTo>
                <a:lnTo>
                  <a:pt x="556" y="821"/>
                </a:lnTo>
                <a:lnTo>
                  <a:pt x="563" y="823"/>
                </a:lnTo>
                <a:lnTo>
                  <a:pt x="570" y="825"/>
                </a:lnTo>
                <a:lnTo>
                  <a:pt x="577" y="826"/>
                </a:lnTo>
                <a:lnTo>
                  <a:pt x="586" y="826"/>
                </a:lnTo>
                <a:lnTo>
                  <a:pt x="593" y="826"/>
                </a:lnTo>
                <a:lnTo>
                  <a:pt x="601" y="825"/>
                </a:lnTo>
                <a:lnTo>
                  <a:pt x="607" y="823"/>
                </a:lnTo>
                <a:lnTo>
                  <a:pt x="615" y="821"/>
                </a:lnTo>
                <a:lnTo>
                  <a:pt x="621" y="818"/>
                </a:lnTo>
                <a:lnTo>
                  <a:pt x="628" y="813"/>
                </a:lnTo>
                <a:lnTo>
                  <a:pt x="633" y="809"/>
                </a:lnTo>
                <a:lnTo>
                  <a:pt x="638" y="804"/>
                </a:lnTo>
                <a:lnTo>
                  <a:pt x="644" y="798"/>
                </a:lnTo>
                <a:lnTo>
                  <a:pt x="648" y="793"/>
                </a:lnTo>
                <a:lnTo>
                  <a:pt x="651" y="787"/>
                </a:lnTo>
                <a:lnTo>
                  <a:pt x="654" y="780"/>
                </a:lnTo>
                <a:lnTo>
                  <a:pt x="658" y="774"/>
                </a:lnTo>
                <a:lnTo>
                  <a:pt x="659" y="766"/>
                </a:lnTo>
                <a:lnTo>
                  <a:pt x="660" y="759"/>
                </a:lnTo>
                <a:lnTo>
                  <a:pt x="661" y="751"/>
                </a:lnTo>
                <a:lnTo>
                  <a:pt x="660" y="740"/>
                </a:lnTo>
                <a:lnTo>
                  <a:pt x="658" y="730"/>
                </a:lnTo>
                <a:lnTo>
                  <a:pt x="653" y="720"/>
                </a:lnTo>
                <a:lnTo>
                  <a:pt x="649" y="710"/>
                </a:lnTo>
                <a:lnTo>
                  <a:pt x="643" y="702"/>
                </a:lnTo>
                <a:lnTo>
                  <a:pt x="635" y="695"/>
                </a:lnTo>
                <a:lnTo>
                  <a:pt x="627" y="689"/>
                </a:lnTo>
                <a:lnTo>
                  <a:pt x="618" y="684"/>
                </a:lnTo>
                <a:lnTo>
                  <a:pt x="629" y="637"/>
                </a:lnTo>
                <a:lnTo>
                  <a:pt x="630" y="635"/>
                </a:lnTo>
                <a:lnTo>
                  <a:pt x="630" y="634"/>
                </a:lnTo>
                <a:lnTo>
                  <a:pt x="717" y="274"/>
                </a:lnTo>
                <a:lnTo>
                  <a:pt x="765" y="75"/>
                </a:lnTo>
                <a:lnTo>
                  <a:pt x="886" y="75"/>
                </a:lnTo>
                <a:lnTo>
                  <a:pt x="889" y="75"/>
                </a:lnTo>
                <a:lnTo>
                  <a:pt x="891" y="74"/>
                </a:lnTo>
                <a:lnTo>
                  <a:pt x="895" y="73"/>
                </a:lnTo>
                <a:lnTo>
                  <a:pt x="897" y="70"/>
                </a:lnTo>
                <a:lnTo>
                  <a:pt x="899" y="68"/>
                </a:lnTo>
                <a:lnTo>
                  <a:pt x="900" y="66"/>
                </a:lnTo>
                <a:lnTo>
                  <a:pt x="901" y="63"/>
                </a:lnTo>
                <a:lnTo>
                  <a:pt x="901" y="60"/>
                </a:lnTo>
                <a:lnTo>
                  <a:pt x="901" y="57"/>
                </a:lnTo>
                <a:lnTo>
                  <a:pt x="900" y="54"/>
                </a:lnTo>
                <a:lnTo>
                  <a:pt x="899" y="51"/>
                </a:lnTo>
                <a:lnTo>
                  <a:pt x="897" y="49"/>
                </a:lnTo>
                <a:lnTo>
                  <a:pt x="895" y="47"/>
                </a:lnTo>
                <a:lnTo>
                  <a:pt x="891" y="46"/>
                </a:lnTo>
                <a:lnTo>
                  <a:pt x="889" y="45"/>
                </a:lnTo>
                <a:lnTo>
                  <a:pt x="886" y="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17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=""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3019244" y="2493034"/>
            <a:ext cx="9172755" cy="213935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600"/>
          </a:p>
        </p:txBody>
      </p:sp>
      <p:cxnSp>
        <p:nvCxnSpPr>
          <p:cNvPr id="48" name="直接连接符 25"/>
          <p:cNvCxnSpPr/>
          <p:nvPr/>
        </p:nvCxnSpPr>
        <p:spPr>
          <a:xfrm>
            <a:off x="777379" y="0"/>
            <a:ext cx="0" cy="2924944"/>
          </a:xfrm>
          <a:prstGeom prst="line">
            <a:avLst/>
          </a:prstGeom>
          <a:ln w="9525">
            <a:solidFill>
              <a:srgbClr val="3CCCC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4"/>
          <p:cNvSpPr/>
          <p:nvPr/>
        </p:nvSpPr>
        <p:spPr>
          <a:xfrm>
            <a:off x="336947" y="2928806"/>
            <a:ext cx="944488" cy="944488"/>
          </a:xfrm>
          <a:prstGeom prst="ellipse">
            <a:avLst/>
          </a:prstGeom>
          <a:noFill/>
          <a:ln w="9525">
            <a:solidFill>
              <a:srgbClr val="3CCCC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9"/>
          <p:cNvSpPr txBox="1"/>
          <p:nvPr/>
        </p:nvSpPr>
        <p:spPr>
          <a:xfrm>
            <a:off x="336947" y="3093784"/>
            <a:ext cx="94448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ru-RU" altLang="zh-CN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05</a:t>
            </a:r>
            <a:endParaRPr lang="en-US" altLang="zh-CN" sz="32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51" name="TextBox 7"/>
          <p:cNvSpPr>
            <a:spLocks noChangeArrowheads="1"/>
          </p:cNvSpPr>
          <p:nvPr/>
        </p:nvSpPr>
        <p:spPr bwMode="auto">
          <a:xfrm>
            <a:off x="3165894" y="2717920"/>
            <a:ext cx="880757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Решение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6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кейс-задания</a:t>
            </a:r>
            <a:r>
              <a:rPr lang="ru-RU" altLang="zh-CN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 № 3</a:t>
            </a:r>
            <a:endParaRPr lang="zh-CN" altLang="en-US" sz="60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微软雅黑" panose="020B0503020204020204" pitchFamily="34" charset="-122"/>
            </a:endParaRPr>
          </a:p>
        </p:txBody>
      </p:sp>
      <p:sp>
        <p:nvSpPr>
          <p:cNvPr id="10" name="椭圆 42"/>
          <p:cNvSpPr/>
          <p:nvPr/>
        </p:nvSpPr>
        <p:spPr>
          <a:xfrm>
            <a:off x="669367" y="2276872"/>
            <a:ext cx="216024" cy="216024"/>
          </a:xfrm>
          <a:prstGeom prst="ellipse">
            <a:avLst/>
          </a:prstGeom>
          <a:solidFill>
            <a:srgbClr val="3CC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38"/>
          <p:cNvSpPr/>
          <p:nvPr/>
        </p:nvSpPr>
        <p:spPr>
          <a:xfrm>
            <a:off x="669367" y="1412776"/>
            <a:ext cx="216024" cy="216024"/>
          </a:xfrm>
          <a:prstGeom prst="ellipse">
            <a:avLst/>
          </a:prstGeom>
          <a:solidFill>
            <a:srgbClr val="3CC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41"/>
          <p:cNvSpPr/>
          <p:nvPr/>
        </p:nvSpPr>
        <p:spPr>
          <a:xfrm>
            <a:off x="669367" y="1844824"/>
            <a:ext cx="216024" cy="216024"/>
          </a:xfrm>
          <a:prstGeom prst="ellipse">
            <a:avLst/>
          </a:prstGeom>
          <a:solidFill>
            <a:srgbClr val="3CC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5644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=""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BFBEE536-15E8-4AEB-9601-528D20F19BCD}"/>
              </a:ext>
            </a:extLst>
          </p:cNvPr>
          <p:cNvSpPr txBox="1"/>
          <p:nvPr/>
        </p:nvSpPr>
        <p:spPr>
          <a:xfrm>
            <a:off x="182107" y="0"/>
            <a:ext cx="637396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можно сегментировать рынок компании, какие сегменты рынка могут быть целевыми, а какие, наоборот, являются бесперспективными? </a:t>
            </a:r>
            <a:endParaRPr lang="en-US" sz="4000" b="1" dirty="0">
              <a:latin typeface="+mj-lt"/>
            </a:endParaRPr>
          </a:p>
        </p:txBody>
      </p:sp>
      <p:grpSp>
        <p:nvGrpSpPr>
          <p:cNvPr id="4" name="Group 52">
            <a:extLst>
              <a:ext uri="{FF2B5EF4-FFF2-40B4-BE49-F238E27FC236}">
                <a16:creationId xmlns="" xmlns:a16="http://schemas.microsoft.com/office/drawing/2014/main" id="{38C9BB15-836C-43DB-A14E-1B60FA9DDB52}"/>
              </a:ext>
            </a:extLst>
          </p:cNvPr>
          <p:cNvGrpSpPr/>
          <p:nvPr/>
        </p:nvGrpSpPr>
        <p:grpSpPr>
          <a:xfrm>
            <a:off x="3478213" y="823913"/>
            <a:ext cx="5210174" cy="5210174"/>
            <a:chOff x="2282825" y="1614488"/>
            <a:chExt cx="4552950" cy="4552950"/>
          </a:xfrm>
        </p:grpSpPr>
        <p:sp>
          <p:nvSpPr>
            <p:cNvPr id="57" name="Freeform 5">
              <a:extLst>
                <a:ext uri="{FF2B5EF4-FFF2-40B4-BE49-F238E27FC236}">
                  <a16:creationId xmlns="" xmlns:a16="http://schemas.microsoft.com/office/drawing/2014/main" id="{36E76328-72C9-4B9D-8CE0-A57CC6414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300" y="2398713"/>
              <a:ext cx="1260475" cy="1320800"/>
            </a:xfrm>
            <a:custGeom>
              <a:avLst/>
              <a:gdLst>
                <a:gd name="T0" fmla="*/ 0 w 103"/>
                <a:gd name="T1" fmla="*/ 58 h 108"/>
                <a:gd name="T2" fmla="*/ 58 w 103"/>
                <a:gd name="T3" fmla="*/ 0 h 108"/>
                <a:gd name="T4" fmla="*/ 103 w 103"/>
                <a:gd name="T5" fmla="*/ 108 h 108"/>
                <a:gd name="T6" fmla="*/ 21 w 103"/>
                <a:gd name="T7" fmla="*/ 108 h 108"/>
                <a:gd name="T8" fmla="*/ 0 w 103"/>
                <a:gd name="T9" fmla="*/ 5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8">
                  <a:moveTo>
                    <a:pt x="0" y="58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84" y="29"/>
                    <a:pt x="100" y="67"/>
                    <a:pt x="103" y="108"/>
                  </a:cubicBezTo>
                  <a:cubicBezTo>
                    <a:pt x="21" y="108"/>
                    <a:pt x="21" y="108"/>
                    <a:pt x="21" y="108"/>
                  </a:cubicBezTo>
                  <a:cubicBezTo>
                    <a:pt x="18" y="90"/>
                    <a:pt x="11" y="73"/>
                    <a:pt x="0" y="5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6">
              <a:extLst>
                <a:ext uri="{FF2B5EF4-FFF2-40B4-BE49-F238E27FC236}">
                  <a16:creationId xmlns="" xmlns:a16="http://schemas.microsoft.com/office/drawing/2014/main" id="{99B30E6E-5BB6-4C4B-87C3-64DCFDD00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300" y="4049713"/>
              <a:ext cx="1260475" cy="1335088"/>
            </a:xfrm>
            <a:custGeom>
              <a:avLst/>
              <a:gdLst>
                <a:gd name="T0" fmla="*/ 21 w 103"/>
                <a:gd name="T1" fmla="*/ 0 h 109"/>
                <a:gd name="T2" fmla="*/ 103 w 103"/>
                <a:gd name="T3" fmla="*/ 0 h 109"/>
                <a:gd name="T4" fmla="*/ 58 w 103"/>
                <a:gd name="T5" fmla="*/ 109 h 109"/>
                <a:gd name="T6" fmla="*/ 0 w 103"/>
                <a:gd name="T7" fmla="*/ 51 h 109"/>
                <a:gd name="T8" fmla="*/ 21 w 103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9">
                  <a:moveTo>
                    <a:pt x="21" y="0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100" y="42"/>
                    <a:pt x="84" y="79"/>
                    <a:pt x="58" y="10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1" y="36"/>
                    <a:pt x="18" y="19"/>
                    <a:pt x="21" y="0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7">
              <a:extLst>
                <a:ext uri="{FF2B5EF4-FFF2-40B4-BE49-F238E27FC236}">
                  <a16:creationId xmlns="" xmlns:a16="http://schemas.microsoft.com/office/drawing/2014/main" id="{D3F11AAF-8333-456A-8917-E09B48A8F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0" y="1614488"/>
              <a:ext cx="1322388" cy="1260475"/>
            </a:xfrm>
            <a:custGeom>
              <a:avLst/>
              <a:gdLst>
                <a:gd name="T0" fmla="*/ 0 w 108"/>
                <a:gd name="T1" fmla="*/ 82 h 103"/>
                <a:gd name="T2" fmla="*/ 0 w 108"/>
                <a:gd name="T3" fmla="*/ 0 h 103"/>
                <a:gd name="T4" fmla="*/ 108 w 108"/>
                <a:gd name="T5" fmla="*/ 45 h 103"/>
                <a:gd name="T6" fmla="*/ 50 w 108"/>
                <a:gd name="T7" fmla="*/ 103 h 103"/>
                <a:gd name="T8" fmla="*/ 0 w 108"/>
                <a:gd name="T9" fmla="*/ 8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3">
                  <a:moveTo>
                    <a:pt x="0" y="8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1" y="3"/>
                    <a:pt x="79" y="19"/>
                    <a:pt x="108" y="45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36" y="92"/>
                    <a:pt x="18" y="85"/>
                    <a:pt x="0" y="82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8">
              <a:extLst>
                <a:ext uri="{FF2B5EF4-FFF2-40B4-BE49-F238E27FC236}">
                  <a16:creationId xmlns="" xmlns:a16="http://schemas.microsoft.com/office/drawing/2014/main" id="{5E26CB43-D01F-48D4-9844-7A1819539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2825" y="4049713"/>
              <a:ext cx="1260475" cy="1335088"/>
            </a:xfrm>
            <a:custGeom>
              <a:avLst/>
              <a:gdLst>
                <a:gd name="T0" fmla="*/ 103 w 103"/>
                <a:gd name="T1" fmla="*/ 51 h 109"/>
                <a:gd name="T2" fmla="*/ 45 w 103"/>
                <a:gd name="T3" fmla="*/ 109 h 109"/>
                <a:gd name="T4" fmla="*/ 0 w 103"/>
                <a:gd name="T5" fmla="*/ 0 h 109"/>
                <a:gd name="T6" fmla="*/ 83 w 103"/>
                <a:gd name="T7" fmla="*/ 0 h 109"/>
                <a:gd name="T8" fmla="*/ 103 w 103"/>
                <a:gd name="T9" fmla="*/ 5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9">
                  <a:moveTo>
                    <a:pt x="103" y="51"/>
                  </a:moveTo>
                  <a:cubicBezTo>
                    <a:pt x="45" y="109"/>
                    <a:pt x="45" y="109"/>
                    <a:pt x="45" y="109"/>
                  </a:cubicBezTo>
                  <a:cubicBezTo>
                    <a:pt x="20" y="79"/>
                    <a:pt x="3" y="42"/>
                    <a:pt x="0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5" y="19"/>
                    <a:pt x="92" y="36"/>
                    <a:pt x="103" y="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11">
              <a:extLst>
                <a:ext uri="{FF2B5EF4-FFF2-40B4-BE49-F238E27FC236}">
                  <a16:creationId xmlns="" xmlns:a16="http://schemas.microsoft.com/office/drawing/2014/main" id="{612C8F94-2844-4771-88D2-3C2381E27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050" y="4906963"/>
              <a:ext cx="1333500" cy="1260475"/>
            </a:xfrm>
            <a:custGeom>
              <a:avLst/>
              <a:gdLst>
                <a:gd name="T0" fmla="*/ 109 w 109"/>
                <a:gd name="T1" fmla="*/ 20 h 103"/>
                <a:gd name="T2" fmla="*/ 109 w 109"/>
                <a:gd name="T3" fmla="*/ 103 h 103"/>
                <a:gd name="T4" fmla="*/ 0 w 109"/>
                <a:gd name="T5" fmla="*/ 58 h 103"/>
                <a:gd name="T6" fmla="*/ 58 w 109"/>
                <a:gd name="T7" fmla="*/ 0 h 103"/>
                <a:gd name="T8" fmla="*/ 109 w 109"/>
                <a:gd name="T9" fmla="*/ 2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03">
                  <a:moveTo>
                    <a:pt x="109" y="20"/>
                  </a:moveTo>
                  <a:cubicBezTo>
                    <a:pt x="109" y="103"/>
                    <a:pt x="109" y="103"/>
                    <a:pt x="109" y="103"/>
                  </a:cubicBezTo>
                  <a:cubicBezTo>
                    <a:pt x="67" y="100"/>
                    <a:pt x="30" y="83"/>
                    <a:pt x="0" y="58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73" y="11"/>
                    <a:pt x="90" y="18"/>
                    <a:pt x="109" y="20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12">
              <a:extLst>
                <a:ext uri="{FF2B5EF4-FFF2-40B4-BE49-F238E27FC236}">
                  <a16:creationId xmlns="" xmlns:a16="http://schemas.microsoft.com/office/drawing/2014/main" id="{3DF4FBAC-E327-4188-9A1E-4B22ABF33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0" y="4906963"/>
              <a:ext cx="1322388" cy="1260475"/>
            </a:xfrm>
            <a:custGeom>
              <a:avLst/>
              <a:gdLst>
                <a:gd name="T0" fmla="*/ 50 w 108"/>
                <a:gd name="T1" fmla="*/ 0 h 103"/>
                <a:gd name="T2" fmla="*/ 108 w 108"/>
                <a:gd name="T3" fmla="*/ 58 h 103"/>
                <a:gd name="T4" fmla="*/ 0 w 108"/>
                <a:gd name="T5" fmla="*/ 103 h 103"/>
                <a:gd name="T6" fmla="*/ 0 w 108"/>
                <a:gd name="T7" fmla="*/ 20 h 103"/>
                <a:gd name="T8" fmla="*/ 50 w 108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3">
                  <a:moveTo>
                    <a:pt x="50" y="0"/>
                  </a:moveTo>
                  <a:cubicBezTo>
                    <a:pt x="108" y="58"/>
                    <a:pt x="108" y="58"/>
                    <a:pt x="108" y="58"/>
                  </a:cubicBezTo>
                  <a:cubicBezTo>
                    <a:pt x="79" y="83"/>
                    <a:pt x="41" y="100"/>
                    <a:pt x="0" y="10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8" y="18"/>
                    <a:pt x="36" y="11"/>
                    <a:pt x="50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4D60BA3D-3660-4ECB-A758-379067B1E10D}"/>
              </a:ext>
            </a:extLst>
          </p:cNvPr>
          <p:cNvSpPr txBox="1"/>
          <p:nvPr/>
        </p:nvSpPr>
        <p:spPr>
          <a:xfrm>
            <a:off x="293299" y="1283585"/>
            <a:ext cx="5995358" cy="264687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Сегментация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 разделение потенциальных клиентов на группы (сегменты) по ряду критериев. Например, по финансовым возможностям, запросам, потребностям или комбинации этих качеств.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Целевой сегмент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это однородная группа потребителей целевого рынка фирмы, обладающая схожими потребностями и покупательскими привычками по отношению к товару фирмы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/>
              <a:t> </a:t>
            </a:r>
            <a:endParaRPr lang="ru-RU" sz="1600" dirty="0" smtClean="0"/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 фабрики целевой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сегмент очень широкий, это могут быть как розничные , так и оптовые потребители.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7EC010D9-716C-4DFE-9BAE-AA15065FC16D}"/>
              </a:ext>
            </a:extLst>
          </p:cNvPr>
          <p:cNvSpPr txBox="1"/>
          <p:nvPr/>
        </p:nvSpPr>
        <p:spPr>
          <a:xfrm>
            <a:off x="7792776" y="520370"/>
            <a:ext cx="3852884" cy="49244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Розничные потребители: по спортивной обуви-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спортсмены(дети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взрослые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1EE48EA5-D88A-4508-AFEA-2271AF4BE0B5}"/>
              </a:ext>
            </a:extLst>
          </p:cNvPr>
          <p:cNvSpPr txBox="1"/>
          <p:nvPr/>
        </p:nvSpPr>
        <p:spPr>
          <a:xfrm>
            <a:off x="7185527" y="570396"/>
            <a:ext cx="607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01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0368B741-9BE2-408D-8EC8-FDFFCCA130F2}"/>
              </a:ext>
            </a:extLst>
          </p:cNvPr>
          <p:cNvSpPr txBox="1"/>
          <p:nvPr/>
        </p:nvSpPr>
        <p:spPr>
          <a:xfrm>
            <a:off x="8742398" y="2052963"/>
            <a:ext cx="3265571" cy="98488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Розничные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потребители по женским сумкам –женщины, по дорожным сумкам – туристы (мужчины и женщины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BE3EAFD8-9627-4572-8B9B-23679360B532}"/>
              </a:ext>
            </a:extLst>
          </p:cNvPr>
          <p:cNvSpPr txBox="1"/>
          <p:nvPr/>
        </p:nvSpPr>
        <p:spPr>
          <a:xfrm>
            <a:off x="8423222" y="1486851"/>
            <a:ext cx="607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02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FB3CA6C2-D2A0-4481-9944-D320259C88C6}"/>
              </a:ext>
            </a:extLst>
          </p:cNvPr>
          <p:cNvSpPr txBox="1"/>
          <p:nvPr/>
        </p:nvSpPr>
        <p:spPr>
          <a:xfrm>
            <a:off x="8073733" y="5652136"/>
            <a:ext cx="4011875" cy="95410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Розничные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потребители по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обложкам для паспорта- население от 14 лет (женщины и мужчины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A2337708-EDAE-40E7-8891-75CBA660690D}"/>
              </a:ext>
            </a:extLst>
          </p:cNvPr>
          <p:cNvSpPr txBox="1"/>
          <p:nvPr/>
        </p:nvSpPr>
        <p:spPr>
          <a:xfrm>
            <a:off x="7466485" y="5702163"/>
            <a:ext cx="607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04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B51B4813-5B76-42C9-9FF7-617D29BC549A}"/>
              </a:ext>
            </a:extLst>
          </p:cNvPr>
          <p:cNvSpPr txBox="1"/>
          <p:nvPr/>
        </p:nvSpPr>
        <p:spPr>
          <a:xfrm flipH="1">
            <a:off x="370934" y="5998566"/>
            <a:ext cx="6754485" cy="73866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Оптовые потребители: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офлайн-магазины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реализующие обувь, сумки, портмоне; ИП по реализации обуви и сумок на рынках,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интернет-магазины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маркетплейсы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(В2В, В2С); спортивные школы и клубы</a:t>
            </a:r>
            <a:r>
              <a:rPr lang="ru-RU" sz="1400" dirty="0" smtClean="0"/>
              <a:t>.</a:t>
            </a:r>
            <a:endParaRPr lang="ru-RU" sz="1400" dirty="0" smtClean="0"/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B64B9EB9-7DD4-495F-B339-4B8ECB2FC66C}"/>
              </a:ext>
            </a:extLst>
          </p:cNvPr>
          <p:cNvSpPr txBox="1"/>
          <p:nvPr/>
        </p:nvSpPr>
        <p:spPr>
          <a:xfrm flipH="1">
            <a:off x="4023380" y="5538261"/>
            <a:ext cx="607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05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CCFCD813-4834-439C-AB96-3288C83DE75D}"/>
              </a:ext>
            </a:extLst>
          </p:cNvPr>
          <p:cNvSpPr txBox="1"/>
          <p:nvPr/>
        </p:nvSpPr>
        <p:spPr>
          <a:xfrm>
            <a:off x="8797236" y="4274054"/>
            <a:ext cx="3133095" cy="49244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Розничные потребители по товару-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портмоне-мужчины (работающие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20CAF368-9B31-4264-AC8A-F40CB7BC79DC}"/>
              </a:ext>
            </a:extLst>
          </p:cNvPr>
          <p:cNvSpPr txBox="1"/>
          <p:nvPr/>
        </p:nvSpPr>
        <p:spPr>
          <a:xfrm>
            <a:off x="8797237" y="3820084"/>
            <a:ext cx="607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03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875E7094-ED57-4D45-8048-22D386090B54}"/>
              </a:ext>
            </a:extLst>
          </p:cNvPr>
          <p:cNvSpPr txBox="1"/>
          <p:nvPr/>
        </p:nvSpPr>
        <p:spPr>
          <a:xfrm>
            <a:off x="163901" y="3980756"/>
            <a:ext cx="3441940" cy="147732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Бесперспективные сегменты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население с высокими и очень высокими доходами, которые предпочитают только импортные бренды обуви и сумок; потребители из различных стран 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FD89B67D-4950-441B-8E3E-BDD4BAEE1098}"/>
              </a:ext>
            </a:extLst>
          </p:cNvPr>
          <p:cNvSpPr txBox="1"/>
          <p:nvPr/>
        </p:nvSpPr>
        <p:spPr>
          <a:xfrm>
            <a:off x="2692628" y="3466402"/>
            <a:ext cx="607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06</a:t>
            </a:r>
          </a:p>
        </p:txBody>
      </p:sp>
      <p:grpSp>
        <p:nvGrpSpPr>
          <p:cNvPr id="5" name="Group 118">
            <a:extLst>
              <a:ext uri="{FF2B5EF4-FFF2-40B4-BE49-F238E27FC236}">
                <a16:creationId xmlns="" xmlns:a16="http://schemas.microsoft.com/office/drawing/2014/main" id="{6CEC2F48-A89B-4A58-BFCC-D6AA65C2EE04}"/>
              </a:ext>
            </a:extLst>
          </p:cNvPr>
          <p:cNvGrpSpPr/>
          <p:nvPr/>
        </p:nvGrpSpPr>
        <p:grpSpPr>
          <a:xfrm>
            <a:off x="3973699" y="4008313"/>
            <a:ext cx="347678" cy="345758"/>
            <a:chOff x="5465763" y="3068638"/>
            <a:chExt cx="287337" cy="285750"/>
          </a:xfrm>
          <a:solidFill>
            <a:schemeClr val="bg1"/>
          </a:solidFill>
        </p:grpSpPr>
        <p:sp>
          <p:nvSpPr>
            <p:cNvPr id="120" name="Freeform 617">
              <a:extLst>
                <a:ext uri="{FF2B5EF4-FFF2-40B4-BE49-F238E27FC236}">
                  <a16:creationId xmlns="" xmlns:a16="http://schemas.microsoft.com/office/drawing/2014/main" id="{31476437-2549-4344-AACF-64D02E887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188" y="3068638"/>
              <a:ext cx="119063" cy="38100"/>
            </a:xfrm>
            <a:custGeom>
              <a:avLst/>
              <a:gdLst>
                <a:gd name="T0" fmla="*/ 375 w 375"/>
                <a:gd name="T1" fmla="*/ 62 h 120"/>
                <a:gd name="T2" fmla="*/ 374 w 375"/>
                <a:gd name="T3" fmla="*/ 62 h 120"/>
                <a:gd name="T4" fmla="*/ 373 w 375"/>
                <a:gd name="T5" fmla="*/ 61 h 120"/>
                <a:gd name="T6" fmla="*/ 193 w 375"/>
                <a:gd name="T7" fmla="*/ 1 h 120"/>
                <a:gd name="T8" fmla="*/ 188 w 375"/>
                <a:gd name="T9" fmla="*/ 0 h 120"/>
                <a:gd name="T10" fmla="*/ 183 w 375"/>
                <a:gd name="T11" fmla="*/ 1 h 120"/>
                <a:gd name="T12" fmla="*/ 2 w 375"/>
                <a:gd name="T13" fmla="*/ 61 h 120"/>
                <a:gd name="T14" fmla="*/ 1 w 375"/>
                <a:gd name="T15" fmla="*/ 62 h 120"/>
                <a:gd name="T16" fmla="*/ 0 w 375"/>
                <a:gd name="T17" fmla="*/ 62 h 120"/>
                <a:gd name="T18" fmla="*/ 188 w 375"/>
                <a:gd name="T19" fmla="*/ 120 h 120"/>
                <a:gd name="T20" fmla="*/ 375 w 375"/>
                <a:gd name="T21" fmla="*/ 6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5" h="120">
                  <a:moveTo>
                    <a:pt x="375" y="62"/>
                  </a:moveTo>
                  <a:lnTo>
                    <a:pt x="374" y="62"/>
                  </a:lnTo>
                  <a:lnTo>
                    <a:pt x="373" y="61"/>
                  </a:lnTo>
                  <a:lnTo>
                    <a:pt x="193" y="1"/>
                  </a:lnTo>
                  <a:lnTo>
                    <a:pt x="188" y="0"/>
                  </a:lnTo>
                  <a:lnTo>
                    <a:pt x="183" y="1"/>
                  </a:lnTo>
                  <a:lnTo>
                    <a:pt x="2" y="61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188" y="120"/>
                  </a:lnTo>
                  <a:lnTo>
                    <a:pt x="375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618">
              <a:extLst>
                <a:ext uri="{FF2B5EF4-FFF2-40B4-BE49-F238E27FC236}">
                  <a16:creationId xmlns="" xmlns:a16="http://schemas.microsoft.com/office/drawing/2014/main" id="{CC7E21F6-446A-4096-8C14-B1C5DFEAB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275" y="3097213"/>
              <a:ext cx="57150" cy="93663"/>
            </a:xfrm>
            <a:custGeom>
              <a:avLst/>
              <a:gdLst>
                <a:gd name="T0" fmla="*/ 181 w 181"/>
                <a:gd name="T1" fmla="*/ 210 h 295"/>
                <a:gd name="T2" fmla="*/ 181 w 181"/>
                <a:gd name="T3" fmla="*/ 0 h 295"/>
                <a:gd name="T4" fmla="*/ 0 w 181"/>
                <a:gd name="T5" fmla="*/ 56 h 295"/>
                <a:gd name="T6" fmla="*/ 0 w 181"/>
                <a:gd name="T7" fmla="*/ 295 h 295"/>
                <a:gd name="T8" fmla="*/ 171 w 181"/>
                <a:gd name="T9" fmla="*/ 224 h 295"/>
                <a:gd name="T10" fmla="*/ 174 w 181"/>
                <a:gd name="T11" fmla="*/ 222 h 295"/>
                <a:gd name="T12" fmla="*/ 178 w 181"/>
                <a:gd name="T13" fmla="*/ 219 h 295"/>
                <a:gd name="T14" fmla="*/ 180 w 181"/>
                <a:gd name="T15" fmla="*/ 215 h 295"/>
                <a:gd name="T16" fmla="*/ 181 w 181"/>
                <a:gd name="T17" fmla="*/ 2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295">
                  <a:moveTo>
                    <a:pt x="181" y="210"/>
                  </a:moveTo>
                  <a:lnTo>
                    <a:pt x="181" y="0"/>
                  </a:lnTo>
                  <a:lnTo>
                    <a:pt x="0" y="56"/>
                  </a:lnTo>
                  <a:lnTo>
                    <a:pt x="0" y="295"/>
                  </a:lnTo>
                  <a:lnTo>
                    <a:pt x="171" y="224"/>
                  </a:lnTo>
                  <a:lnTo>
                    <a:pt x="174" y="222"/>
                  </a:lnTo>
                  <a:lnTo>
                    <a:pt x="178" y="219"/>
                  </a:lnTo>
                  <a:lnTo>
                    <a:pt x="180" y="215"/>
                  </a:lnTo>
                  <a:lnTo>
                    <a:pt x="181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619">
              <a:extLst>
                <a:ext uri="{FF2B5EF4-FFF2-40B4-BE49-F238E27FC236}">
                  <a16:creationId xmlns="" xmlns:a16="http://schemas.microsoft.com/office/drawing/2014/main" id="{88B93B54-1D47-468D-B35E-EAEE0102E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600" y="3097213"/>
              <a:ext cx="57150" cy="93663"/>
            </a:xfrm>
            <a:custGeom>
              <a:avLst/>
              <a:gdLst>
                <a:gd name="T0" fmla="*/ 9 w 181"/>
                <a:gd name="T1" fmla="*/ 224 h 295"/>
                <a:gd name="T2" fmla="*/ 181 w 181"/>
                <a:gd name="T3" fmla="*/ 295 h 295"/>
                <a:gd name="T4" fmla="*/ 181 w 181"/>
                <a:gd name="T5" fmla="*/ 56 h 295"/>
                <a:gd name="T6" fmla="*/ 0 w 181"/>
                <a:gd name="T7" fmla="*/ 0 h 295"/>
                <a:gd name="T8" fmla="*/ 0 w 181"/>
                <a:gd name="T9" fmla="*/ 210 h 295"/>
                <a:gd name="T10" fmla="*/ 0 w 181"/>
                <a:gd name="T11" fmla="*/ 215 h 295"/>
                <a:gd name="T12" fmla="*/ 2 w 181"/>
                <a:gd name="T13" fmla="*/ 219 h 295"/>
                <a:gd name="T14" fmla="*/ 6 w 181"/>
                <a:gd name="T15" fmla="*/ 222 h 295"/>
                <a:gd name="T16" fmla="*/ 9 w 181"/>
                <a:gd name="T17" fmla="*/ 22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295">
                  <a:moveTo>
                    <a:pt x="9" y="224"/>
                  </a:moveTo>
                  <a:lnTo>
                    <a:pt x="181" y="295"/>
                  </a:lnTo>
                  <a:lnTo>
                    <a:pt x="181" y="56"/>
                  </a:lnTo>
                  <a:lnTo>
                    <a:pt x="0" y="0"/>
                  </a:lnTo>
                  <a:lnTo>
                    <a:pt x="0" y="210"/>
                  </a:lnTo>
                  <a:lnTo>
                    <a:pt x="0" y="215"/>
                  </a:lnTo>
                  <a:lnTo>
                    <a:pt x="2" y="219"/>
                  </a:lnTo>
                  <a:lnTo>
                    <a:pt x="6" y="222"/>
                  </a:lnTo>
                  <a:lnTo>
                    <a:pt x="9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620">
              <a:extLst>
                <a:ext uri="{FF2B5EF4-FFF2-40B4-BE49-F238E27FC236}">
                  <a16:creationId xmlns="" xmlns:a16="http://schemas.microsoft.com/office/drawing/2014/main" id="{5BAF4535-A358-4E5E-B96F-64E16FB18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5475" y="3217863"/>
              <a:ext cx="47625" cy="77788"/>
            </a:xfrm>
            <a:custGeom>
              <a:avLst/>
              <a:gdLst>
                <a:gd name="T0" fmla="*/ 0 w 150"/>
                <a:gd name="T1" fmla="*/ 67 h 249"/>
                <a:gd name="T2" fmla="*/ 0 w 150"/>
                <a:gd name="T3" fmla="*/ 249 h 249"/>
                <a:gd name="T4" fmla="*/ 141 w 150"/>
                <a:gd name="T5" fmla="*/ 177 h 249"/>
                <a:gd name="T6" fmla="*/ 146 w 150"/>
                <a:gd name="T7" fmla="*/ 175 h 249"/>
                <a:gd name="T8" fmla="*/ 148 w 150"/>
                <a:gd name="T9" fmla="*/ 171 h 249"/>
                <a:gd name="T10" fmla="*/ 149 w 150"/>
                <a:gd name="T11" fmla="*/ 168 h 249"/>
                <a:gd name="T12" fmla="*/ 150 w 150"/>
                <a:gd name="T13" fmla="*/ 164 h 249"/>
                <a:gd name="T14" fmla="*/ 150 w 150"/>
                <a:gd name="T15" fmla="*/ 0 h 249"/>
                <a:gd name="T16" fmla="*/ 0 w 150"/>
                <a:gd name="T17" fmla="*/ 67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249">
                  <a:moveTo>
                    <a:pt x="0" y="67"/>
                  </a:moveTo>
                  <a:lnTo>
                    <a:pt x="0" y="249"/>
                  </a:lnTo>
                  <a:lnTo>
                    <a:pt x="141" y="177"/>
                  </a:lnTo>
                  <a:lnTo>
                    <a:pt x="146" y="175"/>
                  </a:lnTo>
                  <a:lnTo>
                    <a:pt x="148" y="171"/>
                  </a:lnTo>
                  <a:lnTo>
                    <a:pt x="149" y="168"/>
                  </a:lnTo>
                  <a:lnTo>
                    <a:pt x="150" y="164"/>
                  </a:lnTo>
                  <a:lnTo>
                    <a:pt x="150" y="0"/>
                  </a:lnTo>
                  <a:lnTo>
                    <a:pt x="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621">
              <a:extLst>
                <a:ext uri="{FF2B5EF4-FFF2-40B4-BE49-F238E27FC236}">
                  <a16:creationId xmlns="" xmlns:a16="http://schemas.microsoft.com/office/drawing/2014/main" id="{2441576E-579A-466A-BC8D-5786FFFD6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263" y="3192463"/>
              <a:ext cx="88900" cy="38100"/>
            </a:xfrm>
            <a:custGeom>
              <a:avLst/>
              <a:gdLst>
                <a:gd name="T0" fmla="*/ 146 w 281"/>
                <a:gd name="T1" fmla="*/ 2 h 120"/>
                <a:gd name="T2" fmla="*/ 143 w 281"/>
                <a:gd name="T3" fmla="*/ 0 h 120"/>
                <a:gd name="T4" fmla="*/ 141 w 281"/>
                <a:gd name="T5" fmla="*/ 0 h 120"/>
                <a:gd name="T6" fmla="*/ 138 w 281"/>
                <a:gd name="T7" fmla="*/ 0 h 120"/>
                <a:gd name="T8" fmla="*/ 134 w 281"/>
                <a:gd name="T9" fmla="*/ 2 h 120"/>
                <a:gd name="T10" fmla="*/ 0 w 281"/>
                <a:gd name="T11" fmla="*/ 55 h 120"/>
                <a:gd name="T12" fmla="*/ 141 w 281"/>
                <a:gd name="T13" fmla="*/ 120 h 120"/>
                <a:gd name="T14" fmla="*/ 281 w 281"/>
                <a:gd name="T15" fmla="*/ 55 h 120"/>
                <a:gd name="T16" fmla="*/ 146 w 281"/>
                <a:gd name="T17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120">
                  <a:moveTo>
                    <a:pt x="146" y="2"/>
                  </a:moveTo>
                  <a:lnTo>
                    <a:pt x="143" y="0"/>
                  </a:lnTo>
                  <a:lnTo>
                    <a:pt x="141" y="0"/>
                  </a:lnTo>
                  <a:lnTo>
                    <a:pt x="138" y="0"/>
                  </a:lnTo>
                  <a:lnTo>
                    <a:pt x="134" y="2"/>
                  </a:lnTo>
                  <a:lnTo>
                    <a:pt x="0" y="55"/>
                  </a:lnTo>
                  <a:lnTo>
                    <a:pt x="141" y="120"/>
                  </a:lnTo>
                  <a:lnTo>
                    <a:pt x="281" y="55"/>
                  </a:lnTo>
                  <a:lnTo>
                    <a:pt x="14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622">
              <a:extLst>
                <a:ext uri="{FF2B5EF4-FFF2-40B4-BE49-F238E27FC236}">
                  <a16:creationId xmlns="" xmlns:a16="http://schemas.microsoft.com/office/drawing/2014/main" id="{19695278-A013-4960-87D7-57B0B02D1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8325" y="3217863"/>
              <a:ext cx="47625" cy="77788"/>
            </a:xfrm>
            <a:custGeom>
              <a:avLst/>
              <a:gdLst>
                <a:gd name="T0" fmla="*/ 0 w 151"/>
                <a:gd name="T1" fmla="*/ 164 h 249"/>
                <a:gd name="T2" fmla="*/ 1 w 151"/>
                <a:gd name="T3" fmla="*/ 167 h 249"/>
                <a:gd name="T4" fmla="*/ 2 w 151"/>
                <a:gd name="T5" fmla="*/ 171 h 249"/>
                <a:gd name="T6" fmla="*/ 5 w 151"/>
                <a:gd name="T7" fmla="*/ 175 h 249"/>
                <a:gd name="T8" fmla="*/ 8 w 151"/>
                <a:gd name="T9" fmla="*/ 177 h 249"/>
                <a:gd name="T10" fmla="*/ 151 w 151"/>
                <a:gd name="T11" fmla="*/ 249 h 249"/>
                <a:gd name="T12" fmla="*/ 151 w 151"/>
                <a:gd name="T13" fmla="*/ 67 h 249"/>
                <a:gd name="T14" fmla="*/ 0 w 151"/>
                <a:gd name="T15" fmla="*/ 0 h 249"/>
                <a:gd name="T16" fmla="*/ 0 w 151"/>
                <a:gd name="T17" fmla="*/ 164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249">
                  <a:moveTo>
                    <a:pt x="0" y="164"/>
                  </a:moveTo>
                  <a:lnTo>
                    <a:pt x="1" y="167"/>
                  </a:lnTo>
                  <a:lnTo>
                    <a:pt x="2" y="171"/>
                  </a:lnTo>
                  <a:lnTo>
                    <a:pt x="5" y="175"/>
                  </a:lnTo>
                  <a:lnTo>
                    <a:pt x="8" y="177"/>
                  </a:lnTo>
                  <a:lnTo>
                    <a:pt x="151" y="249"/>
                  </a:lnTo>
                  <a:lnTo>
                    <a:pt x="151" y="67"/>
                  </a:lnTo>
                  <a:lnTo>
                    <a:pt x="0" y="0"/>
                  </a:lnTo>
                  <a:lnTo>
                    <a:pt x="0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623">
              <a:extLst>
                <a:ext uri="{FF2B5EF4-FFF2-40B4-BE49-F238E27FC236}">
                  <a16:creationId xmlns="" xmlns:a16="http://schemas.microsoft.com/office/drawing/2014/main" id="{A0C58633-50F9-40C3-974D-AF40EDE64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3201988"/>
              <a:ext cx="144463" cy="47625"/>
            </a:xfrm>
            <a:custGeom>
              <a:avLst/>
              <a:gdLst>
                <a:gd name="T0" fmla="*/ 231 w 452"/>
                <a:gd name="T1" fmla="*/ 2 h 151"/>
                <a:gd name="T2" fmla="*/ 225 w 452"/>
                <a:gd name="T3" fmla="*/ 0 h 151"/>
                <a:gd name="T4" fmla="*/ 221 w 452"/>
                <a:gd name="T5" fmla="*/ 2 h 151"/>
                <a:gd name="T6" fmla="*/ 0 w 452"/>
                <a:gd name="T7" fmla="*/ 70 h 151"/>
                <a:gd name="T8" fmla="*/ 225 w 452"/>
                <a:gd name="T9" fmla="*/ 151 h 151"/>
                <a:gd name="T10" fmla="*/ 452 w 452"/>
                <a:gd name="T11" fmla="*/ 70 h 151"/>
                <a:gd name="T12" fmla="*/ 231 w 452"/>
                <a:gd name="T13" fmla="*/ 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2" h="151">
                  <a:moveTo>
                    <a:pt x="231" y="2"/>
                  </a:moveTo>
                  <a:lnTo>
                    <a:pt x="225" y="0"/>
                  </a:lnTo>
                  <a:lnTo>
                    <a:pt x="221" y="2"/>
                  </a:lnTo>
                  <a:lnTo>
                    <a:pt x="0" y="70"/>
                  </a:lnTo>
                  <a:lnTo>
                    <a:pt x="225" y="151"/>
                  </a:lnTo>
                  <a:lnTo>
                    <a:pt x="452" y="70"/>
                  </a:lnTo>
                  <a:lnTo>
                    <a:pt x="23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624">
              <a:extLst>
                <a:ext uri="{FF2B5EF4-FFF2-40B4-BE49-F238E27FC236}">
                  <a16:creationId xmlns="" xmlns:a16="http://schemas.microsoft.com/office/drawing/2014/main" id="{7A4990D9-32F1-440A-8953-DB26A954D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763" y="3230563"/>
              <a:ext cx="76200" cy="123825"/>
            </a:xfrm>
            <a:custGeom>
              <a:avLst/>
              <a:gdLst>
                <a:gd name="T0" fmla="*/ 0 w 240"/>
                <a:gd name="T1" fmla="*/ 285 h 386"/>
                <a:gd name="T2" fmla="*/ 1 w 240"/>
                <a:gd name="T3" fmla="*/ 289 h 386"/>
                <a:gd name="T4" fmla="*/ 2 w 240"/>
                <a:gd name="T5" fmla="*/ 294 h 386"/>
                <a:gd name="T6" fmla="*/ 5 w 240"/>
                <a:gd name="T7" fmla="*/ 297 h 386"/>
                <a:gd name="T8" fmla="*/ 10 w 240"/>
                <a:gd name="T9" fmla="*/ 299 h 386"/>
                <a:gd name="T10" fmla="*/ 240 w 240"/>
                <a:gd name="T11" fmla="*/ 386 h 386"/>
                <a:gd name="T12" fmla="*/ 240 w 240"/>
                <a:gd name="T13" fmla="*/ 84 h 386"/>
                <a:gd name="T14" fmla="*/ 0 w 240"/>
                <a:gd name="T15" fmla="*/ 0 h 386"/>
                <a:gd name="T16" fmla="*/ 0 w 240"/>
                <a:gd name="T17" fmla="*/ 285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386">
                  <a:moveTo>
                    <a:pt x="0" y="285"/>
                  </a:moveTo>
                  <a:lnTo>
                    <a:pt x="1" y="289"/>
                  </a:lnTo>
                  <a:lnTo>
                    <a:pt x="2" y="294"/>
                  </a:lnTo>
                  <a:lnTo>
                    <a:pt x="5" y="297"/>
                  </a:lnTo>
                  <a:lnTo>
                    <a:pt x="10" y="299"/>
                  </a:lnTo>
                  <a:lnTo>
                    <a:pt x="240" y="386"/>
                  </a:lnTo>
                  <a:lnTo>
                    <a:pt x="240" y="84"/>
                  </a:lnTo>
                  <a:lnTo>
                    <a:pt x="0" y="0"/>
                  </a:lnTo>
                  <a:lnTo>
                    <a:pt x="0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625">
              <a:extLst>
                <a:ext uri="{FF2B5EF4-FFF2-40B4-BE49-F238E27FC236}">
                  <a16:creationId xmlns="" xmlns:a16="http://schemas.microsoft.com/office/drawing/2014/main" id="{B5325FE8-EB02-4310-84FA-6CB44FE5B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3075" y="3230563"/>
              <a:ext cx="76200" cy="123825"/>
            </a:xfrm>
            <a:custGeom>
              <a:avLst/>
              <a:gdLst>
                <a:gd name="T0" fmla="*/ 0 w 241"/>
                <a:gd name="T1" fmla="*/ 386 h 386"/>
                <a:gd name="T2" fmla="*/ 231 w 241"/>
                <a:gd name="T3" fmla="*/ 299 h 386"/>
                <a:gd name="T4" fmla="*/ 235 w 241"/>
                <a:gd name="T5" fmla="*/ 297 h 386"/>
                <a:gd name="T6" fmla="*/ 238 w 241"/>
                <a:gd name="T7" fmla="*/ 294 h 386"/>
                <a:gd name="T8" fmla="*/ 239 w 241"/>
                <a:gd name="T9" fmla="*/ 289 h 386"/>
                <a:gd name="T10" fmla="*/ 241 w 241"/>
                <a:gd name="T11" fmla="*/ 285 h 386"/>
                <a:gd name="T12" fmla="*/ 241 w 241"/>
                <a:gd name="T13" fmla="*/ 0 h 386"/>
                <a:gd name="T14" fmla="*/ 0 w 241"/>
                <a:gd name="T15" fmla="*/ 84 h 386"/>
                <a:gd name="T16" fmla="*/ 0 w 241"/>
                <a:gd name="T17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386">
                  <a:moveTo>
                    <a:pt x="0" y="386"/>
                  </a:moveTo>
                  <a:lnTo>
                    <a:pt x="231" y="299"/>
                  </a:lnTo>
                  <a:lnTo>
                    <a:pt x="235" y="297"/>
                  </a:lnTo>
                  <a:lnTo>
                    <a:pt x="238" y="294"/>
                  </a:lnTo>
                  <a:lnTo>
                    <a:pt x="239" y="289"/>
                  </a:lnTo>
                  <a:lnTo>
                    <a:pt x="241" y="285"/>
                  </a:lnTo>
                  <a:lnTo>
                    <a:pt x="241" y="0"/>
                  </a:lnTo>
                  <a:lnTo>
                    <a:pt x="0" y="84"/>
                  </a:lnTo>
                  <a:lnTo>
                    <a:pt x="0" y="3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128">
            <a:extLst>
              <a:ext uri="{FF2B5EF4-FFF2-40B4-BE49-F238E27FC236}">
                <a16:creationId xmlns="" xmlns:a16="http://schemas.microsoft.com/office/drawing/2014/main" id="{C1F4C45B-7DA1-4860-98E6-0B86D4048772}"/>
              </a:ext>
            </a:extLst>
          </p:cNvPr>
          <p:cNvGrpSpPr/>
          <p:nvPr/>
        </p:nvGrpSpPr>
        <p:grpSpPr>
          <a:xfrm>
            <a:off x="6727108" y="5145757"/>
            <a:ext cx="336153" cy="334233"/>
            <a:chOff x="4319588" y="3068638"/>
            <a:chExt cx="277813" cy="276225"/>
          </a:xfrm>
          <a:solidFill>
            <a:schemeClr val="bg1"/>
          </a:solidFill>
        </p:grpSpPr>
        <p:sp>
          <p:nvSpPr>
            <p:cNvPr id="130" name="Freeform 761">
              <a:extLst>
                <a:ext uri="{FF2B5EF4-FFF2-40B4-BE49-F238E27FC236}">
                  <a16:creationId xmlns="" xmlns:a16="http://schemas.microsoft.com/office/drawing/2014/main" id="{64A26402-E5AF-4DAB-92DF-D23DEF614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3068638"/>
              <a:ext cx="85725" cy="85725"/>
            </a:xfrm>
            <a:custGeom>
              <a:avLst/>
              <a:gdLst>
                <a:gd name="T0" fmla="*/ 256 w 271"/>
                <a:gd name="T1" fmla="*/ 0 h 271"/>
                <a:gd name="T2" fmla="*/ 16 w 271"/>
                <a:gd name="T3" fmla="*/ 0 h 271"/>
                <a:gd name="T4" fmla="*/ 13 w 271"/>
                <a:gd name="T5" fmla="*/ 0 h 271"/>
                <a:gd name="T6" fmla="*/ 9 w 271"/>
                <a:gd name="T7" fmla="*/ 1 h 271"/>
                <a:gd name="T8" fmla="*/ 7 w 271"/>
                <a:gd name="T9" fmla="*/ 3 h 271"/>
                <a:gd name="T10" fmla="*/ 5 w 271"/>
                <a:gd name="T11" fmla="*/ 4 h 271"/>
                <a:gd name="T12" fmla="*/ 3 w 271"/>
                <a:gd name="T13" fmla="*/ 6 h 271"/>
                <a:gd name="T14" fmla="*/ 2 w 271"/>
                <a:gd name="T15" fmla="*/ 10 h 271"/>
                <a:gd name="T16" fmla="*/ 1 w 271"/>
                <a:gd name="T17" fmla="*/ 12 h 271"/>
                <a:gd name="T18" fmla="*/ 0 w 271"/>
                <a:gd name="T19" fmla="*/ 15 h 271"/>
                <a:gd name="T20" fmla="*/ 0 w 271"/>
                <a:gd name="T21" fmla="*/ 256 h 271"/>
                <a:gd name="T22" fmla="*/ 1 w 271"/>
                <a:gd name="T23" fmla="*/ 260 h 271"/>
                <a:gd name="T24" fmla="*/ 2 w 271"/>
                <a:gd name="T25" fmla="*/ 262 h 271"/>
                <a:gd name="T26" fmla="*/ 3 w 271"/>
                <a:gd name="T27" fmla="*/ 265 h 271"/>
                <a:gd name="T28" fmla="*/ 5 w 271"/>
                <a:gd name="T29" fmla="*/ 267 h 271"/>
                <a:gd name="T30" fmla="*/ 7 w 271"/>
                <a:gd name="T31" fmla="*/ 268 h 271"/>
                <a:gd name="T32" fmla="*/ 9 w 271"/>
                <a:gd name="T33" fmla="*/ 270 h 271"/>
                <a:gd name="T34" fmla="*/ 13 w 271"/>
                <a:gd name="T35" fmla="*/ 271 h 271"/>
                <a:gd name="T36" fmla="*/ 16 w 271"/>
                <a:gd name="T37" fmla="*/ 271 h 271"/>
                <a:gd name="T38" fmla="*/ 256 w 271"/>
                <a:gd name="T39" fmla="*/ 271 h 271"/>
                <a:gd name="T40" fmla="*/ 259 w 271"/>
                <a:gd name="T41" fmla="*/ 271 h 271"/>
                <a:gd name="T42" fmla="*/ 262 w 271"/>
                <a:gd name="T43" fmla="*/ 270 h 271"/>
                <a:gd name="T44" fmla="*/ 265 w 271"/>
                <a:gd name="T45" fmla="*/ 268 h 271"/>
                <a:gd name="T46" fmla="*/ 267 w 271"/>
                <a:gd name="T47" fmla="*/ 267 h 271"/>
                <a:gd name="T48" fmla="*/ 269 w 271"/>
                <a:gd name="T49" fmla="*/ 265 h 271"/>
                <a:gd name="T50" fmla="*/ 270 w 271"/>
                <a:gd name="T51" fmla="*/ 262 h 271"/>
                <a:gd name="T52" fmla="*/ 271 w 271"/>
                <a:gd name="T53" fmla="*/ 260 h 271"/>
                <a:gd name="T54" fmla="*/ 271 w 271"/>
                <a:gd name="T55" fmla="*/ 256 h 271"/>
                <a:gd name="T56" fmla="*/ 271 w 271"/>
                <a:gd name="T57" fmla="*/ 15 h 271"/>
                <a:gd name="T58" fmla="*/ 271 w 271"/>
                <a:gd name="T59" fmla="*/ 12 h 271"/>
                <a:gd name="T60" fmla="*/ 270 w 271"/>
                <a:gd name="T61" fmla="*/ 10 h 271"/>
                <a:gd name="T62" fmla="*/ 269 w 271"/>
                <a:gd name="T63" fmla="*/ 6 h 271"/>
                <a:gd name="T64" fmla="*/ 267 w 271"/>
                <a:gd name="T65" fmla="*/ 4 h 271"/>
                <a:gd name="T66" fmla="*/ 265 w 271"/>
                <a:gd name="T67" fmla="*/ 3 h 271"/>
                <a:gd name="T68" fmla="*/ 262 w 271"/>
                <a:gd name="T69" fmla="*/ 1 h 271"/>
                <a:gd name="T70" fmla="*/ 259 w 271"/>
                <a:gd name="T71" fmla="*/ 0 h 271"/>
                <a:gd name="T72" fmla="*/ 256 w 271"/>
                <a:gd name="T7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271">
                  <a:moveTo>
                    <a:pt x="256" y="0"/>
                  </a:moveTo>
                  <a:lnTo>
                    <a:pt x="16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3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56"/>
                  </a:lnTo>
                  <a:lnTo>
                    <a:pt x="1" y="260"/>
                  </a:lnTo>
                  <a:lnTo>
                    <a:pt x="2" y="262"/>
                  </a:lnTo>
                  <a:lnTo>
                    <a:pt x="3" y="265"/>
                  </a:lnTo>
                  <a:lnTo>
                    <a:pt x="5" y="267"/>
                  </a:lnTo>
                  <a:lnTo>
                    <a:pt x="7" y="268"/>
                  </a:lnTo>
                  <a:lnTo>
                    <a:pt x="9" y="270"/>
                  </a:lnTo>
                  <a:lnTo>
                    <a:pt x="13" y="271"/>
                  </a:lnTo>
                  <a:lnTo>
                    <a:pt x="16" y="271"/>
                  </a:lnTo>
                  <a:lnTo>
                    <a:pt x="256" y="271"/>
                  </a:lnTo>
                  <a:lnTo>
                    <a:pt x="259" y="271"/>
                  </a:lnTo>
                  <a:lnTo>
                    <a:pt x="262" y="270"/>
                  </a:lnTo>
                  <a:lnTo>
                    <a:pt x="265" y="268"/>
                  </a:lnTo>
                  <a:lnTo>
                    <a:pt x="267" y="267"/>
                  </a:lnTo>
                  <a:lnTo>
                    <a:pt x="269" y="265"/>
                  </a:lnTo>
                  <a:lnTo>
                    <a:pt x="270" y="262"/>
                  </a:lnTo>
                  <a:lnTo>
                    <a:pt x="271" y="260"/>
                  </a:lnTo>
                  <a:lnTo>
                    <a:pt x="271" y="256"/>
                  </a:lnTo>
                  <a:lnTo>
                    <a:pt x="271" y="15"/>
                  </a:lnTo>
                  <a:lnTo>
                    <a:pt x="271" y="12"/>
                  </a:lnTo>
                  <a:lnTo>
                    <a:pt x="270" y="10"/>
                  </a:lnTo>
                  <a:lnTo>
                    <a:pt x="269" y="6"/>
                  </a:lnTo>
                  <a:lnTo>
                    <a:pt x="267" y="4"/>
                  </a:lnTo>
                  <a:lnTo>
                    <a:pt x="265" y="3"/>
                  </a:lnTo>
                  <a:lnTo>
                    <a:pt x="262" y="1"/>
                  </a:lnTo>
                  <a:lnTo>
                    <a:pt x="259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762">
              <a:extLst>
                <a:ext uri="{FF2B5EF4-FFF2-40B4-BE49-F238E27FC236}">
                  <a16:creationId xmlns="" xmlns:a16="http://schemas.microsoft.com/office/drawing/2014/main" id="{E368012F-9A7C-42DF-85A8-9F8D1418C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838" y="3068638"/>
              <a:ext cx="85725" cy="85725"/>
            </a:xfrm>
            <a:custGeom>
              <a:avLst/>
              <a:gdLst>
                <a:gd name="T0" fmla="*/ 256 w 271"/>
                <a:gd name="T1" fmla="*/ 0 h 271"/>
                <a:gd name="T2" fmla="*/ 15 w 271"/>
                <a:gd name="T3" fmla="*/ 0 h 271"/>
                <a:gd name="T4" fmla="*/ 12 w 271"/>
                <a:gd name="T5" fmla="*/ 0 h 271"/>
                <a:gd name="T6" fmla="*/ 10 w 271"/>
                <a:gd name="T7" fmla="*/ 1 h 271"/>
                <a:gd name="T8" fmla="*/ 7 w 271"/>
                <a:gd name="T9" fmla="*/ 3 h 271"/>
                <a:gd name="T10" fmla="*/ 4 w 271"/>
                <a:gd name="T11" fmla="*/ 4 h 271"/>
                <a:gd name="T12" fmla="*/ 3 w 271"/>
                <a:gd name="T13" fmla="*/ 6 h 271"/>
                <a:gd name="T14" fmla="*/ 1 w 271"/>
                <a:gd name="T15" fmla="*/ 10 h 271"/>
                <a:gd name="T16" fmla="*/ 0 w 271"/>
                <a:gd name="T17" fmla="*/ 12 h 271"/>
                <a:gd name="T18" fmla="*/ 0 w 271"/>
                <a:gd name="T19" fmla="*/ 15 h 271"/>
                <a:gd name="T20" fmla="*/ 0 w 271"/>
                <a:gd name="T21" fmla="*/ 256 h 271"/>
                <a:gd name="T22" fmla="*/ 0 w 271"/>
                <a:gd name="T23" fmla="*/ 260 h 271"/>
                <a:gd name="T24" fmla="*/ 1 w 271"/>
                <a:gd name="T25" fmla="*/ 262 h 271"/>
                <a:gd name="T26" fmla="*/ 3 w 271"/>
                <a:gd name="T27" fmla="*/ 265 h 271"/>
                <a:gd name="T28" fmla="*/ 4 w 271"/>
                <a:gd name="T29" fmla="*/ 267 h 271"/>
                <a:gd name="T30" fmla="*/ 7 w 271"/>
                <a:gd name="T31" fmla="*/ 268 h 271"/>
                <a:gd name="T32" fmla="*/ 10 w 271"/>
                <a:gd name="T33" fmla="*/ 270 h 271"/>
                <a:gd name="T34" fmla="*/ 12 w 271"/>
                <a:gd name="T35" fmla="*/ 271 h 271"/>
                <a:gd name="T36" fmla="*/ 15 w 271"/>
                <a:gd name="T37" fmla="*/ 271 h 271"/>
                <a:gd name="T38" fmla="*/ 256 w 271"/>
                <a:gd name="T39" fmla="*/ 271 h 271"/>
                <a:gd name="T40" fmla="*/ 260 w 271"/>
                <a:gd name="T41" fmla="*/ 271 h 271"/>
                <a:gd name="T42" fmla="*/ 262 w 271"/>
                <a:gd name="T43" fmla="*/ 270 h 271"/>
                <a:gd name="T44" fmla="*/ 265 w 271"/>
                <a:gd name="T45" fmla="*/ 268 h 271"/>
                <a:gd name="T46" fmla="*/ 267 w 271"/>
                <a:gd name="T47" fmla="*/ 267 h 271"/>
                <a:gd name="T48" fmla="*/ 268 w 271"/>
                <a:gd name="T49" fmla="*/ 265 h 271"/>
                <a:gd name="T50" fmla="*/ 270 w 271"/>
                <a:gd name="T51" fmla="*/ 262 h 271"/>
                <a:gd name="T52" fmla="*/ 271 w 271"/>
                <a:gd name="T53" fmla="*/ 260 h 271"/>
                <a:gd name="T54" fmla="*/ 271 w 271"/>
                <a:gd name="T55" fmla="*/ 256 h 271"/>
                <a:gd name="T56" fmla="*/ 271 w 271"/>
                <a:gd name="T57" fmla="*/ 15 h 271"/>
                <a:gd name="T58" fmla="*/ 271 w 271"/>
                <a:gd name="T59" fmla="*/ 12 h 271"/>
                <a:gd name="T60" fmla="*/ 270 w 271"/>
                <a:gd name="T61" fmla="*/ 10 h 271"/>
                <a:gd name="T62" fmla="*/ 268 w 271"/>
                <a:gd name="T63" fmla="*/ 6 h 271"/>
                <a:gd name="T64" fmla="*/ 267 w 271"/>
                <a:gd name="T65" fmla="*/ 4 h 271"/>
                <a:gd name="T66" fmla="*/ 265 w 271"/>
                <a:gd name="T67" fmla="*/ 3 h 271"/>
                <a:gd name="T68" fmla="*/ 262 w 271"/>
                <a:gd name="T69" fmla="*/ 1 h 271"/>
                <a:gd name="T70" fmla="*/ 260 w 271"/>
                <a:gd name="T71" fmla="*/ 0 h 271"/>
                <a:gd name="T72" fmla="*/ 256 w 271"/>
                <a:gd name="T7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271">
                  <a:moveTo>
                    <a:pt x="25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56"/>
                  </a:lnTo>
                  <a:lnTo>
                    <a:pt x="0" y="260"/>
                  </a:lnTo>
                  <a:lnTo>
                    <a:pt x="1" y="262"/>
                  </a:lnTo>
                  <a:lnTo>
                    <a:pt x="3" y="265"/>
                  </a:lnTo>
                  <a:lnTo>
                    <a:pt x="4" y="267"/>
                  </a:lnTo>
                  <a:lnTo>
                    <a:pt x="7" y="268"/>
                  </a:lnTo>
                  <a:lnTo>
                    <a:pt x="10" y="270"/>
                  </a:lnTo>
                  <a:lnTo>
                    <a:pt x="12" y="271"/>
                  </a:lnTo>
                  <a:lnTo>
                    <a:pt x="15" y="271"/>
                  </a:lnTo>
                  <a:lnTo>
                    <a:pt x="256" y="271"/>
                  </a:lnTo>
                  <a:lnTo>
                    <a:pt x="260" y="271"/>
                  </a:lnTo>
                  <a:lnTo>
                    <a:pt x="262" y="270"/>
                  </a:lnTo>
                  <a:lnTo>
                    <a:pt x="265" y="268"/>
                  </a:lnTo>
                  <a:lnTo>
                    <a:pt x="267" y="267"/>
                  </a:lnTo>
                  <a:lnTo>
                    <a:pt x="268" y="265"/>
                  </a:lnTo>
                  <a:lnTo>
                    <a:pt x="270" y="262"/>
                  </a:lnTo>
                  <a:lnTo>
                    <a:pt x="271" y="260"/>
                  </a:lnTo>
                  <a:lnTo>
                    <a:pt x="271" y="256"/>
                  </a:lnTo>
                  <a:lnTo>
                    <a:pt x="271" y="15"/>
                  </a:lnTo>
                  <a:lnTo>
                    <a:pt x="271" y="12"/>
                  </a:lnTo>
                  <a:lnTo>
                    <a:pt x="270" y="10"/>
                  </a:lnTo>
                  <a:lnTo>
                    <a:pt x="268" y="6"/>
                  </a:lnTo>
                  <a:lnTo>
                    <a:pt x="267" y="4"/>
                  </a:lnTo>
                  <a:lnTo>
                    <a:pt x="265" y="3"/>
                  </a:lnTo>
                  <a:lnTo>
                    <a:pt x="262" y="1"/>
                  </a:lnTo>
                  <a:lnTo>
                    <a:pt x="260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763">
              <a:extLst>
                <a:ext uri="{FF2B5EF4-FFF2-40B4-BE49-F238E27FC236}">
                  <a16:creationId xmlns="" xmlns:a16="http://schemas.microsoft.com/office/drawing/2014/main" id="{8759CAE8-0DCB-4A25-A790-72065D56F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088" y="3068638"/>
              <a:ext cx="87313" cy="85725"/>
            </a:xfrm>
            <a:custGeom>
              <a:avLst/>
              <a:gdLst>
                <a:gd name="T0" fmla="*/ 256 w 272"/>
                <a:gd name="T1" fmla="*/ 0 h 271"/>
                <a:gd name="T2" fmla="*/ 15 w 272"/>
                <a:gd name="T3" fmla="*/ 0 h 271"/>
                <a:gd name="T4" fmla="*/ 12 w 272"/>
                <a:gd name="T5" fmla="*/ 0 h 271"/>
                <a:gd name="T6" fmla="*/ 9 w 272"/>
                <a:gd name="T7" fmla="*/ 1 h 271"/>
                <a:gd name="T8" fmla="*/ 7 w 272"/>
                <a:gd name="T9" fmla="*/ 3 h 271"/>
                <a:gd name="T10" fmla="*/ 5 w 272"/>
                <a:gd name="T11" fmla="*/ 4 h 271"/>
                <a:gd name="T12" fmla="*/ 3 w 272"/>
                <a:gd name="T13" fmla="*/ 6 h 271"/>
                <a:gd name="T14" fmla="*/ 2 w 272"/>
                <a:gd name="T15" fmla="*/ 10 h 271"/>
                <a:gd name="T16" fmla="*/ 0 w 272"/>
                <a:gd name="T17" fmla="*/ 12 h 271"/>
                <a:gd name="T18" fmla="*/ 0 w 272"/>
                <a:gd name="T19" fmla="*/ 15 h 271"/>
                <a:gd name="T20" fmla="*/ 0 w 272"/>
                <a:gd name="T21" fmla="*/ 256 h 271"/>
                <a:gd name="T22" fmla="*/ 0 w 272"/>
                <a:gd name="T23" fmla="*/ 260 h 271"/>
                <a:gd name="T24" fmla="*/ 2 w 272"/>
                <a:gd name="T25" fmla="*/ 262 h 271"/>
                <a:gd name="T26" fmla="*/ 3 w 272"/>
                <a:gd name="T27" fmla="*/ 265 h 271"/>
                <a:gd name="T28" fmla="*/ 5 w 272"/>
                <a:gd name="T29" fmla="*/ 267 h 271"/>
                <a:gd name="T30" fmla="*/ 7 w 272"/>
                <a:gd name="T31" fmla="*/ 268 h 271"/>
                <a:gd name="T32" fmla="*/ 9 w 272"/>
                <a:gd name="T33" fmla="*/ 270 h 271"/>
                <a:gd name="T34" fmla="*/ 12 w 272"/>
                <a:gd name="T35" fmla="*/ 271 h 271"/>
                <a:gd name="T36" fmla="*/ 15 w 272"/>
                <a:gd name="T37" fmla="*/ 271 h 271"/>
                <a:gd name="T38" fmla="*/ 256 w 272"/>
                <a:gd name="T39" fmla="*/ 271 h 271"/>
                <a:gd name="T40" fmla="*/ 259 w 272"/>
                <a:gd name="T41" fmla="*/ 271 h 271"/>
                <a:gd name="T42" fmla="*/ 262 w 272"/>
                <a:gd name="T43" fmla="*/ 270 h 271"/>
                <a:gd name="T44" fmla="*/ 264 w 272"/>
                <a:gd name="T45" fmla="*/ 268 h 271"/>
                <a:gd name="T46" fmla="*/ 266 w 272"/>
                <a:gd name="T47" fmla="*/ 267 h 271"/>
                <a:gd name="T48" fmla="*/ 269 w 272"/>
                <a:gd name="T49" fmla="*/ 265 h 271"/>
                <a:gd name="T50" fmla="*/ 270 w 272"/>
                <a:gd name="T51" fmla="*/ 262 h 271"/>
                <a:gd name="T52" fmla="*/ 271 w 272"/>
                <a:gd name="T53" fmla="*/ 260 h 271"/>
                <a:gd name="T54" fmla="*/ 271 w 272"/>
                <a:gd name="T55" fmla="*/ 256 h 271"/>
                <a:gd name="T56" fmla="*/ 272 w 272"/>
                <a:gd name="T57" fmla="*/ 15 h 271"/>
                <a:gd name="T58" fmla="*/ 271 w 272"/>
                <a:gd name="T59" fmla="*/ 12 h 271"/>
                <a:gd name="T60" fmla="*/ 270 w 272"/>
                <a:gd name="T61" fmla="*/ 10 h 271"/>
                <a:gd name="T62" fmla="*/ 269 w 272"/>
                <a:gd name="T63" fmla="*/ 6 h 271"/>
                <a:gd name="T64" fmla="*/ 266 w 272"/>
                <a:gd name="T65" fmla="*/ 4 h 271"/>
                <a:gd name="T66" fmla="*/ 264 w 272"/>
                <a:gd name="T67" fmla="*/ 3 h 271"/>
                <a:gd name="T68" fmla="*/ 262 w 272"/>
                <a:gd name="T69" fmla="*/ 1 h 271"/>
                <a:gd name="T70" fmla="*/ 259 w 272"/>
                <a:gd name="T71" fmla="*/ 0 h 271"/>
                <a:gd name="T72" fmla="*/ 256 w 272"/>
                <a:gd name="T7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2" h="271">
                  <a:moveTo>
                    <a:pt x="25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3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56"/>
                  </a:lnTo>
                  <a:lnTo>
                    <a:pt x="0" y="260"/>
                  </a:lnTo>
                  <a:lnTo>
                    <a:pt x="2" y="262"/>
                  </a:lnTo>
                  <a:lnTo>
                    <a:pt x="3" y="265"/>
                  </a:lnTo>
                  <a:lnTo>
                    <a:pt x="5" y="267"/>
                  </a:lnTo>
                  <a:lnTo>
                    <a:pt x="7" y="268"/>
                  </a:lnTo>
                  <a:lnTo>
                    <a:pt x="9" y="270"/>
                  </a:lnTo>
                  <a:lnTo>
                    <a:pt x="12" y="271"/>
                  </a:lnTo>
                  <a:lnTo>
                    <a:pt x="15" y="271"/>
                  </a:lnTo>
                  <a:lnTo>
                    <a:pt x="256" y="271"/>
                  </a:lnTo>
                  <a:lnTo>
                    <a:pt x="259" y="271"/>
                  </a:lnTo>
                  <a:lnTo>
                    <a:pt x="262" y="270"/>
                  </a:lnTo>
                  <a:lnTo>
                    <a:pt x="264" y="268"/>
                  </a:lnTo>
                  <a:lnTo>
                    <a:pt x="266" y="267"/>
                  </a:lnTo>
                  <a:lnTo>
                    <a:pt x="269" y="265"/>
                  </a:lnTo>
                  <a:lnTo>
                    <a:pt x="270" y="262"/>
                  </a:lnTo>
                  <a:lnTo>
                    <a:pt x="271" y="260"/>
                  </a:lnTo>
                  <a:lnTo>
                    <a:pt x="271" y="256"/>
                  </a:lnTo>
                  <a:lnTo>
                    <a:pt x="272" y="15"/>
                  </a:lnTo>
                  <a:lnTo>
                    <a:pt x="271" y="12"/>
                  </a:lnTo>
                  <a:lnTo>
                    <a:pt x="270" y="10"/>
                  </a:lnTo>
                  <a:lnTo>
                    <a:pt x="269" y="6"/>
                  </a:lnTo>
                  <a:lnTo>
                    <a:pt x="266" y="4"/>
                  </a:lnTo>
                  <a:lnTo>
                    <a:pt x="264" y="3"/>
                  </a:lnTo>
                  <a:lnTo>
                    <a:pt x="262" y="1"/>
                  </a:lnTo>
                  <a:lnTo>
                    <a:pt x="259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764">
              <a:extLst>
                <a:ext uri="{FF2B5EF4-FFF2-40B4-BE49-F238E27FC236}">
                  <a16:creationId xmlns="" xmlns:a16="http://schemas.microsoft.com/office/drawing/2014/main" id="{E7BD2B1C-70BD-4326-A0A6-AEE6FCD5F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3163888"/>
              <a:ext cx="85725" cy="85725"/>
            </a:xfrm>
            <a:custGeom>
              <a:avLst/>
              <a:gdLst>
                <a:gd name="T0" fmla="*/ 256 w 271"/>
                <a:gd name="T1" fmla="*/ 0 h 272"/>
                <a:gd name="T2" fmla="*/ 16 w 271"/>
                <a:gd name="T3" fmla="*/ 0 h 272"/>
                <a:gd name="T4" fmla="*/ 13 w 271"/>
                <a:gd name="T5" fmla="*/ 0 h 272"/>
                <a:gd name="T6" fmla="*/ 9 w 271"/>
                <a:gd name="T7" fmla="*/ 1 h 272"/>
                <a:gd name="T8" fmla="*/ 7 w 271"/>
                <a:gd name="T9" fmla="*/ 2 h 272"/>
                <a:gd name="T10" fmla="*/ 5 w 271"/>
                <a:gd name="T11" fmla="*/ 5 h 272"/>
                <a:gd name="T12" fmla="*/ 3 w 271"/>
                <a:gd name="T13" fmla="*/ 7 h 272"/>
                <a:gd name="T14" fmla="*/ 2 w 271"/>
                <a:gd name="T15" fmla="*/ 9 h 272"/>
                <a:gd name="T16" fmla="*/ 1 w 271"/>
                <a:gd name="T17" fmla="*/ 12 h 272"/>
                <a:gd name="T18" fmla="*/ 0 w 271"/>
                <a:gd name="T19" fmla="*/ 15 h 272"/>
                <a:gd name="T20" fmla="*/ 0 w 271"/>
                <a:gd name="T21" fmla="*/ 256 h 272"/>
                <a:gd name="T22" fmla="*/ 1 w 271"/>
                <a:gd name="T23" fmla="*/ 259 h 272"/>
                <a:gd name="T24" fmla="*/ 2 w 271"/>
                <a:gd name="T25" fmla="*/ 262 h 272"/>
                <a:gd name="T26" fmla="*/ 3 w 271"/>
                <a:gd name="T27" fmla="*/ 264 h 272"/>
                <a:gd name="T28" fmla="*/ 5 w 271"/>
                <a:gd name="T29" fmla="*/ 266 h 272"/>
                <a:gd name="T30" fmla="*/ 7 w 271"/>
                <a:gd name="T31" fmla="*/ 268 h 272"/>
                <a:gd name="T32" fmla="*/ 9 w 271"/>
                <a:gd name="T33" fmla="*/ 270 h 272"/>
                <a:gd name="T34" fmla="*/ 13 w 271"/>
                <a:gd name="T35" fmla="*/ 271 h 272"/>
                <a:gd name="T36" fmla="*/ 16 w 271"/>
                <a:gd name="T37" fmla="*/ 272 h 272"/>
                <a:gd name="T38" fmla="*/ 256 w 271"/>
                <a:gd name="T39" fmla="*/ 271 h 272"/>
                <a:gd name="T40" fmla="*/ 259 w 271"/>
                <a:gd name="T41" fmla="*/ 271 h 272"/>
                <a:gd name="T42" fmla="*/ 262 w 271"/>
                <a:gd name="T43" fmla="*/ 270 h 272"/>
                <a:gd name="T44" fmla="*/ 265 w 271"/>
                <a:gd name="T45" fmla="*/ 268 h 272"/>
                <a:gd name="T46" fmla="*/ 267 w 271"/>
                <a:gd name="T47" fmla="*/ 266 h 272"/>
                <a:gd name="T48" fmla="*/ 269 w 271"/>
                <a:gd name="T49" fmla="*/ 264 h 272"/>
                <a:gd name="T50" fmla="*/ 270 w 271"/>
                <a:gd name="T51" fmla="*/ 262 h 272"/>
                <a:gd name="T52" fmla="*/ 271 w 271"/>
                <a:gd name="T53" fmla="*/ 259 h 272"/>
                <a:gd name="T54" fmla="*/ 271 w 271"/>
                <a:gd name="T55" fmla="*/ 256 h 272"/>
                <a:gd name="T56" fmla="*/ 271 w 271"/>
                <a:gd name="T57" fmla="*/ 15 h 272"/>
                <a:gd name="T58" fmla="*/ 271 w 271"/>
                <a:gd name="T59" fmla="*/ 12 h 272"/>
                <a:gd name="T60" fmla="*/ 270 w 271"/>
                <a:gd name="T61" fmla="*/ 9 h 272"/>
                <a:gd name="T62" fmla="*/ 269 w 271"/>
                <a:gd name="T63" fmla="*/ 7 h 272"/>
                <a:gd name="T64" fmla="*/ 267 w 271"/>
                <a:gd name="T65" fmla="*/ 5 h 272"/>
                <a:gd name="T66" fmla="*/ 265 w 271"/>
                <a:gd name="T67" fmla="*/ 2 h 272"/>
                <a:gd name="T68" fmla="*/ 262 w 271"/>
                <a:gd name="T69" fmla="*/ 1 h 272"/>
                <a:gd name="T70" fmla="*/ 259 w 271"/>
                <a:gd name="T71" fmla="*/ 0 h 272"/>
                <a:gd name="T72" fmla="*/ 256 w 271"/>
                <a:gd name="T7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272">
                  <a:moveTo>
                    <a:pt x="256" y="0"/>
                  </a:moveTo>
                  <a:lnTo>
                    <a:pt x="16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56"/>
                  </a:lnTo>
                  <a:lnTo>
                    <a:pt x="1" y="259"/>
                  </a:lnTo>
                  <a:lnTo>
                    <a:pt x="2" y="262"/>
                  </a:lnTo>
                  <a:lnTo>
                    <a:pt x="3" y="264"/>
                  </a:lnTo>
                  <a:lnTo>
                    <a:pt x="5" y="266"/>
                  </a:lnTo>
                  <a:lnTo>
                    <a:pt x="7" y="268"/>
                  </a:lnTo>
                  <a:lnTo>
                    <a:pt x="9" y="270"/>
                  </a:lnTo>
                  <a:lnTo>
                    <a:pt x="13" y="271"/>
                  </a:lnTo>
                  <a:lnTo>
                    <a:pt x="16" y="272"/>
                  </a:lnTo>
                  <a:lnTo>
                    <a:pt x="256" y="271"/>
                  </a:lnTo>
                  <a:lnTo>
                    <a:pt x="259" y="271"/>
                  </a:lnTo>
                  <a:lnTo>
                    <a:pt x="262" y="270"/>
                  </a:lnTo>
                  <a:lnTo>
                    <a:pt x="265" y="268"/>
                  </a:lnTo>
                  <a:lnTo>
                    <a:pt x="267" y="266"/>
                  </a:lnTo>
                  <a:lnTo>
                    <a:pt x="269" y="264"/>
                  </a:lnTo>
                  <a:lnTo>
                    <a:pt x="270" y="262"/>
                  </a:lnTo>
                  <a:lnTo>
                    <a:pt x="271" y="259"/>
                  </a:lnTo>
                  <a:lnTo>
                    <a:pt x="271" y="256"/>
                  </a:lnTo>
                  <a:lnTo>
                    <a:pt x="271" y="15"/>
                  </a:lnTo>
                  <a:lnTo>
                    <a:pt x="271" y="12"/>
                  </a:lnTo>
                  <a:lnTo>
                    <a:pt x="270" y="9"/>
                  </a:lnTo>
                  <a:lnTo>
                    <a:pt x="269" y="7"/>
                  </a:lnTo>
                  <a:lnTo>
                    <a:pt x="267" y="5"/>
                  </a:lnTo>
                  <a:lnTo>
                    <a:pt x="265" y="2"/>
                  </a:lnTo>
                  <a:lnTo>
                    <a:pt x="262" y="1"/>
                  </a:lnTo>
                  <a:lnTo>
                    <a:pt x="259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765">
              <a:extLst>
                <a:ext uri="{FF2B5EF4-FFF2-40B4-BE49-F238E27FC236}">
                  <a16:creationId xmlns="" xmlns:a16="http://schemas.microsoft.com/office/drawing/2014/main" id="{6E720A9C-E82E-4F20-B9A6-715D9DFBA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838" y="3163888"/>
              <a:ext cx="85725" cy="85725"/>
            </a:xfrm>
            <a:custGeom>
              <a:avLst/>
              <a:gdLst>
                <a:gd name="T0" fmla="*/ 256 w 271"/>
                <a:gd name="T1" fmla="*/ 0 h 272"/>
                <a:gd name="T2" fmla="*/ 15 w 271"/>
                <a:gd name="T3" fmla="*/ 0 h 272"/>
                <a:gd name="T4" fmla="*/ 12 w 271"/>
                <a:gd name="T5" fmla="*/ 0 h 272"/>
                <a:gd name="T6" fmla="*/ 10 w 271"/>
                <a:gd name="T7" fmla="*/ 1 h 272"/>
                <a:gd name="T8" fmla="*/ 7 w 271"/>
                <a:gd name="T9" fmla="*/ 2 h 272"/>
                <a:gd name="T10" fmla="*/ 4 w 271"/>
                <a:gd name="T11" fmla="*/ 5 h 272"/>
                <a:gd name="T12" fmla="*/ 3 w 271"/>
                <a:gd name="T13" fmla="*/ 7 h 272"/>
                <a:gd name="T14" fmla="*/ 1 w 271"/>
                <a:gd name="T15" fmla="*/ 9 h 272"/>
                <a:gd name="T16" fmla="*/ 0 w 271"/>
                <a:gd name="T17" fmla="*/ 12 h 272"/>
                <a:gd name="T18" fmla="*/ 0 w 271"/>
                <a:gd name="T19" fmla="*/ 15 h 272"/>
                <a:gd name="T20" fmla="*/ 0 w 271"/>
                <a:gd name="T21" fmla="*/ 256 h 272"/>
                <a:gd name="T22" fmla="*/ 0 w 271"/>
                <a:gd name="T23" fmla="*/ 259 h 272"/>
                <a:gd name="T24" fmla="*/ 1 w 271"/>
                <a:gd name="T25" fmla="*/ 262 h 272"/>
                <a:gd name="T26" fmla="*/ 3 w 271"/>
                <a:gd name="T27" fmla="*/ 264 h 272"/>
                <a:gd name="T28" fmla="*/ 4 w 271"/>
                <a:gd name="T29" fmla="*/ 266 h 272"/>
                <a:gd name="T30" fmla="*/ 7 w 271"/>
                <a:gd name="T31" fmla="*/ 268 h 272"/>
                <a:gd name="T32" fmla="*/ 10 w 271"/>
                <a:gd name="T33" fmla="*/ 270 h 272"/>
                <a:gd name="T34" fmla="*/ 12 w 271"/>
                <a:gd name="T35" fmla="*/ 271 h 272"/>
                <a:gd name="T36" fmla="*/ 15 w 271"/>
                <a:gd name="T37" fmla="*/ 272 h 272"/>
                <a:gd name="T38" fmla="*/ 256 w 271"/>
                <a:gd name="T39" fmla="*/ 271 h 272"/>
                <a:gd name="T40" fmla="*/ 260 w 271"/>
                <a:gd name="T41" fmla="*/ 271 h 272"/>
                <a:gd name="T42" fmla="*/ 262 w 271"/>
                <a:gd name="T43" fmla="*/ 270 h 272"/>
                <a:gd name="T44" fmla="*/ 265 w 271"/>
                <a:gd name="T45" fmla="*/ 268 h 272"/>
                <a:gd name="T46" fmla="*/ 267 w 271"/>
                <a:gd name="T47" fmla="*/ 266 h 272"/>
                <a:gd name="T48" fmla="*/ 268 w 271"/>
                <a:gd name="T49" fmla="*/ 264 h 272"/>
                <a:gd name="T50" fmla="*/ 270 w 271"/>
                <a:gd name="T51" fmla="*/ 262 h 272"/>
                <a:gd name="T52" fmla="*/ 271 w 271"/>
                <a:gd name="T53" fmla="*/ 259 h 272"/>
                <a:gd name="T54" fmla="*/ 271 w 271"/>
                <a:gd name="T55" fmla="*/ 256 h 272"/>
                <a:gd name="T56" fmla="*/ 271 w 271"/>
                <a:gd name="T57" fmla="*/ 15 h 272"/>
                <a:gd name="T58" fmla="*/ 271 w 271"/>
                <a:gd name="T59" fmla="*/ 12 h 272"/>
                <a:gd name="T60" fmla="*/ 270 w 271"/>
                <a:gd name="T61" fmla="*/ 9 h 272"/>
                <a:gd name="T62" fmla="*/ 268 w 271"/>
                <a:gd name="T63" fmla="*/ 7 h 272"/>
                <a:gd name="T64" fmla="*/ 267 w 271"/>
                <a:gd name="T65" fmla="*/ 5 h 272"/>
                <a:gd name="T66" fmla="*/ 265 w 271"/>
                <a:gd name="T67" fmla="*/ 2 h 272"/>
                <a:gd name="T68" fmla="*/ 262 w 271"/>
                <a:gd name="T69" fmla="*/ 1 h 272"/>
                <a:gd name="T70" fmla="*/ 260 w 271"/>
                <a:gd name="T71" fmla="*/ 0 h 272"/>
                <a:gd name="T72" fmla="*/ 256 w 271"/>
                <a:gd name="T7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272">
                  <a:moveTo>
                    <a:pt x="25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56"/>
                  </a:lnTo>
                  <a:lnTo>
                    <a:pt x="0" y="259"/>
                  </a:lnTo>
                  <a:lnTo>
                    <a:pt x="1" y="262"/>
                  </a:lnTo>
                  <a:lnTo>
                    <a:pt x="3" y="264"/>
                  </a:lnTo>
                  <a:lnTo>
                    <a:pt x="4" y="266"/>
                  </a:lnTo>
                  <a:lnTo>
                    <a:pt x="7" y="268"/>
                  </a:lnTo>
                  <a:lnTo>
                    <a:pt x="10" y="270"/>
                  </a:lnTo>
                  <a:lnTo>
                    <a:pt x="12" y="271"/>
                  </a:lnTo>
                  <a:lnTo>
                    <a:pt x="15" y="272"/>
                  </a:lnTo>
                  <a:lnTo>
                    <a:pt x="256" y="271"/>
                  </a:lnTo>
                  <a:lnTo>
                    <a:pt x="260" y="271"/>
                  </a:lnTo>
                  <a:lnTo>
                    <a:pt x="262" y="270"/>
                  </a:lnTo>
                  <a:lnTo>
                    <a:pt x="265" y="268"/>
                  </a:lnTo>
                  <a:lnTo>
                    <a:pt x="267" y="266"/>
                  </a:lnTo>
                  <a:lnTo>
                    <a:pt x="268" y="264"/>
                  </a:lnTo>
                  <a:lnTo>
                    <a:pt x="270" y="262"/>
                  </a:lnTo>
                  <a:lnTo>
                    <a:pt x="271" y="259"/>
                  </a:lnTo>
                  <a:lnTo>
                    <a:pt x="271" y="256"/>
                  </a:lnTo>
                  <a:lnTo>
                    <a:pt x="271" y="15"/>
                  </a:lnTo>
                  <a:lnTo>
                    <a:pt x="271" y="12"/>
                  </a:lnTo>
                  <a:lnTo>
                    <a:pt x="270" y="9"/>
                  </a:lnTo>
                  <a:lnTo>
                    <a:pt x="268" y="7"/>
                  </a:lnTo>
                  <a:lnTo>
                    <a:pt x="267" y="5"/>
                  </a:lnTo>
                  <a:lnTo>
                    <a:pt x="265" y="2"/>
                  </a:lnTo>
                  <a:lnTo>
                    <a:pt x="262" y="1"/>
                  </a:lnTo>
                  <a:lnTo>
                    <a:pt x="260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766">
              <a:extLst>
                <a:ext uri="{FF2B5EF4-FFF2-40B4-BE49-F238E27FC236}">
                  <a16:creationId xmlns="" xmlns:a16="http://schemas.microsoft.com/office/drawing/2014/main" id="{FBB4068F-0D8B-43A9-9E41-E3FCDA5F6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088" y="3163888"/>
              <a:ext cx="87313" cy="85725"/>
            </a:xfrm>
            <a:custGeom>
              <a:avLst/>
              <a:gdLst>
                <a:gd name="T0" fmla="*/ 256 w 272"/>
                <a:gd name="T1" fmla="*/ 0 h 272"/>
                <a:gd name="T2" fmla="*/ 15 w 272"/>
                <a:gd name="T3" fmla="*/ 0 h 272"/>
                <a:gd name="T4" fmla="*/ 12 w 272"/>
                <a:gd name="T5" fmla="*/ 0 h 272"/>
                <a:gd name="T6" fmla="*/ 9 w 272"/>
                <a:gd name="T7" fmla="*/ 1 h 272"/>
                <a:gd name="T8" fmla="*/ 7 w 272"/>
                <a:gd name="T9" fmla="*/ 2 h 272"/>
                <a:gd name="T10" fmla="*/ 5 w 272"/>
                <a:gd name="T11" fmla="*/ 5 h 272"/>
                <a:gd name="T12" fmla="*/ 3 w 272"/>
                <a:gd name="T13" fmla="*/ 7 h 272"/>
                <a:gd name="T14" fmla="*/ 2 w 272"/>
                <a:gd name="T15" fmla="*/ 9 h 272"/>
                <a:gd name="T16" fmla="*/ 0 w 272"/>
                <a:gd name="T17" fmla="*/ 12 h 272"/>
                <a:gd name="T18" fmla="*/ 0 w 272"/>
                <a:gd name="T19" fmla="*/ 15 h 272"/>
                <a:gd name="T20" fmla="*/ 0 w 272"/>
                <a:gd name="T21" fmla="*/ 256 h 272"/>
                <a:gd name="T22" fmla="*/ 0 w 272"/>
                <a:gd name="T23" fmla="*/ 259 h 272"/>
                <a:gd name="T24" fmla="*/ 2 w 272"/>
                <a:gd name="T25" fmla="*/ 262 h 272"/>
                <a:gd name="T26" fmla="*/ 3 w 272"/>
                <a:gd name="T27" fmla="*/ 264 h 272"/>
                <a:gd name="T28" fmla="*/ 5 w 272"/>
                <a:gd name="T29" fmla="*/ 266 h 272"/>
                <a:gd name="T30" fmla="*/ 7 w 272"/>
                <a:gd name="T31" fmla="*/ 268 h 272"/>
                <a:gd name="T32" fmla="*/ 9 w 272"/>
                <a:gd name="T33" fmla="*/ 270 h 272"/>
                <a:gd name="T34" fmla="*/ 12 w 272"/>
                <a:gd name="T35" fmla="*/ 271 h 272"/>
                <a:gd name="T36" fmla="*/ 15 w 272"/>
                <a:gd name="T37" fmla="*/ 272 h 272"/>
                <a:gd name="T38" fmla="*/ 256 w 272"/>
                <a:gd name="T39" fmla="*/ 271 h 272"/>
                <a:gd name="T40" fmla="*/ 259 w 272"/>
                <a:gd name="T41" fmla="*/ 271 h 272"/>
                <a:gd name="T42" fmla="*/ 262 w 272"/>
                <a:gd name="T43" fmla="*/ 270 h 272"/>
                <a:gd name="T44" fmla="*/ 264 w 272"/>
                <a:gd name="T45" fmla="*/ 268 h 272"/>
                <a:gd name="T46" fmla="*/ 266 w 272"/>
                <a:gd name="T47" fmla="*/ 266 h 272"/>
                <a:gd name="T48" fmla="*/ 269 w 272"/>
                <a:gd name="T49" fmla="*/ 264 h 272"/>
                <a:gd name="T50" fmla="*/ 270 w 272"/>
                <a:gd name="T51" fmla="*/ 262 h 272"/>
                <a:gd name="T52" fmla="*/ 271 w 272"/>
                <a:gd name="T53" fmla="*/ 259 h 272"/>
                <a:gd name="T54" fmla="*/ 271 w 272"/>
                <a:gd name="T55" fmla="*/ 256 h 272"/>
                <a:gd name="T56" fmla="*/ 272 w 272"/>
                <a:gd name="T57" fmla="*/ 15 h 272"/>
                <a:gd name="T58" fmla="*/ 271 w 272"/>
                <a:gd name="T59" fmla="*/ 12 h 272"/>
                <a:gd name="T60" fmla="*/ 270 w 272"/>
                <a:gd name="T61" fmla="*/ 9 h 272"/>
                <a:gd name="T62" fmla="*/ 269 w 272"/>
                <a:gd name="T63" fmla="*/ 7 h 272"/>
                <a:gd name="T64" fmla="*/ 266 w 272"/>
                <a:gd name="T65" fmla="*/ 5 h 272"/>
                <a:gd name="T66" fmla="*/ 264 w 272"/>
                <a:gd name="T67" fmla="*/ 2 h 272"/>
                <a:gd name="T68" fmla="*/ 262 w 272"/>
                <a:gd name="T69" fmla="*/ 1 h 272"/>
                <a:gd name="T70" fmla="*/ 259 w 272"/>
                <a:gd name="T71" fmla="*/ 0 h 272"/>
                <a:gd name="T72" fmla="*/ 256 w 272"/>
                <a:gd name="T7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2" h="272">
                  <a:moveTo>
                    <a:pt x="25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56"/>
                  </a:lnTo>
                  <a:lnTo>
                    <a:pt x="0" y="259"/>
                  </a:lnTo>
                  <a:lnTo>
                    <a:pt x="2" y="262"/>
                  </a:lnTo>
                  <a:lnTo>
                    <a:pt x="3" y="264"/>
                  </a:lnTo>
                  <a:lnTo>
                    <a:pt x="5" y="266"/>
                  </a:lnTo>
                  <a:lnTo>
                    <a:pt x="7" y="268"/>
                  </a:lnTo>
                  <a:lnTo>
                    <a:pt x="9" y="270"/>
                  </a:lnTo>
                  <a:lnTo>
                    <a:pt x="12" y="271"/>
                  </a:lnTo>
                  <a:lnTo>
                    <a:pt x="15" y="272"/>
                  </a:lnTo>
                  <a:lnTo>
                    <a:pt x="256" y="271"/>
                  </a:lnTo>
                  <a:lnTo>
                    <a:pt x="259" y="271"/>
                  </a:lnTo>
                  <a:lnTo>
                    <a:pt x="262" y="270"/>
                  </a:lnTo>
                  <a:lnTo>
                    <a:pt x="264" y="268"/>
                  </a:lnTo>
                  <a:lnTo>
                    <a:pt x="266" y="266"/>
                  </a:lnTo>
                  <a:lnTo>
                    <a:pt x="269" y="264"/>
                  </a:lnTo>
                  <a:lnTo>
                    <a:pt x="270" y="262"/>
                  </a:lnTo>
                  <a:lnTo>
                    <a:pt x="271" y="259"/>
                  </a:lnTo>
                  <a:lnTo>
                    <a:pt x="271" y="256"/>
                  </a:lnTo>
                  <a:lnTo>
                    <a:pt x="272" y="15"/>
                  </a:lnTo>
                  <a:lnTo>
                    <a:pt x="271" y="12"/>
                  </a:lnTo>
                  <a:lnTo>
                    <a:pt x="270" y="9"/>
                  </a:lnTo>
                  <a:lnTo>
                    <a:pt x="269" y="7"/>
                  </a:lnTo>
                  <a:lnTo>
                    <a:pt x="266" y="5"/>
                  </a:lnTo>
                  <a:lnTo>
                    <a:pt x="264" y="2"/>
                  </a:lnTo>
                  <a:lnTo>
                    <a:pt x="262" y="1"/>
                  </a:lnTo>
                  <a:lnTo>
                    <a:pt x="259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767">
              <a:extLst>
                <a:ext uri="{FF2B5EF4-FFF2-40B4-BE49-F238E27FC236}">
                  <a16:creationId xmlns="" xmlns:a16="http://schemas.microsoft.com/office/drawing/2014/main" id="{E860262A-DD39-4698-80B1-709A1D20C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3259138"/>
              <a:ext cx="85725" cy="85725"/>
            </a:xfrm>
            <a:custGeom>
              <a:avLst/>
              <a:gdLst>
                <a:gd name="T0" fmla="*/ 256 w 271"/>
                <a:gd name="T1" fmla="*/ 0 h 270"/>
                <a:gd name="T2" fmla="*/ 16 w 271"/>
                <a:gd name="T3" fmla="*/ 0 h 270"/>
                <a:gd name="T4" fmla="*/ 13 w 271"/>
                <a:gd name="T5" fmla="*/ 0 h 270"/>
                <a:gd name="T6" fmla="*/ 9 w 271"/>
                <a:gd name="T7" fmla="*/ 1 h 270"/>
                <a:gd name="T8" fmla="*/ 7 w 271"/>
                <a:gd name="T9" fmla="*/ 2 h 270"/>
                <a:gd name="T10" fmla="*/ 5 w 271"/>
                <a:gd name="T11" fmla="*/ 4 h 270"/>
                <a:gd name="T12" fmla="*/ 3 w 271"/>
                <a:gd name="T13" fmla="*/ 6 h 270"/>
                <a:gd name="T14" fmla="*/ 2 w 271"/>
                <a:gd name="T15" fmla="*/ 8 h 270"/>
                <a:gd name="T16" fmla="*/ 1 w 271"/>
                <a:gd name="T17" fmla="*/ 12 h 270"/>
                <a:gd name="T18" fmla="*/ 0 w 271"/>
                <a:gd name="T19" fmla="*/ 15 h 270"/>
                <a:gd name="T20" fmla="*/ 0 w 271"/>
                <a:gd name="T21" fmla="*/ 255 h 270"/>
                <a:gd name="T22" fmla="*/ 1 w 271"/>
                <a:gd name="T23" fmla="*/ 258 h 270"/>
                <a:gd name="T24" fmla="*/ 2 w 271"/>
                <a:gd name="T25" fmla="*/ 261 h 270"/>
                <a:gd name="T26" fmla="*/ 3 w 271"/>
                <a:gd name="T27" fmla="*/ 264 h 270"/>
                <a:gd name="T28" fmla="*/ 5 w 271"/>
                <a:gd name="T29" fmla="*/ 266 h 270"/>
                <a:gd name="T30" fmla="*/ 7 w 271"/>
                <a:gd name="T31" fmla="*/ 268 h 270"/>
                <a:gd name="T32" fmla="*/ 9 w 271"/>
                <a:gd name="T33" fmla="*/ 269 h 270"/>
                <a:gd name="T34" fmla="*/ 13 w 271"/>
                <a:gd name="T35" fmla="*/ 270 h 270"/>
                <a:gd name="T36" fmla="*/ 16 w 271"/>
                <a:gd name="T37" fmla="*/ 270 h 270"/>
                <a:gd name="T38" fmla="*/ 256 w 271"/>
                <a:gd name="T39" fmla="*/ 270 h 270"/>
                <a:gd name="T40" fmla="*/ 259 w 271"/>
                <a:gd name="T41" fmla="*/ 270 h 270"/>
                <a:gd name="T42" fmla="*/ 262 w 271"/>
                <a:gd name="T43" fmla="*/ 269 h 270"/>
                <a:gd name="T44" fmla="*/ 265 w 271"/>
                <a:gd name="T45" fmla="*/ 268 h 270"/>
                <a:gd name="T46" fmla="*/ 267 w 271"/>
                <a:gd name="T47" fmla="*/ 266 h 270"/>
                <a:gd name="T48" fmla="*/ 269 w 271"/>
                <a:gd name="T49" fmla="*/ 264 h 270"/>
                <a:gd name="T50" fmla="*/ 270 w 271"/>
                <a:gd name="T51" fmla="*/ 261 h 270"/>
                <a:gd name="T52" fmla="*/ 271 w 271"/>
                <a:gd name="T53" fmla="*/ 258 h 270"/>
                <a:gd name="T54" fmla="*/ 271 w 271"/>
                <a:gd name="T55" fmla="*/ 255 h 270"/>
                <a:gd name="T56" fmla="*/ 271 w 271"/>
                <a:gd name="T57" fmla="*/ 15 h 270"/>
                <a:gd name="T58" fmla="*/ 271 w 271"/>
                <a:gd name="T59" fmla="*/ 12 h 270"/>
                <a:gd name="T60" fmla="*/ 270 w 271"/>
                <a:gd name="T61" fmla="*/ 8 h 270"/>
                <a:gd name="T62" fmla="*/ 269 w 271"/>
                <a:gd name="T63" fmla="*/ 6 h 270"/>
                <a:gd name="T64" fmla="*/ 267 w 271"/>
                <a:gd name="T65" fmla="*/ 4 h 270"/>
                <a:gd name="T66" fmla="*/ 265 w 271"/>
                <a:gd name="T67" fmla="*/ 2 h 270"/>
                <a:gd name="T68" fmla="*/ 262 w 271"/>
                <a:gd name="T69" fmla="*/ 1 h 270"/>
                <a:gd name="T70" fmla="*/ 259 w 271"/>
                <a:gd name="T71" fmla="*/ 0 h 270"/>
                <a:gd name="T72" fmla="*/ 256 w 271"/>
                <a:gd name="T7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270">
                  <a:moveTo>
                    <a:pt x="256" y="0"/>
                  </a:moveTo>
                  <a:lnTo>
                    <a:pt x="16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55"/>
                  </a:lnTo>
                  <a:lnTo>
                    <a:pt x="1" y="258"/>
                  </a:lnTo>
                  <a:lnTo>
                    <a:pt x="2" y="261"/>
                  </a:lnTo>
                  <a:lnTo>
                    <a:pt x="3" y="264"/>
                  </a:lnTo>
                  <a:lnTo>
                    <a:pt x="5" y="266"/>
                  </a:lnTo>
                  <a:lnTo>
                    <a:pt x="7" y="268"/>
                  </a:lnTo>
                  <a:lnTo>
                    <a:pt x="9" y="269"/>
                  </a:lnTo>
                  <a:lnTo>
                    <a:pt x="13" y="270"/>
                  </a:lnTo>
                  <a:lnTo>
                    <a:pt x="16" y="270"/>
                  </a:lnTo>
                  <a:lnTo>
                    <a:pt x="256" y="270"/>
                  </a:lnTo>
                  <a:lnTo>
                    <a:pt x="259" y="270"/>
                  </a:lnTo>
                  <a:lnTo>
                    <a:pt x="262" y="269"/>
                  </a:lnTo>
                  <a:lnTo>
                    <a:pt x="265" y="268"/>
                  </a:lnTo>
                  <a:lnTo>
                    <a:pt x="267" y="266"/>
                  </a:lnTo>
                  <a:lnTo>
                    <a:pt x="269" y="264"/>
                  </a:lnTo>
                  <a:lnTo>
                    <a:pt x="270" y="261"/>
                  </a:lnTo>
                  <a:lnTo>
                    <a:pt x="271" y="258"/>
                  </a:lnTo>
                  <a:lnTo>
                    <a:pt x="271" y="255"/>
                  </a:lnTo>
                  <a:lnTo>
                    <a:pt x="271" y="15"/>
                  </a:lnTo>
                  <a:lnTo>
                    <a:pt x="271" y="12"/>
                  </a:lnTo>
                  <a:lnTo>
                    <a:pt x="270" y="8"/>
                  </a:lnTo>
                  <a:lnTo>
                    <a:pt x="269" y="6"/>
                  </a:lnTo>
                  <a:lnTo>
                    <a:pt x="267" y="4"/>
                  </a:lnTo>
                  <a:lnTo>
                    <a:pt x="265" y="2"/>
                  </a:lnTo>
                  <a:lnTo>
                    <a:pt x="262" y="1"/>
                  </a:lnTo>
                  <a:lnTo>
                    <a:pt x="259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768">
              <a:extLst>
                <a:ext uri="{FF2B5EF4-FFF2-40B4-BE49-F238E27FC236}">
                  <a16:creationId xmlns="" xmlns:a16="http://schemas.microsoft.com/office/drawing/2014/main" id="{DA877EE9-BFDD-4B52-BB79-DC6C97C47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838" y="3259138"/>
              <a:ext cx="85725" cy="85725"/>
            </a:xfrm>
            <a:custGeom>
              <a:avLst/>
              <a:gdLst>
                <a:gd name="T0" fmla="*/ 256 w 271"/>
                <a:gd name="T1" fmla="*/ 0 h 270"/>
                <a:gd name="T2" fmla="*/ 15 w 271"/>
                <a:gd name="T3" fmla="*/ 0 h 270"/>
                <a:gd name="T4" fmla="*/ 12 w 271"/>
                <a:gd name="T5" fmla="*/ 0 h 270"/>
                <a:gd name="T6" fmla="*/ 10 w 271"/>
                <a:gd name="T7" fmla="*/ 1 h 270"/>
                <a:gd name="T8" fmla="*/ 7 w 271"/>
                <a:gd name="T9" fmla="*/ 2 h 270"/>
                <a:gd name="T10" fmla="*/ 4 w 271"/>
                <a:gd name="T11" fmla="*/ 4 h 270"/>
                <a:gd name="T12" fmla="*/ 3 w 271"/>
                <a:gd name="T13" fmla="*/ 6 h 270"/>
                <a:gd name="T14" fmla="*/ 1 w 271"/>
                <a:gd name="T15" fmla="*/ 8 h 270"/>
                <a:gd name="T16" fmla="*/ 0 w 271"/>
                <a:gd name="T17" fmla="*/ 12 h 270"/>
                <a:gd name="T18" fmla="*/ 0 w 271"/>
                <a:gd name="T19" fmla="*/ 15 h 270"/>
                <a:gd name="T20" fmla="*/ 0 w 271"/>
                <a:gd name="T21" fmla="*/ 255 h 270"/>
                <a:gd name="T22" fmla="*/ 0 w 271"/>
                <a:gd name="T23" fmla="*/ 258 h 270"/>
                <a:gd name="T24" fmla="*/ 1 w 271"/>
                <a:gd name="T25" fmla="*/ 261 h 270"/>
                <a:gd name="T26" fmla="*/ 3 w 271"/>
                <a:gd name="T27" fmla="*/ 264 h 270"/>
                <a:gd name="T28" fmla="*/ 4 w 271"/>
                <a:gd name="T29" fmla="*/ 266 h 270"/>
                <a:gd name="T30" fmla="*/ 7 w 271"/>
                <a:gd name="T31" fmla="*/ 268 h 270"/>
                <a:gd name="T32" fmla="*/ 10 w 271"/>
                <a:gd name="T33" fmla="*/ 269 h 270"/>
                <a:gd name="T34" fmla="*/ 12 w 271"/>
                <a:gd name="T35" fmla="*/ 270 h 270"/>
                <a:gd name="T36" fmla="*/ 15 w 271"/>
                <a:gd name="T37" fmla="*/ 270 h 270"/>
                <a:gd name="T38" fmla="*/ 256 w 271"/>
                <a:gd name="T39" fmla="*/ 270 h 270"/>
                <a:gd name="T40" fmla="*/ 260 w 271"/>
                <a:gd name="T41" fmla="*/ 270 h 270"/>
                <a:gd name="T42" fmla="*/ 262 w 271"/>
                <a:gd name="T43" fmla="*/ 269 h 270"/>
                <a:gd name="T44" fmla="*/ 265 w 271"/>
                <a:gd name="T45" fmla="*/ 268 h 270"/>
                <a:gd name="T46" fmla="*/ 267 w 271"/>
                <a:gd name="T47" fmla="*/ 266 h 270"/>
                <a:gd name="T48" fmla="*/ 268 w 271"/>
                <a:gd name="T49" fmla="*/ 264 h 270"/>
                <a:gd name="T50" fmla="*/ 270 w 271"/>
                <a:gd name="T51" fmla="*/ 261 h 270"/>
                <a:gd name="T52" fmla="*/ 271 w 271"/>
                <a:gd name="T53" fmla="*/ 258 h 270"/>
                <a:gd name="T54" fmla="*/ 271 w 271"/>
                <a:gd name="T55" fmla="*/ 255 h 270"/>
                <a:gd name="T56" fmla="*/ 271 w 271"/>
                <a:gd name="T57" fmla="*/ 15 h 270"/>
                <a:gd name="T58" fmla="*/ 271 w 271"/>
                <a:gd name="T59" fmla="*/ 12 h 270"/>
                <a:gd name="T60" fmla="*/ 270 w 271"/>
                <a:gd name="T61" fmla="*/ 8 h 270"/>
                <a:gd name="T62" fmla="*/ 268 w 271"/>
                <a:gd name="T63" fmla="*/ 6 h 270"/>
                <a:gd name="T64" fmla="*/ 267 w 271"/>
                <a:gd name="T65" fmla="*/ 4 h 270"/>
                <a:gd name="T66" fmla="*/ 265 w 271"/>
                <a:gd name="T67" fmla="*/ 2 h 270"/>
                <a:gd name="T68" fmla="*/ 262 w 271"/>
                <a:gd name="T69" fmla="*/ 1 h 270"/>
                <a:gd name="T70" fmla="*/ 260 w 271"/>
                <a:gd name="T71" fmla="*/ 0 h 270"/>
                <a:gd name="T72" fmla="*/ 256 w 271"/>
                <a:gd name="T7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270">
                  <a:moveTo>
                    <a:pt x="25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55"/>
                  </a:lnTo>
                  <a:lnTo>
                    <a:pt x="0" y="258"/>
                  </a:lnTo>
                  <a:lnTo>
                    <a:pt x="1" y="261"/>
                  </a:lnTo>
                  <a:lnTo>
                    <a:pt x="3" y="264"/>
                  </a:lnTo>
                  <a:lnTo>
                    <a:pt x="4" y="266"/>
                  </a:lnTo>
                  <a:lnTo>
                    <a:pt x="7" y="268"/>
                  </a:lnTo>
                  <a:lnTo>
                    <a:pt x="10" y="269"/>
                  </a:lnTo>
                  <a:lnTo>
                    <a:pt x="12" y="270"/>
                  </a:lnTo>
                  <a:lnTo>
                    <a:pt x="15" y="270"/>
                  </a:lnTo>
                  <a:lnTo>
                    <a:pt x="256" y="270"/>
                  </a:lnTo>
                  <a:lnTo>
                    <a:pt x="260" y="270"/>
                  </a:lnTo>
                  <a:lnTo>
                    <a:pt x="262" y="269"/>
                  </a:lnTo>
                  <a:lnTo>
                    <a:pt x="265" y="268"/>
                  </a:lnTo>
                  <a:lnTo>
                    <a:pt x="267" y="266"/>
                  </a:lnTo>
                  <a:lnTo>
                    <a:pt x="268" y="264"/>
                  </a:lnTo>
                  <a:lnTo>
                    <a:pt x="270" y="261"/>
                  </a:lnTo>
                  <a:lnTo>
                    <a:pt x="271" y="258"/>
                  </a:lnTo>
                  <a:lnTo>
                    <a:pt x="271" y="255"/>
                  </a:lnTo>
                  <a:lnTo>
                    <a:pt x="271" y="15"/>
                  </a:lnTo>
                  <a:lnTo>
                    <a:pt x="271" y="12"/>
                  </a:lnTo>
                  <a:lnTo>
                    <a:pt x="270" y="8"/>
                  </a:lnTo>
                  <a:lnTo>
                    <a:pt x="268" y="6"/>
                  </a:lnTo>
                  <a:lnTo>
                    <a:pt x="267" y="4"/>
                  </a:lnTo>
                  <a:lnTo>
                    <a:pt x="265" y="2"/>
                  </a:lnTo>
                  <a:lnTo>
                    <a:pt x="262" y="1"/>
                  </a:lnTo>
                  <a:lnTo>
                    <a:pt x="260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769">
              <a:extLst>
                <a:ext uri="{FF2B5EF4-FFF2-40B4-BE49-F238E27FC236}">
                  <a16:creationId xmlns="" xmlns:a16="http://schemas.microsoft.com/office/drawing/2014/main" id="{E71680FB-4E90-4ABC-94F5-98296E4E1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088" y="3259138"/>
              <a:ext cx="87313" cy="85725"/>
            </a:xfrm>
            <a:custGeom>
              <a:avLst/>
              <a:gdLst>
                <a:gd name="T0" fmla="*/ 256 w 272"/>
                <a:gd name="T1" fmla="*/ 0 h 270"/>
                <a:gd name="T2" fmla="*/ 15 w 272"/>
                <a:gd name="T3" fmla="*/ 0 h 270"/>
                <a:gd name="T4" fmla="*/ 12 w 272"/>
                <a:gd name="T5" fmla="*/ 0 h 270"/>
                <a:gd name="T6" fmla="*/ 9 w 272"/>
                <a:gd name="T7" fmla="*/ 1 h 270"/>
                <a:gd name="T8" fmla="*/ 7 w 272"/>
                <a:gd name="T9" fmla="*/ 2 h 270"/>
                <a:gd name="T10" fmla="*/ 5 w 272"/>
                <a:gd name="T11" fmla="*/ 4 h 270"/>
                <a:gd name="T12" fmla="*/ 3 w 272"/>
                <a:gd name="T13" fmla="*/ 6 h 270"/>
                <a:gd name="T14" fmla="*/ 2 w 272"/>
                <a:gd name="T15" fmla="*/ 8 h 270"/>
                <a:gd name="T16" fmla="*/ 0 w 272"/>
                <a:gd name="T17" fmla="*/ 12 h 270"/>
                <a:gd name="T18" fmla="*/ 0 w 272"/>
                <a:gd name="T19" fmla="*/ 15 h 270"/>
                <a:gd name="T20" fmla="*/ 0 w 272"/>
                <a:gd name="T21" fmla="*/ 255 h 270"/>
                <a:gd name="T22" fmla="*/ 0 w 272"/>
                <a:gd name="T23" fmla="*/ 258 h 270"/>
                <a:gd name="T24" fmla="*/ 2 w 272"/>
                <a:gd name="T25" fmla="*/ 261 h 270"/>
                <a:gd name="T26" fmla="*/ 3 w 272"/>
                <a:gd name="T27" fmla="*/ 264 h 270"/>
                <a:gd name="T28" fmla="*/ 5 w 272"/>
                <a:gd name="T29" fmla="*/ 266 h 270"/>
                <a:gd name="T30" fmla="*/ 7 w 272"/>
                <a:gd name="T31" fmla="*/ 268 h 270"/>
                <a:gd name="T32" fmla="*/ 9 w 272"/>
                <a:gd name="T33" fmla="*/ 269 h 270"/>
                <a:gd name="T34" fmla="*/ 12 w 272"/>
                <a:gd name="T35" fmla="*/ 270 h 270"/>
                <a:gd name="T36" fmla="*/ 15 w 272"/>
                <a:gd name="T37" fmla="*/ 270 h 270"/>
                <a:gd name="T38" fmla="*/ 256 w 272"/>
                <a:gd name="T39" fmla="*/ 270 h 270"/>
                <a:gd name="T40" fmla="*/ 259 w 272"/>
                <a:gd name="T41" fmla="*/ 270 h 270"/>
                <a:gd name="T42" fmla="*/ 262 w 272"/>
                <a:gd name="T43" fmla="*/ 269 h 270"/>
                <a:gd name="T44" fmla="*/ 264 w 272"/>
                <a:gd name="T45" fmla="*/ 268 h 270"/>
                <a:gd name="T46" fmla="*/ 266 w 272"/>
                <a:gd name="T47" fmla="*/ 266 h 270"/>
                <a:gd name="T48" fmla="*/ 269 w 272"/>
                <a:gd name="T49" fmla="*/ 264 h 270"/>
                <a:gd name="T50" fmla="*/ 270 w 272"/>
                <a:gd name="T51" fmla="*/ 261 h 270"/>
                <a:gd name="T52" fmla="*/ 271 w 272"/>
                <a:gd name="T53" fmla="*/ 258 h 270"/>
                <a:gd name="T54" fmla="*/ 271 w 272"/>
                <a:gd name="T55" fmla="*/ 255 h 270"/>
                <a:gd name="T56" fmla="*/ 272 w 272"/>
                <a:gd name="T57" fmla="*/ 15 h 270"/>
                <a:gd name="T58" fmla="*/ 271 w 272"/>
                <a:gd name="T59" fmla="*/ 12 h 270"/>
                <a:gd name="T60" fmla="*/ 270 w 272"/>
                <a:gd name="T61" fmla="*/ 8 h 270"/>
                <a:gd name="T62" fmla="*/ 269 w 272"/>
                <a:gd name="T63" fmla="*/ 6 h 270"/>
                <a:gd name="T64" fmla="*/ 266 w 272"/>
                <a:gd name="T65" fmla="*/ 4 h 270"/>
                <a:gd name="T66" fmla="*/ 264 w 272"/>
                <a:gd name="T67" fmla="*/ 2 h 270"/>
                <a:gd name="T68" fmla="*/ 262 w 272"/>
                <a:gd name="T69" fmla="*/ 1 h 270"/>
                <a:gd name="T70" fmla="*/ 259 w 272"/>
                <a:gd name="T71" fmla="*/ 0 h 270"/>
                <a:gd name="T72" fmla="*/ 256 w 272"/>
                <a:gd name="T7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2" h="270">
                  <a:moveTo>
                    <a:pt x="25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55"/>
                  </a:lnTo>
                  <a:lnTo>
                    <a:pt x="0" y="258"/>
                  </a:lnTo>
                  <a:lnTo>
                    <a:pt x="2" y="261"/>
                  </a:lnTo>
                  <a:lnTo>
                    <a:pt x="3" y="264"/>
                  </a:lnTo>
                  <a:lnTo>
                    <a:pt x="5" y="266"/>
                  </a:lnTo>
                  <a:lnTo>
                    <a:pt x="7" y="268"/>
                  </a:lnTo>
                  <a:lnTo>
                    <a:pt x="9" y="269"/>
                  </a:lnTo>
                  <a:lnTo>
                    <a:pt x="12" y="270"/>
                  </a:lnTo>
                  <a:lnTo>
                    <a:pt x="15" y="270"/>
                  </a:lnTo>
                  <a:lnTo>
                    <a:pt x="256" y="270"/>
                  </a:lnTo>
                  <a:lnTo>
                    <a:pt x="259" y="270"/>
                  </a:lnTo>
                  <a:lnTo>
                    <a:pt x="262" y="269"/>
                  </a:lnTo>
                  <a:lnTo>
                    <a:pt x="264" y="268"/>
                  </a:lnTo>
                  <a:lnTo>
                    <a:pt x="266" y="266"/>
                  </a:lnTo>
                  <a:lnTo>
                    <a:pt x="269" y="264"/>
                  </a:lnTo>
                  <a:lnTo>
                    <a:pt x="270" y="261"/>
                  </a:lnTo>
                  <a:lnTo>
                    <a:pt x="271" y="258"/>
                  </a:lnTo>
                  <a:lnTo>
                    <a:pt x="271" y="255"/>
                  </a:lnTo>
                  <a:lnTo>
                    <a:pt x="272" y="15"/>
                  </a:lnTo>
                  <a:lnTo>
                    <a:pt x="271" y="12"/>
                  </a:lnTo>
                  <a:lnTo>
                    <a:pt x="270" y="8"/>
                  </a:lnTo>
                  <a:lnTo>
                    <a:pt x="269" y="6"/>
                  </a:lnTo>
                  <a:lnTo>
                    <a:pt x="266" y="4"/>
                  </a:lnTo>
                  <a:lnTo>
                    <a:pt x="264" y="2"/>
                  </a:lnTo>
                  <a:lnTo>
                    <a:pt x="262" y="1"/>
                  </a:lnTo>
                  <a:lnTo>
                    <a:pt x="259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138">
            <a:extLst>
              <a:ext uri="{FF2B5EF4-FFF2-40B4-BE49-F238E27FC236}">
                <a16:creationId xmlns="" xmlns:a16="http://schemas.microsoft.com/office/drawing/2014/main" id="{C9B72E1F-3C79-432A-8755-50B2E74B4FF1}"/>
              </a:ext>
            </a:extLst>
          </p:cNvPr>
          <p:cNvGrpSpPr/>
          <p:nvPr/>
        </p:nvGrpSpPr>
        <p:grpSpPr>
          <a:xfrm>
            <a:off x="7669701" y="2402231"/>
            <a:ext cx="336153" cy="347679"/>
            <a:chOff x="3181350" y="1920875"/>
            <a:chExt cx="277813" cy="287338"/>
          </a:xfrm>
          <a:solidFill>
            <a:schemeClr val="bg1"/>
          </a:solidFill>
        </p:grpSpPr>
        <p:sp>
          <p:nvSpPr>
            <p:cNvPr id="140" name="Rectangle 780">
              <a:extLst>
                <a:ext uri="{FF2B5EF4-FFF2-40B4-BE49-F238E27FC236}">
                  <a16:creationId xmlns="" xmlns:a16="http://schemas.microsoft.com/office/drawing/2014/main" id="{6B8A034E-A64F-47D0-9AF8-166052A4A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3438" y="2065338"/>
              <a:ext cx="8572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781">
              <a:extLst>
                <a:ext uri="{FF2B5EF4-FFF2-40B4-BE49-F238E27FC236}">
                  <a16:creationId xmlns="" xmlns:a16="http://schemas.microsoft.com/office/drawing/2014/main" id="{386F60AA-D4DE-4A44-B78B-134BFAB8D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3438" y="2132013"/>
              <a:ext cx="8572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782">
              <a:extLst>
                <a:ext uri="{FF2B5EF4-FFF2-40B4-BE49-F238E27FC236}">
                  <a16:creationId xmlns="" xmlns:a16="http://schemas.microsoft.com/office/drawing/2014/main" id="{65EA89C7-0228-4581-9C6A-0159CD500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438" y="2160588"/>
              <a:ext cx="85725" cy="47625"/>
            </a:xfrm>
            <a:custGeom>
              <a:avLst/>
              <a:gdLst>
                <a:gd name="T0" fmla="*/ 0 w 271"/>
                <a:gd name="T1" fmla="*/ 77 h 152"/>
                <a:gd name="T2" fmla="*/ 0 w 271"/>
                <a:gd name="T3" fmla="*/ 84 h 152"/>
                <a:gd name="T4" fmla="*/ 1 w 271"/>
                <a:gd name="T5" fmla="*/ 92 h 152"/>
                <a:gd name="T6" fmla="*/ 4 w 271"/>
                <a:gd name="T7" fmla="*/ 99 h 152"/>
                <a:gd name="T8" fmla="*/ 6 w 271"/>
                <a:gd name="T9" fmla="*/ 105 h 152"/>
                <a:gd name="T10" fmla="*/ 9 w 271"/>
                <a:gd name="T11" fmla="*/ 112 h 152"/>
                <a:gd name="T12" fmla="*/ 13 w 271"/>
                <a:gd name="T13" fmla="*/ 118 h 152"/>
                <a:gd name="T14" fmla="*/ 17 w 271"/>
                <a:gd name="T15" fmla="*/ 124 h 152"/>
                <a:gd name="T16" fmla="*/ 22 w 271"/>
                <a:gd name="T17" fmla="*/ 129 h 152"/>
                <a:gd name="T18" fmla="*/ 27 w 271"/>
                <a:gd name="T19" fmla="*/ 134 h 152"/>
                <a:gd name="T20" fmla="*/ 32 w 271"/>
                <a:gd name="T21" fmla="*/ 139 h 152"/>
                <a:gd name="T22" fmla="*/ 39 w 271"/>
                <a:gd name="T23" fmla="*/ 142 h 152"/>
                <a:gd name="T24" fmla="*/ 45 w 271"/>
                <a:gd name="T25" fmla="*/ 145 h 152"/>
                <a:gd name="T26" fmla="*/ 53 w 271"/>
                <a:gd name="T27" fmla="*/ 148 h 152"/>
                <a:gd name="T28" fmla="*/ 60 w 271"/>
                <a:gd name="T29" fmla="*/ 149 h 152"/>
                <a:gd name="T30" fmla="*/ 68 w 271"/>
                <a:gd name="T31" fmla="*/ 152 h 152"/>
                <a:gd name="T32" fmla="*/ 75 w 271"/>
                <a:gd name="T33" fmla="*/ 152 h 152"/>
                <a:gd name="T34" fmla="*/ 195 w 271"/>
                <a:gd name="T35" fmla="*/ 152 h 152"/>
                <a:gd name="T36" fmla="*/ 203 w 271"/>
                <a:gd name="T37" fmla="*/ 152 h 152"/>
                <a:gd name="T38" fmla="*/ 211 w 271"/>
                <a:gd name="T39" fmla="*/ 149 h 152"/>
                <a:gd name="T40" fmla="*/ 218 w 271"/>
                <a:gd name="T41" fmla="*/ 148 h 152"/>
                <a:gd name="T42" fmla="*/ 224 w 271"/>
                <a:gd name="T43" fmla="*/ 145 h 152"/>
                <a:gd name="T44" fmla="*/ 231 w 271"/>
                <a:gd name="T45" fmla="*/ 142 h 152"/>
                <a:gd name="T46" fmla="*/ 237 w 271"/>
                <a:gd name="T47" fmla="*/ 139 h 152"/>
                <a:gd name="T48" fmla="*/ 244 w 271"/>
                <a:gd name="T49" fmla="*/ 134 h 152"/>
                <a:gd name="T50" fmla="*/ 249 w 271"/>
                <a:gd name="T51" fmla="*/ 129 h 152"/>
                <a:gd name="T52" fmla="*/ 253 w 271"/>
                <a:gd name="T53" fmla="*/ 124 h 152"/>
                <a:gd name="T54" fmla="*/ 258 w 271"/>
                <a:gd name="T55" fmla="*/ 118 h 152"/>
                <a:gd name="T56" fmla="*/ 262 w 271"/>
                <a:gd name="T57" fmla="*/ 112 h 152"/>
                <a:gd name="T58" fmla="*/ 265 w 271"/>
                <a:gd name="T59" fmla="*/ 105 h 152"/>
                <a:gd name="T60" fmla="*/ 267 w 271"/>
                <a:gd name="T61" fmla="*/ 99 h 152"/>
                <a:gd name="T62" fmla="*/ 269 w 271"/>
                <a:gd name="T63" fmla="*/ 92 h 152"/>
                <a:gd name="T64" fmla="*/ 271 w 271"/>
                <a:gd name="T65" fmla="*/ 84 h 152"/>
                <a:gd name="T66" fmla="*/ 271 w 271"/>
                <a:gd name="T67" fmla="*/ 77 h 152"/>
                <a:gd name="T68" fmla="*/ 271 w 271"/>
                <a:gd name="T69" fmla="*/ 0 h 152"/>
                <a:gd name="T70" fmla="*/ 0 w 271"/>
                <a:gd name="T71" fmla="*/ 0 h 152"/>
                <a:gd name="T72" fmla="*/ 0 w 271"/>
                <a:gd name="T73" fmla="*/ 7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152">
                  <a:moveTo>
                    <a:pt x="0" y="77"/>
                  </a:moveTo>
                  <a:lnTo>
                    <a:pt x="0" y="84"/>
                  </a:lnTo>
                  <a:lnTo>
                    <a:pt x="1" y="92"/>
                  </a:lnTo>
                  <a:lnTo>
                    <a:pt x="4" y="99"/>
                  </a:lnTo>
                  <a:lnTo>
                    <a:pt x="6" y="105"/>
                  </a:lnTo>
                  <a:lnTo>
                    <a:pt x="9" y="112"/>
                  </a:lnTo>
                  <a:lnTo>
                    <a:pt x="13" y="118"/>
                  </a:lnTo>
                  <a:lnTo>
                    <a:pt x="17" y="124"/>
                  </a:lnTo>
                  <a:lnTo>
                    <a:pt x="22" y="129"/>
                  </a:lnTo>
                  <a:lnTo>
                    <a:pt x="27" y="134"/>
                  </a:lnTo>
                  <a:lnTo>
                    <a:pt x="32" y="139"/>
                  </a:lnTo>
                  <a:lnTo>
                    <a:pt x="39" y="142"/>
                  </a:lnTo>
                  <a:lnTo>
                    <a:pt x="45" y="145"/>
                  </a:lnTo>
                  <a:lnTo>
                    <a:pt x="53" y="148"/>
                  </a:lnTo>
                  <a:lnTo>
                    <a:pt x="60" y="149"/>
                  </a:lnTo>
                  <a:lnTo>
                    <a:pt x="68" y="152"/>
                  </a:lnTo>
                  <a:lnTo>
                    <a:pt x="75" y="152"/>
                  </a:lnTo>
                  <a:lnTo>
                    <a:pt x="195" y="152"/>
                  </a:lnTo>
                  <a:lnTo>
                    <a:pt x="203" y="152"/>
                  </a:lnTo>
                  <a:lnTo>
                    <a:pt x="211" y="149"/>
                  </a:lnTo>
                  <a:lnTo>
                    <a:pt x="218" y="148"/>
                  </a:lnTo>
                  <a:lnTo>
                    <a:pt x="224" y="145"/>
                  </a:lnTo>
                  <a:lnTo>
                    <a:pt x="231" y="142"/>
                  </a:lnTo>
                  <a:lnTo>
                    <a:pt x="237" y="139"/>
                  </a:lnTo>
                  <a:lnTo>
                    <a:pt x="244" y="134"/>
                  </a:lnTo>
                  <a:lnTo>
                    <a:pt x="249" y="129"/>
                  </a:lnTo>
                  <a:lnTo>
                    <a:pt x="253" y="124"/>
                  </a:lnTo>
                  <a:lnTo>
                    <a:pt x="258" y="118"/>
                  </a:lnTo>
                  <a:lnTo>
                    <a:pt x="262" y="112"/>
                  </a:lnTo>
                  <a:lnTo>
                    <a:pt x="265" y="105"/>
                  </a:lnTo>
                  <a:lnTo>
                    <a:pt x="267" y="99"/>
                  </a:lnTo>
                  <a:lnTo>
                    <a:pt x="269" y="92"/>
                  </a:lnTo>
                  <a:lnTo>
                    <a:pt x="271" y="84"/>
                  </a:lnTo>
                  <a:lnTo>
                    <a:pt x="271" y="77"/>
                  </a:lnTo>
                  <a:lnTo>
                    <a:pt x="271" y="0"/>
                  </a:lnTo>
                  <a:lnTo>
                    <a:pt x="0" y="0"/>
                  </a:lnTo>
                  <a:lnTo>
                    <a:pt x="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783">
              <a:extLst>
                <a:ext uri="{FF2B5EF4-FFF2-40B4-BE49-F238E27FC236}">
                  <a16:creationId xmlns="" xmlns:a16="http://schemas.microsoft.com/office/drawing/2014/main" id="{2EB06978-C9B9-4054-996F-DA5B55D86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3438" y="2093913"/>
              <a:ext cx="85725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784">
              <a:extLst>
                <a:ext uri="{FF2B5EF4-FFF2-40B4-BE49-F238E27FC236}">
                  <a16:creationId xmlns="" xmlns:a16="http://schemas.microsoft.com/office/drawing/2014/main" id="{A0D79AF1-4849-4411-AEB6-927F7DAF1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438" y="1920875"/>
              <a:ext cx="85725" cy="134938"/>
            </a:xfrm>
            <a:custGeom>
              <a:avLst/>
              <a:gdLst>
                <a:gd name="T0" fmla="*/ 256 w 271"/>
                <a:gd name="T1" fmla="*/ 0 h 422"/>
                <a:gd name="T2" fmla="*/ 252 w 271"/>
                <a:gd name="T3" fmla="*/ 0 h 422"/>
                <a:gd name="T4" fmla="*/ 250 w 271"/>
                <a:gd name="T5" fmla="*/ 2 h 422"/>
                <a:gd name="T6" fmla="*/ 247 w 271"/>
                <a:gd name="T7" fmla="*/ 3 h 422"/>
                <a:gd name="T8" fmla="*/ 245 w 271"/>
                <a:gd name="T9" fmla="*/ 5 h 422"/>
                <a:gd name="T10" fmla="*/ 243 w 271"/>
                <a:gd name="T11" fmla="*/ 7 h 422"/>
                <a:gd name="T12" fmla="*/ 242 w 271"/>
                <a:gd name="T13" fmla="*/ 9 h 422"/>
                <a:gd name="T14" fmla="*/ 241 w 271"/>
                <a:gd name="T15" fmla="*/ 12 h 422"/>
                <a:gd name="T16" fmla="*/ 241 w 271"/>
                <a:gd name="T17" fmla="*/ 15 h 422"/>
                <a:gd name="T18" fmla="*/ 241 w 271"/>
                <a:gd name="T19" fmla="*/ 226 h 422"/>
                <a:gd name="T20" fmla="*/ 239 w 271"/>
                <a:gd name="T21" fmla="*/ 235 h 422"/>
                <a:gd name="T22" fmla="*/ 237 w 271"/>
                <a:gd name="T23" fmla="*/ 244 h 422"/>
                <a:gd name="T24" fmla="*/ 233 w 271"/>
                <a:gd name="T25" fmla="*/ 251 h 422"/>
                <a:gd name="T26" fmla="*/ 228 w 271"/>
                <a:gd name="T27" fmla="*/ 258 h 422"/>
                <a:gd name="T28" fmla="*/ 220 w 271"/>
                <a:gd name="T29" fmla="*/ 263 h 422"/>
                <a:gd name="T30" fmla="*/ 213 w 271"/>
                <a:gd name="T31" fmla="*/ 268 h 422"/>
                <a:gd name="T32" fmla="*/ 204 w 271"/>
                <a:gd name="T33" fmla="*/ 271 h 422"/>
                <a:gd name="T34" fmla="*/ 195 w 271"/>
                <a:gd name="T35" fmla="*/ 271 h 422"/>
                <a:gd name="T36" fmla="*/ 75 w 271"/>
                <a:gd name="T37" fmla="*/ 271 h 422"/>
                <a:gd name="T38" fmla="*/ 66 w 271"/>
                <a:gd name="T39" fmla="*/ 271 h 422"/>
                <a:gd name="T40" fmla="*/ 57 w 271"/>
                <a:gd name="T41" fmla="*/ 268 h 422"/>
                <a:gd name="T42" fmla="*/ 50 w 271"/>
                <a:gd name="T43" fmla="*/ 263 h 422"/>
                <a:gd name="T44" fmla="*/ 43 w 271"/>
                <a:gd name="T45" fmla="*/ 258 h 422"/>
                <a:gd name="T46" fmla="*/ 38 w 271"/>
                <a:gd name="T47" fmla="*/ 251 h 422"/>
                <a:gd name="T48" fmla="*/ 34 w 271"/>
                <a:gd name="T49" fmla="*/ 244 h 422"/>
                <a:gd name="T50" fmla="*/ 30 w 271"/>
                <a:gd name="T51" fmla="*/ 235 h 422"/>
                <a:gd name="T52" fmla="*/ 30 w 271"/>
                <a:gd name="T53" fmla="*/ 226 h 422"/>
                <a:gd name="T54" fmla="*/ 30 w 271"/>
                <a:gd name="T55" fmla="*/ 15 h 422"/>
                <a:gd name="T56" fmla="*/ 29 w 271"/>
                <a:gd name="T57" fmla="*/ 12 h 422"/>
                <a:gd name="T58" fmla="*/ 28 w 271"/>
                <a:gd name="T59" fmla="*/ 9 h 422"/>
                <a:gd name="T60" fmla="*/ 27 w 271"/>
                <a:gd name="T61" fmla="*/ 7 h 422"/>
                <a:gd name="T62" fmla="*/ 25 w 271"/>
                <a:gd name="T63" fmla="*/ 5 h 422"/>
                <a:gd name="T64" fmla="*/ 23 w 271"/>
                <a:gd name="T65" fmla="*/ 3 h 422"/>
                <a:gd name="T66" fmla="*/ 21 w 271"/>
                <a:gd name="T67" fmla="*/ 2 h 422"/>
                <a:gd name="T68" fmla="*/ 17 w 271"/>
                <a:gd name="T69" fmla="*/ 0 h 422"/>
                <a:gd name="T70" fmla="*/ 15 w 271"/>
                <a:gd name="T71" fmla="*/ 0 h 422"/>
                <a:gd name="T72" fmla="*/ 12 w 271"/>
                <a:gd name="T73" fmla="*/ 0 h 422"/>
                <a:gd name="T74" fmla="*/ 9 w 271"/>
                <a:gd name="T75" fmla="*/ 2 h 422"/>
                <a:gd name="T76" fmla="*/ 7 w 271"/>
                <a:gd name="T77" fmla="*/ 3 h 422"/>
                <a:gd name="T78" fmla="*/ 5 w 271"/>
                <a:gd name="T79" fmla="*/ 5 h 422"/>
                <a:gd name="T80" fmla="*/ 2 w 271"/>
                <a:gd name="T81" fmla="*/ 7 h 422"/>
                <a:gd name="T82" fmla="*/ 1 w 271"/>
                <a:gd name="T83" fmla="*/ 9 h 422"/>
                <a:gd name="T84" fmla="*/ 0 w 271"/>
                <a:gd name="T85" fmla="*/ 12 h 422"/>
                <a:gd name="T86" fmla="*/ 0 w 271"/>
                <a:gd name="T87" fmla="*/ 15 h 422"/>
                <a:gd name="T88" fmla="*/ 0 w 271"/>
                <a:gd name="T89" fmla="*/ 226 h 422"/>
                <a:gd name="T90" fmla="*/ 0 w 271"/>
                <a:gd name="T91" fmla="*/ 231 h 422"/>
                <a:gd name="T92" fmla="*/ 0 w 271"/>
                <a:gd name="T93" fmla="*/ 236 h 422"/>
                <a:gd name="T94" fmla="*/ 0 w 271"/>
                <a:gd name="T95" fmla="*/ 239 h 422"/>
                <a:gd name="T96" fmla="*/ 0 w 271"/>
                <a:gd name="T97" fmla="*/ 241 h 422"/>
                <a:gd name="T98" fmla="*/ 0 w 271"/>
                <a:gd name="T99" fmla="*/ 422 h 422"/>
                <a:gd name="T100" fmla="*/ 271 w 271"/>
                <a:gd name="T101" fmla="*/ 422 h 422"/>
                <a:gd name="T102" fmla="*/ 271 w 271"/>
                <a:gd name="T103" fmla="*/ 226 h 422"/>
                <a:gd name="T104" fmla="*/ 271 w 271"/>
                <a:gd name="T105" fmla="*/ 15 h 422"/>
                <a:gd name="T106" fmla="*/ 271 w 271"/>
                <a:gd name="T107" fmla="*/ 12 h 422"/>
                <a:gd name="T108" fmla="*/ 269 w 271"/>
                <a:gd name="T109" fmla="*/ 9 h 422"/>
                <a:gd name="T110" fmla="*/ 268 w 271"/>
                <a:gd name="T111" fmla="*/ 7 h 422"/>
                <a:gd name="T112" fmla="*/ 266 w 271"/>
                <a:gd name="T113" fmla="*/ 5 h 422"/>
                <a:gd name="T114" fmla="*/ 264 w 271"/>
                <a:gd name="T115" fmla="*/ 3 h 422"/>
                <a:gd name="T116" fmla="*/ 262 w 271"/>
                <a:gd name="T117" fmla="*/ 2 h 422"/>
                <a:gd name="T118" fmla="*/ 259 w 271"/>
                <a:gd name="T119" fmla="*/ 0 h 422"/>
                <a:gd name="T120" fmla="*/ 256 w 271"/>
                <a:gd name="T121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1" h="422">
                  <a:moveTo>
                    <a:pt x="256" y="0"/>
                  </a:moveTo>
                  <a:lnTo>
                    <a:pt x="252" y="0"/>
                  </a:lnTo>
                  <a:lnTo>
                    <a:pt x="250" y="2"/>
                  </a:lnTo>
                  <a:lnTo>
                    <a:pt x="247" y="3"/>
                  </a:lnTo>
                  <a:lnTo>
                    <a:pt x="245" y="5"/>
                  </a:lnTo>
                  <a:lnTo>
                    <a:pt x="243" y="7"/>
                  </a:lnTo>
                  <a:lnTo>
                    <a:pt x="242" y="9"/>
                  </a:lnTo>
                  <a:lnTo>
                    <a:pt x="241" y="12"/>
                  </a:lnTo>
                  <a:lnTo>
                    <a:pt x="241" y="15"/>
                  </a:lnTo>
                  <a:lnTo>
                    <a:pt x="241" y="226"/>
                  </a:lnTo>
                  <a:lnTo>
                    <a:pt x="239" y="235"/>
                  </a:lnTo>
                  <a:lnTo>
                    <a:pt x="237" y="244"/>
                  </a:lnTo>
                  <a:lnTo>
                    <a:pt x="233" y="251"/>
                  </a:lnTo>
                  <a:lnTo>
                    <a:pt x="228" y="258"/>
                  </a:lnTo>
                  <a:lnTo>
                    <a:pt x="220" y="263"/>
                  </a:lnTo>
                  <a:lnTo>
                    <a:pt x="213" y="268"/>
                  </a:lnTo>
                  <a:lnTo>
                    <a:pt x="204" y="271"/>
                  </a:lnTo>
                  <a:lnTo>
                    <a:pt x="195" y="271"/>
                  </a:lnTo>
                  <a:lnTo>
                    <a:pt x="75" y="271"/>
                  </a:lnTo>
                  <a:lnTo>
                    <a:pt x="66" y="271"/>
                  </a:lnTo>
                  <a:lnTo>
                    <a:pt x="57" y="268"/>
                  </a:lnTo>
                  <a:lnTo>
                    <a:pt x="50" y="263"/>
                  </a:lnTo>
                  <a:lnTo>
                    <a:pt x="43" y="258"/>
                  </a:lnTo>
                  <a:lnTo>
                    <a:pt x="38" y="251"/>
                  </a:lnTo>
                  <a:lnTo>
                    <a:pt x="34" y="244"/>
                  </a:lnTo>
                  <a:lnTo>
                    <a:pt x="30" y="235"/>
                  </a:lnTo>
                  <a:lnTo>
                    <a:pt x="30" y="226"/>
                  </a:lnTo>
                  <a:lnTo>
                    <a:pt x="30" y="15"/>
                  </a:lnTo>
                  <a:lnTo>
                    <a:pt x="29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26"/>
                  </a:lnTo>
                  <a:lnTo>
                    <a:pt x="0" y="231"/>
                  </a:lnTo>
                  <a:lnTo>
                    <a:pt x="0" y="236"/>
                  </a:lnTo>
                  <a:lnTo>
                    <a:pt x="0" y="239"/>
                  </a:lnTo>
                  <a:lnTo>
                    <a:pt x="0" y="241"/>
                  </a:lnTo>
                  <a:lnTo>
                    <a:pt x="0" y="422"/>
                  </a:lnTo>
                  <a:lnTo>
                    <a:pt x="271" y="422"/>
                  </a:lnTo>
                  <a:lnTo>
                    <a:pt x="271" y="226"/>
                  </a:lnTo>
                  <a:lnTo>
                    <a:pt x="271" y="15"/>
                  </a:lnTo>
                  <a:lnTo>
                    <a:pt x="271" y="12"/>
                  </a:lnTo>
                  <a:lnTo>
                    <a:pt x="269" y="9"/>
                  </a:lnTo>
                  <a:lnTo>
                    <a:pt x="268" y="7"/>
                  </a:lnTo>
                  <a:lnTo>
                    <a:pt x="266" y="5"/>
                  </a:lnTo>
                  <a:lnTo>
                    <a:pt x="264" y="3"/>
                  </a:lnTo>
                  <a:lnTo>
                    <a:pt x="262" y="2"/>
                  </a:lnTo>
                  <a:lnTo>
                    <a:pt x="259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785">
              <a:extLst>
                <a:ext uri="{FF2B5EF4-FFF2-40B4-BE49-F238E27FC236}">
                  <a16:creationId xmlns="" xmlns:a16="http://schemas.microsoft.com/office/drawing/2014/main" id="{E08152BE-1105-4565-903F-8187B65E0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013" y="1930400"/>
              <a:ext cx="9525" cy="57150"/>
            </a:xfrm>
            <a:custGeom>
              <a:avLst/>
              <a:gdLst>
                <a:gd name="T0" fmla="*/ 15 w 30"/>
                <a:gd name="T1" fmla="*/ 181 h 181"/>
                <a:gd name="T2" fmla="*/ 19 w 30"/>
                <a:gd name="T3" fmla="*/ 181 h 181"/>
                <a:gd name="T4" fmla="*/ 21 w 30"/>
                <a:gd name="T5" fmla="*/ 180 h 181"/>
                <a:gd name="T6" fmla="*/ 24 w 30"/>
                <a:gd name="T7" fmla="*/ 179 h 181"/>
                <a:gd name="T8" fmla="*/ 26 w 30"/>
                <a:gd name="T9" fmla="*/ 176 h 181"/>
                <a:gd name="T10" fmla="*/ 27 w 30"/>
                <a:gd name="T11" fmla="*/ 174 h 181"/>
                <a:gd name="T12" fmla="*/ 29 w 30"/>
                <a:gd name="T13" fmla="*/ 172 h 181"/>
                <a:gd name="T14" fmla="*/ 30 w 30"/>
                <a:gd name="T15" fmla="*/ 169 h 181"/>
                <a:gd name="T16" fmla="*/ 30 w 30"/>
                <a:gd name="T17" fmla="*/ 166 h 181"/>
                <a:gd name="T18" fmla="*/ 30 w 30"/>
                <a:gd name="T19" fmla="*/ 16 h 181"/>
                <a:gd name="T20" fmla="*/ 30 w 30"/>
                <a:gd name="T21" fmla="*/ 12 h 181"/>
                <a:gd name="T22" fmla="*/ 29 w 30"/>
                <a:gd name="T23" fmla="*/ 9 h 181"/>
                <a:gd name="T24" fmla="*/ 27 w 30"/>
                <a:gd name="T25" fmla="*/ 7 h 181"/>
                <a:gd name="T26" fmla="*/ 26 w 30"/>
                <a:gd name="T27" fmla="*/ 5 h 181"/>
                <a:gd name="T28" fmla="*/ 24 w 30"/>
                <a:gd name="T29" fmla="*/ 3 h 181"/>
                <a:gd name="T30" fmla="*/ 21 w 30"/>
                <a:gd name="T31" fmla="*/ 2 h 181"/>
                <a:gd name="T32" fmla="*/ 19 w 30"/>
                <a:gd name="T33" fmla="*/ 0 h 181"/>
                <a:gd name="T34" fmla="*/ 15 w 30"/>
                <a:gd name="T35" fmla="*/ 0 h 181"/>
                <a:gd name="T36" fmla="*/ 12 w 30"/>
                <a:gd name="T37" fmla="*/ 0 h 181"/>
                <a:gd name="T38" fmla="*/ 9 w 30"/>
                <a:gd name="T39" fmla="*/ 2 h 181"/>
                <a:gd name="T40" fmla="*/ 7 w 30"/>
                <a:gd name="T41" fmla="*/ 3 h 181"/>
                <a:gd name="T42" fmla="*/ 5 w 30"/>
                <a:gd name="T43" fmla="*/ 5 h 181"/>
                <a:gd name="T44" fmla="*/ 3 w 30"/>
                <a:gd name="T45" fmla="*/ 7 h 181"/>
                <a:gd name="T46" fmla="*/ 1 w 30"/>
                <a:gd name="T47" fmla="*/ 9 h 181"/>
                <a:gd name="T48" fmla="*/ 0 w 30"/>
                <a:gd name="T49" fmla="*/ 12 h 181"/>
                <a:gd name="T50" fmla="*/ 0 w 30"/>
                <a:gd name="T51" fmla="*/ 16 h 181"/>
                <a:gd name="T52" fmla="*/ 0 w 30"/>
                <a:gd name="T53" fmla="*/ 166 h 181"/>
                <a:gd name="T54" fmla="*/ 0 w 30"/>
                <a:gd name="T55" fmla="*/ 169 h 181"/>
                <a:gd name="T56" fmla="*/ 1 w 30"/>
                <a:gd name="T57" fmla="*/ 172 h 181"/>
                <a:gd name="T58" fmla="*/ 3 w 30"/>
                <a:gd name="T59" fmla="*/ 174 h 181"/>
                <a:gd name="T60" fmla="*/ 5 w 30"/>
                <a:gd name="T61" fmla="*/ 176 h 181"/>
                <a:gd name="T62" fmla="*/ 7 w 30"/>
                <a:gd name="T63" fmla="*/ 179 h 181"/>
                <a:gd name="T64" fmla="*/ 9 w 30"/>
                <a:gd name="T65" fmla="*/ 180 h 181"/>
                <a:gd name="T66" fmla="*/ 12 w 30"/>
                <a:gd name="T67" fmla="*/ 181 h 181"/>
                <a:gd name="T68" fmla="*/ 15 w 30"/>
                <a:gd name="T6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181">
                  <a:moveTo>
                    <a:pt x="15" y="181"/>
                  </a:moveTo>
                  <a:lnTo>
                    <a:pt x="19" y="181"/>
                  </a:lnTo>
                  <a:lnTo>
                    <a:pt x="21" y="180"/>
                  </a:lnTo>
                  <a:lnTo>
                    <a:pt x="24" y="179"/>
                  </a:lnTo>
                  <a:lnTo>
                    <a:pt x="26" y="176"/>
                  </a:lnTo>
                  <a:lnTo>
                    <a:pt x="27" y="174"/>
                  </a:lnTo>
                  <a:lnTo>
                    <a:pt x="29" y="172"/>
                  </a:lnTo>
                  <a:lnTo>
                    <a:pt x="30" y="169"/>
                  </a:lnTo>
                  <a:lnTo>
                    <a:pt x="30" y="16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1" y="172"/>
                  </a:lnTo>
                  <a:lnTo>
                    <a:pt x="3" y="174"/>
                  </a:lnTo>
                  <a:lnTo>
                    <a:pt x="5" y="176"/>
                  </a:lnTo>
                  <a:lnTo>
                    <a:pt x="7" y="179"/>
                  </a:lnTo>
                  <a:lnTo>
                    <a:pt x="9" y="180"/>
                  </a:lnTo>
                  <a:lnTo>
                    <a:pt x="12" y="181"/>
                  </a:lnTo>
                  <a:lnTo>
                    <a:pt x="15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786">
              <a:extLst>
                <a:ext uri="{FF2B5EF4-FFF2-40B4-BE49-F238E27FC236}">
                  <a16:creationId xmlns="" xmlns:a16="http://schemas.microsoft.com/office/drawing/2014/main" id="{98FED710-13B2-47E9-9E00-A5CAFD390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063" y="1930400"/>
              <a:ext cx="9525" cy="57150"/>
            </a:xfrm>
            <a:custGeom>
              <a:avLst/>
              <a:gdLst>
                <a:gd name="T0" fmla="*/ 15 w 30"/>
                <a:gd name="T1" fmla="*/ 181 h 181"/>
                <a:gd name="T2" fmla="*/ 19 w 30"/>
                <a:gd name="T3" fmla="*/ 181 h 181"/>
                <a:gd name="T4" fmla="*/ 21 w 30"/>
                <a:gd name="T5" fmla="*/ 180 h 181"/>
                <a:gd name="T6" fmla="*/ 24 w 30"/>
                <a:gd name="T7" fmla="*/ 179 h 181"/>
                <a:gd name="T8" fmla="*/ 26 w 30"/>
                <a:gd name="T9" fmla="*/ 176 h 181"/>
                <a:gd name="T10" fmla="*/ 28 w 30"/>
                <a:gd name="T11" fmla="*/ 174 h 181"/>
                <a:gd name="T12" fmla="*/ 29 w 30"/>
                <a:gd name="T13" fmla="*/ 172 h 181"/>
                <a:gd name="T14" fmla="*/ 30 w 30"/>
                <a:gd name="T15" fmla="*/ 169 h 181"/>
                <a:gd name="T16" fmla="*/ 30 w 30"/>
                <a:gd name="T17" fmla="*/ 166 h 181"/>
                <a:gd name="T18" fmla="*/ 30 w 30"/>
                <a:gd name="T19" fmla="*/ 16 h 181"/>
                <a:gd name="T20" fmla="*/ 30 w 30"/>
                <a:gd name="T21" fmla="*/ 12 h 181"/>
                <a:gd name="T22" fmla="*/ 29 w 30"/>
                <a:gd name="T23" fmla="*/ 9 h 181"/>
                <a:gd name="T24" fmla="*/ 28 w 30"/>
                <a:gd name="T25" fmla="*/ 7 h 181"/>
                <a:gd name="T26" fmla="*/ 26 w 30"/>
                <a:gd name="T27" fmla="*/ 5 h 181"/>
                <a:gd name="T28" fmla="*/ 24 w 30"/>
                <a:gd name="T29" fmla="*/ 3 h 181"/>
                <a:gd name="T30" fmla="*/ 21 w 30"/>
                <a:gd name="T31" fmla="*/ 2 h 181"/>
                <a:gd name="T32" fmla="*/ 19 w 30"/>
                <a:gd name="T33" fmla="*/ 0 h 181"/>
                <a:gd name="T34" fmla="*/ 15 w 30"/>
                <a:gd name="T35" fmla="*/ 0 h 181"/>
                <a:gd name="T36" fmla="*/ 12 w 30"/>
                <a:gd name="T37" fmla="*/ 0 h 181"/>
                <a:gd name="T38" fmla="*/ 9 w 30"/>
                <a:gd name="T39" fmla="*/ 2 h 181"/>
                <a:gd name="T40" fmla="*/ 7 w 30"/>
                <a:gd name="T41" fmla="*/ 3 h 181"/>
                <a:gd name="T42" fmla="*/ 5 w 30"/>
                <a:gd name="T43" fmla="*/ 5 h 181"/>
                <a:gd name="T44" fmla="*/ 3 w 30"/>
                <a:gd name="T45" fmla="*/ 7 h 181"/>
                <a:gd name="T46" fmla="*/ 2 w 30"/>
                <a:gd name="T47" fmla="*/ 9 h 181"/>
                <a:gd name="T48" fmla="*/ 0 w 30"/>
                <a:gd name="T49" fmla="*/ 12 h 181"/>
                <a:gd name="T50" fmla="*/ 0 w 30"/>
                <a:gd name="T51" fmla="*/ 16 h 181"/>
                <a:gd name="T52" fmla="*/ 0 w 30"/>
                <a:gd name="T53" fmla="*/ 166 h 181"/>
                <a:gd name="T54" fmla="*/ 0 w 30"/>
                <a:gd name="T55" fmla="*/ 169 h 181"/>
                <a:gd name="T56" fmla="*/ 2 w 30"/>
                <a:gd name="T57" fmla="*/ 172 h 181"/>
                <a:gd name="T58" fmla="*/ 3 w 30"/>
                <a:gd name="T59" fmla="*/ 174 h 181"/>
                <a:gd name="T60" fmla="*/ 5 w 30"/>
                <a:gd name="T61" fmla="*/ 176 h 181"/>
                <a:gd name="T62" fmla="*/ 7 w 30"/>
                <a:gd name="T63" fmla="*/ 179 h 181"/>
                <a:gd name="T64" fmla="*/ 9 w 30"/>
                <a:gd name="T65" fmla="*/ 180 h 181"/>
                <a:gd name="T66" fmla="*/ 12 w 30"/>
                <a:gd name="T67" fmla="*/ 181 h 181"/>
                <a:gd name="T68" fmla="*/ 15 w 30"/>
                <a:gd name="T69" fmla="*/ 181 h 181"/>
                <a:gd name="T70" fmla="*/ 15 w 30"/>
                <a:gd name="T7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181">
                  <a:moveTo>
                    <a:pt x="15" y="181"/>
                  </a:moveTo>
                  <a:lnTo>
                    <a:pt x="19" y="181"/>
                  </a:lnTo>
                  <a:lnTo>
                    <a:pt x="21" y="180"/>
                  </a:lnTo>
                  <a:lnTo>
                    <a:pt x="24" y="179"/>
                  </a:lnTo>
                  <a:lnTo>
                    <a:pt x="26" y="176"/>
                  </a:lnTo>
                  <a:lnTo>
                    <a:pt x="28" y="174"/>
                  </a:lnTo>
                  <a:lnTo>
                    <a:pt x="29" y="172"/>
                  </a:lnTo>
                  <a:lnTo>
                    <a:pt x="30" y="169"/>
                  </a:lnTo>
                  <a:lnTo>
                    <a:pt x="30" y="16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2" y="172"/>
                  </a:lnTo>
                  <a:lnTo>
                    <a:pt x="3" y="174"/>
                  </a:lnTo>
                  <a:lnTo>
                    <a:pt x="5" y="176"/>
                  </a:lnTo>
                  <a:lnTo>
                    <a:pt x="7" y="179"/>
                  </a:lnTo>
                  <a:lnTo>
                    <a:pt x="9" y="180"/>
                  </a:lnTo>
                  <a:lnTo>
                    <a:pt x="12" y="181"/>
                  </a:lnTo>
                  <a:lnTo>
                    <a:pt x="15" y="181"/>
                  </a:lnTo>
                  <a:lnTo>
                    <a:pt x="15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787">
              <a:extLst>
                <a:ext uri="{FF2B5EF4-FFF2-40B4-BE49-F238E27FC236}">
                  <a16:creationId xmlns="" xmlns:a16="http://schemas.microsoft.com/office/drawing/2014/main" id="{84AE3DCC-0A15-4B36-BFE6-12C187376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188" y="2093913"/>
              <a:ext cx="85725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788">
              <a:extLst>
                <a:ext uri="{FF2B5EF4-FFF2-40B4-BE49-F238E27FC236}">
                  <a16:creationId xmlns="" xmlns:a16="http://schemas.microsoft.com/office/drawing/2014/main" id="{9B583BAF-D6A5-4140-815D-7E8DD414F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188" y="2132013"/>
              <a:ext cx="8572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789">
              <a:extLst>
                <a:ext uri="{FF2B5EF4-FFF2-40B4-BE49-F238E27FC236}">
                  <a16:creationId xmlns="" xmlns:a16="http://schemas.microsoft.com/office/drawing/2014/main" id="{7B4CC2F5-1DD4-4797-98C1-5F2777913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188" y="2065338"/>
              <a:ext cx="8572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790">
              <a:extLst>
                <a:ext uri="{FF2B5EF4-FFF2-40B4-BE49-F238E27FC236}">
                  <a16:creationId xmlns="" xmlns:a16="http://schemas.microsoft.com/office/drawing/2014/main" id="{7EF5A3C8-31F6-4AC8-8163-7BDD5CE5F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2160588"/>
              <a:ext cx="85725" cy="47625"/>
            </a:xfrm>
            <a:custGeom>
              <a:avLst/>
              <a:gdLst>
                <a:gd name="T0" fmla="*/ 0 w 270"/>
                <a:gd name="T1" fmla="*/ 77 h 152"/>
                <a:gd name="T2" fmla="*/ 0 w 270"/>
                <a:gd name="T3" fmla="*/ 84 h 152"/>
                <a:gd name="T4" fmla="*/ 1 w 270"/>
                <a:gd name="T5" fmla="*/ 92 h 152"/>
                <a:gd name="T6" fmla="*/ 3 w 270"/>
                <a:gd name="T7" fmla="*/ 99 h 152"/>
                <a:gd name="T8" fmla="*/ 5 w 270"/>
                <a:gd name="T9" fmla="*/ 105 h 152"/>
                <a:gd name="T10" fmla="*/ 9 w 270"/>
                <a:gd name="T11" fmla="*/ 112 h 152"/>
                <a:gd name="T12" fmla="*/ 13 w 270"/>
                <a:gd name="T13" fmla="*/ 118 h 152"/>
                <a:gd name="T14" fmla="*/ 17 w 270"/>
                <a:gd name="T15" fmla="*/ 124 h 152"/>
                <a:gd name="T16" fmla="*/ 21 w 270"/>
                <a:gd name="T17" fmla="*/ 129 h 152"/>
                <a:gd name="T18" fmla="*/ 27 w 270"/>
                <a:gd name="T19" fmla="*/ 134 h 152"/>
                <a:gd name="T20" fmla="*/ 33 w 270"/>
                <a:gd name="T21" fmla="*/ 139 h 152"/>
                <a:gd name="T22" fmla="*/ 40 w 270"/>
                <a:gd name="T23" fmla="*/ 142 h 152"/>
                <a:gd name="T24" fmla="*/ 46 w 270"/>
                <a:gd name="T25" fmla="*/ 145 h 152"/>
                <a:gd name="T26" fmla="*/ 52 w 270"/>
                <a:gd name="T27" fmla="*/ 148 h 152"/>
                <a:gd name="T28" fmla="*/ 60 w 270"/>
                <a:gd name="T29" fmla="*/ 149 h 152"/>
                <a:gd name="T30" fmla="*/ 67 w 270"/>
                <a:gd name="T31" fmla="*/ 152 h 152"/>
                <a:gd name="T32" fmla="*/ 75 w 270"/>
                <a:gd name="T33" fmla="*/ 152 h 152"/>
                <a:gd name="T34" fmla="*/ 195 w 270"/>
                <a:gd name="T35" fmla="*/ 152 h 152"/>
                <a:gd name="T36" fmla="*/ 203 w 270"/>
                <a:gd name="T37" fmla="*/ 152 h 152"/>
                <a:gd name="T38" fmla="*/ 210 w 270"/>
                <a:gd name="T39" fmla="*/ 149 h 152"/>
                <a:gd name="T40" fmla="*/ 218 w 270"/>
                <a:gd name="T41" fmla="*/ 148 h 152"/>
                <a:gd name="T42" fmla="*/ 225 w 270"/>
                <a:gd name="T43" fmla="*/ 145 h 152"/>
                <a:gd name="T44" fmla="*/ 232 w 270"/>
                <a:gd name="T45" fmla="*/ 142 h 152"/>
                <a:gd name="T46" fmla="*/ 238 w 270"/>
                <a:gd name="T47" fmla="*/ 139 h 152"/>
                <a:gd name="T48" fmla="*/ 243 w 270"/>
                <a:gd name="T49" fmla="*/ 134 h 152"/>
                <a:gd name="T50" fmla="*/ 249 w 270"/>
                <a:gd name="T51" fmla="*/ 129 h 152"/>
                <a:gd name="T52" fmla="*/ 253 w 270"/>
                <a:gd name="T53" fmla="*/ 124 h 152"/>
                <a:gd name="T54" fmla="*/ 257 w 270"/>
                <a:gd name="T55" fmla="*/ 118 h 152"/>
                <a:gd name="T56" fmla="*/ 262 w 270"/>
                <a:gd name="T57" fmla="*/ 112 h 152"/>
                <a:gd name="T58" fmla="*/ 265 w 270"/>
                <a:gd name="T59" fmla="*/ 105 h 152"/>
                <a:gd name="T60" fmla="*/ 267 w 270"/>
                <a:gd name="T61" fmla="*/ 99 h 152"/>
                <a:gd name="T62" fmla="*/ 269 w 270"/>
                <a:gd name="T63" fmla="*/ 92 h 152"/>
                <a:gd name="T64" fmla="*/ 270 w 270"/>
                <a:gd name="T65" fmla="*/ 84 h 152"/>
                <a:gd name="T66" fmla="*/ 270 w 270"/>
                <a:gd name="T67" fmla="*/ 77 h 152"/>
                <a:gd name="T68" fmla="*/ 270 w 270"/>
                <a:gd name="T69" fmla="*/ 0 h 152"/>
                <a:gd name="T70" fmla="*/ 0 w 270"/>
                <a:gd name="T71" fmla="*/ 0 h 152"/>
                <a:gd name="T72" fmla="*/ 0 w 270"/>
                <a:gd name="T73" fmla="*/ 7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0" h="152">
                  <a:moveTo>
                    <a:pt x="0" y="77"/>
                  </a:moveTo>
                  <a:lnTo>
                    <a:pt x="0" y="84"/>
                  </a:lnTo>
                  <a:lnTo>
                    <a:pt x="1" y="92"/>
                  </a:lnTo>
                  <a:lnTo>
                    <a:pt x="3" y="99"/>
                  </a:lnTo>
                  <a:lnTo>
                    <a:pt x="5" y="105"/>
                  </a:lnTo>
                  <a:lnTo>
                    <a:pt x="9" y="112"/>
                  </a:lnTo>
                  <a:lnTo>
                    <a:pt x="13" y="118"/>
                  </a:lnTo>
                  <a:lnTo>
                    <a:pt x="17" y="124"/>
                  </a:lnTo>
                  <a:lnTo>
                    <a:pt x="21" y="129"/>
                  </a:lnTo>
                  <a:lnTo>
                    <a:pt x="27" y="134"/>
                  </a:lnTo>
                  <a:lnTo>
                    <a:pt x="33" y="139"/>
                  </a:lnTo>
                  <a:lnTo>
                    <a:pt x="40" y="142"/>
                  </a:lnTo>
                  <a:lnTo>
                    <a:pt x="46" y="145"/>
                  </a:lnTo>
                  <a:lnTo>
                    <a:pt x="52" y="148"/>
                  </a:lnTo>
                  <a:lnTo>
                    <a:pt x="60" y="149"/>
                  </a:lnTo>
                  <a:lnTo>
                    <a:pt x="67" y="152"/>
                  </a:lnTo>
                  <a:lnTo>
                    <a:pt x="75" y="152"/>
                  </a:lnTo>
                  <a:lnTo>
                    <a:pt x="195" y="152"/>
                  </a:lnTo>
                  <a:lnTo>
                    <a:pt x="203" y="152"/>
                  </a:lnTo>
                  <a:lnTo>
                    <a:pt x="210" y="149"/>
                  </a:lnTo>
                  <a:lnTo>
                    <a:pt x="218" y="148"/>
                  </a:lnTo>
                  <a:lnTo>
                    <a:pt x="225" y="145"/>
                  </a:lnTo>
                  <a:lnTo>
                    <a:pt x="232" y="142"/>
                  </a:lnTo>
                  <a:lnTo>
                    <a:pt x="238" y="139"/>
                  </a:lnTo>
                  <a:lnTo>
                    <a:pt x="243" y="134"/>
                  </a:lnTo>
                  <a:lnTo>
                    <a:pt x="249" y="129"/>
                  </a:lnTo>
                  <a:lnTo>
                    <a:pt x="253" y="124"/>
                  </a:lnTo>
                  <a:lnTo>
                    <a:pt x="257" y="118"/>
                  </a:lnTo>
                  <a:lnTo>
                    <a:pt x="262" y="112"/>
                  </a:lnTo>
                  <a:lnTo>
                    <a:pt x="265" y="105"/>
                  </a:lnTo>
                  <a:lnTo>
                    <a:pt x="267" y="99"/>
                  </a:lnTo>
                  <a:lnTo>
                    <a:pt x="269" y="92"/>
                  </a:lnTo>
                  <a:lnTo>
                    <a:pt x="270" y="84"/>
                  </a:lnTo>
                  <a:lnTo>
                    <a:pt x="270" y="77"/>
                  </a:lnTo>
                  <a:lnTo>
                    <a:pt x="270" y="0"/>
                  </a:lnTo>
                  <a:lnTo>
                    <a:pt x="0" y="0"/>
                  </a:lnTo>
                  <a:lnTo>
                    <a:pt x="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91">
              <a:extLst>
                <a:ext uri="{FF2B5EF4-FFF2-40B4-BE49-F238E27FC236}">
                  <a16:creationId xmlns="" xmlns:a16="http://schemas.microsoft.com/office/drawing/2014/main" id="{E08C3965-903C-4A93-81E7-A8AA7AFA6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1920875"/>
              <a:ext cx="85725" cy="134938"/>
            </a:xfrm>
            <a:custGeom>
              <a:avLst/>
              <a:gdLst>
                <a:gd name="T0" fmla="*/ 255 w 270"/>
                <a:gd name="T1" fmla="*/ 0 h 422"/>
                <a:gd name="T2" fmla="*/ 253 w 270"/>
                <a:gd name="T3" fmla="*/ 0 h 422"/>
                <a:gd name="T4" fmla="*/ 250 w 270"/>
                <a:gd name="T5" fmla="*/ 2 h 422"/>
                <a:gd name="T6" fmla="*/ 248 w 270"/>
                <a:gd name="T7" fmla="*/ 3 h 422"/>
                <a:gd name="T8" fmla="*/ 246 w 270"/>
                <a:gd name="T9" fmla="*/ 5 h 422"/>
                <a:gd name="T10" fmla="*/ 243 w 270"/>
                <a:gd name="T11" fmla="*/ 7 h 422"/>
                <a:gd name="T12" fmla="*/ 241 w 270"/>
                <a:gd name="T13" fmla="*/ 9 h 422"/>
                <a:gd name="T14" fmla="*/ 241 w 270"/>
                <a:gd name="T15" fmla="*/ 12 h 422"/>
                <a:gd name="T16" fmla="*/ 240 w 270"/>
                <a:gd name="T17" fmla="*/ 15 h 422"/>
                <a:gd name="T18" fmla="*/ 240 w 270"/>
                <a:gd name="T19" fmla="*/ 226 h 422"/>
                <a:gd name="T20" fmla="*/ 240 w 270"/>
                <a:gd name="T21" fmla="*/ 235 h 422"/>
                <a:gd name="T22" fmla="*/ 237 w 270"/>
                <a:gd name="T23" fmla="*/ 244 h 422"/>
                <a:gd name="T24" fmla="*/ 233 w 270"/>
                <a:gd name="T25" fmla="*/ 251 h 422"/>
                <a:gd name="T26" fmla="*/ 227 w 270"/>
                <a:gd name="T27" fmla="*/ 258 h 422"/>
                <a:gd name="T28" fmla="*/ 221 w 270"/>
                <a:gd name="T29" fmla="*/ 263 h 422"/>
                <a:gd name="T30" fmla="*/ 213 w 270"/>
                <a:gd name="T31" fmla="*/ 268 h 422"/>
                <a:gd name="T32" fmla="*/ 205 w 270"/>
                <a:gd name="T33" fmla="*/ 271 h 422"/>
                <a:gd name="T34" fmla="*/ 195 w 270"/>
                <a:gd name="T35" fmla="*/ 271 h 422"/>
                <a:gd name="T36" fmla="*/ 75 w 270"/>
                <a:gd name="T37" fmla="*/ 271 h 422"/>
                <a:gd name="T38" fmla="*/ 66 w 270"/>
                <a:gd name="T39" fmla="*/ 271 h 422"/>
                <a:gd name="T40" fmla="*/ 58 w 270"/>
                <a:gd name="T41" fmla="*/ 268 h 422"/>
                <a:gd name="T42" fmla="*/ 49 w 270"/>
                <a:gd name="T43" fmla="*/ 263 h 422"/>
                <a:gd name="T44" fmla="*/ 43 w 270"/>
                <a:gd name="T45" fmla="*/ 258 h 422"/>
                <a:gd name="T46" fmla="*/ 37 w 270"/>
                <a:gd name="T47" fmla="*/ 251 h 422"/>
                <a:gd name="T48" fmla="*/ 33 w 270"/>
                <a:gd name="T49" fmla="*/ 244 h 422"/>
                <a:gd name="T50" fmla="*/ 31 w 270"/>
                <a:gd name="T51" fmla="*/ 235 h 422"/>
                <a:gd name="T52" fmla="*/ 30 w 270"/>
                <a:gd name="T53" fmla="*/ 226 h 422"/>
                <a:gd name="T54" fmla="*/ 30 w 270"/>
                <a:gd name="T55" fmla="*/ 15 h 422"/>
                <a:gd name="T56" fmla="*/ 30 w 270"/>
                <a:gd name="T57" fmla="*/ 12 h 422"/>
                <a:gd name="T58" fmla="*/ 29 w 270"/>
                <a:gd name="T59" fmla="*/ 9 h 422"/>
                <a:gd name="T60" fmla="*/ 27 w 270"/>
                <a:gd name="T61" fmla="*/ 7 h 422"/>
                <a:gd name="T62" fmla="*/ 26 w 270"/>
                <a:gd name="T63" fmla="*/ 5 h 422"/>
                <a:gd name="T64" fmla="*/ 24 w 270"/>
                <a:gd name="T65" fmla="*/ 3 h 422"/>
                <a:gd name="T66" fmla="*/ 20 w 270"/>
                <a:gd name="T67" fmla="*/ 2 h 422"/>
                <a:gd name="T68" fmla="*/ 18 w 270"/>
                <a:gd name="T69" fmla="*/ 0 h 422"/>
                <a:gd name="T70" fmla="*/ 15 w 270"/>
                <a:gd name="T71" fmla="*/ 0 h 422"/>
                <a:gd name="T72" fmla="*/ 12 w 270"/>
                <a:gd name="T73" fmla="*/ 0 h 422"/>
                <a:gd name="T74" fmla="*/ 9 w 270"/>
                <a:gd name="T75" fmla="*/ 2 h 422"/>
                <a:gd name="T76" fmla="*/ 6 w 270"/>
                <a:gd name="T77" fmla="*/ 3 h 422"/>
                <a:gd name="T78" fmla="*/ 4 w 270"/>
                <a:gd name="T79" fmla="*/ 5 h 422"/>
                <a:gd name="T80" fmla="*/ 2 w 270"/>
                <a:gd name="T81" fmla="*/ 7 h 422"/>
                <a:gd name="T82" fmla="*/ 1 w 270"/>
                <a:gd name="T83" fmla="*/ 9 h 422"/>
                <a:gd name="T84" fmla="*/ 0 w 270"/>
                <a:gd name="T85" fmla="*/ 12 h 422"/>
                <a:gd name="T86" fmla="*/ 0 w 270"/>
                <a:gd name="T87" fmla="*/ 15 h 422"/>
                <a:gd name="T88" fmla="*/ 0 w 270"/>
                <a:gd name="T89" fmla="*/ 226 h 422"/>
                <a:gd name="T90" fmla="*/ 0 w 270"/>
                <a:gd name="T91" fmla="*/ 231 h 422"/>
                <a:gd name="T92" fmla="*/ 1 w 270"/>
                <a:gd name="T93" fmla="*/ 236 h 422"/>
                <a:gd name="T94" fmla="*/ 0 w 270"/>
                <a:gd name="T95" fmla="*/ 239 h 422"/>
                <a:gd name="T96" fmla="*/ 0 w 270"/>
                <a:gd name="T97" fmla="*/ 241 h 422"/>
                <a:gd name="T98" fmla="*/ 0 w 270"/>
                <a:gd name="T99" fmla="*/ 422 h 422"/>
                <a:gd name="T100" fmla="*/ 270 w 270"/>
                <a:gd name="T101" fmla="*/ 422 h 422"/>
                <a:gd name="T102" fmla="*/ 270 w 270"/>
                <a:gd name="T103" fmla="*/ 226 h 422"/>
                <a:gd name="T104" fmla="*/ 270 w 270"/>
                <a:gd name="T105" fmla="*/ 15 h 422"/>
                <a:gd name="T106" fmla="*/ 270 w 270"/>
                <a:gd name="T107" fmla="*/ 12 h 422"/>
                <a:gd name="T108" fmla="*/ 269 w 270"/>
                <a:gd name="T109" fmla="*/ 9 h 422"/>
                <a:gd name="T110" fmla="*/ 268 w 270"/>
                <a:gd name="T111" fmla="*/ 7 h 422"/>
                <a:gd name="T112" fmla="*/ 266 w 270"/>
                <a:gd name="T113" fmla="*/ 5 h 422"/>
                <a:gd name="T114" fmla="*/ 264 w 270"/>
                <a:gd name="T115" fmla="*/ 3 h 422"/>
                <a:gd name="T116" fmla="*/ 262 w 270"/>
                <a:gd name="T117" fmla="*/ 2 h 422"/>
                <a:gd name="T118" fmla="*/ 258 w 270"/>
                <a:gd name="T119" fmla="*/ 0 h 422"/>
                <a:gd name="T120" fmla="*/ 255 w 270"/>
                <a:gd name="T121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0" h="422">
                  <a:moveTo>
                    <a:pt x="255" y="0"/>
                  </a:moveTo>
                  <a:lnTo>
                    <a:pt x="253" y="0"/>
                  </a:lnTo>
                  <a:lnTo>
                    <a:pt x="250" y="2"/>
                  </a:lnTo>
                  <a:lnTo>
                    <a:pt x="248" y="3"/>
                  </a:lnTo>
                  <a:lnTo>
                    <a:pt x="246" y="5"/>
                  </a:lnTo>
                  <a:lnTo>
                    <a:pt x="243" y="7"/>
                  </a:lnTo>
                  <a:lnTo>
                    <a:pt x="241" y="9"/>
                  </a:lnTo>
                  <a:lnTo>
                    <a:pt x="241" y="12"/>
                  </a:lnTo>
                  <a:lnTo>
                    <a:pt x="240" y="15"/>
                  </a:lnTo>
                  <a:lnTo>
                    <a:pt x="240" y="226"/>
                  </a:lnTo>
                  <a:lnTo>
                    <a:pt x="240" y="235"/>
                  </a:lnTo>
                  <a:lnTo>
                    <a:pt x="237" y="244"/>
                  </a:lnTo>
                  <a:lnTo>
                    <a:pt x="233" y="251"/>
                  </a:lnTo>
                  <a:lnTo>
                    <a:pt x="227" y="258"/>
                  </a:lnTo>
                  <a:lnTo>
                    <a:pt x="221" y="263"/>
                  </a:lnTo>
                  <a:lnTo>
                    <a:pt x="213" y="268"/>
                  </a:lnTo>
                  <a:lnTo>
                    <a:pt x="205" y="271"/>
                  </a:lnTo>
                  <a:lnTo>
                    <a:pt x="195" y="271"/>
                  </a:lnTo>
                  <a:lnTo>
                    <a:pt x="75" y="271"/>
                  </a:lnTo>
                  <a:lnTo>
                    <a:pt x="66" y="271"/>
                  </a:lnTo>
                  <a:lnTo>
                    <a:pt x="58" y="268"/>
                  </a:lnTo>
                  <a:lnTo>
                    <a:pt x="49" y="263"/>
                  </a:lnTo>
                  <a:lnTo>
                    <a:pt x="43" y="258"/>
                  </a:lnTo>
                  <a:lnTo>
                    <a:pt x="37" y="251"/>
                  </a:lnTo>
                  <a:lnTo>
                    <a:pt x="33" y="244"/>
                  </a:lnTo>
                  <a:lnTo>
                    <a:pt x="31" y="235"/>
                  </a:lnTo>
                  <a:lnTo>
                    <a:pt x="30" y="226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26"/>
                  </a:lnTo>
                  <a:lnTo>
                    <a:pt x="0" y="231"/>
                  </a:lnTo>
                  <a:lnTo>
                    <a:pt x="1" y="236"/>
                  </a:lnTo>
                  <a:lnTo>
                    <a:pt x="0" y="239"/>
                  </a:lnTo>
                  <a:lnTo>
                    <a:pt x="0" y="241"/>
                  </a:lnTo>
                  <a:lnTo>
                    <a:pt x="0" y="422"/>
                  </a:lnTo>
                  <a:lnTo>
                    <a:pt x="270" y="422"/>
                  </a:lnTo>
                  <a:lnTo>
                    <a:pt x="270" y="226"/>
                  </a:lnTo>
                  <a:lnTo>
                    <a:pt x="270" y="15"/>
                  </a:lnTo>
                  <a:lnTo>
                    <a:pt x="270" y="12"/>
                  </a:lnTo>
                  <a:lnTo>
                    <a:pt x="269" y="9"/>
                  </a:lnTo>
                  <a:lnTo>
                    <a:pt x="268" y="7"/>
                  </a:lnTo>
                  <a:lnTo>
                    <a:pt x="266" y="5"/>
                  </a:lnTo>
                  <a:lnTo>
                    <a:pt x="264" y="3"/>
                  </a:lnTo>
                  <a:lnTo>
                    <a:pt x="262" y="2"/>
                  </a:lnTo>
                  <a:lnTo>
                    <a:pt x="258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792">
              <a:extLst>
                <a:ext uri="{FF2B5EF4-FFF2-40B4-BE49-F238E27FC236}">
                  <a16:creationId xmlns="" xmlns:a16="http://schemas.microsoft.com/office/drawing/2014/main" id="{3E35C725-35FB-4C07-A625-2EBF3527B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6763" y="1930400"/>
              <a:ext cx="9525" cy="57150"/>
            </a:xfrm>
            <a:custGeom>
              <a:avLst/>
              <a:gdLst>
                <a:gd name="T0" fmla="*/ 15 w 30"/>
                <a:gd name="T1" fmla="*/ 181 h 181"/>
                <a:gd name="T2" fmla="*/ 18 w 30"/>
                <a:gd name="T3" fmla="*/ 181 h 181"/>
                <a:gd name="T4" fmla="*/ 21 w 30"/>
                <a:gd name="T5" fmla="*/ 180 h 181"/>
                <a:gd name="T6" fmla="*/ 24 w 30"/>
                <a:gd name="T7" fmla="*/ 179 h 181"/>
                <a:gd name="T8" fmla="*/ 26 w 30"/>
                <a:gd name="T9" fmla="*/ 176 h 181"/>
                <a:gd name="T10" fmla="*/ 28 w 30"/>
                <a:gd name="T11" fmla="*/ 174 h 181"/>
                <a:gd name="T12" fmla="*/ 29 w 30"/>
                <a:gd name="T13" fmla="*/ 172 h 181"/>
                <a:gd name="T14" fmla="*/ 30 w 30"/>
                <a:gd name="T15" fmla="*/ 169 h 181"/>
                <a:gd name="T16" fmla="*/ 30 w 30"/>
                <a:gd name="T17" fmla="*/ 166 h 181"/>
                <a:gd name="T18" fmla="*/ 30 w 30"/>
                <a:gd name="T19" fmla="*/ 16 h 181"/>
                <a:gd name="T20" fmla="*/ 30 w 30"/>
                <a:gd name="T21" fmla="*/ 12 h 181"/>
                <a:gd name="T22" fmla="*/ 29 w 30"/>
                <a:gd name="T23" fmla="*/ 9 h 181"/>
                <a:gd name="T24" fmla="*/ 28 w 30"/>
                <a:gd name="T25" fmla="*/ 7 h 181"/>
                <a:gd name="T26" fmla="*/ 26 w 30"/>
                <a:gd name="T27" fmla="*/ 5 h 181"/>
                <a:gd name="T28" fmla="*/ 24 w 30"/>
                <a:gd name="T29" fmla="*/ 3 h 181"/>
                <a:gd name="T30" fmla="*/ 21 w 30"/>
                <a:gd name="T31" fmla="*/ 2 h 181"/>
                <a:gd name="T32" fmla="*/ 18 w 30"/>
                <a:gd name="T33" fmla="*/ 0 h 181"/>
                <a:gd name="T34" fmla="*/ 15 w 30"/>
                <a:gd name="T35" fmla="*/ 0 h 181"/>
                <a:gd name="T36" fmla="*/ 12 w 30"/>
                <a:gd name="T37" fmla="*/ 0 h 181"/>
                <a:gd name="T38" fmla="*/ 10 w 30"/>
                <a:gd name="T39" fmla="*/ 2 h 181"/>
                <a:gd name="T40" fmla="*/ 6 w 30"/>
                <a:gd name="T41" fmla="*/ 3 h 181"/>
                <a:gd name="T42" fmla="*/ 4 w 30"/>
                <a:gd name="T43" fmla="*/ 5 h 181"/>
                <a:gd name="T44" fmla="*/ 2 w 30"/>
                <a:gd name="T45" fmla="*/ 7 h 181"/>
                <a:gd name="T46" fmla="*/ 1 w 30"/>
                <a:gd name="T47" fmla="*/ 9 h 181"/>
                <a:gd name="T48" fmla="*/ 0 w 30"/>
                <a:gd name="T49" fmla="*/ 12 h 181"/>
                <a:gd name="T50" fmla="*/ 0 w 30"/>
                <a:gd name="T51" fmla="*/ 16 h 181"/>
                <a:gd name="T52" fmla="*/ 0 w 30"/>
                <a:gd name="T53" fmla="*/ 166 h 181"/>
                <a:gd name="T54" fmla="*/ 0 w 30"/>
                <a:gd name="T55" fmla="*/ 169 h 181"/>
                <a:gd name="T56" fmla="*/ 1 w 30"/>
                <a:gd name="T57" fmla="*/ 172 h 181"/>
                <a:gd name="T58" fmla="*/ 2 w 30"/>
                <a:gd name="T59" fmla="*/ 174 h 181"/>
                <a:gd name="T60" fmla="*/ 4 w 30"/>
                <a:gd name="T61" fmla="*/ 176 h 181"/>
                <a:gd name="T62" fmla="*/ 6 w 30"/>
                <a:gd name="T63" fmla="*/ 179 h 181"/>
                <a:gd name="T64" fmla="*/ 10 w 30"/>
                <a:gd name="T65" fmla="*/ 180 h 181"/>
                <a:gd name="T66" fmla="*/ 12 w 30"/>
                <a:gd name="T67" fmla="*/ 181 h 181"/>
                <a:gd name="T68" fmla="*/ 15 w 30"/>
                <a:gd name="T69" fmla="*/ 181 h 181"/>
                <a:gd name="T70" fmla="*/ 15 w 30"/>
                <a:gd name="T7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181">
                  <a:moveTo>
                    <a:pt x="15" y="181"/>
                  </a:moveTo>
                  <a:lnTo>
                    <a:pt x="18" y="181"/>
                  </a:lnTo>
                  <a:lnTo>
                    <a:pt x="21" y="180"/>
                  </a:lnTo>
                  <a:lnTo>
                    <a:pt x="24" y="179"/>
                  </a:lnTo>
                  <a:lnTo>
                    <a:pt x="26" y="176"/>
                  </a:lnTo>
                  <a:lnTo>
                    <a:pt x="28" y="174"/>
                  </a:lnTo>
                  <a:lnTo>
                    <a:pt x="29" y="172"/>
                  </a:lnTo>
                  <a:lnTo>
                    <a:pt x="30" y="169"/>
                  </a:lnTo>
                  <a:lnTo>
                    <a:pt x="30" y="16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1" y="172"/>
                  </a:lnTo>
                  <a:lnTo>
                    <a:pt x="2" y="174"/>
                  </a:lnTo>
                  <a:lnTo>
                    <a:pt x="4" y="176"/>
                  </a:lnTo>
                  <a:lnTo>
                    <a:pt x="6" y="179"/>
                  </a:lnTo>
                  <a:lnTo>
                    <a:pt x="10" y="180"/>
                  </a:lnTo>
                  <a:lnTo>
                    <a:pt x="12" y="181"/>
                  </a:lnTo>
                  <a:lnTo>
                    <a:pt x="15" y="181"/>
                  </a:lnTo>
                  <a:lnTo>
                    <a:pt x="15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793">
              <a:extLst>
                <a:ext uri="{FF2B5EF4-FFF2-40B4-BE49-F238E27FC236}">
                  <a16:creationId xmlns="" xmlns:a16="http://schemas.microsoft.com/office/drawing/2014/main" id="{2A4DAEDA-DA6D-4876-9646-5BDE72B62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1930400"/>
              <a:ext cx="9525" cy="57150"/>
            </a:xfrm>
            <a:custGeom>
              <a:avLst/>
              <a:gdLst>
                <a:gd name="T0" fmla="*/ 15 w 30"/>
                <a:gd name="T1" fmla="*/ 181 h 181"/>
                <a:gd name="T2" fmla="*/ 18 w 30"/>
                <a:gd name="T3" fmla="*/ 181 h 181"/>
                <a:gd name="T4" fmla="*/ 22 w 30"/>
                <a:gd name="T5" fmla="*/ 180 h 181"/>
                <a:gd name="T6" fmla="*/ 24 w 30"/>
                <a:gd name="T7" fmla="*/ 179 h 181"/>
                <a:gd name="T8" fmla="*/ 26 w 30"/>
                <a:gd name="T9" fmla="*/ 176 h 181"/>
                <a:gd name="T10" fmla="*/ 28 w 30"/>
                <a:gd name="T11" fmla="*/ 174 h 181"/>
                <a:gd name="T12" fmla="*/ 29 w 30"/>
                <a:gd name="T13" fmla="*/ 172 h 181"/>
                <a:gd name="T14" fmla="*/ 30 w 30"/>
                <a:gd name="T15" fmla="*/ 169 h 181"/>
                <a:gd name="T16" fmla="*/ 30 w 30"/>
                <a:gd name="T17" fmla="*/ 166 h 181"/>
                <a:gd name="T18" fmla="*/ 30 w 30"/>
                <a:gd name="T19" fmla="*/ 16 h 181"/>
                <a:gd name="T20" fmla="*/ 30 w 30"/>
                <a:gd name="T21" fmla="*/ 12 h 181"/>
                <a:gd name="T22" fmla="*/ 29 w 30"/>
                <a:gd name="T23" fmla="*/ 9 h 181"/>
                <a:gd name="T24" fmla="*/ 28 w 30"/>
                <a:gd name="T25" fmla="*/ 7 h 181"/>
                <a:gd name="T26" fmla="*/ 26 w 30"/>
                <a:gd name="T27" fmla="*/ 5 h 181"/>
                <a:gd name="T28" fmla="*/ 24 w 30"/>
                <a:gd name="T29" fmla="*/ 3 h 181"/>
                <a:gd name="T30" fmla="*/ 22 w 30"/>
                <a:gd name="T31" fmla="*/ 2 h 181"/>
                <a:gd name="T32" fmla="*/ 18 w 30"/>
                <a:gd name="T33" fmla="*/ 0 h 181"/>
                <a:gd name="T34" fmla="*/ 15 w 30"/>
                <a:gd name="T35" fmla="*/ 0 h 181"/>
                <a:gd name="T36" fmla="*/ 12 w 30"/>
                <a:gd name="T37" fmla="*/ 0 h 181"/>
                <a:gd name="T38" fmla="*/ 10 w 30"/>
                <a:gd name="T39" fmla="*/ 2 h 181"/>
                <a:gd name="T40" fmla="*/ 7 w 30"/>
                <a:gd name="T41" fmla="*/ 3 h 181"/>
                <a:gd name="T42" fmla="*/ 4 w 30"/>
                <a:gd name="T43" fmla="*/ 5 h 181"/>
                <a:gd name="T44" fmla="*/ 3 w 30"/>
                <a:gd name="T45" fmla="*/ 7 h 181"/>
                <a:gd name="T46" fmla="*/ 1 w 30"/>
                <a:gd name="T47" fmla="*/ 9 h 181"/>
                <a:gd name="T48" fmla="*/ 0 w 30"/>
                <a:gd name="T49" fmla="*/ 12 h 181"/>
                <a:gd name="T50" fmla="*/ 0 w 30"/>
                <a:gd name="T51" fmla="*/ 16 h 181"/>
                <a:gd name="T52" fmla="*/ 0 w 30"/>
                <a:gd name="T53" fmla="*/ 166 h 181"/>
                <a:gd name="T54" fmla="*/ 0 w 30"/>
                <a:gd name="T55" fmla="*/ 169 h 181"/>
                <a:gd name="T56" fmla="*/ 1 w 30"/>
                <a:gd name="T57" fmla="*/ 172 h 181"/>
                <a:gd name="T58" fmla="*/ 3 w 30"/>
                <a:gd name="T59" fmla="*/ 174 h 181"/>
                <a:gd name="T60" fmla="*/ 4 w 30"/>
                <a:gd name="T61" fmla="*/ 176 h 181"/>
                <a:gd name="T62" fmla="*/ 7 w 30"/>
                <a:gd name="T63" fmla="*/ 179 h 181"/>
                <a:gd name="T64" fmla="*/ 10 w 30"/>
                <a:gd name="T65" fmla="*/ 180 h 181"/>
                <a:gd name="T66" fmla="*/ 12 w 30"/>
                <a:gd name="T67" fmla="*/ 181 h 181"/>
                <a:gd name="T68" fmla="*/ 15 w 30"/>
                <a:gd name="T6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181">
                  <a:moveTo>
                    <a:pt x="15" y="181"/>
                  </a:moveTo>
                  <a:lnTo>
                    <a:pt x="18" y="181"/>
                  </a:lnTo>
                  <a:lnTo>
                    <a:pt x="22" y="180"/>
                  </a:lnTo>
                  <a:lnTo>
                    <a:pt x="24" y="179"/>
                  </a:lnTo>
                  <a:lnTo>
                    <a:pt x="26" y="176"/>
                  </a:lnTo>
                  <a:lnTo>
                    <a:pt x="28" y="174"/>
                  </a:lnTo>
                  <a:lnTo>
                    <a:pt x="29" y="172"/>
                  </a:lnTo>
                  <a:lnTo>
                    <a:pt x="30" y="169"/>
                  </a:lnTo>
                  <a:lnTo>
                    <a:pt x="30" y="16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7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1" y="172"/>
                  </a:lnTo>
                  <a:lnTo>
                    <a:pt x="3" y="174"/>
                  </a:lnTo>
                  <a:lnTo>
                    <a:pt x="4" y="176"/>
                  </a:lnTo>
                  <a:lnTo>
                    <a:pt x="7" y="179"/>
                  </a:lnTo>
                  <a:lnTo>
                    <a:pt x="10" y="180"/>
                  </a:lnTo>
                  <a:lnTo>
                    <a:pt x="12" y="181"/>
                  </a:lnTo>
                  <a:lnTo>
                    <a:pt x="15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794">
              <a:extLst>
                <a:ext uri="{FF2B5EF4-FFF2-40B4-BE49-F238E27FC236}">
                  <a16:creationId xmlns="" xmlns:a16="http://schemas.microsoft.com/office/drawing/2014/main" id="{E178E6A6-84A7-4BAE-AA9A-48F59F7A2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2160588"/>
              <a:ext cx="87313" cy="47625"/>
            </a:xfrm>
            <a:custGeom>
              <a:avLst/>
              <a:gdLst>
                <a:gd name="T0" fmla="*/ 0 w 271"/>
                <a:gd name="T1" fmla="*/ 77 h 152"/>
                <a:gd name="T2" fmla="*/ 0 w 271"/>
                <a:gd name="T3" fmla="*/ 84 h 152"/>
                <a:gd name="T4" fmla="*/ 2 w 271"/>
                <a:gd name="T5" fmla="*/ 92 h 152"/>
                <a:gd name="T6" fmla="*/ 3 w 271"/>
                <a:gd name="T7" fmla="*/ 99 h 152"/>
                <a:gd name="T8" fmla="*/ 6 w 271"/>
                <a:gd name="T9" fmla="*/ 105 h 152"/>
                <a:gd name="T10" fmla="*/ 9 w 271"/>
                <a:gd name="T11" fmla="*/ 112 h 152"/>
                <a:gd name="T12" fmla="*/ 12 w 271"/>
                <a:gd name="T13" fmla="*/ 118 h 152"/>
                <a:gd name="T14" fmla="*/ 17 w 271"/>
                <a:gd name="T15" fmla="*/ 124 h 152"/>
                <a:gd name="T16" fmla="*/ 22 w 271"/>
                <a:gd name="T17" fmla="*/ 129 h 152"/>
                <a:gd name="T18" fmla="*/ 27 w 271"/>
                <a:gd name="T19" fmla="*/ 134 h 152"/>
                <a:gd name="T20" fmla="*/ 33 w 271"/>
                <a:gd name="T21" fmla="*/ 139 h 152"/>
                <a:gd name="T22" fmla="*/ 39 w 271"/>
                <a:gd name="T23" fmla="*/ 142 h 152"/>
                <a:gd name="T24" fmla="*/ 46 w 271"/>
                <a:gd name="T25" fmla="*/ 145 h 152"/>
                <a:gd name="T26" fmla="*/ 52 w 271"/>
                <a:gd name="T27" fmla="*/ 148 h 152"/>
                <a:gd name="T28" fmla="*/ 60 w 271"/>
                <a:gd name="T29" fmla="*/ 149 h 152"/>
                <a:gd name="T30" fmla="*/ 67 w 271"/>
                <a:gd name="T31" fmla="*/ 152 h 152"/>
                <a:gd name="T32" fmla="*/ 75 w 271"/>
                <a:gd name="T33" fmla="*/ 152 h 152"/>
                <a:gd name="T34" fmla="*/ 196 w 271"/>
                <a:gd name="T35" fmla="*/ 152 h 152"/>
                <a:gd name="T36" fmla="*/ 203 w 271"/>
                <a:gd name="T37" fmla="*/ 152 h 152"/>
                <a:gd name="T38" fmla="*/ 211 w 271"/>
                <a:gd name="T39" fmla="*/ 149 h 152"/>
                <a:gd name="T40" fmla="*/ 217 w 271"/>
                <a:gd name="T41" fmla="*/ 148 h 152"/>
                <a:gd name="T42" fmla="*/ 225 w 271"/>
                <a:gd name="T43" fmla="*/ 145 h 152"/>
                <a:gd name="T44" fmla="*/ 231 w 271"/>
                <a:gd name="T45" fmla="*/ 142 h 152"/>
                <a:gd name="T46" fmla="*/ 238 w 271"/>
                <a:gd name="T47" fmla="*/ 139 h 152"/>
                <a:gd name="T48" fmla="*/ 243 w 271"/>
                <a:gd name="T49" fmla="*/ 134 h 152"/>
                <a:gd name="T50" fmla="*/ 248 w 271"/>
                <a:gd name="T51" fmla="*/ 129 h 152"/>
                <a:gd name="T52" fmla="*/ 254 w 271"/>
                <a:gd name="T53" fmla="*/ 124 h 152"/>
                <a:gd name="T54" fmla="*/ 258 w 271"/>
                <a:gd name="T55" fmla="*/ 118 h 152"/>
                <a:gd name="T56" fmla="*/ 261 w 271"/>
                <a:gd name="T57" fmla="*/ 112 h 152"/>
                <a:gd name="T58" fmla="*/ 264 w 271"/>
                <a:gd name="T59" fmla="*/ 105 h 152"/>
                <a:gd name="T60" fmla="*/ 268 w 271"/>
                <a:gd name="T61" fmla="*/ 99 h 152"/>
                <a:gd name="T62" fmla="*/ 269 w 271"/>
                <a:gd name="T63" fmla="*/ 92 h 152"/>
                <a:gd name="T64" fmla="*/ 270 w 271"/>
                <a:gd name="T65" fmla="*/ 84 h 152"/>
                <a:gd name="T66" fmla="*/ 271 w 271"/>
                <a:gd name="T67" fmla="*/ 77 h 152"/>
                <a:gd name="T68" fmla="*/ 271 w 271"/>
                <a:gd name="T69" fmla="*/ 0 h 152"/>
                <a:gd name="T70" fmla="*/ 0 w 271"/>
                <a:gd name="T71" fmla="*/ 0 h 152"/>
                <a:gd name="T72" fmla="*/ 0 w 271"/>
                <a:gd name="T73" fmla="*/ 7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152">
                  <a:moveTo>
                    <a:pt x="0" y="77"/>
                  </a:moveTo>
                  <a:lnTo>
                    <a:pt x="0" y="84"/>
                  </a:lnTo>
                  <a:lnTo>
                    <a:pt x="2" y="92"/>
                  </a:lnTo>
                  <a:lnTo>
                    <a:pt x="3" y="99"/>
                  </a:lnTo>
                  <a:lnTo>
                    <a:pt x="6" y="105"/>
                  </a:lnTo>
                  <a:lnTo>
                    <a:pt x="9" y="112"/>
                  </a:lnTo>
                  <a:lnTo>
                    <a:pt x="12" y="118"/>
                  </a:lnTo>
                  <a:lnTo>
                    <a:pt x="17" y="124"/>
                  </a:lnTo>
                  <a:lnTo>
                    <a:pt x="22" y="129"/>
                  </a:lnTo>
                  <a:lnTo>
                    <a:pt x="27" y="134"/>
                  </a:lnTo>
                  <a:lnTo>
                    <a:pt x="33" y="139"/>
                  </a:lnTo>
                  <a:lnTo>
                    <a:pt x="39" y="142"/>
                  </a:lnTo>
                  <a:lnTo>
                    <a:pt x="46" y="145"/>
                  </a:lnTo>
                  <a:lnTo>
                    <a:pt x="52" y="148"/>
                  </a:lnTo>
                  <a:lnTo>
                    <a:pt x="60" y="149"/>
                  </a:lnTo>
                  <a:lnTo>
                    <a:pt x="67" y="152"/>
                  </a:lnTo>
                  <a:lnTo>
                    <a:pt x="75" y="152"/>
                  </a:lnTo>
                  <a:lnTo>
                    <a:pt x="196" y="152"/>
                  </a:lnTo>
                  <a:lnTo>
                    <a:pt x="203" y="152"/>
                  </a:lnTo>
                  <a:lnTo>
                    <a:pt x="211" y="149"/>
                  </a:lnTo>
                  <a:lnTo>
                    <a:pt x="217" y="148"/>
                  </a:lnTo>
                  <a:lnTo>
                    <a:pt x="225" y="145"/>
                  </a:lnTo>
                  <a:lnTo>
                    <a:pt x="231" y="142"/>
                  </a:lnTo>
                  <a:lnTo>
                    <a:pt x="238" y="139"/>
                  </a:lnTo>
                  <a:lnTo>
                    <a:pt x="243" y="134"/>
                  </a:lnTo>
                  <a:lnTo>
                    <a:pt x="248" y="129"/>
                  </a:lnTo>
                  <a:lnTo>
                    <a:pt x="254" y="124"/>
                  </a:lnTo>
                  <a:lnTo>
                    <a:pt x="258" y="118"/>
                  </a:lnTo>
                  <a:lnTo>
                    <a:pt x="261" y="112"/>
                  </a:lnTo>
                  <a:lnTo>
                    <a:pt x="264" y="105"/>
                  </a:lnTo>
                  <a:lnTo>
                    <a:pt x="268" y="99"/>
                  </a:lnTo>
                  <a:lnTo>
                    <a:pt x="269" y="92"/>
                  </a:lnTo>
                  <a:lnTo>
                    <a:pt x="270" y="84"/>
                  </a:lnTo>
                  <a:lnTo>
                    <a:pt x="271" y="77"/>
                  </a:lnTo>
                  <a:lnTo>
                    <a:pt x="271" y="0"/>
                  </a:lnTo>
                  <a:lnTo>
                    <a:pt x="0" y="0"/>
                  </a:lnTo>
                  <a:lnTo>
                    <a:pt x="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795">
              <a:extLst>
                <a:ext uri="{FF2B5EF4-FFF2-40B4-BE49-F238E27FC236}">
                  <a16:creationId xmlns="" xmlns:a16="http://schemas.microsoft.com/office/drawing/2014/main" id="{FE068423-85F1-42D2-9816-51509429E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1920875"/>
              <a:ext cx="87313" cy="134938"/>
            </a:xfrm>
            <a:custGeom>
              <a:avLst/>
              <a:gdLst>
                <a:gd name="T0" fmla="*/ 256 w 271"/>
                <a:gd name="T1" fmla="*/ 0 h 422"/>
                <a:gd name="T2" fmla="*/ 253 w 271"/>
                <a:gd name="T3" fmla="*/ 0 h 422"/>
                <a:gd name="T4" fmla="*/ 249 w 271"/>
                <a:gd name="T5" fmla="*/ 2 h 422"/>
                <a:gd name="T6" fmla="*/ 247 w 271"/>
                <a:gd name="T7" fmla="*/ 3 h 422"/>
                <a:gd name="T8" fmla="*/ 245 w 271"/>
                <a:gd name="T9" fmla="*/ 5 h 422"/>
                <a:gd name="T10" fmla="*/ 243 w 271"/>
                <a:gd name="T11" fmla="*/ 7 h 422"/>
                <a:gd name="T12" fmla="*/ 242 w 271"/>
                <a:gd name="T13" fmla="*/ 9 h 422"/>
                <a:gd name="T14" fmla="*/ 241 w 271"/>
                <a:gd name="T15" fmla="*/ 12 h 422"/>
                <a:gd name="T16" fmla="*/ 241 w 271"/>
                <a:gd name="T17" fmla="*/ 15 h 422"/>
                <a:gd name="T18" fmla="*/ 241 w 271"/>
                <a:gd name="T19" fmla="*/ 226 h 422"/>
                <a:gd name="T20" fmla="*/ 240 w 271"/>
                <a:gd name="T21" fmla="*/ 235 h 422"/>
                <a:gd name="T22" fmla="*/ 237 w 271"/>
                <a:gd name="T23" fmla="*/ 244 h 422"/>
                <a:gd name="T24" fmla="*/ 232 w 271"/>
                <a:gd name="T25" fmla="*/ 251 h 422"/>
                <a:gd name="T26" fmla="*/ 227 w 271"/>
                <a:gd name="T27" fmla="*/ 258 h 422"/>
                <a:gd name="T28" fmla="*/ 220 w 271"/>
                <a:gd name="T29" fmla="*/ 263 h 422"/>
                <a:gd name="T30" fmla="*/ 213 w 271"/>
                <a:gd name="T31" fmla="*/ 268 h 422"/>
                <a:gd name="T32" fmla="*/ 204 w 271"/>
                <a:gd name="T33" fmla="*/ 271 h 422"/>
                <a:gd name="T34" fmla="*/ 196 w 271"/>
                <a:gd name="T35" fmla="*/ 271 h 422"/>
                <a:gd name="T36" fmla="*/ 75 w 271"/>
                <a:gd name="T37" fmla="*/ 271 h 422"/>
                <a:gd name="T38" fmla="*/ 66 w 271"/>
                <a:gd name="T39" fmla="*/ 271 h 422"/>
                <a:gd name="T40" fmla="*/ 57 w 271"/>
                <a:gd name="T41" fmla="*/ 268 h 422"/>
                <a:gd name="T42" fmla="*/ 50 w 271"/>
                <a:gd name="T43" fmla="*/ 263 h 422"/>
                <a:gd name="T44" fmla="*/ 44 w 271"/>
                <a:gd name="T45" fmla="*/ 258 h 422"/>
                <a:gd name="T46" fmla="*/ 37 w 271"/>
                <a:gd name="T47" fmla="*/ 251 h 422"/>
                <a:gd name="T48" fmla="*/ 34 w 271"/>
                <a:gd name="T49" fmla="*/ 244 h 422"/>
                <a:gd name="T50" fmla="*/ 31 w 271"/>
                <a:gd name="T51" fmla="*/ 235 h 422"/>
                <a:gd name="T52" fmla="*/ 30 w 271"/>
                <a:gd name="T53" fmla="*/ 226 h 422"/>
                <a:gd name="T54" fmla="*/ 30 w 271"/>
                <a:gd name="T55" fmla="*/ 15 h 422"/>
                <a:gd name="T56" fmla="*/ 30 w 271"/>
                <a:gd name="T57" fmla="*/ 12 h 422"/>
                <a:gd name="T58" fmla="*/ 29 w 271"/>
                <a:gd name="T59" fmla="*/ 9 h 422"/>
                <a:gd name="T60" fmla="*/ 27 w 271"/>
                <a:gd name="T61" fmla="*/ 7 h 422"/>
                <a:gd name="T62" fmla="*/ 25 w 271"/>
                <a:gd name="T63" fmla="*/ 5 h 422"/>
                <a:gd name="T64" fmla="*/ 23 w 271"/>
                <a:gd name="T65" fmla="*/ 3 h 422"/>
                <a:gd name="T66" fmla="*/ 21 w 271"/>
                <a:gd name="T67" fmla="*/ 2 h 422"/>
                <a:gd name="T68" fmla="*/ 18 w 271"/>
                <a:gd name="T69" fmla="*/ 0 h 422"/>
                <a:gd name="T70" fmla="*/ 15 w 271"/>
                <a:gd name="T71" fmla="*/ 0 h 422"/>
                <a:gd name="T72" fmla="*/ 11 w 271"/>
                <a:gd name="T73" fmla="*/ 0 h 422"/>
                <a:gd name="T74" fmla="*/ 9 w 271"/>
                <a:gd name="T75" fmla="*/ 2 h 422"/>
                <a:gd name="T76" fmla="*/ 6 w 271"/>
                <a:gd name="T77" fmla="*/ 3 h 422"/>
                <a:gd name="T78" fmla="*/ 4 w 271"/>
                <a:gd name="T79" fmla="*/ 5 h 422"/>
                <a:gd name="T80" fmla="*/ 3 w 271"/>
                <a:gd name="T81" fmla="*/ 7 h 422"/>
                <a:gd name="T82" fmla="*/ 1 w 271"/>
                <a:gd name="T83" fmla="*/ 9 h 422"/>
                <a:gd name="T84" fmla="*/ 0 w 271"/>
                <a:gd name="T85" fmla="*/ 12 h 422"/>
                <a:gd name="T86" fmla="*/ 0 w 271"/>
                <a:gd name="T87" fmla="*/ 15 h 422"/>
                <a:gd name="T88" fmla="*/ 0 w 271"/>
                <a:gd name="T89" fmla="*/ 226 h 422"/>
                <a:gd name="T90" fmla="*/ 0 w 271"/>
                <a:gd name="T91" fmla="*/ 231 h 422"/>
                <a:gd name="T92" fmla="*/ 1 w 271"/>
                <a:gd name="T93" fmla="*/ 236 h 422"/>
                <a:gd name="T94" fmla="*/ 0 w 271"/>
                <a:gd name="T95" fmla="*/ 239 h 422"/>
                <a:gd name="T96" fmla="*/ 0 w 271"/>
                <a:gd name="T97" fmla="*/ 241 h 422"/>
                <a:gd name="T98" fmla="*/ 0 w 271"/>
                <a:gd name="T99" fmla="*/ 422 h 422"/>
                <a:gd name="T100" fmla="*/ 271 w 271"/>
                <a:gd name="T101" fmla="*/ 422 h 422"/>
                <a:gd name="T102" fmla="*/ 271 w 271"/>
                <a:gd name="T103" fmla="*/ 226 h 422"/>
                <a:gd name="T104" fmla="*/ 271 w 271"/>
                <a:gd name="T105" fmla="*/ 15 h 422"/>
                <a:gd name="T106" fmla="*/ 270 w 271"/>
                <a:gd name="T107" fmla="*/ 12 h 422"/>
                <a:gd name="T108" fmla="*/ 270 w 271"/>
                <a:gd name="T109" fmla="*/ 9 h 422"/>
                <a:gd name="T110" fmla="*/ 268 w 271"/>
                <a:gd name="T111" fmla="*/ 7 h 422"/>
                <a:gd name="T112" fmla="*/ 267 w 271"/>
                <a:gd name="T113" fmla="*/ 5 h 422"/>
                <a:gd name="T114" fmla="*/ 264 w 271"/>
                <a:gd name="T115" fmla="*/ 3 h 422"/>
                <a:gd name="T116" fmla="*/ 261 w 271"/>
                <a:gd name="T117" fmla="*/ 2 h 422"/>
                <a:gd name="T118" fmla="*/ 259 w 271"/>
                <a:gd name="T119" fmla="*/ 0 h 422"/>
                <a:gd name="T120" fmla="*/ 256 w 271"/>
                <a:gd name="T121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1" h="422">
                  <a:moveTo>
                    <a:pt x="256" y="0"/>
                  </a:moveTo>
                  <a:lnTo>
                    <a:pt x="253" y="0"/>
                  </a:lnTo>
                  <a:lnTo>
                    <a:pt x="249" y="2"/>
                  </a:lnTo>
                  <a:lnTo>
                    <a:pt x="247" y="3"/>
                  </a:lnTo>
                  <a:lnTo>
                    <a:pt x="245" y="5"/>
                  </a:lnTo>
                  <a:lnTo>
                    <a:pt x="243" y="7"/>
                  </a:lnTo>
                  <a:lnTo>
                    <a:pt x="242" y="9"/>
                  </a:lnTo>
                  <a:lnTo>
                    <a:pt x="241" y="12"/>
                  </a:lnTo>
                  <a:lnTo>
                    <a:pt x="241" y="15"/>
                  </a:lnTo>
                  <a:lnTo>
                    <a:pt x="241" y="226"/>
                  </a:lnTo>
                  <a:lnTo>
                    <a:pt x="240" y="235"/>
                  </a:lnTo>
                  <a:lnTo>
                    <a:pt x="237" y="244"/>
                  </a:lnTo>
                  <a:lnTo>
                    <a:pt x="232" y="251"/>
                  </a:lnTo>
                  <a:lnTo>
                    <a:pt x="227" y="258"/>
                  </a:lnTo>
                  <a:lnTo>
                    <a:pt x="220" y="263"/>
                  </a:lnTo>
                  <a:lnTo>
                    <a:pt x="213" y="268"/>
                  </a:lnTo>
                  <a:lnTo>
                    <a:pt x="204" y="271"/>
                  </a:lnTo>
                  <a:lnTo>
                    <a:pt x="196" y="271"/>
                  </a:lnTo>
                  <a:lnTo>
                    <a:pt x="75" y="271"/>
                  </a:lnTo>
                  <a:lnTo>
                    <a:pt x="66" y="271"/>
                  </a:lnTo>
                  <a:lnTo>
                    <a:pt x="57" y="268"/>
                  </a:lnTo>
                  <a:lnTo>
                    <a:pt x="50" y="263"/>
                  </a:lnTo>
                  <a:lnTo>
                    <a:pt x="44" y="258"/>
                  </a:lnTo>
                  <a:lnTo>
                    <a:pt x="37" y="251"/>
                  </a:lnTo>
                  <a:lnTo>
                    <a:pt x="34" y="244"/>
                  </a:lnTo>
                  <a:lnTo>
                    <a:pt x="31" y="235"/>
                  </a:lnTo>
                  <a:lnTo>
                    <a:pt x="30" y="226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26"/>
                  </a:lnTo>
                  <a:lnTo>
                    <a:pt x="0" y="231"/>
                  </a:lnTo>
                  <a:lnTo>
                    <a:pt x="1" y="236"/>
                  </a:lnTo>
                  <a:lnTo>
                    <a:pt x="0" y="239"/>
                  </a:lnTo>
                  <a:lnTo>
                    <a:pt x="0" y="241"/>
                  </a:lnTo>
                  <a:lnTo>
                    <a:pt x="0" y="422"/>
                  </a:lnTo>
                  <a:lnTo>
                    <a:pt x="271" y="422"/>
                  </a:lnTo>
                  <a:lnTo>
                    <a:pt x="271" y="226"/>
                  </a:lnTo>
                  <a:lnTo>
                    <a:pt x="271" y="15"/>
                  </a:lnTo>
                  <a:lnTo>
                    <a:pt x="270" y="12"/>
                  </a:lnTo>
                  <a:lnTo>
                    <a:pt x="270" y="9"/>
                  </a:lnTo>
                  <a:lnTo>
                    <a:pt x="268" y="7"/>
                  </a:lnTo>
                  <a:lnTo>
                    <a:pt x="267" y="5"/>
                  </a:lnTo>
                  <a:lnTo>
                    <a:pt x="264" y="3"/>
                  </a:lnTo>
                  <a:lnTo>
                    <a:pt x="261" y="2"/>
                  </a:lnTo>
                  <a:lnTo>
                    <a:pt x="259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796">
              <a:extLst>
                <a:ext uri="{FF2B5EF4-FFF2-40B4-BE49-F238E27FC236}">
                  <a16:creationId xmlns="" xmlns:a16="http://schemas.microsoft.com/office/drawing/2014/main" id="{11CAFAE2-5C93-4666-BF8B-62D36BD94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1350" y="2093913"/>
              <a:ext cx="87313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797">
              <a:extLst>
                <a:ext uri="{FF2B5EF4-FFF2-40B4-BE49-F238E27FC236}">
                  <a16:creationId xmlns="" xmlns:a16="http://schemas.microsoft.com/office/drawing/2014/main" id="{4814B6CE-6116-4182-BC0D-EFEA07CA2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1350" y="2065338"/>
              <a:ext cx="873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798">
              <a:extLst>
                <a:ext uri="{FF2B5EF4-FFF2-40B4-BE49-F238E27FC236}">
                  <a16:creationId xmlns="" xmlns:a16="http://schemas.microsoft.com/office/drawing/2014/main" id="{FEEE15A0-772C-498B-B988-CB100BF4D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1350" y="2132013"/>
              <a:ext cx="873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799">
              <a:extLst>
                <a:ext uri="{FF2B5EF4-FFF2-40B4-BE49-F238E27FC236}">
                  <a16:creationId xmlns="" xmlns:a16="http://schemas.microsoft.com/office/drawing/2014/main" id="{62FE787C-BB33-43F2-B5F5-986F9AC7C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1930400"/>
              <a:ext cx="9525" cy="57150"/>
            </a:xfrm>
            <a:custGeom>
              <a:avLst/>
              <a:gdLst>
                <a:gd name="T0" fmla="*/ 15 w 30"/>
                <a:gd name="T1" fmla="*/ 181 h 181"/>
                <a:gd name="T2" fmla="*/ 18 w 30"/>
                <a:gd name="T3" fmla="*/ 181 h 181"/>
                <a:gd name="T4" fmla="*/ 21 w 30"/>
                <a:gd name="T5" fmla="*/ 180 h 181"/>
                <a:gd name="T6" fmla="*/ 23 w 30"/>
                <a:gd name="T7" fmla="*/ 179 h 181"/>
                <a:gd name="T8" fmla="*/ 25 w 30"/>
                <a:gd name="T9" fmla="*/ 176 h 181"/>
                <a:gd name="T10" fmla="*/ 28 w 30"/>
                <a:gd name="T11" fmla="*/ 174 h 181"/>
                <a:gd name="T12" fmla="*/ 29 w 30"/>
                <a:gd name="T13" fmla="*/ 172 h 181"/>
                <a:gd name="T14" fmla="*/ 30 w 30"/>
                <a:gd name="T15" fmla="*/ 169 h 181"/>
                <a:gd name="T16" fmla="*/ 30 w 30"/>
                <a:gd name="T17" fmla="*/ 166 h 181"/>
                <a:gd name="T18" fmla="*/ 30 w 30"/>
                <a:gd name="T19" fmla="*/ 16 h 181"/>
                <a:gd name="T20" fmla="*/ 30 w 30"/>
                <a:gd name="T21" fmla="*/ 12 h 181"/>
                <a:gd name="T22" fmla="*/ 29 w 30"/>
                <a:gd name="T23" fmla="*/ 9 h 181"/>
                <a:gd name="T24" fmla="*/ 28 w 30"/>
                <a:gd name="T25" fmla="*/ 7 h 181"/>
                <a:gd name="T26" fmla="*/ 25 w 30"/>
                <a:gd name="T27" fmla="*/ 5 h 181"/>
                <a:gd name="T28" fmla="*/ 23 w 30"/>
                <a:gd name="T29" fmla="*/ 3 h 181"/>
                <a:gd name="T30" fmla="*/ 21 w 30"/>
                <a:gd name="T31" fmla="*/ 2 h 181"/>
                <a:gd name="T32" fmla="*/ 18 w 30"/>
                <a:gd name="T33" fmla="*/ 0 h 181"/>
                <a:gd name="T34" fmla="*/ 15 w 30"/>
                <a:gd name="T35" fmla="*/ 0 h 181"/>
                <a:gd name="T36" fmla="*/ 13 w 30"/>
                <a:gd name="T37" fmla="*/ 0 h 181"/>
                <a:gd name="T38" fmla="*/ 9 w 30"/>
                <a:gd name="T39" fmla="*/ 2 h 181"/>
                <a:gd name="T40" fmla="*/ 7 w 30"/>
                <a:gd name="T41" fmla="*/ 3 h 181"/>
                <a:gd name="T42" fmla="*/ 4 w 30"/>
                <a:gd name="T43" fmla="*/ 5 h 181"/>
                <a:gd name="T44" fmla="*/ 3 w 30"/>
                <a:gd name="T45" fmla="*/ 7 h 181"/>
                <a:gd name="T46" fmla="*/ 1 w 30"/>
                <a:gd name="T47" fmla="*/ 9 h 181"/>
                <a:gd name="T48" fmla="*/ 1 w 30"/>
                <a:gd name="T49" fmla="*/ 12 h 181"/>
                <a:gd name="T50" fmla="*/ 0 w 30"/>
                <a:gd name="T51" fmla="*/ 16 h 181"/>
                <a:gd name="T52" fmla="*/ 0 w 30"/>
                <a:gd name="T53" fmla="*/ 166 h 181"/>
                <a:gd name="T54" fmla="*/ 1 w 30"/>
                <a:gd name="T55" fmla="*/ 169 h 181"/>
                <a:gd name="T56" fmla="*/ 1 w 30"/>
                <a:gd name="T57" fmla="*/ 172 h 181"/>
                <a:gd name="T58" fmla="*/ 3 w 30"/>
                <a:gd name="T59" fmla="*/ 174 h 181"/>
                <a:gd name="T60" fmla="*/ 4 w 30"/>
                <a:gd name="T61" fmla="*/ 176 h 181"/>
                <a:gd name="T62" fmla="*/ 7 w 30"/>
                <a:gd name="T63" fmla="*/ 179 h 181"/>
                <a:gd name="T64" fmla="*/ 9 w 30"/>
                <a:gd name="T65" fmla="*/ 180 h 181"/>
                <a:gd name="T66" fmla="*/ 13 w 30"/>
                <a:gd name="T67" fmla="*/ 181 h 181"/>
                <a:gd name="T68" fmla="*/ 15 w 30"/>
                <a:gd name="T69" fmla="*/ 181 h 181"/>
                <a:gd name="T70" fmla="*/ 15 w 30"/>
                <a:gd name="T7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181">
                  <a:moveTo>
                    <a:pt x="15" y="181"/>
                  </a:moveTo>
                  <a:lnTo>
                    <a:pt x="18" y="181"/>
                  </a:lnTo>
                  <a:lnTo>
                    <a:pt x="21" y="180"/>
                  </a:lnTo>
                  <a:lnTo>
                    <a:pt x="23" y="179"/>
                  </a:lnTo>
                  <a:lnTo>
                    <a:pt x="25" y="176"/>
                  </a:lnTo>
                  <a:lnTo>
                    <a:pt x="28" y="174"/>
                  </a:lnTo>
                  <a:lnTo>
                    <a:pt x="29" y="172"/>
                  </a:lnTo>
                  <a:lnTo>
                    <a:pt x="30" y="169"/>
                  </a:lnTo>
                  <a:lnTo>
                    <a:pt x="30" y="16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7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166"/>
                  </a:lnTo>
                  <a:lnTo>
                    <a:pt x="1" y="169"/>
                  </a:lnTo>
                  <a:lnTo>
                    <a:pt x="1" y="172"/>
                  </a:lnTo>
                  <a:lnTo>
                    <a:pt x="3" y="174"/>
                  </a:lnTo>
                  <a:lnTo>
                    <a:pt x="4" y="176"/>
                  </a:lnTo>
                  <a:lnTo>
                    <a:pt x="7" y="179"/>
                  </a:lnTo>
                  <a:lnTo>
                    <a:pt x="9" y="180"/>
                  </a:lnTo>
                  <a:lnTo>
                    <a:pt x="13" y="181"/>
                  </a:lnTo>
                  <a:lnTo>
                    <a:pt x="15" y="181"/>
                  </a:lnTo>
                  <a:lnTo>
                    <a:pt x="15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800">
              <a:extLst>
                <a:ext uri="{FF2B5EF4-FFF2-40B4-BE49-F238E27FC236}">
                  <a16:creationId xmlns="" xmlns:a16="http://schemas.microsoft.com/office/drawing/2014/main" id="{5F3A1743-C344-4962-8EF3-D6744E02B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975" y="1930400"/>
              <a:ext cx="11113" cy="57150"/>
            </a:xfrm>
            <a:custGeom>
              <a:avLst/>
              <a:gdLst>
                <a:gd name="T0" fmla="*/ 16 w 31"/>
                <a:gd name="T1" fmla="*/ 181 h 181"/>
                <a:gd name="T2" fmla="*/ 18 w 31"/>
                <a:gd name="T3" fmla="*/ 181 h 181"/>
                <a:gd name="T4" fmla="*/ 21 w 31"/>
                <a:gd name="T5" fmla="*/ 180 h 181"/>
                <a:gd name="T6" fmla="*/ 23 w 31"/>
                <a:gd name="T7" fmla="*/ 179 h 181"/>
                <a:gd name="T8" fmla="*/ 25 w 31"/>
                <a:gd name="T9" fmla="*/ 176 h 181"/>
                <a:gd name="T10" fmla="*/ 28 w 31"/>
                <a:gd name="T11" fmla="*/ 174 h 181"/>
                <a:gd name="T12" fmla="*/ 29 w 31"/>
                <a:gd name="T13" fmla="*/ 172 h 181"/>
                <a:gd name="T14" fmla="*/ 30 w 31"/>
                <a:gd name="T15" fmla="*/ 169 h 181"/>
                <a:gd name="T16" fmla="*/ 31 w 31"/>
                <a:gd name="T17" fmla="*/ 166 h 181"/>
                <a:gd name="T18" fmla="*/ 31 w 31"/>
                <a:gd name="T19" fmla="*/ 16 h 181"/>
                <a:gd name="T20" fmla="*/ 30 w 31"/>
                <a:gd name="T21" fmla="*/ 12 h 181"/>
                <a:gd name="T22" fmla="*/ 29 w 31"/>
                <a:gd name="T23" fmla="*/ 9 h 181"/>
                <a:gd name="T24" fmla="*/ 28 w 31"/>
                <a:gd name="T25" fmla="*/ 7 h 181"/>
                <a:gd name="T26" fmla="*/ 25 w 31"/>
                <a:gd name="T27" fmla="*/ 5 h 181"/>
                <a:gd name="T28" fmla="*/ 23 w 31"/>
                <a:gd name="T29" fmla="*/ 3 h 181"/>
                <a:gd name="T30" fmla="*/ 21 w 31"/>
                <a:gd name="T31" fmla="*/ 2 h 181"/>
                <a:gd name="T32" fmla="*/ 18 w 31"/>
                <a:gd name="T33" fmla="*/ 0 h 181"/>
                <a:gd name="T34" fmla="*/ 16 w 31"/>
                <a:gd name="T35" fmla="*/ 0 h 181"/>
                <a:gd name="T36" fmla="*/ 13 w 31"/>
                <a:gd name="T37" fmla="*/ 0 h 181"/>
                <a:gd name="T38" fmla="*/ 9 w 31"/>
                <a:gd name="T39" fmla="*/ 2 h 181"/>
                <a:gd name="T40" fmla="*/ 7 w 31"/>
                <a:gd name="T41" fmla="*/ 3 h 181"/>
                <a:gd name="T42" fmla="*/ 5 w 31"/>
                <a:gd name="T43" fmla="*/ 5 h 181"/>
                <a:gd name="T44" fmla="*/ 3 w 31"/>
                <a:gd name="T45" fmla="*/ 7 h 181"/>
                <a:gd name="T46" fmla="*/ 2 w 31"/>
                <a:gd name="T47" fmla="*/ 9 h 181"/>
                <a:gd name="T48" fmla="*/ 1 w 31"/>
                <a:gd name="T49" fmla="*/ 12 h 181"/>
                <a:gd name="T50" fmla="*/ 0 w 31"/>
                <a:gd name="T51" fmla="*/ 16 h 181"/>
                <a:gd name="T52" fmla="*/ 0 w 31"/>
                <a:gd name="T53" fmla="*/ 166 h 181"/>
                <a:gd name="T54" fmla="*/ 1 w 31"/>
                <a:gd name="T55" fmla="*/ 169 h 181"/>
                <a:gd name="T56" fmla="*/ 2 w 31"/>
                <a:gd name="T57" fmla="*/ 172 h 181"/>
                <a:gd name="T58" fmla="*/ 3 w 31"/>
                <a:gd name="T59" fmla="*/ 174 h 181"/>
                <a:gd name="T60" fmla="*/ 5 w 31"/>
                <a:gd name="T61" fmla="*/ 176 h 181"/>
                <a:gd name="T62" fmla="*/ 7 w 31"/>
                <a:gd name="T63" fmla="*/ 179 h 181"/>
                <a:gd name="T64" fmla="*/ 9 w 31"/>
                <a:gd name="T65" fmla="*/ 180 h 181"/>
                <a:gd name="T66" fmla="*/ 13 w 31"/>
                <a:gd name="T67" fmla="*/ 181 h 181"/>
                <a:gd name="T68" fmla="*/ 16 w 31"/>
                <a:gd name="T6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181">
                  <a:moveTo>
                    <a:pt x="16" y="181"/>
                  </a:moveTo>
                  <a:lnTo>
                    <a:pt x="18" y="181"/>
                  </a:lnTo>
                  <a:lnTo>
                    <a:pt x="21" y="180"/>
                  </a:lnTo>
                  <a:lnTo>
                    <a:pt x="23" y="179"/>
                  </a:lnTo>
                  <a:lnTo>
                    <a:pt x="25" y="176"/>
                  </a:lnTo>
                  <a:lnTo>
                    <a:pt x="28" y="174"/>
                  </a:lnTo>
                  <a:lnTo>
                    <a:pt x="29" y="172"/>
                  </a:lnTo>
                  <a:lnTo>
                    <a:pt x="30" y="169"/>
                  </a:lnTo>
                  <a:lnTo>
                    <a:pt x="31" y="166"/>
                  </a:lnTo>
                  <a:lnTo>
                    <a:pt x="31" y="16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166"/>
                  </a:lnTo>
                  <a:lnTo>
                    <a:pt x="1" y="169"/>
                  </a:lnTo>
                  <a:lnTo>
                    <a:pt x="2" y="172"/>
                  </a:lnTo>
                  <a:lnTo>
                    <a:pt x="3" y="174"/>
                  </a:lnTo>
                  <a:lnTo>
                    <a:pt x="5" y="176"/>
                  </a:lnTo>
                  <a:lnTo>
                    <a:pt x="7" y="179"/>
                  </a:lnTo>
                  <a:lnTo>
                    <a:pt x="9" y="180"/>
                  </a:lnTo>
                  <a:lnTo>
                    <a:pt x="13" y="181"/>
                  </a:lnTo>
                  <a:lnTo>
                    <a:pt x="16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2" name="Freeform 4197">
            <a:extLst>
              <a:ext uri="{FF2B5EF4-FFF2-40B4-BE49-F238E27FC236}">
                <a16:creationId xmlns="" xmlns:a16="http://schemas.microsoft.com/office/drawing/2014/main" id="{55391E52-B5ED-4393-9D23-DDD26C0173A9}"/>
              </a:ext>
            </a:extLst>
          </p:cNvPr>
          <p:cNvSpPr>
            <a:spLocks noEditPoints="1"/>
          </p:cNvSpPr>
          <p:nvPr/>
        </p:nvSpPr>
        <p:spPr bwMode="auto">
          <a:xfrm>
            <a:off x="5182644" y="5138902"/>
            <a:ext cx="285750" cy="261938"/>
          </a:xfrm>
          <a:custGeom>
            <a:avLst/>
            <a:gdLst>
              <a:gd name="T0" fmla="*/ 540 w 901"/>
              <a:gd name="T1" fmla="*/ 161 h 826"/>
              <a:gd name="T2" fmla="*/ 360 w 901"/>
              <a:gd name="T3" fmla="*/ 255 h 826"/>
              <a:gd name="T4" fmla="*/ 360 w 901"/>
              <a:gd name="T5" fmla="*/ 255 h 826"/>
              <a:gd name="T6" fmla="*/ 201 w 901"/>
              <a:gd name="T7" fmla="*/ 255 h 826"/>
              <a:gd name="T8" fmla="*/ 749 w 901"/>
              <a:gd name="T9" fmla="*/ 46 h 826"/>
              <a:gd name="T10" fmla="*/ 692 w 901"/>
              <a:gd name="T11" fmla="*/ 248 h 826"/>
              <a:gd name="T12" fmla="*/ 568 w 901"/>
              <a:gd name="T13" fmla="*/ 103 h 826"/>
              <a:gd name="T14" fmla="*/ 556 w 901"/>
              <a:gd name="T15" fmla="*/ 104 h 826"/>
              <a:gd name="T16" fmla="*/ 341 w 901"/>
              <a:gd name="T17" fmla="*/ 135 h 826"/>
              <a:gd name="T18" fmla="*/ 333 w 901"/>
              <a:gd name="T19" fmla="*/ 141 h 826"/>
              <a:gd name="T20" fmla="*/ 330 w 901"/>
              <a:gd name="T21" fmla="*/ 255 h 826"/>
              <a:gd name="T22" fmla="*/ 120 w 901"/>
              <a:gd name="T23" fmla="*/ 4 h 826"/>
              <a:gd name="T24" fmla="*/ 109 w 901"/>
              <a:gd name="T25" fmla="*/ 0 h 826"/>
              <a:gd name="T26" fmla="*/ 5 w 901"/>
              <a:gd name="T27" fmla="*/ 48 h 826"/>
              <a:gd name="T28" fmla="*/ 0 w 901"/>
              <a:gd name="T29" fmla="*/ 58 h 826"/>
              <a:gd name="T30" fmla="*/ 82 w 901"/>
              <a:gd name="T31" fmla="*/ 255 h 826"/>
              <a:gd name="T32" fmla="*/ 5 w 901"/>
              <a:gd name="T33" fmla="*/ 259 h 826"/>
              <a:gd name="T34" fmla="*/ 0 w 901"/>
              <a:gd name="T35" fmla="*/ 271 h 826"/>
              <a:gd name="T36" fmla="*/ 120 w 901"/>
              <a:gd name="T37" fmla="*/ 643 h 826"/>
              <a:gd name="T38" fmla="*/ 589 w 901"/>
              <a:gd name="T39" fmla="*/ 676 h 826"/>
              <a:gd name="T40" fmla="*/ 157 w 901"/>
              <a:gd name="T41" fmla="*/ 679 h 826"/>
              <a:gd name="T42" fmla="*/ 131 w 901"/>
              <a:gd name="T43" fmla="*/ 693 h 826"/>
              <a:gd name="T44" fmla="*/ 113 w 901"/>
              <a:gd name="T45" fmla="*/ 716 h 826"/>
              <a:gd name="T46" fmla="*/ 105 w 901"/>
              <a:gd name="T47" fmla="*/ 744 h 826"/>
              <a:gd name="T48" fmla="*/ 108 w 901"/>
              <a:gd name="T49" fmla="*/ 774 h 826"/>
              <a:gd name="T50" fmla="*/ 122 w 901"/>
              <a:gd name="T51" fmla="*/ 798 h 826"/>
              <a:gd name="T52" fmla="*/ 144 w 901"/>
              <a:gd name="T53" fmla="*/ 818 h 826"/>
              <a:gd name="T54" fmla="*/ 172 w 901"/>
              <a:gd name="T55" fmla="*/ 826 h 826"/>
              <a:gd name="T56" fmla="*/ 202 w 901"/>
              <a:gd name="T57" fmla="*/ 823 h 826"/>
              <a:gd name="T58" fmla="*/ 228 w 901"/>
              <a:gd name="T59" fmla="*/ 809 h 826"/>
              <a:gd name="T60" fmla="*/ 246 w 901"/>
              <a:gd name="T61" fmla="*/ 787 h 826"/>
              <a:gd name="T62" fmla="*/ 255 w 901"/>
              <a:gd name="T63" fmla="*/ 759 h 826"/>
              <a:gd name="T64" fmla="*/ 246 w 901"/>
              <a:gd name="T65" fmla="*/ 716 h 826"/>
              <a:gd name="T66" fmla="*/ 514 w 901"/>
              <a:gd name="T67" fmla="*/ 727 h 826"/>
              <a:gd name="T68" fmla="*/ 512 w 901"/>
              <a:gd name="T69" fmla="*/ 766 h 826"/>
              <a:gd name="T70" fmla="*/ 523 w 901"/>
              <a:gd name="T71" fmla="*/ 793 h 826"/>
              <a:gd name="T72" fmla="*/ 543 w 901"/>
              <a:gd name="T73" fmla="*/ 813 h 826"/>
              <a:gd name="T74" fmla="*/ 570 w 901"/>
              <a:gd name="T75" fmla="*/ 825 h 826"/>
              <a:gd name="T76" fmla="*/ 601 w 901"/>
              <a:gd name="T77" fmla="*/ 825 h 826"/>
              <a:gd name="T78" fmla="*/ 628 w 901"/>
              <a:gd name="T79" fmla="*/ 813 h 826"/>
              <a:gd name="T80" fmla="*/ 648 w 901"/>
              <a:gd name="T81" fmla="*/ 793 h 826"/>
              <a:gd name="T82" fmla="*/ 659 w 901"/>
              <a:gd name="T83" fmla="*/ 766 h 826"/>
              <a:gd name="T84" fmla="*/ 658 w 901"/>
              <a:gd name="T85" fmla="*/ 730 h 826"/>
              <a:gd name="T86" fmla="*/ 635 w 901"/>
              <a:gd name="T87" fmla="*/ 695 h 826"/>
              <a:gd name="T88" fmla="*/ 630 w 901"/>
              <a:gd name="T89" fmla="*/ 635 h 826"/>
              <a:gd name="T90" fmla="*/ 886 w 901"/>
              <a:gd name="T91" fmla="*/ 75 h 826"/>
              <a:gd name="T92" fmla="*/ 897 w 901"/>
              <a:gd name="T93" fmla="*/ 70 h 826"/>
              <a:gd name="T94" fmla="*/ 901 w 901"/>
              <a:gd name="T95" fmla="*/ 60 h 826"/>
              <a:gd name="T96" fmla="*/ 897 w 901"/>
              <a:gd name="T97" fmla="*/ 49 h 826"/>
              <a:gd name="T98" fmla="*/ 886 w 901"/>
              <a:gd name="T99" fmla="*/ 45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01" h="826">
                <a:moveTo>
                  <a:pt x="442" y="255"/>
                </a:moveTo>
                <a:lnTo>
                  <a:pt x="540" y="161"/>
                </a:lnTo>
                <a:lnTo>
                  <a:pt x="540" y="161"/>
                </a:lnTo>
                <a:lnTo>
                  <a:pt x="540" y="161"/>
                </a:lnTo>
                <a:lnTo>
                  <a:pt x="562" y="139"/>
                </a:lnTo>
                <a:lnTo>
                  <a:pt x="659" y="255"/>
                </a:lnTo>
                <a:lnTo>
                  <a:pt x="442" y="255"/>
                </a:lnTo>
                <a:close/>
                <a:moveTo>
                  <a:pt x="360" y="255"/>
                </a:moveTo>
                <a:lnTo>
                  <a:pt x="360" y="165"/>
                </a:lnTo>
                <a:lnTo>
                  <a:pt x="493" y="165"/>
                </a:lnTo>
                <a:lnTo>
                  <a:pt x="399" y="255"/>
                </a:lnTo>
                <a:lnTo>
                  <a:pt x="360" y="255"/>
                </a:lnTo>
                <a:close/>
                <a:moveTo>
                  <a:pt x="114" y="255"/>
                </a:moveTo>
                <a:lnTo>
                  <a:pt x="34" y="67"/>
                </a:lnTo>
                <a:lnTo>
                  <a:pt x="101" y="35"/>
                </a:lnTo>
                <a:lnTo>
                  <a:pt x="201" y="255"/>
                </a:lnTo>
                <a:lnTo>
                  <a:pt x="114" y="255"/>
                </a:lnTo>
                <a:close/>
                <a:moveTo>
                  <a:pt x="886" y="45"/>
                </a:moveTo>
                <a:lnTo>
                  <a:pt x="753" y="45"/>
                </a:lnTo>
                <a:lnTo>
                  <a:pt x="749" y="46"/>
                </a:lnTo>
                <a:lnTo>
                  <a:pt x="745" y="48"/>
                </a:lnTo>
                <a:lnTo>
                  <a:pt x="740" y="51"/>
                </a:lnTo>
                <a:lnTo>
                  <a:pt x="739" y="57"/>
                </a:lnTo>
                <a:lnTo>
                  <a:pt x="692" y="248"/>
                </a:lnTo>
                <a:lnTo>
                  <a:pt x="575" y="107"/>
                </a:lnTo>
                <a:lnTo>
                  <a:pt x="573" y="105"/>
                </a:lnTo>
                <a:lnTo>
                  <a:pt x="571" y="104"/>
                </a:lnTo>
                <a:lnTo>
                  <a:pt x="568" y="103"/>
                </a:lnTo>
                <a:lnTo>
                  <a:pt x="564" y="102"/>
                </a:lnTo>
                <a:lnTo>
                  <a:pt x="561" y="102"/>
                </a:lnTo>
                <a:lnTo>
                  <a:pt x="559" y="103"/>
                </a:lnTo>
                <a:lnTo>
                  <a:pt x="556" y="104"/>
                </a:lnTo>
                <a:lnTo>
                  <a:pt x="554" y="106"/>
                </a:lnTo>
                <a:lnTo>
                  <a:pt x="524" y="135"/>
                </a:lnTo>
                <a:lnTo>
                  <a:pt x="345" y="135"/>
                </a:lnTo>
                <a:lnTo>
                  <a:pt x="341" y="135"/>
                </a:lnTo>
                <a:lnTo>
                  <a:pt x="339" y="136"/>
                </a:lnTo>
                <a:lnTo>
                  <a:pt x="336" y="138"/>
                </a:lnTo>
                <a:lnTo>
                  <a:pt x="334" y="139"/>
                </a:lnTo>
                <a:lnTo>
                  <a:pt x="333" y="141"/>
                </a:lnTo>
                <a:lnTo>
                  <a:pt x="331" y="144"/>
                </a:lnTo>
                <a:lnTo>
                  <a:pt x="331" y="147"/>
                </a:lnTo>
                <a:lnTo>
                  <a:pt x="330" y="150"/>
                </a:lnTo>
                <a:lnTo>
                  <a:pt x="330" y="255"/>
                </a:lnTo>
                <a:lnTo>
                  <a:pt x="234" y="255"/>
                </a:lnTo>
                <a:lnTo>
                  <a:pt x="123" y="8"/>
                </a:lnTo>
                <a:lnTo>
                  <a:pt x="122" y="6"/>
                </a:lnTo>
                <a:lnTo>
                  <a:pt x="120" y="4"/>
                </a:lnTo>
                <a:lnTo>
                  <a:pt x="117" y="2"/>
                </a:lnTo>
                <a:lnTo>
                  <a:pt x="114" y="1"/>
                </a:lnTo>
                <a:lnTo>
                  <a:pt x="111" y="0"/>
                </a:lnTo>
                <a:lnTo>
                  <a:pt x="109" y="0"/>
                </a:lnTo>
                <a:lnTo>
                  <a:pt x="106" y="0"/>
                </a:lnTo>
                <a:lnTo>
                  <a:pt x="102" y="1"/>
                </a:lnTo>
                <a:lnTo>
                  <a:pt x="8" y="46"/>
                </a:lnTo>
                <a:lnTo>
                  <a:pt x="5" y="48"/>
                </a:lnTo>
                <a:lnTo>
                  <a:pt x="3" y="50"/>
                </a:lnTo>
                <a:lnTo>
                  <a:pt x="2" y="52"/>
                </a:lnTo>
                <a:lnTo>
                  <a:pt x="1" y="54"/>
                </a:lnTo>
                <a:lnTo>
                  <a:pt x="0" y="58"/>
                </a:lnTo>
                <a:lnTo>
                  <a:pt x="0" y="60"/>
                </a:lnTo>
                <a:lnTo>
                  <a:pt x="0" y="63"/>
                </a:lnTo>
                <a:lnTo>
                  <a:pt x="1" y="66"/>
                </a:lnTo>
                <a:lnTo>
                  <a:pt x="82" y="255"/>
                </a:lnTo>
                <a:lnTo>
                  <a:pt x="15" y="255"/>
                </a:lnTo>
                <a:lnTo>
                  <a:pt x="11" y="256"/>
                </a:lnTo>
                <a:lnTo>
                  <a:pt x="7" y="257"/>
                </a:lnTo>
                <a:lnTo>
                  <a:pt x="5" y="259"/>
                </a:lnTo>
                <a:lnTo>
                  <a:pt x="2" y="261"/>
                </a:lnTo>
                <a:lnTo>
                  <a:pt x="1" y="265"/>
                </a:lnTo>
                <a:lnTo>
                  <a:pt x="0" y="268"/>
                </a:lnTo>
                <a:lnTo>
                  <a:pt x="0" y="271"/>
                </a:lnTo>
                <a:lnTo>
                  <a:pt x="1" y="275"/>
                </a:lnTo>
                <a:lnTo>
                  <a:pt x="114" y="635"/>
                </a:lnTo>
                <a:lnTo>
                  <a:pt x="116" y="640"/>
                </a:lnTo>
                <a:lnTo>
                  <a:pt x="120" y="643"/>
                </a:lnTo>
                <a:lnTo>
                  <a:pt x="123" y="645"/>
                </a:lnTo>
                <a:lnTo>
                  <a:pt x="128" y="646"/>
                </a:lnTo>
                <a:lnTo>
                  <a:pt x="596" y="646"/>
                </a:lnTo>
                <a:lnTo>
                  <a:pt x="589" y="676"/>
                </a:lnTo>
                <a:lnTo>
                  <a:pt x="180" y="676"/>
                </a:lnTo>
                <a:lnTo>
                  <a:pt x="172" y="676"/>
                </a:lnTo>
                <a:lnTo>
                  <a:pt x="165" y="677"/>
                </a:lnTo>
                <a:lnTo>
                  <a:pt x="157" y="679"/>
                </a:lnTo>
                <a:lnTo>
                  <a:pt x="151" y="682"/>
                </a:lnTo>
                <a:lnTo>
                  <a:pt x="144" y="685"/>
                </a:lnTo>
                <a:lnTo>
                  <a:pt x="138" y="689"/>
                </a:lnTo>
                <a:lnTo>
                  <a:pt x="131" y="693"/>
                </a:lnTo>
                <a:lnTo>
                  <a:pt x="127" y="698"/>
                </a:lnTo>
                <a:lnTo>
                  <a:pt x="122" y="703"/>
                </a:lnTo>
                <a:lnTo>
                  <a:pt x="117" y="709"/>
                </a:lnTo>
                <a:lnTo>
                  <a:pt x="113" y="716"/>
                </a:lnTo>
                <a:lnTo>
                  <a:pt x="110" y="722"/>
                </a:lnTo>
                <a:lnTo>
                  <a:pt x="108" y="729"/>
                </a:lnTo>
                <a:lnTo>
                  <a:pt x="106" y="736"/>
                </a:lnTo>
                <a:lnTo>
                  <a:pt x="105" y="744"/>
                </a:lnTo>
                <a:lnTo>
                  <a:pt x="105" y="751"/>
                </a:lnTo>
                <a:lnTo>
                  <a:pt x="105" y="759"/>
                </a:lnTo>
                <a:lnTo>
                  <a:pt x="106" y="766"/>
                </a:lnTo>
                <a:lnTo>
                  <a:pt x="108" y="774"/>
                </a:lnTo>
                <a:lnTo>
                  <a:pt x="110" y="780"/>
                </a:lnTo>
                <a:lnTo>
                  <a:pt x="113" y="787"/>
                </a:lnTo>
                <a:lnTo>
                  <a:pt x="117" y="793"/>
                </a:lnTo>
                <a:lnTo>
                  <a:pt x="122" y="798"/>
                </a:lnTo>
                <a:lnTo>
                  <a:pt x="127" y="804"/>
                </a:lnTo>
                <a:lnTo>
                  <a:pt x="131" y="809"/>
                </a:lnTo>
                <a:lnTo>
                  <a:pt x="138" y="813"/>
                </a:lnTo>
                <a:lnTo>
                  <a:pt x="144" y="818"/>
                </a:lnTo>
                <a:lnTo>
                  <a:pt x="151" y="821"/>
                </a:lnTo>
                <a:lnTo>
                  <a:pt x="157" y="823"/>
                </a:lnTo>
                <a:lnTo>
                  <a:pt x="165" y="825"/>
                </a:lnTo>
                <a:lnTo>
                  <a:pt x="172" y="826"/>
                </a:lnTo>
                <a:lnTo>
                  <a:pt x="180" y="826"/>
                </a:lnTo>
                <a:lnTo>
                  <a:pt x="187" y="826"/>
                </a:lnTo>
                <a:lnTo>
                  <a:pt x="195" y="825"/>
                </a:lnTo>
                <a:lnTo>
                  <a:pt x="202" y="823"/>
                </a:lnTo>
                <a:lnTo>
                  <a:pt x="209" y="821"/>
                </a:lnTo>
                <a:lnTo>
                  <a:pt x="215" y="818"/>
                </a:lnTo>
                <a:lnTo>
                  <a:pt x="221" y="813"/>
                </a:lnTo>
                <a:lnTo>
                  <a:pt x="228" y="809"/>
                </a:lnTo>
                <a:lnTo>
                  <a:pt x="233" y="804"/>
                </a:lnTo>
                <a:lnTo>
                  <a:pt x="238" y="798"/>
                </a:lnTo>
                <a:lnTo>
                  <a:pt x="242" y="793"/>
                </a:lnTo>
                <a:lnTo>
                  <a:pt x="246" y="787"/>
                </a:lnTo>
                <a:lnTo>
                  <a:pt x="249" y="780"/>
                </a:lnTo>
                <a:lnTo>
                  <a:pt x="251" y="774"/>
                </a:lnTo>
                <a:lnTo>
                  <a:pt x="254" y="766"/>
                </a:lnTo>
                <a:lnTo>
                  <a:pt x="255" y="759"/>
                </a:lnTo>
                <a:lnTo>
                  <a:pt x="255" y="751"/>
                </a:lnTo>
                <a:lnTo>
                  <a:pt x="254" y="738"/>
                </a:lnTo>
                <a:lnTo>
                  <a:pt x="250" y="727"/>
                </a:lnTo>
                <a:lnTo>
                  <a:pt x="246" y="716"/>
                </a:lnTo>
                <a:lnTo>
                  <a:pt x="240" y="706"/>
                </a:lnTo>
                <a:lnTo>
                  <a:pt x="526" y="706"/>
                </a:lnTo>
                <a:lnTo>
                  <a:pt x="519" y="716"/>
                </a:lnTo>
                <a:lnTo>
                  <a:pt x="514" y="727"/>
                </a:lnTo>
                <a:lnTo>
                  <a:pt x="511" y="738"/>
                </a:lnTo>
                <a:lnTo>
                  <a:pt x="510" y="751"/>
                </a:lnTo>
                <a:lnTo>
                  <a:pt x="511" y="759"/>
                </a:lnTo>
                <a:lnTo>
                  <a:pt x="512" y="766"/>
                </a:lnTo>
                <a:lnTo>
                  <a:pt x="514" y="774"/>
                </a:lnTo>
                <a:lnTo>
                  <a:pt x="516" y="780"/>
                </a:lnTo>
                <a:lnTo>
                  <a:pt x="519" y="787"/>
                </a:lnTo>
                <a:lnTo>
                  <a:pt x="523" y="793"/>
                </a:lnTo>
                <a:lnTo>
                  <a:pt x="528" y="798"/>
                </a:lnTo>
                <a:lnTo>
                  <a:pt x="532" y="804"/>
                </a:lnTo>
                <a:lnTo>
                  <a:pt x="538" y="809"/>
                </a:lnTo>
                <a:lnTo>
                  <a:pt x="543" y="813"/>
                </a:lnTo>
                <a:lnTo>
                  <a:pt x="549" y="818"/>
                </a:lnTo>
                <a:lnTo>
                  <a:pt x="556" y="821"/>
                </a:lnTo>
                <a:lnTo>
                  <a:pt x="563" y="823"/>
                </a:lnTo>
                <a:lnTo>
                  <a:pt x="570" y="825"/>
                </a:lnTo>
                <a:lnTo>
                  <a:pt x="577" y="826"/>
                </a:lnTo>
                <a:lnTo>
                  <a:pt x="586" y="826"/>
                </a:lnTo>
                <a:lnTo>
                  <a:pt x="593" y="826"/>
                </a:lnTo>
                <a:lnTo>
                  <a:pt x="601" y="825"/>
                </a:lnTo>
                <a:lnTo>
                  <a:pt x="607" y="823"/>
                </a:lnTo>
                <a:lnTo>
                  <a:pt x="615" y="821"/>
                </a:lnTo>
                <a:lnTo>
                  <a:pt x="621" y="818"/>
                </a:lnTo>
                <a:lnTo>
                  <a:pt x="628" y="813"/>
                </a:lnTo>
                <a:lnTo>
                  <a:pt x="633" y="809"/>
                </a:lnTo>
                <a:lnTo>
                  <a:pt x="638" y="804"/>
                </a:lnTo>
                <a:lnTo>
                  <a:pt x="644" y="798"/>
                </a:lnTo>
                <a:lnTo>
                  <a:pt x="648" y="793"/>
                </a:lnTo>
                <a:lnTo>
                  <a:pt x="651" y="787"/>
                </a:lnTo>
                <a:lnTo>
                  <a:pt x="654" y="780"/>
                </a:lnTo>
                <a:lnTo>
                  <a:pt x="658" y="774"/>
                </a:lnTo>
                <a:lnTo>
                  <a:pt x="659" y="766"/>
                </a:lnTo>
                <a:lnTo>
                  <a:pt x="660" y="759"/>
                </a:lnTo>
                <a:lnTo>
                  <a:pt x="661" y="751"/>
                </a:lnTo>
                <a:lnTo>
                  <a:pt x="660" y="740"/>
                </a:lnTo>
                <a:lnTo>
                  <a:pt x="658" y="730"/>
                </a:lnTo>
                <a:lnTo>
                  <a:pt x="653" y="720"/>
                </a:lnTo>
                <a:lnTo>
                  <a:pt x="649" y="710"/>
                </a:lnTo>
                <a:lnTo>
                  <a:pt x="643" y="702"/>
                </a:lnTo>
                <a:lnTo>
                  <a:pt x="635" y="695"/>
                </a:lnTo>
                <a:lnTo>
                  <a:pt x="627" y="689"/>
                </a:lnTo>
                <a:lnTo>
                  <a:pt x="618" y="684"/>
                </a:lnTo>
                <a:lnTo>
                  <a:pt x="629" y="637"/>
                </a:lnTo>
                <a:lnTo>
                  <a:pt x="630" y="635"/>
                </a:lnTo>
                <a:lnTo>
                  <a:pt x="630" y="634"/>
                </a:lnTo>
                <a:lnTo>
                  <a:pt x="717" y="274"/>
                </a:lnTo>
                <a:lnTo>
                  <a:pt x="765" y="75"/>
                </a:lnTo>
                <a:lnTo>
                  <a:pt x="886" y="75"/>
                </a:lnTo>
                <a:lnTo>
                  <a:pt x="889" y="75"/>
                </a:lnTo>
                <a:lnTo>
                  <a:pt x="891" y="74"/>
                </a:lnTo>
                <a:lnTo>
                  <a:pt x="895" y="73"/>
                </a:lnTo>
                <a:lnTo>
                  <a:pt x="897" y="70"/>
                </a:lnTo>
                <a:lnTo>
                  <a:pt x="899" y="68"/>
                </a:lnTo>
                <a:lnTo>
                  <a:pt x="900" y="66"/>
                </a:lnTo>
                <a:lnTo>
                  <a:pt x="901" y="63"/>
                </a:lnTo>
                <a:lnTo>
                  <a:pt x="901" y="60"/>
                </a:lnTo>
                <a:lnTo>
                  <a:pt x="901" y="57"/>
                </a:lnTo>
                <a:lnTo>
                  <a:pt x="900" y="54"/>
                </a:lnTo>
                <a:lnTo>
                  <a:pt x="899" y="51"/>
                </a:lnTo>
                <a:lnTo>
                  <a:pt x="897" y="49"/>
                </a:lnTo>
                <a:lnTo>
                  <a:pt x="895" y="47"/>
                </a:lnTo>
                <a:lnTo>
                  <a:pt x="891" y="46"/>
                </a:lnTo>
                <a:lnTo>
                  <a:pt x="889" y="45"/>
                </a:lnTo>
                <a:lnTo>
                  <a:pt x="886" y="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3" name="Group 162">
            <a:extLst>
              <a:ext uri="{FF2B5EF4-FFF2-40B4-BE49-F238E27FC236}">
                <a16:creationId xmlns="" xmlns:a16="http://schemas.microsoft.com/office/drawing/2014/main" id="{95FAD206-E524-4252-8D13-7DA706DE335B}"/>
              </a:ext>
            </a:extLst>
          </p:cNvPr>
          <p:cNvGrpSpPr/>
          <p:nvPr/>
        </p:nvGrpSpPr>
        <p:grpSpPr>
          <a:xfrm>
            <a:off x="8147289" y="2793235"/>
            <a:ext cx="285750" cy="249238"/>
            <a:chOff x="9310688" y="1982788"/>
            <a:chExt cx="285750" cy="249238"/>
          </a:xfrm>
          <a:solidFill>
            <a:schemeClr val="bg1"/>
          </a:solidFill>
        </p:grpSpPr>
        <p:sp>
          <p:nvSpPr>
            <p:cNvPr id="74" name="Rectangle 4148">
              <a:extLst>
                <a:ext uri="{FF2B5EF4-FFF2-40B4-BE49-F238E27FC236}">
                  <a16:creationId xmlns="" xmlns:a16="http://schemas.microsoft.com/office/drawing/2014/main" id="{C52140B8-201F-4E08-9B18-5A4109654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4988" y="2135188"/>
              <a:ext cx="57150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149">
              <a:extLst>
                <a:ext uri="{FF2B5EF4-FFF2-40B4-BE49-F238E27FC236}">
                  <a16:creationId xmlns="" xmlns:a16="http://schemas.microsoft.com/office/drawing/2014/main" id="{648FA2FF-E5D6-422B-BE2D-26BFA335F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9738" y="2163763"/>
              <a:ext cx="247650" cy="68263"/>
            </a:xfrm>
            <a:custGeom>
              <a:avLst/>
              <a:gdLst>
                <a:gd name="T0" fmla="*/ 510 w 781"/>
                <a:gd name="T1" fmla="*/ 15 h 211"/>
                <a:gd name="T2" fmla="*/ 510 w 781"/>
                <a:gd name="T3" fmla="*/ 19 h 211"/>
                <a:gd name="T4" fmla="*/ 509 w 781"/>
                <a:gd name="T5" fmla="*/ 22 h 211"/>
                <a:gd name="T6" fmla="*/ 508 w 781"/>
                <a:gd name="T7" fmla="*/ 24 h 211"/>
                <a:gd name="T8" fmla="*/ 506 w 781"/>
                <a:gd name="T9" fmla="*/ 26 h 211"/>
                <a:gd name="T10" fmla="*/ 504 w 781"/>
                <a:gd name="T11" fmla="*/ 28 h 211"/>
                <a:gd name="T12" fmla="*/ 502 w 781"/>
                <a:gd name="T13" fmla="*/ 29 h 211"/>
                <a:gd name="T14" fmla="*/ 498 w 781"/>
                <a:gd name="T15" fmla="*/ 30 h 211"/>
                <a:gd name="T16" fmla="*/ 495 w 781"/>
                <a:gd name="T17" fmla="*/ 30 h 211"/>
                <a:gd name="T18" fmla="*/ 285 w 781"/>
                <a:gd name="T19" fmla="*/ 30 h 211"/>
                <a:gd name="T20" fmla="*/ 282 w 781"/>
                <a:gd name="T21" fmla="*/ 30 h 211"/>
                <a:gd name="T22" fmla="*/ 280 w 781"/>
                <a:gd name="T23" fmla="*/ 29 h 211"/>
                <a:gd name="T24" fmla="*/ 276 w 781"/>
                <a:gd name="T25" fmla="*/ 28 h 211"/>
                <a:gd name="T26" fmla="*/ 274 w 781"/>
                <a:gd name="T27" fmla="*/ 26 h 211"/>
                <a:gd name="T28" fmla="*/ 272 w 781"/>
                <a:gd name="T29" fmla="*/ 24 h 211"/>
                <a:gd name="T30" fmla="*/ 271 w 781"/>
                <a:gd name="T31" fmla="*/ 22 h 211"/>
                <a:gd name="T32" fmla="*/ 270 w 781"/>
                <a:gd name="T33" fmla="*/ 19 h 211"/>
                <a:gd name="T34" fmla="*/ 270 w 781"/>
                <a:gd name="T35" fmla="*/ 15 h 211"/>
                <a:gd name="T36" fmla="*/ 270 w 781"/>
                <a:gd name="T37" fmla="*/ 0 h 211"/>
                <a:gd name="T38" fmla="*/ 0 w 781"/>
                <a:gd name="T39" fmla="*/ 0 h 211"/>
                <a:gd name="T40" fmla="*/ 0 w 781"/>
                <a:gd name="T41" fmla="*/ 196 h 211"/>
                <a:gd name="T42" fmla="*/ 0 w 781"/>
                <a:gd name="T43" fmla="*/ 199 h 211"/>
                <a:gd name="T44" fmla="*/ 1 w 781"/>
                <a:gd name="T45" fmla="*/ 202 h 211"/>
                <a:gd name="T46" fmla="*/ 2 w 781"/>
                <a:gd name="T47" fmla="*/ 204 h 211"/>
                <a:gd name="T48" fmla="*/ 4 w 781"/>
                <a:gd name="T49" fmla="*/ 206 h 211"/>
                <a:gd name="T50" fmla="*/ 6 w 781"/>
                <a:gd name="T51" fmla="*/ 208 h 211"/>
                <a:gd name="T52" fmla="*/ 9 w 781"/>
                <a:gd name="T53" fmla="*/ 209 h 211"/>
                <a:gd name="T54" fmla="*/ 12 w 781"/>
                <a:gd name="T55" fmla="*/ 210 h 211"/>
                <a:gd name="T56" fmla="*/ 15 w 781"/>
                <a:gd name="T57" fmla="*/ 211 h 211"/>
                <a:gd name="T58" fmla="*/ 766 w 781"/>
                <a:gd name="T59" fmla="*/ 211 h 211"/>
                <a:gd name="T60" fmla="*/ 768 w 781"/>
                <a:gd name="T61" fmla="*/ 210 h 211"/>
                <a:gd name="T62" fmla="*/ 772 w 781"/>
                <a:gd name="T63" fmla="*/ 209 h 211"/>
                <a:gd name="T64" fmla="*/ 774 w 781"/>
                <a:gd name="T65" fmla="*/ 208 h 211"/>
                <a:gd name="T66" fmla="*/ 776 w 781"/>
                <a:gd name="T67" fmla="*/ 206 h 211"/>
                <a:gd name="T68" fmla="*/ 778 w 781"/>
                <a:gd name="T69" fmla="*/ 204 h 211"/>
                <a:gd name="T70" fmla="*/ 780 w 781"/>
                <a:gd name="T71" fmla="*/ 202 h 211"/>
                <a:gd name="T72" fmla="*/ 780 w 781"/>
                <a:gd name="T73" fmla="*/ 199 h 211"/>
                <a:gd name="T74" fmla="*/ 781 w 781"/>
                <a:gd name="T75" fmla="*/ 196 h 211"/>
                <a:gd name="T76" fmla="*/ 781 w 781"/>
                <a:gd name="T77" fmla="*/ 0 h 211"/>
                <a:gd name="T78" fmla="*/ 510 w 781"/>
                <a:gd name="T79" fmla="*/ 0 h 211"/>
                <a:gd name="T80" fmla="*/ 510 w 781"/>
                <a:gd name="T81" fmla="*/ 1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1" h="211">
                  <a:moveTo>
                    <a:pt x="510" y="15"/>
                  </a:moveTo>
                  <a:lnTo>
                    <a:pt x="510" y="19"/>
                  </a:lnTo>
                  <a:lnTo>
                    <a:pt x="509" y="22"/>
                  </a:lnTo>
                  <a:lnTo>
                    <a:pt x="508" y="24"/>
                  </a:lnTo>
                  <a:lnTo>
                    <a:pt x="506" y="26"/>
                  </a:lnTo>
                  <a:lnTo>
                    <a:pt x="504" y="28"/>
                  </a:lnTo>
                  <a:lnTo>
                    <a:pt x="502" y="29"/>
                  </a:lnTo>
                  <a:lnTo>
                    <a:pt x="498" y="30"/>
                  </a:lnTo>
                  <a:lnTo>
                    <a:pt x="495" y="30"/>
                  </a:lnTo>
                  <a:lnTo>
                    <a:pt x="285" y="30"/>
                  </a:lnTo>
                  <a:lnTo>
                    <a:pt x="282" y="30"/>
                  </a:lnTo>
                  <a:lnTo>
                    <a:pt x="280" y="29"/>
                  </a:lnTo>
                  <a:lnTo>
                    <a:pt x="276" y="28"/>
                  </a:lnTo>
                  <a:lnTo>
                    <a:pt x="274" y="26"/>
                  </a:lnTo>
                  <a:lnTo>
                    <a:pt x="272" y="24"/>
                  </a:lnTo>
                  <a:lnTo>
                    <a:pt x="271" y="22"/>
                  </a:lnTo>
                  <a:lnTo>
                    <a:pt x="270" y="19"/>
                  </a:lnTo>
                  <a:lnTo>
                    <a:pt x="270" y="15"/>
                  </a:lnTo>
                  <a:lnTo>
                    <a:pt x="270" y="0"/>
                  </a:lnTo>
                  <a:lnTo>
                    <a:pt x="0" y="0"/>
                  </a:lnTo>
                  <a:lnTo>
                    <a:pt x="0" y="196"/>
                  </a:lnTo>
                  <a:lnTo>
                    <a:pt x="0" y="199"/>
                  </a:lnTo>
                  <a:lnTo>
                    <a:pt x="1" y="202"/>
                  </a:lnTo>
                  <a:lnTo>
                    <a:pt x="2" y="204"/>
                  </a:lnTo>
                  <a:lnTo>
                    <a:pt x="4" y="206"/>
                  </a:lnTo>
                  <a:lnTo>
                    <a:pt x="6" y="208"/>
                  </a:lnTo>
                  <a:lnTo>
                    <a:pt x="9" y="209"/>
                  </a:lnTo>
                  <a:lnTo>
                    <a:pt x="12" y="210"/>
                  </a:lnTo>
                  <a:lnTo>
                    <a:pt x="15" y="211"/>
                  </a:lnTo>
                  <a:lnTo>
                    <a:pt x="766" y="211"/>
                  </a:lnTo>
                  <a:lnTo>
                    <a:pt x="768" y="210"/>
                  </a:lnTo>
                  <a:lnTo>
                    <a:pt x="772" y="209"/>
                  </a:lnTo>
                  <a:lnTo>
                    <a:pt x="774" y="208"/>
                  </a:lnTo>
                  <a:lnTo>
                    <a:pt x="776" y="206"/>
                  </a:lnTo>
                  <a:lnTo>
                    <a:pt x="778" y="204"/>
                  </a:lnTo>
                  <a:lnTo>
                    <a:pt x="780" y="202"/>
                  </a:lnTo>
                  <a:lnTo>
                    <a:pt x="780" y="199"/>
                  </a:lnTo>
                  <a:lnTo>
                    <a:pt x="781" y="196"/>
                  </a:lnTo>
                  <a:lnTo>
                    <a:pt x="781" y="0"/>
                  </a:lnTo>
                  <a:lnTo>
                    <a:pt x="510" y="0"/>
                  </a:lnTo>
                  <a:lnTo>
                    <a:pt x="51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4150">
              <a:extLst>
                <a:ext uri="{FF2B5EF4-FFF2-40B4-BE49-F238E27FC236}">
                  <a16:creationId xmlns="" xmlns:a16="http://schemas.microsoft.com/office/drawing/2014/main" id="{CBC79FAD-0BF3-4F35-92AE-166D5A169E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10688" y="1982788"/>
              <a:ext cx="285750" cy="171450"/>
            </a:xfrm>
            <a:custGeom>
              <a:avLst/>
              <a:gdLst>
                <a:gd name="T0" fmla="*/ 300 w 901"/>
                <a:gd name="T1" fmla="*/ 135 h 540"/>
                <a:gd name="T2" fmla="*/ 304 w 901"/>
                <a:gd name="T3" fmla="*/ 104 h 540"/>
                <a:gd name="T4" fmla="*/ 316 w 901"/>
                <a:gd name="T5" fmla="*/ 76 h 540"/>
                <a:gd name="T6" fmla="*/ 334 w 901"/>
                <a:gd name="T7" fmla="*/ 54 h 540"/>
                <a:gd name="T8" fmla="*/ 357 w 901"/>
                <a:gd name="T9" fmla="*/ 38 h 540"/>
                <a:gd name="T10" fmla="*/ 384 w 901"/>
                <a:gd name="T11" fmla="*/ 30 h 540"/>
                <a:gd name="T12" fmla="*/ 517 w 901"/>
                <a:gd name="T13" fmla="*/ 30 h 540"/>
                <a:gd name="T14" fmla="*/ 543 w 901"/>
                <a:gd name="T15" fmla="*/ 38 h 540"/>
                <a:gd name="T16" fmla="*/ 567 w 901"/>
                <a:gd name="T17" fmla="*/ 54 h 540"/>
                <a:gd name="T18" fmla="*/ 584 w 901"/>
                <a:gd name="T19" fmla="*/ 76 h 540"/>
                <a:gd name="T20" fmla="*/ 596 w 901"/>
                <a:gd name="T21" fmla="*/ 104 h 540"/>
                <a:gd name="T22" fmla="*/ 600 w 901"/>
                <a:gd name="T23" fmla="*/ 135 h 540"/>
                <a:gd name="T24" fmla="*/ 813 w 901"/>
                <a:gd name="T25" fmla="*/ 150 h 540"/>
                <a:gd name="T26" fmla="*/ 630 w 901"/>
                <a:gd name="T27" fmla="*/ 135 h 540"/>
                <a:gd name="T28" fmla="*/ 625 w 901"/>
                <a:gd name="T29" fmla="*/ 94 h 540"/>
                <a:gd name="T30" fmla="*/ 610 w 901"/>
                <a:gd name="T31" fmla="*/ 59 h 540"/>
                <a:gd name="T32" fmla="*/ 585 w 901"/>
                <a:gd name="T33" fmla="*/ 30 h 540"/>
                <a:gd name="T34" fmla="*/ 555 w 901"/>
                <a:gd name="T35" fmla="*/ 11 h 540"/>
                <a:gd name="T36" fmla="*/ 520 w 901"/>
                <a:gd name="T37" fmla="*/ 0 h 540"/>
                <a:gd name="T38" fmla="*/ 380 w 901"/>
                <a:gd name="T39" fmla="*/ 0 h 540"/>
                <a:gd name="T40" fmla="*/ 345 w 901"/>
                <a:gd name="T41" fmla="*/ 11 h 540"/>
                <a:gd name="T42" fmla="*/ 315 w 901"/>
                <a:gd name="T43" fmla="*/ 30 h 540"/>
                <a:gd name="T44" fmla="*/ 291 w 901"/>
                <a:gd name="T45" fmla="*/ 59 h 540"/>
                <a:gd name="T46" fmla="*/ 275 w 901"/>
                <a:gd name="T47" fmla="*/ 94 h 540"/>
                <a:gd name="T48" fmla="*/ 270 w 901"/>
                <a:gd name="T49" fmla="*/ 135 h 540"/>
                <a:gd name="T50" fmla="*/ 88 w 901"/>
                <a:gd name="T51" fmla="*/ 150 h 540"/>
                <a:gd name="T52" fmla="*/ 66 w 901"/>
                <a:gd name="T53" fmla="*/ 160 h 540"/>
                <a:gd name="T54" fmla="*/ 42 w 901"/>
                <a:gd name="T55" fmla="*/ 176 h 540"/>
                <a:gd name="T56" fmla="*/ 22 w 901"/>
                <a:gd name="T57" fmla="*/ 195 h 540"/>
                <a:gd name="T58" fmla="*/ 8 w 901"/>
                <a:gd name="T59" fmla="*/ 217 h 540"/>
                <a:gd name="T60" fmla="*/ 1 w 901"/>
                <a:gd name="T61" fmla="*/ 240 h 540"/>
                <a:gd name="T62" fmla="*/ 0 w 901"/>
                <a:gd name="T63" fmla="*/ 540 h 540"/>
                <a:gd name="T64" fmla="*/ 330 w 901"/>
                <a:gd name="T65" fmla="*/ 540 h 540"/>
                <a:gd name="T66" fmla="*/ 331 w 901"/>
                <a:gd name="T67" fmla="*/ 460 h 540"/>
                <a:gd name="T68" fmla="*/ 336 w 901"/>
                <a:gd name="T69" fmla="*/ 453 h 540"/>
                <a:gd name="T70" fmla="*/ 345 w 901"/>
                <a:gd name="T71" fmla="*/ 450 h 540"/>
                <a:gd name="T72" fmla="*/ 562 w 901"/>
                <a:gd name="T73" fmla="*/ 451 h 540"/>
                <a:gd name="T74" fmla="*/ 568 w 901"/>
                <a:gd name="T75" fmla="*/ 457 h 540"/>
                <a:gd name="T76" fmla="*/ 570 w 901"/>
                <a:gd name="T77" fmla="*/ 465 h 540"/>
                <a:gd name="T78" fmla="*/ 871 w 901"/>
                <a:gd name="T79" fmla="*/ 540 h 540"/>
                <a:gd name="T80" fmla="*/ 900 w 901"/>
                <a:gd name="T81" fmla="*/ 249 h 540"/>
                <a:gd name="T82" fmla="*/ 895 w 901"/>
                <a:gd name="T83" fmla="*/ 224 h 540"/>
                <a:gd name="T84" fmla="*/ 883 w 901"/>
                <a:gd name="T85" fmla="*/ 202 h 540"/>
                <a:gd name="T86" fmla="*/ 866 w 901"/>
                <a:gd name="T87" fmla="*/ 181 h 540"/>
                <a:gd name="T88" fmla="*/ 843 w 901"/>
                <a:gd name="T89" fmla="*/ 164 h 540"/>
                <a:gd name="T90" fmla="*/ 816 w 901"/>
                <a:gd name="T91" fmla="*/ 151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1" h="540">
                  <a:moveTo>
                    <a:pt x="600" y="150"/>
                  </a:moveTo>
                  <a:lnTo>
                    <a:pt x="300" y="150"/>
                  </a:lnTo>
                  <a:lnTo>
                    <a:pt x="300" y="135"/>
                  </a:lnTo>
                  <a:lnTo>
                    <a:pt x="300" y="124"/>
                  </a:lnTo>
                  <a:lnTo>
                    <a:pt x="302" y="114"/>
                  </a:lnTo>
                  <a:lnTo>
                    <a:pt x="304" y="104"/>
                  </a:lnTo>
                  <a:lnTo>
                    <a:pt x="308" y="94"/>
                  </a:lnTo>
                  <a:lnTo>
                    <a:pt x="311" y="85"/>
                  </a:lnTo>
                  <a:lnTo>
                    <a:pt x="316" y="76"/>
                  </a:lnTo>
                  <a:lnTo>
                    <a:pt x="321" y="68"/>
                  </a:lnTo>
                  <a:lnTo>
                    <a:pt x="327" y="60"/>
                  </a:lnTo>
                  <a:lnTo>
                    <a:pt x="334" y="54"/>
                  </a:lnTo>
                  <a:lnTo>
                    <a:pt x="341" y="47"/>
                  </a:lnTo>
                  <a:lnTo>
                    <a:pt x="349" y="42"/>
                  </a:lnTo>
                  <a:lnTo>
                    <a:pt x="357" y="38"/>
                  </a:lnTo>
                  <a:lnTo>
                    <a:pt x="365" y="34"/>
                  </a:lnTo>
                  <a:lnTo>
                    <a:pt x="375" y="32"/>
                  </a:lnTo>
                  <a:lnTo>
                    <a:pt x="384" y="30"/>
                  </a:lnTo>
                  <a:lnTo>
                    <a:pt x="393" y="30"/>
                  </a:lnTo>
                  <a:lnTo>
                    <a:pt x="507" y="30"/>
                  </a:lnTo>
                  <a:lnTo>
                    <a:pt x="517" y="30"/>
                  </a:lnTo>
                  <a:lnTo>
                    <a:pt x="526" y="32"/>
                  </a:lnTo>
                  <a:lnTo>
                    <a:pt x="535" y="34"/>
                  </a:lnTo>
                  <a:lnTo>
                    <a:pt x="543" y="38"/>
                  </a:lnTo>
                  <a:lnTo>
                    <a:pt x="552" y="42"/>
                  </a:lnTo>
                  <a:lnTo>
                    <a:pt x="559" y="47"/>
                  </a:lnTo>
                  <a:lnTo>
                    <a:pt x="567" y="54"/>
                  </a:lnTo>
                  <a:lnTo>
                    <a:pt x="573" y="60"/>
                  </a:lnTo>
                  <a:lnTo>
                    <a:pt x="579" y="68"/>
                  </a:lnTo>
                  <a:lnTo>
                    <a:pt x="584" y="76"/>
                  </a:lnTo>
                  <a:lnTo>
                    <a:pt x="589" y="85"/>
                  </a:lnTo>
                  <a:lnTo>
                    <a:pt x="593" y="94"/>
                  </a:lnTo>
                  <a:lnTo>
                    <a:pt x="596" y="104"/>
                  </a:lnTo>
                  <a:lnTo>
                    <a:pt x="599" y="114"/>
                  </a:lnTo>
                  <a:lnTo>
                    <a:pt x="600" y="124"/>
                  </a:lnTo>
                  <a:lnTo>
                    <a:pt x="600" y="135"/>
                  </a:lnTo>
                  <a:lnTo>
                    <a:pt x="600" y="150"/>
                  </a:lnTo>
                  <a:close/>
                  <a:moveTo>
                    <a:pt x="816" y="151"/>
                  </a:moveTo>
                  <a:lnTo>
                    <a:pt x="813" y="150"/>
                  </a:lnTo>
                  <a:lnTo>
                    <a:pt x="810" y="150"/>
                  </a:lnTo>
                  <a:lnTo>
                    <a:pt x="630" y="150"/>
                  </a:lnTo>
                  <a:lnTo>
                    <a:pt x="630" y="135"/>
                  </a:lnTo>
                  <a:lnTo>
                    <a:pt x="630" y="121"/>
                  </a:lnTo>
                  <a:lnTo>
                    <a:pt x="628" y="107"/>
                  </a:lnTo>
                  <a:lnTo>
                    <a:pt x="625" y="94"/>
                  </a:lnTo>
                  <a:lnTo>
                    <a:pt x="621" y="83"/>
                  </a:lnTo>
                  <a:lnTo>
                    <a:pt x="615" y="71"/>
                  </a:lnTo>
                  <a:lnTo>
                    <a:pt x="610" y="59"/>
                  </a:lnTo>
                  <a:lnTo>
                    <a:pt x="602" y="49"/>
                  </a:lnTo>
                  <a:lnTo>
                    <a:pt x="595" y="40"/>
                  </a:lnTo>
                  <a:lnTo>
                    <a:pt x="585" y="30"/>
                  </a:lnTo>
                  <a:lnTo>
                    <a:pt x="576" y="23"/>
                  </a:lnTo>
                  <a:lnTo>
                    <a:pt x="566" y="16"/>
                  </a:lnTo>
                  <a:lnTo>
                    <a:pt x="555" y="11"/>
                  </a:lnTo>
                  <a:lnTo>
                    <a:pt x="543" y="5"/>
                  </a:lnTo>
                  <a:lnTo>
                    <a:pt x="532" y="2"/>
                  </a:lnTo>
                  <a:lnTo>
                    <a:pt x="520" y="0"/>
                  </a:lnTo>
                  <a:lnTo>
                    <a:pt x="507" y="0"/>
                  </a:lnTo>
                  <a:lnTo>
                    <a:pt x="393" y="0"/>
                  </a:lnTo>
                  <a:lnTo>
                    <a:pt x="380" y="0"/>
                  </a:lnTo>
                  <a:lnTo>
                    <a:pt x="369" y="2"/>
                  </a:lnTo>
                  <a:lnTo>
                    <a:pt x="357" y="5"/>
                  </a:lnTo>
                  <a:lnTo>
                    <a:pt x="345" y="11"/>
                  </a:lnTo>
                  <a:lnTo>
                    <a:pt x="334" y="16"/>
                  </a:lnTo>
                  <a:lnTo>
                    <a:pt x="325" y="23"/>
                  </a:lnTo>
                  <a:lnTo>
                    <a:pt x="315" y="30"/>
                  </a:lnTo>
                  <a:lnTo>
                    <a:pt x="306" y="40"/>
                  </a:lnTo>
                  <a:lnTo>
                    <a:pt x="298" y="49"/>
                  </a:lnTo>
                  <a:lnTo>
                    <a:pt x="291" y="59"/>
                  </a:lnTo>
                  <a:lnTo>
                    <a:pt x="285" y="71"/>
                  </a:lnTo>
                  <a:lnTo>
                    <a:pt x="280" y="83"/>
                  </a:lnTo>
                  <a:lnTo>
                    <a:pt x="275" y="94"/>
                  </a:lnTo>
                  <a:lnTo>
                    <a:pt x="272" y="107"/>
                  </a:lnTo>
                  <a:lnTo>
                    <a:pt x="270" y="121"/>
                  </a:lnTo>
                  <a:lnTo>
                    <a:pt x="270" y="135"/>
                  </a:lnTo>
                  <a:lnTo>
                    <a:pt x="270" y="150"/>
                  </a:lnTo>
                  <a:lnTo>
                    <a:pt x="90" y="150"/>
                  </a:lnTo>
                  <a:lnTo>
                    <a:pt x="88" y="150"/>
                  </a:lnTo>
                  <a:lnTo>
                    <a:pt x="85" y="151"/>
                  </a:lnTo>
                  <a:lnTo>
                    <a:pt x="75" y="155"/>
                  </a:lnTo>
                  <a:lnTo>
                    <a:pt x="66" y="160"/>
                  </a:lnTo>
                  <a:lnTo>
                    <a:pt x="58" y="164"/>
                  </a:lnTo>
                  <a:lnTo>
                    <a:pt x="49" y="169"/>
                  </a:lnTo>
                  <a:lnTo>
                    <a:pt x="42" y="176"/>
                  </a:lnTo>
                  <a:lnTo>
                    <a:pt x="34" y="181"/>
                  </a:lnTo>
                  <a:lnTo>
                    <a:pt x="28" y="188"/>
                  </a:lnTo>
                  <a:lnTo>
                    <a:pt x="22" y="195"/>
                  </a:lnTo>
                  <a:lnTo>
                    <a:pt x="17" y="202"/>
                  </a:lnTo>
                  <a:lnTo>
                    <a:pt x="13" y="209"/>
                  </a:lnTo>
                  <a:lnTo>
                    <a:pt x="8" y="217"/>
                  </a:lnTo>
                  <a:lnTo>
                    <a:pt x="5" y="224"/>
                  </a:lnTo>
                  <a:lnTo>
                    <a:pt x="3" y="233"/>
                  </a:lnTo>
                  <a:lnTo>
                    <a:pt x="1" y="240"/>
                  </a:lnTo>
                  <a:lnTo>
                    <a:pt x="0" y="249"/>
                  </a:lnTo>
                  <a:lnTo>
                    <a:pt x="0" y="257"/>
                  </a:lnTo>
                  <a:lnTo>
                    <a:pt x="0" y="540"/>
                  </a:lnTo>
                  <a:lnTo>
                    <a:pt x="30" y="540"/>
                  </a:lnTo>
                  <a:lnTo>
                    <a:pt x="75" y="540"/>
                  </a:lnTo>
                  <a:lnTo>
                    <a:pt x="330" y="540"/>
                  </a:lnTo>
                  <a:lnTo>
                    <a:pt x="330" y="465"/>
                  </a:lnTo>
                  <a:lnTo>
                    <a:pt x="330" y="462"/>
                  </a:lnTo>
                  <a:lnTo>
                    <a:pt x="331" y="460"/>
                  </a:lnTo>
                  <a:lnTo>
                    <a:pt x="332" y="457"/>
                  </a:lnTo>
                  <a:lnTo>
                    <a:pt x="334" y="455"/>
                  </a:lnTo>
                  <a:lnTo>
                    <a:pt x="336" y="453"/>
                  </a:lnTo>
                  <a:lnTo>
                    <a:pt x="340" y="451"/>
                  </a:lnTo>
                  <a:lnTo>
                    <a:pt x="342" y="450"/>
                  </a:lnTo>
                  <a:lnTo>
                    <a:pt x="345" y="450"/>
                  </a:lnTo>
                  <a:lnTo>
                    <a:pt x="555" y="450"/>
                  </a:lnTo>
                  <a:lnTo>
                    <a:pt x="558" y="450"/>
                  </a:lnTo>
                  <a:lnTo>
                    <a:pt x="562" y="451"/>
                  </a:lnTo>
                  <a:lnTo>
                    <a:pt x="564" y="453"/>
                  </a:lnTo>
                  <a:lnTo>
                    <a:pt x="566" y="455"/>
                  </a:lnTo>
                  <a:lnTo>
                    <a:pt x="568" y="457"/>
                  </a:lnTo>
                  <a:lnTo>
                    <a:pt x="569" y="460"/>
                  </a:lnTo>
                  <a:lnTo>
                    <a:pt x="570" y="462"/>
                  </a:lnTo>
                  <a:lnTo>
                    <a:pt x="570" y="465"/>
                  </a:lnTo>
                  <a:lnTo>
                    <a:pt x="570" y="540"/>
                  </a:lnTo>
                  <a:lnTo>
                    <a:pt x="826" y="540"/>
                  </a:lnTo>
                  <a:lnTo>
                    <a:pt x="871" y="540"/>
                  </a:lnTo>
                  <a:lnTo>
                    <a:pt x="901" y="540"/>
                  </a:lnTo>
                  <a:lnTo>
                    <a:pt x="901" y="257"/>
                  </a:lnTo>
                  <a:lnTo>
                    <a:pt x="900" y="249"/>
                  </a:lnTo>
                  <a:lnTo>
                    <a:pt x="899" y="240"/>
                  </a:lnTo>
                  <a:lnTo>
                    <a:pt x="898" y="233"/>
                  </a:lnTo>
                  <a:lnTo>
                    <a:pt x="895" y="224"/>
                  </a:lnTo>
                  <a:lnTo>
                    <a:pt x="892" y="217"/>
                  </a:lnTo>
                  <a:lnTo>
                    <a:pt x="887" y="209"/>
                  </a:lnTo>
                  <a:lnTo>
                    <a:pt x="883" y="202"/>
                  </a:lnTo>
                  <a:lnTo>
                    <a:pt x="878" y="195"/>
                  </a:lnTo>
                  <a:lnTo>
                    <a:pt x="872" y="188"/>
                  </a:lnTo>
                  <a:lnTo>
                    <a:pt x="866" y="181"/>
                  </a:lnTo>
                  <a:lnTo>
                    <a:pt x="858" y="176"/>
                  </a:lnTo>
                  <a:lnTo>
                    <a:pt x="851" y="169"/>
                  </a:lnTo>
                  <a:lnTo>
                    <a:pt x="843" y="164"/>
                  </a:lnTo>
                  <a:lnTo>
                    <a:pt x="835" y="160"/>
                  </a:lnTo>
                  <a:lnTo>
                    <a:pt x="825" y="155"/>
                  </a:lnTo>
                  <a:lnTo>
                    <a:pt x="816" y="1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" name="Group 89">
            <a:extLst>
              <a:ext uri="{FF2B5EF4-FFF2-40B4-BE49-F238E27FC236}">
                <a16:creationId xmlns="" xmlns:a16="http://schemas.microsoft.com/office/drawing/2014/main" id="{C943E2EC-A612-4CED-BCD0-30DD7A63195C}"/>
              </a:ext>
            </a:extLst>
          </p:cNvPr>
          <p:cNvGrpSpPr/>
          <p:nvPr/>
        </p:nvGrpSpPr>
        <p:grpSpPr>
          <a:xfrm>
            <a:off x="7817325" y="4014123"/>
            <a:ext cx="378496" cy="376406"/>
            <a:chOff x="7021513" y="7067550"/>
            <a:chExt cx="287337" cy="285751"/>
          </a:xfrm>
          <a:solidFill>
            <a:schemeClr val="bg1"/>
          </a:solidFill>
        </p:grpSpPr>
        <p:sp>
          <p:nvSpPr>
            <p:cNvPr id="84" name="Freeform 3732">
              <a:extLst>
                <a:ext uri="{FF2B5EF4-FFF2-40B4-BE49-F238E27FC236}">
                  <a16:creationId xmlns="" xmlns:a16="http://schemas.microsoft.com/office/drawing/2014/main" id="{38D354EC-8149-4694-9F77-62B0A9E6D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0738" y="7292975"/>
              <a:ext cx="30162" cy="55563"/>
            </a:xfrm>
            <a:custGeom>
              <a:avLst/>
              <a:gdLst>
                <a:gd name="T0" fmla="*/ 35 w 76"/>
                <a:gd name="T1" fmla="*/ 0 h 141"/>
                <a:gd name="T2" fmla="*/ 0 w 76"/>
                <a:gd name="T3" fmla="*/ 35 h 141"/>
                <a:gd name="T4" fmla="*/ 40 w 76"/>
                <a:gd name="T5" fmla="*/ 141 h 141"/>
                <a:gd name="T6" fmla="*/ 76 w 76"/>
                <a:gd name="T7" fmla="*/ 35 h 141"/>
                <a:gd name="T8" fmla="*/ 35 w 7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41">
                  <a:moveTo>
                    <a:pt x="35" y="0"/>
                  </a:moveTo>
                  <a:lnTo>
                    <a:pt x="0" y="35"/>
                  </a:lnTo>
                  <a:lnTo>
                    <a:pt x="40" y="141"/>
                  </a:lnTo>
                  <a:lnTo>
                    <a:pt x="76" y="35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3733">
              <a:extLst>
                <a:ext uri="{FF2B5EF4-FFF2-40B4-BE49-F238E27FC236}">
                  <a16:creationId xmlns="" xmlns:a16="http://schemas.microsoft.com/office/drawing/2014/main" id="{CC8D18A7-DF9B-4491-8A23-F0B717E095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6138" y="7262813"/>
              <a:ext cx="112712" cy="90488"/>
            </a:xfrm>
            <a:custGeom>
              <a:avLst/>
              <a:gdLst>
                <a:gd name="T0" fmla="*/ 181 w 283"/>
                <a:gd name="T1" fmla="*/ 155 h 229"/>
                <a:gd name="T2" fmla="*/ 105 w 283"/>
                <a:gd name="T3" fmla="*/ 155 h 229"/>
                <a:gd name="T4" fmla="*/ 101 w 283"/>
                <a:gd name="T5" fmla="*/ 154 h 229"/>
                <a:gd name="T6" fmla="*/ 97 w 283"/>
                <a:gd name="T7" fmla="*/ 152 h 229"/>
                <a:gd name="T8" fmla="*/ 95 w 283"/>
                <a:gd name="T9" fmla="*/ 148 h 229"/>
                <a:gd name="T10" fmla="*/ 93 w 283"/>
                <a:gd name="T11" fmla="*/ 143 h 229"/>
                <a:gd name="T12" fmla="*/ 95 w 283"/>
                <a:gd name="T13" fmla="*/ 139 h 229"/>
                <a:gd name="T14" fmla="*/ 97 w 283"/>
                <a:gd name="T15" fmla="*/ 135 h 229"/>
                <a:gd name="T16" fmla="*/ 101 w 283"/>
                <a:gd name="T17" fmla="*/ 132 h 229"/>
                <a:gd name="T18" fmla="*/ 105 w 283"/>
                <a:gd name="T19" fmla="*/ 131 h 229"/>
                <a:gd name="T20" fmla="*/ 181 w 283"/>
                <a:gd name="T21" fmla="*/ 131 h 229"/>
                <a:gd name="T22" fmla="*/ 186 w 283"/>
                <a:gd name="T23" fmla="*/ 132 h 229"/>
                <a:gd name="T24" fmla="*/ 190 w 283"/>
                <a:gd name="T25" fmla="*/ 135 h 229"/>
                <a:gd name="T26" fmla="*/ 192 w 283"/>
                <a:gd name="T27" fmla="*/ 139 h 229"/>
                <a:gd name="T28" fmla="*/ 193 w 283"/>
                <a:gd name="T29" fmla="*/ 143 h 229"/>
                <a:gd name="T30" fmla="*/ 192 w 283"/>
                <a:gd name="T31" fmla="*/ 148 h 229"/>
                <a:gd name="T32" fmla="*/ 190 w 283"/>
                <a:gd name="T33" fmla="*/ 152 h 229"/>
                <a:gd name="T34" fmla="*/ 186 w 283"/>
                <a:gd name="T35" fmla="*/ 154 h 229"/>
                <a:gd name="T36" fmla="*/ 181 w 283"/>
                <a:gd name="T37" fmla="*/ 155 h 229"/>
                <a:gd name="T38" fmla="*/ 253 w 283"/>
                <a:gd name="T39" fmla="*/ 105 h 229"/>
                <a:gd name="T40" fmla="*/ 250 w 283"/>
                <a:gd name="T41" fmla="*/ 96 h 229"/>
                <a:gd name="T42" fmla="*/ 246 w 283"/>
                <a:gd name="T43" fmla="*/ 89 h 229"/>
                <a:gd name="T44" fmla="*/ 240 w 283"/>
                <a:gd name="T45" fmla="*/ 81 h 229"/>
                <a:gd name="T46" fmla="*/ 233 w 283"/>
                <a:gd name="T47" fmla="*/ 74 h 229"/>
                <a:gd name="T48" fmla="*/ 226 w 283"/>
                <a:gd name="T49" fmla="*/ 68 h 229"/>
                <a:gd name="T50" fmla="*/ 218 w 283"/>
                <a:gd name="T51" fmla="*/ 62 h 229"/>
                <a:gd name="T52" fmla="*/ 208 w 283"/>
                <a:gd name="T53" fmla="*/ 55 h 229"/>
                <a:gd name="T54" fmla="*/ 196 w 283"/>
                <a:gd name="T55" fmla="*/ 49 h 229"/>
                <a:gd name="T56" fmla="*/ 172 w 283"/>
                <a:gd name="T57" fmla="*/ 36 h 229"/>
                <a:gd name="T58" fmla="*/ 145 w 283"/>
                <a:gd name="T59" fmla="*/ 24 h 229"/>
                <a:gd name="T60" fmla="*/ 114 w 283"/>
                <a:gd name="T61" fmla="*/ 13 h 229"/>
                <a:gd name="T62" fmla="*/ 79 w 283"/>
                <a:gd name="T63" fmla="*/ 0 h 229"/>
                <a:gd name="T64" fmla="*/ 39 w 283"/>
                <a:gd name="T65" fmla="*/ 113 h 229"/>
                <a:gd name="T66" fmla="*/ 39 w 283"/>
                <a:gd name="T67" fmla="*/ 113 h 229"/>
                <a:gd name="T68" fmla="*/ 38 w 283"/>
                <a:gd name="T69" fmla="*/ 113 h 229"/>
                <a:gd name="T70" fmla="*/ 0 w 283"/>
                <a:gd name="T71" fmla="*/ 229 h 229"/>
                <a:gd name="T72" fmla="*/ 272 w 283"/>
                <a:gd name="T73" fmla="*/ 229 h 229"/>
                <a:gd name="T74" fmla="*/ 277 w 283"/>
                <a:gd name="T75" fmla="*/ 227 h 229"/>
                <a:gd name="T76" fmla="*/ 281 w 283"/>
                <a:gd name="T77" fmla="*/ 225 h 229"/>
                <a:gd name="T78" fmla="*/ 283 w 283"/>
                <a:gd name="T79" fmla="*/ 221 h 229"/>
                <a:gd name="T80" fmla="*/ 283 w 283"/>
                <a:gd name="T81" fmla="*/ 217 h 229"/>
                <a:gd name="T82" fmla="*/ 283 w 283"/>
                <a:gd name="T83" fmla="*/ 207 h 229"/>
                <a:gd name="T84" fmla="*/ 280 w 283"/>
                <a:gd name="T85" fmla="*/ 184 h 229"/>
                <a:gd name="T86" fmla="*/ 276 w 283"/>
                <a:gd name="T87" fmla="*/ 167 h 229"/>
                <a:gd name="T88" fmla="*/ 271 w 283"/>
                <a:gd name="T89" fmla="*/ 148 h 229"/>
                <a:gd name="T90" fmla="*/ 263 w 283"/>
                <a:gd name="T91" fmla="*/ 127 h 229"/>
                <a:gd name="T92" fmla="*/ 253 w 283"/>
                <a:gd name="T93" fmla="*/ 10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229">
                  <a:moveTo>
                    <a:pt x="181" y="155"/>
                  </a:moveTo>
                  <a:lnTo>
                    <a:pt x="105" y="155"/>
                  </a:lnTo>
                  <a:lnTo>
                    <a:pt x="101" y="154"/>
                  </a:lnTo>
                  <a:lnTo>
                    <a:pt x="97" y="152"/>
                  </a:lnTo>
                  <a:lnTo>
                    <a:pt x="95" y="148"/>
                  </a:lnTo>
                  <a:lnTo>
                    <a:pt x="93" y="143"/>
                  </a:lnTo>
                  <a:lnTo>
                    <a:pt x="95" y="139"/>
                  </a:lnTo>
                  <a:lnTo>
                    <a:pt x="97" y="135"/>
                  </a:lnTo>
                  <a:lnTo>
                    <a:pt x="101" y="132"/>
                  </a:lnTo>
                  <a:lnTo>
                    <a:pt x="105" y="131"/>
                  </a:lnTo>
                  <a:lnTo>
                    <a:pt x="181" y="131"/>
                  </a:lnTo>
                  <a:lnTo>
                    <a:pt x="186" y="132"/>
                  </a:lnTo>
                  <a:lnTo>
                    <a:pt x="190" y="135"/>
                  </a:lnTo>
                  <a:lnTo>
                    <a:pt x="192" y="139"/>
                  </a:lnTo>
                  <a:lnTo>
                    <a:pt x="193" y="143"/>
                  </a:lnTo>
                  <a:lnTo>
                    <a:pt x="192" y="148"/>
                  </a:lnTo>
                  <a:lnTo>
                    <a:pt x="190" y="152"/>
                  </a:lnTo>
                  <a:lnTo>
                    <a:pt x="186" y="154"/>
                  </a:lnTo>
                  <a:lnTo>
                    <a:pt x="181" y="155"/>
                  </a:lnTo>
                  <a:close/>
                  <a:moveTo>
                    <a:pt x="253" y="105"/>
                  </a:moveTo>
                  <a:lnTo>
                    <a:pt x="250" y="96"/>
                  </a:lnTo>
                  <a:lnTo>
                    <a:pt x="246" y="89"/>
                  </a:lnTo>
                  <a:lnTo>
                    <a:pt x="240" y="81"/>
                  </a:lnTo>
                  <a:lnTo>
                    <a:pt x="233" y="74"/>
                  </a:lnTo>
                  <a:lnTo>
                    <a:pt x="226" y="68"/>
                  </a:lnTo>
                  <a:lnTo>
                    <a:pt x="218" y="62"/>
                  </a:lnTo>
                  <a:lnTo>
                    <a:pt x="208" y="55"/>
                  </a:lnTo>
                  <a:lnTo>
                    <a:pt x="196" y="49"/>
                  </a:lnTo>
                  <a:lnTo>
                    <a:pt x="172" y="36"/>
                  </a:lnTo>
                  <a:lnTo>
                    <a:pt x="145" y="24"/>
                  </a:lnTo>
                  <a:lnTo>
                    <a:pt x="114" y="13"/>
                  </a:lnTo>
                  <a:lnTo>
                    <a:pt x="79" y="0"/>
                  </a:lnTo>
                  <a:lnTo>
                    <a:pt x="39" y="113"/>
                  </a:lnTo>
                  <a:lnTo>
                    <a:pt x="39" y="113"/>
                  </a:lnTo>
                  <a:lnTo>
                    <a:pt x="38" y="113"/>
                  </a:lnTo>
                  <a:lnTo>
                    <a:pt x="0" y="229"/>
                  </a:lnTo>
                  <a:lnTo>
                    <a:pt x="272" y="229"/>
                  </a:lnTo>
                  <a:lnTo>
                    <a:pt x="277" y="227"/>
                  </a:lnTo>
                  <a:lnTo>
                    <a:pt x="281" y="225"/>
                  </a:lnTo>
                  <a:lnTo>
                    <a:pt x="283" y="221"/>
                  </a:lnTo>
                  <a:lnTo>
                    <a:pt x="283" y="217"/>
                  </a:lnTo>
                  <a:lnTo>
                    <a:pt x="283" y="207"/>
                  </a:lnTo>
                  <a:lnTo>
                    <a:pt x="280" y="184"/>
                  </a:lnTo>
                  <a:lnTo>
                    <a:pt x="276" y="167"/>
                  </a:lnTo>
                  <a:lnTo>
                    <a:pt x="271" y="148"/>
                  </a:lnTo>
                  <a:lnTo>
                    <a:pt x="263" y="127"/>
                  </a:lnTo>
                  <a:lnTo>
                    <a:pt x="253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3734">
              <a:extLst>
                <a:ext uri="{FF2B5EF4-FFF2-40B4-BE49-F238E27FC236}">
                  <a16:creationId xmlns="" xmlns:a16="http://schemas.microsoft.com/office/drawing/2014/main" id="{50DEF239-0A27-40E6-955F-EBFE927DE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9463" y="7292975"/>
              <a:ext cx="30162" cy="55563"/>
            </a:xfrm>
            <a:custGeom>
              <a:avLst/>
              <a:gdLst>
                <a:gd name="T0" fmla="*/ 0 w 76"/>
                <a:gd name="T1" fmla="*/ 37 h 141"/>
                <a:gd name="T2" fmla="*/ 35 w 76"/>
                <a:gd name="T3" fmla="*/ 141 h 141"/>
                <a:gd name="T4" fmla="*/ 76 w 76"/>
                <a:gd name="T5" fmla="*/ 35 h 141"/>
                <a:gd name="T6" fmla="*/ 41 w 76"/>
                <a:gd name="T7" fmla="*/ 0 h 141"/>
                <a:gd name="T8" fmla="*/ 0 w 76"/>
                <a:gd name="T9" fmla="*/ 3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41">
                  <a:moveTo>
                    <a:pt x="0" y="37"/>
                  </a:moveTo>
                  <a:lnTo>
                    <a:pt x="35" y="141"/>
                  </a:lnTo>
                  <a:lnTo>
                    <a:pt x="76" y="35"/>
                  </a:lnTo>
                  <a:lnTo>
                    <a:pt x="41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3735">
              <a:extLst>
                <a:ext uri="{FF2B5EF4-FFF2-40B4-BE49-F238E27FC236}">
                  <a16:creationId xmlns="" xmlns:a16="http://schemas.microsoft.com/office/drawing/2014/main" id="{3E2F0A46-D02E-495B-856D-97B9289FA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588" y="7256463"/>
              <a:ext cx="42862" cy="41275"/>
            </a:xfrm>
            <a:custGeom>
              <a:avLst/>
              <a:gdLst>
                <a:gd name="T0" fmla="*/ 74 w 108"/>
                <a:gd name="T1" fmla="*/ 68 h 107"/>
                <a:gd name="T2" fmla="*/ 108 w 108"/>
                <a:gd name="T3" fmla="*/ 39 h 107"/>
                <a:gd name="T4" fmla="*/ 22 w 108"/>
                <a:gd name="T5" fmla="*/ 0 h 107"/>
                <a:gd name="T6" fmla="*/ 11 w 108"/>
                <a:gd name="T7" fmla="*/ 4 h 107"/>
                <a:gd name="T8" fmla="*/ 0 w 108"/>
                <a:gd name="T9" fmla="*/ 8 h 107"/>
                <a:gd name="T10" fmla="*/ 32 w 108"/>
                <a:gd name="T11" fmla="*/ 107 h 107"/>
                <a:gd name="T12" fmla="*/ 72 w 108"/>
                <a:gd name="T13" fmla="*/ 71 h 107"/>
                <a:gd name="T14" fmla="*/ 73 w 108"/>
                <a:gd name="T15" fmla="*/ 70 h 107"/>
                <a:gd name="T16" fmla="*/ 74 w 108"/>
                <a:gd name="T17" fmla="*/ 6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07">
                  <a:moveTo>
                    <a:pt x="74" y="68"/>
                  </a:moveTo>
                  <a:lnTo>
                    <a:pt x="108" y="39"/>
                  </a:lnTo>
                  <a:lnTo>
                    <a:pt x="22" y="0"/>
                  </a:lnTo>
                  <a:lnTo>
                    <a:pt x="11" y="4"/>
                  </a:lnTo>
                  <a:lnTo>
                    <a:pt x="0" y="8"/>
                  </a:lnTo>
                  <a:lnTo>
                    <a:pt x="32" y="107"/>
                  </a:lnTo>
                  <a:lnTo>
                    <a:pt x="72" y="71"/>
                  </a:lnTo>
                  <a:lnTo>
                    <a:pt x="73" y="70"/>
                  </a:lnTo>
                  <a:lnTo>
                    <a:pt x="74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3736">
              <a:extLst>
                <a:ext uri="{FF2B5EF4-FFF2-40B4-BE49-F238E27FC236}">
                  <a16:creationId xmlns="" xmlns:a16="http://schemas.microsoft.com/office/drawing/2014/main" id="{018CD2D9-5A26-40DE-A312-9AD82A832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5650" y="7143750"/>
              <a:ext cx="119062" cy="120650"/>
            </a:xfrm>
            <a:custGeom>
              <a:avLst/>
              <a:gdLst>
                <a:gd name="T0" fmla="*/ 248 w 302"/>
                <a:gd name="T1" fmla="*/ 209 h 306"/>
                <a:gd name="T2" fmla="*/ 257 w 302"/>
                <a:gd name="T3" fmla="*/ 196 h 306"/>
                <a:gd name="T4" fmla="*/ 269 w 302"/>
                <a:gd name="T5" fmla="*/ 176 h 306"/>
                <a:gd name="T6" fmla="*/ 274 w 302"/>
                <a:gd name="T7" fmla="*/ 164 h 306"/>
                <a:gd name="T8" fmla="*/ 279 w 302"/>
                <a:gd name="T9" fmla="*/ 149 h 306"/>
                <a:gd name="T10" fmla="*/ 283 w 302"/>
                <a:gd name="T11" fmla="*/ 133 h 306"/>
                <a:gd name="T12" fmla="*/ 284 w 302"/>
                <a:gd name="T13" fmla="*/ 115 h 306"/>
                <a:gd name="T14" fmla="*/ 288 w 302"/>
                <a:gd name="T15" fmla="*/ 111 h 306"/>
                <a:gd name="T16" fmla="*/ 292 w 302"/>
                <a:gd name="T17" fmla="*/ 106 h 306"/>
                <a:gd name="T18" fmla="*/ 296 w 302"/>
                <a:gd name="T19" fmla="*/ 101 h 306"/>
                <a:gd name="T20" fmla="*/ 297 w 302"/>
                <a:gd name="T21" fmla="*/ 94 h 306"/>
                <a:gd name="T22" fmla="*/ 301 w 302"/>
                <a:gd name="T23" fmla="*/ 81 h 306"/>
                <a:gd name="T24" fmla="*/ 302 w 302"/>
                <a:gd name="T25" fmla="*/ 70 h 306"/>
                <a:gd name="T26" fmla="*/ 302 w 302"/>
                <a:gd name="T27" fmla="*/ 63 h 306"/>
                <a:gd name="T28" fmla="*/ 301 w 302"/>
                <a:gd name="T29" fmla="*/ 57 h 306"/>
                <a:gd name="T30" fmla="*/ 298 w 302"/>
                <a:gd name="T31" fmla="*/ 52 h 306"/>
                <a:gd name="T32" fmla="*/ 296 w 302"/>
                <a:gd name="T33" fmla="*/ 47 h 306"/>
                <a:gd name="T34" fmla="*/ 290 w 302"/>
                <a:gd name="T35" fmla="*/ 40 h 306"/>
                <a:gd name="T36" fmla="*/ 284 w 302"/>
                <a:gd name="T37" fmla="*/ 36 h 306"/>
                <a:gd name="T38" fmla="*/ 284 w 302"/>
                <a:gd name="T39" fmla="*/ 13 h 306"/>
                <a:gd name="T40" fmla="*/ 284 w 302"/>
                <a:gd name="T41" fmla="*/ 8 h 306"/>
                <a:gd name="T42" fmla="*/ 281 w 302"/>
                <a:gd name="T43" fmla="*/ 4 h 306"/>
                <a:gd name="T44" fmla="*/ 278 w 302"/>
                <a:gd name="T45" fmla="*/ 2 h 306"/>
                <a:gd name="T46" fmla="*/ 273 w 302"/>
                <a:gd name="T47" fmla="*/ 0 h 306"/>
                <a:gd name="T48" fmla="*/ 30 w 302"/>
                <a:gd name="T49" fmla="*/ 0 h 306"/>
                <a:gd name="T50" fmla="*/ 26 w 302"/>
                <a:gd name="T51" fmla="*/ 2 h 306"/>
                <a:gd name="T52" fmla="*/ 22 w 302"/>
                <a:gd name="T53" fmla="*/ 4 h 306"/>
                <a:gd name="T54" fmla="*/ 20 w 302"/>
                <a:gd name="T55" fmla="*/ 8 h 306"/>
                <a:gd name="T56" fmla="*/ 18 w 302"/>
                <a:gd name="T57" fmla="*/ 13 h 306"/>
                <a:gd name="T58" fmla="*/ 18 w 302"/>
                <a:gd name="T59" fmla="*/ 36 h 306"/>
                <a:gd name="T60" fmla="*/ 12 w 302"/>
                <a:gd name="T61" fmla="*/ 40 h 306"/>
                <a:gd name="T62" fmla="*/ 7 w 302"/>
                <a:gd name="T63" fmla="*/ 47 h 306"/>
                <a:gd name="T64" fmla="*/ 4 w 302"/>
                <a:gd name="T65" fmla="*/ 52 h 306"/>
                <a:gd name="T66" fmla="*/ 2 w 302"/>
                <a:gd name="T67" fmla="*/ 57 h 306"/>
                <a:gd name="T68" fmla="*/ 2 w 302"/>
                <a:gd name="T69" fmla="*/ 63 h 306"/>
                <a:gd name="T70" fmla="*/ 0 w 302"/>
                <a:gd name="T71" fmla="*/ 70 h 306"/>
                <a:gd name="T72" fmla="*/ 2 w 302"/>
                <a:gd name="T73" fmla="*/ 81 h 306"/>
                <a:gd name="T74" fmla="*/ 5 w 302"/>
                <a:gd name="T75" fmla="*/ 94 h 306"/>
                <a:gd name="T76" fmla="*/ 8 w 302"/>
                <a:gd name="T77" fmla="*/ 101 h 306"/>
                <a:gd name="T78" fmla="*/ 11 w 302"/>
                <a:gd name="T79" fmla="*/ 106 h 306"/>
                <a:gd name="T80" fmla="*/ 14 w 302"/>
                <a:gd name="T81" fmla="*/ 111 h 306"/>
                <a:gd name="T82" fmla="*/ 18 w 302"/>
                <a:gd name="T83" fmla="*/ 115 h 306"/>
                <a:gd name="T84" fmla="*/ 21 w 302"/>
                <a:gd name="T85" fmla="*/ 133 h 306"/>
                <a:gd name="T86" fmla="*/ 23 w 302"/>
                <a:gd name="T87" fmla="*/ 149 h 306"/>
                <a:gd name="T88" fmla="*/ 28 w 302"/>
                <a:gd name="T89" fmla="*/ 164 h 306"/>
                <a:gd name="T90" fmla="*/ 34 w 302"/>
                <a:gd name="T91" fmla="*/ 176 h 306"/>
                <a:gd name="T92" fmla="*/ 45 w 302"/>
                <a:gd name="T93" fmla="*/ 196 h 306"/>
                <a:gd name="T94" fmla="*/ 55 w 302"/>
                <a:gd name="T95" fmla="*/ 209 h 306"/>
                <a:gd name="T96" fmla="*/ 55 w 302"/>
                <a:gd name="T97" fmla="*/ 262 h 306"/>
                <a:gd name="T98" fmla="*/ 152 w 302"/>
                <a:gd name="T99" fmla="*/ 306 h 306"/>
                <a:gd name="T100" fmla="*/ 248 w 302"/>
                <a:gd name="T101" fmla="*/ 262 h 306"/>
                <a:gd name="T102" fmla="*/ 248 w 302"/>
                <a:gd name="T103" fmla="*/ 209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2" h="306">
                  <a:moveTo>
                    <a:pt x="248" y="209"/>
                  </a:moveTo>
                  <a:lnTo>
                    <a:pt x="257" y="196"/>
                  </a:lnTo>
                  <a:lnTo>
                    <a:pt x="269" y="176"/>
                  </a:lnTo>
                  <a:lnTo>
                    <a:pt x="274" y="164"/>
                  </a:lnTo>
                  <a:lnTo>
                    <a:pt x="279" y="149"/>
                  </a:lnTo>
                  <a:lnTo>
                    <a:pt x="283" y="133"/>
                  </a:lnTo>
                  <a:lnTo>
                    <a:pt x="284" y="115"/>
                  </a:lnTo>
                  <a:lnTo>
                    <a:pt x="288" y="111"/>
                  </a:lnTo>
                  <a:lnTo>
                    <a:pt x="292" y="106"/>
                  </a:lnTo>
                  <a:lnTo>
                    <a:pt x="296" y="101"/>
                  </a:lnTo>
                  <a:lnTo>
                    <a:pt x="297" y="94"/>
                  </a:lnTo>
                  <a:lnTo>
                    <a:pt x="301" y="81"/>
                  </a:lnTo>
                  <a:lnTo>
                    <a:pt x="302" y="70"/>
                  </a:lnTo>
                  <a:lnTo>
                    <a:pt x="302" y="63"/>
                  </a:lnTo>
                  <a:lnTo>
                    <a:pt x="301" y="57"/>
                  </a:lnTo>
                  <a:lnTo>
                    <a:pt x="298" y="52"/>
                  </a:lnTo>
                  <a:lnTo>
                    <a:pt x="296" y="47"/>
                  </a:lnTo>
                  <a:lnTo>
                    <a:pt x="290" y="40"/>
                  </a:lnTo>
                  <a:lnTo>
                    <a:pt x="284" y="36"/>
                  </a:lnTo>
                  <a:lnTo>
                    <a:pt x="284" y="13"/>
                  </a:lnTo>
                  <a:lnTo>
                    <a:pt x="284" y="8"/>
                  </a:lnTo>
                  <a:lnTo>
                    <a:pt x="281" y="4"/>
                  </a:lnTo>
                  <a:lnTo>
                    <a:pt x="278" y="2"/>
                  </a:lnTo>
                  <a:lnTo>
                    <a:pt x="273" y="0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2" y="4"/>
                  </a:lnTo>
                  <a:lnTo>
                    <a:pt x="20" y="8"/>
                  </a:lnTo>
                  <a:lnTo>
                    <a:pt x="18" y="13"/>
                  </a:lnTo>
                  <a:lnTo>
                    <a:pt x="18" y="36"/>
                  </a:lnTo>
                  <a:lnTo>
                    <a:pt x="12" y="40"/>
                  </a:lnTo>
                  <a:lnTo>
                    <a:pt x="7" y="47"/>
                  </a:lnTo>
                  <a:lnTo>
                    <a:pt x="4" y="52"/>
                  </a:lnTo>
                  <a:lnTo>
                    <a:pt x="2" y="57"/>
                  </a:lnTo>
                  <a:lnTo>
                    <a:pt x="2" y="63"/>
                  </a:lnTo>
                  <a:lnTo>
                    <a:pt x="0" y="70"/>
                  </a:lnTo>
                  <a:lnTo>
                    <a:pt x="2" y="81"/>
                  </a:lnTo>
                  <a:lnTo>
                    <a:pt x="5" y="94"/>
                  </a:lnTo>
                  <a:lnTo>
                    <a:pt x="8" y="101"/>
                  </a:lnTo>
                  <a:lnTo>
                    <a:pt x="11" y="106"/>
                  </a:lnTo>
                  <a:lnTo>
                    <a:pt x="14" y="111"/>
                  </a:lnTo>
                  <a:lnTo>
                    <a:pt x="18" y="115"/>
                  </a:lnTo>
                  <a:lnTo>
                    <a:pt x="21" y="133"/>
                  </a:lnTo>
                  <a:lnTo>
                    <a:pt x="23" y="149"/>
                  </a:lnTo>
                  <a:lnTo>
                    <a:pt x="28" y="164"/>
                  </a:lnTo>
                  <a:lnTo>
                    <a:pt x="34" y="176"/>
                  </a:lnTo>
                  <a:lnTo>
                    <a:pt x="45" y="196"/>
                  </a:lnTo>
                  <a:lnTo>
                    <a:pt x="55" y="209"/>
                  </a:lnTo>
                  <a:lnTo>
                    <a:pt x="55" y="262"/>
                  </a:lnTo>
                  <a:lnTo>
                    <a:pt x="152" y="306"/>
                  </a:lnTo>
                  <a:lnTo>
                    <a:pt x="248" y="262"/>
                  </a:lnTo>
                  <a:lnTo>
                    <a:pt x="248" y="2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3737">
              <a:extLst>
                <a:ext uri="{FF2B5EF4-FFF2-40B4-BE49-F238E27FC236}">
                  <a16:creationId xmlns="" xmlns:a16="http://schemas.microsoft.com/office/drawing/2014/main" id="{9914F72E-432E-4415-9381-42575CE4F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7261225"/>
              <a:ext cx="112712" cy="92075"/>
            </a:xfrm>
            <a:custGeom>
              <a:avLst/>
              <a:gdLst>
                <a:gd name="T0" fmla="*/ 31 w 284"/>
                <a:gd name="T1" fmla="*/ 106 h 230"/>
                <a:gd name="T2" fmla="*/ 26 w 284"/>
                <a:gd name="T3" fmla="*/ 119 h 230"/>
                <a:gd name="T4" fmla="*/ 19 w 284"/>
                <a:gd name="T5" fmla="*/ 136 h 230"/>
                <a:gd name="T6" fmla="*/ 14 w 284"/>
                <a:gd name="T7" fmla="*/ 154 h 230"/>
                <a:gd name="T8" fmla="*/ 10 w 284"/>
                <a:gd name="T9" fmla="*/ 172 h 230"/>
                <a:gd name="T10" fmla="*/ 2 w 284"/>
                <a:gd name="T11" fmla="*/ 201 h 230"/>
                <a:gd name="T12" fmla="*/ 0 w 284"/>
                <a:gd name="T13" fmla="*/ 215 h 230"/>
                <a:gd name="T14" fmla="*/ 0 w 284"/>
                <a:gd name="T15" fmla="*/ 221 h 230"/>
                <a:gd name="T16" fmla="*/ 2 w 284"/>
                <a:gd name="T17" fmla="*/ 226 h 230"/>
                <a:gd name="T18" fmla="*/ 6 w 284"/>
                <a:gd name="T19" fmla="*/ 228 h 230"/>
                <a:gd name="T20" fmla="*/ 11 w 284"/>
                <a:gd name="T21" fmla="*/ 230 h 230"/>
                <a:gd name="T22" fmla="*/ 284 w 284"/>
                <a:gd name="T23" fmla="*/ 230 h 230"/>
                <a:gd name="T24" fmla="*/ 207 w 284"/>
                <a:gd name="T25" fmla="*/ 0 h 230"/>
                <a:gd name="T26" fmla="*/ 173 w 284"/>
                <a:gd name="T27" fmla="*/ 13 h 230"/>
                <a:gd name="T28" fmla="*/ 141 w 284"/>
                <a:gd name="T29" fmla="*/ 25 h 230"/>
                <a:gd name="T30" fmla="*/ 113 w 284"/>
                <a:gd name="T31" fmla="*/ 37 h 230"/>
                <a:gd name="T32" fmla="*/ 89 w 284"/>
                <a:gd name="T33" fmla="*/ 48 h 230"/>
                <a:gd name="T34" fmla="*/ 77 w 284"/>
                <a:gd name="T35" fmla="*/ 55 h 230"/>
                <a:gd name="T36" fmla="*/ 67 w 284"/>
                <a:gd name="T37" fmla="*/ 61 h 230"/>
                <a:gd name="T38" fmla="*/ 58 w 284"/>
                <a:gd name="T39" fmla="*/ 68 h 230"/>
                <a:gd name="T40" fmla="*/ 50 w 284"/>
                <a:gd name="T41" fmla="*/ 75 h 230"/>
                <a:gd name="T42" fmla="*/ 44 w 284"/>
                <a:gd name="T43" fmla="*/ 82 h 230"/>
                <a:gd name="T44" fmla="*/ 38 w 284"/>
                <a:gd name="T45" fmla="*/ 90 h 230"/>
                <a:gd name="T46" fmla="*/ 33 w 284"/>
                <a:gd name="T47" fmla="*/ 97 h 230"/>
                <a:gd name="T48" fmla="*/ 31 w 284"/>
                <a:gd name="T49" fmla="*/ 10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4" h="230">
                  <a:moveTo>
                    <a:pt x="31" y="106"/>
                  </a:moveTo>
                  <a:lnTo>
                    <a:pt x="26" y="119"/>
                  </a:lnTo>
                  <a:lnTo>
                    <a:pt x="19" y="136"/>
                  </a:lnTo>
                  <a:lnTo>
                    <a:pt x="14" y="154"/>
                  </a:lnTo>
                  <a:lnTo>
                    <a:pt x="10" y="172"/>
                  </a:lnTo>
                  <a:lnTo>
                    <a:pt x="2" y="201"/>
                  </a:lnTo>
                  <a:lnTo>
                    <a:pt x="0" y="215"/>
                  </a:lnTo>
                  <a:lnTo>
                    <a:pt x="0" y="221"/>
                  </a:lnTo>
                  <a:lnTo>
                    <a:pt x="2" y="226"/>
                  </a:lnTo>
                  <a:lnTo>
                    <a:pt x="6" y="228"/>
                  </a:lnTo>
                  <a:lnTo>
                    <a:pt x="11" y="230"/>
                  </a:lnTo>
                  <a:lnTo>
                    <a:pt x="284" y="230"/>
                  </a:lnTo>
                  <a:lnTo>
                    <a:pt x="207" y="0"/>
                  </a:lnTo>
                  <a:lnTo>
                    <a:pt x="173" y="13"/>
                  </a:lnTo>
                  <a:lnTo>
                    <a:pt x="141" y="25"/>
                  </a:lnTo>
                  <a:lnTo>
                    <a:pt x="113" y="37"/>
                  </a:lnTo>
                  <a:lnTo>
                    <a:pt x="89" y="48"/>
                  </a:lnTo>
                  <a:lnTo>
                    <a:pt x="77" y="55"/>
                  </a:lnTo>
                  <a:lnTo>
                    <a:pt x="67" y="61"/>
                  </a:lnTo>
                  <a:lnTo>
                    <a:pt x="58" y="68"/>
                  </a:lnTo>
                  <a:lnTo>
                    <a:pt x="50" y="75"/>
                  </a:lnTo>
                  <a:lnTo>
                    <a:pt x="44" y="82"/>
                  </a:lnTo>
                  <a:lnTo>
                    <a:pt x="38" y="90"/>
                  </a:lnTo>
                  <a:lnTo>
                    <a:pt x="33" y="97"/>
                  </a:lnTo>
                  <a:lnTo>
                    <a:pt x="31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3738">
              <a:extLst>
                <a:ext uri="{FF2B5EF4-FFF2-40B4-BE49-F238E27FC236}">
                  <a16:creationId xmlns="" xmlns:a16="http://schemas.microsoft.com/office/drawing/2014/main" id="{4A8B5954-E13A-43DC-A82A-2EE25BD11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1838" y="7067550"/>
              <a:ext cx="166687" cy="71438"/>
            </a:xfrm>
            <a:custGeom>
              <a:avLst/>
              <a:gdLst>
                <a:gd name="T0" fmla="*/ 12 w 418"/>
                <a:gd name="T1" fmla="*/ 179 h 179"/>
                <a:gd name="T2" fmla="*/ 69 w 418"/>
                <a:gd name="T3" fmla="*/ 179 h 179"/>
                <a:gd name="T4" fmla="*/ 69 w 418"/>
                <a:gd name="T5" fmla="*/ 179 h 179"/>
                <a:gd name="T6" fmla="*/ 69 w 418"/>
                <a:gd name="T7" fmla="*/ 179 h 179"/>
                <a:gd name="T8" fmla="*/ 69 w 418"/>
                <a:gd name="T9" fmla="*/ 179 h 179"/>
                <a:gd name="T10" fmla="*/ 69 w 418"/>
                <a:gd name="T11" fmla="*/ 179 h 179"/>
                <a:gd name="T12" fmla="*/ 406 w 418"/>
                <a:gd name="T13" fmla="*/ 179 h 179"/>
                <a:gd name="T14" fmla="*/ 411 w 418"/>
                <a:gd name="T15" fmla="*/ 178 h 179"/>
                <a:gd name="T16" fmla="*/ 415 w 418"/>
                <a:gd name="T17" fmla="*/ 175 h 179"/>
                <a:gd name="T18" fmla="*/ 418 w 418"/>
                <a:gd name="T19" fmla="*/ 171 h 179"/>
                <a:gd name="T20" fmla="*/ 418 w 418"/>
                <a:gd name="T21" fmla="*/ 167 h 179"/>
                <a:gd name="T22" fmla="*/ 418 w 418"/>
                <a:gd name="T23" fmla="*/ 162 h 179"/>
                <a:gd name="T24" fmla="*/ 415 w 418"/>
                <a:gd name="T25" fmla="*/ 158 h 179"/>
                <a:gd name="T26" fmla="*/ 411 w 418"/>
                <a:gd name="T27" fmla="*/ 156 h 179"/>
                <a:gd name="T28" fmla="*/ 406 w 418"/>
                <a:gd name="T29" fmla="*/ 155 h 179"/>
                <a:gd name="T30" fmla="*/ 357 w 418"/>
                <a:gd name="T31" fmla="*/ 155 h 179"/>
                <a:gd name="T32" fmla="*/ 296 w 418"/>
                <a:gd name="T33" fmla="*/ 8 h 179"/>
                <a:gd name="T34" fmla="*/ 293 w 418"/>
                <a:gd name="T35" fmla="*/ 3 h 179"/>
                <a:gd name="T36" fmla="*/ 289 w 418"/>
                <a:gd name="T37" fmla="*/ 0 h 179"/>
                <a:gd name="T38" fmla="*/ 284 w 418"/>
                <a:gd name="T39" fmla="*/ 0 h 179"/>
                <a:gd name="T40" fmla="*/ 279 w 418"/>
                <a:gd name="T41" fmla="*/ 2 h 179"/>
                <a:gd name="T42" fmla="*/ 242 w 418"/>
                <a:gd name="T43" fmla="*/ 24 h 179"/>
                <a:gd name="T44" fmla="*/ 235 w 418"/>
                <a:gd name="T45" fmla="*/ 27 h 179"/>
                <a:gd name="T46" fmla="*/ 226 w 418"/>
                <a:gd name="T47" fmla="*/ 30 h 179"/>
                <a:gd name="T48" fmla="*/ 219 w 418"/>
                <a:gd name="T49" fmla="*/ 31 h 179"/>
                <a:gd name="T50" fmla="*/ 210 w 418"/>
                <a:gd name="T51" fmla="*/ 33 h 179"/>
                <a:gd name="T52" fmla="*/ 201 w 418"/>
                <a:gd name="T53" fmla="*/ 31 h 179"/>
                <a:gd name="T54" fmla="*/ 192 w 418"/>
                <a:gd name="T55" fmla="*/ 30 h 179"/>
                <a:gd name="T56" fmla="*/ 184 w 418"/>
                <a:gd name="T57" fmla="*/ 27 h 179"/>
                <a:gd name="T58" fmla="*/ 176 w 418"/>
                <a:gd name="T59" fmla="*/ 24 h 179"/>
                <a:gd name="T60" fmla="*/ 139 w 418"/>
                <a:gd name="T61" fmla="*/ 2 h 179"/>
                <a:gd name="T62" fmla="*/ 135 w 418"/>
                <a:gd name="T63" fmla="*/ 0 h 179"/>
                <a:gd name="T64" fmla="*/ 130 w 418"/>
                <a:gd name="T65" fmla="*/ 0 h 179"/>
                <a:gd name="T66" fmla="*/ 125 w 418"/>
                <a:gd name="T67" fmla="*/ 3 h 179"/>
                <a:gd name="T68" fmla="*/ 122 w 418"/>
                <a:gd name="T69" fmla="*/ 8 h 179"/>
                <a:gd name="T70" fmla="*/ 61 w 418"/>
                <a:gd name="T71" fmla="*/ 155 h 179"/>
                <a:gd name="T72" fmla="*/ 12 w 418"/>
                <a:gd name="T73" fmla="*/ 155 h 179"/>
                <a:gd name="T74" fmla="*/ 8 w 418"/>
                <a:gd name="T75" fmla="*/ 156 h 179"/>
                <a:gd name="T76" fmla="*/ 4 w 418"/>
                <a:gd name="T77" fmla="*/ 158 h 179"/>
                <a:gd name="T78" fmla="*/ 2 w 418"/>
                <a:gd name="T79" fmla="*/ 162 h 179"/>
                <a:gd name="T80" fmla="*/ 0 w 418"/>
                <a:gd name="T81" fmla="*/ 167 h 179"/>
                <a:gd name="T82" fmla="*/ 2 w 418"/>
                <a:gd name="T83" fmla="*/ 171 h 179"/>
                <a:gd name="T84" fmla="*/ 4 w 418"/>
                <a:gd name="T85" fmla="*/ 175 h 179"/>
                <a:gd name="T86" fmla="*/ 8 w 418"/>
                <a:gd name="T87" fmla="*/ 178 h 179"/>
                <a:gd name="T88" fmla="*/ 12 w 418"/>
                <a:gd name="T8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8" h="179">
                  <a:moveTo>
                    <a:pt x="12" y="179"/>
                  </a:moveTo>
                  <a:lnTo>
                    <a:pt x="69" y="179"/>
                  </a:lnTo>
                  <a:lnTo>
                    <a:pt x="69" y="179"/>
                  </a:lnTo>
                  <a:lnTo>
                    <a:pt x="69" y="179"/>
                  </a:lnTo>
                  <a:lnTo>
                    <a:pt x="69" y="179"/>
                  </a:lnTo>
                  <a:lnTo>
                    <a:pt x="69" y="179"/>
                  </a:lnTo>
                  <a:lnTo>
                    <a:pt x="406" y="179"/>
                  </a:lnTo>
                  <a:lnTo>
                    <a:pt x="411" y="178"/>
                  </a:lnTo>
                  <a:lnTo>
                    <a:pt x="415" y="175"/>
                  </a:lnTo>
                  <a:lnTo>
                    <a:pt x="418" y="171"/>
                  </a:lnTo>
                  <a:lnTo>
                    <a:pt x="418" y="167"/>
                  </a:lnTo>
                  <a:lnTo>
                    <a:pt x="418" y="162"/>
                  </a:lnTo>
                  <a:lnTo>
                    <a:pt x="415" y="158"/>
                  </a:lnTo>
                  <a:lnTo>
                    <a:pt x="411" y="156"/>
                  </a:lnTo>
                  <a:lnTo>
                    <a:pt x="406" y="155"/>
                  </a:lnTo>
                  <a:lnTo>
                    <a:pt x="357" y="155"/>
                  </a:lnTo>
                  <a:lnTo>
                    <a:pt x="296" y="8"/>
                  </a:lnTo>
                  <a:lnTo>
                    <a:pt x="293" y="3"/>
                  </a:lnTo>
                  <a:lnTo>
                    <a:pt x="289" y="0"/>
                  </a:lnTo>
                  <a:lnTo>
                    <a:pt x="284" y="0"/>
                  </a:lnTo>
                  <a:lnTo>
                    <a:pt x="279" y="2"/>
                  </a:lnTo>
                  <a:lnTo>
                    <a:pt x="242" y="24"/>
                  </a:lnTo>
                  <a:lnTo>
                    <a:pt x="235" y="27"/>
                  </a:lnTo>
                  <a:lnTo>
                    <a:pt x="226" y="30"/>
                  </a:lnTo>
                  <a:lnTo>
                    <a:pt x="219" y="31"/>
                  </a:lnTo>
                  <a:lnTo>
                    <a:pt x="210" y="33"/>
                  </a:lnTo>
                  <a:lnTo>
                    <a:pt x="201" y="31"/>
                  </a:lnTo>
                  <a:lnTo>
                    <a:pt x="192" y="30"/>
                  </a:lnTo>
                  <a:lnTo>
                    <a:pt x="184" y="27"/>
                  </a:lnTo>
                  <a:lnTo>
                    <a:pt x="176" y="24"/>
                  </a:lnTo>
                  <a:lnTo>
                    <a:pt x="139" y="2"/>
                  </a:lnTo>
                  <a:lnTo>
                    <a:pt x="135" y="0"/>
                  </a:lnTo>
                  <a:lnTo>
                    <a:pt x="130" y="0"/>
                  </a:lnTo>
                  <a:lnTo>
                    <a:pt x="125" y="3"/>
                  </a:lnTo>
                  <a:lnTo>
                    <a:pt x="122" y="8"/>
                  </a:lnTo>
                  <a:lnTo>
                    <a:pt x="61" y="155"/>
                  </a:lnTo>
                  <a:lnTo>
                    <a:pt x="12" y="155"/>
                  </a:lnTo>
                  <a:lnTo>
                    <a:pt x="8" y="156"/>
                  </a:lnTo>
                  <a:lnTo>
                    <a:pt x="4" y="158"/>
                  </a:lnTo>
                  <a:lnTo>
                    <a:pt x="2" y="162"/>
                  </a:lnTo>
                  <a:lnTo>
                    <a:pt x="0" y="167"/>
                  </a:lnTo>
                  <a:lnTo>
                    <a:pt x="2" y="171"/>
                  </a:lnTo>
                  <a:lnTo>
                    <a:pt x="4" y="175"/>
                  </a:lnTo>
                  <a:lnTo>
                    <a:pt x="8" y="178"/>
                  </a:lnTo>
                  <a:lnTo>
                    <a:pt x="12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3739">
              <a:extLst>
                <a:ext uri="{FF2B5EF4-FFF2-40B4-BE49-F238E27FC236}">
                  <a16:creationId xmlns="" xmlns:a16="http://schemas.microsoft.com/office/drawing/2014/main" id="{9671B333-C075-48D3-8FFF-587DD3693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913" y="7253288"/>
              <a:ext cx="44450" cy="44450"/>
            </a:xfrm>
            <a:custGeom>
              <a:avLst/>
              <a:gdLst>
                <a:gd name="T0" fmla="*/ 0 w 113"/>
                <a:gd name="T1" fmla="*/ 44 h 111"/>
                <a:gd name="T2" fmla="*/ 77 w 113"/>
                <a:gd name="T3" fmla="*/ 111 h 111"/>
                <a:gd name="T4" fmla="*/ 113 w 113"/>
                <a:gd name="T5" fmla="*/ 9 h 111"/>
                <a:gd name="T6" fmla="*/ 97 w 113"/>
                <a:gd name="T7" fmla="*/ 0 h 111"/>
                <a:gd name="T8" fmla="*/ 0 w 113"/>
                <a:gd name="T9" fmla="*/ 4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1">
                  <a:moveTo>
                    <a:pt x="0" y="44"/>
                  </a:moveTo>
                  <a:lnTo>
                    <a:pt x="77" y="111"/>
                  </a:lnTo>
                  <a:lnTo>
                    <a:pt x="113" y="9"/>
                  </a:lnTo>
                  <a:lnTo>
                    <a:pt x="97" y="0"/>
                  </a:ln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3" name="Freeform 3445">
            <a:extLst>
              <a:ext uri="{FF2B5EF4-FFF2-40B4-BE49-F238E27FC236}">
                <a16:creationId xmlns="" xmlns:a16="http://schemas.microsoft.com/office/drawing/2014/main" id="{FE3F3687-9239-4867-9FCB-3A61E40B89EE}"/>
              </a:ext>
            </a:extLst>
          </p:cNvPr>
          <p:cNvSpPr>
            <a:spLocks/>
          </p:cNvSpPr>
          <p:nvPr/>
        </p:nvSpPr>
        <p:spPr bwMode="auto">
          <a:xfrm>
            <a:off x="6647539" y="1225949"/>
            <a:ext cx="369983" cy="409067"/>
          </a:xfrm>
          <a:custGeom>
            <a:avLst/>
            <a:gdLst>
              <a:gd name="T0" fmla="*/ 384 w 569"/>
              <a:gd name="T1" fmla="*/ 376 h 628"/>
              <a:gd name="T2" fmla="*/ 359 w 569"/>
              <a:gd name="T3" fmla="*/ 309 h 628"/>
              <a:gd name="T4" fmla="*/ 379 w 569"/>
              <a:gd name="T5" fmla="*/ 290 h 628"/>
              <a:gd name="T6" fmla="*/ 397 w 569"/>
              <a:gd name="T7" fmla="*/ 253 h 628"/>
              <a:gd name="T8" fmla="*/ 406 w 569"/>
              <a:gd name="T9" fmla="*/ 213 h 628"/>
              <a:gd name="T10" fmla="*/ 415 w 569"/>
              <a:gd name="T11" fmla="*/ 203 h 628"/>
              <a:gd name="T12" fmla="*/ 420 w 569"/>
              <a:gd name="T13" fmla="*/ 184 h 628"/>
              <a:gd name="T14" fmla="*/ 416 w 569"/>
              <a:gd name="T15" fmla="*/ 154 h 628"/>
              <a:gd name="T16" fmla="*/ 411 w 569"/>
              <a:gd name="T17" fmla="*/ 123 h 628"/>
              <a:gd name="T18" fmla="*/ 420 w 569"/>
              <a:gd name="T19" fmla="*/ 78 h 628"/>
              <a:gd name="T20" fmla="*/ 415 w 569"/>
              <a:gd name="T21" fmla="*/ 46 h 628"/>
              <a:gd name="T22" fmla="*/ 402 w 569"/>
              <a:gd name="T23" fmla="*/ 28 h 628"/>
              <a:gd name="T24" fmla="*/ 382 w 569"/>
              <a:gd name="T25" fmla="*/ 15 h 628"/>
              <a:gd name="T26" fmla="*/ 341 w 569"/>
              <a:gd name="T27" fmla="*/ 3 h 628"/>
              <a:gd name="T28" fmla="*/ 291 w 569"/>
              <a:gd name="T29" fmla="*/ 1 h 628"/>
              <a:gd name="T30" fmla="*/ 245 w 569"/>
              <a:gd name="T31" fmla="*/ 10 h 628"/>
              <a:gd name="T32" fmla="*/ 213 w 569"/>
              <a:gd name="T33" fmla="*/ 27 h 628"/>
              <a:gd name="T34" fmla="*/ 200 w 569"/>
              <a:gd name="T35" fmla="*/ 42 h 628"/>
              <a:gd name="T36" fmla="*/ 181 w 569"/>
              <a:gd name="T37" fmla="*/ 44 h 628"/>
              <a:gd name="T38" fmla="*/ 163 w 569"/>
              <a:gd name="T39" fmla="*/ 56 h 628"/>
              <a:gd name="T40" fmla="*/ 154 w 569"/>
              <a:gd name="T41" fmla="*/ 86 h 628"/>
              <a:gd name="T42" fmla="*/ 164 w 569"/>
              <a:gd name="T43" fmla="*/ 139 h 628"/>
              <a:gd name="T44" fmla="*/ 160 w 569"/>
              <a:gd name="T45" fmla="*/ 141 h 628"/>
              <a:gd name="T46" fmla="*/ 153 w 569"/>
              <a:gd name="T47" fmla="*/ 154 h 628"/>
              <a:gd name="T48" fmla="*/ 149 w 569"/>
              <a:gd name="T49" fmla="*/ 184 h 628"/>
              <a:gd name="T50" fmla="*/ 153 w 569"/>
              <a:gd name="T51" fmla="*/ 202 h 628"/>
              <a:gd name="T52" fmla="*/ 163 w 569"/>
              <a:gd name="T53" fmla="*/ 213 h 628"/>
              <a:gd name="T54" fmla="*/ 169 w 569"/>
              <a:gd name="T55" fmla="*/ 236 h 628"/>
              <a:gd name="T56" fmla="*/ 180 w 569"/>
              <a:gd name="T57" fmla="*/ 268 h 628"/>
              <a:gd name="T58" fmla="*/ 203 w 569"/>
              <a:gd name="T59" fmla="*/ 299 h 628"/>
              <a:gd name="T60" fmla="*/ 215 w 569"/>
              <a:gd name="T61" fmla="*/ 367 h 628"/>
              <a:gd name="T62" fmla="*/ 177 w 569"/>
              <a:gd name="T63" fmla="*/ 381 h 628"/>
              <a:gd name="T64" fmla="*/ 111 w 569"/>
              <a:gd name="T65" fmla="*/ 404 h 628"/>
              <a:gd name="T66" fmla="*/ 47 w 569"/>
              <a:gd name="T67" fmla="*/ 434 h 628"/>
              <a:gd name="T68" fmla="*/ 22 w 569"/>
              <a:gd name="T69" fmla="*/ 456 h 628"/>
              <a:gd name="T70" fmla="*/ 10 w 569"/>
              <a:gd name="T71" fmla="*/ 487 h 628"/>
              <a:gd name="T72" fmla="*/ 1 w 569"/>
              <a:gd name="T73" fmla="*/ 557 h 628"/>
              <a:gd name="T74" fmla="*/ 0 w 569"/>
              <a:gd name="T75" fmla="*/ 620 h 628"/>
              <a:gd name="T76" fmla="*/ 11 w 569"/>
              <a:gd name="T77" fmla="*/ 628 h 628"/>
              <a:gd name="T78" fmla="*/ 565 w 569"/>
              <a:gd name="T79" fmla="*/ 624 h 628"/>
              <a:gd name="T80" fmla="*/ 569 w 569"/>
              <a:gd name="T81" fmla="*/ 597 h 628"/>
              <a:gd name="T82" fmla="*/ 562 w 569"/>
              <a:gd name="T83" fmla="*/ 510 h 628"/>
              <a:gd name="T84" fmla="*/ 551 w 569"/>
              <a:gd name="T85" fmla="*/ 461 h 628"/>
              <a:gd name="T86" fmla="*/ 537 w 569"/>
              <a:gd name="T87" fmla="*/ 444 h 628"/>
              <a:gd name="T88" fmla="*/ 484 w 569"/>
              <a:gd name="T89" fmla="*/ 413 h 628"/>
              <a:gd name="T90" fmla="*/ 408 w 569"/>
              <a:gd name="T91" fmla="*/ 385 h 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69" h="628">
                <a:moveTo>
                  <a:pt x="408" y="385"/>
                </a:moveTo>
                <a:lnTo>
                  <a:pt x="397" y="380"/>
                </a:lnTo>
                <a:lnTo>
                  <a:pt x="384" y="376"/>
                </a:lnTo>
                <a:lnTo>
                  <a:pt x="372" y="372"/>
                </a:lnTo>
                <a:lnTo>
                  <a:pt x="359" y="367"/>
                </a:lnTo>
                <a:lnTo>
                  <a:pt x="359" y="309"/>
                </a:lnTo>
                <a:lnTo>
                  <a:pt x="366" y="306"/>
                </a:lnTo>
                <a:lnTo>
                  <a:pt x="371" y="299"/>
                </a:lnTo>
                <a:lnTo>
                  <a:pt x="379" y="290"/>
                </a:lnTo>
                <a:lnTo>
                  <a:pt x="385" y="280"/>
                </a:lnTo>
                <a:lnTo>
                  <a:pt x="390" y="268"/>
                </a:lnTo>
                <a:lnTo>
                  <a:pt x="397" y="253"/>
                </a:lnTo>
                <a:lnTo>
                  <a:pt x="400" y="236"/>
                </a:lnTo>
                <a:lnTo>
                  <a:pt x="402" y="216"/>
                </a:lnTo>
                <a:lnTo>
                  <a:pt x="406" y="213"/>
                </a:lnTo>
                <a:lnTo>
                  <a:pt x="409" y="211"/>
                </a:lnTo>
                <a:lnTo>
                  <a:pt x="412" y="207"/>
                </a:lnTo>
                <a:lnTo>
                  <a:pt x="415" y="203"/>
                </a:lnTo>
                <a:lnTo>
                  <a:pt x="417" y="198"/>
                </a:lnTo>
                <a:lnTo>
                  <a:pt x="418" y="191"/>
                </a:lnTo>
                <a:lnTo>
                  <a:pt x="420" y="184"/>
                </a:lnTo>
                <a:lnTo>
                  <a:pt x="420" y="177"/>
                </a:lnTo>
                <a:lnTo>
                  <a:pt x="418" y="164"/>
                </a:lnTo>
                <a:lnTo>
                  <a:pt x="416" y="154"/>
                </a:lnTo>
                <a:lnTo>
                  <a:pt x="411" y="145"/>
                </a:lnTo>
                <a:lnTo>
                  <a:pt x="406" y="140"/>
                </a:lnTo>
                <a:lnTo>
                  <a:pt x="411" y="123"/>
                </a:lnTo>
                <a:lnTo>
                  <a:pt x="417" y="101"/>
                </a:lnTo>
                <a:lnTo>
                  <a:pt x="418" y="90"/>
                </a:lnTo>
                <a:lnTo>
                  <a:pt x="420" y="78"/>
                </a:lnTo>
                <a:lnTo>
                  <a:pt x="420" y="65"/>
                </a:lnTo>
                <a:lnTo>
                  <a:pt x="417" y="53"/>
                </a:lnTo>
                <a:lnTo>
                  <a:pt x="415" y="46"/>
                </a:lnTo>
                <a:lnTo>
                  <a:pt x="412" y="40"/>
                </a:lnTo>
                <a:lnTo>
                  <a:pt x="407" y="33"/>
                </a:lnTo>
                <a:lnTo>
                  <a:pt x="402" y="28"/>
                </a:lnTo>
                <a:lnTo>
                  <a:pt x="397" y="23"/>
                </a:lnTo>
                <a:lnTo>
                  <a:pt x="390" y="19"/>
                </a:lnTo>
                <a:lnTo>
                  <a:pt x="382" y="15"/>
                </a:lnTo>
                <a:lnTo>
                  <a:pt x="375" y="11"/>
                </a:lnTo>
                <a:lnTo>
                  <a:pt x="359" y="6"/>
                </a:lnTo>
                <a:lnTo>
                  <a:pt x="341" y="3"/>
                </a:lnTo>
                <a:lnTo>
                  <a:pt x="325" y="1"/>
                </a:lnTo>
                <a:lnTo>
                  <a:pt x="307" y="0"/>
                </a:lnTo>
                <a:lnTo>
                  <a:pt x="291" y="1"/>
                </a:lnTo>
                <a:lnTo>
                  <a:pt x="276" y="3"/>
                </a:lnTo>
                <a:lnTo>
                  <a:pt x="259" y="5"/>
                </a:lnTo>
                <a:lnTo>
                  <a:pt x="245" y="10"/>
                </a:lnTo>
                <a:lnTo>
                  <a:pt x="231" y="15"/>
                </a:lnTo>
                <a:lnTo>
                  <a:pt x="218" y="23"/>
                </a:lnTo>
                <a:lnTo>
                  <a:pt x="213" y="27"/>
                </a:lnTo>
                <a:lnTo>
                  <a:pt x="208" y="32"/>
                </a:lnTo>
                <a:lnTo>
                  <a:pt x="204" y="37"/>
                </a:lnTo>
                <a:lnTo>
                  <a:pt x="200" y="42"/>
                </a:lnTo>
                <a:lnTo>
                  <a:pt x="194" y="42"/>
                </a:lnTo>
                <a:lnTo>
                  <a:pt x="186" y="42"/>
                </a:lnTo>
                <a:lnTo>
                  <a:pt x="181" y="44"/>
                </a:lnTo>
                <a:lnTo>
                  <a:pt x="176" y="46"/>
                </a:lnTo>
                <a:lnTo>
                  <a:pt x="168" y="51"/>
                </a:lnTo>
                <a:lnTo>
                  <a:pt x="163" y="56"/>
                </a:lnTo>
                <a:lnTo>
                  <a:pt x="158" y="65"/>
                </a:lnTo>
                <a:lnTo>
                  <a:pt x="155" y="76"/>
                </a:lnTo>
                <a:lnTo>
                  <a:pt x="154" y="86"/>
                </a:lnTo>
                <a:lnTo>
                  <a:pt x="155" y="98"/>
                </a:lnTo>
                <a:lnTo>
                  <a:pt x="159" y="119"/>
                </a:lnTo>
                <a:lnTo>
                  <a:pt x="164" y="139"/>
                </a:lnTo>
                <a:lnTo>
                  <a:pt x="164" y="139"/>
                </a:lnTo>
                <a:lnTo>
                  <a:pt x="164" y="139"/>
                </a:lnTo>
                <a:lnTo>
                  <a:pt x="160" y="141"/>
                </a:lnTo>
                <a:lnTo>
                  <a:pt x="158" y="145"/>
                </a:lnTo>
                <a:lnTo>
                  <a:pt x="155" y="149"/>
                </a:lnTo>
                <a:lnTo>
                  <a:pt x="153" y="154"/>
                </a:lnTo>
                <a:lnTo>
                  <a:pt x="149" y="164"/>
                </a:lnTo>
                <a:lnTo>
                  <a:pt x="149" y="177"/>
                </a:lnTo>
                <a:lnTo>
                  <a:pt x="149" y="184"/>
                </a:lnTo>
                <a:lnTo>
                  <a:pt x="150" y="190"/>
                </a:lnTo>
                <a:lnTo>
                  <a:pt x="151" y="196"/>
                </a:lnTo>
                <a:lnTo>
                  <a:pt x="153" y="202"/>
                </a:lnTo>
                <a:lnTo>
                  <a:pt x="155" y="205"/>
                </a:lnTo>
                <a:lnTo>
                  <a:pt x="159" y="211"/>
                </a:lnTo>
                <a:lnTo>
                  <a:pt x="163" y="213"/>
                </a:lnTo>
                <a:lnTo>
                  <a:pt x="167" y="216"/>
                </a:lnTo>
                <a:lnTo>
                  <a:pt x="167" y="226"/>
                </a:lnTo>
                <a:lnTo>
                  <a:pt x="169" y="236"/>
                </a:lnTo>
                <a:lnTo>
                  <a:pt x="171" y="245"/>
                </a:lnTo>
                <a:lnTo>
                  <a:pt x="173" y="253"/>
                </a:lnTo>
                <a:lnTo>
                  <a:pt x="180" y="268"/>
                </a:lnTo>
                <a:lnTo>
                  <a:pt x="187" y="281"/>
                </a:lnTo>
                <a:lnTo>
                  <a:pt x="195" y="291"/>
                </a:lnTo>
                <a:lnTo>
                  <a:pt x="203" y="299"/>
                </a:lnTo>
                <a:lnTo>
                  <a:pt x="209" y="306"/>
                </a:lnTo>
                <a:lnTo>
                  <a:pt x="215" y="311"/>
                </a:lnTo>
                <a:lnTo>
                  <a:pt x="215" y="367"/>
                </a:lnTo>
                <a:lnTo>
                  <a:pt x="203" y="372"/>
                </a:lnTo>
                <a:lnTo>
                  <a:pt x="190" y="376"/>
                </a:lnTo>
                <a:lnTo>
                  <a:pt x="177" y="381"/>
                </a:lnTo>
                <a:lnTo>
                  <a:pt x="164" y="385"/>
                </a:lnTo>
                <a:lnTo>
                  <a:pt x="137" y="395"/>
                </a:lnTo>
                <a:lnTo>
                  <a:pt x="111" y="404"/>
                </a:lnTo>
                <a:lnTo>
                  <a:pt x="87" y="413"/>
                </a:lnTo>
                <a:lnTo>
                  <a:pt x="65" y="424"/>
                </a:lnTo>
                <a:lnTo>
                  <a:pt x="47" y="434"/>
                </a:lnTo>
                <a:lnTo>
                  <a:pt x="32" y="444"/>
                </a:lnTo>
                <a:lnTo>
                  <a:pt x="25" y="449"/>
                </a:lnTo>
                <a:lnTo>
                  <a:pt x="22" y="456"/>
                </a:lnTo>
                <a:lnTo>
                  <a:pt x="18" y="462"/>
                </a:lnTo>
                <a:lnTo>
                  <a:pt x="14" y="467"/>
                </a:lnTo>
                <a:lnTo>
                  <a:pt x="10" y="487"/>
                </a:lnTo>
                <a:lnTo>
                  <a:pt x="6" y="510"/>
                </a:lnTo>
                <a:lnTo>
                  <a:pt x="4" y="533"/>
                </a:lnTo>
                <a:lnTo>
                  <a:pt x="1" y="557"/>
                </a:lnTo>
                <a:lnTo>
                  <a:pt x="0" y="597"/>
                </a:lnTo>
                <a:lnTo>
                  <a:pt x="0" y="616"/>
                </a:lnTo>
                <a:lnTo>
                  <a:pt x="0" y="620"/>
                </a:lnTo>
                <a:lnTo>
                  <a:pt x="2" y="624"/>
                </a:lnTo>
                <a:lnTo>
                  <a:pt x="6" y="627"/>
                </a:lnTo>
                <a:lnTo>
                  <a:pt x="11" y="628"/>
                </a:lnTo>
                <a:lnTo>
                  <a:pt x="557" y="628"/>
                </a:lnTo>
                <a:lnTo>
                  <a:pt x="561" y="627"/>
                </a:lnTo>
                <a:lnTo>
                  <a:pt x="565" y="624"/>
                </a:lnTo>
                <a:lnTo>
                  <a:pt x="567" y="620"/>
                </a:lnTo>
                <a:lnTo>
                  <a:pt x="569" y="616"/>
                </a:lnTo>
                <a:lnTo>
                  <a:pt x="569" y="597"/>
                </a:lnTo>
                <a:lnTo>
                  <a:pt x="567" y="557"/>
                </a:lnTo>
                <a:lnTo>
                  <a:pt x="565" y="533"/>
                </a:lnTo>
                <a:lnTo>
                  <a:pt x="562" y="510"/>
                </a:lnTo>
                <a:lnTo>
                  <a:pt x="558" y="487"/>
                </a:lnTo>
                <a:lnTo>
                  <a:pt x="555" y="467"/>
                </a:lnTo>
                <a:lnTo>
                  <a:pt x="551" y="461"/>
                </a:lnTo>
                <a:lnTo>
                  <a:pt x="547" y="456"/>
                </a:lnTo>
                <a:lnTo>
                  <a:pt x="543" y="449"/>
                </a:lnTo>
                <a:lnTo>
                  <a:pt x="537" y="444"/>
                </a:lnTo>
                <a:lnTo>
                  <a:pt x="522" y="433"/>
                </a:lnTo>
                <a:lnTo>
                  <a:pt x="504" y="422"/>
                </a:lnTo>
                <a:lnTo>
                  <a:pt x="484" y="413"/>
                </a:lnTo>
                <a:lnTo>
                  <a:pt x="461" y="404"/>
                </a:lnTo>
                <a:lnTo>
                  <a:pt x="435" y="394"/>
                </a:lnTo>
                <a:lnTo>
                  <a:pt x="408" y="3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 3446">
            <a:extLst>
              <a:ext uri="{FF2B5EF4-FFF2-40B4-BE49-F238E27FC236}">
                <a16:creationId xmlns="" xmlns:a16="http://schemas.microsoft.com/office/drawing/2014/main" id="{CFDFD8F3-1970-4A20-B0E5-9317805F5865}"/>
              </a:ext>
            </a:extLst>
          </p:cNvPr>
          <p:cNvSpPr>
            <a:spLocks/>
          </p:cNvSpPr>
          <p:nvPr/>
        </p:nvSpPr>
        <p:spPr bwMode="auto">
          <a:xfrm>
            <a:off x="6879782" y="1228555"/>
            <a:ext cx="184991" cy="406461"/>
          </a:xfrm>
          <a:custGeom>
            <a:avLst/>
            <a:gdLst>
              <a:gd name="T0" fmla="*/ 258 w 281"/>
              <a:gd name="T1" fmla="*/ 450 h 625"/>
              <a:gd name="T2" fmla="*/ 234 w 281"/>
              <a:gd name="T3" fmla="*/ 428 h 625"/>
              <a:gd name="T4" fmla="*/ 199 w 281"/>
              <a:gd name="T5" fmla="*/ 408 h 625"/>
              <a:gd name="T6" fmla="*/ 103 w 281"/>
              <a:gd name="T7" fmla="*/ 367 h 625"/>
              <a:gd name="T8" fmla="*/ 65 w 281"/>
              <a:gd name="T9" fmla="*/ 319 h 625"/>
              <a:gd name="T10" fmla="*/ 86 w 281"/>
              <a:gd name="T11" fmla="*/ 301 h 625"/>
              <a:gd name="T12" fmla="*/ 108 w 281"/>
              <a:gd name="T13" fmla="*/ 265 h 625"/>
              <a:gd name="T14" fmla="*/ 113 w 281"/>
              <a:gd name="T15" fmla="*/ 238 h 625"/>
              <a:gd name="T16" fmla="*/ 122 w 281"/>
              <a:gd name="T17" fmla="*/ 223 h 625"/>
              <a:gd name="T18" fmla="*/ 130 w 281"/>
              <a:gd name="T19" fmla="*/ 209 h 625"/>
              <a:gd name="T20" fmla="*/ 132 w 281"/>
              <a:gd name="T21" fmla="*/ 188 h 625"/>
              <a:gd name="T22" fmla="*/ 123 w 281"/>
              <a:gd name="T23" fmla="*/ 157 h 625"/>
              <a:gd name="T24" fmla="*/ 118 w 281"/>
              <a:gd name="T25" fmla="*/ 151 h 625"/>
              <a:gd name="T26" fmla="*/ 131 w 281"/>
              <a:gd name="T27" fmla="*/ 97 h 625"/>
              <a:gd name="T28" fmla="*/ 130 w 281"/>
              <a:gd name="T29" fmla="*/ 59 h 625"/>
              <a:gd name="T30" fmla="*/ 117 w 281"/>
              <a:gd name="T31" fmla="*/ 35 h 625"/>
              <a:gd name="T32" fmla="*/ 94 w 281"/>
              <a:gd name="T33" fmla="*/ 15 h 625"/>
              <a:gd name="T34" fmla="*/ 65 w 281"/>
              <a:gd name="T35" fmla="*/ 2 h 625"/>
              <a:gd name="T36" fmla="*/ 38 w 281"/>
              <a:gd name="T37" fmla="*/ 0 h 625"/>
              <a:gd name="T38" fmla="*/ 13 w 281"/>
              <a:gd name="T39" fmla="*/ 7 h 625"/>
              <a:gd name="T40" fmla="*/ 0 w 281"/>
              <a:gd name="T41" fmla="*/ 20 h 625"/>
              <a:gd name="T42" fmla="*/ 5 w 281"/>
              <a:gd name="T43" fmla="*/ 32 h 625"/>
              <a:gd name="T44" fmla="*/ 18 w 281"/>
              <a:gd name="T45" fmla="*/ 32 h 625"/>
              <a:gd name="T46" fmla="*/ 38 w 281"/>
              <a:gd name="T47" fmla="*/ 24 h 625"/>
              <a:gd name="T48" fmla="*/ 67 w 281"/>
              <a:gd name="T49" fmla="*/ 28 h 625"/>
              <a:gd name="T50" fmla="*/ 89 w 281"/>
              <a:gd name="T51" fmla="*/ 41 h 625"/>
              <a:gd name="T52" fmla="*/ 103 w 281"/>
              <a:gd name="T53" fmla="*/ 56 h 625"/>
              <a:gd name="T54" fmla="*/ 108 w 281"/>
              <a:gd name="T55" fmla="*/ 75 h 625"/>
              <a:gd name="T56" fmla="*/ 105 w 281"/>
              <a:gd name="T57" fmla="*/ 107 h 625"/>
              <a:gd name="T58" fmla="*/ 92 w 281"/>
              <a:gd name="T59" fmla="*/ 152 h 625"/>
              <a:gd name="T60" fmla="*/ 94 w 281"/>
              <a:gd name="T61" fmla="*/ 166 h 625"/>
              <a:gd name="T62" fmla="*/ 104 w 281"/>
              <a:gd name="T63" fmla="*/ 172 h 625"/>
              <a:gd name="T64" fmla="*/ 109 w 281"/>
              <a:gd name="T65" fmla="*/ 188 h 625"/>
              <a:gd name="T66" fmla="*/ 104 w 281"/>
              <a:gd name="T67" fmla="*/ 206 h 625"/>
              <a:gd name="T68" fmla="*/ 94 w 281"/>
              <a:gd name="T69" fmla="*/ 210 h 625"/>
              <a:gd name="T70" fmla="*/ 90 w 281"/>
              <a:gd name="T71" fmla="*/ 231 h 625"/>
              <a:gd name="T72" fmla="*/ 85 w 281"/>
              <a:gd name="T73" fmla="*/ 259 h 625"/>
              <a:gd name="T74" fmla="*/ 55 w 281"/>
              <a:gd name="T75" fmla="*/ 297 h 625"/>
              <a:gd name="T76" fmla="*/ 44 w 281"/>
              <a:gd name="T77" fmla="*/ 306 h 625"/>
              <a:gd name="T78" fmla="*/ 41 w 281"/>
              <a:gd name="T79" fmla="*/ 360 h 625"/>
              <a:gd name="T80" fmla="*/ 46 w 281"/>
              <a:gd name="T81" fmla="*/ 371 h 625"/>
              <a:gd name="T82" fmla="*/ 119 w 281"/>
              <a:gd name="T83" fmla="*/ 399 h 625"/>
              <a:gd name="T84" fmla="*/ 222 w 281"/>
              <a:gd name="T85" fmla="*/ 449 h 625"/>
              <a:gd name="T86" fmla="*/ 241 w 281"/>
              <a:gd name="T87" fmla="*/ 467 h 625"/>
              <a:gd name="T88" fmla="*/ 250 w 281"/>
              <a:gd name="T89" fmla="*/ 503 h 625"/>
              <a:gd name="T90" fmla="*/ 257 w 281"/>
              <a:gd name="T91" fmla="*/ 574 h 625"/>
              <a:gd name="T92" fmla="*/ 204 w 281"/>
              <a:gd name="T93" fmla="*/ 602 h 625"/>
              <a:gd name="T94" fmla="*/ 196 w 281"/>
              <a:gd name="T95" fmla="*/ 613 h 625"/>
              <a:gd name="T96" fmla="*/ 204 w 281"/>
              <a:gd name="T97" fmla="*/ 624 h 625"/>
              <a:gd name="T98" fmla="*/ 273 w 281"/>
              <a:gd name="T99" fmla="*/ 624 h 625"/>
              <a:gd name="T100" fmla="*/ 281 w 281"/>
              <a:gd name="T101" fmla="*/ 613 h 625"/>
              <a:gd name="T102" fmla="*/ 277 w 281"/>
              <a:gd name="T103" fmla="*/ 530 h 625"/>
              <a:gd name="T104" fmla="*/ 267 w 281"/>
              <a:gd name="T105" fmla="*/ 464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81" h="625">
                <a:moveTo>
                  <a:pt x="267" y="464"/>
                </a:moveTo>
                <a:lnTo>
                  <a:pt x="263" y="457"/>
                </a:lnTo>
                <a:lnTo>
                  <a:pt x="258" y="450"/>
                </a:lnTo>
                <a:lnTo>
                  <a:pt x="252" y="443"/>
                </a:lnTo>
                <a:lnTo>
                  <a:pt x="244" y="435"/>
                </a:lnTo>
                <a:lnTo>
                  <a:pt x="234" y="428"/>
                </a:lnTo>
                <a:lnTo>
                  <a:pt x="223" y="421"/>
                </a:lnTo>
                <a:lnTo>
                  <a:pt x="212" y="414"/>
                </a:lnTo>
                <a:lnTo>
                  <a:pt x="199" y="408"/>
                </a:lnTo>
                <a:lnTo>
                  <a:pt x="169" y="394"/>
                </a:lnTo>
                <a:lnTo>
                  <a:pt x="137" y="381"/>
                </a:lnTo>
                <a:lnTo>
                  <a:pt x="103" y="367"/>
                </a:lnTo>
                <a:lnTo>
                  <a:pt x="65" y="353"/>
                </a:lnTo>
                <a:lnTo>
                  <a:pt x="65" y="353"/>
                </a:lnTo>
                <a:lnTo>
                  <a:pt x="65" y="319"/>
                </a:lnTo>
                <a:lnTo>
                  <a:pt x="72" y="315"/>
                </a:lnTo>
                <a:lnTo>
                  <a:pt x="78" y="309"/>
                </a:lnTo>
                <a:lnTo>
                  <a:pt x="86" y="301"/>
                </a:lnTo>
                <a:lnTo>
                  <a:pt x="94" y="292"/>
                </a:lnTo>
                <a:lnTo>
                  <a:pt x="101" y="279"/>
                </a:lnTo>
                <a:lnTo>
                  <a:pt x="108" y="265"/>
                </a:lnTo>
                <a:lnTo>
                  <a:pt x="110" y="256"/>
                </a:lnTo>
                <a:lnTo>
                  <a:pt x="112" y="247"/>
                </a:lnTo>
                <a:lnTo>
                  <a:pt x="113" y="238"/>
                </a:lnTo>
                <a:lnTo>
                  <a:pt x="114" y="228"/>
                </a:lnTo>
                <a:lnTo>
                  <a:pt x="118" y="226"/>
                </a:lnTo>
                <a:lnTo>
                  <a:pt x="122" y="223"/>
                </a:lnTo>
                <a:lnTo>
                  <a:pt x="125" y="219"/>
                </a:lnTo>
                <a:lnTo>
                  <a:pt x="127" y="215"/>
                </a:lnTo>
                <a:lnTo>
                  <a:pt x="130" y="209"/>
                </a:lnTo>
                <a:lnTo>
                  <a:pt x="131" y="202"/>
                </a:lnTo>
                <a:lnTo>
                  <a:pt x="132" y="196"/>
                </a:lnTo>
                <a:lnTo>
                  <a:pt x="132" y="188"/>
                </a:lnTo>
                <a:lnTo>
                  <a:pt x="131" y="177"/>
                </a:lnTo>
                <a:lnTo>
                  <a:pt x="128" y="166"/>
                </a:lnTo>
                <a:lnTo>
                  <a:pt x="123" y="157"/>
                </a:lnTo>
                <a:lnTo>
                  <a:pt x="117" y="151"/>
                </a:lnTo>
                <a:lnTo>
                  <a:pt x="118" y="151"/>
                </a:lnTo>
                <a:lnTo>
                  <a:pt x="118" y="151"/>
                </a:lnTo>
                <a:lnTo>
                  <a:pt x="123" y="133"/>
                </a:lnTo>
                <a:lnTo>
                  <a:pt x="130" y="110"/>
                </a:lnTo>
                <a:lnTo>
                  <a:pt x="131" y="97"/>
                </a:lnTo>
                <a:lnTo>
                  <a:pt x="132" y="84"/>
                </a:lnTo>
                <a:lnTo>
                  <a:pt x="132" y="71"/>
                </a:lnTo>
                <a:lnTo>
                  <a:pt x="130" y="59"/>
                </a:lnTo>
                <a:lnTo>
                  <a:pt x="127" y="51"/>
                </a:lnTo>
                <a:lnTo>
                  <a:pt x="122" y="43"/>
                </a:lnTo>
                <a:lnTo>
                  <a:pt x="117" y="35"/>
                </a:lnTo>
                <a:lnTo>
                  <a:pt x="110" y="28"/>
                </a:lnTo>
                <a:lnTo>
                  <a:pt x="103" y="21"/>
                </a:lnTo>
                <a:lnTo>
                  <a:pt x="94" y="15"/>
                </a:lnTo>
                <a:lnTo>
                  <a:pt x="85" y="10"/>
                </a:lnTo>
                <a:lnTo>
                  <a:pt x="76" y="6"/>
                </a:lnTo>
                <a:lnTo>
                  <a:pt x="65" y="2"/>
                </a:lnTo>
                <a:lnTo>
                  <a:pt x="56" y="1"/>
                </a:lnTo>
                <a:lnTo>
                  <a:pt x="47" y="0"/>
                </a:lnTo>
                <a:lnTo>
                  <a:pt x="38" y="0"/>
                </a:lnTo>
                <a:lnTo>
                  <a:pt x="29" y="2"/>
                </a:lnTo>
                <a:lnTo>
                  <a:pt x="22" y="3"/>
                </a:lnTo>
                <a:lnTo>
                  <a:pt x="13" y="7"/>
                </a:lnTo>
                <a:lnTo>
                  <a:pt x="5" y="12"/>
                </a:lnTo>
                <a:lnTo>
                  <a:pt x="1" y="15"/>
                </a:lnTo>
                <a:lnTo>
                  <a:pt x="0" y="20"/>
                </a:lnTo>
                <a:lnTo>
                  <a:pt x="0" y="24"/>
                </a:lnTo>
                <a:lnTo>
                  <a:pt x="1" y="29"/>
                </a:lnTo>
                <a:lnTo>
                  <a:pt x="5" y="32"/>
                </a:lnTo>
                <a:lnTo>
                  <a:pt x="9" y="34"/>
                </a:lnTo>
                <a:lnTo>
                  <a:pt x="14" y="34"/>
                </a:lnTo>
                <a:lnTo>
                  <a:pt x="18" y="32"/>
                </a:lnTo>
                <a:lnTo>
                  <a:pt x="26" y="29"/>
                </a:lnTo>
                <a:lnTo>
                  <a:pt x="32" y="26"/>
                </a:lnTo>
                <a:lnTo>
                  <a:pt x="38" y="24"/>
                </a:lnTo>
                <a:lnTo>
                  <a:pt x="45" y="24"/>
                </a:lnTo>
                <a:lnTo>
                  <a:pt x="56" y="25"/>
                </a:lnTo>
                <a:lnTo>
                  <a:pt x="67" y="28"/>
                </a:lnTo>
                <a:lnTo>
                  <a:pt x="74" y="32"/>
                </a:lnTo>
                <a:lnTo>
                  <a:pt x="82" y="35"/>
                </a:lnTo>
                <a:lnTo>
                  <a:pt x="89" y="41"/>
                </a:lnTo>
                <a:lnTo>
                  <a:pt x="94" y="46"/>
                </a:lnTo>
                <a:lnTo>
                  <a:pt x="99" y="51"/>
                </a:lnTo>
                <a:lnTo>
                  <a:pt x="103" y="56"/>
                </a:lnTo>
                <a:lnTo>
                  <a:pt x="105" y="61"/>
                </a:lnTo>
                <a:lnTo>
                  <a:pt x="107" y="65"/>
                </a:lnTo>
                <a:lnTo>
                  <a:pt x="108" y="75"/>
                </a:lnTo>
                <a:lnTo>
                  <a:pt x="108" y="86"/>
                </a:lnTo>
                <a:lnTo>
                  <a:pt x="108" y="97"/>
                </a:lnTo>
                <a:lnTo>
                  <a:pt x="105" y="107"/>
                </a:lnTo>
                <a:lnTo>
                  <a:pt x="100" y="127"/>
                </a:lnTo>
                <a:lnTo>
                  <a:pt x="95" y="142"/>
                </a:lnTo>
                <a:lnTo>
                  <a:pt x="92" y="152"/>
                </a:lnTo>
                <a:lnTo>
                  <a:pt x="91" y="159"/>
                </a:lnTo>
                <a:lnTo>
                  <a:pt x="91" y="163"/>
                </a:lnTo>
                <a:lnTo>
                  <a:pt x="94" y="166"/>
                </a:lnTo>
                <a:lnTo>
                  <a:pt x="98" y="169"/>
                </a:lnTo>
                <a:lnTo>
                  <a:pt x="103" y="170"/>
                </a:lnTo>
                <a:lnTo>
                  <a:pt x="104" y="172"/>
                </a:lnTo>
                <a:lnTo>
                  <a:pt x="107" y="175"/>
                </a:lnTo>
                <a:lnTo>
                  <a:pt x="108" y="181"/>
                </a:lnTo>
                <a:lnTo>
                  <a:pt x="109" y="188"/>
                </a:lnTo>
                <a:lnTo>
                  <a:pt x="108" y="197"/>
                </a:lnTo>
                <a:lnTo>
                  <a:pt x="105" y="204"/>
                </a:lnTo>
                <a:lnTo>
                  <a:pt x="104" y="206"/>
                </a:lnTo>
                <a:lnTo>
                  <a:pt x="103" y="208"/>
                </a:lnTo>
                <a:lnTo>
                  <a:pt x="98" y="208"/>
                </a:lnTo>
                <a:lnTo>
                  <a:pt x="94" y="210"/>
                </a:lnTo>
                <a:lnTo>
                  <a:pt x="91" y="214"/>
                </a:lnTo>
                <a:lnTo>
                  <a:pt x="91" y="219"/>
                </a:lnTo>
                <a:lnTo>
                  <a:pt x="90" y="231"/>
                </a:lnTo>
                <a:lnTo>
                  <a:pt x="89" y="241"/>
                </a:lnTo>
                <a:lnTo>
                  <a:pt x="87" y="250"/>
                </a:lnTo>
                <a:lnTo>
                  <a:pt x="85" y="259"/>
                </a:lnTo>
                <a:lnTo>
                  <a:pt x="78" y="273"/>
                </a:lnTo>
                <a:lnTo>
                  <a:pt x="71" y="283"/>
                </a:lnTo>
                <a:lnTo>
                  <a:pt x="55" y="297"/>
                </a:lnTo>
                <a:lnTo>
                  <a:pt x="49" y="301"/>
                </a:lnTo>
                <a:lnTo>
                  <a:pt x="45" y="304"/>
                </a:lnTo>
                <a:lnTo>
                  <a:pt x="44" y="306"/>
                </a:lnTo>
                <a:lnTo>
                  <a:pt x="41" y="309"/>
                </a:lnTo>
                <a:lnTo>
                  <a:pt x="41" y="313"/>
                </a:lnTo>
                <a:lnTo>
                  <a:pt x="41" y="360"/>
                </a:lnTo>
                <a:lnTo>
                  <a:pt x="41" y="364"/>
                </a:lnTo>
                <a:lnTo>
                  <a:pt x="44" y="368"/>
                </a:lnTo>
                <a:lnTo>
                  <a:pt x="46" y="371"/>
                </a:lnTo>
                <a:lnTo>
                  <a:pt x="49" y="372"/>
                </a:lnTo>
                <a:lnTo>
                  <a:pt x="58" y="376"/>
                </a:lnTo>
                <a:lnTo>
                  <a:pt x="119" y="399"/>
                </a:lnTo>
                <a:lnTo>
                  <a:pt x="177" y="423"/>
                </a:lnTo>
                <a:lnTo>
                  <a:pt x="202" y="436"/>
                </a:lnTo>
                <a:lnTo>
                  <a:pt x="222" y="449"/>
                </a:lnTo>
                <a:lnTo>
                  <a:pt x="230" y="454"/>
                </a:lnTo>
                <a:lnTo>
                  <a:pt x="236" y="461"/>
                </a:lnTo>
                <a:lnTo>
                  <a:pt x="241" y="467"/>
                </a:lnTo>
                <a:lnTo>
                  <a:pt x="244" y="472"/>
                </a:lnTo>
                <a:lnTo>
                  <a:pt x="248" y="486"/>
                </a:lnTo>
                <a:lnTo>
                  <a:pt x="250" y="503"/>
                </a:lnTo>
                <a:lnTo>
                  <a:pt x="253" y="520"/>
                </a:lnTo>
                <a:lnTo>
                  <a:pt x="254" y="539"/>
                </a:lnTo>
                <a:lnTo>
                  <a:pt x="257" y="574"/>
                </a:lnTo>
                <a:lnTo>
                  <a:pt x="257" y="601"/>
                </a:lnTo>
                <a:lnTo>
                  <a:pt x="209" y="601"/>
                </a:lnTo>
                <a:lnTo>
                  <a:pt x="204" y="602"/>
                </a:lnTo>
                <a:lnTo>
                  <a:pt x="200" y="604"/>
                </a:lnTo>
                <a:lnTo>
                  <a:pt x="198" y="608"/>
                </a:lnTo>
                <a:lnTo>
                  <a:pt x="196" y="613"/>
                </a:lnTo>
                <a:lnTo>
                  <a:pt x="198" y="617"/>
                </a:lnTo>
                <a:lnTo>
                  <a:pt x="200" y="621"/>
                </a:lnTo>
                <a:lnTo>
                  <a:pt x="204" y="624"/>
                </a:lnTo>
                <a:lnTo>
                  <a:pt x="209" y="625"/>
                </a:lnTo>
                <a:lnTo>
                  <a:pt x="270" y="625"/>
                </a:lnTo>
                <a:lnTo>
                  <a:pt x="273" y="624"/>
                </a:lnTo>
                <a:lnTo>
                  <a:pt x="277" y="621"/>
                </a:lnTo>
                <a:lnTo>
                  <a:pt x="280" y="617"/>
                </a:lnTo>
                <a:lnTo>
                  <a:pt x="281" y="613"/>
                </a:lnTo>
                <a:lnTo>
                  <a:pt x="281" y="594"/>
                </a:lnTo>
                <a:lnTo>
                  <a:pt x="280" y="554"/>
                </a:lnTo>
                <a:lnTo>
                  <a:pt x="277" y="530"/>
                </a:lnTo>
                <a:lnTo>
                  <a:pt x="275" y="507"/>
                </a:lnTo>
                <a:lnTo>
                  <a:pt x="271" y="484"/>
                </a:lnTo>
                <a:lnTo>
                  <a:pt x="267" y="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417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=""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575CD53-6108-481A-A31F-305A2B59F755}"/>
              </a:ext>
            </a:extLst>
          </p:cNvPr>
          <p:cNvSpPr txBox="1"/>
          <p:nvPr/>
        </p:nvSpPr>
        <p:spPr>
          <a:xfrm>
            <a:off x="293298" y="314325"/>
            <a:ext cx="11671539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Сегментирование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рынка по потребителям фабрики 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ТиБож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7154CD7E-FD9E-4244-ACAC-5B10ECB725A7}"/>
              </a:ext>
            </a:extLst>
          </p:cNvPr>
          <p:cNvGrpSpPr/>
          <p:nvPr/>
        </p:nvGrpSpPr>
        <p:grpSpPr>
          <a:xfrm>
            <a:off x="8201200" y="5317908"/>
            <a:ext cx="284163" cy="212725"/>
            <a:chOff x="7610475" y="3671888"/>
            <a:chExt cx="284163" cy="212725"/>
          </a:xfrm>
          <a:solidFill>
            <a:schemeClr val="bg1"/>
          </a:solidFill>
        </p:grpSpPr>
        <p:sp>
          <p:nvSpPr>
            <p:cNvPr id="71" name="Freeform 3248">
              <a:extLst>
                <a:ext uri="{FF2B5EF4-FFF2-40B4-BE49-F238E27FC236}">
                  <a16:creationId xmlns="" xmlns:a16="http://schemas.microsoft.com/office/drawing/2014/main" id="{502A43FC-2077-4E54-84EA-8DD28C600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3838" y="3689350"/>
              <a:ext cx="50800" cy="177800"/>
            </a:xfrm>
            <a:custGeom>
              <a:avLst/>
              <a:gdLst>
                <a:gd name="T0" fmla="*/ 20 w 162"/>
                <a:gd name="T1" fmla="*/ 1 h 559"/>
                <a:gd name="T2" fmla="*/ 15 w 162"/>
                <a:gd name="T3" fmla="*/ 0 h 559"/>
                <a:gd name="T4" fmla="*/ 9 w 162"/>
                <a:gd name="T5" fmla="*/ 1 h 559"/>
                <a:gd name="T6" fmla="*/ 4 w 162"/>
                <a:gd name="T7" fmla="*/ 4 h 559"/>
                <a:gd name="T8" fmla="*/ 1 w 162"/>
                <a:gd name="T9" fmla="*/ 10 h 559"/>
                <a:gd name="T10" fmla="*/ 0 w 162"/>
                <a:gd name="T11" fmla="*/ 15 h 559"/>
                <a:gd name="T12" fmla="*/ 2 w 162"/>
                <a:gd name="T13" fmla="*/ 22 h 559"/>
                <a:gd name="T14" fmla="*/ 5 w 162"/>
                <a:gd name="T15" fmla="*/ 26 h 559"/>
                <a:gd name="T16" fmla="*/ 21 w 162"/>
                <a:gd name="T17" fmla="*/ 38 h 559"/>
                <a:gd name="T18" fmla="*/ 47 w 162"/>
                <a:gd name="T19" fmla="*/ 60 h 559"/>
                <a:gd name="T20" fmla="*/ 70 w 162"/>
                <a:gd name="T21" fmla="*/ 86 h 559"/>
                <a:gd name="T22" fmla="*/ 90 w 162"/>
                <a:gd name="T23" fmla="*/ 116 h 559"/>
                <a:gd name="T24" fmla="*/ 107 w 162"/>
                <a:gd name="T25" fmla="*/ 149 h 559"/>
                <a:gd name="T26" fmla="*/ 118 w 162"/>
                <a:gd name="T27" fmla="*/ 183 h 559"/>
                <a:gd name="T28" fmla="*/ 127 w 162"/>
                <a:gd name="T29" fmla="*/ 221 h 559"/>
                <a:gd name="T30" fmla="*/ 131 w 162"/>
                <a:gd name="T31" fmla="*/ 259 h 559"/>
                <a:gd name="T32" fmla="*/ 131 w 162"/>
                <a:gd name="T33" fmla="*/ 299 h 559"/>
                <a:gd name="T34" fmla="*/ 127 w 162"/>
                <a:gd name="T35" fmla="*/ 337 h 559"/>
                <a:gd name="T36" fmla="*/ 118 w 162"/>
                <a:gd name="T37" fmla="*/ 375 h 559"/>
                <a:gd name="T38" fmla="*/ 107 w 162"/>
                <a:gd name="T39" fmla="*/ 410 h 559"/>
                <a:gd name="T40" fmla="*/ 90 w 162"/>
                <a:gd name="T41" fmla="*/ 442 h 559"/>
                <a:gd name="T42" fmla="*/ 70 w 162"/>
                <a:gd name="T43" fmla="*/ 472 h 559"/>
                <a:gd name="T44" fmla="*/ 47 w 162"/>
                <a:gd name="T45" fmla="*/ 499 h 559"/>
                <a:gd name="T46" fmla="*/ 21 w 162"/>
                <a:gd name="T47" fmla="*/ 521 h 559"/>
                <a:gd name="T48" fmla="*/ 5 w 162"/>
                <a:gd name="T49" fmla="*/ 533 h 559"/>
                <a:gd name="T50" fmla="*/ 2 w 162"/>
                <a:gd name="T51" fmla="*/ 537 h 559"/>
                <a:gd name="T52" fmla="*/ 0 w 162"/>
                <a:gd name="T53" fmla="*/ 543 h 559"/>
                <a:gd name="T54" fmla="*/ 1 w 162"/>
                <a:gd name="T55" fmla="*/ 549 h 559"/>
                <a:gd name="T56" fmla="*/ 5 w 162"/>
                <a:gd name="T57" fmla="*/ 554 h 559"/>
                <a:gd name="T58" fmla="*/ 11 w 162"/>
                <a:gd name="T59" fmla="*/ 558 h 559"/>
                <a:gd name="T60" fmla="*/ 19 w 162"/>
                <a:gd name="T61" fmla="*/ 558 h 559"/>
                <a:gd name="T62" fmla="*/ 39 w 162"/>
                <a:gd name="T63" fmla="*/ 545 h 559"/>
                <a:gd name="T64" fmla="*/ 68 w 162"/>
                <a:gd name="T65" fmla="*/ 520 h 559"/>
                <a:gd name="T66" fmla="*/ 94 w 162"/>
                <a:gd name="T67" fmla="*/ 491 h 559"/>
                <a:gd name="T68" fmla="*/ 115 w 162"/>
                <a:gd name="T69" fmla="*/ 458 h 559"/>
                <a:gd name="T70" fmla="*/ 133 w 162"/>
                <a:gd name="T71" fmla="*/ 423 h 559"/>
                <a:gd name="T72" fmla="*/ 147 w 162"/>
                <a:gd name="T73" fmla="*/ 384 h 559"/>
                <a:gd name="T74" fmla="*/ 157 w 162"/>
                <a:gd name="T75" fmla="*/ 344 h 559"/>
                <a:gd name="T76" fmla="*/ 161 w 162"/>
                <a:gd name="T77" fmla="*/ 301 h 559"/>
                <a:gd name="T78" fmla="*/ 161 w 162"/>
                <a:gd name="T79" fmla="*/ 257 h 559"/>
                <a:gd name="T80" fmla="*/ 157 w 162"/>
                <a:gd name="T81" fmla="*/ 215 h 559"/>
                <a:gd name="T82" fmla="*/ 147 w 162"/>
                <a:gd name="T83" fmla="*/ 175 h 559"/>
                <a:gd name="T84" fmla="*/ 133 w 162"/>
                <a:gd name="T85" fmla="*/ 136 h 559"/>
                <a:gd name="T86" fmla="*/ 115 w 162"/>
                <a:gd name="T87" fmla="*/ 100 h 559"/>
                <a:gd name="T88" fmla="*/ 94 w 162"/>
                <a:gd name="T89" fmla="*/ 68 h 559"/>
                <a:gd name="T90" fmla="*/ 68 w 162"/>
                <a:gd name="T91" fmla="*/ 38 h 559"/>
                <a:gd name="T92" fmla="*/ 39 w 162"/>
                <a:gd name="T93" fmla="*/ 13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2" h="559">
                  <a:moveTo>
                    <a:pt x="23" y="2"/>
                  </a:move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22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21" y="38"/>
                  </a:lnTo>
                  <a:lnTo>
                    <a:pt x="35" y="48"/>
                  </a:lnTo>
                  <a:lnTo>
                    <a:pt x="47" y="60"/>
                  </a:lnTo>
                  <a:lnTo>
                    <a:pt x="60" y="73"/>
                  </a:lnTo>
                  <a:lnTo>
                    <a:pt x="70" y="86"/>
                  </a:lnTo>
                  <a:lnTo>
                    <a:pt x="81" y="101"/>
                  </a:lnTo>
                  <a:lnTo>
                    <a:pt x="90" y="116"/>
                  </a:lnTo>
                  <a:lnTo>
                    <a:pt x="98" y="132"/>
                  </a:lnTo>
                  <a:lnTo>
                    <a:pt x="107" y="149"/>
                  </a:lnTo>
                  <a:lnTo>
                    <a:pt x="113" y="166"/>
                  </a:lnTo>
                  <a:lnTo>
                    <a:pt x="118" y="183"/>
                  </a:lnTo>
                  <a:lnTo>
                    <a:pt x="124" y="202"/>
                  </a:lnTo>
                  <a:lnTo>
                    <a:pt x="127" y="221"/>
                  </a:lnTo>
                  <a:lnTo>
                    <a:pt x="130" y="240"/>
                  </a:lnTo>
                  <a:lnTo>
                    <a:pt x="131" y="259"/>
                  </a:lnTo>
                  <a:lnTo>
                    <a:pt x="132" y="279"/>
                  </a:lnTo>
                  <a:lnTo>
                    <a:pt x="131" y="299"/>
                  </a:lnTo>
                  <a:lnTo>
                    <a:pt x="130" y="319"/>
                  </a:lnTo>
                  <a:lnTo>
                    <a:pt x="127" y="337"/>
                  </a:lnTo>
                  <a:lnTo>
                    <a:pt x="124" y="356"/>
                  </a:lnTo>
                  <a:lnTo>
                    <a:pt x="118" y="375"/>
                  </a:lnTo>
                  <a:lnTo>
                    <a:pt x="113" y="393"/>
                  </a:lnTo>
                  <a:lnTo>
                    <a:pt x="107" y="410"/>
                  </a:lnTo>
                  <a:lnTo>
                    <a:pt x="98" y="426"/>
                  </a:lnTo>
                  <a:lnTo>
                    <a:pt x="90" y="442"/>
                  </a:lnTo>
                  <a:lnTo>
                    <a:pt x="81" y="458"/>
                  </a:lnTo>
                  <a:lnTo>
                    <a:pt x="70" y="472"/>
                  </a:lnTo>
                  <a:lnTo>
                    <a:pt x="60" y="486"/>
                  </a:lnTo>
                  <a:lnTo>
                    <a:pt x="47" y="499"/>
                  </a:lnTo>
                  <a:lnTo>
                    <a:pt x="35" y="510"/>
                  </a:lnTo>
                  <a:lnTo>
                    <a:pt x="21" y="521"/>
                  </a:lnTo>
                  <a:lnTo>
                    <a:pt x="7" y="531"/>
                  </a:lnTo>
                  <a:lnTo>
                    <a:pt x="5" y="533"/>
                  </a:lnTo>
                  <a:lnTo>
                    <a:pt x="3" y="535"/>
                  </a:lnTo>
                  <a:lnTo>
                    <a:pt x="2" y="537"/>
                  </a:lnTo>
                  <a:lnTo>
                    <a:pt x="1" y="540"/>
                  </a:lnTo>
                  <a:lnTo>
                    <a:pt x="0" y="543"/>
                  </a:lnTo>
                  <a:lnTo>
                    <a:pt x="1" y="546"/>
                  </a:lnTo>
                  <a:lnTo>
                    <a:pt x="1" y="549"/>
                  </a:lnTo>
                  <a:lnTo>
                    <a:pt x="3" y="551"/>
                  </a:lnTo>
                  <a:lnTo>
                    <a:pt x="5" y="554"/>
                  </a:lnTo>
                  <a:lnTo>
                    <a:pt x="8" y="556"/>
                  </a:lnTo>
                  <a:lnTo>
                    <a:pt x="11" y="558"/>
                  </a:lnTo>
                  <a:lnTo>
                    <a:pt x="15" y="559"/>
                  </a:lnTo>
                  <a:lnTo>
                    <a:pt x="19" y="558"/>
                  </a:lnTo>
                  <a:lnTo>
                    <a:pt x="23" y="555"/>
                  </a:lnTo>
                  <a:lnTo>
                    <a:pt x="39" y="545"/>
                  </a:lnTo>
                  <a:lnTo>
                    <a:pt x="53" y="533"/>
                  </a:lnTo>
                  <a:lnTo>
                    <a:pt x="68" y="520"/>
                  </a:lnTo>
                  <a:lnTo>
                    <a:pt x="81" y="506"/>
                  </a:lnTo>
                  <a:lnTo>
                    <a:pt x="94" y="491"/>
                  </a:lnTo>
                  <a:lnTo>
                    <a:pt x="105" y="475"/>
                  </a:lnTo>
                  <a:lnTo>
                    <a:pt x="115" y="458"/>
                  </a:lnTo>
                  <a:lnTo>
                    <a:pt x="125" y="441"/>
                  </a:lnTo>
                  <a:lnTo>
                    <a:pt x="133" y="423"/>
                  </a:lnTo>
                  <a:lnTo>
                    <a:pt x="141" y="403"/>
                  </a:lnTo>
                  <a:lnTo>
                    <a:pt x="147" y="384"/>
                  </a:lnTo>
                  <a:lnTo>
                    <a:pt x="153" y="364"/>
                  </a:lnTo>
                  <a:lnTo>
                    <a:pt x="157" y="344"/>
                  </a:lnTo>
                  <a:lnTo>
                    <a:pt x="159" y="322"/>
                  </a:lnTo>
                  <a:lnTo>
                    <a:pt x="161" y="301"/>
                  </a:lnTo>
                  <a:lnTo>
                    <a:pt x="162" y="279"/>
                  </a:lnTo>
                  <a:lnTo>
                    <a:pt x="161" y="257"/>
                  </a:lnTo>
                  <a:lnTo>
                    <a:pt x="159" y="236"/>
                  </a:lnTo>
                  <a:lnTo>
                    <a:pt x="157" y="215"/>
                  </a:lnTo>
                  <a:lnTo>
                    <a:pt x="153" y="195"/>
                  </a:lnTo>
                  <a:lnTo>
                    <a:pt x="147" y="175"/>
                  </a:lnTo>
                  <a:lnTo>
                    <a:pt x="141" y="154"/>
                  </a:lnTo>
                  <a:lnTo>
                    <a:pt x="133" y="136"/>
                  </a:lnTo>
                  <a:lnTo>
                    <a:pt x="125" y="118"/>
                  </a:lnTo>
                  <a:lnTo>
                    <a:pt x="115" y="100"/>
                  </a:lnTo>
                  <a:lnTo>
                    <a:pt x="105" y="83"/>
                  </a:lnTo>
                  <a:lnTo>
                    <a:pt x="94" y="68"/>
                  </a:lnTo>
                  <a:lnTo>
                    <a:pt x="81" y="53"/>
                  </a:lnTo>
                  <a:lnTo>
                    <a:pt x="68" y="38"/>
                  </a:lnTo>
                  <a:lnTo>
                    <a:pt x="53" y="25"/>
                  </a:lnTo>
                  <a:lnTo>
                    <a:pt x="39" y="13"/>
                  </a:lnTo>
                  <a:lnTo>
                    <a:pt x="2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249">
              <a:extLst>
                <a:ext uri="{FF2B5EF4-FFF2-40B4-BE49-F238E27FC236}">
                  <a16:creationId xmlns="" xmlns:a16="http://schemas.microsoft.com/office/drawing/2014/main" id="{DCB3DC6C-57AD-4C29-B0A3-4CC9D71B6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4788" y="3708400"/>
              <a:ext cx="46038" cy="141288"/>
            </a:xfrm>
            <a:custGeom>
              <a:avLst/>
              <a:gdLst>
                <a:gd name="T0" fmla="*/ 142 w 142"/>
                <a:gd name="T1" fmla="*/ 204 h 445"/>
                <a:gd name="T2" fmla="*/ 138 w 142"/>
                <a:gd name="T3" fmla="*/ 170 h 445"/>
                <a:gd name="T4" fmla="*/ 130 w 142"/>
                <a:gd name="T5" fmla="*/ 137 h 445"/>
                <a:gd name="T6" fmla="*/ 117 w 142"/>
                <a:gd name="T7" fmla="*/ 106 h 445"/>
                <a:gd name="T8" fmla="*/ 102 w 142"/>
                <a:gd name="T9" fmla="*/ 77 h 445"/>
                <a:gd name="T10" fmla="*/ 82 w 142"/>
                <a:gd name="T11" fmla="*/ 51 h 445"/>
                <a:gd name="T12" fmla="*/ 60 w 142"/>
                <a:gd name="T13" fmla="*/ 28 h 445"/>
                <a:gd name="T14" fmla="*/ 35 w 142"/>
                <a:gd name="T15" fmla="*/ 9 h 445"/>
                <a:gd name="T16" fmla="*/ 18 w 142"/>
                <a:gd name="T17" fmla="*/ 0 h 445"/>
                <a:gd name="T18" fmla="*/ 13 w 142"/>
                <a:gd name="T19" fmla="*/ 0 h 445"/>
                <a:gd name="T20" fmla="*/ 8 w 142"/>
                <a:gd name="T21" fmla="*/ 1 h 445"/>
                <a:gd name="T22" fmla="*/ 3 w 142"/>
                <a:gd name="T23" fmla="*/ 5 h 445"/>
                <a:gd name="T24" fmla="*/ 0 w 142"/>
                <a:gd name="T25" fmla="*/ 11 h 445"/>
                <a:gd name="T26" fmla="*/ 0 w 142"/>
                <a:gd name="T27" fmla="*/ 16 h 445"/>
                <a:gd name="T28" fmla="*/ 1 w 142"/>
                <a:gd name="T29" fmla="*/ 21 h 445"/>
                <a:gd name="T30" fmla="*/ 5 w 142"/>
                <a:gd name="T31" fmla="*/ 27 h 445"/>
                <a:gd name="T32" fmla="*/ 19 w 142"/>
                <a:gd name="T33" fmla="*/ 35 h 445"/>
                <a:gd name="T34" fmla="*/ 41 w 142"/>
                <a:gd name="T35" fmla="*/ 51 h 445"/>
                <a:gd name="T36" fmla="*/ 60 w 142"/>
                <a:gd name="T37" fmla="*/ 70 h 445"/>
                <a:gd name="T38" fmla="*/ 77 w 142"/>
                <a:gd name="T39" fmla="*/ 94 h 445"/>
                <a:gd name="T40" fmla="*/ 91 w 142"/>
                <a:gd name="T41" fmla="*/ 119 h 445"/>
                <a:gd name="T42" fmla="*/ 102 w 142"/>
                <a:gd name="T43" fmla="*/ 146 h 445"/>
                <a:gd name="T44" fmla="*/ 108 w 142"/>
                <a:gd name="T45" fmla="*/ 175 h 445"/>
                <a:gd name="T46" fmla="*/ 112 w 142"/>
                <a:gd name="T47" fmla="*/ 206 h 445"/>
                <a:gd name="T48" fmla="*/ 112 w 142"/>
                <a:gd name="T49" fmla="*/ 237 h 445"/>
                <a:gd name="T50" fmla="*/ 108 w 142"/>
                <a:gd name="T51" fmla="*/ 268 h 445"/>
                <a:gd name="T52" fmla="*/ 102 w 142"/>
                <a:gd name="T53" fmla="*/ 297 h 445"/>
                <a:gd name="T54" fmla="*/ 91 w 142"/>
                <a:gd name="T55" fmla="*/ 325 h 445"/>
                <a:gd name="T56" fmla="*/ 77 w 142"/>
                <a:gd name="T57" fmla="*/ 351 h 445"/>
                <a:gd name="T58" fmla="*/ 60 w 142"/>
                <a:gd name="T59" fmla="*/ 373 h 445"/>
                <a:gd name="T60" fmla="*/ 41 w 142"/>
                <a:gd name="T61" fmla="*/ 394 h 445"/>
                <a:gd name="T62" fmla="*/ 19 w 142"/>
                <a:gd name="T63" fmla="*/ 410 h 445"/>
                <a:gd name="T64" fmla="*/ 5 w 142"/>
                <a:gd name="T65" fmla="*/ 418 h 445"/>
                <a:gd name="T66" fmla="*/ 1 w 142"/>
                <a:gd name="T67" fmla="*/ 422 h 445"/>
                <a:gd name="T68" fmla="*/ 0 w 142"/>
                <a:gd name="T69" fmla="*/ 428 h 445"/>
                <a:gd name="T70" fmla="*/ 0 w 142"/>
                <a:gd name="T71" fmla="*/ 434 h 445"/>
                <a:gd name="T72" fmla="*/ 3 w 142"/>
                <a:gd name="T73" fmla="*/ 440 h 445"/>
                <a:gd name="T74" fmla="*/ 11 w 142"/>
                <a:gd name="T75" fmla="*/ 444 h 445"/>
                <a:gd name="T76" fmla="*/ 18 w 142"/>
                <a:gd name="T77" fmla="*/ 444 h 445"/>
                <a:gd name="T78" fmla="*/ 35 w 142"/>
                <a:gd name="T79" fmla="*/ 435 h 445"/>
                <a:gd name="T80" fmla="*/ 60 w 142"/>
                <a:gd name="T81" fmla="*/ 416 h 445"/>
                <a:gd name="T82" fmla="*/ 82 w 142"/>
                <a:gd name="T83" fmla="*/ 394 h 445"/>
                <a:gd name="T84" fmla="*/ 102 w 142"/>
                <a:gd name="T85" fmla="*/ 368 h 445"/>
                <a:gd name="T86" fmla="*/ 117 w 142"/>
                <a:gd name="T87" fmla="*/ 339 h 445"/>
                <a:gd name="T88" fmla="*/ 130 w 142"/>
                <a:gd name="T89" fmla="*/ 308 h 445"/>
                <a:gd name="T90" fmla="*/ 138 w 142"/>
                <a:gd name="T91" fmla="*/ 275 h 445"/>
                <a:gd name="T92" fmla="*/ 142 w 142"/>
                <a:gd name="T93" fmla="*/ 23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" h="445">
                  <a:moveTo>
                    <a:pt x="142" y="222"/>
                  </a:moveTo>
                  <a:lnTo>
                    <a:pt x="142" y="204"/>
                  </a:lnTo>
                  <a:lnTo>
                    <a:pt x="140" y="187"/>
                  </a:lnTo>
                  <a:lnTo>
                    <a:pt x="138" y="170"/>
                  </a:lnTo>
                  <a:lnTo>
                    <a:pt x="134" y="153"/>
                  </a:lnTo>
                  <a:lnTo>
                    <a:pt x="130" y="137"/>
                  </a:lnTo>
                  <a:lnTo>
                    <a:pt x="124" y="121"/>
                  </a:lnTo>
                  <a:lnTo>
                    <a:pt x="117" y="106"/>
                  </a:lnTo>
                  <a:lnTo>
                    <a:pt x="109" y="91"/>
                  </a:lnTo>
                  <a:lnTo>
                    <a:pt x="102" y="77"/>
                  </a:lnTo>
                  <a:lnTo>
                    <a:pt x="92" y="63"/>
                  </a:lnTo>
                  <a:lnTo>
                    <a:pt x="82" y="51"/>
                  </a:lnTo>
                  <a:lnTo>
                    <a:pt x="72" y="39"/>
                  </a:lnTo>
                  <a:lnTo>
                    <a:pt x="60" y="28"/>
                  </a:lnTo>
                  <a:lnTo>
                    <a:pt x="48" y="18"/>
                  </a:lnTo>
                  <a:lnTo>
                    <a:pt x="35" y="9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8" y="28"/>
                  </a:lnTo>
                  <a:lnTo>
                    <a:pt x="19" y="35"/>
                  </a:lnTo>
                  <a:lnTo>
                    <a:pt x="30" y="43"/>
                  </a:lnTo>
                  <a:lnTo>
                    <a:pt x="41" y="51"/>
                  </a:lnTo>
                  <a:lnTo>
                    <a:pt x="51" y="61"/>
                  </a:lnTo>
                  <a:lnTo>
                    <a:pt x="60" y="70"/>
                  </a:lnTo>
                  <a:lnTo>
                    <a:pt x="69" y="82"/>
                  </a:lnTo>
                  <a:lnTo>
                    <a:pt x="77" y="94"/>
                  </a:lnTo>
                  <a:lnTo>
                    <a:pt x="85" y="106"/>
                  </a:lnTo>
                  <a:lnTo>
                    <a:pt x="91" y="119"/>
                  </a:lnTo>
                  <a:lnTo>
                    <a:pt x="96" y="133"/>
                  </a:lnTo>
                  <a:lnTo>
                    <a:pt x="102" y="146"/>
                  </a:lnTo>
                  <a:lnTo>
                    <a:pt x="105" y="161"/>
                  </a:lnTo>
                  <a:lnTo>
                    <a:pt x="108" y="175"/>
                  </a:lnTo>
                  <a:lnTo>
                    <a:pt x="111" y="191"/>
                  </a:lnTo>
                  <a:lnTo>
                    <a:pt x="112" y="206"/>
                  </a:lnTo>
                  <a:lnTo>
                    <a:pt x="112" y="222"/>
                  </a:lnTo>
                  <a:lnTo>
                    <a:pt x="112" y="237"/>
                  </a:lnTo>
                  <a:lnTo>
                    <a:pt x="111" y="253"/>
                  </a:lnTo>
                  <a:lnTo>
                    <a:pt x="108" y="268"/>
                  </a:lnTo>
                  <a:lnTo>
                    <a:pt x="105" y="283"/>
                  </a:lnTo>
                  <a:lnTo>
                    <a:pt x="102" y="297"/>
                  </a:lnTo>
                  <a:lnTo>
                    <a:pt x="96" y="311"/>
                  </a:lnTo>
                  <a:lnTo>
                    <a:pt x="91" y="325"/>
                  </a:lnTo>
                  <a:lnTo>
                    <a:pt x="85" y="338"/>
                  </a:lnTo>
                  <a:lnTo>
                    <a:pt x="77" y="351"/>
                  </a:lnTo>
                  <a:lnTo>
                    <a:pt x="69" y="363"/>
                  </a:lnTo>
                  <a:lnTo>
                    <a:pt x="60" y="373"/>
                  </a:lnTo>
                  <a:lnTo>
                    <a:pt x="51" y="384"/>
                  </a:lnTo>
                  <a:lnTo>
                    <a:pt x="41" y="394"/>
                  </a:lnTo>
                  <a:lnTo>
                    <a:pt x="30" y="402"/>
                  </a:lnTo>
                  <a:lnTo>
                    <a:pt x="19" y="410"/>
                  </a:lnTo>
                  <a:lnTo>
                    <a:pt x="8" y="416"/>
                  </a:lnTo>
                  <a:lnTo>
                    <a:pt x="5" y="418"/>
                  </a:lnTo>
                  <a:lnTo>
                    <a:pt x="3" y="420"/>
                  </a:lnTo>
                  <a:lnTo>
                    <a:pt x="1" y="422"/>
                  </a:lnTo>
                  <a:lnTo>
                    <a:pt x="0" y="426"/>
                  </a:lnTo>
                  <a:lnTo>
                    <a:pt x="0" y="428"/>
                  </a:lnTo>
                  <a:lnTo>
                    <a:pt x="0" y="431"/>
                  </a:lnTo>
                  <a:lnTo>
                    <a:pt x="0" y="434"/>
                  </a:lnTo>
                  <a:lnTo>
                    <a:pt x="1" y="436"/>
                  </a:lnTo>
                  <a:lnTo>
                    <a:pt x="3" y="440"/>
                  </a:lnTo>
                  <a:lnTo>
                    <a:pt x="7" y="443"/>
                  </a:lnTo>
                  <a:lnTo>
                    <a:pt x="11" y="444"/>
                  </a:lnTo>
                  <a:lnTo>
                    <a:pt x="15" y="445"/>
                  </a:lnTo>
                  <a:lnTo>
                    <a:pt x="18" y="444"/>
                  </a:lnTo>
                  <a:lnTo>
                    <a:pt x="21" y="443"/>
                  </a:lnTo>
                  <a:lnTo>
                    <a:pt x="35" y="435"/>
                  </a:lnTo>
                  <a:lnTo>
                    <a:pt x="48" y="426"/>
                  </a:lnTo>
                  <a:lnTo>
                    <a:pt x="60" y="416"/>
                  </a:lnTo>
                  <a:lnTo>
                    <a:pt x="72" y="405"/>
                  </a:lnTo>
                  <a:lnTo>
                    <a:pt x="82" y="394"/>
                  </a:lnTo>
                  <a:lnTo>
                    <a:pt x="92" y="381"/>
                  </a:lnTo>
                  <a:lnTo>
                    <a:pt x="102" y="368"/>
                  </a:lnTo>
                  <a:lnTo>
                    <a:pt x="109" y="354"/>
                  </a:lnTo>
                  <a:lnTo>
                    <a:pt x="117" y="339"/>
                  </a:lnTo>
                  <a:lnTo>
                    <a:pt x="124" y="323"/>
                  </a:lnTo>
                  <a:lnTo>
                    <a:pt x="130" y="308"/>
                  </a:lnTo>
                  <a:lnTo>
                    <a:pt x="134" y="291"/>
                  </a:lnTo>
                  <a:lnTo>
                    <a:pt x="138" y="275"/>
                  </a:lnTo>
                  <a:lnTo>
                    <a:pt x="140" y="258"/>
                  </a:lnTo>
                  <a:lnTo>
                    <a:pt x="142" y="239"/>
                  </a:lnTo>
                  <a:lnTo>
                    <a:pt x="142" y="2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3250">
              <a:extLst>
                <a:ext uri="{FF2B5EF4-FFF2-40B4-BE49-F238E27FC236}">
                  <a16:creationId xmlns="" xmlns:a16="http://schemas.microsoft.com/office/drawing/2014/main" id="{81B70DAF-34D8-4EF9-B637-07F3F5C4E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7325" y="3725863"/>
              <a:ext cx="39688" cy="104775"/>
            </a:xfrm>
            <a:custGeom>
              <a:avLst/>
              <a:gdLst>
                <a:gd name="T0" fmla="*/ 123 w 124"/>
                <a:gd name="T1" fmla="*/ 150 h 331"/>
                <a:gd name="T2" fmla="*/ 120 w 124"/>
                <a:gd name="T3" fmla="*/ 123 h 331"/>
                <a:gd name="T4" fmla="*/ 113 w 124"/>
                <a:gd name="T5" fmla="*/ 97 h 331"/>
                <a:gd name="T6" fmla="*/ 102 w 124"/>
                <a:gd name="T7" fmla="*/ 72 h 331"/>
                <a:gd name="T8" fmla="*/ 88 w 124"/>
                <a:gd name="T9" fmla="*/ 51 h 331"/>
                <a:gd name="T10" fmla="*/ 72 w 124"/>
                <a:gd name="T11" fmla="*/ 33 h 331"/>
                <a:gd name="T12" fmla="*/ 53 w 124"/>
                <a:gd name="T13" fmla="*/ 17 h 331"/>
                <a:gd name="T14" fmla="*/ 31 w 124"/>
                <a:gd name="T15" fmla="*/ 5 h 331"/>
                <a:gd name="T16" fmla="*/ 16 w 124"/>
                <a:gd name="T17" fmla="*/ 0 h 331"/>
                <a:gd name="T18" fmla="*/ 11 w 124"/>
                <a:gd name="T19" fmla="*/ 0 h 331"/>
                <a:gd name="T20" fmla="*/ 6 w 124"/>
                <a:gd name="T21" fmla="*/ 3 h 331"/>
                <a:gd name="T22" fmla="*/ 3 w 124"/>
                <a:gd name="T23" fmla="*/ 7 h 331"/>
                <a:gd name="T24" fmla="*/ 0 w 124"/>
                <a:gd name="T25" fmla="*/ 12 h 331"/>
                <a:gd name="T26" fmla="*/ 0 w 124"/>
                <a:gd name="T27" fmla="*/ 18 h 331"/>
                <a:gd name="T28" fmla="*/ 3 w 124"/>
                <a:gd name="T29" fmla="*/ 23 h 331"/>
                <a:gd name="T30" fmla="*/ 8 w 124"/>
                <a:gd name="T31" fmla="*/ 27 h 331"/>
                <a:gd name="T32" fmla="*/ 20 w 124"/>
                <a:gd name="T33" fmla="*/ 32 h 331"/>
                <a:gd name="T34" fmla="*/ 37 w 124"/>
                <a:gd name="T35" fmla="*/ 42 h 331"/>
                <a:gd name="T36" fmla="*/ 52 w 124"/>
                <a:gd name="T37" fmla="*/ 55 h 331"/>
                <a:gd name="T38" fmla="*/ 66 w 124"/>
                <a:gd name="T39" fmla="*/ 70 h 331"/>
                <a:gd name="T40" fmla="*/ 76 w 124"/>
                <a:gd name="T41" fmla="*/ 88 h 331"/>
                <a:gd name="T42" fmla="*/ 85 w 124"/>
                <a:gd name="T43" fmla="*/ 109 h 331"/>
                <a:gd name="T44" fmla="*/ 91 w 124"/>
                <a:gd name="T45" fmla="*/ 130 h 331"/>
                <a:gd name="T46" fmla="*/ 93 w 124"/>
                <a:gd name="T47" fmla="*/ 154 h 331"/>
                <a:gd name="T48" fmla="*/ 93 w 124"/>
                <a:gd name="T49" fmla="*/ 177 h 331"/>
                <a:gd name="T50" fmla="*/ 91 w 124"/>
                <a:gd name="T51" fmla="*/ 201 h 331"/>
                <a:gd name="T52" fmla="*/ 85 w 124"/>
                <a:gd name="T53" fmla="*/ 222 h 331"/>
                <a:gd name="T54" fmla="*/ 76 w 124"/>
                <a:gd name="T55" fmla="*/ 242 h 331"/>
                <a:gd name="T56" fmla="*/ 66 w 124"/>
                <a:gd name="T57" fmla="*/ 260 h 331"/>
                <a:gd name="T58" fmla="*/ 52 w 124"/>
                <a:gd name="T59" fmla="*/ 276 h 331"/>
                <a:gd name="T60" fmla="*/ 37 w 124"/>
                <a:gd name="T61" fmla="*/ 288 h 331"/>
                <a:gd name="T62" fmla="*/ 20 w 124"/>
                <a:gd name="T63" fmla="*/ 298 h 331"/>
                <a:gd name="T64" fmla="*/ 8 w 124"/>
                <a:gd name="T65" fmla="*/ 303 h 331"/>
                <a:gd name="T66" fmla="*/ 3 w 124"/>
                <a:gd name="T67" fmla="*/ 307 h 331"/>
                <a:gd name="T68" fmla="*/ 0 w 124"/>
                <a:gd name="T69" fmla="*/ 312 h 331"/>
                <a:gd name="T70" fmla="*/ 0 w 124"/>
                <a:gd name="T71" fmla="*/ 318 h 331"/>
                <a:gd name="T72" fmla="*/ 3 w 124"/>
                <a:gd name="T73" fmla="*/ 325 h 331"/>
                <a:gd name="T74" fmla="*/ 10 w 124"/>
                <a:gd name="T75" fmla="*/ 330 h 331"/>
                <a:gd name="T76" fmla="*/ 17 w 124"/>
                <a:gd name="T77" fmla="*/ 331 h 331"/>
                <a:gd name="T78" fmla="*/ 31 w 124"/>
                <a:gd name="T79" fmla="*/ 326 h 331"/>
                <a:gd name="T80" fmla="*/ 53 w 124"/>
                <a:gd name="T81" fmla="*/ 314 h 331"/>
                <a:gd name="T82" fmla="*/ 72 w 124"/>
                <a:gd name="T83" fmla="*/ 298 h 331"/>
                <a:gd name="T84" fmla="*/ 88 w 124"/>
                <a:gd name="T85" fmla="*/ 279 h 331"/>
                <a:gd name="T86" fmla="*/ 102 w 124"/>
                <a:gd name="T87" fmla="*/ 257 h 331"/>
                <a:gd name="T88" fmla="*/ 113 w 124"/>
                <a:gd name="T89" fmla="*/ 234 h 331"/>
                <a:gd name="T90" fmla="*/ 120 w 124"/>
                <a:gd name="T91" fmla="*/ 207 h 331"/>
                <a:gd name="T92" fmla="*/ 123 w 124"/>
                <a:gd name="T93" fmla="*/ 17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4" h="331">
                  <a:moveTo>
                    <a:pt x="124" y="165"/>
                  </a:moveTo>
                  <a:lnTo>
                    <a:pt x="123" y="150"/>
                  </a:lnTo>
                  <a:lnTo>
                    <a:pt x="122" y="136"/>
                  </a:lnTo>
                  <a:lnTo>
                    <a:pt x="120" y="123"/>
                  </a:lnTo>
                  <a:lnTo>
                    <a:pt x="117" y="110"/>
                  </a:lnTo>
                  <a:lnTo>
                    <a:pt x="113" y="97"/>
                  </a:lnTo>
                  <a:lnTo>
                    <a:pt x="107" y="84"/>
                  </a:lnTo>
                  <a:lnTo>
                    <a:pt x="102" y="72"/>
                  </a:lnTo>
                  <a:lnTo>
                    <a:pt x="96" y="62"/>
                  </a:lnTo>
                  <a:lnTo>
                    <a:pt x="88" y="51"/>
                  </a:lnTo>
                  <a:lnTo>
                    <a:pt x="81" y="41"/>
                  </a:lnTo>
                  <a:lnTo>
                    <a:pt x="72" y="33"/>
                  </a:lnTo>
                  <a:lnTo>
                    <a:pt x="62" y="24"/>
                  </a:lnTo>
                  <a:lnTo>
                    <a:pt x="53" y="17"/>
                  </a:lnTo>
                  <a:lnTo>
                    <a:pt x="42" y="10"/>
                  </a:lnTo>
                  <a:lnTo>
                    <a:pt x="31" y="5"/>
                  </a:lnTo>
                  <a:lnTo>
                    <a:pt x="20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3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3"/>
                  </a:lnTo>
                  <a:lnTo>
                    <a:pt x="5" y="25"/>
                  </a:lnTo>
                  <a:lnTo>
                    <a:pt x="8" y="27"/>
                  </a:lnTo>
                  <a:lnTo>
                    <a:pt x="10" y="28"/>
                  </a:lnTo>
                  <a:lnTo>
                    <a:pt x="20" y="32"/>
                  </a:lnTo>
                  <a:lnTo>
                    <a:pt x="28" y="37"/>
                  </a:lnTo>
                  <a:lnTo>
                    <a:pt x="37" y="42"/>
                  </a:lnTo>
                  <a:lnTo>
                    <a:pt x="44" y="48"/>
                  </a:lnTo>
                  <a:lnTo>
                    <a:pt x="52" y="55"/>
                  </a:lnTo>
                  <a:lnTo>
                    <a:pt x="59" y="63"/>
                  </a:lnTo>
                  <a:lnTo>
                    <a:pt x="66" y="70"/>
                  </a:lnTo>
                  <a:lnTo>
                    <a:pt x="71" y="79"/>
                  </a:lnTo>
                  <a:lnTo>
                    <a:pt x="76" y="88"/>
                  </a:lnTo>
                  <a:lnTo>
                    <a:pt x="81" y="98"/>
                  </a:lnTo>
                  <a:lnTo>
                    <a:pt x="85" y="109"/>
                  </a:lnTo>
                  <a:lnTo>
                    <a:pt x="88" y="119"/>
                  </a:lnTo>
                  <a:lnTo>
                    <a:pt x="91" y="130"/>
                  </a:lnTo>
                  <a:lnTo>
                    <a:pt x="92" y="142"/>
                  </a:lnTo>
                  <a:lnTo>
                    <a:pt x="93" y="154"/>
                  </a:lnTo>
                  <a:lnTo>
                    <a:pt x="95" y="165"/>
                  </a:lnTo>
                  <a:lnTo>
                    <a:pt x="93" y="177"/>
                  </a:lnTo>
                  <a:lnTo>
                    <a:pt x="92" y="189"/>
                  </a:lnTo>
                  <a:lnTo>
                    <a:pt x="91" y="201"/>
                  </a:lnTo>
                  <a:lnTo>
                    <a:pt x="88" y="211"/>
                  </a:lnTo>
                  <a:lnTo>
                    <a:pt x="85" y="222"/>
                  </a:lnTo>
                  <a:lnTo>
                    <a:pt x="81" y="233"/>
                  </a:lnTo>
                  <a:lnTo>
                    <a:pt x="76" y="242"/>
                  </a:lnTo>
                  <a:lnTo>
                    <a:pt x="71" y="251"/>
                  </a:lnTo>
                  <a:lnTo>
                    <a:pt x="66" y="260"/>
                  </a:lnTo>
                  <a:lnTo>
                    <a:pt x="59" y="268"/>
                  </a:lnTo>
                  <a:lnTo>
                    <a:pt x="52" y="276"/>
                  </a:lnTo>
                  <a:lnTo>
                    <a:pt x="44" y="282"/>
                  </a:lnTo>
                  <a:lnTo>
                    <a:pt x="37" y="288"/>
                  </a:lnTo>
                  <a:lnTo>
                    <a:pt x="28" y="294"/>
                  </a:lnTo>
                  <a:lnTo>
                    <a:pt x="20" y="298"/>
                  </a:lnTo>
                  <a:lnTo>
                    <a:pt x="10" y="302"/>
                  </a:lnTo>
                  <a:lnTo>
                    <a:pt x="8" y="303"/>
                  </a:lnTo>
                  <a:lnTo>
                    <a:pt x="5" y="304"/>
                  </a:lnTo>
                  <a:lnTo>
                    <a:pt x="3" y="307"/>
                  </a:lnTo>
                  <a:lnTo>
                    <a:pt x="1" y="310"/>
                  </a:lnTo>
                  <a:lnTo>
                    <a:pt x="0" y="312"/>
                  </a:lnTo>
                  <a:lnTo>
                    <a:pt x="0" y="315"/>
                  </a:lnTo>
                  <a:lnTo>
                    <a:pt x="0" y="318"/>
                  </a:lnTo>
                  <a:lnTo>
                    <a:pt x="0" y="320"/>
                  </a:lnTo>
                  <a:lnTo>
                    <a:pt x="3" y="325"/>
                  </a:lnTo>
                  <a:lnTo>
                    <a:pt x="7" y="328"/>
                  </a:lnTo>
                  <a:lnTo>
                    <a:pt x="10" y="330"/>
                  </a:lnTo>
                  <a:lnTo>
                    <a:pt x="15" y="331"/>
                  </a:lnTo>
                  <a:lnTo>
                    <a:pt x="17" y="331"/>
                  </a:lnTo>
                  <a:lnTo>
                    <a:pt x="20" y="330"/>
                  </a:lnTo>
                  <a:lnTo>
                    <a:pt x="31" y="326"/>
                  </a:lnTo>
                  <a:lnTo>
                    <a:pt x="42" y="320"/>
                  </a:lnTo>
                  <a:lnTo>
                    <a:pt x="53" y="314"/>
                  </a:lnTo>
                  <a:lnTo>
                    <a:pt x="62" y="307"/>
                  </a:lnTo>
                  <a:lnTo>
                    <a:pt x="72" y="298"/>
                  </a:lnTo>
                  <a:lnTo>
                    <a:pt x="81" y="289"/>
                  </a:lnTo>
                  <a:lnTo>
                    <a:pt x="88" y="279"/>
                  </a:lnTo>
                  <a:lnTo>
                    <a:pt x="96" y="269"/>
                  </a:lnTo>
                  <a:lnTo>
                    <a:pt x="102" y="257"/>
                  </a:lnTo>
                  <a:lnTo>
                    <a:pt x="107" y="246"/>
                  </a:lnTo>
                  <a:lnTo>
                    <a:pt x="113" y="234"/>
                  </a:lnTo>
                  <a:lnTo>
                    <a:pt x="117" y="221"/>
                  </a:lnTo>
                  <a:lnTo>
                    <a:pt x="120" y="207"/>
                  </a:lnTo>
                  <a:lnTo>
                    <a:pt x="122" y="193"/>
                  </a:lnTo>
                  <a:lnTo>
                    <a:pt x="123" y="179"/>
                  </a:lnTo>
                  <a:lnTo>
                    <a:pt x="124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3251">
              <a:extLst>
                <a:ext uri="{FF2B5EF4-FFF2-40B4-BE49-F238E27FC236}">
                  <a16:creationId xmlns="" xmlns:a16="http://schemas.microsoft.com/office/drawing/2014/main" id="{5A66BB1E-FCB7-4CCB-9E4F-BE38331D7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0475" y="3671888"/>
              <a:ext cx="160338" cy="212725"/>
            </a:xfrm>
            <a:custGeom>
              <a:avLst/>
              <a:gdLst>
                <a:gd name="T0" fmla="*/ 470 w 508"/>
                <a:gd name="T1" fmla="*/ 1 h 671"/>
                <a:gd name="T2" fmla="*/ 423 w 508"/>
                <a:gd name="T3" fmla="*/ 9 h 671"/>
                <a:gd name="T4" fmla="*/ 378 w 508"/>
                <a:gd name="T5" fmla="*/ 23 h 671"/>
                <a:gd name="T6" fmla="*/ 335 w 508"/>
                <a:gd name="T7" fmla="*/ 43 h 671"/>
                <a:gd name="T8" fmla="*/ 293 w 508"/>
                <a:gd name="T9" fmla="*/ 69 h 671"/>
                <a:gd name="T10" fmla="*/ 255 w 508"/>
                <a:gd name="T11" fmla="*/ 99 h 671"/>
                <a:gd name="T12" fmla="*/ 222 w 508"/>
                <a:gd name="T13" fmla="*/ 134 h 671"/>
                <a:gd name="T14" fmla="*/ 195 w 508"/>
                <a:gd name="T15" fmla="*/ 173 h 671"/>
                <a:gd name="T16" fmla="*/ 104 w 508"/>
                <a:gd name="T17" fmla="*/ 193 h 671"/>
                <a:gd name="T18" fmla="*/ 82 w 508"/>
                <a:gd name="T19" fmla="*/ 195 h 671"/>
                <a:gd name="T20" fmla="*/ 62 w 508"/>
                <a:gd name="T21" fmla="*/ 204 h 671"/>
                <a:gd name="T22" fmla="*/ 44 w 508"/>
                <a:gd name="T23" fmla="*/ 215 h 671"/>
                <a:gd name="T24" fmla="*/ 29 w 508"/>
                <a:gd name="T25" fmla="*/ 230 h 671"/>
                <a:gd name="T26" fmla="*/ 16 w 508"/>
                <a:gd name="T27" fmla="*/ 250 h 671"/>
                <a:gd name="T28" fmla="*/ 7 w 508"/>
                <a:gd name="T29" fmla="*/ 269 h 671"/>
                <a:gd name="T30" fmla="*/ 2 w 508"/>
                <a:gd name="T31" fmla="*/ 290 h 671"/>
                <a:gd name="T32" fmla="*/ 0 w 508"/>
                <a:gd name="T33" fmla="*/ 313 h 671"/>
                <a:gd name="T34" fmla="*/ 0 w 508"/>
                <a:gd name="T35" fmla="*/ 394 h 671"/>
                <a:gd name="T36" fmla="*/ 4 w 508"/>
                <a:gd name="T37" fmla="*/ 415 h 671"/>
                <a:gd name="T38" fmla="*/ 12 w 508"/>
                <a:gd name="T39" fmla="*/ 435 h 671"/>
                <a:gd name="T40" fmla="*/ 24 w 508"/>
                <a:gd name="T41" fmla="*/ 452 h 671"/>
                <a:gd name="T42" fmla="*/ 39 w 508"/>
                <a:gd name="T43" fmla="*/ 467 h 671"/>
                <a:gd name="T44" fmla="*/ 56 w 508"/>
                <a:gd name="T45" fmla="*/ 479 h 671"/>
                <a:gd name="T46" fmla="*/ 77 w 508"/>
                <a:gd name="T47" fmla="*/ 487 h 671"/>
                <a:gd name="T48" fmla="*/ 98 w 508"/>
                <a:gd name="T49" fmla="*/ 491 h 671"/>
                <a:gd name="T50" fmla="*/ 185 w 508"/>
                <a:gd name="T51" fmla="*/ 491 h 671"/>
                <a:gd name="T52" fmla="*/ 207 w 508"/>
                <a:gd name="T53" fmla="*/ 530 h 671"/>
                <a:gd name="T54" fmla="*/ 237 w 508"/>
                <a:gd name="T55" fmla="*/ 564 h 671"/>
                <a:gd name="T56" fmla="*/ 271 w 508"/>
                <a:gd name="T57" fmla="*/ 594 h 671"/>
                <a:gd name="T58" fmla="*/ 310 w 508"/>
                <a:gd name="T59" fmla="*/ 621 h 671"/>
                <a:gd name="T60" fmla="*/ 353 w 508"/>
                <a:gd name="T61" fmla="*/ 642 h 671"/>
                <a:gd name="T62" fmla="*/ 398 w 508"/>
                <a:gd name="T63" fmla="*/ 658 h 671"/>
                <a:gd name="T64" fmla="*/ 445 w 508"/>
                <a:gd name="T65" fmla="*/ 668 h 671"/>
                <a:gd name="T66" fmla="*/ 493 w 508"/>
                <a:gd name="T67" fmla="*/ 671 h 671"/>
                <a:gd name="T68" fmla="*/ 499 w 508"/>
                <a:gd name="T69" fmla="*/ 670 h 671"/>
                <a:gd name="T70" fmla="*/ 504 w 508"/>
                <a:gd name="T71" fmla="*/ 667 h 671"/>
                <a:gd name="T72" fmla="*/ 507 w 508"/>
                <a:gd name="T73" fmla="*/ 663 h 671"/>
                <a:gd name="T74" fmla="*/ 508 w 508"/>
                <a:gd name="T75" fmla="*/ 656 h 671"/>
                <a:gd name="T76" fmla="*/ 508 w 508"/>
                <a:gd name="T77" fmla="*/ 12 h 671"/>
                <a:gd name="T78" fmla="*/ 506 w 508"/>
                <a:gd name="T79" fmla="*/ 7 h 671"/>
                <a:gd name="T80" fmla="*/ 501 w 508"/>
                <a:gd name="T81" fmla="*/ 3 h 671"/>
                <a:gd name="T82" fmla="*/ 496 w 508"/>
                <a:gd name="T83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8" h="671">
                  <a:moveTo>
                    <a:pt x="493" y="0"/>
                  </a:moveTo>
                  <a:lnTo>
                    <a:pt x="470" y="1"/>
                  </a:lnTo>
                  <a:lnTo>
                    <a:pt x="447" y="4"/>
                  </a:lnTo>
                  <a:lnTo>
                    <a:pt x="423" y="9"/>
                  </a:lnTo>
                  <a:lnTo>
                    <a:pt x="401" y="14"/>
                  </a:lnTo>
                  <a:lnTo>
                    <a:pt x="378" y="23"/>
                  </a:lnTo>
                  <a:lnTo>
                    <a:pt x="356" y="33"/>
                  </a:lnTo>
                  <a:lnTo>
                    <a:pt x="335" y="43"/>
                  </a:lnTo>
                  <a:lnTo>
                    <a:pt x="313" y="55"/>
                  </a:lnTo>
                  <a:lnTo>
                    <a:pt x="293" y="69"/>
                  </a:lnTo>
                  <a:lnTo>
                    <a:pt x="274" y="84"/>
                  </a:lnTo>
                  <a:lnTo>
                    <a:pt x="255" y="99"/>
                  </a:lnTo>
                  <a:lnTo>
                    <a:pt x="238" y="116"/>
                  </a:lnTo>
                  <a:lnTo>
                    <a:pt x="222" y="134"/>
                  </a:lnTo>
                  <a:lnTo>
                    <a:pt x="208" y="152"/>
                  </a:lnTo>
                  <a:lnTo>
                    <a:pt x="195" y="173"/>
                  </a:lnTo>
                  <a:lnTo>
                    <a:pt x="185" y="193"/>
                  </a:lnTo>
                  <a:lnTo>
                    <a:pt x="104" y="193"/>
                  </a:lnTo>
                  <a:lnTo>
                    <a:pt x="93" y="193"/>
                  </a:lnTo>
                  <a:lnTo>
                    <a:pt x="82" y="195"/>
                  </a:lnTo>
                  <a:lnTo>
                    <a:pt x="71" y="199"/>
                  </a:lnTo>
                  <a:lnTo>
                    <a:pt x="62" y="204"/>
                  </a:lnTo>
                  <a:lnTo>
                    <a:pt x="52" y="209"/>
                  </a:lnTo>
                  <a:lnTo>
                    <a:pt x="44" y="215"/>
                  </a:lnTo>
                  <a:lnTo>
                    <a:pt x="36" y="223"/>
                  </a:lnTo>
                  <a:lnTo>
                    <a:pt x="29" y="230"/>
                  </a:lnTo>
                  <a:lnTo>
                    <a:pt x="22" y="240"/>
                  </a:lnTo>
                  <a:lnTo>
                    <a:pt x="16" y="250"/>
                  </a:lnTo>
                  <a:lnTo>
                    <a:pt x="11" y="259"/>
                  </a:lnTo>
                  <a:lnTo>
                    <a:pt x="7" y="269"/>
                  </a:lnTo>
                  <a:lnTo>
                    <a:pt x="4" y="280"/>
                  </a:lnTo>
                  <a:lnTo>
                    <a:pt x="2" y="290"/>
                  </a:lnTo>
                  <a:lnTo>
                    <a:pt x="0" y="302"/>
                  </a:lnTo>
                  <a:lnTo>
                    <a:pt x="0" y="313"/>
                  </a:lnTo>
                  <a:lnTo>
                    <a:pt x="0" y="382"/>
                  </a:lnTo>
                  <a:lnTo>
                    <a:pt x="0" y="394"/>
                  </a:lnTo>
                  <a:lnTo>
                    <a:pt x="2" y="405"/>
                  </a:lnTo>
                  <a:lnTo>
                    <a:pt x="4" y="415"/>
                  </a:lnTo>
                  <a:lnTo>
                    <a:pt x="8" y="425"/>
                  </a:lnTo>
                  <a:lnTo>
                    <a:pt x="12" y="435"/>
                  </a:lnTo>
                  <a:lnTo>
                    <a:pt x="18" y="443"/>
                  </a:lnTo>
                  <a:lnTo>
                    <a:pt x="24" y="452"/>
                  </a:lnTo>
                  <a:lnTo>
                    <a:pt x="32" y="459"/>
                  </a:lnTo>
                  <a:lnTo>
                    <a:pt x="39" y="467"/>
                  </a:lnTo>
                  <a:lnTo>
                    <a:pt x="48" y="473"/>
                  </a:lnTo>
                  <a:lnTo>
                    <a:pt x="56" y="479"/>
                  </a:lnTo>
                  <a:lnTo>
                    <a:pt x="66" y="483"/>
                  </a:lnTo>
                  <a:lnTo>
                    <a:pt x="77" y="487"/>
                  </a:lnTo>
                  <a:lnTo>
                    <a:pt x="86" y="489"/>
                  </a:lnTo>
                  <a:lnTo>
                    <a:pt x="98" y="491"/>
                  </a:lnTo>
                  <a:lnTo>
                    <a:pt x="109" y="491"/>
                  </a:lnTo>
                  <a:lnTo>
                    <a:pt x="185" y="491"/>
                  </a:lnTo>
                  <a:lnTo>
                    <a:pt x="195" y="511"/>
                  </a:lnTo>
                  <a:lnTo>
                    <a:pt x="207" y="530"/>
                  </a:lnTo>
                  <a:lnTo>
                    <a:pt x="221" y="547"/>
                  </a:lnTo>
                  <a:lnTo>
                    <a:pt x="237" y="564"/>
                  </a:lnTo>
                  <a:lnTo>
                    <a:pt x="253" y="580"/>
                  </a:lnTo>
                  <a:lnTo>
                    <a:pt x="271" y="594"/>
                  </a:lnTo>
                  <a:lnTo>
                    <a:pt x="291" y="608"/>
                  </a:lnTo>
                  <a:lnTo>
                    <a:pt x="310" y="621"/>
                  </a:lnTo>
                  <a:lnTo>
                    <a:pt x="331" y="633"/>
                  </a:lnTo>
                  <a:lnTo>
                    <a:pt x="353" y="642"/>
                  </a:lnTo>
                  <a:lnTo>
                    <a:pt x="375" y="651"/>
                  </a:lnTo>
                  <a:lnTo>
                    <a:pt x="398" y="658"/>
                  </a:lnTo>
                  <a:lnTo>
                    <a:pt x="421" y="664"/>
                  </a:lnTo>
                  <a:lnTo>
                    <a:pt x="445" y="668"/>
                  </a:lnTo>
                  <a:lnTo>
                    <a:pt x="469" y="670"/>
                  </a:lnTo>
                  <a:lnTo>
                    <a:pt x="493" y="671"/>
                  </a:lnTo>
                  <a:lnTo>
                    <a:pt x="496" y="671"/>
                  </a:lnTo>
                  <a:lnTo>
                    <a:pt x="499" y="670"/>
                  </a:lnTo>
                  <a:lnTo>
                    <a:pt x="501" y="669"/>
                  </a:lnTo>
                  <a:lnTo>
                    <a:pt x="504" y="667"/>
                  </a:lnTo>
                  <a:lnTo>
                    <a:pt x="506" y="665"/>
                  </a:lnTo>
                  <a:lnTo>
                    <a:pt x="507" y="663"/>
                  </a:lnTo>
                  <a:lnTo>
                    <a:pt x="508" y="659"/>
                  </a:lnTo>
                  <a:lnTo>
                    <a:pt x="508" y="656"/>
                  </a:lnTo>
                  <a:lnTo>
                    <a:pt x="508" y="15"/>
                  </a:lnTo>
                  <a:lnTo>
                    <a:pt x="508" y="12"/>
                  </a:lnTo>
                  <a:lnTo>
                    <a:pt x="507" y="9"/>
                  </a:lnTo>
                  <a:lnTo>
                    <a:pt x="506" y="7"/>
                  </a:lnTo>
                  <a:lnTo>
                    <a:pt x="504" y="5"/>
                  </a:lnTo>
                  <a:lnTo>
                    <a:pt x="501" y="3"/>
                  </a:lnTo>
                  <a:lnTo>
                    <a:pt x="499" y="1"/>
                  </a:lnTo>
                  <a:lnTo>
                    <a:pt x="496" y="0"/>
                  </a:lnTo>
                  <a:lnTo>
                    <a:pt x="4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" name="Freeform 950">
            <a:extLst>
              <a:ext uri="{FF2B5EF4-FFF2-40B4-BE49-F238E27FC236}">
                <a16:creationId xmlns="" xmlns:a16="http://schemas.microsoft.com/office/drawing/2014/main" id="{40067C6F-7333-4424-87A8-20A0EBC33CE8}"/>
              </a:ext>
            </a:extLst>
          </p:cNvPr>
          <p:cNvSpPr>
            <a:spLocks noEditPoints="1"/>
          </p:cNvSpPr>
          <p:nvPr/>
        </p:nvSpPr>
        <p:spPr bwMode="auto">
          <a:xfrm>
            <a:off x="10805577" y="5279808"/>
            <a:ext cx="220663" cy="285750"/>
          </a:xfrm>
          <a:custGeom>
            <a:avLst/>
            <a:gdLst>
              <a:gd name="T0" fmla="*/ 542 w 553"/>
              <a:gd name="T1" fmla="*/ 205 h 722"/>
              <a:gd name="T2" fmla="*/ 323 w 553"/>
              <a:gd name="T3" fmla="*/ 313 h 722"/>
              <a:gd name="T4" fmla="*/ 312 w 553"/>
              <a:gd name="T5" fmla="*/ 306 h 722"/>
              <a:gd name="T6" fmla="*/ 315 w 553"/>
              <a:gd name="T7" fmla="*/ 293 h 722"/>
              <a:gd name="T8" fmla="*/ 444 w 553"/>
              <a:gd name="T9" fmla="*/ 289 h 722"/>
              <a:gd name="T10" fmla="*/ 455 w 553"/>
              <a:gd name="T11" fmla="*/ 297 h 722"/>
              <a:gd name="T12" fmla="*/ 452 w 553"/>
              <a:gd name="T13" fmla="*/ 310 h 722"/>
              <a:gd name="T14" fmla="*/ 444 w 553"/>
              <a:gd name="T15" fmla="*/ 433 h 722"/>
              <a:gd name="T16" fmla="*/ 315 w 553"/>
              <a:gd name="T17" fmla="*/ 430 h 722"/>
              <a:gd name="T18" fmla="*/ 312 w 553"/>
              <a:gd name="T19" fmla="*/ 417 h 722"/>
              <a:gd name="T20" fmla="*/ 323 w 553"/>
              <a:gd name="T21" fmla="*/ 409 h 722"/>
              <a:gd name="T22" fmla="*/ 452 w 553"/>
              <a:gd name="T23" fmla="*/ 413 h 722"/>
              <a:gd name="T24" fmla="*/ 455 w 553"/>
              <a:gd name="T25" fmla="*/ 426 h 722"/>
              <a:gd name="T26" fmla="*/ 444 w 553"/>
              <a:gd name="T27" fmla="*/ 433 h 722"/>
              <a:gd name="T28" fmla="*/ 318 w 553"/>
              <a:gd name="T29" fmla="*/ 577 h 722"/>
              <a:gd name="T30" fmla="*/ 311 w 553"/>
              <a:gd name="T31" fmla="*/ 566 h 722"/>
              <a:gd name="T32" fmla="*/ 318 w 553"/>
              <a:gd name="T33" fmla="*/ 555 h 722"/>
              <a:gd name="T34" fmla="*/ 449 w 553"/>
              <a:gd name="T35" fmla="*/ 555 h 722"/>
              <a:gd name="T36" fmla="*/ 456 w 553"/>
              <a:gd name="T37" fmla="*/ 566 h 722"/>
              <a:gd name="T38" fmla="*/ 449 w 553"/>
              <a:gd name="T39" fmla="*/ 577 h 722"/>
              <a:gd name="T40" fmla="*/ 194 w 553"/>
              <a:gd name="T41" fmla="*/ 325 h 722"/>
              <a:gd name="T42" fmla="*/ 181 w 553"/>
              <a:gd name="T43" fmla="*/ 327 h 722"/>
              <a:gd name="T44" fmla="*/ 129 w 553"/>
              <a:gd name="T45" fmla="*/ 275 h 722"/>
              <a:gd name="T46" fmla="*/ 132 w 553"/>
              <a:gd name="T47" fmla="*/ 262 h 722"/>
              <a:gd name="T48" fmla="*/ 145 w 553"/>
              <a:gd name="T49" fmla="*/ 260 h 722"/>
              <a:gd name="T50" fmla="*/ 253 w 553"/>
              <a:gd name="T51" fmla="*/ 232 h 722"/>
              <a:gd name="T52" fmla="*/ 267 w 553"/>
              <a:gd name="T53" fmla="*/ 230 h 722"/>
              <a:gd name="T54" fmla="*/ 274 w 553"/>
              <a:gd name="T55" fmla="*/ 240 h 722"/>
              <a:gd name="T56" fmla="*/ 271 w 553"/>
              <a:gd name="T57" fmla="*/ 386 h 722"/>
              <a:gd name="T58" fmla="*/ 186 w 553"/>
              <a:gd name="T59" fmla="*/ 465 h 722"/>
              <a:gd name="T60" fmla="*/ 132 w 553"/>
              <a:gd name="T61" fmla="*/ 415 h 722"/>
              <a:gd name="T62" fmla="*/ 129 w 553"/>
              <a:gd name="T63" fmla="*/ 403 h 722"/>
              <a:gd name="T64" fmla="*/ 140 w 553"/>
              <a:gd name="T65" fmla="*/ 395 h 722"/>
              <a:gd name="T66" fmla="*/ 186 w 553"/>
              <a:gd name="T67" fmla="*/ 436 h 722"/>
              <a:gd name="T68" fmla="*/ 262 w 553"/>
              <a:gd name="T69" fmla="*/ 365 h 722"/>
              <a:gd name="T70" fmla="*/ 273 w 553"/>
              <a:gd name="T71" fmla="*/ 372 h 722"/>
              <a:gd name="T72" fmla="*/ 271 w 553"/>
              <a:gd name="T73" fmla="*/ 386 h 722"/>
              <a:gd name="T74" fmla="*/ 190 w 553"/>
              <a:gd name="T75" fmla="*/ 601 h 722"/>
              <a:gd name="T76" fmla="*/ 178 w 553"/>
              <a:gd name="T77" fmla="*/ 599 h 722"/>
              <a:gd name="T78" fmla="*/ 128 w 553"/>
              <a:gd name="T79" fmla="*/ 545 h 722"/>
              <a:gd name="T80" fmla="*/ 136 w 553"/>
              <a:gd name="T81" fmla="*/ 533 h 722"/>
              <a:gd name="T82" fmla="*/ 149 w 553"/>
              <a:gd name="T83" fmla="*/ 535 h 722"/>
              <a:gd name="T84" fmla="*/ 258 w 553"/>
              <a:gd name="T85" fmla="*/ 502 h 722"/>
              <a:gd name="T86" fmla="*/ 271 w 553"/>
              <a:gd name="T87" fmla="*/ 505 h 722"/>
              <a:gd name="T88" fmla="*/ 273 w 553"/>
              <a:gd name="T89" fmla="*/ 518 h 722"/>
              <a:gd name="T90" fmla="*/ 357 w 553"/>
              <a:gd name="T91" fmla="*/ 3 h 722"/>
              <a:gd name="T92" fmla="*/ 12 w 553"/>
              <a:gd name="T93" fmla="*/ 0 h 722"/>
              <a:gd name="T94" fmla="*/ 1 w 553"/>
              <a:gd name="T95" fmla="*/ 7 h 722"/>
              <a:gd name="T96" fmla="*/ 1 w 553"/>
              <a:gd name="T97" fmla="*/ 715 h 722"/>
              <a:gd name="T98" fmla="*/ 12 w 553"/>
              <a:gd name="T99" fmla="*/ 722 h 722"/>
              <a:gd name="T100" fmla="*/ 550 w 553"/>
              <a:gd name="T101" fmla="*/ 719 h 722"/>
              <a:gd name="T102" fmla="*/ 553 w 553"/>
              <a:gd name="T103" fmla="*/ 205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53" h="722">
                <a:moveTo>
                  <a:pt x="349" y="205"/>
                </a:moveTo>
                <a:lnTo>
                  <a:pt x="349" y="12"/>
                </a:lnTo>
                <a:lnTo>
                  <a:pt x="542" y="205"/>
                </a:lnTo>
                <a:lnTo>
                  <a:pt x="349" y="205"/>
                </a:lnTo>
                <a:close/>
                <a:moveTo>
                  <a:pt x="444" y="313"/>
                </a:moveTo>
                <a:lnTo>
                  <a:pt x="323" y="313"/>
                </a:lnTo>
                <a:lnTo>
                  <a:pt x="318" y="312"/>
                </a:lnTo>
                <a:lnTo>
                  <a:pt x="315" y="310"/>
                </a:lnTo>
                <a:lnTo>
                  <a:pt x="312" y="306"/>
                </a:lnTo>
                <a:lnTo>
                  <a:pt x="311" y="301"/>
                </a:lnTo>
                <a:lnTo>
                  <a:pt x="312" y="297"/>
                </a:lnTo>
                <a:lnTo>
                  <a:pt x="315" y="293"/>
                </a:lnTo>
                <a:lnTo>
                  <a:pt x="318" y="290"/>
                </a:lnTo>
                <a:lnTo>
                  <a:pt x="323" y="289"/>
                </a:lnTo>
                <a:lnTo>
                  <a:pt x="444" y="289"/>
                </a:lnTo>
                <a:lnTo>
                  <a:pt x="449" y="290"/>
                </a:lnTo>
                <a:lnTo>
                  <a:pt x="452" y="293"/>
                </a:lnTo>
                <a:lnTo>
                  <a:pt x="455" y="297"/>
                </a:lnTo>
                <a:lnTo>
                  <a:pt x="456" y="301"/>
                </a:lnTo>
                <a:lnTo>
                  <a:pt x="455" y="306"/>
                </a:lnTo>
                <a:lnTo>
                  <a:pt x="452" y="310"/>
                </a:lnTo>
                <a:lnTo>
                  <a:pt x="449" y="312"/>
                </a:lnTo>
                <a:lnTo>
                  <a:pt x="444" y="313"/>
                </a:lnTo>
                <a:close/>
                <a:moveTo>
                  <a:pt x="444" y="433"/>
                </a:moveTo>
                <a:lnTo>
                  <a:pt x="323" y="433"/>
                </a:lnTo>
                <a:lnTo>
                  <a:pt x="318" y="432"/>
                </a:lnTo>
                <a:lnTo>
                  <a:pt x="315" y="430"/>
                </a:lnTo>
                <a:lnTo>
                  <a:pt x="312" y="426"/>
                </a:lnTo>
                <a:lnTo>
                  <a:pt x="311" y="421"/>
                </a:lnTo>
                <a:lnTo>
                  <a:pt x="312" y="417"/>
                </a:lnTo>
                <a:lnTo>
                  <a:pt x="315" y="413"/>
                </a:lnTo>
                <a:lnTo>
                  <a:pt x="318" y="410"/>
                </a:lnTo>
                <a:lnTo>
                  <a:pt x="323" y="409"/>
                </a:lnTo>
                <a:lnTo>
                  <a:pt x="444" y="409"/>
                </a:lnTo>
                <a:lnTo>
                  <a:pt x="449" y="410"/>
                </a:lnTo>
                <a:lnTo>
                  <a:pt x="452" y="413"/>
                </a:lnTo>
                <a:lnTo>
                  <a:pt x="455" y="417"/>
                </a:lnTo>
                <a:lnTo>
                  <a:pt x="456" y="421"/>
                </a:lnTo>
                <a:lnTo>
                  <a:pt x="455" y="426"/>
                </a:lnTo>
                <a:lnTo>
                  <a:pt x="452" y="430"/>
                </a:lnTo>
                <a:lnTo>
                  <a:pt x="449" y="432"/>
                </a:lnTo>
                <a:lnTo>
                  <a:pt x="444" y="433"/>
                </a:lnTo>
                <a:close/>
                <a:moveTo>
                  <a:pt x="444" y="578"/>
                </a:moveTo>
                <a:lnTo>
                  <a:pt x="323" y="578"/>
                </a:lnTo>
                <a:lnTo>
                  <a:pt x="318" y="577"/>
                </a:lnTo>
                <a:lnTo>
                  <a:pt x="315" y="574"/>
                </a:lnTo>
                <a:lnTo>
                  <a:pt x="312" y="571"/>
                </a:lnTo>
                <a:lnTo>
                  <a:pt x="311" y="566"/>
                </a:lnTo>
                <a:lnTo>
                  <a:pt x="312" y="561"/>
                </a:lnTo>
                <a:lnTo>
                  <a:pt x="315" y="558"/>
                </a:lnTo>
                <a:lnTo>
                  <a:pt x="318" y="555"/>
                </a:lnTo>
                <a:lnTo>
                  <a:pt x="323" y="554"/>
                </a:lnTo>
                <a:lnTo>
                  <a:pt x="444" y="554"/>
                </a:lnTo>
                <a:lnTo>
                  <a:pt x="449" y="555"/>
                </a:lnTo>
                <a:lnTo>
                  <a:pt x="452" y="558"/>
                </a:lnTo>
                <a:lnTo>
                  <a:pt x="455" y="561"/>
                </a:lnTo>
                <a:lnTo>
                  <a:pt x="456" y="566"/>
                </a:lnTo>
                <a:lnTo>
                  <a:pt x="455" y="571"/>
                </a:lnTo>
                <a:lnTo>
                  <a:pt x="452" y="574"/>
                </a:lnTo>
                <a:lnTo>
                  <a:pt x="449" y="577"/>
                </a:lnTo>
                <a:lnTo>
                  <a:pt x="444" y="578"/>
                </a:lnTo>
                <a:close/>
                <a:moveTo>
                  <a:pt x="271" y="249"/>
                </a:moveTo>
                <a:lnTo>
                  <a:pt x="194" y="325"/>
                </a:lnTo>
                <a:lnTo>
                  <a:pt x="190" y="327"/>
                </a:lnTo>
                <a:lnTo>
                  <a:pt x="186" y="328"/>
                </a:lnTo>
                <a:lnTo>
                  <a:pt x="181" y="327"/>
                </a:lnTo>
                <a:lnTo>
                  <a:pt x="178" y="325"/>
                </a:lnTo>
                <a:lnTo>
                  <a:pt x="132" y="280"/>
                </a:lnTo>
                <a:lnTo>
                  <a:pt x="129" y="275"/>
                </a:lnTo>
                <a:lnTo>
                  <a:pt x="128" y="270"/>
                </a:lnTo>
                <a:lnTo>
                  <a:pt x="129" y="266"/>
                </a:lnTo>
                <a:lnTo>
                  <a:pt x="132" y="262"/>
                </a:lnTo>
                <a:lnTo>
                  <a:pt x="136" y="260"/>
                </a:lnTo>
                <a:lnTo>
                  <a:pt x="140" y="259"/>
                </a:lnTo>
                <a:lnTo>
                  <a:pt x="145" y="260"/>
                </a:lnTo>
                <a:lnTo>
                  <a:pt x="149" y="262"/>
                </a:lnTo>
                <a:lnTo>
                  <a:pt x="186" y="299"/>
                </a:lnTo>
                <a:lnTo>
                  <a:pt x="253" y="232"/>
                </a:lnTo>
                <a:lnTo>
                  <a:pt x="258" y="230"/>
                </a:lnTo>
                <a:lnTo>
                  <a:pt x="262" y="229"/>
                </a:lnTo>
                <a:lnTo>
                  <a:pt x="267" y="230"/>
                </a:lnTo>
                <a:lnTo>
                  <a:pt x="271" y="232"/>
                </a:lnTo>
                <a:lnTo>
                  <a:pt x="273" y="236"/>
                </a:lnTo>
                <a:lnTo>
                  <a:pt x="274" y="240"/>
                </a:lnTo>
                <a:lnTo>
                  <a:pt x="273" y="245"/>
                </a:lnTo>
                <a:lnTo>
                  <a:pt x="271" y="249"/>
                </a:lnTo>
                <a:close/>
                <a:moveTo>
                  <a:pt x="271" y="386"/>
                </a:moveTo>
                <a:lnTo>
                  <a:pt x="194" y="461"/>
                </a:lnTo>
                <a:lnTo>
                  <a:pt x="190" y="464"/>
                </a:lnTo>
                <a:lnTo>
                  <a:pt x="186" y="465"/>
                </a:lnTo>
                <a:lnTo>
                  <a:pt x="181" y="464"/>
                </a:lnTo>
                <a:lnTo>
                  <a:pt x="178" y="461"/>
                </a:lnTo>
                <a:lnTo>
                  <a:pt x="132" y="415"/>
                </a:lnTo>
                <a:lnTo>
                  <a:pt x="129" y="411"/>
                </a:lnTo>
                <a:lnTo>
                  <a:pt x="128" y="407"/>
                </a:lnTo>
                <a:lnTo>
                  <a:pt x="129" y="403"/>
                </a:lnTo>
                <a:lnTo>
                  <a:pt x="132" y="399"/>
                </a:lnTo>
                <a:lnTo>
                  <a:pt x="136" y="396"/>
                </a:lnTo>
                <a:lnTo>
                  <a:pt x="140" y="395"/>
                </a:lnTo>
                <a:lnTo>
                  <a:pt x="145" y="396"/>
                </a:lnTo>
                <a:lnTo>
                  <a:pt x="149" y="399"/>
                </a:lnTo>
                <a:lnTo>
                  <a:pt x="186" y="436"/>
                </a:lnTo>
                <a:lnTo>
                  <a:pt x="253" y="368"/>
                </a:lnTo>
                <a:lnTo>
                  <a:pt x="258" y="365"/>
                </a:lnTo>
                <a:lnTo>
                  <a:pt x="262" y="365"/>
                </a:lnTo>
                <a:lnTo>
                  <a:pt x="267" y="365"/>
                </a:lnTo>
                <a:lnTo>
                  <a:pt x="271" y="368"/>
                </a:lnTo>
                <a:lnTo>
                  <a:pt x="273" y="372"/>
                </a:lnTo>
                <a:lnTo>
                  <a:pt x="274" y="376"/>
                </a:lnTo>
                <a:lnTo>
                  <a:pt x="273" y="381"/>
                </a:lnTo>
                <a:lnTo>
                  <a:pt x="271" y="386"/>
                </a:lnTo>
                <a:close/>
                <a:moveTo>
                  <a:pt x="271" y="522"/>
                </a:moveTo>
                <a:lnTo>
                  <a:pt x="194" y="599"/>
                </a:lnTo>
                <a:lnTo>
                  <a:pt x="190" y="601"/>
                </a:lnTo>
                <a:lnTo>
                  <a:pt x="186" y="602"/>
                </a:lnTo>
                <a:lnTo>
                  <a:pt x="181" y="601"/>
                </a:lnTo>
                <a:lnTo>
                  <a:pt x="178" y="599"/>
                </a:lnTo>
                <a:lnTo>
                  <a:pt x="132" y="553"/>
                </a:lnTo>
                <a:lnTo>
                  <a:pt x="129" y="549"/>
                </a:lnTo>
                <a:lnTo>
                  <a:pt x="128" y="545"/>
                </a:lnTo>
                <a:lnTo>
                  <a:pt x="129" y="540"/>
                </a:lnTo>
                <a:lnTo>
                  <a:pt x="132" y="535"/>
                </a:lnTo>
                <a:lnTo>
                  <a:pt x="136" y="533"/>
                </a:lnTo>
                <a:lnTo>
                  <a:pt x="140" y="532"/>
                </a:lnTo>
                <a:lnTo>
                  <a:pt x="145" y="533"/>
                </a:lnTo>
                <a:lnTo>
                  <a:pt x="149" y="535"/>
                </a:lnTo>
                <a:lnTo>
                  <a:pt x="186" y="572"/>
                </a:lnTo>
                <a:lnTo>
                  <a:pt x="253" y="505"/>
                </a:lnTo>
                <a:lnTo>
                  <a:pt x="258" y="502"/>
                </a:lnTo>
                <a:lnTo>
                  <a:pt x="262" y="501"/>
                </a:lnTo>
                <a:lnTo>
                  <a:pt x="267" y="502"/>
                </a:lnTo>
                <a:lnTo>
                  <a:pt x="271" y="505"/>
                </a:lnTo>
                <a:lnTo>
                  <a:pt x="273" y="509"/>
                </a:lnTo>
                <a:lnTo>
                  <a:pt x="274" y="513"/>
                </a:lnTo>
                <a:lnTo>
                  <a:pt x="273" y="518"/>
                </a:lnTo>
                <a:lnTo>
                  <a:pt x="271" y="522"/>
                </a:lnTo>
                <a:close/>
                <a:moveTo>
                  <a:pt x="550" y="196"/>
                </a:moveTo>
                <a:lnTo>
                  <a:pt x="357" y="3"/>
                </a:lnTo>
                <a:lnTo>
                  <a:pt x="353" y="1"/>
                </a:lnTo>
                <a:lnTo>
                  <a:pt x="349" y="0"/>
                </a:ln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2"/>
                </a:lnTo>
                <a:lnTo>
                  <a:pt x="0" y="711"/>
                </a:lnTo>
                <a:lnTo>
                  <a:pt x="1" y="715"/>
                </a:lnTo>
                <a:lnTo>
                  <a:pt x="4" y="719"/>
                </a:lnTo>
                <a:lnTo>
                  <a:pt x="7" y="721"/>
                </a:lnTo>
                <a:lnTo>
                  <a:pt x="12" y="722"/>
                </a:lnTo>
                <a:lnTo>
                  <a:pt x="542" y="722"/>
                </a:lnTo>
                <a:lnTo>
                  <a:pt x="546" y="721"/>
                </a:lnTo>
                <a:lnTo>
                  <a:pt x="550" y="719"/>
                </a:lnTo>
                <a:lnTo>
                  <a:pt x="552" y="715"/>
                </a:lnTo>
                <a:lnTo>
                  <a:pt x="553" y="711"/>
                </a:lnTo>
                <a:lnTo>
                  <a:pt x="553" y="205"/>
                </a:lnTo>
                <a:lnTo>
                  <a:pt x="552" y="200"/>
                </a:lnTo>
                <a:lnTo>
                  <a:pt x="550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629728" y="1185493"/>
          <a:ext cx="11136702" cy="5032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3801"/>
                <a:gridCol w="8032901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Признаки сегментации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Характеристика признаков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Географические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Проживающие на территории </a:t>
                      </a:r>
                      <a:r>
                        <a:rPr lang="ru-RU" sz="1400" dirty="0" smtClean="0">
                          <a:solidFill>
                            <a:srgbClr val="3333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России, 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городское и сельское население; по климатическим условиям: жаркий, средний, холодный климат; по численности населения городов: малые, средние, крупные города,  столицы; значения населенных пунктов: курортные города, добывающие города, культурные, религиозные центры и др.;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Демографические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Мужчины и женщины, взрослые и дети, возраст любой(не считая младенчество и первые три года жизни), размер семьи не влияет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Поведенческие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Поиск товаров более высокого качества, более низких цен, степень случайности покупки- иногда; по степени нуждаемости- товар нужен иногда; повод для совершения покупки- обыденная покупка, интенсивность потребления- различная; ожидания от приобретения товара- нейтральные; ключевые драйверы покупки- цена, качество;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Социально-экономические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Розничные и оптовые потребители.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Оптовые потребители: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офлайн-магазины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реализующие обувь, сумки, портмоне; ИП по реализации обуви на рынках,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интернет-магазины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маркетплейсы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(В2В, В2С); спортивные школы и клубы.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Розничные потребители: спортсмены, дети, взрослые и др.Уровень доходов- средний или низкий, уровень  цен потребляемых товаров- невысокий; образование-любое(среднее, высшее и т.д.), род занятий- рабочие, служащие, студенты: религия- любая, национальность-любая, социальный класс- средний.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Психографические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Стиль жизни- молодежный, спортивный, городской, сельский; личные качества-любые; консерватизм и жизнелюбие, активная жизненная позиция; моральные ценности- семья, дети, любовь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9986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=""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575CD53-6108-481A-A31F-305A2B59F755}"/>
              </a:ext>
            </a:extLst>
          </p:cNvPr>
          <p:cNvSpPr txBox="1"/>
          <p:nvPr/>
        </p:nvSpPr>
        <p:spPr>
          <a:xfrm>
            <a:off x="690563" y="314325"/>
            <a:ext cx="10808351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5" name="Group 30">
            <a:extLst>
              <a:ext uri="{FF2B5EF4-FFF2-40B4-BE49-F238E27FC236}">
                <a16:creationId xmlns="" xmlns:a16="http://schemas.microsoft.com/office/drawing/2014/main" id="{E9738651-02F4-4649-8AE7-2E5CBF61784D}"/>
              </a:ext>
            </a:extLst>
          </p:cNvPr>
          <p:cNvGrpSpPr/>
          <p:nvPr/>
        </p:nvGrpSpPr>
        <p:grpSpPr>
          <a:xfrm>
            <a:off x="552349" y="1206133"/>
            <a:ext cx="11090478" cy="3918684"/>
            <a:chOff x="1150938" y="1417637"/>
            <a:chExt cx="9893300" cy="3495676"/>
          </a:xfrm>
        </p:grpSpPr>
        <p:sp>
          <p:nvSpPr>
            <p:cNvPr id="13" name="Oval 5">
              <a:extLst>
                <a:ext uri="{FF2B5EF4-FFF2-40B4-BE49-F238E27FC236}">
                  <a16:creationId xmlns="" xmlns:a16="http://schemas.microsoft.com/office/drawing/2014/main" id="{705626B2-548B-491E-9541-6845DC766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0074" y="3439739"/>
              <a:ext cx="975805" cy="973884"/>
            </a:xfrm>
            <a:prstGeom prst="ellipse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7">
              <a:extLst>
                <a:ext uri="{FF2B5EF4-FFF2-40B4-BE49-F238E27FC236}">
                  <a16:creationId xmlns="" xmlns:a16="http://schemas.microsoft.com/office/drawing/2014/main" id="{C92A7406-85C3-49AE-AA28-A1F88CBB8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6499" y="1913819"/>
              <a:ext cx="975805" cy="97772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9">
              <a:extLst>
                <a:ext uri="{FF2B5EF4-FFF2-40B4-BE49-F238E27FC236}">
                  <a16:creationId xmlns="" xmlns:a16="http://schemas.microsoft.com/office/drawing/2014/main" id="{E6D72D63-140A-496E-BBC5-ADE7CF585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5936" y="3439739"/>
              <a:ext cx="975805" cy="97388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1">
              <a:extLst>
                <a:ext uri="{FF2B5EF4-FFF2-40B4-BE49-F238E27FC236}">
                  <a16:creationId xmlns="" xmlns:a16="http://schemas.microsoft.com/office/drawing/2014/main" id="{318E7E5D-BA8F-4821-866B-AEA870C0F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8069" y="1913819"/>
              <a:ext cx="977726" cy="97772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13">
              <a:extLst>
                <a:ext uri="{FF2B5EF4-FFF2-40B4-BE49-F238E27FC236}">
                  <a16:creationId xmlns="" xmlns:a16="http://schemas.microsoft.com/office/drawing/2014/main" id="{D0EC10B8-D9C5-4677-8802-89920C7BD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915" y="1913819"/>
              <a:ext cx="973884" cy="9777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>
              <a:extLst>
                <a:ext uri="{FF2B5EF4-FFF2-40B4-BE49-F238E27FC236}">
                  <a16:creationId xmlns="" xmlns:a16="http://schemas.microsoft.com/office/drawing/2014/main" id="{9DDA1900-7546-4833-A58F-960D2F6FA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2188" y="1417637"/>
              <a:ext cx="2432050" cy="1971675"/>
            </a:xfrm>
            <a:custGeom>
              <a:avLst/>
              <a:gdLst>
                <a:gd name="T0" fmla="*/ 928 w 1015"/>
                <a:gd name="T1" fmla="*/ 541 h 823"/>
                <a:gd name="T2" fmla="*/ 928 w 1015"/>
                <a:gd name="T3" fmla="*/ 456 h 823"/>
                <a:gd name="T4" fmla="*/ 789 w 1015"/>
                <a:gd name="T5" fmla="*/ 133 h 823"/>
                <a:gd name="T6" fmla="*/ 464 w 1015"/>
                <a:gd name="T7" fmla="*/ 0 h 823"/>
                <a:gd name="T8" fmla="*/ 0 w 1015"/>
                <a:gd name="T9" fmla="*/ 464 h 823"/>
                <a:gd name="T10" fmla="*/ 0 w 1015"/>
                <a:gd name="T11" fmla="*/ 724 h 823"/>
                <a:gd name="T12" fmla="*/ 73 w 1015"/>
                <a:gd name="T13" fmla="*/ 597 h 823"/>
                <a:gd name="T14" fmla="*/ 152 w 1015"/>
                <a:gd name="T15" fmla="*/ 735 h 823"/>
                <a:gd name="T16" fmla="*/ 152 w 1015"/>
                <a:gd name="T17" fmla="*/ 464 h 823"/>
                <a:gd name="T18" fmla="*/ 464 w 1015"/>
                <a:gd name="T19" fmla="*/ 152 h 823"/>
                <a:gd name="T20" fmla="*/ 683 w 1015"/>
                <a:gd name="T21" fmla="*/ 242 h 823"/>
                <a:gd name="T22" fmla="*/ 776 w 1015"/>
                <a:gd name="T23" fmla="*/ 458 h 823"/>
                <a:gd name="T24" fmla="*/ 776 w 1015"/>
                <a:gd name="T25" fmla="*/ 541 h 823"/>
                <a:gd name="T26" fmla="*/ 689 w 1015"/>
                <a:gd name="T27" fmla="*/ 541 h 823"/>
                <a:gd name="T28" fmla="*/ 852 w 1015"/>
                <a:gd name="T29" fmla="*/ 823 h 823"/>
                <a:gd name="T30" fmla="*/ 1015 w 1015"/>
                <a:gd name="T31" fmla="*/ 541 h 823"/>
                <a:gd name="T32" fmla="*/ 928 w 1015"/>
                <a:gd name="T33" fmla="*/ 541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5" h="823">
                  <a:moveTo>
                    <a:pt x="928" y="541"/>
                  </a:moveTo>
                  <a:cubicBezTo>
                    <a:pt x="928" y="456"/>
                    <a:pt x="928" y="456"/>
                    <a:pt x="928" y="456"/>
                  </a:cubicBezTo>
                  <a:cubicBezTo>
                    <a:pt x="926" y="334"/>
                    <a:pt x="877" y="219"/>
                    <a:pt x="789" y="133"/>
                  </a:cubicBezTo>
                  <a:cubicBezTo>
                    <a:pt x="702" y="47"/>
                    <a:pt x="586" y="0"/>
                    <a:pt x="464" y="0"/>
                  </a:cubicBezTo>
                  <a:cubicBezTo>
                    <a:pt x="208" y="0"/>
                    <a:pt x="0" y="208"/>
                    <a:pt x="0" y="464"/>
                  </a:cubicBezTo>
                  <a:cubicBezTo>
                    <a:pt x="0" y="724"/>
                    <a:pt x="0" y="724"/>
                    <a:pt x="0" y="724"/>
                  </a:cubicBezTo>
                  <a:cubicBezTo>
                    <a:pt x="73" y="597"/>
                    <a:pt x="73" y="597"/>
                    <a:pt x="73" y="597"/>
                  </a:cubicBezTo>
                  <a:cubicBezTo>
                    <a:pt x="152" y="735"/>
                    <a:pt x="152" y="735"/>
                    <a:pt x="152" y="735"/>
                  </a:cubicBezTo>
                  <a:cubicBezTo>
                    <a:pt x="152" y="464"/>
                    <a:pt x="152" y="464"/>
                    <a:pt x="152" y="464"/>
                  </a:cubicBezTo>
                  <a:cubicBezTo>
                    <a:pt x="152" y="292"/>
                    <a:pt x="292" y="152"/>
                    <a:pt x="464" y="152"/>
                  </a:cubicBezTo>
                  <a:cubicBezTo>
                    <a:pt x="546" y="152"/>
                    <a:pt x="624" y="184"/>
                    <a:pt x="683" y="242"/>
                  </a:cubicBezTo>
                  <a:cubicBezTo>
                    <a:pt x="741" y="299"/>
                    <a:pt x="774" y="376"/>
                    <a:pt x="776" y="458"/>
                  </a:cubicBezTo>
                  <a:cubicBezTo>
                    <a:pt x="776" y="541"/>
                    <a:pt x="776" y="541"/>
                    <a:pt x="776" y="541"/>
                  </a:cubicBezTo>
                  <a:cubicBezTo>
                    <a:pt x="689" y="541"/>
                    <a:pt x="689" y="541"/>
                    <a:pt x="689" y="541"/>
                  </a:cubicBezTo>
                  <a:cubicBezTo>
                    <a:pt x="852" y="823"/>
                    <a:pt x="852" y="823"/>
                    <a:pt x="852" y="823"/>
                  </a:cubicBezTo>
                  <a:cubicBezTo>
                    <a:pt x="1015" y="541"/>
                    <a:pt x="1015" y="541"/>
                    <a:pt x="1015" y="541"/>
                  </a:cubicBezTo>
                  <a:lnTo>
                    <a:pt x="928" y="54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>
              <a:extLst>
                <a:ext uri="{FF2B5EF4-FFF2-40B4-BE49-F238E27FC236}">
                  <a16:creationId xmlns="" xmlns:a16="http://schemas.microsoft.com/office/drawing/2014/main" id="{3B5FABD2-2141-48BD-A736-462BEBCE3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5288" y="2941638"/>
              <a:ext cx="2432050" cy="1971675"/>
            </a:xfrm>
            <a:custGeom>
              <a:avLst/>
              <a:gdLst>
                <a:gd name="T0" fmla="*/ 852 w 1015"/>
                <a:gd name="T1" fmla="*/ 0 h 823"/>
                <a:gd name="T2" fmla="*/ 689 w 1015"/>
                <a:gd name="T3" fmla="*/ 282 h 823"/>
                <a:gd name="T4" fmla="*/ 775 w 1015"/>
                <a:gd name="T5" fmla="*/ 282 h 823"/>
                <a:gd name="T6" fmla="*/ 775 w 1015"/>
                <a:gd name="T7" fmla="*/ 365 h 823"/>
                <a:gd name="T8" fmla="*/ 682 w 1015"/>
                <a:gd name="T9" fmla="*/ 581 h 823"/>
                <a:gd name="T10" fmla="*/ 464 w 1015"/>
                <a:gd name="T11" fmla="*/ 670 h 823"/>
                <a:gd name="T12" fmla="*/ 152 w 1015"/>
                <a:gd name="T13" fmla="*/ 358 h 823"/>
                <a:gd name="T14" fmla="*/ 152 w 1015"/>
                <a:gd name="T15" fmla="*/ 90 h 823"/>
                <a:gd name="T16" fmla="*/ 74 w 1015"/>
                <a:gd name="T17" fmla="*/ 225 h 823"/>
                <a:gd name="T18" fmla="*/ 0 w 1015"/>
                <a:gd name="T19" fmla="*/ 96 h 823"/>
                <a:gd name="T20" fmla="*/ 0 w 1015"/>
                <a:gd name="T21" fmla="*/ 358 h 823"/>
                <a:gd name="T22" fmla="*/ 464 w 1015"/>
                <a:gd name="T23" fmla="*/ 823 h 823"/>
                <a:gd name="T24" fmla="*/ 789 w 1015"/>
                <a:gd name="T25" fmla="*/ 690 h 823"/>
                <a:gd name="T26" fmla="*/ 928 w 1015"/>
                <a:gd name="T27" fmla="*/ 367 h 823"/>
                <a:gd name="T28" fmla="*/ 928 w 1015"/>
                <a:gd name="T29" fmla="*/ 282 h 823"/>
                <a:gd name="T30" fmla="*/ 1015 w 1015"/>
                <a:gd name="T31" fmla="*/ 282 h 823"/>
                <a:gd name="T32" fmla="*/ 852 w 1015"/>
                <a:gd name="T33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5" h="823">
                  <a:moveTo>
                    <a:pt x="852" y="0"/>
                  </a:moveTo>
                  <a:cubicBezTo>
                    <a:pt x="689" y="282"/>
                    <a:pt x="689" y="282"/>
                    <a:pt x="689" y="282"/>
                  </a:cubicBezTo>
                  <a:cubicBezTo>
                    <a:pt x="775" y="282"/>
                    <a:pt x="775" y="282"/>
                    <a:pt x="775" y="282"/>
                  </a:cubicBezTo>
                  <a:cubicBezTo>
                    <a:pt x="775" y="365"/>
                    <a:pt x="775" y="365"/>
                    <a:pt x="775" y="365"/>
                  </a:cubicBezTo>
                  <a:cubicBezTo>
                    <a:pt x="774" y="447"/>
                    <a:pt x="741" y="523"/>
                    <a:pt x="682" y="581"/>
                  </a:cubicBezTo>
                  <a:cubicBezTo>
                    <a:pt x="624" y="639"/>
                    <a:pt x="546" y="670"/>
                    <a:pt x="464" y="670"/>
                  </a:cubicBezTo>
                  <a:cubicBezTo>
                    <a:pt x="292" y="670"/>
                    <a:pt x="152" y="530"/>
                    <a:pt x="152" y="358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614"/>
                    <a:pt x="208" y="823"/>
                    <a:pt x="464" y="823"/>
                  </a:cubicBezTo>
                  <a:cubicBezTo>
                    <a:pt x="586" y="823"/>
                    <a:pt x="702" y="775"/>
                    <a:pt x="789" y="690"/>
                  </a:cubicBezTo>
                  <a:cubicBezTo>
                    <a:pt x="876" y="604"/>
                    <a:pt x="926" y="489"/>
                    <a:pt x="928" y="367"/>
                  </a:cubicBezTo>
                  <a:cubicBezTo>
                    <a:pt x="928" y="282"/>
                    <a:pt x="928" y="282"/>
                    <a:pt x="928" y="282"/>
                  </a:cubicBezTo>
                  <a:cubicBezTo>
                    <a:pt x="1015" y="282"/>
                    <a:pt x="1015" y="282"/>
                    <a:pt x="1015" y="282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>
              <a:extLst>
                <a:ext uri="{FF2B5EF4-FFF2-40B4-BE49-F238E27FC236}">
                  <a16:creationId xmlns="" xmlns:a16="http://schemas.microsoft.com/office/drawing/2014/main" id="{821064D5-EA1D-49A6-8EE8-154669E7A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563" y="1417637"/>
              <a:ext cx="2432050" cy="1971675"/>
            </a:xfrm>
            <a:custGeom>
              <a:avLst/>
              <a:gdLst>
                <a:gd name="T0" fmla="*/ 928 w 1015"/>
                <a:gd name="T1" fmla="*/ 541 h 823"/>
                <a:gd name="T2" fmla="*/ 928 w 1015"/>
                <a:gd name="T3" fmla="*/ 456 h 823"/>
                <a:gd name="T4" fmla="*/ 790 w 1015"/>
                <a:gd name="T5" fmla="*/ 133 h 823"/>
                <a:gd name="T6" fmla="*/ 464 w 1015"/>
                <a:gd name="T7" fmla="*/ 0 h 823"/>
                <a:gd name="T8" fmla="*/ 0 w 1015"/>
                <a:gd name="T9" fmla="*/ 464 h 823"/>
                <a:gd name="T10" fmla="*/ 0 w 1015"/>
                <a:gd name="T11" fmla="*/ 724 h 823"/>
                <a:gd name="T12" fmla="*/ 73 w 1015"/>
                <a:gd name="T13" fmla="*/ 597 h 823"/>
                <a:gd name="T14" fmla="*/ 152 w 1015"/>
                <a:gd name="T15" fmla="*/ 735 h 823"/>
                <a:gd name="T16" fmla="*/ 152 w 1015"/>
                <a:gd name="T17" fmla="*/ 464 h 823"/>
                <a:gd name="T18" fmla="*/ 464 w 1015"/>
                <a:gd name="T19" fmla="*/ 152 h 823"/>
                <a:gd name="T20" fmla="*/ 683 w 1015"/>
                <a:gd name="T21" fmla="*/ 242 h 823"/>
                <a:gd name="T22" fmla="*/ 776 w 1015"/>
                <a:gd name="T23" fmla="*/ 458 h 823"/>
                <a:gd name="T24" fmla="*/ 776 w 1015"/>
                <a:gd name="T25" fmla="*/ 541 h 823"/>
                <a:gd name="T26" fmla="*/ 689 w 1015"/>
                <a:gd name="T27" fmla="*/ 541 h 823"/>
                <a:gd name="T28" fmla="*/ 852 w 1015"/>
                <a:gd name="T29" fmla="*/ 823 h 823"/>
                <a:gd name="T30" fmla="*/ 1015 w 1015"/>
                <a:gd name="T31" fmla="*/ 541 h 823"/>
                <a:gd name="T32" fmla="*/ 928 w 1015"/>
                <a:gd name="T33" fmla="*/ 541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5" h="823">
                  <a:moveTo>
                    <a:pt x="928" y="541"/>
                  </a:moveTo>
                  <a:cubicBezTo>
                    <a:pt x="928" y="456"/>
                    <a:pt x="928" y="456"/>
                    <a:pt x="928" y="456"/>
                  </a:cubicBezTo>
                  <a:cubicBezTo>
                    <a:pt x="926" y="334"/>
                    <a:pt x="877" y="219"/>
                    <a:pt x="790" y="133"/>
                  </a:cubicBezTo>
                  <a:cubicBezTo>
                    <a:pt x="702" y="47"/>
                    <a:pt x="587" y="0"/>
                    <a:pt x="464" y="0"/>
                  </a:cubicBezTo>
                  <a:cubicBezTo>
                    <a:pt x="208" y="0"/>
                    <a:pt x="0" y="208"/>
                    <a:pt x="0" y="464"/>
                  </a:cubicBezTo>
                  <a:cubicBezTo>
                    <a:pt x="0" y="724"/>
                    <a:pt x="0" y="724"/>
                    <a:pt x="0" y="724"/>
                  </a:cubicBezTo>
                  <a:cubicBezTo>
                    <a:pt x="73" y="597"/>
                    <a:pt x="73" y="597"/>
                    <a:pt x="73" y="597"/>
                  </a:cubicBezTo>
                  <a:cubicBezTo>
                    <a:pt x="152" y="735"/>
                    <a:pt x="152" y="735"/>
                    <a:pt x="152" y="735"/>
                  </a:cubicBezTo>
                  <a:cubicBezTo>
                    <a:pt x="152" y="464"/>
                    <a:pt x="152" y="464"/>
                    <a:pt x="152" y="464"/>
                  </a:cubicBezTo>
                  <a:cubicBezTo>
                    <a:pt x="152" y="292"/>
                    <a:pt x="292" y="152"/>
                    <a:pt x="464" y="152"/>
                  </a:cubicBezTo>
                  <a:cubicBezTo>
                    <a:pt x="546" y="152"/>
                    <a:pt x="624" y="184"/>
                    <a:pt x="683" y="242"/>
                  </a:cubicBezTo>
                  <a:cubicBezTo>
                    <a:pt x="741" y="299"/>
                    <a:pt x="774" y="376"/>
                    <a:pt x="776" y="458"/>
                  </a:cubicBezTo>
                  <a:cubicBezTo>
                    <a:pt x="776" y="541"/>
                    <a:pt x="776" y="541"/>
                    <a:pt x="776" y="541"/>
                  </a:cubicBezTo>
                  <a:cubicBezTo>
                    <a:pt x="689" y="541"/>
                    <a:pt x="689" y="541"/>
                    <a:pt x="689" y="541"/>
                  </a:cubicBezTo>
                  <a:cubicBezTo>
                    <a:pt x="852" y="823"/>
                    <a:pt x="852" y="823"/>
                    <a:pt x="852" y="823"/>
                  </a:cubicBezTo>
                  <a:cubicBezTo>
                    <a:pt x="1015" y="541"/>
                    <a:pt x="1015" y="541"/>
                    <a:pt x="1015" y="541"/>
                  </a:cubicBezTo>
                  <a:lnTo>
                    <a:pt x="928" y="54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>
              <a:extLst>
                <a:ext uri="{FF2B5EF4-FFF2-40B4-BE49-F238E27FC236}">
                  <a16:creationId xmlns="" xmlns:a16="http://schemas.microsoft.com/office/drawing/2014/main" id="{EB9F1141-2C9C-41D3-B4EF-8468DC6F8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663" y="2941638"/>
              <a:ext cx="2432050" cy="1971675"/>
            </a:xfrm>
            <a:custGeom>
              <a:avLst/>
              <a:gdLst>
                <a:gd name="T0" fmla="*/ 852 w 1015"/>
                <a:gd name="T1" fmla="*/ 0 h 823"/>
                <a:gd name="T2" fmla="*/ 689 w 1015"/>
                <a:gd name="T3" fmla="*/ 282 h 823"/>
                <a:gd name="T4" fmla="*/ 776 w 1015"/>
                <a:gd name="T5" fmla="*/ 282 h 823"/>
                <a:gd name="T6" fmla="*/ 776 w 1015"/>
                <a:gd name="T7" fmla="*/ 365 h 823"/>
                <a:gd name="T8" fmla="*/ 682 w 1015"/>
                <a:gd name="T9" fmla="*/ 581 h 823"/>
                <a:gd name="T10" fmla="*/ 464 w 1015"/>
                <a:gd name="T11" fmla="*/ 670 h 823"/>
                <a:gd name="T12" fmla="*/ 152 w 1015"/>
                <a:gd name="T13" fmla="*/ 358 h 823"/>
                <a:gd name="T14" fmla="*/ 152 w 1015"/>
                <a:gd name="T15" fmla="*/ 90 h 823"/>
                <a:gd name="T16" fmla="*/ 74 w 1015"/>
                <a:gd name="T17" fmla="*/ 225 h 823"/>
                <a:gd name="T18" fmla="*/ 0 w 1015"/>
                <a:gd name="T19" fmla="*/ 96 h 823"/>
                <a:gd name="T20" fmla="*/ 0 w 1015"/>
                <a:gd name="T21" fmla="*/ 358 h 823"/>
                <a:gd name="T22" fmla="*/ 464 w 1015"/>
                <a:gd name="T23" fmla="*/ 823 h 823"/>
                <a:gd name="T24" fmla="*/ 789 w 1015"/>
                <a:gd name="T25" fmla="*/ 690 h 823"/>
                <a:gd name="T26" fmla="*/ 928 w 1015"/>
                <a:gd name="T27" fmla="*/ 367 h 823"/>
                <a:gd name="T28" fmla="*/ 928 w 1015"/>
                <a:gd name="T29" fmla="*/ 282 h 823"/>
                <a:gd name="T30" fmla="*/ 1015 w 1015"/>
                <a:gd name="T31" fmla="*/ 282 h 823"/>
                <a:gd name="T32" fmla="*/ 852 w 1015"/>
                <a:gd name="T33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5" h="823">
                  <a:moveTo>
                    <a:pt x="852" y="0"/>
                  </a:moveTo>
                  <a:cubicBezTo>
                    <a:pt x="689" y="282"/>
                    <a:pt x="689" y="282"/>
                    <a:pt x="689" y="282"/>
                  </a:cubicBezTo>
                  <a:cubicBezTo>
                    <a:pt x="776" y="282"/>
                    <a:pt x="776" y="282"/>
                    <a:pt x="776" y="282"/>
                  </a:cubicBezTo>
                  <a:cubicBezTo>
                    <a:pt x="776" y="365"/>
                    <a:pt x="776" y="365"/>
                    <a:pt x="776" y="365"/>
                  </a:cubicBezTo>
                  <a:cubicBezTo>
                    <a:pt x="774" y="447"/>
                    <a:pt x="741" y="523"/>
                    <a:pt x="682" y="581"/>
                  </a:cubicBezTo>
                  <a:cubicBezTo>
                    <a:pt x="624" y="639"/>
                    <a:pt x="546" y="670"/>
                    <a:pt x="464" y="670"/>
                  </a:cubicBezTo>
                  <a:cubicBezTo>
                    <a:pt x="292" y="670"/>
                    <a:pt x="152" y="530"/>
                    <a:pt x="152" y="358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614"/>
                    <a:pt x="208" y="823"/>
                    <a:pt x="464" y="823"/>
                  </a:cubicBezTo>
                  <a:cubicBezTo>
                    <a:pt x="586" y="823"/>
                    <a:pt x="702" y="775"/>
                    <a:pt x="789" y="690"/>
                  </a:cubicBezTo>
                  <a:cubicBezTo>
                    <a:pt x="877" y="604"/>
                    <a:pt x="926" y="489"/>
                    <a:pt x="928" y="367"/>
                  </a:cubicBezTo>
                  <a:cubicBezTo>
                    <a:pt x="928" y="282"/>
                    <a:pt x="928" y="282"/>
                    <a:pt x="928" y="282"/>
                  </a:cubicBezTo>
                  <a:cubicBezTo>
                    <a:pt x="1015" y="282"/>
                    <a:pt x="1015" y="282"/>
                    <a:pt x="1015" y="282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="" xmlns:a16="http://schemas.microsoft.com/office/drawing/2014/main" id="{F1A48963-2C96-47F8-A253-D41E27FFC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938" y="1417637"/>
              <a:ext cx="2432050" cy="1995488"/>
            </a:xfrm>
            <a:custGeom>
              <a:avLst/>
              <a:gdLst>
                <a:gd name="T0" fmla="*/ 1015 w 1015"/>
                <a:gd name="T1" fmla="*/ 541 h 833"/>
                <a:gd name="T2" fmla="*/ 928 w 1015"/>
                <a:gd name="T3" fmla="*/ 541 h 833"/>
                <a:gd name="T4" fmla="*/ 928 w 1015"/>
                <a:gd name="T5" fmla="*/ 456 h 833"/>
                <a:gd name="T6" fmla="*/ 790 w 1015"/>
                <a:gd name="T7" fmla="*/ 133 h 833"/>
                <a:gd name="T8" fmla="*/ 464 w 1015"/>
                <a:gd name="T9" fmla="*/ 0 h 833"/>
                <a:gd name="T10" fmla="*/ 0 w 1015"/>
                <a:gd name="T11" fmla="*/ 464 h 833"/>
                <a:gd name="T12" fmla="*/ 0 w 1015"/>
                <a:gd name="T13" fmla="*/ 833 h 833"/>
                <a:gd name="T14" fmla="*/ 152 w 1015"/>
                <a:gd name="T15" fmla="*/ 833 h 833"/>
                <a:gd name="T16" fmla="*/ 152 w 1015"/>
                <a:gd name="T17" fmla="*/ 464 h 833"/>
                <a:gd name="T18" fmla="*/ 464 w 1015"/>
                <a:gd name="T19" fmla="*/ 152 h 833"/>
                <a:gd name="T20" fmla="*/ 683 w 1015"/>
                <a:gd name="T21" fmla="*/ 242 h 833"/>
                <a:gd name="T22" fmla="*/ 776 w 1015"/>
                <a:gd name="T23" fmla="*/ 458 h 833"/>
                <a:gd name="T24" fmla="*/ 776 w 1015"/>
                <a:gd name="T25" fmla="*/ 541 h 833"/>
                <a:gd name="T26" fmla="*/ 689 w 1015"/>
                <a:gd name="T27" fmla="*/ 541 h 833"/>
                <a:gd name="T28" fmla="*/ 852 w 1015"/>
                <a:gd name="T29" fmla="*/ 823 h 833"/>
                <a:gd name="T30" fmla="*/ 1015 w 1015"/>
                <a:gd name="T31" fmla="*/ 541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5" h="833">
                  <a:moveTo>
                    <a:pt x="1015" y="541"/>
                  </a:moveTo>
                  <a:cubicBezTo>
                    <a:pt x="928" y="541"/>
                    <a:pt x="928" y="541"/>
                    <a:pt x="928" y="541"/>
                  </a:cubicBezTo>
                  <a:cubicBezTo>
                    <a:pt x="928" y="456"/>
                    <a:pt x="928" y="456"/>
                    <a:pt x="928" y="456"/>
                  </a:cubicBezTo>
                  <a:cubicBezTo>
                    <a:pt x="926" y="334"/>
                    <a:pt x="877" y="219"/>
                    <a:pt x="790" y="133"/>
                  </a:cubicBezTo>
                  <a:cubicBezTo>
                    <a:pt x="702" y="47"/>
                    <a:pt x="587" y="0"/>
                    <a:pt x="464" y="0"/>
                  </a:cubicBezTo>
                  <a:cubicBezTo>
                    <a:pt x="208" y="0"/>
                    <a:pt x="0" y="208"/>
                    <a:pt x="0" y="464"/>
                  </a:cubicBezTo>
                  <a:cubicBezTo>
                    <a:pt x="0" y="833"/>
                    <a:pt x="0" y="833"/>
                    <a:pt x="0" y="833"/>
                  </a:cubicBezTo>
                  <a:cubicBezTo>
                    <a:pt x="152" y="833"/>
                    <a:pt x="152" y="833"/>
                    <a:pt x="152" y="833"/>
                  </a:cubicBezTo>
                  <a:cubicBezTo>
                    <a:pt x="152" y="464"/>
                    <a:pt x="152" y="464"/>
                    <a:pt x="152" y="464"/>
                  </a:cubicBezTo>
                  <a:cubicBezTo>
                    <a:pt x="152" y="292"/>
                    <a:pt x="292" y="152"/>
                    <a:pt x="464" y="152"/>
                  </a:cubicBezTo>
                  <a:cubicBezTo>
                    <a:pt x="547" y="152"/>
                    <a:pt x="624" y="184"/>
                    <a:pt x="683" y="242"/>
                  </a:cubicBezTo>
                  <a:cubicBezTo>
                    <a:pt x="741" y="299"/>
                    <a:pt x="774" y="376"/>
                    <a:pt x="776" y="458"/>
                  </a:cubicBezTo>
                  <a:cubicBezTo>
                    <a:pt x="776" y="541"/>
                    <a:pt x="776" y="541"/>
                    <a:pt x="776" y="541"/>
                  </a:cubicBezTo>
                  <a:cubicBezTo>
                    <a:pt x="689" y="541"/>
                    <a:pt x="689" y="541"/>
                    <a:pt x="689" y="541"/>
                  </a:cubicBezTo>
                  <a:cubicBezTo>
                    <a:pt x="852" y="823"/>
                    <a:pt x="852" y="823"/>
                    <a:pt x="852" y="823"/>
                  </a:cubicBezTo>
                  <a:lnTo>
                    <a:pt x="1015" y="5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="" xmlns:a16="http://schemas.microsoft.com/office/drawing/2014/main" id="{1DC38031-C222-4565-AD96-F73F66F814E8}"/>
                </a:ext>
              </a:extLst>
            </p:cNvPr>
            <p:cNvSpPr txBox="1"/>
            <p:nvPr/>
          </p:nvSpPr>
          <p:spPr>
            <a:xfrm>
              <a:off x="1588294" y="3026507"/>
              <a:ext cx="1381125" cy="21964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Вопросы к кейсу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="" xmlns:a16="http://schemas.microsoft.com/office/drawing/2014/main" id="{84BF9BC9-0E4E-442A-9A7E-7BE9F969B416}"/>
                </a:ext>
              </a:extLst>
            </p:cNvPr>
            <p:cNvSpPr txBox="1"/>
            <p:nvPr/>
          </p:nvSpPr>
          <p:spPr>
            <a:xfrm>
              <a:off x="5303838" y="3026507"/>
              <a:ext cx="1381125" cy="43928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Решение </a:t>
              </a:r>
              <a:r>
                <a:rPr lang="ru-RU" sz="1600" b="1" dirty="0" err="1" smtClean="0">
                  <a:latin typeface="Times New Roman" pitchFamily="18" charset="0"/>
                  <a:cs typeface="Times New Roman" pitchFamily="18" charset="0"/>
                </a:rPr>
                <a:t>кейс-задания</a:t>
              </a: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  №1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7F21C72D-474C-4AB0-AFC5-BDCB7BC549A5}"/>
                </a:ext>
              </a:extLst>
            </p:cNvPr>
            <p:cNvSpPr txBox="1"/>
            <p:nvPr/>
          </p:nvSpPr>
          <p:spPr>
            <a:xfrm>
              <a:off x="9046369" y="3026507"/>
              <a:ext cx="1381125" cy="65892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Решение </a:t>
              </a:r>
              <a:r>
                <a:rPr lang="ru-RU" sz="1600" b="1" dirty="0" err="1" smtClean="0">
                  <a:latin typeface="Times New Roman" pitchFamily="18" charset="0"/>
                  <a:cs typeface="Times New Roman" pitchFamily="18" charset="0"/>
                </a:rPr>
                <a:t>кейс-задания</a:t>
              </a: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  №3</a:t>
              </a:r>
              <a:endParaRPr lang="en-US" sz="16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607FBA46-02CA-46F3-899D-E75AF1865C42}"/>
                </a:ext>
              </a:extLst>
            </p:cNvPr>
            <p:cNvSpPr txBox="1"/>
            <p:nvPr/>
          </p:nvSpPr>
          <p:spPr>
            <a:xfrm>
              <a:off x="3427413" y="3026507"/>
              <a:ext cx="1381125" cy="43928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Краткое изложение кейса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DCFC243E-485F-402C-839E-D0D2FE11612C}"/>
                </a:ext>
              </a:extLst>
            </p:cNvPr>
            <p:cNvSpPr txBox="1"/>
            <p:nvPr/>
          </p:nvSpPr>
          <p:spPr>
            <a:xfrm>
              <a:off x="7153275" y="3026507"/>
              <a:ext cx="1381125" cy="65892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Решение </a:t>
              </a:r>
              <a:r>
                <a:rPr lang="ru-RU" sz="1600" b="1" dirty="0" err="1" smtClean="0">
                  <a:latin typeface="Times New Roman" pitchFamily="18" charset="0"/>
                  <a:cs typeface="Times New Roman" pitchFamily="18" charset="0"/>
                </a:rPr>
                <a:t>кейс-задания</a:t>
              </a: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  №2</a:t>
              </a:r>
              <a:endParaRPr lang="en-US" sz="16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600" b="1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BFC654B8-714C-4749-896F-E800EB636866}"/>
              </a:ext>
            </a:extLst>
          </p:cNvPr>
          <p:cNvSpPr txBox="1"/>
          <p:nvPr/>
        </p:nvSpPr>
        <p:spPr>
          <a:xfrm>
            <a:off x="657045" y="2052862"/>
            <a:ext cx="2333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BFC654B8-714C-4749-896F-E800EB636866}"/>
              </a:ext>
            </a:extLst>
          </p:cNvPr>
          <p:cNvSpPr txBox="1"/>
          <p:nvPr/>
        </p:nvSpPr>
        <p:spPr>
          <a:xfrm>
            <a:off x="2707257" y="3766643"/>
            <a:ext cx="2333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BFC654B8-714C-4749-896F-E800EB636866}"/>
              </a:ext>
            </a:extLst>
          </p:cNvPr>
          <p:cNvSpPr txBox="1"/>
          <p:nvPr/>
        </p:nvSpPr>
        <p:spPr>
          <a:xfrm>
            <a:off x="4820728" y="2049986"/>
            <a:ext cx="2333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BFC654B8-714C-4749-896F-E800EB636866}"/>
              </a:ext>
            </a:extLst>
          </p:cNvPr>
          <p:cNvSpPr txBox="1"/>
          <p:nvPr/>
        </p:nvSpPr>
        <p:spPr>
          <a:xfrm>
            <a:off x="6847936" y="3766643"/>
            <a:ext cx="2333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BFC654B8-714C-4749-896F-E800EB636866}"/>
              </a:ext>
            </a:extLst>
          </p:cNvPr>
          <p:cNvSpPr txBox="1"/>
          <p:nvPr/>
        </p:nvSpPr>
        <p:spPr>
          <a:xfrm>
            <a:off x="9013166" y="2049986"/>
            <a:ext cx="2333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05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857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=""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2" name="Oval 5">
            <a:extLst>
              <a:ext uri="{FF2B5EF4-FFF2-40B4-BE49-F238E27FC236}">
                <a16:creationId xmlns="" xmlns:a16="http://schemas.microsoft.com/office/drawing/2014/main" id="{D010925D-8279-41FE-B472-732F0063C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4808" y="704850"/>
            <a:ext cx="796925" cy="796925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0">
            <a:extLst>
              <a:ext uri="{FF2B5EF4-FFF2-40B4-BE49-F238E27FC236}">
                <a16:creationId xmlns="" xmlns:a16="http://schemas.microsoft.com/office/drawing/2014/main" id="{187350AB-0B8F-43C6-8B82-1F6E0DF44BF3}"/>
              </a:ext>
            </a:extLst>
          </p:cNvPr>
          <p:cNvSpPr>
            <a:spLocks/>
          </p:cNvSpPr>
          <p:nvPr/>
        </p:nvSpPr>
        <p:spPr bwMode="auto">
          <a:xfrm>
            <a:off x="7191821" y="1063625"/>
            <a:ext cx="912813" cy="912812"/>
          </a:xfrm>
          <a:custGeom>
            <a:avLst/>
            <a:gdLst>
              <a:gd name="T0" fmla="*/ 366 w 510"/>
              <a:gd name="T1" fmla="*/ 62 h 510"/>
              <a:gd name="T2" fmla="*/ 448 w 510"/>
              <a:gd name="T3" fmla="*/ 367 h 510"/>
              <a:gd name="T4" fmla="*/ 143 w 510"/>
              <a:gd name="T5" fmla="*/ 448 h 510"/>
              <a:gd name="T6" fmla="*/ 61 w 510"/>
              <a:gd name="T7" fmla="*/ 143 h 510"/>
              <a:gd name="T8" fmla="*/ 366 w 510"/>
              <a:gd name="T9" fmla="*/ 6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366" y="62"/>
                </a:moveTo>
                <a:cubicBezTo>
                  <a:pt x="473" y="123"/>
                  <a:pt x="510" y="260"/>
                  <a:pt x="448" y="367"/>
                </a:cubicBezTo>
                <a:cubicBezTo>
                  <a:pt x="387" y="473"/>
                  <a:pt x="250" y="510"/>
                  <a:pt x="143" y="448"/>
                </a:cubicBezTo>
                <a:cubicBezTo>
                  <a:pt x="36" y="387"/>
                  <a:pt x="0" y="250"/>
                  <a:pt x="61" y="143"/>
                </a:cubicBezTo>
                <a:cubicBezTo>
                  <a:pt x="123" y="37"/>
                  <a:pt x="260" y="0"/>
                  <a:pt x="366" y="6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13">
            <a:extLst>
              <a:ext uri="{FF2B5EF4-FFF2-40B4-BE49-F238E27FC236}">
                <a16:creationId xmlns="" xmlns:a16="http://schemas.microsoft.com/office/drawing/2014/main" id="{5AAE9EF0-8A1F-4F5C-BDEB-98A9EC4BE1E7}"/>
              </a:ext>
            </a:extLst>
          </p:cNvPr>
          <p:cNvSpPr>
            <a:spLocks/>
          </p:cNvSpPr>
          <p:nvPr/>
        </p:nvSpPr>
        <p:spPr bwMode="auto">
          <a:xfrm>
            <a:off x="8331646" y="5311775"/>
            <a:ext cx="911225" cy="914400"/>
          </a:xfrm>
          <a:custGeom>
            <a:avLst/>
            <a:gdLst>
              <a:gd name="T0" fmla="*/ 448 w 510"/>
              <a:gd name="T1" fmla="*/ 367 h 511"/>
              <a:gd name="T2" fmla="*/ 143 w 510"/>
              <a:gd name="T3" fmla="*/ 449 h 511"/>
              <a:gd name="T4" fmla="*/ 61 w 510"/>
              <a:gd name="T5" fmla="*/ 144 h 511"/>
              <a:gd name="T6" fmla="*/ 366 w 510"/>
              <a:gd name="T7" fmla="*/ 62 h 511"/>
              <a:gd name="T8" fmla="*/ 448 w 510"/>
              <a:gd name="T9" fmla="*/ 367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1">
                <a:moveTo>
                  <a:pt x="448" y="367"/>
                </a:moveTo>
                <a:cubicBezTo>
                  <a:pt x="386" y="474"/>
                  <a:pt x="250" y="511"/>
                  <a:pt x="143" y="449"/>
                </a:cubicBezTo>
                <a:cubicBezTo>
                  <a:pt x="36" y="387"/>
                  <a:pt x="0" y="251"/>
                  <a:pt x="61" y="144"/>
                </a:cubicBezTo>
                <a:cubicBezTo>
                  <a:pt x="123" y="37"/>
                  <a:pt x="259" y="0"/>
                  <a:pt x="366" y="62"/>
                </a:cubicBezTo>
                <a:cubicBezTo>
                  <a:pt x="473" y="124"/>
                  <a:pt x="510" y="260"/>
                  <a:pt x="448" y="367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11">
            <a:extLst>
              <a:ext uri="{FF2B5EF4-FFF2-40B4-BE49-F238E27FC236}">
                <a16:creationId xmlns="" xmlns:a16="http://schemas.microsoft.com/office/drawing/2014/main" id="{0DED3ED2-BE34-4603-A4CC-3F470F93BCA1}"/>
              </a:ext>
            </a:extLst>
          </p:cNvPr>
          <p:cNvGrpSpPr/>
          <p:nvPr/>
        </p:nvGrpSpPr>
        <p:grpSpPr>
          <a:xfrm>
            <a:off x="4353371" y="2797175"/>
            <a:ext cx="3481388" cy="2833688"/>
            <a:chOff x="4353371" y="2797175"/>
            <a:chExt cx="3481388" cy="2833688"/>
          </a:xfrm>
        </p:grpSpPr>
        <p:sp>
          <p:nvSpPr>
            <p:cNvPr id="43" name="Freeform 16">
              <a:extLst>
                <a:ext uri="{FF2B5EF4-FFF2-40B4-BE49-F238E27FC236}">
                  <a16:creationId xmlns="" xmlns:a16="http://schemas.microsoft.com/office/drawing/2014/main" id="{5D1F1FAE-87B5-4561-80AF-C8D767306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9233" y="5208588"/>
              <a:ext cx="1166813" cy="422275"/>
            </a:xfrm>
            <a:custGeom>
              <a:avLst/>
              <a:gdLst>
                <a:gd name="T0" fmla="*/ 0 w 653"/>
                <a:gd name="T1" fmla="*/ 236 h 236"/>
                <a:gd name="T2" fmla="*/ 24 w 653"/>
                <a:gd name="T3" fmla="*/ 209 h 236"/>
                <a:gd name="T4" fmla="*/ 77 w 653"/>
                <a:gd name="T5" fmla="*/ 202 h 236"/>
                <a:gd name="T6" fmla="*/ 130 w 653"/>
                <a:gd name="T7" fmla="*/ 0 h 236"/>
                <a:gd name="T8" fmla="*/ 523 w 653"/>
                <a:gd name="T9" fmla="*/ 0 h 236"/>
                <a:gd name="T10" fmla="*/ 576 w 653"/>
                <a:gd name="T11" fmla="*/ 202 h 236"/>
                <a:gd name="T12" fmla="*/ 629 w 653"/>
                <a:gd name="T13" fmla="*/ 209 h 236"/>
                <a:gd name="T14" fmla="*/ 653 w 653"/>
                <a:gd name="T15" fmla="*/ 236 h 236"/>
                <a:gd name="T16" fmla="*/ 0 w 653"/>
                <a:gd name="T1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3" h="236">
                  <a:moveTo>
                    <a:pt x="0" y="236"/>
                  </a:moveTo>
                  <a:cubicBezTo>
                    <a:pt x="0" y="222"/>
                    <a:pt x="10" y="210"/>
                    <a:pt x="24" y="209"/>
                  </a:cubicBezTo>
                  <a:cubicBezTo>
                    <a:pt x="77" y="202"/>
                    <a:pt x="77" y="202"/>
                    <a:pt x="77" y="202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576" y="202"/>
                    <a:pt x="576" y="202"/>
                    <a:pt x="576" y="202"/>
                  </a:cubicBezTo>
                  <a:cubicBezTo>
                    <a:pt x="629" y="209"/>
                    <a:pt x="629" y="209"/>
                    <a:pt x="629" y="209"/>
                  </a:cubicBezTo>
                  <a:cubicBezTo>
                    <a:pt x="642" y="210"/>
                    <a:pt x="653" y="222"/>
                    <a:pt x="653" y="236"/>
                  </a:cubicBezTo>
                  <a:lnTo>
                    <a:pt x="0" y="23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7">
              <a:extLst>
                <a:ext uri="{FF2B5EF4-FFF2-40B4-BE49-F238E27FC236}">
                  <a16:creationId xmlns="" xmlns:a16="http://schemas.microsoft.com/office/drawing/2014/main" id="{52C77C7D-F509-4AA1-8B58-1EDF6BCE3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5133" y="5208588"/>
              <a:ext cx="735013" cy="60325"/>
            </a:xfrm>
            <a:custGeom>
              <a:avLst/>
              <a:gdLst>
                <a:gd name="T0" fmla="*/ 0 w 463"/>
                <a:gd name="T1" fmla="*/ 38 h 38"/>
                <a:gd name="T2" fmla="*/ 10 w 463"/>
                <a:gd name="T3" fmla="*/ 0 h 38"/>
                <a:gd name="T4" fmla="*/ 453 w 463"/>
                <a:gd name="T5" fmla="*/ 0 h 38"/>
                <a:gd name="T6" fmla="*/ 463 w 463"/>
                <a:gd name="T7" fmla="*/ 38 h 38"/>
                <a:gd name="T8" fmla="*/ 0 w 463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" h="38">
                  <a:moveTo>
                    <a:pt x="0" y="38"/>
                  </a:moveTo>
                  <a:lnTo>
                    <a:pt x="10" y="0"/>
                  </a:lnTo>
                  <a:lnTo>
                    <a:pt x="453" y="0"/>
                  </a:lnTo>
                  <a:lnTo>
                    <a:pt x="463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>
              <a:extLst>
                <a:ext uri="{FF2B5EF4-FFF2-40B4-BE49-F238E27FC236}">
                  <a16:creationId xmlns="" xmlns:a16="http://schemas.microsoft.com/office/drawing/2014/main" id="{5AC03838-F6BF-4F32-A927-67CFE9F14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371" y="2797175"/>
              <a:ext cx="3481388" cy="2109787"/>
            </a:xfrm>
            <a:custGeom>
              <a:avLst/>
              <a:gdLst>
                <a:gd name="T0" fmla="*/ 0 w 1948"/>
                <a:gd name="T1" fmla="*/ 1180 h 1180"/>
                <a:gd name="T2" fmla="*/ 0 w 1948"/>
                <a:gd name="T3" fmla="*/ 44 h 1180"/>
                <a:gd name="T4" fmla="*/ 44 w 1948"/>
                <a:gd name="T5" fmla="*/ 0 h 1180"/>
                <a:gd name="T6" fmla="*/ 1904 w 1948"/>
                <a:gd name="T7" fmla="*/ 0 h 1180"/>
                <a:gd name="T8" fmla="*/ 1948 w 1948"/>
                <a:gd name="T9" fmla="*/ 44 h 1180"/>
                <a:gd name="T10" fmla="*/ 1948 w 1948"/>
                <a:gd name="T11" fmla="*/ 1180 h 1180"/>
                <a:gd name="T12" fmla="*/ 0 w 1948"/>
                <a:gd name="T13" fmla="*/ 118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8" h="1180">
                  <a:moveTo>
                    <a:pt x="0" y="118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1904" y="0"/>
                    <a:pt x="1904" y="0"/>
                    <a:pt x="1904" y="0"/>
                  </a:cubicBezTo>
                  <a:cubicBezTo>
                    <a:pt x="1928" y="0"/>
                    <a:pt x="1948" y="20"/>
                    <a:pt x="1948" y="44"/>
                  </a:cubicBezTo>
                  <a:cubicBezTo>
                    <a:pt x="1948" y="1180"/>
                    <a:pt x="1948" y="1180"/>
                    <a:pt x="1948" y="1180"/>
                  </a:cubicBezTo>
                  <a:lnTo>
                    <a:pt x="0" y="1180"/>
                  </a:lnTo>
                  <a:close/>
                </a:path>
              </a:pathLst>
            </a:custGeom>
            <a:solidFill>
              <a:srgbClr val="2D2D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>
              <a:extLst>
                <a:ext uri="{FF2B5EF4-FFF2-40B4-BE49-F238E27FC236}">
                  <a16:creationId xmlns="" xmlns:a16="http://schemas.microsoft.com/office/drawing/2014/main" id="{1CF4F52F-FFFB-4331-A91E-D4B6E8B58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371" y="4906963"/>
              <a:ext cx="3481388" cy="312737"/>
            </a:xfrm>
            <a:custGeom>
              <a:avLst/>
              <a:gdLst>
                <a:gd name="T0" fmla="*/ 1904 w 1948"/>
                <a:gd name="T1" fmla="*/ 175 h 175"/>
                <a:gd name="T2" fmla="*/ 44 w 1948"/>
                <a:gd name="T3" fmla="*/ 175 h 175"/>
                <a:gd name="T4" fmla="*/ 0 w 1948"/>
                <a:gd name="T5" fmla="*/ 131 h 175"/>
                <a:gd name="T6" fmla="*/ 0 w 1948"/>
                <a:gd name="T7" fmla="*/ 0 h 175"/>
                <a:gd name="T8" fmla="*/ 1948 w 1948"/>
                <a:gd name="T9" fmla="*/ 0 h 175"/>
                <a:gd name="T10" fmla="*/ 1948 w 1948"/>
                <a:gd name="T11" fmla="*/ 131 h 175"/>
                <a:gd name="T12" fmla="*/ 1904 w 1948"/>
                <a:gd name="T13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8" h="175">
                  <a:moveTo>
                    <a:pt x="1904" y="175"/>
                  </a:moveTo>
                  <a:cubicBezTo>
                    <a:pt x="44" y="175"/>
                    <a:pt x="44" y="175"/>
                    <a:pt x="44" y="175"/>
                  </a:cubicBezTo>
                  <a:cubicBezTo>
                    <a:pt x="20" y="175"/>
                    <a:pt x="0" y="156"/>
                    <a:pt x="0" y="1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48" y="0"/>
                    <a:pt x="1948" y="0"/>
                    <a:pt x="1948" y="0"/>
                  </a:cubicBezTo>
                  <a:cubicBezTo>
                    <a:pt x="1948" y="131"/>
                    <a:pt x="1948" y="131"/>
                    <a:pt x="1948" y="131"/>
                  </a:cubicBezTo>
                  <a:cubicBezTo>
                    <a:pt x="1948" y="156"/>
                    <a:pt x="1928" y="175"/>
                    <a:pt x="1904" y="175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20">
              <a:extLst>
                <a:ext uri="{FF2B5EF4-FFF2-40B4-BE49-F238E27FC236}">
                  <a16:creationId xmlns="" xmlns:a16="http://schemas.microsoft.com/office/drawing/2014/main" id="{83A0FA64-872A-4D30-AEB2-D61B3DF1C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1321" y="2935288"/>
              <a:ext cx="3263900" cy="18335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21">
              <a:extLst>
                <a:ext uri="{FF2B5EF4-FFF2-40B4-BE49-F238E27FC236}">
                  <a16:creationId xmlns="" xmlns:a16="http://schemas.microsoft.com/office/drawing/2014/main" id="{D8D212EF-3FB8-4740-93AF-A78B124B0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1321" y="4606925"/>
              <a:ext cx="3263900" cy="161925"/>
            </a:xfrm>
            <a:prstGeom prst="rect">
              <a:avLst/>
            </a:prstGeom>
            <a:solidFill>
              <a:srgbClr val="89CDC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22">
              <a:extLst>
                <a:ext uri="{FF2B5EF4-FFF2-40B4-BE49-F238E27FC236}">
                  <a16:creationId xmlns="" xmlns:a16="http://schemas.microsoft.com/office/drawing/2014/main" id="{E73C8D34-F1E5-4F15-BD2A-63116A6C3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8583" y="2992438"/>
              <a:ext cx="1350963" cy="87312"/>
            </a:xfrm>
            <a:prstGeom prst="rect">
              <a:avLst/>
            </a:prstGeom>
            <a:solidFill>
              <a:srgbClr val="89CDC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23">
              <a:extLst>
                <a:ext uri="{FF2B5EF4-FFF2-40B4-BE49-F238E27FC236}">
                  <a16:creationId xmlns="" xmlns:a16="http://schemas.microsoft.com/office/drawing/2014/main" id="{41A6F95B-A68A-45D3-95BB-446C9F86D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3221" y="3108325"/>
              <a:ext cx="800100" cy="87312"/>
            </a:xfrm>
            <a:prstGeom prst="rect">
              <a:avLst/>
            </a:prstGeom>
            <a:solidFill>
              <a:srgbClr val="89CDC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6">
              <a:extLst>
                <a:ext uri="{FF2B5EF4-FFF2-40B4-BE49-F238E27FC236}">
                  <a16:creationId xmlns="" xmlns:a16="http://schemas.microsoft.com/office/drawing/2014/main" id="{00CADF41-D949-4A48-84A3-FC1D8A3E2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4558" y="3489325"/>
              <a:ext cx="42863" cy="93662"/>
            </a:xfrm>
            <a:custGeom>
              <a:avLst/>
              <a:gdLst>
                <a:gd name="T0" fmla="*/ 1 w 24"/>
                <a:gd name="T1" fmla="*/ 6 h 53"/>
                <a:gd name="T2" fmla="*/ 2 w 24"/>
                <a:gd name="T3" fmla="*/ 2 h 53"/>
                <a:gd name="T4" fmla="*/ 6 w 24"/>
                <a:gd name="T5" fmla="*/ 2 h 53"/>
                <a:gd name="T6" fmla="*/ 23 w 24"/>
                <a:gd name="T7" fmla="*/ 25 h 53"/>
                <a:gd name="T8" fmla="*/ 24 w 24"/>
                <a:gd name="T9" fmla="*/ 25 h 53"/>
                <a:gd name="T10" fmla="*/ 24 w 24"/>
                <a:gd name="T11" fmla="*/ 25 h 53"/>
                <a:gd name="T12" fmla="*/ 24 w 24"/>
                <a:gd name="T13" fmla="*/ 25 h 53"/>
                <a:gd name="T14" fmla="*/ 24 w 24"/>
                <a:gd name="T15" fmla="*/ 25 h 53"/>
                <a:gd name="T16" fmla="*/ 24 w 24"/>
                <a:gd name="T17" fmla="*/ 26 h 53"/>
                <a:gd name="T18" fmla="*/ 24 w 24"/>
                <a:gd name="T19" fmla="*/ 26 h 53"/>
                <a:gd name="T20" fmla="*/ 24 w 24"/>
                <a:gd name="T21" fmla="*/ 26 h 53"/>
                <a:gd name="T22" fmla="*/ 24 w 24"/>
                <a:gd name="T23" fmla="*/ 26 h 53"/>
                <a:gd name="T24" fmla="*/ 24 w 24"/>
                <a:gd name="T25" fmla="*/ 26 h 53"/>
                <a:gd name="T26" fmla="*/ 24 w 24"/>
                <a:gd name="T27" fmla="*/ 27 h 53"/>
                <a:gd name="T28" fmla="*/ 24 w 24"/>
                <a:gd name="T29" fmla="*/ 27 h 53"/>
                <a:gd name="T30" fmla="*/ 24 w 24"/>
                <a:gd name="T31" fmla="*/ 27 h 53"/>
                <a:gd name="T32" fmla="*/ 24 w 24"/>
                <a:gd name="T33" fmla="*/ 27 h 53"/>
                <a:gd name="T34" fmla="*/ 24 w 24"/>
                <a:gd name="T35" fmla="*/ 27 h 53"/>
                <a:gd name="T36" fmla="*/ 24 w 24"/>
                <a:gd name="T37" fmla="*/ 27 h 53"/>
                <a:gd name="T38" fmla="*/ 24 w 24"/>
                <a:gd name="T39" fmla="*/ 27 h 53"/>
                <a:gd name="T40" fmla="*/ 24 w 24"/>
                <a:gd name="T41" fmla="*/ 27 h 53"/>
                <a:gd name="T42" fmla="*/ 24 w 24"/>
                <a:gd name="T43" fmla="*/ 27 h 53"/>
                <a:gd name="T44" fmla="*/ 24 w 24"/>
                <a:gd name="T45" fmla="*/ 27 h 53"/>
                <a:gd name="T46" fmla="*/ 24 w 24"/>
                <a:gd name="T47" fmla="*/ 28 h 53"/>
                <a:gd name="T48" fmla="*/ 24 w 24"/>
                <a:gd name="T49" fmla="*/ 28 h 53"/>
                <a:gd name="T50" fmla="*/ 24 w 24"/>
                <a:gd name="T51" fmla="*/ 28 h 53"/>
                <a:gd name="T52" fmla="*/ 24 w 24"/>
                <a:gd name="T53" fmla="*/ 28 h 53"/>
                <a:gd name="T54" fmla="*/ 24 w 24"/>
                <a:gd name="T55" fmla="*/ 28 h 53"/>
                <a:gd name="T56" fmla="*/ 24 w 24"/>
                <a:gd name="T57" fmla="*/ 29 h 53"/>
                <a:gd name="T58" fmla="*/ 24 w 24"/>
                <a:gd name="T59" fmla="*/ 29 h 53"/>
                <a:gd name="T60" fmla="*/ 24 w 24"/>
                <a:gd name="T61" fmla="*/ 29 h 53"/>
                <a:gd name="T62" fmla="*/ 24 w 24"/>
                <a:gd name="T63" fmla="*/ 29 h 53"/>
                <a:gd name="T64" fmla="*/ 23 w 24"/>
                <a:gd name="T65" fmla="*/ 29 h 53"/>
                <a:gd name="T66" fmla="*/ 6 w 24"/>
                <a:gd name="T67" fmla="*/ 52 h 53"/>
                <a:gd name="T68" fmla="*/ 2 w 24"/>
                <a:gd name="T69" fmla="*/ 52 h 53"/>
                <a:gd name="T70" fmla="*/ 1 w 24"/>
                <a:gd name="T71" fmla="*/ 48 h 53"/>
                <a:gd name="T72" fmla="*/ 17 w 24"/>
                <a:gd name="T73" fmla="*/ 27 h 53"/>
                <a:gd name="T74" fmla="*/ 1 w 24"/>
                <a:gd name="T75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" h="53">
                  <a:moveTo>
                    <a:pt x="1" y="6"/>
                  </a:move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5" y="1"/>
                    <a:pt x="6" y="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3" y="29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3" y="53"/>
                    <a:pt x="2" y="52"/>
                  </a:cubicBezTo>
                  <a:cubicBezTo>
                    <a:pt x="0" y="51"/>
                    <a:pt x="0" y="49"/>
                    <a:pt x="1" y="48"/>
                  </a:cubicBezTo>
                  <a:cubicBezTo>
                    <a:pt x="17" y="27"/>
                    <a:pt x="17" y="27"/>
                    <a:pt x="17" y="27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>
              <a:extLst>
                <a:ext uri="{FF2B5EF4-FFF2-40B4-BE49-F238E27FC236}">
                  <a16:creationId xmlns="" xmlns:a16="http://schemas.microsoft.com/office/drawing/2014/main" id="{6E074E8F-608A-4650-92BE-C8407A923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5671" y="3489325"/>
              <a:ext cx="42863" cy="93662"/>
            </a:xfrm>
            <a:custGeom>
              <a:avLst/>
              <a:gdLst>
                <a:gd name="T0" fmla="*/ 17 w 24"/>
                <a:gd name="T1" fmla="*/ 2 h 53"/>
                <a:gd name="T2" fmla="*/ 22 w 24"/>
                <a:gd name="T3" fmla="*/ 2 h 53"/>
                <a:gd name="T4" fmla="*/ 23 w 24"/>
                <a:gd name="T5" fmla="*/ 6 h 53"/>
                <a:gd name="T6" fmla="*/ 7 w 24"/>
                <a:gd name="T7" fmla="*/ 27 h 53"/>
                <a:gd name="T8" fmla="*/ 23 w 24"/>
                <a:gd name="T9" fmla="*/ 48 h 53"/>
                <a:gd name="T10" fmla="*/ 22 w 24"/>
                <a:gd name="T11" fmla="*/ 52 h 53"/>
                <a:gd name="T12" fmla="*/ 17 w 24"/>
                <a:gd name="T13" fmla="*/ 52 h 53"/>
                <a:gd name="T14" fmla="*/ 0 w 24"/>
                <a:gd name="T15" fmla="*/ 29 h 53"/>
                <a:gd name="T16" fmla="*/ 0 w 24"/>
                <a:gd name="T17" fmla="*/ 29 h 53"/>
                <a:gd name="T18" fmla="*/ 0 w 24"/>
                <a:gd name="T19" fmla="*/ 29 h 53"/>
                <a:gd name="T20" fmla="*/ 0 w 24"/>
                <a:gd name="T21" fmla="*/ 29 h 53"/>
                <a:gd name="T22" fmla="*/ 0 w 24"/>
                <a:gd name="T23" fmla="*/ 29 h 53"/>
                <a:gd name="T24" fmla="*/ 0 w 24"/>
                <a:gd name="T25" fmla="*/ 28 h 53"/>
                <a:gd name="T26" fmla="*/ 0 w 24"/>
                <a:gd name="T27" fmla="*/ 28 h 53"/>
                <a:gd name="T28" fmla="*/ 0 w 24"/>
                <a:gd name="T29" fmla="*/ 28 h 53"/>
                <a:gd name="T30" fmla="*/ 0 w 24"/>
                <a:gd name="T31" fmla="*/ 28 h 53"/>
                <a:gd name="T32" fmla="*/ 0 w 24"/>
                <a:gd name="T33" fmla="*/ 28 h 53"/>
                <a:gd name="T34" fmla="*/ 0 w 24"/>
                <a:gd name="T35" fmla="*/ 27 h 53"/>
                <a:gd name="T36" fmla="*/ 0 w 24"/>
                <a:gd name="T37" fmla="*/ 27 h 53"/>
                <a:gd name="T38" fmla="*/ 0 w 24"/>
                <a:gd name="T39" fmla="*/ 27 h 53"/>
                <a:gd name="T40" fmla="*/ 0 w 24"/>
                <a:gd name="T41" fmla="*/ 27 h 53"/>
                <a:gd name="T42" fmla="*/ 0 w 24"/>
                <a:gd name="T43" fmla="*/ 27 h 53"/>
                <a:gd name="T44" fmla="*/ 0 w 24"/>
                <a:gd name="T45" fmla="*/ 27 h 53"/>
                <a:gd name="T46" fmla="*/ 0 w 24"/>
                <a:gd name="T47" fmla="*/ 27 h 53"/>
                <a:gd name="T48" fmla="*/ 0 w 24"/>
                <a:gd name="T49" fmla="*/ 27 h 53"/>
                <a:gd name="T50" fmla="*/ 0 w 24"/>
                <a:gd name="T51" fmla="*/ 27 h 53"/>
                <a:gd name="T52" fmla="*/ 0 w 24"/>
                <a:gd name="T53" fmla="*/ 27 h 53"/>
                <a:gd name="T54" fmla="*/ 0 w 24"/>
                <a:gd name="T55" fmla="*/ 26 h 53"/>
                <a:gd name="T56" fmla="*/ 0 w 24"/>
                <a:gd name="T57" fmla="*/ 26 h 53"/>
                <a:gd name="T58" fmla="*/ 0 w 24"/>
                <a:gd name="T59" fmla="*/ 26 h 53"/>
                <a:gd name="T60" fmla="*/ 0 w 24"/>
                <a:gd name="T61" fmla="*/ 26 h 53"/>
                <a:gd name="T62" fmla="*/ 0 w 24"/>
                <a:gd name="T63" fmla="*/ 26 h 53"/>
                <a:gd name="T64" fmla="*/ 0 w 24"/>
                <a:gd name="T65" fmla="*/ 25 h 53"/>
                <a:gd name="T66" fmla="*/ 0 w 24"/>
                <a:gd name="T67" fmla="*/ 25 h 53"/>
                <a:gd name="T68" fmla="*/ 0 w 24"/>
                <a:gd name="T69" fmla="*/ 25 h 53"/>
                <a:gd name="T70" fmla="*/ 0 w 24"/>
                <a:gd name="T71" fmla="*/ 25 h 53"/>
                <a:gd name="T72" fmla="*/ 0 w 24"/>
                <a:gd name="T73" fmla="*/ 25 h 53"/>
                <a:gd name="T74" fmla="*/ 17 w 24"/>
                <a:gd name="T75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" h="53">
                  <a:moveTo>
                    <a:pt x="17" y="2"/>
                  </a:moveTo>
                  <a:cubicBezTo>
                    <a:pt x="18" y="1"/>
                    <a:pt x="21" y="0"/>
                    <a:pt x="22" y="2"/>
                  </a:cubicBezTo>
                  <a:cubicBezTo>
                    <a:pt x="24" y="3"/>
                    <a:pt x="24" y="5"/>
                    <a:pt x="23" y="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49"/>
                    <a:pt x="24" y="51"/>
                    <a:pt x="22" y="52"/>
                  </a:cubicBezTo>
                  <a:cubicBezTo>
                    <a:pt x="21" y="53"/>
                    <a:pt x="18" y="53"/>
                    <a:pt x="17" y="5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17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6" name="Freeform 47">
            <a:extLst>
              <a:ext uri="{FF2B5EF4-FFF2-40B4-BE49-F238E27FC236}">
                <a16:creationId xmlns="" xmlns:a16="http://schemas.microsoft.com/office/drawing/2014/main" id="{98E95448-824E-4FA4-8D3D-B28A714F1C22}"/>
              </a:ext>
            </a:extLst>
          </p:cNvPr>
          <p:cNvSpPr>
            <a:spLocks/>
          </p:cNvSpPr>
          <p:nvPr/>
        </p:nvSpPr>
        <p:spPr bwMode="auto">
          <a:xfrm>
            <a:off x="4095403" y="1063625"/>
            <a:ext cx="911225" cy="912812"/>
          </a:xfrm>
          <a:custGeom>
            <a:avLst/>
            <a:gdLst>
              <a:gd name="T0" fmla="*/ 143 w 510"/>
              <a:gd name="T1" fmla="*/ 62 h 510"/>
              <a:gd name="T2" fmla="*/ 448 w 510"/>
              <a:gd name="T3" fmla="*/ 143 h 510"/>
              <a:gd name="T4" fmla="*/ 367 w 510"/>
              <a:gd name="T5" fmla="*/ 448 h 510"/>
              <a:gd name="T6" fmla="*/ 62 w 510"/>
              <a:gd name="T7" fmla="*/ 367 h 510"/>
              <a:gd name="T8" fmla="*/ 143 w 510"/>
              <a:gd name="T9" fmla="*/ 6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143" y="62"/>
                </a:moveTo>
                <a:cubicBezTo>
                  <a:pt x="250" y="0"/>
                  <a:pt x="387" y="37"/>
                  <a:pt x="448" y="143"/>
                </a:cubicBezTo>
                <a:cubicBezTo>
                  <a:pt x="510" y="250"/>
                  <a:pt x="474" y="387"/>
                  <a:pt x="367" y="448"/>
                </a:cubicBezTo>
                <a:cubicBezTo>
                  <a:pt x="260" y="510"/>
                  <a:pt x="123" y="473"/>
                  <a:pt x="62" y="367"/>
                </a:cubicBezTo>
                <a:cubicBezTo>
                  <a:pt x="0" y="260"/>
                  <a:pt x="37" y="123"/>
                  <a:pt x="143" y="62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54">
            <a:extLst>
              <a:ext uri="{FF2B5EF4-FFF2-40B4-BE49-F238E27FC236}">
                <a16:creationId xmlns="" xmlns:a16="http://schemas.microsoft.com/office/drawing/2014/main" id="{71002197-657D-4333-AFC9-97B537D43D27}"/>
              </a:ext>
            </a:extLst>
          </p:cNvPr>
          <p:cNvSpPr>
            <a:spLocks/>
          </p:cNvSpPr>
          <p:nvPr/>
        </p:nvSpPr>
        <p:spPr bwMode="auto">
          <a:xfrm>
            <a:off x="2942581" y="2203450"/>
            <a:ext cx="912813" cy="911225"/>
          </a:xfrm>
          <a:custGeom>
            <a:avLst/>
            <a:gdLst>
              <a:gd name="T0" fmla="*/ 62 w 510"/>
              <a:gd name="T1" fmla="*/ 143 h 510"/>
              <a:gd name="T2" fmla="*/ 367 w 510"/>
              <a:gd name="T3" fmla="*/ 61 h 510"/>
              <a:gd name="T4" fmla="*/ 449 w 510"/>
              <a:gd name="T5" fmla="*/ 366 h 510"/>
              <a:gd name="T6" fmla="*/ 144 w 510"/>
              <a:gd name="T7" fmla="*/ 448 h 510"/>
              <a:gd name="T8" fmla="*/ 62 w 510"/>
              <a:gd name="T9" fmla="*/ 143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143"/>
                </a:moveTo>
                <a:cubicBezTo>
                  <a:pt x="124" y="36"/>
                  <a:pt x="260" y="0"/>
                  <a:pt x="367" y="61"/>
                </a:cubicBezTo>
                <a:cubicBezTo>
                  <a:pt x="474" y="123"/>
                  <a:pt x="510" y="260"/>
                  <a:pt x="449" y="366"/>
                </a:cubicBezTo>
                <a:cubicBezTo>
                  <a:pt x="387" y="473"/>
                  <a:pt x="250" y="510"/>
                  <a:pt x="144" y="448"/>
                </a:cubicBezTo>
                <a:cubicBezTo>
                  <a:pt x="37" y="386"/>
                  <a:pt x="0" y="250"/>
                  <a:pt x="62" y="14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65">
            <a:extLst>
              <a:ext uri="{FF2B5EF4-FFF2-40B4-BE49-F238E27FC236}">
                <a16:creationId xmlns="" xmlns:a16="http://schemas.microsoft.com/office/drawing/2014/main" id="{68CF7F82-527B-41A1-9F12-333723CFBA02}"/>
              </a:ext>
            </a:extLst>
          </p:cNvPr>
          <p:cNvSpPr>
            <a:spLocks/>
          </p:cNvSpPr>
          <p:nvPr/>
        </p:nvSpPr>
        <p:spPr bwMode="auto">
          <a:xfrm>
            <a:off x="8331646" y="2203450"/>
            <a:ext cx="911225" cy="911225"/>
          </a:xfrm>
          <a:custGeom>
            <a:avLst/>
            <a:gdLst>
              <a:gd name="T0" fmla="*/ 448 w 510"/>
              <a:gd name="T1" fmla="*/ 143 h 510"/>
              <a:gd name="T2" fmla="*/ 366 w 510"/>
              <a:gd name="T3" fmla="*/ 448 h 510"/>
              <a:gd name="T4" fmla="*/ 61 w 510"/>
              <a:gd name="T5" fmla="*/ 366 h 510"/>
              <a:gd name="T6" fmla="*/ 143 w 510"/>
              <a:gd name="T7" fmla="*/ 61 h 510"/>
              <a:gd name="T8" fmla="*/ 448 w 510"/>
              <a:gd name="T9" fmla="*/ 143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448" y="143"/>
                </a:moveTo>
                <a:cubicBezTo>
                  <a:pt x="510" y="250"/>
                  <a:pt x="473" y="386"/>
                  <a:pt x="366" y="448"/>
                </a:cubicBezTo>
                <a:cubicBezTo>
                  <a:pt x="259" y="510"/>
                  <a:pt x="123" y="473"/>
                  <a:pt x="61" y="366"/>
                </a:cubicBezTo>
                <a:cubicBezTo>
                  <a:pt x="0" y="260"/>
                  <a:pt x="36" y="123"/>
                  <a:pt x="143" y="61"/>
                </a:cubicBezTo>
                <a:cubicBezTo>
                  <a:pt x="250" y="0"/>
                  <a:pt x="386" y="36"/>
                  <a:pt x="448" y="14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69">
            <a:extLst>
              <a:ext uri="{FF2B5EF4-FFF2-40B4-BE49-F238E27FC236}">
                <a16:creationId xmlns="" xmlns:a16="http://schemas.microsoft.com/office/drawing/2014/main" id="{DB4D3688-7E3C-431F-9EDE-7AF63550D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9387" y="3814763"/>
            <a:ext cx="798513" cy="79851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71">
            <a:extLst>
              <a:ext uri="{FF2B5EF4-FFF2-40B4-BE49-F238E27FC236}">
                <a16:creationId xmlns="" xmlns:a16="http://schemas.microsoft.com/office/drawing/2014/main" id="{DDEF20A0-8847-47B6-A127-A31F98808597}"/>
              </a:ext>
            </a:extLst>
          </p:cNvPr>
          <p:cNvSpPr>
            <a:spLocks/>
          </p:cNvSpPr>
          <p:nvPr/>
        </p:nvSpPr>
        <p:spPr bwMode="auto">
          <a:xfrm>
            <a:off x="2942581" y="5312569"/>
            <a:ext cx="912813" cy="912812"/>
          </a:xfrm>
          <a:custGeom>
            <a:avLst/>
            <a:gdLst>
              <a:gd name="T0" fmla="*/ 62 w 510"/>
              <a:gd name="T1" fmla="*/ 367 h 510"/>
              <a:gd name="T2" fmla="*/ 144 w 510"/>
              <a:gd name="T3" fmla="*/ 62 h 510"/>
              <a:gd name="T4" fmla="*/ 449 w 510"/>
              <a:gd name="T5" fmla="*/ 144 h 510"/>
              <a:gd name="T6" fmla="*/ 367 w 510"/>
              <a:gd name="T7" fmla="*/ 449 h 510"/>
              <a:gd name="T8" fmla="*/ 62 w 510"/>
              <a:gd name="T9" fmla="*/ 36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Oval 73">
            <a:extLst>
              <a:ext uri="{FF2B5EF4-FFF2-40B4-BE49-F238E27FC236}">
                <a16:creationId xmlns="" xmlns:a16="http://schemas.microsoft.com/office/drawing/2014/main" id="{95C8059C-AF81-4EDE-9E8B-83FBE1ACF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4896" y="3814763"/>
            <a:ext cx="796925" cy="7985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76">
            <a:extLst>
              <a:ext uri="{FF2B5EF4-FFF2-40B4-BE49-F238E27FC236}">
                <a16:creationId xmlns="" xmlns:a16="http://schemas.microsoft.com/office/drawing/2014/main" id="{26DCEF3B-929E-463C-B24B-66C51735D1CD}"/>
              </a:ext>
            </a:extLst>
          </p:cNvPr>
          <p:cNvSpPr>
            <a:spLocks noEditPoints="1"/>
          </p:cNvSpPr>
          <p:nvPr/>
        </p:nvSpPr>
        <p:spPr bwMode="auto">
          <a:xfrm>
            <a:off x="6098033" y="1612900"/>
            <a:ext cx="503238" cy="1133475"/>
          </a:xfrm>
          <a:custGeom>
            <a:avLst/>
            <a:gdLst>
              <a:gd name="T0" fmla="*/ 309 w 317"/>
              <a:gd name="T1" fmla="*/ 671 h 714"/>
              <a:gd name="T2" fmla="*/ 307 w 317"/>
              <a:gd name="T3" fmla="*/ 666 h 714"/>
              <a:gd name="T4" fmla="*/ 304 w 317"/>
              <a:gd name="T5" fmla="*/ 660 h 714"/>
              <a:gd name="T6" fmla="*/ 301 w 317"/>
              <a:gd name="T7" fmla="*/ 656 h 714"/>
              <a:gd name="T8" fmla="*/ 295 w 317"/>
              <a:gd name="T9" fmla="*/ 652 h 714"/>
              <a:gd name="T10" fmla="*/ 291 w 317"/>
              <a:gd name="T11" fmla="*/ 649 h 714"/>
              <a:gd name="T12" fmla="*/ 284 w 317"/>
              <a:gd name="T13" fmla="*/ 648 h 714"/>
              <a:gd name="T14" fmla="*/ 277 w 317"/>
              <a:gd name="T15" fmla="*/ 648 h 714"/>
              <a:gd name="T16" fmla="*/ 272 w 317"/>
              <a:gd name="T17" fmla="*/ 649 h 714"/>
              <a:gd name="T18" fmla="*/ 266 w 317"/>
              <a:gd name="T19" fmla="*/ 651 h 714"/>
              <a:gd name="T20" fmla="*/ 261 w 317"/>
              <a:gd name="T21" fmla="*/ 653 h 714"/>
              <a:gd name="T22" fmla="*/ 257 w 317"/>
              <a:gd name="T23" fmla="*/ 658 h 714"/>
              <a:gd name="T24" fmla="*/ 254 w 317"/>
              <a:gd name="T25" fmla="*/ 664 h 714"/>
              <a:gd name="T26" fmla="*/ 252 w 317"/>
              <a:gd name="T27" fmla="*/ 669 h 714"/>
              <a:gd name="T28" fmla="*/ 250 w 317"/>
              <a:gd name="T29" fmla="*/ 675 h 714"/>
              <a:gd name="T30" fmla="*/ 250 w 317"/>
              <a:gd name="T31" fmla="*/ 682 h 714"/>
              <a:gd name="T32" fmla="*/ 252 w 317"/>
              <a:gd name="T33" fmla="*/ 687 h 714"/>
              <a:gd name="T34" fmla="*/ 255 w 317"/>
              <a:gd name="T35" fmla="*/ 693 h 714"/>
              <a:gd name="T36" fmla="*/ 258 w 317"/>
              <a:gd name="T37" fmla="*/ 697 h 714"/>
              <a:gd name="T38" fmla="*/ 263 w 317"/>
              <a:gd name="T39" fmla="*/ 702 h 714"/>
              <a:gd name="T40" fmla="*/ 268 w 317"/>
              <a:gd name="T41" fmla="*/ 704 h 714"/>
              <a:gd name="T42" fmla="*/ 275 w 317"/>
              <a:gd name="T43" fmla="*/ 706 h 714"/>
              <a:gd name="T44" fmla="*/ 281 w 317"/>
              <a:gd name="T45" fmla="*/ 706 h 714"/>
              <a:gd name="T46" fmla="*/ 288 w 317"/>
              <a:gd name="T47" fmla="*/ 705 h 714"/>
              <a:gd name="T48" fmla="*/ 293 w 317"/>
              <a:gd name="T49" fmla="*/ 703 h 714"/>
              <a:gd name="T50" fmla="*/ 298 w 317"/>
              <a:gd name="T51" fmla="*/ 701 h 714"/>
              <a:gd name="T52" fmla="*/ 302 w 317"/>
              <a:gd name="T53" fmla="*/ 696 h 714"/>
              <a:gd name="T54" fmla="*/ 306 w 317"/>
              <a:gd name="T55" fmla="*/ 691 h 714"/>
              <a:gd name="T56" fmla="*/ 308 w 317"/>
              <a:gd name="T57" fmla="*/ 685 h 714"/>
              <a:gd name="T58" fmla="*/ 309 w 317"/>
              <a:gd name="T59" fmla="*/ 679 h 714"/>
              <a:gd name="T60" fmla="*/ 284 w 317"/>
              <a:gd name="T61" fmla="*/ 640 h 714"/>
              <a:gd name="T62" fmla="*/ 292 w 317"/>
              <a:gd name="T63" fmla="*/ 641 h 714"/>
              <a:gd name="T64" fmla="*/ 300 w 317"/>
              <a:gd name="T65" fmla="*/ 644 h 714"/>
              <a:gd name="T66" fmla="*/ 306 w 317"/>
              <a:gd name="T67" fmla="*/ 650 h 714"/>
              <a:gd name="T68" fmla="*/ 310 w 317"/>
              <a:gd name="T69" fmla="*/ 656 h 714"/>
              <a:gd name="T70" fmla="*/ 315 w 317"/>
              <a:gd name="T71" fmla="*/ 662 h 714"/>
              <a:gd name="T72" fmla="*/ 317 w 317"/>
              <a:gd name="T73" fmla="*/ 669 h 714"/>
              <a:gd name="T74" fmla="*/ 317 w 317"/>
              <a:gd name="T75" fmla="*/ 678 h 714"/>
              <a:gd name="T76" fmla="*/ 317 w 317"/>
              <a:gd name="T77" fmla="*/ 686 h 714"/>
              <a:gd name="T78" fmla="*/ 313 w 317"/>
              <a:gd name="T79" fmla="*/ 693 h 714"/>
              <a:gd name="T80" fmla="*/ 310 w 317"/>
              <a:gd name="T81" fmla="*/ 700 h 714"/>
              <a:gd name="T82" fmla="*/ 304 w 317"/>
              <a:gd name="T83" fmla="*/ 705 h 714"/>
              <a:gd name="T84" fmla="*/ 298 w 317"/>
              <a:gd name="T85" fmla="*/ 710 h 714"/>
              <a:gd name="T86" fmla="*/ 291 w 317"/>
              <a:gd name="T87" fmla="*/ 713 h 714"/>
              <a:gd name="T88" fmla="*/ 283 w 317"/>
              <a:gd name="T89" fmla="*/ 714 h 714"/>
              <a:gd name="T90" fmla="*/ 275 w 317"/>
              <a:gd name="T91" fmla="*/ 714 h 714"/>
              <a:gd name="T92" fmla="*/ 267 w 317"/>
              <a:gd name="T93" fmla="*/ 712 h 714"/>
              <a:gd name="T94" fmla="*/ 261 w 317"/>
              <a:gd name="T95" fmla="*/ 710 h 714"/>
              <a:gd name="T96" fmla="*/ 254 w 317"/>
              <a:gd name="T97" fmla="*/ 704 h 714"/>
              <a:gd name="T98" fmla="*/ 249 w 317"/>
              <a:gd name="T99" fmla="*/ 699 h 714"/>
              <a:gd name="T100" fmla="*/ 245 w 317"/>
              <a:gd name="T101" fmla="*/ 692 h 714"/>
              <a:gd name="T102" fmla="*/ 243 w 317"/>
              <a:gd name="T103" fmla="*/ 685 h 714"/>
              <a:gd name="T104" fmla="*/ 243 w 317"/>
              <a:gd name="T105" fmla="*/ 677 h 714"/>
              <a:gd name="T106" fmla="*/ 243 w 317"/>
              <a:gd name="T107" fmla="*/ 669 h 714"/>
              <a:gd name="T108" fmla="*/ 246 w 317"/>
              <a:gd name="T109" fmla="*/ 661 h 714"/>
              <a:gd name="T110" fmla="*/ 249 w 317"/>
              <a:gd name="T111" fmla="*/ 655 h 714"/>
              <a:gd name="T112" fmla="*/ 255 w 317"/>
              <a:gd name="T113" fmla="*/ 649 h 714"/>
              <a:gd name="T114" fmla="*/ 261 w 317"/>
              <a:gd name="T115" fmla="*/ 644 h 714"/>
              <a:gd name="T116" fmla="*/ 268 w 317"/>
              <a:gd name="T117" fmla="*/ 641 h 714"/>
              <a:gd name="T118" fmla="*/ 275 w 317"/>
              <a:gd name="T119" fmla="*/ 640 h 714"/>
              <a:gd name="T120" fmla="*/ 266 w 317"/>
              <a:gd name="T121" fmla="*/ 544 h 714"/>
              <a:gd name="T122" fmla="*/ 30 w 317"/>
              <a:gd name="T123" fmla="*/ 537 h 714"/>
              <a:gd name="T124" fmla="*/ 0 w 317"/>
              <a:gd name="T125" fmla="*/ 299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17" h="714">
                <a:moveTo>
                  <a:pt x="8" y="16"/>
                </a:moveTo>
                <a:lnTo>
                  <a:pt x="0" y="16"/>
                </a:lnTo>
                <a:lnTo>
                  <a:pt x="0" y="0"/>
                </a:lnTo>
                <a:lnTo>
                  <a:pt x="8" y="0"/>
                </a:lnTo>
                <a:lnTo>
                  <a:pt x="8" y="16"/>
                </a:lnTo>
                <a:lnTo>
                  <a:pt x="8" y="16"/>
                </a:lnTo>
                <a:close/>
                <a:moveTo>
                  <a:pt x="309" y="677"/>
                </a:moveTo>
                <a:lnTo>
                  <a:pt x="309" y="677"/>
                </a:lnTo>
                <a:lnTo>
                  <a:pt x="309" y="677"/>
                </a:lnTo>
                <a:lnTo>
                  <a:pt x="309" y="676"/>
                </a:lnTo>
                <a:lnTo>
                  <a:pt x="309" y="676"/>
                </a:lnTo>
                <a:lnTo>
                  <a:pt x="309" y="676"/>
                </a:lnTo>
                <a:lnTo>
                  <a:pt x="309" y="676"/>
                </a:lnTo>
                <a:lnTo>
                  <a:pt x="309" y="676"/>
                </a:lnTo>
                <a:lnTo>
                  <a:pt x="309" y="676"/>
                </a:lnTo>
                <a:lnTo>
                  <a:pt x="309" y="675"/>
                </a:lnTo>
                <a:lnTo>
                  <a:pt x="309" y="675"/>
                </a:lnTo>
                <a:lnTo>
                  <a:pt x="309" y="675"/>
                </a:lnTo>
                <a:lnTo>
                  <a:pt x="309" y="675"/>
                </a:lnTo>
                <a:lnTo>
                  <a:pt x="309" y="675"/>
                </a:lnTo>
                <a:lnTo>
                  <a:pt x="309" y="675"/>
                </a:lnTo>
                <a:lnTo>
                  <a:pt x="309" y="674"/>
                </a:lnTo>
                <a:lnTo>
                  <a:pt x="309" y="674"/>
                </a:lnTo>
                <a:lnTo>
                  <a:pt x="309" y="674"/>
                </a:lnTo>
                <a:lnTo>
                  <a:pt x="309" y="674"/>
                </a:lnTo>
                <a:lnTo>
                  <a:pt x="309" y="674"/>
                </a:lnTo>
                <a:lnTo>
                  <a:pt x="309" y="674"/>
                </a:lnTo>
                <a:lnTo>
                  <a:pt x="309" y="673"/>
                </a:lnTo>
                <a:lnTo>
                  <a:pt x="309" y="673"/>
                </a:lnTo>
                <a:lnTo>
                  <a:pt x="309" y="673"/>
                </a:lnTo>
                <a:lnTo>
                  <a:pt x="309" y="673"/>
                </a:lnTo>
                <a:lnTo>
                  <a:pt x="309" y="673"/>
                </a:lnTo>
                <a:lnTo>
                  <a:pt x="309" y="673"/>
                </a:lnTo>
                <a:lnTo>
                  <a:pt x="309" y="671"/>
                </a:lnTo>
                <a:lnTo>
                  <a:pt x="309" y="671"/>
                </a:lnTo>
                <a:lnTo>
                  <a:pt x="309" y="671"/>
                </a:lnTo>
                <a:lnTo>
                  <a:pt x="309" y="671"/>
                </a:lnTo>
                <a:lnTo>
                  <a:pt x="309" y="671"/>
                </a:lnTo>
                <a:lnTo>
                  <a:pt x="309" y="671"/>
                </a:lnTo>
                <a:lnTo>
                  <a:pt x="309" y="670"/>
                </a:lnTo>
                <a:lnTo>
                  <a:pt x="309" y="670"/>
                </a:lnTo>
                <a:lnTo>
                  <a:pt x="309" y="670"/>
                </a:lnTo>
                <a:lnTo>
                  <a:pt x="309" y="670"/>
                </a:lnTo>
                <a:lnTo>
                  <a:pt x="309" y="670"/>
                </a:lnTo>
                <a:lnTo>
                  <a:pt x="309" y="670"/>
                </a:lnTo>
                <a:lnTo>
                  <a:pt x="309" y="669"/>
                </a:lnTo>
                <a:lnTo>
                  <a:pt x="309" y="669"/>
                </a:lnTo>
                <a:lnTo>
                  <a:pt x="309" y="669"/>
                </a:lnTo>
                <a:lnTo>
                  <a:pt x="308" y="669"/>
                </a:lnTo>
                <a:lnTo>
                  <a:pt x="308" y="669"/>
                </a:lnTo>
                <a:lnTo>
                  <a:pt x="308" y="669"/>
                </a:lnTo>
                <a:lnTo>
                  <a:pt x="308" y="669"/>
                </a:lnTo>
                <a:lnTo>
                  <a:pt x="308" y="668"/>
                </a:lnTo>
                <a:lnTo>
                  <a:pt x="308" y="668"/>
                </a:lnTo>
                <a:lnTo>
                  <a:pt x="308" y="668"/>
                </a:lnTo>
                <a:lnTo>
                  <a:pt x="308" y="668"/>
                </a:lnTo>
                <a:lnTo>
                  <a:pt x="308" y="668"/>
                </a:lnTo>
                <a:lnTo>
                  <a:pt x="308" y="668"/>
                </a:lnTo>
                <a:lnTo>
                  <a:pt x="308" y="667"/>
                </a:lnTo>
                <a:lnTo>
                  <a:pt x="308" y="667"/>
                </a:lnTo>
                <a:lnTo>
                  <a:pt x="308" y="667"/>
                </a:lnTo>
                <a:lnTo>
                  <a:pt x="308" y="667"/>
                </a:lnTo>
                <a:lnTo>
                  <a:pt x="308" y="667"/>
                </a:lnTo>
                <a:lnTo>
                  <a:pt x="308" y="667"/>
                </a:lnTo>
                <a:lnTo>
                  <a:pt x="308" y="667"/>
                </a:lnTo>
                <a:lnTo>
                  <a:pt x="308" y="666"/>
                </a:lnTo>
                <a:lnTo>
                  <a:pt x="308" y="666"/>
                </a:lnTo>
                <a:lnTo>
                  <a:pt x="307" y="666"/>
                </a:lnTo>
                <a:lnTo>
                  <a:pt x="307" y="666"/>
                </a:lnTo>
                <a:lnTo>
                  <a:pt x="307" y="666"/>
                </a:lnTo>
                <a:lnTo>
                  <a:pt x="307" y="666"/>
                </a:lnTo>
                <a:lnTo>
                  <a:pt x="307" y="666"/>
                </a:lnTo>
                <a:lnTo>
                  <a:pt x="307" y="665"/>
                </a:lnTo>
                <a:lnTo>
                  <a:pt x="307" y="665"/>
                </a:lnTo>
                <a:lnTo>
                  <a:pt x="307" y="665"/>
                </a:lnTo>
                <a:lnTo>
                  <a:pt x="307" y="665"/>
                </a:lnTo>
                <a:lnTo>
                  <a:pt x="307" y="665"/>
                </a:lnTo>
                <a:lnTo>
                  <a:pt x="307" y="665"/>
                </a:lnTo>
                <a:lnTo>
                  <a:pt x="307" y="665"/>
                </a:lnTo>
                <a:lnTo>
                  <a:pt x="307" y="664"/>
                </a:lnTo>
                <a:lnTo>
                  <a:pt x="307" y="664"/>
                </a:lnTo>
                <a:lnTo>
                  <a:pt x="307" y="664"/>
                </a:lnTo>
                <a:lnTo>
                  <a:pt x="306" y="664"/>
                </a:lnTo>
                <a:lnTo>
                  <a:pt x="306" y="664"/>
                </a:lnTo>
                <a:lnTo>
                  <a:pt x="306" y="664"/>
                </a:lnTo>
                <a:lnTo>
                  <a:pt x="306" y="664"/>
                </a:lnTo>
                <a:lnTo>
                  <a:pt x="306" y="662"/>
                </a:lnTo>
                <a:lnTo>
                  <a:pt x="306" y="662"/>
                </a:lnTo>
                <a:lnTo>
                  <a:pt x="306" y="662"/>
                </a:lnTo>
                <a:lnTo>
                  <a:pt x="306" y="662"/>
                </a:lnTo>
                <a:lnTo>
                  <a:pt x="306" y="662"/>
                </a:lnTo>
                <a:lnTo>
                  <a:pt x="306" y="662"/>
                </a:lnTo>
                <a:lnTo>
                  <a:pt x="306" y="662"/>
                </a:lnTo>
                <a:lnTo>
                  <a:pt x="306" y="661"/>
                </a:lnTo>
                <a:lnTo>
                  <a:pt x="306" y="661"/>
                </a:lnTo>
                <a:lnTo>
                  <a:pt x="304" y="661"/>
                </a:lnTo>
                <a:lnTo>
                  <a:pt x="304" y="661"/>
                </a:lnTo>
                <a:lnTo>
                  <a:pt x="304" y="661"/>
                </a:lnTo>
                <a:lnTo>
                  <a:pt x="304" y="661"/>
                </a:lnTo>
                <a:lnTo>
                  <a:pt x="304" y="661"/>
                </a:lnTo>
                <a:lnTo>
                  <a:pt x="304" y="660"/>
                </a:lnTo>
                <a:lnTo>
                  <a:pt x="304" y="660"/>
                </a:lnTo>
                <a:lnTo>
                  <a:pt x="304" y="660"/>
                </a:lnTo>
                <a:lnTo>
                  <a:pt x="304" y="660"/>
                </a:lnTo>
                <a:lnTo>
                  <a:pt x="304" y="660"/>
                </a:lnTo>
                <a:lnTo>
                  <a:pt x="304" y="660"/>
                </a:lnTo>
                <a:lnTo>
                  <a:pt x="304" y="660"/>
                </a:lnTo>
                <a:lnTo>
                  <a:pt x="303" y="660"/>
                </a:lnTo>
                <a:lnTo>
                  <a:pt x="303" y="659"/>
                </a:lnTo>
                <a:lnTo>
                  <a:pt x="303" y="659"/>
                </a:lnTo>
                <a:lnTo>
                  <a:pt x="303" y="659"/>
                </a:lnTo>
                <a:lnTo>
                  <a:pt x="303" y="659"/>
                </a:lnTo>
                <a:lnTo>
                  <a:pt x="303" y="659"/>
                </a:lnTo>
                <a:lnTo>
                  <a:pt x="303" y="659"/>
                </a:lnTo>
                <a:lnTo>
                  <a:pt x="303" y="659"/>
                </a:lnTo>
                <a:lnTo>
                  <a:pt x="303" y="659"/>
                </a:lnTo>
                <a:lnTo>
                  <a:pt x="303" y="658"/>
                </a:lnTo>
                <a:lnTo>
                  <a:pt x="302" y="658"/>
                </a:lnTo>
                <a:lnTo>
                  <a:pt x="302" y="658"/>
                </a:lnTo>
                <a:lnTo>
                  <a:pt x="302" y="658"/>
                </a:lnTo>
                <a:lnTo>
                  <a:pt x="302" y="658"/>
                </a:lnTo>
                <a:lnTo>
                  <a:pt x="302" y="658"/>
                </a:lnTo>
                <a:lnTo>
                  <a:pt x="302" y="658"/>
                </a:lnTo>
                <a:lnTo>
                  <a:pt x="302" y="658"/>
                </a:lnTo>
                <a:lnTo>
                  <a:pt x="302" y="657"/>
                </a:lnTo>
                <a:lnTo>
                  <a:pt x="302" y="657"/>
                </a:lnTo>
                <a:lnTo>
                  <a:pt x="302" y="657"/>
                </a:lnTo>
                <a:lnTo>
                  <a:pt x="301" y="657"/>
                </a:lnTo>
                <a:lnTo>
                  <a:pt x="301" y="657"/>
                </a:lnTo>
                <a:lnTo>
                  <a:pt x="301" y="657"/>
                </a:lnTo>
                <a:lnTo>
                  <a:pt x="301" y="657"/>
                </a:lnTo>
                <a:lnTo>
                  <a:pt x="301" y="657"/>
                </a:lnTo>
                <a:lnTo>
                  <a:pt x="301" y="657"/>
                </a:lnTo>
                <a:lnTo>
                  <a:pt x="301" y="656"/>
                </a:lnTo>
                <a:lnTo>
                  <a:pt x="301" y="656"/>
                </a:lnTo>
                <a:lnTo>
                  <a:pt x="301" y="656"/>
                </a:lnTo>
                <a:lnTo>
                  <a:pt x="300" y="656"/>
                </a:lnTo>
                <a:lnTo>
                  <a:pt x="300" y="656"/>
                </a:lnTo>
                <a:lnTo>
                  <a:pt x="300" y="656"/>
                </a:lnTo>
                <a:lnTo>
                  <a:pt x="300" y="656"/>
                </a:lnTo>
                <a:lnTo>
                  <a:pt x="300" y="656"/>
                </a:lnTo>
                <a:lnTo>
                  <a:pt x="300" y="656"/>
                </a:lnTo>
                <a:lnTo>
                  <a:pt x="300" y="655"/>
                </a:lnTo>
                <a:lnTo>
                  <a:pt x="300" y="655"/>
                </a:lnTo>
                <a:lnTo>
                  <a:pt x="299" y="655"/>
                </a:lnTo>
                <a:lnTo>
                  <a:pt x="299" y="655"/>
                </a:lnTo>
                <a:lnTo>
                  <a:pt x="299" y="655"/>
                </a:lnTo>
                <a:lnTo>
                  <a:pt x="299" y="655"/>
                </a:lnTo>
                <a:lnTo>
                  <a:pt x="299" y="655"/>
                </a:lnTo>
                <a:lnTo>
                  <a:pt x="299" y="655"/>
                </a:lnTo>
                <a:lnTo>
                  <a:pt x="299" y="655"/>
                </a:lnTo>
                <a:lnTo>
                  <a:pt x="299" y="653"/>
                </a:lnTo>
                <a:lnTo>
                  <a:pt x="299" y="653"/>
                </a:lnTo>
                <a:lnTo>
                  <a:pt x="298" y="653"/>
                </a:lnTo>
                <a:lnTo>
                  <a:pt x="298" y="653"/>
                </a:lnTo>
                <a:lnTo>
                  <a:pt x="298" y="653"/>
                </a:lnTo>
                <a:lnTo>
                  <a:pt x="298" y="653"/>
                </a:lnTo>
                <a:lnTo>
                  <a:pt x="298" y="653"/>
                </a:lnTo>
                <a:lnTo>
                  <a:pt x="298" y="653"/>
                </a:lnTo>
                <a:lnTo>
                  <a:pt x="298" y="653"/>
                </a:lnTo>
                <a:lnTo>
                  <a:pt x="298" y="653"/>
                </a:lnTo>
                <a:lnTo>
                  <a:pt x="297" y="653"/>
                </a:lnTo>
                <a:lnTo>
                  <a:pt x="297" y="652"/>
                </a:lnTo>
                <a:lnTo>
                  <a:pt x="297" y="652"/>
                </a:lnTo>
                <a:lnTo>
                  <a:pt x="297" y="652"/>
                </a:lnTo>
                <a:lnTo>
                  <a:pt x="297" y="652"/>
                </a:lnTo>
                <a:lnTo>
                  <a:pt x="297" y="652"/>
                </a:lnTo>
                <a:lnTo>
                  <a:pt x="297" y="652"/>
                </a:lnTo>
                <a:lnTo>
                  <a:pt x="295" y="652"/>
                </a:lnTo>
                <a:lnTo>
                  <a:pt x="295" y="652"/>
                </a:lnTo>
                <a:lnTo>
                  <a:pt x="295" y="652"/>
                </a:lnTo>
                <a:lnTo>
                  <a:pt x="295" y="652"/>
                </a:lnTo>
                <a:lnTo>
                  <a:pt x="295" y="652"/>
                </a:lnTo>
                <a:lnTo>
                  <a:pt x="295" y="651"/>
                </a:lnTo>
                <a:lnTo>
                  <a:pt x="295" y="651"/>
                </a:lnTo>
                <a:lnTo>
                  <a:pt x="295" y="651"/>
                </a:lnTo>
                <a:lnTo>
                  <a:pt x="294" y="651"/>
                </a:lnTo>
                <a:lnTo>
                  <a:pt x="294" y="651"/>
                </a:lnTo>
                <a:lnTo>
                  <a:pt x="294" y="651"/>
                </a:lnTo>
                <a:lnTo>
                  <a:pt x="294" y="651"/>
                </a:lnTo>
                <a:lnTo>
                  <a:pt x="294" y="651"/>
                </a:lnTo>
                <a:lnTo>
                  <a:pt x="294" y="651"/>
                </a:lnTo>
                <a:lnTo>
                  <a:pt x="294" y="651"/>
                </a:lnTo>
                <a:lnTo>
                  <a:pt x="293" y="651"/>
                </a:lnTo>
                <a:lnTo>
                  <a:pt x="293" y="651"/>
                </a:lnTo>
                <a:lnTo>
                  <a:pt x="293" y="651"/>
                </a:lnTo>
                <a:lnTo>
                  <a:pt x="293" y="650"/>
                </a:lnTo>
                <a:lnTo>
                  <a:pt x="293" y="650"/>
                </a:lnTo>
                <a:lnTo>
                  <a:pt x="293" y="650"/>
                </a:lnTo>
                <a:lnTo>
                  <a:pt x="293" y="650"/>
                </a:lnTo>
                <a:lnTo>
                  <a:pt x="292" y="650"/>
                </a:lnTo>
                <a:lnTo>
                  <a:pt x="292" y="650"/>
                </a:lnTo>
                <a:lnTo>
                  <a:pt x="292" y="650"/>
                </a:lnTo>
                <a:lnTo>
                  <a:pt x="292" y="650"/>
                </a:lnTo>
                <a:lnTo>
                  <a:pt x="292" y="650"/>
                </a:lnTo>
                <a:lnTo>
                  <a:pt x="292" y="650"/>
                </a:lnTo>
                <a:lnTo>
                  <a:pt x="292" y="650"/>
                </a:lnTo>
                <a:lnTo>
                  <a:pt x="291" y="650"/>
                </a:lnTo>
                <a:lnTo>
                  <a:pt x="291" y="650"/>
                </a:lnTo>
                <a:lnTo>
                  <a:pt x="291" y="650"/>
                </a:lnTo>
                <a:lnTo>
                  <a:pt x="291" y="649"/>
                </a:lnTo>
                <a:lnTo>
                  <a:pt x="291" y="649"/>
                </a:lnTo>
                <a:lnTo>
                  <a:pt x="291" y="649"/>
                </a:lnTo>
                <a:lnTo>
                  <a:pt x="291" y="649"/>
                </a:lnTo>
                <a:lnTo>
                  <a:pt x="290" y="649"/>
                </a:lnTo>
                <a:lnTo>
                  <a:pt x="290" y="649"/>
                </a:lnTo>
                <a:lnTo>
                  <a:pt x="290" y="649"/>
                </a:lnTo>
                <a:lnTo>
                  <a:pt x="290" y="649"/>
                </a:lnTo>
                <a:lnTo>
                  <a:pt x="290" y="649"/>
                </a:lnTo>
                <a:lnTo>
                  <a:pt x="290" y="649"/>
                </a:lnTo>
                <a:lnTo>
                  <a:pt x="289" y="649"/>
                </a:lnTo>
                <a:lnTo>
                  <a:pt x="289" y="649"/>
                </a:lnTo>
                <a:lnTo>
                  <a:pt x="289" y="649"/>
                </a:lnTo>
                <a:lnTo>
                  <a:pt x="289" y="649"/>
                </a:lnTo>
                <a:lnTo>
                  <a:pt x="289" y="649"/>
                </a:lnTo>
                <a:lnTo>
                  <a:pt x="289" y="649"/>
                </a:lnTo>
                <a:lnTo>
                  <a:pt x="289" y="649"/>
                </a:lnTo>
                <a:lnTo>
                  <a:pt x="288" y="649"/>
                </a:lnTo>
                <a:lnTo>
                  <a:pt x="288" y="649"/>
                </a:lnTo>
                <a:lnTo>
                  <a:pt x="288" y="649"/>
                </a:lnTo>
                <a:lnTo>
                  <a:pt x="288" y="648"/>
                </a:lnTo>
                <a:lnTo>
                  <a:pt x="288" y="648"/>
                </a:lnTo>
                <a:lnTo>
                  <a:pt x="288" y="648"/>
                </a:lnTo>
                <a:lnTo>
                  <a:pt x="286" y="648"/>
                </a:lnTo>
                <a:lnTo>
                  <a:pt x="286" y="648"/>
                </a:lnTo>
                <a:lnTo>
                  <a:pt x="286" y="648"/>
                </a:lnTo>
                <a:lnTo>
                  <a:pt x="286" y="648"/>
                </a:lnTo>
                <a:lnTo>
                  <a:pt x="286" y="648"/>
                </a:lnTo>
                <a:lnTo>
                  <a:pt x="286" y="648"/>
                </a:lnTo>
                <a:lnTo>
                  <a:pt x="285" y="648"/>
                </a:lnTo>
                <a:lnTo>
                  <a:pt x="285" y="648"/>
                </a:lnTo>
                <a:lnTo>
                  <a:pt x="285" y="648"/>
                </a:lnTo>
                <a:lnTo>
                  <a:pt x="285" y="648"/>
                </a:lnTo>
                <a:lnTo>
                  <a:pt x="285" y="648"/>
                </a:lnTo>
                <a:lnTo>
                  <a:pt x="285" y="648"/>
                </a:lnTo>
                <a:lnTo>
                  <a:pt x="285" y="648"/>
                </a:lnTo>
                <a:lnTo>
                  <a:pt x="284" y="648"/>
                </a:lnTo>
                <a:lnTo>
                  <a:pt x="284" y="648"/>
                </a:lnTo>
                <a:lnTo>
                  <a:pt x="284" y="648"/>
                </a:lnTo>
                <a:lnTo>
                  <a:pt x="284" y="648"/>
                </a:lnTo>
                <a:lnTo>
                  <a:pt x="284" y="648"/>
                </a:lnTo>
                <a:lnTo>
                  <a:pt x="284" y="648"/>
                </a:lnTo>
                <a:lnTo>
                  <a:pt x="283" y="648"/>
                </a:lnTo>
                <a:lnTo>
                  <a:pt x="283" y="648"/>
                </a:lnTo>
                <a:lnTo>
                  <a:pt x="283" y="648"/>
                </a:lnTo>
                <a:lnTo>
                  <a:pt x="283" y="648"/>
                </a:lnTo>
                <a:lnTo>
                  <a:pt x="283" y="648"/>
                </a:lnTo>
                <a:lnTo>
                  <a:pt x="283" y="648"/>
                </a:lnTo>
                <a:lnTo>
                  <a:pt x="282" y="648"/>
                </a:lnTo>
                <a:lnTo>
                  <a:pt x="282" y="648"/>
                </a:lnTo>
                <a:lnTo>
                  <a:pt x="282" y="648"/>
                </a:lnTo>
                <a:lnTo>
                  <a:pt x="282" y="648"/>
                </a:lnTo>
                <a:lnTo>
                  <a:pt x="282" y="648"/>
                </a:lnTo>
                <a:lnTo>
                  <a:pt x="282" y="648"/>
                </a:lnTo>
                <a:lnTo>
                  <a:pt x="281" y="648"/>
                </a:lnTo>
                <a:lnTo>
                  <a:pt x="281" y="648"/>
                </a:lnTo>
                <a:lnTo>
                  <a:pt x="281" y="648"/>
                </a:lnTo>
                <a:lnTo>
                  <a:pt x="281" y="648"/>
                </a:lnTo>
                <a:lnTo>
                  <a:pt x="281" y="648"/>
                </a:lnTo>
                <a:lnTo>
                  <a:pt x="281" y="648"/>
                </a:lnTo>
                <a:lnTo>
                  <a:pt x="280" y="648"/>
                </a:lnTo>
                <a:lnTo>
                  <a:pt x="280" y="648"/>
                </a:lnTo>
                <a:lnTo>
                  <a:pt x="280" y="648"/>
                </a:lnTo>
                <a:lnTo>
                  <a:pt x="280" y="648"/>
                </a:lnTo>
                <a:lnTo>
                  <a:pt x="280" y="648"/>
                </a:lnTo>
                <a:lnTo>
                  <a:pt x="280" y="648"/>
                </a:lnTo>
                <a:lnTo>
                  <a:pt x="279" y="648"/>
                </a:lnTo>
                <a:lnTo>
                  <a:pt x="279" y="648"/>
                </a:lnTo>
                <a:lnTo>
                  <a:pt x="279" y="648"/>
                </a:lnTo>
                <a:lnTo>
                  <a:pt x="279" y="648"/>
                </a:lnTo>
                <a:lnTo>
                  <a:pt x="279" y="648"/>
                </a:lnTo>
                <a:lnTo>
                  <a:pt x="277" y="648"/>
                </a:lnTo>
                <a:lnTo>
                  <a:pt x="277" y="648"/>
                </a:lnTo>
                <a:lnTo>
                  <a:pt x="277" y="648"/>
                </a:lnTo>
                <a:lnTo>
                  <a:pt x="277" y="648"/>
                </a:lnTo>
                <a:lnTo>
                  <a:pt x="277" y="648"/>
                </a:lnTo>
                <a:lnTo>
                  <a:pt x="277" y="648"/>
                </a:lnTo>
                <a:lnTo>
                  <a:pt x="276" y="648"/>
                </a:lnTo>
                <a:lnTo>
                  <a:pt x="276" y="648"/>
                </a:lnTo>
                <a:lnTo>
                  <a:pt x="276" y="648"/>
                </a:lnTo>
                <a:lnTo>
                  <a:pt x="276" y="648"/>
                </a:lnTo>
                <a:lnTo>
                  <a:pt x="276" y="648"/>
                </a:lnTo>
                <a:lnTo>
                  <a:pt x="276" y="648"/>
                </a:lnTo>
                <a:lnTo>
                  <a:pt x="275" y="648"/>
                </a:lnTo>
                <a:lnTo>
                  <a:pt x="275" y="648"/>
                </a:lnTo>
                <a:lnTo>
                  <a:pt x="275" y="648"/>
                </a:lnTo>
                <a:lnTo>
                  <a:pt x="275" y="648"/>
                </a:lnTo>
                <a:lnTo>
                  <a:pt x="275" y="648"/>
                </a:lnTo>
                <a:lnTo>
                  <a:pt x="275" y="648"/>
                </a:lnTo>
                <a:lnTo>
                  <a:pt x="275" y="648"/>
                </a:lnTo>
                <a:lnTo>
                  <a:pt x="274" y="648"/>
                </a:lnTo>
                <a:lnTo>
                  <a:pt x="274" y="648"/>
                </a:lnTo>
                <a:lnTo>
                  <a:pt x="274" y="648"/>
                </a:lnTo>
                <a:lnTo>
                  <a:pt x="274" y="648"/>
                </a:lnTo>
                <a:lnTo>
                  <a:pt x="274" y="648"/>
                </a:lnTo>
                <a:lnTo>
                  <a:pt x="274" y="648"/>
                </a:lnTo>
                <a:lnTo>
                  <a:pt x="273" y="648"/>
                </a:lnTo>
                <a:lnTo>
                  <a:pt x="273" y="648"/>
                </a:lnTo>
                <a:lnTo>
                  <a:pt x="273" y="648"/>
                </a:lnTo>
                <a:lnTo>
                  <a:pt x="273" y="648"/>
                </a:lnTo>
                <a:lnTo>
                  <a:pt x="273" y="648"/>
                </a:lnTo>
                <a:lnTo>
                  <a:pt x="273" y="648"/>
                </a:lnTo>
                <a:lnTo>
                  <a:pt x="272" y="648"/>
                </a:lnTo>
                <a:lnTo>
                  <a:pt x="272" y="648"/>
                </a:lnTo>
                <a:lnTo>
                  <a:pt x="272" y="648"/>
                </a:lnTo>
                <a:lnTo>
                  <a:pt x="272" y="649"/>
                </a:lnTo>
                <a:lnTo>
                  <a:pt x="272" y="649"/>
                </a:lnTo>
                <a:lnTo>
                  <a:pt x="272" y="649"/>
                </a:lnTo>
                <a:lnTo>
                  <a:pt x="271" y="649"/>
                </a:lnTo>
                <a:lnTo>
                  <a:pt x="271" y="649"/>
                </a:lnTo>
                <a:lnTo>
                  <a:pt x="271" y="649"/>
                </a:lnTo>
                <a:lnTo>
                  <a:pt x="271" y="649"/>
                </a:lnTo>
                <a:lnTo>
                  <a:pt x="271" y="649"/>
                </a:lnTo>
                <a:lnTo>
                  <a:pt x="271" y="649"/>
                </a:lnTo>
                <a:lnTo>
                  <a:pt x="271" y="649"/>
                </a:lnTo>
                <a:lnTo>
                  <a:pt x="270" y="649"/>
                </a:lnTo>
                <a:lnTo>
                  <a:pt x="270" y="649"/>
                </a:lnTo>
                <a:lnTo>
                  <a:pt x="270" y="649"/>
                </a:lnTo>
                <a:lnTo>
                  <a:pt x="270" y="649"/>
                </a:lnTo>
                <a:lnTo>
                  <a:pt x="270" y="649"/>
                </a:lnTo>
                <a:lnTo>
                  <a:pt x="270" y="649"/>
                </a:lnTo>
                <a:lnTo>
                  <a:pt x="270" y="649"/>
                </a:lnTo>
                <a:lnTo>
                  <a:pt x="268" y="649"/>
                </a:lnTo>
                <a:lnTo>
                  <a:pt x="268" y="649"/>
                </a:lnTo>
                <a:lnTo>
                  <a:pt x="268" y="649"/>
                </a:lnTo>
                <a:lnTo>
                  <a:pt x="268" y="650"/>
                </a:lnTo>
                <a:lnTo>
                  <a:pt x="268" y="650"/>
                </a:lnTo>
                <a:lnTo>
                  <a:pt x="268" y="650"/>
                </a:lnTo>
                <a:lnTo>
                  <a:pt x="267" y="650"/>
                </a:lnTo>
                <a:lnTo>
                  <a:pt x="267" y="650"/>
                </a:lnTo>
                <a:lnTo>
                  <a:pt x="267" y="650"/>
                </a:lnTo>
                <a:lnTo>
                  <a:pt x="267" y="650"/>
                </a:lnTo>
                <a:lnTo>
                  <a:pt x="267" y="650"/>
                </a:lnTo>
                <a:lnTo>
                  <a:pt x="267" y="650"/>
                </a:lnTo>
                <a:lnTo>
                  <a:pt x="267" y="650"/>
                </a:lnTo>
                <a:lnTo>
                  <a:pt x="266" y="650"/>
                </a:lnTo>
                <a:lnTo>
                  <a:pt x="266" y="650"/>
                </a:lnTo>
                <a:lnTo>
                  <a:pt x="266" y="650"/>
                </a:lnTo>
                <a:lnTo>
                  <a:pt x="266" y="650"/>
                </a:lnTo>
                <a:lnTo>
                  <a:pt x="266" y="651"/>
                </a:lnTo>
                <a:lnTo>
                  <a:pt x="266" y="651"/>
                </a:lnTo>
                <a:lnTo>
                  <a:pt x="266" y="651"/>
                </a:lnTo>
                <a:lnTo>
                  <a:pt x="265" y="651"/>
                </a:lnTo>
                <a:lnTo>
                  <a:pt x="265" y="651"/>
                </a:lnTo>
                <a:lnTo>
                  <a:pt x="265" y="651"/>
                </a:lnTo>
                <a:lnTo>
                  <a:pt x="265" y="651"/>
                </a:lnTo>
                <a:lnTo>
                  <a:pt x="265" y="651"/>
                </a:lnTo>
                <a:lnTo>
                  <a:pt x="265" y="651"/>
                </a:lnTo>
                <a:lnTo>
                  <a:pt x="265" y="651"/>
                </a:lnTo>
                <a:lnTo>
                  <a:pt x="265" y="651"/>
                </a:lnTo>
                <a:lnTo>
                  <a:pt x="264" y="651"/>
                </a:lnTo>
                <a:lnTo>
                  <a:pt x="264" y="651"/>
                </a:lnTo>
                <a:lnTo>
                  <a:pt x="264" y="652"/>
                </a:lnTo>
                <a:lnTo>
                  <a:pt x="264" y="652"/>
                </a:lnTo>
                <a:lnTo>
                  <a:pt x="264" y="652"/>
                </a:lnTo>
                <a:lnTo>
                  <a:pt x="264" y="652"/>
                </a:lnTo>
                <a:lnTo>
                  <a:pt x="264" y="652"/>
                </a:lnTo>
                <a:lnTo>
                  <a:pt x="263" y="652"/>
                </a:lnTo>
                <a:lnTo>
                  <a:pt x="263" y="652"/>
                </a:lnTo>
                <a:lnTo>
                  <a:pt x="263" y="652"/>
                </a:lnTo>
                <a:lnTo>
                  <a:pt x="263" y="652"/>
                </a:lnTo>
                <a:lnTo>
                  <a:pt x="263" y="652"/>
                </a:lnTo>
                <a:lnTo>
                  <a:pt x="263" y="652"/>
                </a:lnTo>
                <a:lnTo>
                  <a:pt x="263" y="653"/>
                </a:lnTo>
                <a:lnTo>
                  <a:pt x="263" y="653"/>
                </a:lnTo>
                <a:lnTo>
                  <a:pt x="262" y="653"/>
                </a:lnTo>
                <a:lnTo>
                  <a:pt x="262" y="653"/>
                </a:lnTo>
                <a:lnTo>
                  <a:pt x="262" y="653"/>
                </a:lnTo>
                <a:lnTo>
                  <a:pt x="262" y="653"/>
                </a:lnTo>
                <a:lnTo>
                  <a:pt x="262" y="653"/>
                </a:lnTo>
                <a:lnTo>
                  <a:pt x="262" y="653"/>
                </a:lnTo>
                <a:lnTo>
                  <a:pt x="262" y="653"/>
                </a:lnTo>
                <a:lnTo>
                  <a:pt x="262" y="653"/>
                </a:lnTo>
                <a:lnTo>
                  <a:pt x="261" y="653"/>
                </a:lnTo>
                <a:lnTo>
                  <a:pt x="261" y="655"/>
                </a:lnTo>
                <a:lnTo>
                  <a:pt x="261" y="655"/>
                </a:lnTo>
                <a:lnTo>
                  <a:pt x="261" y="655"/>
                </a:lnTo>
                <a:lnTo>
                  <a:pt x="261" y="655"/>
                </a:lnTo>
                <a:lnTo>
                  <a:pt x="261" y="655"/>
                </a:lnTo>
                <a:lnTo>
                  <a:pt x="261" y="655"/>
                </a:lnTo>
                <a:lnTo>
                  <a:pt x="261" y="655"/>
                </a:lnTo>
                <a:lnTo>
                  <a:pt x="259" y="655"/>
                </a:lnTo>
                <a:lnTo>
                  <a:pt x="259" y="655"/>
                </a:lnTo>
                <a:lnTo>
                  <a:pt x="259" y="656"/>
                </a:lnTo>
                <a:lnTo>
                  <a:pt x="259" y="656"/>
                </a:lnTo>
                <a:lnTo>
                  <a:pt x="259" y="656"/>
                </a:lnTo>
                <a:lnTo>
                  <a:pt x="259" y="656"/>
                </a:lnTo>
                <a:lnTo>
                  <a:pt x="259" y="656"/>
                </a:lnTo>
                <a:lnTo>
                  <a:pt x="259" y="656"/>
                </a:lnTo>
                <a:lnTo>
                  <a:pt x="259" y="656"/>
                </a:lnTo>
                <a:lnTo>
                  <a:pt x="258" y="656"/>
                </a:lnTo>
                <a:lnTo>
                  <a:pt x="258" y="656"/>
                </a:lnTo>
                <a:lnTo>
                  <a:pt x="258" y="657"/>
                </a:lnTo>
                <a:lnTo>
                  <a:pt x="258" y="657"/>
                </a:lnTo>
                <a:lnTo>
                  <a:pt x="258" y="657"/>
                </a:lnTo>
                <a:lnTo>
                  <a:pt x="258" y="657"/>
                </a:lnTo>
                <a:lnTo>
                  <a:pt x="258" y="657"/>
                </a:lnTo>
                <a:lnTo>
                  <a:pt x="258" y="657"/>
                </a:lnTo>
                <a:lnTo>
                  <a:pt x="258" y="657"/>
                </a:lnTo>
                <a:lnTo>
                  <a:pt x="257" y="657"/>
                </a:lnTo>
                <a:lnTo>
                  <a:pt x="257" y="657"/>
                </a:lnTo>
                <a:lnTo>
                  <a:pt x="257" y="658"/>
                </a:lnTo>
                <a:lnTo>
                  <a:pt x="257" y="658"/>
                </a:lnTo>
                <a:lnTo>
                  <a:pt x="257" y="658"/>
                </a:lnTo>
                <a:lnTo>
                  <a:pt x="257" y="658"/>
                </a:lnTo>
                <a:lnTo>
                  <a:pt x="257" y="658"/>
                </a:lnTo>
                <a:lnTo>
                  <a:pt x="257" y="658"/>
                </a:lnTo>
                <a:lnTo>
                  <a:pt x="257" y="658"/>
                </a:lnTo>
                <a:lnTo>
                  <a:pt x="256" y="658"/>
                </a:lnTo>
                <a:lnTo>
                  <a:pt x="256" y="659"/>
                </a:lnTo>
                <a:lnTo>
                  <a:pt x="256" y="659"/>
                </a:lnTo>
                <a:lnTo>
                  <a:pt x="256" y="659"/>
                </a:lnTo>
                <a:lnTo>
                  <a:pt x="256" y="659"/>
                </a:lnTo>
                <a:lnTo>
                  <a:pt x="256" y="659"/>
                </a:lnTo>
                <a:lnTo>
                  <a:pt x="256" y="659"/>
                </a:lnTo>
                <a:lnTo>
                  <a:pt x="256" y="659"/>
                </a:lnTo>
                <a:lnTo>
                  <a:pt x="256" y="659"/>
                </a:lnTo>
                <a:lnTo>
                  <a:pt x="256" y="660"/>
                </a:lnTo>
                <a:lnTo>
                  <a:pt x="256" y="660"/>
                </a:lnTo>
                <a:lnTo>
                  <a:pt x="255" y="660"/>
                </a:lnTo>
                <a:lnTo>
                  <a:pt x="255" y="660"/>
                </a:lnTo>
                <a:lnTo>
                  <a:pt x="255" y="660"/>
                </a:lnTo>
                <a:lnTo>
                  <a:pt x="255" y="660"/>
                </a:lnTo>
                <a:lnTo>
                  <a:pt x="255" y="660"/>
                </a:lnTo>
                <a:lnTo>
                  <a:pt x="255" y="660"/>
                </a:lnTo>
                <a:lnTo>
                  <a:pt x="255" y="661"/>
                </a:lnTo>
                <a:lnTo>
                  <a:pt x="255" y="661"/>
                </a:lnTo>
                <a:lnTo>
                  <a:pt x="255" y="661"/>
                </a:lnTo>
                <a:lnTo>
                  <a:pt x="255" y="661"/>
                </a:lnTo>
                <a:lnTo>
                  <a:pt x="255" y="661"/>
                </a:lnTo>
                <a:lnTo>
                  <a:pt x="254" y="661"/>
                </a:lnTo>
                <a:lnTo>
                  <a:pt x="254" y="661"/>
                </a:lnTo>
                <a:lnTo>
                  <a:pt x="254" y="662"/>
                </a:lnTo>
                <a:lnTo>
                  <a:pt x="254" y="662"/>
                </a:lnTo>
                <a:lnTo>
                  <a:pt x="254" y="662"/>
                </a:lnTo>
                <a:lnTo>
                  <a:pt x="254" y="662"/>
                </a:lnTo>
                <a:lnTo>
                  <a:pt x="254" y="662"/>
                </a:lnTo>
                <a:lnTo>
                  <a:pt x="254" y="662"/>
                </a:lnTo>
                <a:lnTo>
                  <a:pt x="254" y="662"/>
                </a:lnTo>
                <a:lnTo>
                  <a:pt x="254" y="664"/>
                </a:lnTo>
                <a:lnTo>
                  <a:pt x="254" y="664"/>
                </a:lnTo>
                <a:lnTo>
                  <a:pt x="254" y="664"/>
                </a:lnTo>
                <a:lnTo>
                  <a:pt x="254" y="664"/>
                </a:lnTo>
                <a:lnTo>
                  <a:pt x="253" y="664"/>
                </a:lnTo>
                <a:lnTo>
                  <a:pt x="253" y="664"/>
                </a:lnTo>
                <a:lnTo>
                  <a:pt x="253" y="664"/>
                </a:lnTo>
                <a:lnTo>
                  <a:pt x="253" y="665"/>
                </a:lnTo>
                <a:lnTo>
                  <a:pt x="253" y="665"/>
                </a:lnTo>
                <a:lnTo>
                  <a:pt x="253" y="665"/>
                </a:lnTo>
                <a:lnTo>
                  <a:pt x="253" y="665"/>
                </a:lnTo>
                <a:lnTo>
                  <a:pt x="253" y="665"/>
                </a:lnTo>
                <a:lnTo>
                  <a:pt x="253" y="665"/>
                </a:lnTo>
                <a:lnTo>
                  <a:pt x="253" y="665"/>
                </a:lnTo>
                <a:lnTo>
                  <a:pt x="253" y="666"/>
                </a:lnTo>
                <a:lnTo>
                  <a:pt x="253" y="666"/>
                </a:lnTo>
                <a:lnTo>
                  <a:pt x="253" y="666"/>
                </a:lnTo>
                <a:lnTo>
                  <a:pt x="253" y="666"/>
                </a:lnTo>
                <a:lnTo>
                  <a:pt x="253" y="666"/>
                </a:lnTo>
                <a:lnTo>
                  <a:pt x="252" y="666"/>
                </a:lnTo>
                <a:lnTo>
                  <a:pt x="252" y="666"/>
                </a:lnTo>
                <a:lnTo>
                  <a:pt x="252" y="667"/>
                </a:lnTo>
                <a:lnTo>
                  <a:pt x="252" y="667"/>
                </a:lnTo>
                <a:lnTo>
                  <a:pt x="252" y="667"/>
                </a:lnTo>
                <a:lnTo>
                  <a:pt x="252" y="667"/>
                </a:lnTo>
                <a:lnTo>
                  <a:pt x="252" y="667"/>
                </a:lnTo>
                <a:lnTo>
                  <a:pt x="252" y="667"/>
                </a:lnTo>
                <a:lnTo>
                  <a:pt x="252" y="667"/>
                </a:lnTo>
                <a:lnTo>
                  <a:pt x="252" y="668"/>
                </a:lnTo>
                <a:lnTo>
                  <a:pt x="252" y="668"/>
                </a:lnTo>
                <a:lnTo>
                  <a:pt x="252" y="668"/>
                </a:lnTo>
                <a:lnTo>
                  <a:pt x="252" y="668"/>
                </a:lnTo>
                <a:lnTo>
                  <a:pt x="252" y="668"/>
                </a:lnTo>
                <a:lnTo>
                  <a:pt x="252" y="668"/>
                </a:lnTo>
                <a:lnTo>
                  <a:pt x="252" y="669"/>
                </a:lnTo>
                <a:lnTo>
                  <a:pt x="252" y="669"/>
                </a:lnTo>
                <a:lnTo>
                  <a:pt x="252" y="669"/>
                </a:lnTo>
                <a:lnTo>
                  <a:pt x="252" y="669"/>
                </a:lnTo>
                <a:lnTo>
                  <a:pt x="252" y="669"/>
                </a:lnTo>
                <a:lnTo>
                  <a:pt x="250" y="669"/>
                </a:lnTo>
                <a:lnTo>
                  <a:pt x="250" y="669"/>
                </a:lnTo>
                <a:lnTo>
                  <a:pt x="250" y="670"/>
                </a:lnTo>
                <a:lnTo>
                  <a:pt x="250" y="670"/>
                </a:lnTo>
                <a:lnTo>
                  <a:pt x="250" y="670"/>
                </a:lnTo>
                <a:lnTo>
                  <a:pt x="250" y="670"/>
                </a:lnTo>
                <a:lnTo>
                  <a:pt x="250" y="670"/>
                </a:lnTo>
                <a:lnTo>
                  <a:pt x="250" y="670"/>
                </a:lnTo>
                <a:lnTo>
                  <a:pt x="250" y="671"/>
                </a:lnTo>
                <a:lnTo>
                  <a:pt x="250" y="671"/>
                </a:lnTo>
                <a:lnTo>
                  <a:pt x="250" y="671"/>
                </a:lnTo>
                <a:lnTo>
                  <a:pt x="250" y="671"/>
                </a:lnTo>
                <a:lnTo>
                  <a:pt x="250" y="671"/>
                </a:lnTo>
                <a:lnTo>
                  <a:pt x="250" y="671"/>
                </a:lnTo>
                <a:lnTo>
                  <a:pt x="250" y="673"/>
                </a:lnTo>
                <a:lnTo>
                  <a:pt x="250" y="673"/>
                </a:lnTo>
                <a:lnTo>
                  <a:pt x="250" y="673"/>
                </a:lnTo>
                <a:lnTo>
                  <a:pt x="250" y="673"/>
                </a:lnTo>
                <a:lnTo>
                  <a:pt x="250" y="673"/>
                </a:lnTo>
                <a:lnTo>
                  <a:pt x="250" y="673"/>
                </a:lnTo>
                <a:lnTo>
                  <a:pt x="250" y="674"/>
                </a:lnTo>
                <a:lnTo>
                  <a:pt x="250" y="674"/>
                </a:lnTo>
                <a:lnTo>
                  <a:pt x="250" y="674"/>
                </a:lnTo>
                <a:lnTo>
                  <a:pt x="250" y="674"/>
                </a:lnTo>
                <a:lnTo>
                  <a:pt x="250" y="674"/>
                </a:lnTo>
                <a:lnTo>
                  <a:pt x="250" y="674"/>
                </a:lnTo>
                <a:lnTo>
                  <a:pt x="250" y="675"/>
                </a:lnTo>
                <a:lnTo>
                  <a:pt x="250" y="675"/>
                </a:lnTo>
                <a:lnTo>
                  <a:pt x="250" y="675"/>
                </a:lnTo>
                <a:lnTo>
                  <a:pt x="250" y="675"/>
                </a:lnTo>
                <a:lnTo>
                  <a:pt x="250" y="675"/>
                </a:lnTo>
                <a:lnTo>
                  <a:pt x="250" y="675"/>
                </a:lnTo>
                <a:lnTo>
                  <a:pt x="250" y="676"/>
                </a:lnTo>
                <a:lnTo>
                  <a:pt x="250" y="676"/>
                </a:lnTo>
                <a:lnTo>
                  <a:pt x="250" y="676"/>
                </a:lnTo>
                <a:lnTo>
                  <a:pt x="250" y="676"/>
                </a:lnTo>
                <a:lnTo>
                  <a:pt x="250" y="676"/>
                </a:lnTo>
                <a:lnTo>
                  <a:pt x="250" y="676"/>
                </a:lnTo>
                <a:lnTo>
                  <a:pt x="250" y="677"/>
                </a:lnTo>
                <a:lnTo>
                  <a:pt x="250" y="677"/>
                </a:lnTo>
                <a:lnTo>
                  <a:pt x="250" y="677"/>
                </a:lnTo>
                <a:lnTo>
                  <a:pt x="250" y="677"/>
                </a:lnTo>
                <a:lnTo>
                  <a:pt x="250" y="677"/>
                </a:lnTo>
                <a:lnTo>
                  <a:pt x="250" y="677"/>
                </a:lnTo>
                <a:lnTo>
                  <a:pt x="250" y="678"/>
                </a:lnTo>
                <a:lnTo>
                  <a:pt x="250" y="678"/>
                </a:lnTo>
                <a:lnTo>
                  <a:pt x="250" y="678"/>
                </a:lnTo>
                <a:lnTo>
                  <a:pt x="250" y="678"/>
                </a:lnTo>
                <a:lnTo>
                  <a:pt x="250" y="678"/>
                </a:lnTo>
                <a:lnTo>
                  <a:pt x="250" y="678"/>
                </a:lnTo>
                <a:lnTo>
                  <a:pt x="250" y="679"/>
                </a:lnTo>
                <a:lnTo>
                  <a:pt x="250" y="679"/>
                </a:lnTo>
                <a:lnTo>
                  <a:pt x="250" y="679"/>
                </a:lnTo>
                <a:lnTo>
                  <a:pt x="250" y="679"/>
                </a:lnTo>
                <a:lnTo>
                  <a:pt x="250" y="679"/>
                </a:lnTo>
                <a:lnTo>
                  <a:pt x="250" y="679"/>
                </a:lnTo>
                <a:lnTo>
                  <a:pt x="250" y="681"/>
                </a:lnTo>
                <a:lnTo>
                  <a:pt x="250" y="681"/>
                </a:lnTo>
                <a:lnTo>
                  <a:pt x="250" y="681"/>
                </a:lnTo>
                <a:lnTo>
                  <a:pt x="250" y="681"/>
                </a:lnTo>
                <a:lnTo>
                  <a:pt x="250" y="681"/>
                </a:lnTo>
                <a:lnTo>
                  <a:pt x="250" y="681"/>
                </a:lnTo>
                <a:lnTo>
                  <a:pt x="250" y="682"/>
                </a:lnTo>
                <a:lnTo>
                  <a:pt x="250" y="682"/>
                </a:lnTo>
                <a:lnTo>
                  <a:pt x="250" y="682"/>
                </a:lnTo>
                <a:lnTo>
                  <a:pt x="250" y="682"/>
                </a:lnTo>
                <a:lnTo>
                  <a:pt x="250" y="682"/>
                </a:lnTo>
                <a:lnTo>
                  <a:pt x="250" y="682"/>
                </a:lnTo>
                <a:lnTo>
                  <a:pt x="250" y="683"/>
                </a:lnTo>
                <a:lnTo>
                  <a:pt x="250" y="683"/>
                </a:lnTo>
                <a:lnTo>
                  <a:pt x="250" y="683"/>
                </a:lnTo>
                <a:lnTo>
                  <a:pt x="250" y="683"/>
                </a:lnTo>
                <a:lnTo>
                  <a:pt x="250" y="683"/>
                </a:lnTo>
                <a:lnTo>
                  <a:pt x="250" y="683"/>
                </a:lnTo>
                <a:lnTo>
                  <a:pt x="250" y="684"/>
                </a:lnTo>
                <a:lnTo>
                  <a:pt x="250" y="684"/>
                </a:lnTo>
                <a:lnTo>
                  <a:pt x="250" y="684"/>
                </a:lnTo>
                <a:lnTo>
                  <a:pt x="250" y="684"/>
                </a:lnTo>
                <a:lnTo>
                  <a:pt x="250" y="684"/>
                </a:lnTo>
                <a:lnTo>
                  <a:pt x="250" y="684"/>
                </a:lnTo>
                <a:lnTo>
                  <a:pt x="250" y="684"/>
                </a:lnTo>
                <a:lnTo>
                  <a:pt x="252" y="685"/>
                </a:lnTo>
                <a:lnTo>
                  <a:pt x="252" y="685"/>
                </a:lnTo>
                <a:lnTo>
                  <a:pt x="252" y="685"/>
                </a:lnTo>
                <a:lnTo>
                  <a:pt x="252" y="685"/>
                </a:lnTo>
                <a:lnTo>
                  <a:pt x="252" y="685"/>
                </a:lnTo>
                <a:lnTo>
                  <a:pt x="252" y="685"/>
                </a:lnTo>
                <a:lnTo>
                  <a:pt x="252" y="686"/>
                </a:lnTo>
                <a:lnTo>
                  <a:pt x="252" y="686"/>
                </a:lnTo>
                <a:lnTo>
                  <a:pt x="252" y="686"/>
                </a:lnTo>
                <a:lnTo>
                  <a:pt x="252" y="686"/>
                </a:lnTo>
                <a:lnTo>
                  <a:pt x="252" y="686"/>
                </a:lnTo>
                <a:lnTo>
                  <a:pt x="252" y="686"/>
                </a:lnTo>
                <a:lnTo>
                  <a:pt x="252" y="686"/>
                </a:lnTo>
                <a:lnTo>
                  <a:pt x="252" y="687"/>
                </a:lnTo>
                <a:lnTo>
                  <a:pt x="252" y="687"/>
                </a:lnTo>
                <a:lnTo>
                  <a:pt x="252" y="687"/>
                </a:lnTo>
                <a:lnTo>
                  <a:pt x="252" y="687"/>
                </a:lnTo>
                <a:lnTo>
                  <a:pt x="252" y="687"/>
                </a:lnTo>
                <a:lnTo>
                  <a:pt x="252" y="687"/>
                </a:lnTo>
                <a:lnTo>
                  <a:pt x="252" y="688"/>
                </a:lnTo>
                <a:lnTo>
                  <a:pt x="253" y="688"/>
                </a:lnTo>
                <a:lnTo>
                  <a:pt x="253" y="688"/>
                </a:lnTo>
                <a:lnTo>
                  <a:pt x="253" y="688"/>
                </a:lnTo>
                <a:lnTo>
                  <a:pt x="253" y="688"/>
                </a:lnTo>
                <a:lnTo>
                  <a:pt x="253" y="688"/>
                </a:lnTo>
                <a:lnTo>
                  <a:pt x="253" y="688"/>
                </a:lnTo>
                <a:lnTo>
                  <a:pt x="253" y="690"/>
                </a:lnTo>
                <a:lnTo>
                  <a:pt x="253" y="690"/>
                </a:lnTo>
                <a:lnTo>
                  <a:pt x="253" y="690"/>
                </a:lnTo>
                <a:lnTo>
                  <a:pt x="253" y="690"/>
                </a:lnTo>
                <a:lnTo>
                  <a:pt x="253" y="690"/>
                </a:lnTo>
                <a:lnTo>
                  <a:pt x="253" y="690"/>
                </a:lnTo>
                <a:lnTo>
                  <a:pt x="253" y="690"/>
                </a:lnTo>
                <a:lnTo>
                  <a:pt x="253" y="691"/>
                </a:lnTo>
                <a:lnTo>
                  <a:pt x="253" y="691"/>
                </a:lnTo>
                <a:lnTo>
                  <a:pt x="254" y="691"/>
                </a:lnTo>
                <a:lnTo>
                  <a:pt x="254" y="691"/>
                </a:lnTo>
                <a:lnTo>
                  <a:pt x="254" y="691"/>
                </a:lnTo>
                <a:lnTo>
                  <a:pt x="254" y="691"/>
                </a:lnTo>
                <a:lnTo>
                  <a:pt x="254" y="691"/>
                </a:lnTo>
                <a:lnTo>
                  <a:pt x="254" y="692"/>
                </a:lnTo>
                <a:lnTo>
                  <a:pt x="254" y="692"/>
                </a:lnTo>
                <a:lnTo>
                  <a:pt x="254" y="692"/>
                </a:lnTo>
                <a:lnTo>
                  <a:pt x="254" y="692"/>
                </a:lnTo>
                <a:lnTo>
                  <a:pt x="254" y="692"/>
                </a:lnTo>
                <a:lnTo>
                  <a:pt x="254" y="692"/>
                </a:lnTo>
                <a:lnTo>
                  <a:pt x="254" y="692"/>
                </a:lnTo>
                <a:lnTo>
                  <a:pt x="254" y="693"/>
                </a:lnTo>
                <a:lnTo>
                  <a:pt x="255" y="693"/>
                </a:lnTo>
                <a:lnTo>
                  <a:pt x="255" y="693"/>
                </a:lnTo>
                <a:lnTo>
                  <a:pt x="255" y="693"/>
                </a:lnTo>
                <a:lnTo>
                  <a:pt x="255" y="693"/>
                </a:lnTo>
                <a:lnTo>
                  <a:pt x="255" y="693"/>
                </a:lnTo>
                <a:lnTo>
                  <a:pt x="255" y="693"/>
                </a:lnTo>
                <a:lnTo>
                  <a:pt x="255" y="693"/>
                </a:lnTo>
                <a:lnTo>
                  <a:pt x="255" y="694"/>
                </a:lnTo>
                <a:lnTo>
                  <a:pt x="255" y="694"/>
                </a:lnTo>
                <a:lnTo>
                  <a:pt x="255" y="694"/>
                </a:lnTo>
                <a:lnTo>
                  <a:pt x="255" y="694"/>
                </a:lnTo>
                <a:lnTo>
                  <a:pt x="256" y="694"/>
                </a:lnTo>
                <a:lnTo>
                  <a:pt x="256" y="694"/>
                </a:lnTo>
                <a:lnTo>
                  <a:pt x="256" y="694"/>
                </a:lnTo>
                <a:lnTo>
                  <a:pt x="256" y="695"/>
                </a:lnTo>
                <a:lnTo>
                  <a:pt x="256" y="695"/>
                </a:lnTo>
                <a:lnTo>
                  <a:pt x="256" y="695"/>
                </a:lnTo>
                <a:lnTo>
                  <a:pt x="256" y="695"/>
                </a:lnTo>
                <a:lnTo>
                  <a:pt x="256" y="695"/>
                </a:lnTo>
                <a:lnTo>
                  <a:pt x="256" y="695"/>
                </a:lnTo>
                <a:lnTo>
                  <a:pt x="256" y="695"/>
                </a:lnTo>
                <a:lnTo>
                  <a:pt x="256" y="695"/>
                </a:lnTo>
                <a:lnTo>
                  <a:pt x="257" y="696"/>
                </a:lnTo>
                <a:lnTo>
                  <a:pt x="257" y="696"/>
                </a:lnTo>
                <a:lnTo>
                  <a:pt x="257" y="696"/>
                </a:lnTo>
                <a:lnTo>
                  <a:pt x="257" y="696"/>
                </a:lnTo>
                <a:lnTo>
                  <a:pt x="257" y="696"/>
                </a:lnTo>
                <a:lnTo>
                  <a:pt x="257" y="696"/>
                </a:lnTo>
                <a:lnTo>
                  <a:pt x="257" y="696"/>
                </a:lnTo>
                <a:lnTo>
                  <a:pt x="257" y="696"/>
                </a:lnTo>
                <a:lnTo>
                  <a:pt x="257" y="697"/>
                </a:lnTo>
                <a:lnTo>
                  <a:pt x="258" y="697"/>
                </a:lnTo>
                <a:lnTo>
                  <a:pt x="258" y="697"/>
                </a:lnTo>
                <a:lnTo>
                  <a:pt x="258" y="697"/>
                </a:lnTo>
                <a:lnTo>
                  <a:pt x="258" y="697"/>
                </a:lnTo>
                <a:lnTo>
                  <a:pt x="258" y="697"/>
                </a:lnTo>
                <a:lnTo>
                  <a:pt x="258" y="697"/>
                </a:lnTo>
                <a:lnTo>
                  <a:pt x="258" y="697"/>
                </a:lnTo>
                <a:lnTo>
                  <a:pt x="258" y="697"/>
                </a:lnTo>
                <a:lnTo>
                  <a:pt x="258" y="699"/>
                </a:lnTo>
                <a:lnTo>
                  <a:pt x="259" y="699"/>
                </a:lnTo>
                <a:lnTo>
                  <a:pt x="259" y="699"/>
                </a:lnTo>
                <a:lnTo>
                  <a:pt x="259" y="699"/>
                </a:lnTo>
                <a:lnTo>
                  <a:pt x="259" y="699"/>
                </a:lnTo>
                <a:lnTo>
                  <a:pt x="259" y="699"/>
                </a:lnTo>
                <a:lnTo>
                  <a:pt x="259" y="699"/>
                </a:lnTo>
                <a:lnTo>
                  <a:pt x="259" y="699"/>
                </a:lnTo>
                <a:lnTo>
                  <a:pt x="259" y="699"/>
                </a:lnTo>
                <a:lnTo>
                  <a:pt x="259" y="700"/>
                </a:lnTo>
                <a:lnTo>
                  <a:pt x="261" y="700"/>
                </a:lnTo>
                <a:lnTo>
                  <a:pt x="261" y="700"/>
                </a:lnTo>
                <a:lnTo>
                  <a:pt x="261" y="700"/>
                </a:lnTo>
                <a:lnTo>
                  <a:pt x="261" y="700"/>
                </a:lnTo>
                <a:lnTo>
                  <a:pt x="261" y="700"/>
                </a:lnTo>
                <a:lnTo>
                  <a:pt x="261" y="700"/>
                </a:lnTo>
                <a:lnTo>
                  <a:pt x="261" y="700"/>
                </a:lnTo>
                <a:lnTo>
                  <a:pt x="261" y="700"/>
                </a:lnTo>
                <a:lnTo>
                  <a:pt x="262" y="700"/>
                </a:lnTo>
                <a:lnTo>
                  <a:pt x="262" y="701"/>
                </a:lnTo>
                <a:lnTo>
                  <a:pt x="262" y="701"/>
                </a:lnTo>
                <a:lnTo>
                  <a:pt x="262" y="701"/>
                </a:lnTo>
                <a:lnTo>
                  <a:pt x="262" y="701"/>
                </a:lnTo>
                <a:lnTo>
                  <a:pt x="262" y="701"/>
                </a:lnTo>
                <a:lnTo>
                  <a:pt x="262" y="701"/>
                </a:lnTo>
                <a:lnTo>
                  <a:pt x="262" y="701"/>
                </a:lnTo>
                <a:lnTo>
                  <a:pt x="263" y="701"/>
                </a:lnTo>
                <a:lnTo>
                  <a:pt x="263" y="701"/>
                </a:lnTo>
                <a:lnTo>
                  <a:pt x="263" y="701"/>
                </a:lnTo>
                <a:lnTo>
                  <a:pt x="263" y="701"/>
                </a:lnTo>
                <a:lnTo>
                  <a:pt x="263" y="702"/>
                </a:lnTo>
                <a:lnTo>
                  <a:pt x="263" y="702"/>
                </a:lnTo>
                <a:lnTo>
                  <a:pt x="263" y="702"/>
                </a:lnTo>
                <a:lnTo>
                  <a:pt x="263" y="702"/>
                </a:lnTo>
                <a:lnTo>
                  <a:pt x="264" y="702"/>
                </a:lnTo>
                <a:lnTo>
                  <a:pt x="264" y="702"/>
                </a:lnTo>
                <a:lnTo>
                  <a:pt x="264" y="702"/>
                </a:lnTo>
                <a:lnTo>
                  <a:pt x="264" y="702"/>
                </a:lnTo>
                <a:lnTo>
                  <a:pt x="264" y="702"/>
                </a:lnTo>
                <a:lnTo>
                  <a:pt x="264" y="702"/>
                </a:lnTo>
                <a:lnTo>
                  <a:pt x="264" y="702"/>
                </a:lnTo>
                <a:lnTo>
                  <a:pt x="265" y="703"/>
                </a:lnTo>
                <a:lnTo>
                  <a:pt x="265" y="703"/>
                </a:lnTo>
                <a:lnTo>
                  <a:pt x="265" y="703"/>
                </a:lnTo>
                <a:lnTo>
                  <a:pt x="265" y="703"/>
                </a:lnTo>
                <a:lnTo>
                  <a:pt x="265" y="703"/>
                </a:lnTo>
                <a:lnTo>
                  <a:pt x="265" y="703"/>
                </a:lnTo>
                <a:lnTo>
                  <a:pt x="265" y="703"/>
                </a:lnTo>
                <a:lnTo>
                  <a:pt x="265" y="703"/>
                </a:lnTo>
                <a:lnTo>
                  <a:pt x="266" y="703"/>
                </a:lnTo>
                <a:lnTo>
                  <a:pt x="266" y="703"/>
                </a:lnTo>
                <a:lnTo>
                  <a:pt x="266" y="703"/>
                </a:lnTo>
                <a:lnTo>
                  <a:pt x="266" y="703"/>
                </a:lnTo>
                <a:lnTo>
                  <a:pt x="266" y="703"/>
                </a:lnTo>
                <a:lnTo>
                  <a:pt x="266" y="704"/>
                </a:lnTo>
                <a:lnTo>
                  <a:pt x="266" y="704"/>
                </a:lnTo>
                <a:lnTo>
                  <a:pt x="267" y="704"/>
                </a:lnTo>
                <a:lnTo>
                  <a:pt x="267" y="704"/>
                </a:lnTo>
                <a:lnTo>
                  <a:pt x="267" y="704"/>
                </a:lnTo>
                <a:lnTo>
                  <a:pt x="267" y="704"/>
                </a:lnTo>
                <a:lnTo>
                  <a:pt x="267" y="704"/>
                </a:lnTo>
                <a:lnTo>
                  <a:pt x="267" y="704"/>
                </a:lnTo>
                <a:lnTo>
                  <a:pt x="267" y="704"/>
                </a:lnTo>
                <a:lnTo>
                  <a:pt x="268" y="704"/>
                </a:lnTo>
                <a:lnTo>
                  <a:pt x="268" y="704"/>
                </a:lnTo>
                <a:lnTo>
                  <a:pt x="268" y="704"/>
                </a:lnTo>
                <a:lnTo>
                  <a:pt x="268" y="704"/>
                </a:lnTo>
                <a:lnTo>
                  <a:pt x="268" y="704"/>
                </a:lnTo>
                <a:lnTo>
                  <a:pt x="268" y="704"/>
                </a:lnTo>
                <a:lnTo>
                  <a:pt x="270" y="705"/>
                </a:lnTo>
                <a:lnTo>
                  <a:pt x="270" y="705"/>
                </a:lnTo>
                <a:lnTo>
                  <a:pt x="270" y="705"/>
                </a:lnTo>
                <a:lnTo>
                  <a:pt x="270" y="705"/>
                </a:lnTo>
                <a:lnTo>
                  <a:pt x="270" y="705"/>
                </a:lnTo>
                <a:lnTo>
                  <a:pt x="270" y="705"/>
                </a:lnTo>
                <a:lnTo>
                  <a:pt x="270" y="705"/>
                </a:lnTo>
                <a:lnTo>
                  <a:pt x="271" y="705"/>
                </a:lnTo>
                <a:lnTo>
                  <a:pt x="271" y="705"/>
                </a:lnTo>
                <a:lnTo>
                  <a:pt x="271" y="705"/>
                </a:lnTo>
                <a:lnTo>
                  <a:pt x="271" y="705"/>
                </a:lnTo>
                <a:lnTo>
                  <a:pt x="271" y="705"/>
                </a:lnTo>
                <a:lnTo>
                  <a:pt x="271" y="705"/>
                </a:lnTo>
                <a:lnTo>
                  <a:pt x="271" y="705"/>
                </a:lnTo>
                <a:lnTo>
                  <a:pt x="272" y="705"/>
                </a:lnTo>
                <a:lnTo>
                  <a:pt x="272" y="705"/>
                </a:lnTo>
                <a:lnTo>
                  <a:pt x="272" y="705"/>
                </a:lnTo>
                <a:lnTo>
                  <a:pt x="272" y="705"/>
                </a:lnTo>
                <a:lnTo>
                  <a:pt x="272" y="705"/>
                </a:lnTo>
                <a:lnTo>
                  <a:pt x="272" y="705"/>
                </a:lnTo>
                <a:lnTo>
                  <a:pt x="273" y="705"/>
                </a:lnTo>
                <a:lnTo>
                  <a:pt x="273" y="706"/>
                </a:lnTo>
                <a:lnTo>
                  <a:pt x="273" y="706"/>
                </a:lnTo>
                <a:lnTo>
                  <a:pt x="273" y="706"/>
                </a:lnTo>
                <a:lnTo>
                  <a:pt x="273" y="706"/>
                </a:lnTo>
                <a:lnTo>
                  <a:pt x="273" y="706"/>
                </a:lnTo>
                <a:lnTo>
                  <a:pt x="274" y="706"/>
                </a:lnTo>
                <a:lnTo>
                  <a:pt x="274" y="706"/>
                </a:lnTo>
                <a:lnTo>
                  <a:pt x="274" y="706"/>
                </a:lnTo>
                <a:lnTo>
                  <a:pt x="274" y="706"/>
                </a:lnTo>
                <a:lnTo>
                  <a:pt x="274" y="706"/>
                </a:lnTo>
                <a:lnTo>
                  <a:pt x="274" y="706"/>
                </a:lnTo>
                <a:lnTo>
                  <a:pt x="275" y="706"/>
                </a:lnTo>
                <a:lnTo>
                  <a:pt x="275" y="706"/>
                </a:lnTo>
                <a:lnTo>
                  <a:pt x="275" y="706"/>
                </a:lnTo>
                <a:lnTo>
                  <a:pt x="275" y="706"/>
                </a:lnTo>
                <a:lnTo>
                  <a:pt x="275" y="706"/>
                </a:lnTo>
                <a:lnTo>
                  <a:pt x="275" y="706"/>
                </a:lnTo>
                <a:lnTo>
                  <a:pt x="275" y="706"/>
                </a:lnTo>
                <a:lnTo>
                  <a:pt x="276" y="706"/>
                </a:lnTo>
                <a:lnTo>
                  <a:pt x="276" y="706"/>
                </a:lnTo>
                <a:lnTo>
                  <a:pt x="276" y="706"/>
                </a:lnTo>
                <a:lnTo>
                  <a:pt x="276" y="706"/>
                </a:lnTo>
                <a:lnTo>
                  <a:pt x="276" y="706"/>
                </a:lnTo>
                <a:lnTo>
                  <a:pt x="276" y="706"/>
                </a:lnTo>
                <a:lnTo>
                  <a:pt x="277" y="706"/>
                </a:lnTo>
                <a:lnTo>
                  <a:pt x="277" y="706"/>
                </a:lnTo>
                <a:lnTo>
                  <a:pt x="277" y="706"/>
                </a:lnTo>
                <a:lnTo>
                  <a:pt x="277" y="706"/>
                </a:lnTo>
                <a:lnTo>
                  <a:pt x="277" y="706"/>
                </a:lnTo>
                <a:lnTo>
                  <a:pt x="277" y="706"/>
                </a:lnTo>
                <a:lnTo>
                  <a:pt x="279" y="706"/>
                </a:lnTo>
                <a:lnTo>
                  <a:pt x="279" y="706"/>
                </a:lnTo>
                <a:lnTo>
                  <a:pt x="279" y="706"/>
                </a:lnTo>
                <a:lnTo>
                  <a:pt x="279" y="706"/>
                </a:lnTo>
                <a:lnTo>
                  <a:pt x="279" y="706"/>
                </a:lnTo>
                <a:lnTo>
                  <a:pt x="280" y="706"/>
                </a:lnTo>
                <a:lnTo>
                  <a:pt x="280" y="706"/>
                </a:lnTo>
                <a:lnTo>
                  <a:pt x="280" y="706"/>
                </a:lnTo>
                <a:lnTo>
                  <a:pt x="280" y="706"/>
                </a:lnTo>
                <a:lnTo>
                  <a:pt x="280" y="706"/>
                </a:lnTo>
                <a:lnTo>
                  <a:pt x="280" y="706"/>
                </a:lnTo>
                <a:lnTo>
                  <a:pt x="281" y="706"/>
                </a:lnTo>
                <a:lnTo>
                  <a:pt x="281" y="706"/>
                </a:lnTo>
                <a:lnTo>
                  <a:pt x="281" y="706"/>
                </a:lnTo>
                <a:lnTo>
                  <a:pt x="281" y="706"/>
                </a:lnTo>
                <a:lnTo>
                  <a:pt x="281" y="706"/>
                </a:lnTo>
                <a:lnTo>
                  <a:pt x="281" y="706"/>
                </a:lnTo>
                <a:lnTo>
                  <a:pt x="282" y="706"/>
                </a:lnTo>
                <a:lnTo>
                  <a:pt x="282" y="706"/>
                </a:lnTo>
                <a:lnTo>
                  <a:pt x="282" y="706"/>
                </a:lnTo>
                <a:lnTo>
                  <a:pt x="282" y="706"/>
                </a:lnTo>
                <a:lnTo>
                  <a:pt x="282" y="706"/>
                </a:lnTo>
                <a:lnTo>
                  <a:pt x="282" y="706"/>
                </a:lnTo>
                <a:lnTo>
                  <a:pt x="283" y="706"/>
                </a:lnTo>
                <a:lnTo>
                  <a:pt x="283" y="706"/>
                </a:lnTo>
                <a:lnTo>
                  <a:pt x="283" y="706"/>
                </a:lnTo>
                <a:lnTo>
                  <a:pt x="283" y="706"/>
                </a:lnTo>
                <a:lnTo>
                  <a:pt x="283" y="706"/>
                </a:lnTo>
                <a:lnTo>
                  <a:pt x="283" y="706"/>
                </a:lnTo>
                <a:lnTo>
                  <a:pt x="284" y="706"/>
                </a:lnTo>
                <a:lnTo>
                  <a:pt x="284" y="706"/>
                </a:lnTo>
                <a:lnTo>
                  <a:pt x="284" y="706"/>
                </a:lnTo>
                <a:lnTo>
                  <a:pt x="284" y="706"/>
                </a:lnTo>
                <a:lnTo>
                  <a:pt x="284" y="706"/>
                </a:lnTo>
                <a:lnTo>
                  <a:pt x="284" y="706"/>
                </a:lnTo>
                <a:lnTo>
                  <a:pt x="285" y="706"/>
                </a:lnTo>
                <a:lnTo>
                  <a:pt x="285" y="706"/>
                </a:lnTo>
                <a:lnTo>
                  <a:pt x="285" y="706"/>
                </a:lnTo>
                <a:lnTo>
                  <a:pt x="285" y="706"/>
                </a:lnTo>
                <a:lnTo>
                  <a:pt x="285" y="706"/>
                </a:lnTo>
                <a:lnTo>
                  <a:pt x="285" y="706"/>
                </a:lnTo>
                <a:lnTo>
                  <a:pt x="285" y="706"/>
                </a:lnTo>
                <a:lnTo>
                  <a:pt x="286" y="706"/>
                </a:lnTo>
                <a:lnTo>
                  <a:pt x="286" y="706"/>
                </a:lnTo>
                <a:lnTo>
                  <a:pt x="286" y="706"/>
                </a:lnTo>
                <a:lnTo>
                  <a:pt x="286" y="706"/>
                </a:lnTo>
                <a:lnTo>
                  <a:pt x="286" y="706"/>
                </a:lnTo>
                <a:lnTo>
                  <a:pt x="286" y="705"/>
                </a:lnTo>
                <a:lnTo>
                  <a:pt x="288" y="705"/>
                </a:lnTo>
                <a:lnTo>
                  <a:pt x="288" y="705"/>
                </a:lnTo>
                <a:lnTo>
                  <a:pt x="288" y="705"/>
                </a:lnTo>
                <a:lnTo>
                  <a:pt x="288" y="705"/>
                </a:lnTo>
                <a:lnTo>
                  <a:pt x="288" y="705"/>
                </a:lnTo>
                <a:lnTo>
                  <a:pt x="288" y="705"/>
                </a:lnTo>
                <a:lnTo>
                  <a:pt x="289" y="705"/>
                </a:lnTo>
                <a:lnTo>
                  <a:pt x="289" y="705"/>
                </a:lnTo>
                <a:lnTo>
                  <a:pt x="289" y="705"/>
                </a:lnTo>
                <a:lnTo>
                  <a:pt x="289" y="705"/>
                </a:lnTo>
                <a:lnTo>
                  <a:pt x="289" y="705"/>
                </a:lnTo>
                <a:lnTo>
                  <a:pt x="289" y="705"/>
                </a:lnTo>
                <a:lnTo>
                  <a:pt x="289" y="705"/>
                </a:lnTo>
                <a:lnTo>
                  <a:pt x="290" y="705"/>
                </a:lnTo>
                <a:lnTo>
                  <a:pt x="290" y="705"/>
                </a:lnTo>
                <a:lnTo>
                  <a:pt x="290" y="705"/>
                </a:lnTo>
                <a:lnTo>
                  <a:pt x="290" y="705"/>
                </a:lnTo>
                <a:lnTo>
                  <a:pt x="290" y="705"/>
                </a:lnTo>
                <a:lnTo>
                  <a:pt x="290" y="705"/>
                </a:lnTo>
                <a:lnTo>
                  <a:pt x="291" y="705"/>
                </a:lnTo>
                <a:lnTo>
                  <a:pt x="291" y="704"/>
                </a:lnTo>
                <a:lnTo>
                  <a:pt x="291" y="704"/>
                </a:lnTo>
                <a:lnTo>
                  <a:pt x="291" y="704"/>
                </a:lnTo>
                <a:lnTo>
                  <a:pt x="291" y="704"/>
                </a:lnTo>
                <a:lnTo>
                  <a:pt x="291" y="704"/>
                </a:lnTo>
                <a:lnTo>
                  <a:pt x="291" y="704"/>
                </a:lnTo>
                <a:lnTo>
                  <a:pt x="292" y="704"/>
                </a:lnTo>
                <a:lnTo>
                  <a:pt x="292" y="704"/>
                </a:lnTo>
                <a:lnTo>
                  <a:pt x="292" y="704"/>
                </a:lnTo>
                <a:lnTo>
                  <a:pt x="292" y="704"/>
                </a:lnTo>
                <a:lnTo>
                  <a:pt x="292" y="704"/>
                </a:lnTo>
                <a:lnTo>
                  <a:pt x="292" y="704"/>
                </a:lnTo>
                <a:lnTo>
                  <a:pt x="292" y="704"/>
                </a:lnTo>
                <a:lnTo>
                  <a:pt x="293" y="704"/>
                </a:lnTo>
                <a:lnTo>
                  <a:pt x="293" y="704"/>
                </a:lnTo>
                <a:lnTo>
                  <a:pt x="293" y="703"/>
                </a:lnTo>
                <a:lnTo>
                  <a:pt x="293" y="703"/>
                </a:lnTo>
                <a:lnTo>
                  <a:pt x="293" y="703"/>
                </a:lnTo>
                <a:lnTo>
                  <a:pt x="293" y="703"/>
                </a:lnTo>
                <a:lnTo>
                  <a:pt x="293" y="703"/>
                </a:lnTo>
                <a:lnTo>
                  <a:pt x="294" y="703"/>
                </a:lnTo>
                <a:lnTo>
                  <a:pt x="294" y="703"/>
                </a:lnTo>
                <a:lnTo>
                  <a:pt x="294" y="703"/>
                </a:lnTo>
                <a:lnTo>
                  <a:pt x="294" y="703"/>
                </a:lnTo>
                <a:lnTo>
                  <a:pt x="294" y="703"/>
                </a:lnTo>
                <a:lnTo>
                  <a:pt x="294" y="703"/>
                </a:lnTo>
                <a:lnTo>
                  <a:pt x="294" y="703"/>
                </a:lnTo>
                <a:lnTo>
                  <a:pt x="295" y="703"/>
                </a:lnTo>
                <a:lnTo>
                  <a:pt x="295" y="702"/>
                </a:lnTo>
                <a:lnTo>
                  <a:pt x="295" y="702"/>
                </a:lnTo>
                <a:lnTo>
                  <a:pt x="295" y="702"/>
                </a:lnTo>
                <a:lnTo>
                  <a:pt x="295" y="702"/>
                </a:lnTo>
                <a:lnTo>
                  <a:pt x="295" y="702"/>
                </a:lnTo>
                <a:lnTo>
                  <a:pt x="295" y="702"/>
                </a:lnTo>
                <a:lnTo>
                  <a:pt x="295" y="702"/>
                </a:lnTo>
                <a:lnTo>
                  <a:pt x="297" y="702"/>
                </a:lnTo>
                <a:lnTo>
                  <a:pt x="297" y="702"/>
                </a:lnTo>
                <a:lnTo>
                  <a:pt x="297" y="702"/>
                </a:lnTo>
                <a:lnTo>
                  <a:pt x="297" y="702"/>
                </a:lnTo>
                <a:lnTo>
                  <a:pt x="297" y="701"/>
                </a:lnTo>
                <a:lnTo>
                  <a:pt x="297" y="701"/>
                </a:lnTo>
                <a:lnTo>
                  <a:pt x="297" y="701"/>
                </a:lnTo>
                <a:lnTo>
                  <a:pt x="298" y="701"/>
                </a:lnTo>
                <a:lnTo>
                  <a:pt x="298" y="701"/>
                </a:lnTo>
                <a:lnTo>
                  <a:pt x="298" y="701"/>
                </a:lnTo>
                <a:lnTo>
                  <a:pt x="298" y="701"/>
                </a:lnTo>
                <a:lnTo>
                  <a:pt x="298" y="701"/>
                </a:lnTo>
                <a:lnTo>
                  <a:pt x="298" y="701"/>
                </a:lnTo>
                <a:lnTo>
                  <a:pt x="298" y="701"/>
                </a:lnTo>
                <a:lnTo>
                  <a:pt x="298" y="701"/>
                </a:lnTo>
                <a:lnTo>
                  <a:pt x="299" y="700"/>
                </a:lnTo>
                <a:lnTo>
                  <a:pt x="299" y="700"/>
                </a:lnTo>
                <a:lnTo>
                  <a:pt x="299" y="700"/>
                </a:lnTo>
                <a:lnTo>
                  <a:pt x="299" y="700"/>
                </a:lnTo>
                <a:lnTo>
                  <a:pt x="299" y="700"/>
                </a:lnTo>
                <a:lnTo>
                  <a:pt x="299" y="700"/>
                </a:lnTo>
                <a:lnTo>
                  <a:pt x="299" y="700"/>
                </a:lnTo>
                <a:lnTo>
                  <a:pt x="299" y="700"/>
                </a:lnTo>
                <a:lnTo>
                  <a:pt x="299" y="700"/>
                </a:lnTo>
                <a:lnTo>
                  <a:pt x="300" y="700"/>
                </a:lnTo>
                <a:lnTo>
                  <a:pt x="300" y="699"/>
                </a:lnTo>
                <a:lnTo>
                  <a:pt x="300" y="699"/>
                </a:lnTo>
                <a:lnTo>
                  <a:pt x="300" y="699"/>
                </a:lnTo>
                <a:lnTo>
                  <a:pt x="300" y="699"/>
                </a:lnTo>
                <a:lnTo>
                  <a:pt x="300" y="699"/>
                </a:lnTo>
                <a:lnTo>
                  <a:pt x="300" y="699"/>
                </a:lnTo>
                <a:lnTo>
                  <a:pt x="300" y="699"/>
                </a:lnTo>
                <a:lnTo>
                  <a:pt x="301" y="699"/>
                </a:lnTo>
                <a:lnTo>
                  <a:pt x="301" y="699"/>
                </a:lnTo>
                <a:lnTo>
                  <a:pt x="301" y="697"/>
                </a:lnTo>
                <a:lnTo>
                  <a:pt x="301" y="697"/>
                </a:lnTo>
                <a:lnTo>
                  <a:pt x="301" y="697"/>
                </a:lnTo>
                <a:lnTo>
                  <a:pt x="301" y="697"/>
                </a:lnTo>
                <a:lnTo>
                  <a:pt x="301" y="697"/>
                </a:lnTo>
                <a:lnTo>
                  <a:pt x="301" y="697"/>
                </a:lnTo>
                <a:lnTo>
                  <a:pt x="301" y="697"/>
                </a:lnTo>
                <a:lnTo>
                  <a:pt x="302" y="697"/>
                </a:lnTo>
                <a:lnTo>
                  <a:pt x="302" y="697"/>
                </a:lnTo>
                <a:lnTo>
                  <a:pt x="302" y="696"/>
                </a:lnTo>
                <a:lnTo>
                  <a:pt x="302" y="696"/>
                </a:lnTo>
                <a:lnTo>
                  <a:pt x="302" y="696"/>
                </a:lnTo>
                <a:lnTo>
                  <a:pt x="302" y="696"/>
                </a:lnTo>
                <a:lnTo>
                  <a:pt x="302" y="696"/>
                </a:lnTo>
                <a:lnTo>
                  <a:pt x="302" y="696"/>
                </a:lnTo>
                <a:lnTo>
                  <a:pt x="302" y="696"/>
                </a:lnTo>
                <a:lnTo>
                  <a:pt x="302" y="696"/>
                </a:lnTo>
                <a:lnTo>
                  <a:pt x="303" y="695"/>
                </a:lnTo>
                <a:lnTo>
                  <a:pt x="303" y="695"/>
                </a:lnTo>
                <a:lnTo>
                  <a:pt x="303" y="695"/>
                </a:lnTo>
                <a:lnTo>
                  <a:pt x="303" y="695"/>
                </a:lnTo>
                <a:lnTo>
                  <a:pt x="303" y="695"/>
                </a:lnTo>
                <a:lnTo>
                  <a:pt x="303" y="695"/>
                </a:lnTo>
                <a:lnTo>
                  <a:pt x="303" y="695"/>
                </a:lnTo>
                <a:lnTo>
                  <a:pt x="303" y="695"/>
                </a:lnTo>
                <a:lnTo>
                  <a:pt x="303" y="694"/>
                </a:lnTo>
                <a:lnTo>
                  <a:pt x="303" y="694"/>
                </a:lnTo>
                <a:lnTo>
                  <a:pt x="304" y="694"/>
                </a:lnTo>
                <a:lnTo>
                  <a:pt x="304" y="694"/>
                </a:lnTo>
                <a:lnTo>
                  <a:pt x="304" y="694"/>
                </a:lnTo>
                <a:lnTo>
                  <a:pt x="304" y="694"/>
                </a:lnTo>
                <a:lnTo>
                  <a:pt x="304" y="694"/>
                </a:lnTo>
                <a:lnTo>
                  <a:pt x="304" y="693"/>
                </a:lnTo>
                <a:lnTo>
                  <a:pt x="304" y="693"/>
                </a:lnTo>
                <a:lnTo>
                  <a:pt x="304" y="693"/>
                </a:lnTo>
                <a:lnTo>
                  <a:pt x="304" y="693"/>
                </a:lnTo>
                <a:lnTo>
                  <a:pt x="304" y="693"/>
                </a:lnTo>
                <a:lnTo>
                  <a:pt x="304" y="693"/>
                </a:lnTo>
                <a:lnTo>
                  <a:pt x="304" y="693"/>
                </a:lnTo>
                <a:lnTo>
                  <a:pt x="306" y="693"/>
                </a:lnTo>
                <a:lnTo>
                  <a:pt x="306" y="692"/>
                </a:lnTo>
                <a:lnTo>
                  <a:pt x="306" y="692"/>
                </a:lnTo>
                <a:lnTo>
                  <a:pt x="306" y="692"/>
                </a:lnTo>
                <a:lnTo>
                  <a:pt x="306" y="692"/>
                </a:lnTo>
                <a:lnTo>
                  <a:pt x="306" y="692"/>
                </a:lnTo>
                <a:lnTo>
                  <a:pt x="306" y="692"/>
                </a:lnTo>
                <a:lnTo>
                  <a:pt x="306" y="692"/>
                </a:lnTo>
                <a:lnTo>
                  <a:pt x="306" y="691"/>
                </a:lnTo>
                <a:lnTo>
                  <a:pt x="306" y="691"/>
                </a:lnTo>
                <a:lnTo>
                  <a:pt x="306" y="691"/>
                </a:lnTo>
                <a:lnTo>
                  <a:pt x="306" y="691"/>
                </a:lnTo>
                <a:lnTo>
                  <a:pt x="306" y="691"/>
                </a:lnTo>
                <a:lnTo>
                  <a:pt x="307" y="691"/>
                </a:lnTo>
                <a:lnTo>
                  <a:pt x="307" y="691"/>
                </a:lnTo>
                <a:lnTo>
                  <a:pt x="307" y="690"/>
                </a:lnTo>
                <a:lnTo>
                  <a:pt x="307" y="690"/>
                </a:lnTo>
                <a:lnTo>
                  <a:pt x="307" y="690"/>
                </a:lnTo>
                <a:lnTo>
                  <a:pt x="307" y="690"/>
                </a:lnTo>
                <a:lnTo>
                  <a:pt x="307" y="690"/>
                </a:lnTo>
                <a:lnTo>
                  <a:pt x="307" y="690"/>
                </a:lnTo>
                <a:lnTo>
                  <a:pt x="307" y="690"/>
                </a:lnTo>
                <a:lnTo>
                  <a:pt x="307" y="688"/>
                </a:lnTo>
                <a:lnTo>
                  <a:pt x="307" y="688"/>
                </a:lnTo>
                <a:lnTo>
                  <a:pt x="307" y="688"/>
                </a:lnTo>
                <a:lnTo>
                  <a:pt x="307" y="688"/>
                </a:lnTo>
                <a:lnTo>
                  <a:pt x="307" y="688"/>
                </a:lnTo>
                <a:lnTo>
                  <a:pt x="307" y="688"/>
                </a:lnTo>
                <a:lnTo>
                  <a:pt x="308" y="688"/>
                </a:lnTo>
                <a:lnTo>
                  <a:pt x="308" y="687"/>
                </a:lnTo>
                <a:lnTo>
                  <a:pt x="308" y="687"/>
                </a:lnTo>
                <a:lnTo>
                  <a:pt x="308" y="687"/>
                </a:lnTo>
                <a:lnTo>
                  <a:pt x="308" y="687"/>
                </a:lnTo>
                <a:lnTo>
                  <a:pt x="308" y="687"/>
                </a:lnTo>
                <a:lnTo>
                  <a:pt x="308" y="687"/>
                </a:lnTo>
                <a:lnTo>
                  <a:pt x="308" y="686"/>
                </a:lnTo>
                <a:lnTo>
                  <a:pt x="308" y="686"/>
                </a:lnTo>
                <a:lnTo>
                  <a:pt x="308" y="686"/>
                </a:lnTo>
                <a:lnTo>
                  <a:pt x="308" y="686"/>
                </a:lnTo>
                <a:lnTo>
                  <a:pt x="308" y="686"/>
                </a:lnTo>
                <a:lnTo>
                  <a:pt x="308" y="686"/>
                </a:lnTo>
                <a:lnTo>
                  <a:pt x="308" y="686"/>
                </a:lnTo>
                <a:lnTo>
                  <a:pt x="308" y="685"/>
                </a:lnTo>
                <a:lnTo>
                  <a:pt x="308" y="685"/>
                </a:lnTo>
                <a:lnTo>
                  <a:pt x="308" y="685"/>
                </a:lnTo>
                <a:lnTo>
                  <a:pt x="308" y="685"/>
                </a:lnTo>
                <a:lnTo>
                  <a:pt x="308" y="685"/>
                </a:lnTo>
                <a:lnTo>
                  <a:pt x="309" y="685"/>
                </a:lnTo>
                <a:lnTo>
                  <a:pt x="309" y="684"/>
                </a:lnTo>
                <a:lnTo>
                  <a:pt x="309" y="684"/>
                </a:lnTo>
                <a:lnTo>
                  <a:pt x="309" y="684"/>
                </a:lnTo>
                <a:lnTo>
                  <a:pt x="309" y="684"/>
                </a:lnTo>
                <a:lnTo>
                  <a:pt x="309" y="684"/>
                </a:lnTo>
                <a:lnTo>
                  <a:pt x="309" y="684"/>
                </a:lnTo>
                <a:lnTo>
                  <a:pt x="309" y="684"/>
                </a:lnTo>
                <a:lnTo>
                  <a:pt x="309" y="683"/>
                </a:lnTo>
                <a:lnTo>
                  <a:pt x="309" y="683"/>
                </a:lnTo>
                <a:lnTo>
                  <a:pt x="309" y="683"/>
                </a:lnTo>
                <a:lnTo>
                  <a:pt x="309" y="683"/>
                </a:lnTo>
                <a:lnTo>
                  <a:pt x="309" y="683"/>
                </a:lnTo>
                <a:lnTo>
                  <a:pt x="309" y="683"/>
                </a:lnTo>
                <a:lnTo>
                  <a:pt x="309" y="682"/>
                </a:lnTo>
                <a:lnTo>
                  <a:pt x="309" y="682"/>
                </a:lnTo>
                <a:lnTo>
                  <a:pt x="309" y="682"/>
                </a:lnTo>
                <a:lnTo>
                  <a:pt x="309" y="682"/>
                </a:lnTo>
                <a:lnTo>
                  <a:pt x="309" y="682"/>
                </a:lnTo>
                <a:lnTo>
                  <a:pt x="309" y="682"/>
                </a:lnTo>
                <a:lnTo>
                  <a:pt x="309" y="681"/>
                </a:lnTo>
                <a:lnTo>
                  <a:pt x="309" y="681"/>
                </a:lnTo>
                <a:lnTo>
                  <a:pt x="309" y="681"/>
                </a:lnTo>
                <a:lnTo>
                  <a:pt x="309" y="681"/>
                </a:lnTo>
                <a:lnTo>
                  <a:pt x="309" y="681"/>
                </a:lnTo>
                <a:lnTo>
                  <a:pt x="309" y="681"/>
                </a:lnTo>
                <a:lnTo>
                  <a:pt x="309" y="679"/>
                </a:lnTo>
                <a:lnTo>
                  <a:pt x="309" y="679"/>
                </a:lnTo>
                <a:lnTo>
                  <a:pt x="309" y="679"/>
                </a:lnTo>
                <a:lnTo>
                  <a:pt x="309" y="679"/>
                </a:lnTo>
                <a:lnTo>
                  <a:pt x="309" y="679"/>
                </a:lnTo>
                <a:lnTo>
                  <a:pt x="309" y="679"/>
                </a:lnTo>
                <a:lnTo>
                  <a:pt x="309" y="678"/>
                </a:lnTo>
                <a:lnTo>
                  <a:pt x="309" y="678"/>
                </a:lnTo>
                <a:lnTo>
                  <a:pt x="309" y="678"/>
                </a:lnTo>
                <a:lnTo>
                  <a:pt x="309" y="678"/>
                </a:lnTo>
                <a:lnTo>
                  <a:pt x="309" y="678"/>
                </a:lnTo>
                <a:lnTo>
                  <a:pt x="309" y="678"/>
                </a:lnTo>
                <a:lnTo>
                  <a:pt x="309" y="677"/>
                </a:lnTo>
                <a:lnTo>
                  <a:pt x="309" y="677"/>
                </a:lnTo>
                <a:lnTo>
                  <a:pt x="309" y="677"/>
                </a:lnTo>
                <a:lnTo>
                  <a:pt x="309" y="677"/>
                </a:lnTo>
                <a:lnTo>
                  <a:pt x="309" y="677"/>
                </a:lnTo>
                <a:close/>
                <a:moveTo>
                  <a:pt x="280" y="640"/>
                </a:moveTo>
                <a:lnTo>
                  <a:pt x="280" y="640"/>
                </a:lnTo>
                <a:lnTo>
                  <a:pt x="280" y="640"/>
                </a:lnTo>
                <a:lnTo>
                  <a:pt x="281" y="640"/>
                </a:lnTo>
                <a:lnTo>
                  <a:pt x="281" y="640"/>
                </a:lnTo>
                <a:lnTo>
                  <a:pt x="281" y="640"/>
                </a:lnTo>
                <a:lnTo>
                  <a:pt x="281" y="640"/>
                </a:lnTo>
                <a:lnTo>
                  <a:pt x="282" y="640"/>
                </a:lnTo>
                <a:lnTo>
                  <a:pt x="282" y="640"/>
                </a:lnTo>
                <a:lnTo>
                  <a:pt x="282" y="640"/>
                </a:lnTo>
                <a:lnTo>
                  <a:pt x="282" y="640"/>
                </a:lnTo>
                <a:lnTo>
                  <a:pt x="282" y="640"/>
                </a:lnTo>
                <a:lnTo>
                  <a:pt x="283" y="640"/>
                </a:lnTo>
                <a:lnTo>
                  <a:pt x="283" y="640"/>
                </a:lnTo>
                <a:lnTo>
                  <a:pt x="283" y="640"/>
                </a:lnTo>
                <a:lnTo>
                  <a:pt x="283" y="640"/>
                </a:lnTo>
                <a:lnTo>
                  <a:pt x="283" y="640"/>
                </a:lnTo>
                <a:lnTo>
                  <a:pt x="284" y="640"/>
                </a:lnTo>
                <a:lnTo>
                  <a:pt x="284" y="640"/>
                </a:lnTo>
                <a:lnTo>
                  <a:pt x="284" y="640"/>
                </a:lnTo>
                <a:lnTo>
                  <a:pt x="284" y="640"/>
                </a:lnTo>
                <a:lnTo>
                  <a:pt x="284" y="640"/>
                </a:lnTo>
                <a:lnTo>
                  <a:pt x="285" y="640"/>
                </a:lnTo>
                <a:lnTo>
                  <a:pt x="285" y="640"/>
                </a:lnTo>
                <a:lnTo>
                  <a:pt x="285" y="640"/>
                </a:lnTo>
                <a:lnTo>
                  <a:pt x="285" y="640"/>
                </a:lnTo>
                <a:lnTo>
                  <a:pt x="286" y="640"/>
                </a:lnTo>
                <a:lnTo>
                  <a:pt x="286" y="640"/>
                </a:lnTo>
                <a:lnTo>
                  <a:pt x="286" y="640"/>
                </a:lnTo>
                <a:lnTo>
                  <a:pt x="286" y="640"/>
                </a:lnTo>
                <a:lnTo>
                  <a:pt x="286" y="640"/>
                </a:lnTo>
                <a:lnTo>
                  <a:pt x="288" y="640"/>
                </a:lnTo>
                <a:lnTo>
                  <a:pt x="288" y="640"/>
                </a:lnTo>
                <a:lnTo>
                  <a:pt x="288" y="640"/>
                </a:lnTo>
                <a:lnTo>
                  <a:pt x="288" y="640"/>
                </a:lnTo>
                <a:lnTo>
                  <a:pt x="288" y="640"/>
                </a:lnTo>
                <a:lnTo>
                  <a:pt x="289" y="640"/>
                </a:lnTo>
                <a:lnTo>
                  <a:pt x="289" y="640"/>
                </a:lnTo>
                <a:lnTo>
                  <a:pt x="289" y="640"/>
                </a:lnTo>
                <a:lnTo>
                  <a:pt x="289" y="641"/>
                </a:lnTo>
                <a:lnTo>
                  <a:pt x="289" y="641"/>
                </a:lnTo>
                <a:lnTo>
                  <a:pt x="290" y="641"/>
                </a:lnTo>
                <a:lnTo>
                  <a:pt x="290" y="641"/>
                </a:lnTo>
                <a:lnTo>
                  <a:pt x="290" y="641"/>
                </a:lnTo>
                <a:lnTo>
                  <a:pt x="290" y="641"/>
                </a:lnTo>
                <a:lnTo>
                  <a:pt x="290" y="641"/>
                </a:lnTo>
                <a:lnTo>
                  <a:pt x="291" y="641"/>
                </a:lnTo>
                <a:lnTo>
                  <a:pt x="291" y="641"/>
                </a:lnTo>
                <a:lnTo>
                  <a:pt x="291" y="641"/>
                </a:lnTo>
                <a:lnTo>
                  <a:pt x="291" y="641"/>
                </a:lnTo>
                <a:lnTo>
                  <a:pt x="291" y="641"/>
                </a:lnTo>
                <a:lnTo>
                  <a:pt x="292" y="641"/>
                </a:lnTo>
                <a:lnTo>
                  <a:pt x="292" y="641"/>
                </a:lnTo>
                <a:lnTo>
                  <a:pt x="292" y="641"/>
                </a:lnTo>
                <a:lnTo>
                  <a:pt x="292" y="641"/>
                </a:lnTo>
                <a:lnTo>
                  <a:pt x="292" y="641"/>
                </a:lnTo>
                <a:lnTo>
                  <a:pt x="292" y="642"/>
                </a:lnTo>
                <a:lnTo>
                  <a:pt x="293" y="642"/>
                </a:lnTo>
                <a:lnTo>
                  <a:pt x="293" y="642"/>
                </a:lnTo>
                <a:lnTo>
                  <a:pt x="293" y="642"/>
                </a:lnTo>
                <a:lnTo>
                  <a:pt x="293" y="642"/>
                </a:lnTo>
                <a:lnTo>
                  <a:pt x="293" y="642"/>
                </a:lnTo>
                <a:lnTo>
                  <a:pt x="294" y="642"/>
                </a:lnTo>
                <a:lnTo>
                  <a:pt x="294" y="642"/>
                </a:lnTo>
                <a:lnTo>
                  <a:pt x="294" y="642"/>
                </a:lnTo>
                <a:lnTo>
                  <a:pt x="294" y="642"/>
                </a:lnTo>
                <a:lnTo>
                  <a:pt x="294" y="642"/>
                </a:lnTo>
                <a:lnTo>
                  <a:pt x="295" y="642"/>
                </a:lnTo>
                <a:lnTo>
                  <a:pt x="295" y="642"/>
                </a:lnTo>
                <a:lnTo>
                  <a:pt x="295" y="643"/>
                </a:lnTo>
                <a:lnTo>
                  <a:pt x="295" y="643"/>
                </a:lnTo>
                <a:lnTo>
                  <a:pt x="295" y="643"/>
                </a:lnTo>
                <a:lnTo>
                  <a:pt x="295" y="643"/>
                </a:lnTo>
                <a:lnTo>
                  <a:pt x="297" y="643"/>
                </a:lnTo>
                <a:lnTo>
                  <a:pt x="297" y="643"/>
                </a:lnTo>
                <a:lnTo>
                  <a:pt x="297" y="643"/>
                </a:lnTo>
                <a:lnTo>
                  <a:pt x="297" y="643"/>
                </a:lnTo>
                <a:lnTo>
                  <a:pt x="297" y="643"/>
                </a:lnTo>
                <a:lnTo>
                  <a:pt x="298" y="643"/>
                </a:lnTo>
                <a:lnTo>
                  <a:pt x="298" y="643"/>
                </a:lnTo>
                <a:lnTo>
                  <a:pt x="298" y="644"/>
                </a:lnTo>
                <a:lnTo>
                  <a:pt x="298" y="644"/>
                </a:lnTo>
                <a:lnTo>
                  <a:pt x="298" y="644"/>
                </a:lnTo>
                <a:lnTo>
                  <a:pt x="298" y="644"/>
                </a:lnTo>
                <a:lnTo>
                  <a:pt x="299" y="644"/>
                </a:lnTo>
                <a:lnTo>
                  <a:pt x="299" y="644"/>
                </a:lnTo>
                <a:lnTo>
                  <a:pt x="299" y="644"/>
                </a:lnTo>
                <a:lnTo>
                  <a:pt x="299" y="644"/>
                </a:lnTo>
                <a:lnTo>
                  <a:pt x="299" y="644"/>
                </a:lnTo>
                <a:lnTo>
                  <a:pt x="300" y="644"/>
                </a:lnTo>
                <a:lnTo>
                  <a:pt x="300" y="646"/>
                </a:lnTo>
                <a:lnTo>
                  <a:pt x="300" y="646"/>
                </a:lnTo>
                <a:lnTo>
                  <a:pt x="300" y="646"/>
                </a:lnTo>
                <a:lnTo>
                  <a:pt x="300" y="646"/>
                </a:lnTo>
                <a:lnTo>
                  <a:pt x="300" y="646"/>
                </a:lnTo>
                <a:lnTo>
                  <a:pt x="301" y="646"/>
                </a:lnTo>
                <a:lnTo>
                  <a:pt x="301" y="646"/>
                </a:lnTo>
                <a:lnTo>
                  <a:pt x="301" y="646"/>
                </a:lnTo>
                <a:lnTo>
                  <a:pt x="301" y="646"/>
                </a:lnTo>
                <a:lnTo>
                  <a:pt x="301" y="647"/>
                </a:lnTo>
                <a:lnTo>
                  <a:pt x="301" y="647"/>
                </a:lnTo>
                <a:lnTo>
                  <a:pt x="302" y="647"/>
                </a:lnTo>
                <a:lnTo>
                  <a:pt x="302" y="647"/>
                </a:lnTo>
                <a:lnTo>
                  <a:pt x="302" y="647"/>
                </a:lnTo>
                <a:lnTo>
                  <a:pt x="302" y="647"/>
                </a:lnTo>
                <a:lnTo>
                  <a:pt x="302" y="647"/>
                </a:lnTo>
                <a:lnTo>
                  <a:pt x="302" y="647"/>
                </a:lnTo>
                <a:lnTo>
                  <a:pt x="302" y="648"/>
                </a:lnTo>
                <a:lnTo>
                  <a:pt x="303" y="648"/>
                </a:lnTo>
                <a:lnTo>
                  <a:pt x="303" y="648"/>
                </a:lnTo>
                <a:lnTo>
                  <a:pt x="303" y="648"/>
                </a:lnTo>
                <a:lnTo>
                  <a:pt x="303" y="648"/>
                </a:lnTo>
                <a:lnTo>
                  <a:pt x="303" y="648"/>
                </a:lnTo>
                <a:lnTo>
                  <a:pt x="303" y="648"/>
                </a:lnTo>
                <a:lnTo>
                  <a:pt x="304" y="648"/>
                </a:lnTo>
                <a:lnTo>
                  <a:pt x="304" y="649"/>
                </a:lnTo>
                <a:lnTo>
                  <a:pt x="304" y="649"/>
                </a:lnTo>
                <a:lnTo>
                  <a:pt x="304" y="649"/>
                </a:lnTo>
                <a:lnTo>
                  <a:pt x="304" y="649"/>
                </a:lnTo>
                <a:lnTo>
                  <a:pt x="304" y="649"/>
                </a:lnTo>
                <a:lnTo>
                  <a:pt x="304" y="649"/>
                </a:lnTo>
                <a:lnTo>
                  <a:pt x="306" y="649"/>
                </a:lnTo>
                <a:lnTo>
                  <a:pt x="306" y="649"/>
                </a:lnTo>
                <a:lnTo>
                  <a:pt x="306" y="650"/>
                </a:lnTo>
                <a:lnTo>
                  <a:pt x="306" y="650"/>
                </a:lnTo>
                <a:lnTo>
                  <a:pt x="306" y="650"/>
                </a:lnTo>
                <a:lnTo>
                  <a:pt x="306" y="650"/>
                </a:lnTo>
                <a:lnTo>
                  <a:pt x="306" y="650"/>
                </a:lnTo>
                <a:lnTo>
                  <a:pt x="307" y="650"/>
                </a:lnTo>
                <a:lnTo>
                  <a:pt x="307" y="650"/>
                </a:lnTo>
                <a:lnTo>
                  <a:pt x="307" y="651"/>
                </a:lnTo>
                <a:lnTo>
                  <a:pt x="307" y="651"/>
                </a:lnTo>
                <a:lnTo>
                  <a:pt x="307" y="651"/>
                </a:lnTo>
                <a:lnTo>
                  <a:pt x="307" y="651"/>
                </a:lnTo>
                <a:lnTo>
                  <a:pt x="307" y="651"/>
                </a:lnTo>
                <a:lnTo>
                  <a:pt x="308" y="651"/>
                </a:lnTo>
                <a:lnTo>
                  <a:pt x="308" y="651"/>
                </a:lnTo>
                <a:lnTo>
                  <a:pt x="308" y="652"/>
                </a:lnTo>
                <a:lnTo>
                  <a:pt x="308" y="652"/>
                </a:lnTo>
                <a:lnTo>
                  <a:pt x="308" y="652"/>
                </a:lnTo>
                <a:lnTo>
                  <a:pt x="308" y="652"/>
                </a:lnTo>
                <a:lnTo>
                  <a:pt x="308" y="652"/>
                </a:lnTo>
                <a:lnTo>
                  <a:pt x="309" y="652"/>
                </a:lnTo>
                <a:lnTo>
                  <a:pt x="309" y="653"/>
                </a:lnTo>
                <a:lnTo>
                  <a:pt x="309" y="653"/>
                </a:lnTo>
                <a:lnTo>
                  <a:pt x="309" y="653"/>
                </a:lnTo>
                <a:lnTo>
                  <a:pt x="309" y="653"/>
                </a:lnTo>
                <a:lnTo>
                  <a:pt x="309" y="653"/>
                </a:lnTo>
                <a:lnTo>
                  <a:pt x="309" y="653"/>
                </a:lnTo>
                <a:lnTo>
                  <a:pt x="309" y="653"/>
                </a:lnTo>
                <a:lnTo>
                  <a:pt x="310" y="655"/>
                </a:lnTo>
                <a:lnTo>
                  <a:pt x="310" y="655"/>
                </a:lnTo>
                <a:lnTo>
                  <a:pt x="310" y="655"/>
                </a:lnTo>
                <a:lnTo>
                  <a:pt x="310" y="655"/>
                </a:lnTo>
                <a:lnTo>
                  <a:pt x="310" y="655"/>
                </a:lnTo>
                <a:lnTo>
                  <a:pt x="310" y="655"/>
                </a:lnTo>
                <a:lnTo>
                  <a:pt x="310" y="656"/>
                </a:lnTo>
                <a:lnTo>
                  <a:pt x="310" y="656"/>
                </a:lnTo>
                <a:lnTo>
                  <a:pt x="310" y="656"/>
                </a:lnTo>
                <a:lnTo>
                  <a:pt x="311" y="656"/>
                </a:lnTo>
                <a:lnTo>
                  <a:pt x="311" y="656"/>
                </a:lnTo>
                <a:lnTo>
                  <a:pt x="311" y="656"/>
                </a:lnTo>
                <a:lnTo>
                  <a:pt x="311" y="657"/>
                </a:lnTo>
                <a:lnTo>
                  <a:pt x="311" y="657"/>
                </a:lnTo>
                <a:lnTo>
                  <a:pt x="311" y="657"/>
                </a:lnTo>
                <a:lnTo>
                  <a:pt x="311" y="657"/>
                </a:lnTo>
                <a:lnTo>
                  <a:pt x="311" y="657"/>
                </a:lnTo>
                <a:lnTo>
                  <a:pt x="311" y="657"/>
                </a:lnTo>
                <a:lnTo>
                  <a:pt x="312" y="658"/>
                </a:lnTo>
                <a:lnTo>
                  <a:pt x="312" y="658"/>
                </a:lnTo>
                <a:lnTo>
                  <a:pt x="312" y="658"/>
                </a:lnTo>
                <a:lnTo>
                  <a:pt x="312" y="658"/>
                </a:lnTo>
                <a:lnTo>
                  <a:pt x="312" y="658"/>
                </a:lnTo>
                <a:lnTo>
                  <a:pt x="312" y="658"/>
                </a:lnTo>
                <a:lnTo>
                  <a:pt x="312" y="659"/>
                </a:lnTo>
                <a:lnTo>
                  <a:pt x="312" y="659"/>
                </a:lnTo>
                <a:lnTo>
                  <a:pt x="312" y="659"/>
                </a:lnTo>
                <a:lnTo>
                  <a:pt x="312" y="659"/>
                </a:lnTo>
                <a:lnTo>
                  <a:pt x="313" y="659"/>
                </a:lnTo>
                <a:lnTo>
                  <a:pt x="313" y="660"/>
                </a:lnTo>
                <a:lnTo>
                  <a:pt x="313" y="660"/>
                </a:lnTo>
                <a:lnTo>
                  <a:pt x="313" y="660"/>
                </a:lnTo>
                <a:lnTo>
                  <a:pt x="313" y="660"/>
                </a:lnTo>
                <a:lnTo>
                  <a:pt x="313" y="660"/>
                </a:lnTo>
                <a:lnTo>
                  <a:pt x="313" y="660"/>
                </a:lnTo>
                <a:lnTo>
                  <a:pt x="313" y="661"/>
                </a:lnTo>
                <a:lnTo>
                  <a:pt x="313" y="661"/>
                </a:lnTo>
                <a:lnTo>
                  <a:pt x="313" y="661"/>
                </a:lnTo>
                <a:lnTo>
                  <a:pt x="313" y="661"/>
                </a:lnTo>
                <a:lnTo>
                  <a:pt x="315" y="661"/>
                </a:lnTo>
                <a:lnTo>
                  <a:pt x="315" y="662"/>
                </a:lnTo>
                <a:lnTo>
                  <a:pt x="315" y="662"/>
                </a:lnTo>
                <a:lnTo>
                  <a:pt x="315" y="662"/>
                </a:lnTo>
                <a:lnTo>
                  <a:pt x="315" y="662"/>
                </a:lnTo>
                <a:lnTo>
                  <a:pt x="315" y="662"/>
                </a:lnTo>
                <a:lnTo>
                  <a:pt x="315" y="662"/>
                </a:lnTo>
                <a:lnTo>
                  <a:pt x="315" y="664"/>
                </a:lnTo>
                <a:lnTo>
                  <a:pt x="315" y="664"/>
                </a:lnTo>
                <a:lnTo>
                  <a:pt x="315" y="664"/>
                </a:lnTo>
                <a:lnTo>
                  <a:pt x="315" y="664"/>
                </a:lnTo>
                <a:lnTo>
                  <a:pt x="315" y="664"/>
                </a:lnTo>
                <a:lnTo>
                  <a:pt x="315" y="665"/>
                </a:lnTo>
                <a:lnTo>
                  <a:pt x="316" y="665"/>
                </a:lnTo>
                <a:lnTo>
                  <a:pt x="316" y="665"/>
                </a:lnTo>
                <a:lnTo>
                  <a:pt x="316" y="665"/>
                </a:lnTo>
                <a:lnTo>
                  <a:pt x="316" y="665"/>
                </a:lnTo>
                <a:lnTo>
                  <a:pt x="316" y="666"/>
                </a:lnTo>
                <a:lnTo>
                  <a:pt x="316" y="666"/>
                </a:lnTo>
                <a:lnTo>
                  <a:pt x="316" y="666"/>
                </a:lnTo>
                <a:lnTo>
                  <a:pt x="316" y="666"/>
                </a:lnTo>
                <a:lnTo>
                  <a:pt x="316" y="666"/>
                </a:lnTo>
                <a:lnTo>
                  <a:pt x="316" y="667"/>
                </a:lnTo>
                <a:lnTo>
                  <a:pt x="316" y="667"/>
                </a:lnTo>
                <a:lnTo>
                  <a:pt x="316" y="667"/>
                </a:lnTo>
                <a:lnTo>
                  <a:pt x="316" y="667"/>
                </a:lnTo>
                <a:lnTo>
                  <a:pt x="316" y="667"/>
                </a:lnTo>
                <a:lnTo>
                  <a:pt x="316" y="668"/>
                </a:lnTo>
                <a:lnTo>
                  <a:pt x="316" y="668"/>
                </a:lnTo>
                <a:lnTo>
                  <a:pt x="316" y="668"/>
                </a:lnTo>
                <a:lnTo>
                  <a:pt x="317" y="668"/>
                </a:lnTo>
                <a:lnTo>
                  <a:pt x="317" y="668"/>
                </a:lnTo>
                <a:lnTo>
                  <a:pt x="317" y="669"/>
                </a:lnTo>
                <a:lnTo>
                  <a:pt x="317" y="669"/>
                </a:lnTo>
                <a:lnTo>
                  <a:pt x="317" y="669"/>
                </a:lnTo>
                <a:lnTo>
                  <a:pt x="317" y="669"/>
                </a:lnTo>
                <a:lnTo>
                  <a:pt x="317" y="669"/>
                </a:lnTo>
                <a:lnTo>
                  <a:pt x="317" y="670"/>
                </a:lnTo>
                <a:lnTo>
                  <a:pt x="317" y="670"/>
                </a:lnTo>
                <a:lnTo>
                  <a:pt x="317" y="670"/>
                </a:lnTo>
                <a:lnTo>
                  <a:pt x="317" y="670"/>
                </a:lnTo>
                <a:lnTo>
                  <a:pt x="317" y="670"/>
                </a:lnTo>
                <a:lnTo>
                  <a:pt x="317" y="671"/>
                </a:lnTo>
                <a:lnTo>
                  <a:pt x="317" y="671"/>
                </a:lnTo>
                <a:lnTo>
                  <a:pt x="317" y="671"/>
                </a:lnTo>
                <a:lnTo>
                  <a:pt x="317" y="671"/>
                </a:lnTo>
                <a:lnTo>
                  <a:pt x="317" y="671"/>
                </a:lnTo>
                <a:lnTo>
                  <a:pt x="317" y="673"/>
                </a:lnTo>
                <a:lnTo>
                  <a:pt x="317" y="673"/>
                </a:lnTo>
                <a:lnTo>
                  <a:pt x="317" y="673"/>
                </a:lnTo>
                <a:lnTo>
                  <a:pt x="317" y="673"/>
                </a:lnTo>
                <a:lnTo>
                  <a:pt x="317" y="674"/>
                </a:lnTo>
                <a:lnTo>
                  <a:pt x="317" y="674"/>
                </a:lnTo>
                <a:lnTo>
                  <a:pt x="317" y="674"/>
                </a:lnTo>
                <a:lnTo>
                  <a:pt x="317" y="674"/>
                </a:lnTo>
                <a:lnTo>
                  <a:pt x="317" y="674"/>
                </a:lnTo>
                <a:lnTo>
                  <a:pt x="317" y="675"/>
                </a:lnTo>
                <a:lnTo>
                  <a:pt x="317" y="675"/>
                </a:lnTo>
                <a:lnTo>
                  <a:pt x="317" y="675"/>
                </a:lnTo>
                <a:lnTo>
                  <a:pt x="317" y="675"/>
                </a:lnTo>
                <a:lnTo>
                  <a:pt x="317" y="675"/>
                </a:lnTo>
                <a:lnTo>
                  <a:pt x="317" y="676"/>
                </a:lnTo>
                <a:lnTo>
                  <a:pt x="317" y="676"/>
                </a:lnTo>
                <a:lnTo>
                  <a:pt x="317" y="676"/>
                </a:lnTo>
                <a:lnTo>
                  <a:pt x="317" y="676"/>
                </a:lnTo>
                <a:lnTo>
                  <a:pt x="317" y="676"/>
                </a:lnTo>
                <a:lnTo>
                  <a:pt x="317" y="677"/>
                </a:lnTo>
                <a:lnTo>
                  <a:pt x="317" y="677"/>
                </a:lnTo>
                <a:lnTo>
                  <a:pt x="317" y="677"/>
                </a:lnTo>
                <a:lnTo>
                  <a:pt x="317" y="677"/>
                </a:lnTo>
                <a:lnTo>
                  <a:pt x="317" y="678"/>
                </a:lnTo>
                <a:lnTo>
                  <a:pt x="317" y="678"/>
                </a:lnTo>
                <a:lnTo>
                  <a:pt x="317" y="678"/>
                </a:lnTo>
                <a:lnTo>
                  <a:pt x="317" y="678"/>
                </a:lnTo>
                <a:lnTo>
                  <a:pt x="317" y="678"/>
                </a:lnTo>
                <a:lnTo>
                  <a:pt x="317" y="679"/>
                </a:lnTo>
                <a:lnTo>
                  <a:pt x="317" y="679"/>
                </a:lnTo>
                <a:lnTo>
                  <a:pt x="317" y="679"/>
                </a:lnTo>
                <a:lnTo>
                  <a:pt x="317" y="679"/>
                </a:lnTo>
                <a:lnTo>
                  <a:pt x="317" y="679"/>
                </a:lnTo>
                <a:lnTo>
                  <a:pt x="317" y="681"/>
                </a:lnTo>
                <a:lnTo>
                  <a:pt x="317" y="681"/>
                </a:lnTo>
                <a:lnTo>
                  <a:pt x="317" y="681"/>
                </a:lnTo>
                <a:lnTo>
                  <a:pt x="317" y="681"/>
                </a:lnTo>
                <a:lnTo>
                  <a:pt x="317" y="682"/>
                </a:lnTo>
                <a:lnTo>
                  <a:pt x="317" y="682"/>
                </a:lnTo>
                <a:lnTo>
                  <a:pt x="317" y="682"/>
                </a:lnTo>
                <a:lnTo>
                  <a:pt x="317" y="682"/>
                </a:lnTo>
                <a:lnTo>
                  <a:pt x="317" y="682"/>
                </a:lnTo>
                <a:lnTo>
                  <a:pt x="317" y="683"/>
                </a:lnTo>
                <a:lnTo>
                  <a:pt x="317" y="683"/>
                </a:lnTo>
                <a:lnTo>
                  <a:pt x="317" y="683"/>
                </a:lnTo>
                <a:lnTo>
                  <a:pt x="317" y="683"/>
                </a:lnTo>
                <a:lnTo>
                  <a:pt x="317" y="683"/>
                </a:lnTo>
                <a:lnTo>
                  <a:pt x="317" y="684"/>
                </a:lnTo>
                <a:lnTo>
                  <a:pt x="317" y="684"/>
                </a:lnTo>
                <a:lnTo>
                  <a:pt x="317" y="684"/>
                </a:lnTo>
                <a:lnTo>
                  <a:pt x="317" y="684"/>
                </a:lnTo>
                <a:lnTo>
                  <a:pt x="317" y="684"/>
                </a:lnTo>
                <a:lnTo>
                  <a:pt x="317" y="685"/>
                </a:lnTo>
                <a:lnTo>
                  <a:pt x="317" y="685"/>
                </a:lnTo>
                <a:lnTo>
                  <a:pt x="317" y="685"/>
                </a:lnTo>
                <a:lnTo>
                  <a:pt x="317" y="685"/>
                </a:lnTo>
                <a:lnTo>
                  <a:pt x="317" y="685"/>
                </a:lnTo>
                <a:lnTo>
                  <a:pt x="317" y="686"/>
                </a:lnTo>
                <a:lnTo>
                  <a:pt x="316" y="686"/>
                </a:lnTo>
                <a:lnTo>
                  <a:pt x="316" y="686"/>
                </a:lnTo>
                <a:lnTo>
                  <a:pt x="316" y="686"/>
                </a:lnTo>
                <a:lnTo>
                  <a:pt x="316" y="686"/>
                </a:lnTo>
                <a:lnTo>
                  <a:pt x="316" y="687"/>
                </a:lnTo>
                <a:lnTo>
                  <a:pt x="316" y="687"/>
                </a:lnTo>
                <a:lnTo>
                  <a:pt x="316" y="687"/>
                </a:lnTo>
                <a:lnTo>
                  <a:pt x="316" y="687"/>
                </a:lnTo>
                <a:lnTo>
                  <a:pt x="316" y="687"/>
                </a:lnTo>
                <a:lnTo>
                  <a:pt x="316" y="688"/>
                </a:lnTo>
                <a:lnTo>
                  <a:pt x="316" y="688"/>
                </a:lnTo>
                <a:lnTo>
                  <a:pt x="316" y="688"/>
                </a:lnTo>
                <a:lnTo>
                  <a:pt x="316" y="688"/>
                </a:lnTo>
                <a:lnTo>
                  <a:pt x="316" y="688"/>
                </a:lnTo>
                <a:lnTo>
                  <a:pt x="316" y="690"/>
                </a:lnTo>
                <a:lnTo>
                  <a:pt x="316" y="690"/>
                </a:lnTo>
                <a:lnTo>
                  <a:pt x="316" y="690"/>
                </a:lnTo>
                <a:lnTo>
                  <a:pt x="315" y="690"/>
                </a:lnTo>
                <a:lnTo>
                  <a:pt x="315" y="690"/>
                </a:lnTo>
                <a:lnTo>
                  <a:pt x="315" y="691"/>
                </a:lnTo>
                <a:lnTo>
                  <a:pt x="315" y="691"/>
                </a:lnTo>
                <a:lnTo>
                  <a:pt x="315" y="691"/>
                </a:lnTo>
                <a:lnTo>
                  <a:pt x="315" y="691"/>
                </a:lnTo>
                <a:lnTo>
                  <a:pt x="315" y="691"/>
                </a:lnTo>
                <a:lnTo>
                  <a:pt x="315" y="692"/>
                </a:lnTo>
                <a:lnTo>
                  <a:pt x="315" y="692"/>
                </a:lnTo>
                <a:lnTo>
                  <a:pt x="315" y="692"/>
                </a:lnTo>
                <a:lnTo>
                  <a:pt x="315" y="692"/>
                </a:lnTo>
                <a:lnTo>
                  <a:pt x="315" y="692"/>
                </a:lnTo>
                <a:lnTo>
                  <a:pt x="315" y="692"/>
                </a:lnTo>
                <a:lnTo>
                  <a:pt x="313" y="693"/>
                </a:lnTo>
                <a:lnTo>
                  <a:pt x="313" y="693"/>
                </a:lnTo>
                <a:lnTo>
                  <a:pt x="313" y="693"/>
                </a:lnTo>
                <a:lnTo>
                  <a:pt x="313" y="693"/>
                </a:lnTo>
                <a:lnTo>
                  <a:pt x="313" y="693"/>
                </a:lnTo>
                <a:lnTo>
                  <a:pt x="313" y="694"/>
                </a:lnTo>
                <a:lnTo>
                  <a:pt x="313" y="694"/>
                </a:lnTo>
                <a:lnTo>
                  <a:pt x="313" y="694"/>
                </a:lnTo>
                <a:lnTo>
                  <a:pt x="313" y="694"/>
                </a:lnTo>
                <a:lnTo>
                  <a:pt x="313" y="694"/>
                </a:lnTo>
                <a:lnTo>
                  <a:pt x="313" y="694"/>
                </a:lnTo>
                <a:lnTo>
                  <a:pt x="312" y="695"/>
                </a:lnTo>
                <a:lnTo>
                  <a:pt x="312" y="695"/>
                </a:lnTo>
                <a:lnTo>
                  <a:pt x="312" y="695"/>
                </a:lnTo>
                <a:lnTo>
                  <a:pt x="312" y="695"/>
                </a:lnTo>
                <a:lnTo>
                  <a:pt x="312" y="695"/>
                </a:lnTo>
                <a:lnTo>
                  <a:pt x="312" y="696"/>
                </a:lnTo>
                <a:lnTo>
                  <a:pt x="312" y="696"/>
                </a:lnTo>
                <a:lnTo>
                  <a:pt x="312" y="696"/>
                </a:lnTo>
                <a:lnTo>
                  <a:pt x="312" y="696"/>
                </a:lnTo>
                <a:lnTo>
                  <a:pt x="312" y="696"/>
                </a:lnTo>
                <a:lnTo>
                  <a:pt x="311" y="696"/>
                </a:lnTo>
                <a:lnTo>
                  <a:pt x="311" y="697"/>
                </a:lnTo>
                <a:lnTo>
                  <a:pt x="311" y="697"/>
                </a:lnTo>
                <a:lnTo>
                  <a:pt x="311" y="697"/>
                </a:lnTo>
                <a:lnTo>
                  <a:pt x="311" y="697"/>
                </a:lnTo>
                <a:lnTo>
                  <a:pt x="311" y="697"/>
                </a:lnTo>
                <a:lnTo>
                  <a:pt x="311" y="697"/>
                </a:lnTo>
                <a:lnTo>
                  <a:pt x="311" y="699"/>
                </a:lnTo>
                <a:lnTo>
                  <a:pt x="311" y="699"/>
                </a:lnTo>
                <a:lnTo>
                  <a:pt x="310" y="699"/>
                </a:lnTo>
                <a:lnTo>
                  <a:pt x="310" y="699"/>
                </a:lnTo>
                <a:lnTo>
                  <a:pt x="310" y="699"/>
                </a:lnTo>
                <a:lnTo>
                  <a:pt x="310" y="699"/>
                </a:lnTo>
                <a:lnTo>
                  <a:pt x="310" y="700"/>
                </a:lnTo>
                <a:lnTo>
                  <a:pt x="310" y="700"/>
                </a:lnTo>
                <a:lnTo>
                  <a:pt x="310" y="700"/>
                </a:lnTo>
                <a:lnTo>
                  <a:pt x="310" y="700"/>
                </a:lnTo>
                <a:lnTo>
                  <a:pt x="310" y="700"/>
                </a:lnTo>
                <a:lnTo>
                  <a:pt x="309" y="700"/>
                </a:lnTo>
                <a:lnTo>
                  <a:pt x="309" y="701"/>
                </a:lnTo>
                <a:lnTo>
                  <a:pt x="309" y="701"/>
                </a:lnTo>
                <a:lnTo>
                  <a:pt x="309" y="701"/>
                </a:lnTo>
                <a:lnTo>
                  <a:pt x="309" y="701"/>
                </a:lnTo>
                <a:lnTo>
                  <a:pt x="309" y="701"/>
                </a:lnTo>
                <a:lnTo>
                  <a:pt x="309" y="701"/>
                </a:lnTo>
                <a:lnTo>
                  <a:pt x="309" y="701"/>
                </a:lnTo>
                <a:lnTo>
                  <a:pt x="308" y="702"/>
                </a:lnTo>
                <a:lnTo>
                  <a:pt x="308" y="702"/>
                </a:lnTo>
                <a:lnTo>
                  <a:pt x="308" y="702"/>
                </a:lnTo>
                <a:lnTo>
                  <a:pt x="308" y="702"/>
                </a:lnTo>
                <a:lnTo>
                  <a:pt x="308" y="702"/>
                </a:lnTo>
                <a:lnTo>
                  <a:pt x="308" y="702"/>
                </a:lnTo>
                <a:lnTo>
                  <a:pt x="308" y="702"/>
                </a:lnTo>
                <a:lnTo>
                  <a:pt x="307" y="703"/>
                </a:lnTo>
                <a:lnTo>
                  <a:pt x="307" y="703"/>
                </a:lnTo>
                <a:lnTo>
                  <a:pt x="307" y="703"/>
                </a:lnTo>
                <a:lnTo>
                  <a:pt x="307" y="703"/>
                </a:lnTo>
                <a:lnTo>
                  <a:pt x="307" y="703"/>
                </a:lnTo>
                <a:lnTo>
                  <a:pt x="307" y="703"/>
                </a:lnTo>
                <a:lnTo>
                  <a:pt x="307" y="704"/>
                </a:lnTo>
                <a:lnTo>
                  <a:pt x="306" y="704"/>
                </a:lnTo>
                <a:lnTo>
                  <a:pt x="306" y="704"/>
                </a:lnTo>
                <a:lnTo>
                  <a:pt x="306" y="704"/>
                </a:lnTo>
                <a:lnTo>
                  <a:pt x="306" y="704"/>
                </a:lnTo>
                <a:lnTo>
                  <a:pt x="306" y="704"/>
                </a:lnTo>
                <a:lnTo>
                  <a:pt x="306" y="704"/>
                </a:lnTo>
                <a:lnTo>
                  <a:pt x="306" y="704"/>
                </a:lnTo>
                <a:lnTo>
                  <a:pt x="304" y="705"/>
                </a:lnTo>
                <a:lnTo>
                  <a:pt x="304" y="705"/>
                </a:lnTo>
                <a:lnTo>
                  <a:pt x="304" y="705"/>
                </a:lnTo>
                <a:lnTo>
                  <a:pt x="304" y="705"/>
                </a:lnTo>
                <a:lnTo>
                  <a:pt x="304" y="705"/>
                </a:lnTo>
                <a:lnTo>
                  <a:pt x="304" y="705"/>
                </a:lnTo>
                <a:lnTo>
                  <a:pt x="304" y="705"/>
                </a:lnTo>
                <a:lnTo>
                  <a:pt x="303" y="706"/>
                </a:lnTo>
                <a:lnTo>
                  <a:pt x="303" y="706"/>
                </a:lnTo>
                <a:lnTo>
                  <a:pt x="303" y="706"/>
                </a:lnTo>
                <a:lnTo>
                  <a:pt x="303" y="706"/>
                </a:lnTo>
                <a:lnTo>
                  <a:pt x="303" y="706"/>
                </a:lnTo>
                <a:lnTo>
                  <a:pt x="303" y="706"/>
                </a:lnTo>
                <a:lnTo>
                  <a:pt x="302" y="706"/>
                </a:lnTo>
                <a:lnTo>
                  <a:pt x="302" y="706"/>
                </a:lnTo>
                <a:lnTo>
                  <a:pt x="302" y="708"/>
                </a:lnTo>
                <a:lnTo>
                  <a:pt x="302" y="708"/>
                </a:lnTo>
                <a:lnTo>
                  <a:pt x="302" y="708"/>
                </a:lnTo>
                <a:lnTo>
                  <a:pt x="302" y="708"/>
                </a:lnTo>
                <a:lnTo>
                  <a:pt x="302" y="708"/>
                </a:lnTo>
                <a:lnTo>
                  <a:pt x="301" y="708"/>
                </a:lnTo>
                <a:lnTo>
                  <a:pt x="301" y="708"/>
                </a:lnTo>
                <a:lnTo>
                  <a:pt x="301" y="708"/>
                </a:lnTo>
                <a:lnTo>
                  <a:pt x="301" y="708"/>
                </a:lnTo>
                <a:lnTo>
                  <a:pt x="301" y="709"/>
                </a:lnTo>
                <a:lnTo>
                  <a:pt x="301" y="709"/>
                </a:lnTo>
                <a:lnTo>
                  <a:pt x="300" y="709"/>
                </a:lnTo>
                <a:lnTo>
                  <a:pt x="300" y="709"/>
                </a:lnTo>
                <a:lnTo>
                  <a:pt x="300" y="709"/>
                </a:lnTo>
                <a:lnTo>
                  <a:pt x="300" y="709"/>
                </a:lnTo>
                <a:lnTo>
                  <a:pt x="300" y="709"/>
                </a:lnTo>
                <a:lnTo>
                  <a:pt x="300" y="709"/>
                </a:lnTo>
                <a:lnTo>
                  <a:pt x="299" y="709"/>
                </a:lnTo>
                <a:lnTo>
                  <a:pt x="299" y="710"/>
                </a:lnTo>
                <a:lnTo>
                  <a:pt x="299" y="710"/>
                </a:lnTo>
                <a:lnTo>
                  <a:pt x="299" y="710"/>
                </a:lnTo>
                <a:lnTo>
                  <a:pt x="299" y="710"/>
                </a:lnTo>
                <a:lnTo>
                  <a:pt x="298" y="710"/>
                </a:lnTo>
                <a:lnTo>
                  <a:pt x="298" y="710"/>
                </a:lnTo>
                <a:lnTo>
                  <a:pt x="298" y="710"/>
                </a:lnTo>
                <a:lnTo>
                  <a:pt x="298" y="710"/>
                </a:lnTo>
                <a:lnTo>
                  <a:pt x="298" y="710"/>
                </a:lnTo>
                <a:lnTo>
                  <a:pt x="298" y="710"/>
                </a:lnTo>
                <a:lnTo>
                  <a:pt x="297" y="711"/>
                </a:lnTo>
                <a:lnTo>
                  <a:pt x="297" y="711"/>
                </a:lnTo>
                <a:lnTo>
                  <a:pt x="297" y="711"/>
                </a:lnTo>
                <a:lnTo>
                  <a:pt x="297" y="711"/>
                </a:lnTo>
                <a:lnTo>
                  <a:pt x="297" y="711"/>
                </a:lnTo>
                <a:lnTo>
                  <a:pt x="295" y="711"/>
                </a:lnTo>
                <a:lnTo>
                  <a:pt x="295" y="711"/>
                </a:lnTo>
                <a:lnTo>
                  <a:pt x="295" y="711"/>
                </a:lnTo>
                <a:lnTo>
                  <a:pt x="295" y="711"/>
                </a:lnTo>
                <a:lnTo>
                  <a:pt x="295" y="711"/>
                </a:lnTo>
                <a:lnTo>
                  <a:pt x="295" y="711"/>
                </a:lnTo>
                <a:lnTo>
                  <a:pt x="294" y="712"/>
                </a:lnTo>
                <a:lnTo>
                  <a:pt x="294" y="712"/>
                </a:lnTo>
                <a:lnTo>
                  <a:pt x="294" y="712"/>
                </a:lnTo>
                <a:lnTo>
                  <a:pt x="294" y="712"/>
                </a:lnTo>
                <a:lnTo>
                  <a:pt x="294" y="712"/>
                </a:lnTo>
                <a:lnTo>
                  <a:pt x="293" y="712"/>
                </a:lnTo>
                <a:lnTo>
                  <a:pt x="293" y="712"/>
                </a:lnTo>
                <a:lnTo>
                  <a:pt x="293" y="712"/>
                </a:lnTo>
                <a:lnTo>
                  <a:pt x="293" y="712"/>
                </a:lnTo>
                <a:lnTo>
                  <a:pt x="293" y="712"/>
                </a:lnTo>
                <a:lnTo>
                  <a:pt x="292" y="712"/>
                </a:lnTo>
                <a:lnTo>
                  <a:pt x="292" y="712"/>
                </a:lnTo>
                <a:lnTo>
                  <a:pt x="292" y="712"/>
                </a:lnTo>
                <a:lnTo>
                  <a:pt x="292" y="712"/>
                </a:lnTo>
                <a:lnTo>
                  <a:pt x="292" y="713"/>
                </a:lnTo>
                <a:lnTo>
                  <a:pt x="292" y="713"/>
                </a:lnTo>
                <a:lnTo>
                  <a:pt x="291" y="713"/>
                </a:lnTo>
                <a:lnTo>
                  <a:pt x="291" y="713"/>
                </a:lnTo>
                <a:lnTo>
                  <a:pt x="291" y="713"/>
                </a:lnTo>
                <a:lnTo>
                  <a:pt x="291" y="713"/>
                </a:lnTo>
                <a:lnTo>
                  <a:pt x="291" y="713"/>
                </a:lnTo>
                <a:lnTo>
                  <a:pt x="290" y="713"/>
                </a:lnTo>
                <a:lnTo>
                  <a:pt x="290" y="713"/>
                </a:lnTo>
                <a:lnTo>
                  <a:pt x="290" y="713"/>
                </a:lnTo>
                <a:lnTo>
                  <a:pt x="290" y="713"/>
                </a:lnTo>
                <a:lnTo>
                  <a:pt x="290" y="713"/>
                </a:lnTo>
                <a:lnTo>
                  <a:pt x="289" y="713"/>
                </a:lnTo>
                <a:lnTo>
                  <a:pt x="289" y="713"/>
                </a:lnTo>
                <a:lnTo>
                  <a:pt x="289" y="713"/>
                </a:lnTo>
                <a:lnTo>
                  <a:pt x="289" y="713"/>
                </a:lnTo>
                <a:lnTo>
                  <a:pt x="289" y="713"/>
                </a:lnTo>
                <a:lnTo>
                  <a:pt x="288" y="714"/>
                </a:lnTo>
                <a:lnTo>
                  <a:pt x="288" y="714"/>
                </a:lnTo>
                <a:lnTo>
                  <a:pt x="288" y="714"/>
                </a:lnTo>
                <a:lnTo>
                  <a:pt x="288" y="714"/>
                </a:lnTo>
                <a:lnTo>
                  <a:pt x="288" y="714"/>
                </a:lnTo>
                <a:lnTo>
                  <a:pt x="286" y="714"/>
                </a:lnTo>
                <a:lnTo>
                  <a:pt x="286" y="714"/>
                </a:lnTo>
                <a:lnTo>
                  <a:pt x="286" y="714"/>
                </a:lnTo>
                <a:lnTo>
                  <a:pt x="286" y="714"/>
                </a:lnTo>
                <a:lnTo>
                  <a:pt x="286" y="714"/>
                </a:lnTo>
                <a:lnTo>
                  <a:pt x="285" y="714"/>
                </a:lnTo>
                <a:lnTo>
                  <a:pt x="285" y="714"/>
                </a:lnTo>
                <a:lnTo>
                  <a:pt x="285" y="714"/>
                </a:lnTo>
                <a:lnTo>
                  <a:pt x="285" y="714"/>
                </a:lnTo>
                <a:lnTo>
                  <a:pt x="284" y="714"/>
                </a:lnTo>
                <a:lnTo>
                  <a:pt x="284" y="714"/>
                </a:lnTo>
                <a:lnTo>
                  <a:pt x="284" y="714"/>
                </a:lnTo>
                <a:lnTo>
                  <a:pt x="284" y="714"/>
                </a:lnTo>
                <a:lnTo>
                  <a:pt x="284" y="714"/>
                </a:lnTo>
                <a:lnTo>
                  <a:pt x="283" y="714"/>
                </a:lnTo>
                <a:lnTo>
                  <a:pt x="283" y="714"/>
                </a:lnTo>
                <a:lnTo>
                  <a:pt x="283" y="714"/>
                </a:lnTo>
                <a:lnTo>
                  <a:pt x="283" y="714"/>
                </a:lnTo>
                <a:lnTo>
                  <a:pt x="283" y="714"/>
                </a:lnTo>
                <a:lnTo>
                  <a:pt x="282" y="714"/>
                </a:lnTo>
                <a:lnTo>
                  <a:pt x="282" y="714"/>
                </a:lnTo>
                <a:lnTo>
                  <a:pt x="282" y="714"/>
                </a:lnTo>
                <a:lnTo>
                  <a:pt x="282" y="714"/>
                </a:lnTo>
                <a:lnTo>
                  <a:pt x="282" y="714"/>
                </a:lnTo>
                <a:lnTo>
                  <a:pt x="281" y="714"/>
                </a:lnTo>
                <a:lnTo>
                  <a:pt x="281" y="714"/>
                </a:lnTo>
                <a:lnTo>
                  <a:pt x="281" y="714"/>
                </a:lnTo>
                <a:lnTo>
                  <a:pt x="281" y="714"/>
                </a:lnTo>
                <a:lnTo>
                  <a:pt x="280" y="714"/>
                </a:lnTo>
                <a:lnTo>
                  <a:pt x="280" y="714"/>
                </a:lnTo>
                <a:lnTo>
                  <a:pt x="280" y="714"/>
                </a:lnTo>
                <a:lnTo>
                  <a:pt x="280" y="714"/>
                </a:lnTo>
                <a:lnTo>
                  <a:pt x="280" y="714"/>
                </a:lnTo>
                <a:lnTo>
                  <a:pt x="279" y="714"/>
                </a:lnTo>
                <a:lnTo>
                  <a:pt x="279" y="714"/>
                </a:lnTo>
                <a:lnTo>
                  <a:pt x="279" y="714"/>
                </a:lnTo>
                <a:lnTo>
                  <a:pt x="279" y="714"/>
                </a:lnTo>
                <a:lnTo>
                  <a:pt x="279" y="714"/>
                </a:lnTo>
                <a:lnTo>
                  <a:pt x="277" y="714"/>
                </a:lnTo>
                <a:lnTo>
                  <a:pt x="277" y="714"/>
                </a:lnTo>
                <a:lnTo>
                  <a:pt x="277" y="714"/>
                </a:lnTo>
                <a:lnTo>
                  <a:pt x="277" y="714"/>
                </a:lnTo>
                <a:lnTo>
                  <a:pt x="276" y="714"/>
                </a:lnTo>
                <a:lnTo>
                  <a:pt x="276" y="714"/>
                </a:lnTo>
                <a:lnTo>
                  <a:pt x="276" y="714"/>
                </a:lnTo>
                <a:lnTo>
                  <a:pt x="276" y="714"/>
                </a:lnTo>
                <a:lnTo>
                  <a:pt x="276" y="714"/>
                </a:lnTo>
                <a:lnTo>
                  <a:pt x="275" y="714"/>
                </a:lnTo>
                <a:lnTo>
                  <a:pt x="275" y="714"/>
                </a:lnTo>
                <a:lnTo>
                  <a:pt x="275" y="714"/>
                </a:lnTo>
                <a:lnTo>
                  <a:pt x="275" y="714"/>
                </a:lnTo>
                <a:lnTo>
                  <a:pt x="275" y="714"/>
                </a:lnTo>
                <a:lnTo>
                  <a:pt x="274" y="714"/>
                </a:lnTo>
                <a:lnTo>
                  <a:pt x="274" y="714"/>
                </a:lnTo>
                <a:lnTo>
                  <a:pt x="274" y="714"/>
                </a:lnTo>
                <a:lnTo>
                  <a:pt x="274" y="714"/>
                </a:lnTo>
                <a:lnTo>
                  <a:pt x="274" y="714"/>
                </a:lnTo>
                <a:lnTo>
                  <a:pt x="273" y="714"/>
                </a:lnTo>
                <a:lnTo>
                  <a:pt x="273" y="714"/>
                </a:lnTo>
                <a:lnTo>
                  <a:pt x="273" y="714"/>
                </a:lnTo>
                <a:lnTo>
                  <a:pt x="273" y="714"/>
                </a:lnTo>
                <a:lnTo>
                  <a:pt x="272" y="714"/>
                </a:lnTo>
                <a:lnTo>
                  <a:pt x="272" y="714"/>
                </a:lnTo>
                <a:lnTo>
                  <a:pt x="272" y="714"/>
                </a:lnTo>
                <a:lnTo>
                  <a:pt x="272" y="714"/>
                </a:lnTo>
                <a:lnTo>
                  <a:pt x="272" y="714"/>
                </a:lnTo>
                <a:lnTo>
                  <a:pt x="271" y="713"/>
                </a:lnTo>
                <a:lnTo>
                  <a:pt x="271" y="713"/>
                </a:lnTo>
                <a:lnTo>
                  <a:pt x="271" y="713"/>
                </a:lnTo>
                <a:lnTo>
                  <a:pt x="271" y="713"/>
                </a:lnTo>
                <a:lnTo>
                  <a:pt x="271" y="713"/>
                </a:lnTo>
                <a:lnTo>
                  <a:pt x="270" y="713"/>
                </a:lnTo>
                <a:lnTo>
                  <a:pt x="270" y="713"/>
                </a:lnTo>
                <a:lnTo>
                  <a:pt x="270" y="713"/>
                </a:lnTo>
                <a:lnTo>
                  <a:pt x="270" y="713"/>
                </a:lnTo>
                <a:lnTo>
                  <a:pt x="270" y="713"/>
                </a:lnTo>
                <a:lnTo>
                  <a:pt x="268" y="713"/>
                </a:lnTo>
                <a:lnTo>
                  <a:pt x="268" y="713"/>
                </a:lnTo>
                <a:lnTo>
                  <a:pt x="268" y="713"/>
                </a:lnTo>
                <a:lnTo>
                  <a:pt x="268" y="713"/>
                </a:lnTo>
                <a:lnTo>
                  <a:pt x="268" y="713"/>
                </a:lnTo>
                <a:lnTo>
                  <a:pt x="268" y="713"/>
                </a:lnTo>
                <a:lnTo>
                  <a:pt x="267" y="713"/>
                </a:lnTo>
                <a:lnTo>
                  <a:pt x="267" y="712"/>
                </a:lnTo>
                <a:lnTo>
                  <a:pt x="267" y="712"/>
                </a:lnTo>
                <a:lnTo>
                  <a:pt x="267" y="712"/>
                </a:lnTo>
                <a:lnTo>
                  <a:pt x="267" y="712"/>
                </a:lnTo>
                <a:lnTo>
                  <a:pt x="266" y="712"/>
                </a:lnTo>
                <a:lnTo>
                  <a:pt x="266" y="712"/>
                </a:lnTo>
                <a:lnTo>
                  <a:pt x="266" y="712"/>
                </a:lnTo>
                <a:lnTo>
                  <a:pt x="266" y="712"/>
                </a:lnTo>
                <a:lnTo>
                  <a:pt x="266" y="712"/>
                </a:lnTo>
                <a:lnTo>
                  <a:pt x="265" y="712"/>
                </a:lnTo>
                <a:lnTo>
                  <a:pt x="265" y="712"/>
                </a:lnTo>
                <a:lnTo>
                  <a:pt x="265" y="712"/>
                </a:lnTo>
                <a:lnTo>
                  <a:pt x="265" y="712"/>
                </a:lnTo>
                <a:lnTo>
                  <a:pt x="265" y="712"/>
                </a:lnTo>
                <a:lnTo>
                  <a:pt x="264" y="711"/>
                </a:lnTo>
                <a:lnTo>
                  <a:pt x="264" y="711"/>
                </a:lnTo>
                <a:lnTo>
                  <a:pt x="264" y="711"/>
                </a:lnTo>
                <a:lnTo>
                  <a:pt x="264" y="711"/>
                </a:lnTo>
                <a:lnTo>
                  <a:pt x="264" y="711"/>
                </a:lnTo>
                <a:lnTo>
                  <a:pt x="264" y="711"/>
                </a:lnTo>
                <a:lnTo>
                  <a:pt x="263" y="711"/>
                </a:lnTo>
                <a:lnTo>
                  <a:pt x="263" y="711"/>
                </a:lnTo>
                <a:lnTo>
                  <a:pt x="263" y="711"/>
                </a:lnTo>
                <a:lnTo>
                  <a:pt x="263" y="711"/>
                </a:lnTo>
                <a:lnTo>
                  <a:pt x="263" y="711"/>
                </a:lnTo>
                <a:lnTo>
                  <a:pt x="262" y="710"/>
                </a:lnTo>
                <a:lnTo>
                  <a:pt x="262" y="710"/>
                </a:lnTo>
                <a:lnTo>
                  <a:pt x="262" y="710"/>
                </a:lnTo>
                <a:lnTo>
                  <a:pt x="262" y="710"/>
                </a:lnTo>
                <a:lnTo>
                  <a:pt x="262" y="710"/>
                </a:lnTo>
                <a:lnTo>
                  <a:pt x="262" y="710"/>
                </a:lnTo>
                <a:lnTo>
                  <a:pt x="261" y="710"/>
                </a:lnTo>
                <a:lnTo>
                  <a:pt x="261" y="710"/>
                </a:lnTo>
                <a:lnTo>
                  <a:pt x="261" y="710"/>
                </a:lnTo>
                <a:lnTo>
                  <a:pt x="261" y="710"/>
                </a:lnTo>
                <a:lnTo>
                  <a:pt x="261" y="709"/>
                </a:lnTo>
                <a:lnTo>
                  <a:pt x="261" y="709"/>
                </a:lnTo>
                <a:lnTo>
                  <a:pt x="259" y="709"/>
                </a:lnTo>
                <a:lnTo>
                  <a:pt x="259" y="709"/>
                </a:lnTo>
                <a:lnTo>
                  <a:pt x="259" y="709"/>
                </a:lnTo>
                <a:lnTo>
                  <a:pt x="259" y="709"/>
                </a:lnTo>
                <a:lnTo>
                  <a:pt x="259" y="709"/>
                </a:lnTo>
                <a:lnTo>
                  <a:pt x="259" y="709"/>
                </a:lnTo>
                <a:lnTo>
                  <a:pt x="258" y="709"/>
                </a:lnTo>
                <a:lnTo>
                  <a:pt x="258" y="708"/>
                </a:lnTo>
                <a:lnTo>
                  <a:pt x="258" y="708"/>
                </a:lnTo>
                <a:lnTo>
                  <a:pt x="258" y="708"/>
                </a:lnTo>
                <a:lnTo>
                  <a:pt x="258" y="708"/>
                </a:lnTo>
                <a:lnTo>
                  <a:pt x="258" y="708"/>
                </a:lnTo>
                <a:lnTo>
                  <a:pt x="257" y="708"/>
                </a:lnTo>
                <a:lnTo>
                  <a:pt x="257" y="708"/>
                </a:lnTo>
                <a:lnTo>
                  <a:pt x="257" y="708"/>
                </a:lnTo>
                <a:lnTo>
                  <a:pt x="257" y="708"/>
                </a:lnTo>
                <a:lnTo>
                  <a:pt x="257" y="706"/>
                </a:lnTo>
                <a:lnTo>
                  <a:pt x="257" y="706"/>
                </a:lnTo>
                <a:lnTo>
                  <a:pt x="256" y="706"/>
                </a:lnTo>
                <a:lnTo>
                  <a:pt x="256" y="706"/>
                </a:lnTo>
                <a:lnTo>
                  <a:pt x="256" y="706"/>
                </a:lnTo>
                <a:lnTo>
                  <a:pt x="256" y="706"/>
                </a:lnTo>
                <a:lnTo>
                  <a:pt x="256" y="706"/>
                </a:lnTo>
                <a:lnTo>
                  <a:pt x="256" y="706"/>
                </a:lnTo>
                <a:lnTo>
                  <a:pt x="255" y="705"/>
                </a:lnTo>
                <a:lnTo>
                  <a:pt x="255" y="705"/>
                </a:lnTo>
                <a:lnTo>
                  <a:pt x="255" y="705"/>
                </a:lnTo>
                <a:lnTo>
                  <a:pt x="255" y="705"/>
                </a:lnTo>
                <a:lnTo>
                  <a:pt x="255" y="705"/>
                </a:lnTo>
                <a:lnTo>
                  <a:pt x="255" y="705"/>
                </a:lnTo>
                <a:lnTo>
                  <a:pt x="255" y="705"/>
                </a:lnTo>
                <a:lnTo>
                  <a:pt x="254" y="704"/>
                </a:lnTo>
                <a:lnTo>
                  <a:pt x="254" y="704"/>
                </a:lnTo>
                <a:lnTo>
                  <a:pt x="254" y="704"/>
                </a:lnTo>
                <a:lnTo>
                  <a:pt x="254" y="704"/>
                </a:lnTo>
                <a:lnTo>
                  <a:pt x="254" y="704"/>
                </a:lnTo>
                <a:lnTo>
                  <a:pt x="254" y="704"/>
                </a:lnTo>
                <a:lnTo>
                  <a:pt x="254" y="704"/>
                </a:lnTo>
                <a:lnTo>
                  <a:pt x="253" y="704"/>
                </a:lnTo>
                <a:lnTo>
                  <a:pt x="253" y="703"/>
                </a:lnTo>
                <a:lnTo>
                  <a:pt x="253" y="703"/>
                </a:lnTo>
                <a:lnTo>
                  <a:pt x="253" y="703"/>
                </a:lnTo>
                <a:lnTo>
                  <a:pt x="253" y="703"/>
                </a:lnTo>
                <a:lnTo>
                  <a:pt x="253" y="703"/>
                </a:lnTo>
                <a:lnTo>
                  <a:pt x="253" y="703"/>
                </a:lnTo>
                <a:lnTo>
                  <a:pt x="252" y="702"/>
                </a:lnTo>
                <a:lnTo>
                  <a:pt x="252" y="702"/>
                </a:lnTo>
                <a:lnTo>
                  <a:pt x="252" y="702"/>
                </a:lnTo>
                <a:lnTo>
                  <a:pt x="252" y="702"/>
                </a:lnTo>
                <a:lnTo>
                  <a:pt x="252" y="702"/>
                </a:lnTo>
                <a:lnTo>
                  <a:pt x="252" y="702"/>
                </a:lnTo>
                <a:lnTo>
                  <a:pt x="252" y="702"/>
                </a:lnTo>
                <a:lnTo>
                  <a:pt x="252" y="701"/>
                </a:lnTo>
                <a:lnTo>
                  <a:pt x="250" y="701"/>
                </a:lnTo>
                <a:lnTo>
                  <a:pt x="250" y="701"/>
                </a:lnTo>
                <a:lnTo>
                  <a:pt x="250" y="701"/>
                </a:lnTo>
                <a:lnTo>
                  <a:pt x="250" y="701"/>
                </a:lnTo>
                <a:lnTo>
                  <a:pt x="250" y="701"/>
                </a:lnTo>
                <a:lnTo>
                  <a:pt x="250" y="701"/>
                </a:lnTo>
                <a:lnTo>
                  <a:pt x="250" y="700"/>
                </a:lnTo>
                <a:lnTo>
                  <a:pt x="250" y="700"/>
                </a:lnTo>
                <a:lnTo>
                  <a:pt x="249" y="700"/>
                </a:lnTo>
                <a:lnTo>
                  <a:pt x="249" y="700"/>
                </a:lnTo>
                <a:lnTo>
                  <a:pt x="249" y="700"/>
                </a:lnTo>
                <a:lnTo>
                  <a:pt x="249" y="700"/>
                </a:lnTo>
                <a:lnTo>
                  <a:pt x="249" y="699"/>
                </a:lnTo>
                <a:lnTo>
                  <a:pt x="249" y="699"/>
                </a:lnTo>
                <a:lnTo>
                  <a:pt x="249" y="699"/>
                </a:lnTo>
                <a:lnTo>
                  <a:pt x="249" y="699"/>
                </a:lnTo>
                <a:lnTo>
                  <a:pt x="248" y="699"/>
                </a:lnTo>
                <a:lnTo>
                  <a:pt x="248" y="699"/>
                </a:lnTo>
                <a:lnTo>
                  <a:pt x="248" y="697"/>
                </a:lnTo>
                <a:lnTo>
                  <a:pt x="248" y="697"/>
                </a:lnTo>
                <a:lnTo>
                  <a:pt x="248" y="697"/>
                </a:lnTo>
                <a:lnTo>
                  <a:pt x="248" y="697"/>
                </a:lnTo>
                <a:lnTo>
                  <a:pt x="248" y="697"/>
                </a:lnTo>
                <a:lnTo>
                  <a:pt x="248" y="697"/>
                </a:lnTo>
                <a:lnTo>
                  <a:pt x="248" y="696"/>
                </a:lnTo>
                <a:lnTo>
                  <a:pt x="247" y="696"/>
                </a:lnTo>
                <a:lnTo>
                  <a:pt x="247" y="696"/>
                </a:lnTo>
                <a:lnTo>
                  <a:pt x="247" y="696"/>
                </a:lnTo>
                <a:lnTo>
                  <a:pt x="247" y="696"/>
                </a:lnTo>
                <a:lnTo>
                  <a:pt x="247" y="696"/>
                </a:lnTo>
                <a:lnTo>
                  <a:pt x="247" y="695"/>
                </a:lnTo>
                <a:lnTo>
                  <a:pt x="247" y="695"/>
                </a:lnTo>
                <a:lnTo>
                  <a:pt x="247" y="695"/>
                </a:lnTo>
                <a:lnTo>
                  <a:pt x="247" y="695"/>
                </a:lnTo>
                <a:lnTo>
                  <a:pt x="247" y="695"/>
                </a:lnTo>
                <a:lnTo>
                  <a:pt x="246" y="694"/>
                </a:lnTo>
                <a:lnTo>
                  <a:pt x="246" y="694"/>
                </a:lnTo>
                <a:lnTo>
                  <a:pt x="246" y="694"/>
                </a:lnTo>
                <a:lnTo>
                  <a:pt x="246" y="694"/>
                </a:lnTo>
                <a:lnTo>
                  <a:pt x="246" y="694"/>
                </a:lnTo>
                <a:lnTo>
                  <a:pt x="246" y="694"/>
                </a:lnTo>
                <a:lnTo>
                  <a:pt x="246" y="693"/>
                </a:lnTo>
                <a:lnTo>
                  <a:pt x="246" y="693"/>
                </a:lnTo>
                <a:lnTo>
                  <a:pt x="246" y="693"/>
                </a:lnTo>
                <a:lnTo>
                  <a:pt x="246" y="693"/>
                </a:lnTo>
                <a:lnTo>
                  <a:pt x="246" y="693"/>
                </a:lnTo>
                <a:lnTo>
                  <a:pt x="245" y="692"/>
                </a:lnTo>
                <a:lnTo>
                  <a:pt x="245" y="692"/>
                </a:lnTo>
                <a:lnTo>
                  <a:pt x="245" y="692"/>
                </a:lnTo>
                <a:lnTo>
                  <a:pt x="245" y="692"/>
                </a:lnTo>
                <a:lnTo>
                  <a:pt x="245" y="692"/>
                </a:lnTo>
                <a:lnTo>
                  <a:pt x="245" y="692"/>
                </a:lnTo>
                <a:lnTo>
                  <a:pt x="245" y="691"/>
                </a:lnTo>
                <a:lnTo>
                  <a:pt x="245" y="691"/>
                </a:lnTo>
                <a:lnTo>
                  <a:pt x="245" y="691"/>
                </a:lnTo>
                <a:lnTo>
                  <a:pt x="245" y="691"/>
                </a:lnTo>
                <a:lnTo>
                  <a:pt x="245" y="691"/>
                </a:lnTo>
                <a:lnTo>
                  <a:pt x="245" y="690"/>
                </a:lnTo>
                <a:lnTo>
                  <a:pt x="245" y="690"/>
                </a:lnTo>
                <a:lnTo>
                  <a:pt x="245" y="690"/>
                </a:lnTo>
                <a:lnTo>
                  <a:pt x="244" y="690"/>
                </a:lnTo>
                <a:lnTo>
                  <a:pt x="244" y="690"/>
                </a:lnTo>
                <a:lnTo>
                  <a:pt x="244" y="688"/>
                </a:lnTo>
                <a:lnTo>
                  <a:pt x="244" y="688"/>
                </a:lnTo>
                <a:lnTo>
                  <a:pt x="244" y="688"/>
                </a:lnTo>
                <a:lnTo>
                  <a:pt x="244" y="688"/>
                </a:lnTo>
                <a:lnTo>
                  <a:pt x="244" y="688"/>
                </a:lnTo>
                <a:lnTo>
                  <a:pt x="244" y="687"/>
                </a:lnTo>
                <a:lnTo>
                  <a:pt x="244" y="687"/>
                </a:lnTo>
                <a:lnTo>
                  <a:pt x="244" y="687"/>
                </a:lnTo>
                <a:lnTo>
                  <a:pt x="244" y="687"/>
                </a:lnTo>
                <a:lnTo>
                  <a:pt x="244" y="687"/>
                </a:lnTo>
                <a:lnTo>
                  <a:pt x="244" y="686"/>
                </a:lnTo>
                <a:lnTo>
                  <a:pt x="244" y="686"/>
                </a:lnTo>
                <a:lnTo>
                  <a:pt x="244" y="686"/>
                </a:lnTo>
                <a:lnTo>
                  <a:pt x="244" y="686"/>
                </a:lnTo>
                <a:lnTo>
                  <a:pt x="244" y="686"/>
                </a:lnTo>
                <a:lnTo>
                  <a:pt x="243" y="685"/>
                </a:lnTo>
                <a:lnTo>
                  <a:pt x="243" y="685"/>
                </a:lnTo>
                <a:lnTo>
                  <a:pt x="243" y="685"/>
                </a:lnTo>
                <a:lnTo>
                  <a:pt x="243" y="685"/>
                </a:lnTo>
                <a:lnTo>
                  <a:pt x="243" y="685"/>
                </a:lnTo>
                <a:lnTo>
                  <a:pt x="243" y="684"/>
                </a:lnTo>
                <a:lnTo>
                  <a:pt x="243" y="684"/>
                </a:lnTo>
                <a:lnTo>
                  <a:pt x="243" y="684"/>
                </a:lnTo>
                <a:lnTo>
                  <a:pt x="243" y="684"/>
                </a:lnTo>
                <a:lnTo>
                  <a:pt x="243" y="684"/>
                </a:lnTo>
                <a:lnTo>
                  <a:pt x="243" y="683"/>
                </a:lnTo>
                <a:lnTo>
                  <a:pt x="243" y="683"/>
                </a:lnTo>
                <a:lnTo>
                  <a:pt x="243" y="683"/>
                </a:lnTo>
                <a:lnTo>
                  <a:pt x="243" y="683"/>
                </a:lnTo>
                <a:lnTo>
                  <a:pt x="243" y="683"/>
                </a:lnTo>
                <a:lnTo>
                  <a:pt x="243" y="682"/>
                </a:lnTo>
                <a:lnTo>
                  <a:pt x="243" y="682"/>
                </a:lnTo>
                <a:lnTo>
                  <a:pt x="243" y="682"/>
                </a:lnTo>
                <a:lnTo>
                  <a:pt x="243" y="682"/>
                </a:lnTo>
                <a:lnTo>
                  <a:pt x="243" y="682"/>
                </a:lnTo>
                <a:lnTo>
                  <a:pt x="243" y="681"/>
                </a:lnTo>
                <a:lnTo>
                  <a:pt x="243" y="681"/>
                </a:lnTo>
                <a:lnTo>
                  <a:pt x="243" y="681"/>
                </a:lnTo>
                <a:lnTo>
                  <a:pt x="243" y="681"/>
                </a:lnTo>
                <a:lnTo>
                  <a:pt x="243" y="679"/>
                </a:lnTo>
                <a:lnTo>
                  <a:pt x="243" y="679"/>
                </a:lnTo>
                <a:lnTo>
                  <a:pt x="243" y="679"/>
                </a:lnTo>
                <a:lnTo>
                  <a:pt x="243" y="679"/>
                </a:lnTo>
                <a:lnTo>
                  <a:pt x="243" y="679"/>
                </a:lnTo>
                <a:lnTo>
                  <a:pt x="243" y="678"/>
                </a:lnTo>
                <a:lnTo>
                  <a:pt x="243" y="678"/>
                </a:lnTo>
                <a:lnTo>
                  <a:pt x="243" y="678"/>
                </a:lnTo>
                <a:lnTo>
                  <a:pt x="243" y="678"/>
                </a:lnTo>
                <a:lnTo>
                  <a:pt x="243" y="678"/>
                </a:lnTo>
                <a:lnTo>
                  <a:pt x="243" y="677"/>
                </a:lnTo>
                <a:lnTo>
                  <a:pt x="243" y="677"/>
                </a:lnTo>
                <a:lnTo>
                  <a:pt x="243" y="677"/>
                </a:lnTo>
                <a:lnTo>
                  <a:pt x="243" y="677"/>
                </a:lnTo>
                <a:lnTo>
                  <a:pt x="243" y="676"/>
                </a:lnTo>
                <a:lnTo>
                  <a:pt x="243" y="676"/>
                </a:lnTo>
                <a:lnTo>
                  <a:pt x="243" y="676"/>
                </a:lnTo>
                <a:lnTo>
                  <a:pt x="243" y="676"/>
                </a:lnTo>
                <a:lnTo>
                  <a:pt x="243" y="676"/>
                </a:lnTo>
                <a:lnTo>
                  <a:pt x="243" y="675"/>
                </a:lnTo>
                <a:lnTo>
                  <a:pt x="243" y="675"/>
                </a:lnTo>
                <a:lnTo>
                  <a:pt x="243" y="675"/>
                </a:lnTo>
                <a:lnTo>
                  <a:pt x="243" y="675"/>
                </a:lnTo>
                <a:lnTo>
                  <a:pt x="243" y="675"/>
                </a:lnTo>
                <a:lnTo>
                  <a:pt x="243" y="674"/>
                </a:lnTo>
                <a:lnTo>
                  <a:pt x="243" y="674"/>
                </a:lnTo>
                <a:lnTo>
                  <a:pt x="243" y="674"/>
                </a:lnTo>
                <a:lnTo>
                  <a:pt x="243" y="674"/>
                </a:lnTo>
                <a:lnTo>
                  <a:pt x="243" y="674"/>
                </a:lnTo>
                <a:lnTo>
                  <a:pt x="243" y="673"/>
                </a:lnTo>
                <a:lnTo>
                  <a:pt x="243" y="673"/>
                </a:lnTo>
                <a:lnTo>
                  <a:pt x="243" y="673"/>
                </a:lnTo>
                <a:lnTo>
                  <a:pt x="243" y="673"/>
                </a:lnTo>
                <a:lnTo>
                  <a:pt x="243" y="671"/>
                </a:lnTo>
                <a:lnTo>
                  <a:pt x="243" y="671"/>
                </a:lnTo>
                <a:lnTo>
                  <a:pt x="243" y="671"/>
                </a:lnTo>
                <a:lnTo>
                  <a:pt x="243" y="671"/>
                </a:lnTo>
                <a:lnTo>
                  <a:pt x="243" y="671"/>
                </a:lnTo>
                <a:lnTo>
                  <a:pt x="243" y="670"/>
                </a:lnTo>
                <a:lnTo>
                  <a:pt x="243" y="670"/>
                </a:lnTo>
                <a:lnTo>
                  <a:pt x="243" y="670"/>
                </a:lnTo>
                <a:lnTo>
                  <a:pt x="243" y="670"/>
                </a:lnTo>
                <a:lnTo>
                  <a:pt x="243" y="670"/>
                </a:lnTo>
                <a:lnTo>
                  <a:pt x="243" y="669"/>
                </a:lnTo>
                <a:lnTo>
                  <a:pt x="243" y="669"/>
                </a:lnTo>
                <a:lnTo>
                  <a:pt x="243" y="669"/>
                </a:lnTo>
                <a:lnTo>
                  <a:pt x="243" y="669"/>
                </a:lnTo>
                <a:lnTo>
                  <a:pt x="243" y="669"/>
                </a:lnTo>
                <a:lnTo>
                  <a:pt x="243" y="668"/>
                </a:lnTo>
                <a:lnTo>
                  <a:pt x="244" y="668"/>
                </a:lnTo>
                <a:lnTo>
                  <a:pt x="244" y="668"/>
                </a:lnTo>
                <a:lnTo>
                  <a:pt x="244" y="668"/>
                </a:lnTo>
                <a:lnTo>
                  <a:pt x="244" y="668"/>
                </a:lnTo>
                <a:lnTo>
                  <a:pt x="244" y="667"/>
                </a:lnTo>
                <a:lnTo>
                  <a:pt x="244" y="667"/>
                </a:lnTo>
                <a:lnTo>
                  <a:pt x="244" y="667"/>
                </a:lnTo>
                <a:lnTo>
                  <a:pt x="244" y="667"/>
                </a:lnTo>
                <a:lnTo>
                  <a:pt x="244" y="667"/>
                </a:lnTo>
                <a:lnTo>
                  <a:pt x="244" y="666"/>
                </a:lnTo>
                <a:lnTo>
                  <a:pt x="244" y="666"/>
                </a:lnTo>
                <a:lnTo>
                  <a:pt x="244" y="666"/>
                </a:lnTo>
                <a:lnTo>
                  <a:pt x="244" y="666"/>
                </a:lnTo>
                <a:lnTo>
                  <a:pt x="244" y="666"/>
                </a:lnTo>
                <a:lnTo>
                  <a:pt x="244" y="665"/>
                </a:lnTo>
                <a:lnTo>
                  <a:pt x="244" y="665"/>
                </a:lnTo>
                <a:lnTo>
                  <a:pt x="244" y="665"/>
                </a:lnTo>
                <a:lnTo>
                  <a:pt x="245" y="665"/>
                </a:lnTo>
                <a:lnTo>
                  <a:pt x="245" y="665"/>
                </a:lnTo>
                <a:lnTo>
                  <a:pt x="245" y="664"/>
                </a:lnTo>
                <a:lnTo>
                  <a:pt x="245" y="664"/>
                </a:lnTo>
                <a:lnTo>
                  <a:pt x="245" y="664"/>
                </a:lnTo>
                <a:lnTo>
                  <a:pt x="245" y="664"/>
                </a:lnTo>
                <a:lnTo>
                  <a:pt x="245" y="664"/>
                </a:lnTo>
                <a:lnTo>
                  <a:pt x="245" y="662"/>
                </a:lnTo>
                <a:lnTo>
                  <a:pt x="245" y="662"/>
                </a:lnTo>
                <a:lnTo>
                  <a:pt x="245" y="662"/>
                </a:lnTo>
                <a:lnTo>
                  <a:pt x="245" y="662"/>
                </a:lnTo>
                <a:lnTo>
                  <a:pt x="245" y="662"/>
                </a:lnTo>
                <a:lnTo>
                  <a:pt x="245" y="662"/>
                </a:lnTo>
                <a:lnTo>
                  <a:pt x="245" y="661"/>
                </a:lnTo>
                <a:lnTo>
                  <a:pt x="246" y="661"/>
                </a:lnTo>
                <a:lnTo>
                  <a:pt x="246" y="661"/>
                </a:lnTo>
                <a:lnTo>
                  <a:pt x="246" y="661"/>
                </a:lnTo>
                <a:lnTo>
                  <a:pt x="246" y="661"/>
                </a:lnTo>
                <a:lnTo>
                  <a:pt x="246" y="660"/>
                </a:lnTo>
                <a:lnTo>
                  <a:pt x="246" y="660"/>
                </a:lnTo>
                <a:lnTo>
                  <a:pt x="246" y="660"/>
                </a:lnTo>
                <a:lnTo>
                  <a:pt x="246" y="660"/>
                </a:lnTo>
                <a:lnTo>
                  <a:pt x="246" y="660"/>
                </a:lnTo>
                <a:lnTo>
                  <a:pt x="246" y="660"/>
                </a:lnTo>
                <a:lnTo>
                  <a:pt x="246" y="659"/>
                </a:lnTo>
                <a:lnTo>
                  <a:pt x="247" y="659"/>
                </a:lnTo>
                <a:lnTo>
                  <a:pt x="247" y="659"/>
                </a:lnTo>
                <a:lnTo>
                  <a:pt x="247" y="659"/>
                </a:lnTo>
                <a:lnTo>
                  <a:pt x="247" y="659"/>
                </a:lnTo>
                <a:lnTo>
                  <a:pt x="247" y="658"/>
                </a:lnTo>
                <a:lnTo>
                  <a:pt x="247" y="658"/>
                </a:lnTo>
                <a:lnTo>
                  <a:pt x="247" y="658"/>
                </a:lnTo>
                <a:lnTo>
                  <a:pt x="247" y="658"/>
                </a:lnTo>
                <a:lnTo>
                  <a:pt x="247" y="658"/>
                </a:lnTo>
                <a:lnTo>
                  <a:pt x="247" y="658"/>
                </a:lnTo>
                <a:lnTo>
                  <a:pt x="248" y="657"/>
                </a:lnTo>
                <a:lnTo>
                  <a:pt x="248" y="657"/>
                </a:lnTo>
                <a:lnTo>
                  <a:pt x="248" y="657"/>
                </a:lnTo>
                <a:lnTo>
                  <a:pt x="248" y="657"/>
                </a:lnTo>
                <a:lnTo>
                  <a:pt x="248" y="657"/>
                </a:lnTo>
                <a:lnTo>
                  <a:pt x="248" y="657"/>
                </a:lnTo>
                <a:lnTo>
                  <a:pt x="248" y="656"/>
                </a:lnTo>
                <a:lnTo>
                  <a:pt x="248" y="656"/>
                </a:lnTo>
                <a:lnTo>
                  <a:pt x="248" y="656"/>
                </a:lnTo>
                <a:lnTo>
                  <a:pt x="249" y="656"/>
                </a:lnTo>
                <a:lnTo>
                  <a:pt x="249" y="656"/>
                </a:lnTo>
                <a:lnTo>
                  <a:pt x="249" y="656"/>
                </a:lnTo>
                <a:lnTo>
                  <a:pt x="249" y="655"/>
                </a:lnTo>
                <a:lnTo>
                  <a:pt x="249" y="655"/>
                </a:lnTo>
                <a:lnTo>
                  <a:pt x="249" y="655"/>
                </a:lnTo>
                <a:lnTo>
                  <a:pt x="249" y="655"/>
                </a:lnTo>
                <a:lnTo>
                  <a:pt x="249" y="655"/>
                </a:lnTo>
                <a:lnTo>
                  <a:pt x="250" y="655"/>
                </a:lnTo>
                <a:lnTo>
                  <a:pt x="250" y="653"/>
                </a:lnTo>
                <a:lnTo>
                  <a:pt x="250" y="653"/>
                </a:lnTo>
                <a:lnTo>
                  <a:pt x="250" y="653"/>
                </a:lnTo>
                <a:lnTo>
                  <a:pt x="250" y="653"/>
                </a:lnTo>
                <a:lnTo>
                  <a:pt x="250" y="653"/>
                </a:lnTo>
                <a:lnTo>
                  <a:pt x="250" y="653"/>
                </a:lnTo>
                <a:lnTo>
                  <a:pt x="250" y="653"/>
                </a:lnTo>
                <a:lnTo>
                  <a:pt x="252" y="652"/>
                </a:lnTo>
                <a:lnTo>
                  <a:pt x="252" y="652"/>
                </a:lnTo>
                <a:lnTo>
                  <a:pt x="252" y="652"/>
                </a:lnTo>
                <a:lnTo>
                  <a:pt x="252" y="652"/>
                </a:lnTo>
                <a:lnTo>
                  <a:pt x="252" y="652"/>
                </a:lnTo>
                <a:lnTo>
                  <a:pt x="252" y="652"/>
                </a:lnTo>
                <a:lnTo>
                  <a:pt x="252" y="651"/>
                </a:lnTo>
                <a:lnTo>
                  <a:pt x="252" y="651"/>
                </a:lnTo>
                <a:lnTo>
                  <a:pt x="253" y="651"/>
                </a:lnTo>
                <a:lnTo>
                  <a:pt x="253" y="651"/>
                </a:lnTo>
                <a:lnTo>
                  <a:pt x="253" y="651"/>
                </a:lnTo>
                <a:lnTo>
                  <a:pt x="253" y="651"/>
                </a:lnTo>
                <a:lnTo>
                  <a:pt x="253" y="651"/>
                </a:lnTo>
                <a:lnTo>
                  <a:pt x="253" y="650"/>
                </a:lnTo>
                <a:lnTo>
                  <a:pt x="253" y="650"/>
                </a:lnTo>
                <a:lnTo>
                  <a:pt x="254" y="650"/>
                </a:lnTo>
                <a:lnTo>
                  <a:pt x="254" y="650"/>
                </a:lnTo>
                <a:lnTo>
                  <a:pt x="254" y="650"/>
                </a:lnTo>
                <a:lnTo>
                  <a:pt x="254" y="650"/>
                </a:lnTo>
                <a:lnTo>
                  <a:pt x="254" y="650"/>
                </a:lnTo>
                <a:lnTo>
                  <a:pt x="254" y="649"/>
                </a:lnTo>
                <a:lnTo>
                  <a:pt x="254" y="649"/>
                </a:lnTo>
                <a:lnTo>
                  <a:pt x="255" y="649"/>
                </a:lnTo>
                <a:lnTo>
                  <a:pt x="255" y="649"/>
                </a:lnTo>
                <a:lnTo>
                  <a:pt x="255" y="649"/>
                </a:lnTo>
                <a:lnTo>
                  <a:pt x="255" y="649"/>
                </a:lnTo>
                <a:lnTo>
                  <a:pt x="255" y="649"/>
                </a:lnTo>
                <a:lnTo>
                  <a:pt x="255" y="649"/>
                </a:lnTo>
                <a:lnTo>
                  <a:pt x="255" y="648"/>
                </a:lnTo>
                <a:lnTo>
                  <a:pt x="256" y="648"/>
                </a:lnTo>
                <a:lnTo>
                  <a:pt x="256" y="648"/>
                </a:lnTo>
                <a:lnTo>
                  <a:pt x="256" y="648"/>
                </a:lnTo>
                <a:lnTo>
                  <a:pt x="256" y="648"/>
                </a:lnTo>
                <a:lnTo>
                  <a:pt x="256" y="648"/>
                </a:lnTo>
                <a:lnTo>
                  <a:pt x="256" y="648"/>
                </a:lnTo>
                <a:lnTo>
                  <a:pt x="257" y="648"/>
                </a:lnTo>
                <a:lnTo>
                  <a:pt x="257" y="647"/>
                </a:lnTo>
                <a:lnTo>
                  <a:pt x="257" y="647"/>
                </a:lnTo>
                <a:lnTo>
                  <a:pt x="257" y="647"/>
                </a:lnTo>
                <a:lnTo>
                  <a:pt x="257" y="647"/>
                </a:lnTo>
                <a:lnTo>
                  <a:pt x="257" y="647"/>
                </a:lnTo>
                <a:lnTo>
                  <a:pt x="258" y="647"/>
                </a:lnTo>
                <a:lnTo>
                  <a:pt x="258" y="647"/>
                </a:lnTo>
                <a:lnTo>
                  <a:pt x="258" y="647"/>
                </a:lnTo>
                <a:lnTo>
                  <a:pt x="258" y="646"/>
                </a:lnTo>
                <a:lnTo>
                  <a:pt x="258" y="646"/>
                </a:lnTo>
                <a:lnTo>
                  <a:pt x="258" y="646"/>
                </a:lnTo>
                <a:lnTo>
                  <a:pt x="259" y="646"/>
                </a:lnTo>
                <a:lnTo>
                  <a:pt x="259" y="646"/>
                </a:lnTo>
                <a:lnTo>
                  <a:pt x="259" y="646"/>
                </a:lnTo>
                <a:lnTo>
                  <a:pt x="259" y="646"/>
                </a:lnTo>
                <a:lnTo>
                  <a:pt x="259" y="646"/>
                </a:lnTo>
                <a:lnTo>
                  <a:pt x="259" y="646"/>
                </a:lnTo>
                <a:lnTo>
                  <a:pt x="261" y="644"/>
                </a:lnTo>
                <a:lnTo>
                  <a:pt x="261" y="644"/>
                </a:lnTo>
                <a:lnTo>
                  <a:pt x="261" y="644"/>
                </a:lnTo>
                <a:lnTo>
                  <a:pt x="261" y="644"/>
                </a:lnTo>
                <a:lnTo>
                  <a:pt x="261" y="644"/>
                </a:lnTo>
                <a:lnTo>
                  <a:pt x="261" y="644"/>
                </a:lnTo>
                <a:lnTo>
                  <a:pt x="262" y="644"/>
                </a:lnTo>
                <a:lnTo>
                  <a:pt x="262" y="644"/>
                </a:lnTo>
                <a:lnTo>
                  <a:pt x="262" y="644"/>
                </a:lnTo>
                <a:lnTo>
                  <a:pt x="262" y="644"/>
                </a:lnTo>
                <a:lnTo>
                  <a:pt x="262" y="643"/>
                </a:lnTo>
                <a:lnTo>
                  <a:pt x="262" y="643"/>
                </a:lnTo>
                <a:lnTo>
                  <a:pt x="263" y="643"/>
                </a:lnTo>
                <a:lnTo>
                  <a:pt x="263" y="643"/>
                </a:lnTo>
                <a:lnTo>
                  <a:pt x="263" y="643"/>
                </a:lnTo>
                <a:lnTo>
                  <a:pt x="263" y="643"/>
                </a:lnTo>
                <a:lnTo>
                  <a:pt x="263" y="643"/>
                </a:lnTo>
                <a:lnTo>
                  <a:pt x="264" y="643"/>
                </a:lnTo>
                <a:lnTo>
                  <a:pt x="264" y="643"/>
                </a:lnTo>
                <a:lnTo>
                  <a:pt x="264" y="643"/>
                </a:lnTo>
                <a:lnTo>
                  <a:pt x="264" y="643"/>
                </a:lnTo>
                <a:lnTo>
                  <a:pt x="264" y="642"/>
                </a:lnTo>
                <a:lnTo>
                  <a:pt x="264" y="642"/>
                </a:lnTo>
                <a:lnTo>
                  <a:pt x="265" y="642"/>
                </a:lnTo>
                <a:lnTo>
                  <a:pt x="265" y="642"/>
                </a:lnTo>
                <a:lnTo>
                  <a:pt x="265" y="642"/>
                </a:lnTo>
                <a:lnTo>
                  <a:pt x="265" y="642"/>
                </a:lnTo>
                <a:lnTo>
                  <a:pt x="265" y="642"/>
                </a:lnTo>
                <a:lnTo>
                  <a:pt x="266" y="642"/>
                </a:lnTo>
                <a:lnTo>
                  <a:pt x="266" y="642"/>
                </a:lnTo>
                <a:lnTo>
                  <a:pt x="266" y="642"/>
                </a:lnTo>
                <a:lnTo>
                  <a:pt x="266" y="642"/>
                </a:lnTo>
                <a:lnTo>
                  <a:pt x="266" y="642"/>
                </a:lnTo>
                <a:lnTo>
                  <a:pt x="267" y="642"/>
                </a:lnTo>
                <a:lnTo>
                  <a:pt x="267" y="641"/>
                </a:lnTo>
                <a:lnTo>
                  <a:pt x="267" y="641"/>
                </a:lnTo>
                <a:lnTo>
                  <a:pt x="267" y="641"/>
                </a:lnTo>
                <a:lnTo>
                  <a:pt x="267" y="641"/>
                </a:lnTo>
                <a:lnTo>
                  <a:pt x="268" y="641"/>
                </a:lnTo>
                <a:lnTo>
                  <a:pt x="268" y="641"/>
                </a:lnTo>
                <a:lnTo>
                  <a:pt x="268" y="641"/>
                </a:lnTo>
                <a:lnTo>
                  <a:pt x="268" y="641"/>
                </a:lnTo>
                <a:lnTo>
                  <a:pt x="268" y="641"/>
                </a:lnTo>
                <a:lnTo>
                  <a:pt x="268" y="641"/>
                </a:lnTo>
                <a:lnTo>
                  <a:pt x="270" y="641"/>
                </a:lnTo>
                <a:lnTo>
                  <a:pt x="270" y="641"/>
                </a:lnTo>
                <a:lnTo>
                  <a:pt x="270" y="641"/>
                </a:lnTo>
                <a:lnTo>
                  <a:pt x="270" y="641"/>
                </a:lnTo>
                <a:lnTo>
                  <a:pt x="270" y="641"/>
                </a:lnTo>
                <a:lnTo>
                  <a:pt x="271" y="641"/>
                </a:lnTo>
                <a:lnTo>
                  <a:pt x="271" y="641"/>
                </a:lnTo>
                <a:lnTo>
                  <a:pt x="271" y="640"/>
                </a:lnTo>
                <a:lnTo>
                  <a:pt x="271" y="640"/>
                </a:lnTo>
                <a:lnTo>
                  <a:pt x="271" y="640"/>
                </a:lnTo>
                <a:lnTo>
                  <a:pt x="272" y="640"/>
                </a:lnTo>
                <a:lnTo>
                  <a:pt x="272" y="640"/>
                </a:lnTo>
                <a:lnTo>
                  <a:pt x="272" y="640"/>
                </a:lnTo>
                <a:lnTo>
                  <a:pt x="272" y="640"/>
                </a:lnTo>
                <a:lnTo>
                  <a:pt x="272" y="640"/>
                </a:lnTo>
                <a:lnTo>
                  <a:pt x="273" y="640"/>
                </a:lnTo>
                <a:lnTo>
                  <a:pt x="273" y="640"/>
                </a:lnTo>
                <a:lnTo>
                  <a:pt x="273" y="640"/>
                </a:lnTo>
                <a:lnTo>
                  <a:pt x="273" y="640"/>
                </a:lnTo>
                <a:lnTo>
                  <a:pt x="274" y="640"/>
                </a:lnTo>
                <a:lnTo>
                  <a:pt x="274" y="640"/>
                </a:lnTo>
                <a:lnTo>
                  <a:pt x="274" y="640"/>
                </a:lnTo>
                <a:lnTo>
                  <a:pt x="274" y="640"/>
                </a:lnTo>
                <a:lnTo>
                  <a:pt x="274" y="640"/>
                </a:lnTo>
                <a:lnTo>
                  <a:pt x="275" y="640"/>
                </a:lnTo>
                <a:lnTo>
                  <a:pt x="275" y="640"/>
                </a:lnTo>
                <a:lnTo>
                  <a:pt x="275" y="640"/>
                </a:lnTo>
                <a:lnTo>
                  <a:pt x="275" y="640"/>
                </a:lnTo>
                <a:lnTo>
                  <a:pt x="275" y="640"/>
                </a:lnTo>
                <a:lnTo>
                  <a:pt x="276" y="640"/>
                </a:lnTo>
                <a:lnTo>
                  <a:pt x="276" y="640"/>
                </a:lnTo>
                <a:lnTo>
                  <a:pt x="276" y="640"/>
                </a:lnTo>
                <a:lnTo>
                  <a:pt x="276" y="640"/>
                </a:lnTo>
                <a:lnTo>
                  <a:pt x="276" y="640"/>
                </a:lnTo>
                <a:lnTo>
                  <a:pt x="277" y="640"/>
                </a:lnTo>
                <a:lnTo>
                  <a:pt x="277" y="640"/>
                </a:lnTo>
                <a:lnTo>
                  <a:pt x="277" y="640"/>
                </a:lnTo>
                <a:lnTo>
                  <a:pt x="277" y="640"/>
                </a:lnTo>
                <a:lnTo>
                  <a:pt x="279" y="640"/>
                </a:lnTo>
                <a:lnTo>
                  <a:pt x="279" y="640"/>
                </a:lnTo>
                <a:lnTo>
                  <a:pt x="279" y="640"/>
                </a:lnTo>
                <a:lnTo>
                  <a:pt x="279" y="640"/>
                </a:lnTo>
                <a:lnTo>
                  <a:pt x="279" y="640"/>
                </a:lnTo>
                <a:lnTo>
                  <a:pt x="280" y="640"/>
                </a:lnTo>
                <a:lnTo>
                  <a:pt x="280" y="640"/>
                </a:lnTo>
                <a:lnTo>
                  <a:pt x="280" y="640"/>
                </a:lnTo>
                <a:lnTo>
                  <a:pt x="280" y="640"/>
                </a:lnTo>
                <a:close/>
                <a:moveTo>
                  <a:pt x="284" y="637"/>
                </a:moveTo>
                <a:lnTo>
                  <a:pt x="276" y="637"/>
                </a:lnTo>
                <a:lnTo>
                  <a:pt x="276" y="621"/>
                </a:lnTo>
                <a:lnTo>
                  <a:pt x="284" y="621"/>
                </a:lnTo>
                <a:lnTo>
                  <a:pt x="284" y="637"/>
                </a:lnTo>
                <a:lnTo>
                  <a:pt x="284" y="637"/>
                </a:lnTo>
                <a:close/>
                <a:moveTo>
                  <a:pt x="284" y="589"/>
                </a:moveTo>
                <a:lnTo>
                  <a:pt x="276" y="589"/>
                </a:lnTo>
                <a:lnTo>
                  <a:pt x="276" y="574"/>
                </a:lnTo>
                <a:lnTo>
                  <a:pt x="284" y="574"/>
                </a:lnTo>
                <a:lnTo>
                  <a:pt x="284" y="589"/>
                </a:lnTo>
                <a:lnTo>
                  <a:pt x="284" y="589"/>
                </a:lnTo>
                <a:close/>
                <a:moveTo>
                  <a:pt x="284" y="543"/>
                </a:moveTo>
                <a:lnTo>
                  <a:pt x="282" y="543"/>
                </a:lnTo>
                <a:lnTo>
                  <a:pt x="280" y="544"/>
                </a:lnTo>
                <a:lnTo>
                  <a:pt x="266" y="544"/>
                </a:lnTo>
                <a:lnTo>
                  <a:pt x="266" y="537"/>
                </a:lnTo>
                <a:lnTo>
                  <a:pt x="280" y="537"/>
                </a:lnTo>
                <a:lnTo>
                  <a:pt x="284" y="537"/>
                </a:lnTo>
                <a:lnTo>
                  <a:pt x="284" y="541"/>
                </a:lnTo>
                <a:lnTo>
                  <a:pt x="284" y="543"/>
                </a:lnTo>
                <a:lnTo>
                  <a:pt x="284" y="543"/>
                </a:lnTo>
                <a:close/>
                <a:moveTo>
                  <a:pt x="235" y="537"/>
                </a:moveTo>
                <a:lnTo>
                  <a:pt x="235" y="544"/>
                </a:lnTo>
                <a:lnTo>
                  <a:pt x="219" y="544"/>
                </a:lnTo>
                <a:lnTo>
                  <a:pt x="219" y="537"/>
                </a:lnTo>
                <a:lnTo>
                  <a:pt x="235" y="537"/>
                </a:lnTo>
                <a:lnTo>
                  <a:pt x="235" y="537"/>
                </a:lnTo>
                <a:close/>
                <a:moveTo>
                  <a:pt x="187" y="537"/>
                </a:moveTo>
                <a:lnTo>
                  <a:pt x="187" y="544"/>
                </a:lnTo>
                <a:lnTo>
                  <a:pt x="172" y="544"/>
                </a:lnTo>
                <a:lnTo>
                  <a:pt x="172" y="537"/>
                </a:lnTo>
                <a:lnTo>
                  <a:pt x="187" y="537"/>
                </a:lnTo>
                <a:lnTo>
                  <a:pt x="187" y="537"/>
                </a:lnTo>
                <a:close/>
                <a:moveTo>
                  <a:pt x="140" y="537"/>
                </a:moveTo>
                <a:lnTo>
                  <a:pt x="140" y="544"/>
                </a:lnTo>
                <a:lnTo>
                  <a:pt x="124" y="544"/>
                </a:lnTo>
                <a:lnTo>
                  <a:pt x="124" y="537"/>
                </a:lnTo>
                <a:lnTo>
                  <a:pt x="140" y="537"/>
                </a:lnTo>
                <a:lnTo>
                  <a:pt x="140" y="537"/>
                </a:lnTo>
                <a:close/>
                <a:moveTo>
                  <a:pt x="93" y="537"/>
                </a:moveTo>
                <a:lnTo>
                  <a:pt x="93" y="544"/>
                </a:lnTo>
                <a:lnTo>
                  <a:pt x="77" y="544"/>
                </a:lnTo>
                <a:lnTo>
                  <a:pt x="77" y="537"/>
                </a:lnTo>
                <a:lnTo>
                  <a:pt x="93" y="537"/>
                </a:lnTo>
                <a:lnTo>
                  <a:pt x="93" y="537"/>
                </a:lnTo>
                <a:close/>
                <a:moveTo>
                  <a:pt x="46" y="537"/>
                </a:moveTo>
                <a:lnTo>
                  <a:pt x="46" y="544"/>
                </a:lnTo>
                <a:lnTo>
                  <a:pt x="30" y="544"/>
                </a:lnTo>
                <a:lnTo>
                  <a:pt x="30" y="537"/>
                </a:lnTo>
                <a:lnTo>
                  <a:pt x="46" y="537"/>
                </a:lnTo>
                <a:lnTo>
                  <a:pt x="46" y="537"/>
                </a:lnTo>
                <a:close/>
                <a:moveTo>
                  <a:pt x="8" y="535"/>
                </a:moveTo>
                <a:lnTo>
                  <a:pt x="0" y="535"/>
                </a:lnTo>
                <a:lnTo>
                  <a:pt x="0" y="519"/>
                </a:lnTo>
                <a:lnTo>
                  <a:pt x="8" y="519"/>
                </a:lnTo>
                <a:lnTo>
                  <a:pt x="8" y="535"/>
                </a:lnTo>
                <a:lnTo>
                  <a:pt x="8" y="535"/>
                </a:lnTo>
                <a:close/>
                <a:moveTo>
                  <a:pt x="8" y="488"/>
                </a:moveTo>
                <a:lnTo>
                  <a:pt x="0" y="488"/>
                </a:lnTo>
                <a:lnTo>
                  <a:pt x="0" y="472"/>
                </a:lnTo>
                <a:lnTo>
                  <a:pt x="8" y="472"/>
                </a:lnTo>
                <a:lnTo>
                  <a:pt x="8" y="488"/>
                </a:lnTo>
                <a:lnTo>
                  <a:pt x="8" y="488"/>
                </a:lnTo>
                <a:close/>
                <a:moveTo>
                  <a:pt x="8" y="441"/>
                </a:moveTo>
                <a:lnTo>
                  <a:pt x="0" y="441"/>
                </a:lnTo>
                <a:lnTo>
                  <a:pt x="0" y="425"/>
                </a:lnTo>
                <a:lnTo>
                  <a:pt x="8" y="425"/>
                </a:lnTo>
                <a:lnTo>
                  <a:pt x="8" y="441"/>
                </a:lnTo>
                <a:lnTo>
                  <a:pt x="8" y="441"/>
                </a:lnTo>
                <a:close/>
                <a:moveTo>
                  <a:pt x="8" y="393"/>
                </a:moveTo>
                <a:lnTo>
                  <a:pt x="0" y="393"/>
                </a:lnTo>
                <a:lnTo>
                  <a:pt x="0" y="378"/>
                </a:lnTo>
                <a:lnTo>
                  <a:pt x="8" y="378"/>
                </a:lnTo>
                <a:lnTo>
                  <a:pt x="8" y="393"/>
                </a:lnTo>
                <a:lnTo>
                  <a:pt x="8" y="393"/>
                </a:lnTo>
                <a:close/>
                <a:moveTo>
                  <a:pt x="8" y="346"/>
                </a:moveTo>
                <a:lnTo>
                  <a:pt x="0" y="346"/>
                </a:lnTo>
                <a:lnTo>
                  <a:pt x="0" y="330"/>
                </a:lnTo>
                <a:lnTo>
                  <a:pt x="8" y="330"/>
                </a:lnTo>
                <a:lnTo>
                  <a:pt x="8" y="346"/>
                </a:lnTo>
                <a:lnTo>
                  <a:pt x="8" y="346"/>
                </a:lnTo>
                <a:close/>
                <a:moveTo>
                  <a:pt x="8" y="299"/>
                </a:moveTo>
                <a:lnTo>
                  <a:pt x="0" y="299"/>
                </a:lnTo>
                <a:lnTo>
                  <a:pt x="0" y="283"/>
                </a:lnTo>
                <a:lnTo>
                  <a:pt x="8" y="283"/>
                </a:lnTo>
                <a:lnTo>
                  <a:pt x="8" y="299"/>
                </a:lnTo>
                <a:lnTo>
                  <a:pt x="8" y="299"/>
                </a:lnTo>
                <a:close/>
                <a:moveTo>
                  <a:pt x="8" y="253"/>
                </a:moveTo>
                <a:lnTo>
                  <a:pt x="0" y="253"/>
                </a:lnTo>
                <a:lnTo>
                  <a:pt x="0" y="237"/>
                </a:lnTo>
                <a:lnTo>
                  <a:pt x="8" y="237"/>
                </a:lnTo>
                <a:lnTo>
                  <a:pt x="8" y="253"/>
                </a:lnTo>
                <a:lnTo>
                  <a:pt x="8" y="253"/>
                </a:lnTo>
                <a:close/>
                <a:moveTo>
                  <a:pt x="8" y="205"/>
                </a:moveTo>
                <a:lnTo>
                  <a:pt x="0" y="205"/>
                </a:lnTo>
                <a:lnTo>
                  <a:pt x="0" y="189"/>
                </a:lnTo>
                <a:lnTo>
                  <a:pt x="8" y="189"/>
                </a:lnTo>
                <a:lnTo>
                  <a:pt x="8" y="205"/>
                </a:lnTo>
                <a:lnTo>
                  <a:pt x="8" y="205"/>
                </a:lnTo>
                <a:close/>
                <a:moveTo>
                  <a:pt x="8" y="158"/>
                </a:moveTo>
                <a:lnTo>
                  <a:pt x="0" y="158"/>
                </a:lnTo>
                <a:lnTo>
                  <a:pt x="0" y="142"/>
                </a:lnTo>
                <a:lnTo>
                  <a:pt x="8" y="142"/>
                </a:lnTo>
                <a:lnTo>
                  <a:pt x="8" y="158"/>
                </a:lnTo>
                <a:lnTo>
                  <a:pt x="8" y="158"/>
                </a:lnTo>
                <a:close/>
                <a:moveTo>
                  <a:pt x="8" y="111"/>
                </a:moveTo>
                <a:lnTo>
                  <a:pt x="0" y="111"/>
                </a:lnTo>
                <a:lnTo>
                  <a:pt x="0" y="95"/>
                </a:lnTo>
                <a:lnTo>
                  <a:pt x="8" y="95"/>
                </a:lnTo>
                <a:lnTo>
                  <a:pt x="8" y="111"/>
                </a:lnTo>
                <a:lnTo>
                  <a:pt x="8" y="111"/>
                </a:lnTo>
                <a:close/>
                <a:moveTo>
                  <a:pt x="8" y="63"/>
                </a:moveTo>
                <a:lnTo>
                  <a:pt x="0" y="63"/>
                </a:lnTo>
                <a:lnTo>
                  <a:pt x="0" y="48"/>
                </a:lnTo>
                <a:lnTo>
                  <a:pt x="8" y="48"/>
                </a:lnTo>
                <a:lnTo>
                  <a:pt x="8" y="63"/>
                </a:lnTo>
                <a:close/>
              </a:path>
            </a:pathLst>
          </a:custGeom>
          <a:solidFill>
            <a:srgbClr val="8497B0"/>
          </a:solidFill>
          <a:ln>
            <a:solidFill>
              <a:schemeClr val="accent1">
                <a:lumMod val="9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77">
            <a:extLst>
              <a:ext uri="{FF2B5EF4-FFF2-40B4-BE49-F238E27FC236}">
                <a16:creationId xmlns="" xmlns:a16="http://schemas.microsoft.com/office/drawing/2014/main" id="{40AA9F33-1992-4795-999D-BC7DD96059A3}"/>
              </a:ext>
            </a:extLst>
          </p:cNvPr>
          <p:cNvSpPr>
            <a:spLocks noEditPoints="1"/>
          </p:cNvSpPr>
          <p:nvPr/>
        </p:nvSpPr>
        <p:spPr bwMode="auto">
          <a:xfrm>
            <a:off x="4534346" y="1989138"/>
            <a:ext cx="558800" cy="757237"/>
          </a:xfrm>
          <a:custGeom>
            <a:avLst/>
            <a:gdLst>
              <a:gd name="T0" fmla="*/ 344 w 352"/>
              <a:gd name="T1" fmla="*/ 434 h 477"/>
              <a:gd name="T2" fmla="*/ 342 w 352"/>
              <a:gd name="T3" fmla="*/ 429 h 477"/>
              <a:gd name="T4" fmla="*/ 339 w 352"/>
              <a:gd name="T5" fmla="*/ 423 h 477"/>
              <a:gd name="T6" fmla="*/ 335 w 352"/>
              <a:gd name="T7" fmla="*/ 419 h 477"/>
              <a:gd name="T8" fmla="*/ 330 w 352"/>
              <a:gd name="T9" fmla="*/ 415 h 477"/>
              <a:gd name="T10" fmla="*/ 325 w 352"/>
              <a:gd name="T11" fmla="*/ 412 h 477"/>
              <a:gd name="T12" fmla="*/ 319 w 352"/>
              <a:gd name="T13" fmla="*/ 411 h 477"/>
              <a:gd name="T14" fmla="*/ 312 w 352"/>
              <a:gd name="T15" fmla="*/ 411 h 477"/>
              <a:gd name="T16" fmla="*/ 307 w 352"/>
              <a:gd name="T17" fmla="*/ 412 h 477"/>
              <a:gd name="T18" fmla="*/ 301 w 352"/>
              <a:gd name="T19" fmla="*/ 414 h 477"/>
              <a:gd name="T20" fmla="*/ 295 w 352"/>
              <a:gd name="T21" fmla="*/ 416 h 477"/>
              <a:gd name="T22" fmla="*/ 291 w 352"/>
              <a:gd name="T23" fmla="*/ 421 h 477"/>
              <a:gd name="T24" fmla="*/ 287 w 352"/>
              <a:gd name="T25" fmla="*/ 427 h 477"/>
              <a:gd name="T26" fmla="*/ 285 w 352"/>
              <a:gd name="T27" fmla="*/ 432 h 477"/>
              <a:gd name="T28" fmla="*/ 284 w 352"/>
              <a:gd name="T29" fmla="*/ 438 h 477"/>
              <a:gd name="T30" fmla="*/ 285 w 352"/>
              <a:gd name="T31" fmla="*/ 445 h 477"/>
              <a:gd name="T32" fmla="*/ 286 w 352"/>
              <a:gd name="T33" fmla="*/ 450 h 477"/>
              <a:gd name="T34" fmla="*/ 290 w 352"/>
              <a:gd name="T35" fmla="*/ 456 h 477"/>
              <a:gd name="T36" fmla="*/ 293 w 352"/>
              <a:gd name="T37" fmla="*/ 460 h 477"/>
              <a:gd name="T38" fmla="*/ 298 w 352"/>
              <a:gd name="T39" fmla="*/ 465 h 477"/>
              <a:gd name="T40" fmla="*/ 303 w 352"/>
              <a:gd name="T41" fmla="*/ 467 h 477"/>
              <a:gd name="T42" fmla="*/ 309 w 352"/>
              <a:gd name="T43" fmla="*/ 469 h 477"/>
              <a:gd name="T44" fmla="*/ 316 w 352"/>
              <a:gd name="T45" fmla="*/ 469 h 477"/>
              <a:gd name="T46" fmla="*/ 322 w 352"/>
              <a:gd name="T47" fmla="*/ 468 h 477"/>
              <a:gd name="T48" fmla="*/ 328 w 352"/>
              <a:gd name="T49" fmla="*/ 466 h 477"/>
              <a:gd name="T50" fmla="*/ 333 w 352"/>
              <a:gd name="T51" fmla="*/ 464 h 477"/>
              <a:gd name="T52" fmla="*/ 337 w 352"/>
              <a:gd name="T53" fmla="*/ 459 h 477"/>
              <a:gd name="T54" fmla="*/ 340 w 352"/>
              <a:gd name="T55" fmla="*/ 454 h 477"/>
              <a:gd name="T56" fmla="*/ 343 w 352"/>
              <a:gd name="T57" fmla="*/ 448 h 477"/>
              <a:gd name="T58" fmla="*/ 344 w 352"/>
              <a:gd name="T59" fmla="*/ 442 h 477"/>
              <a:gd name="T60" fmla="*/ 323 w 352"/>
              <a:gd name="T61" fmla="*/ 403 h 477"/>
              <a:gd name="T62" fmla="*/ 330 w 352"/>
              <a:gd name="T63" fmla="*/ 406 h 477"/>
              <a:gd name="T64" fmla="*/ 337 w 352"/>
              <a:gd name="T65" fmla="*/ 410 h 477"/>
              <a:gd name="T66" fmla="*/ 343 w 352"/>
              <a:gd name="T67" fmla="*/ 415 h 477"/>
              <a:gd name="T68" fmla="*/ 347 w 352"/>
              <a:gd name="T69" fmla="*/ 421 h 477"/>
              <a:gd name="T70" fmla="*/ 351 w 352"/>
              <a:gd name="T71" fmla="*/ 429 h 477"/>
              <a:gd name="T72" fmla="*/ 352 w 352"/>
              <a:gd name="T73" fmla="*/ 437 h 477"/>
              <a:gd name="T74" fmla="*/ 352 w 352"/>
              <a:gd name="T75" fmla="*/ 445 h 477"/>
              <a:gd name="T76" fmla="*/ 349 w 352"/>
              <a:gd name="T77" fmla="*/ 453 h 477"/>
              <a:gd name="T78" fmla="*/ 346 w 352"/>
              <a:gd name="T79" fmla="*/ 459 h 477"/>
              <a:gd name="T80" fmla="*/ 342 w 352"/>
              <a:gd name="T81" fmla="*/ 465 h 477"/>
              <a:gd name="T82" fmla="*/ 336 w 352"/>
              <a:gd name="T83" fmla="*/ 471 h 477"/>
              <a:gd name="T84" fmla="*/ 329 w 352"/>
              <a:gd name="T85" fmla="*/ 474 h 477"/>
              <a:gd name="T86" fmla="*/ 322 w 352"/>
              <a:gd name="T87" fmla="*/ 477 h 477"/>
              <a:gd name="T88" fmla="*/ 314 w 352"/>
              <a:gd name="T89" fmla="*/ 477 h 477"/>
              <a:gd name="T90" fmla="*/ 305 w 352"/>
              <a:gd name="T91" fmla="*/ 477 h 477"/>
              <a:gd name="T92" fmla="*/ 299 w 352"/>
              <a:gd name="T93" fmla="*/ 474 h 477"/>
              <a:gd name="T94" fmla="*/ 292 w 352"/>
              <a:gd name="T95" fmla="*/ 471 h 477"/>
              <a:gd name="T96" fmla="*/ 286 w 352"/>
              <a:gd name="T97" fmla="*/ 465 h 477"/>
              <a:gd name="T98" fmla="*/ 282 w 352"/>
              <a:gd name="T99" fmla="*/ 459 h 477"/>
              <a:gd name="T100" fmla="*/ 278 w 352"/>
              <a:gd name="T101" fmla="*/ 451 h 477"/>
              <a:gd name="T102" fmla="*/ 277 w 352"/>
              <a:gd name="T103" fmla="*/ 445 h 477"/>
              <a:gd name="T104" fmla="*/ 277 w 352"/>
              <a:gd name="T105" fmla="*/ 436 h 477"/>
              <a:gd name="T106" fmla="*/ 278 w 352"/>
              <a:gd name="T107" fmla="*/ 428 h 477"/>
              <a:gd name="T108" fmla="*/ 282 w 352"/>
              <a:gd name="T109" fmla="*/ 421 h 477"/>
              <a:gd name="T110" fmla="*/ 286 w 352"/>
              <a:gd name="T111" fmla="*/ 415 h 477"/>
              <a:gd name="T112" fmla="*/ 292 w 352"/>
              <a:gd name="T113" fmla="*/ 410 h 477"/>
              <a:gd name="T114" fmla="*/ 299 w 352"/>
              <a:gd name="T115" fmla="*/ 406 h 477"/>
              <a:gd name="T116" fmla="*/ 305 w 352"/>
              <a:gd name="T117" fmla="*/ 403 h 477"/>
              <a:gd name="T118" fmla="*/ 318 w 352"/>
              <a:gd name="T119" fmla="*/ 317 h 477"/>
              <a:gd name="T120" fmla="*/ 54 w 352"/>
              <a:gd name="T121" fmla="*/ 282 h 477"/>
              <a:gd name="T122" fmla="*/ 8 w 352"/>
              <a:gd name="T123" fmla="*/ 62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52" h="477">
                <a:moveTo>
                  <a:pt x="8" y="16"/>
                </a:moveTo>
                <a:lnTo>
                  <a:pt x="0" y="16"/>
                </a:lnTo>
                <a:lnTo>
                  <a:pt x="0" y="0"/>
                </a:lnTo>
                <a:lnTo>
                  <a:pt x="8" y="0"/>
                </a:lnTo>
                <a:lnTo>
                  <a:pt x="8" y="16"/>
                </a:lnTo>
                <a:lnTo>
                  <a:pt x="8" y="16"/>
                </a:lnTo>
                <a:close/>
                <a:moveTo>
                  <a:pt x="344" y="440"/>
                </a:moveTo>
                <a:lnTo>
                  <a:pt x="344" y="440"/>
                </a:lnTo>
                <a:lnTo>
                  <a:pt x="344" y="440"/>
                </a:lnTo>
                <a:lnTo>
                  <a:pt x="344" y="439"/>
                </a:lnTo>
                <a:lnTo>
                  <a:pt x="344" y="439"/>
                </a:lnTo>
                <a:lnTo>
                  <a:pt x="344" y="439"/>
                </a:lnTo>
                <a:lnTo>
                  <a:pt x="344" y="439"/>
                </a:lnTo>
                <a:lnTo>
                  <a:pt x="344" y="439"/>
                </a:lnTo>
                <a:lnTo>
                  <a:pt x="344" y="439"/>
                </a:lnTo>
                <a:lnTo>
                  <a:pt x="344" y="438"/>
                </a:lnTo>
                <a:lnTo>
                  <a:pt x="344" y="438"/>
                </a:lnTo>
                <a:lnTo>
                  <a:pt x="344" y="438"/>
                </a:lnTo>
                <a:lnTo>
                  <a:pt x="344" y="438"/>
                </a:lnTo>
                <a:lnTo>
                  <a:pt x="344" y="438"/>
                </a:lnTo>
                <a:lnTo>
                  <a:pt x="344" y="438"/>
                </a:lnTo>
                <a:lnTo>
                  <a:pt x="344" y="437"/>
                </a:lnTo>
                <a:lnTo>
                  <a:pt x="344" y="437"/>
                </a:lnTo>
                <a:lnTo>
                  <a:pt x="344" y="437"/>
                </a:lnTo>
                <a:lnTo>
                  <a:pt x="344" y="437"/>
                </a:lnTo>
                <a:lnTo>
                  <a:pt x="344" y="437"/>
                </a:lnTo>
                <a:lnTo>
                  <a:pt x="344" y="437"/>
                </a:lnTo>
                <a:lnTo>
                  <a:pt x="344" y="436"/>
                </a:lnTo>
                <a:lnTo>
                  <a:pt x="344" y="436"/>
                </a:lnTo>
                <a:lnTo>
                  <a:pt x="344" y="436"/>
                </a:lnTo>
                <a:lnTo>
                  <a:pt x="344" y="436"/>
                </a:lnTo>
                <a:lnTo>
                  <a:pt x="344" y="436"/>
                </a:lnTo>
                <a:lnTo>
                  <a:pt x="344" y="436"/>
                </a:lnTo>
                <a:lnTo>
                  <a:pt x="344" y="434"/>
                </a:lnTo>
                <a:lnTo>
                  <a:pt x="344" y="434"/>
                </a:lnTo>
                <a:lnTo>
                  <a:pt x="344" y="434"/>
                </a:lnTo>
                <a:lnTo>
                  <a:pt x="344" y="434"/>
                </a:lnTo>
                <a:lnTo>
                  <a:pt x="344" y="434"/>
                </a:lnTo>
                <a:lnTo>
                  <a:pt x="344" y="434"/>
                </a:lnTo>
                <a:lnTo>
                  <a:pt x="344" y="433"/>
                </a:lnTo>
                <a:lnTo>
                  <a:pt x="344" y="433"/>
                </a:lnTo>
                <a:lnTo>
                  <a:pt x="343" y="433"/>
                </a:lnTo>
                <a:lnTo>
                  <a:pt x="343" y="433"/>
                </a:lnTo>
                <a:lnTo>
                  <a:pt x="343" y="433"/>
                </a:lnTo>
                <a:lnTo>
                  <a:pt x="343" y="433"/>
                </a:lnTo>
                <a:lnTo>
                  <a:pt x="343" y="432"/>
                </a:lnTo>
                <a:lnTo>
                  <a:pt x="343" y="432"/>
                </a:lnTo>
                <a:lnTo>
                  <a:pt x="343" y="432"/>
                </a:lnTo>
                <a:lnTo>
                  <a:pt x="343" y="432"/>
                </a:lnTo>
                <a:lnTo>
                  <a:pt x="343" y="432"/>
                </a:lnTo>
                <a:lnTo>
                  <a:pt x="343" y="432"/>
                </a:lnTo>
                <a:lnTo>
                  <a:pt x="343" y="432"/>
                </a:lnTo>
                <a:lnTo>
                  <a:pt x="343" y="431"/>
                </a:lnTo>
                <a:lnTo>
                  <a:pt x="343" y="431"/>
                </a:lnTo>
                <a:lnTo>
                  <a:pt x="343" y="431"/>
                </a:lnTo>
                <a:lnTo>
                  <a:pt x="343" y="431"/>
                </a:lnTo>
                <a:lnTo>
                  <a:pt x="343" y="431"/>
                </a:lnTo>
                <a:lnTo>
                  <a:pt x="343" y="431"/>
                </a:lnTo>
                <a:lnTo>
                  <a:pt x="343" y="430"/>
                </a:lnTo>
                <a:lnTo>
                  <a:pt x="343" y="430"/>
                </a:lnTo>
                <a:lnTo>
                  <a:pt x="343" y="430"/>
                </a:lnTo>
                <a:lnTo>
                  <a:pt x="343" y="430"/>
                </a:lnTo>
                <a:lnTo>
                  <a:pt x="343" y="430"/>
                </a:lnTo>
                <a:lnTo>
                  <a:pt x="342" y="430"/>
                </a:lnTo>
                <a:lnTo>
                  <a:pt x="342" y="430"/>
                </a:lnTo>
                <a:lnTo>
                  <a:pt x="342" y="429"/>
                </a:lnTo>
                <a:lnTo>
                  <a:pt x="342" y="429"/>
                </a:lnTo>
                <a:lnTo>
                  <a:pt x="342" y="429"/>
                </a:lnTo>
                <a:lnTo>
                  <a:pt x="342" y="429"/>
                </a:lnTo>
                <a:lnTo>
                  <a:pt x="342" y="429"/>
                </a:lnTo>
                <a:lnTo>
                  <a:pt x="342" y="429"/>
                </a:lnTo>
                <a:lnTo>
                  <a:pt x="342" y="429"/>
                </a:lnTo>
                <a:lnTo>
                  <a:pt x="342" y="428"/>
                </a:lnTo>
                <a:lnTo>
                  <a:pt x="342" y="428"/>
                </a:lnTo>
                <a:lnTo>
                  <a:pt x="342" y="428"/>
                </a:lnTo>
                <a:lnTo>
                  <a:pt x="342" y="428"/>
                </a:lnTo>
                <a:lnTo>
                  <a:pt x="342" y="428"/>
                </a:lnTo>
                <a:lnTo>
                  <a:pt x="342" y="428"/>
                </a:lnTo>
                <a:lnTo>
                  <a:pt x="342" y="428"/>
                </a:lnTo>
                <a:lnTo>
                  <a:pt x="340" y="427"/>
                </a:lnTo>
                <a:lnTo>
                  <a:pt x="340" y="427"/>
                </a:lnTo>
                <a:lnTo>
                  <a:pt x="340" y="427"/>
                </a:lnTo>
                <a:lnTo>
                  <a:pt x="340" y="427"/>
                </a:lnTo>
                <a:lnTo>
                  <a:pt x="340" y="427"/>
                </a:lnTo>
                <a:lnTo>
                  <a:pt x="340" y="427"/>
                </a:lnTo>
                <a:lnTo>
                  <a:pt x="340" y="427"/>
                </a:lnTo>
                <a:lnTo>
                  <a:pt x="340" y="425"/>
                </a:lnTo>
                <a:lnTo>
                  <a:pt x="340" y="425"/>
                </a:lnTo>
                <a:lnTo>
                  <a:pt x="340" y="425"/>
                </a:lnTo>
                <a:lnTo>
                  <a:pt x="340" y="425"/>
                </a:lnTo>
                <a:lnTo>
                  <a:pt x="340" y="425"/>
                </a:lnTo>
                <a:lnTo>
                  <a:pt x="340" y="425"/>
                </a:lnTo>
                <a:lnTo>
                  <a:pt x="339" y="425"/>
                </a:lnTo>
                <a:lnTo>
                  <a:pt x="339" y="424"/>
                </a:lnTo>
                <a:lnTo>
                  <a:pt x="339" y="424"/>
                </a:lnTo>
                <a:lnTo>
                  <a:pt x="339" y="424"/>
                </a:lnTo>
                <a:lnTo>
                  <a:pt x="339" y="424"/>
                </a:lnTo>
                <a:lnTo>
                  <a:pt x="339" y="424"/>
                </a:lnTo>
                <a:lnTo>
                  <a:pt x="339" y="424"/>
                </a:lnTo>
                <a:lnTo>
                  <a:pt x="339" y="424"/>
                </a:lnTo>
                <a:lnTo>
                  <a:pt x="339" y="423"/>
                </a:lnTo>
                <a:lnTo>
                  <a:pt x="339" y="423"/>
                </a:lnTo>
                <a:lnTo>
                  <a:pt x="339" y="423"/>
                </a:lnTo>
                <a:lnTo>
                  <a:pt x="339" y="423"/>
                </a:lnTo>
                <a:lnTo>
                  <a:pt x="338" y="423"/>
                </a:lnTo>
                <a:lnTo>
                  <a:pt x="338" y="423"/>
                </a:lnTo>
                <a:lnTo>
                  <a:pt x="338" y="423"/>
                </a:lnTo>
                <a:lnTo>
                  <a:pt x="338" y="423"/>
                </a:lnTo>
                <a:lnTo>
                  <a:pt x="338" y="422"/>
                </a:lnTo>
                <a:lnTo>
                  <a:pt x="338" y="422"/>
                </a:lnTo>
                <a:lnTo>
                  <a:pt x="338" y="422"/>
                </a:lnTo>
                <a:lnTo>
                  <a:pt x="338" y="422"/>
                </a:lnTo>
                <a:lnTo>
                  <a:pt x="338" y="422"/>
                </a:lnTo>
                <a:lnTo>
                  <a:pt x="338" y="422"/>
                </a:lnTo>
                <a:lnTo>
                  <a:pt x="338" y="422"/>
                </a:lnTo>
                <a:lnTo>
                  <a:pt x="337" y="422"/>
                </a:lnTo>
                <a:lnTo>
                  <a:pt x="337" y="421"/>
                </a:lnTo>
                <a:lnTo>
                  <a:pt x="337" y="421"/>
                </a:lnTo>
                <a:lnTo>
                  <a:pt x="337" y="421"/>
                </a:lnTo>
                <a:lnTo>
                  <a:pt x="337" y="421"/>
                </a:lnTo>
                <a:lnTo>
                  <a:pt x="337" y="421"/>
                </a:lnTo>
                <a:lnTo>
                  <a:pt x="337" y="421"/>
                </a:lnTo>
                <a:lnTo>
                  <a:pt x="337" y="421"/>
                </a:lnTo>
                <a:lnTo>
                  <a:pt x="337" y="421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19"/>
                </a:lnTo>
                <a:lnTo>
                  <a:pt x="335" y="419"/>
                </a:lnTo>
                <a:lnTo>
                  <a:pt x="335" y="419"/>
                </a:lnTo>
                <a:lnTo>
                  <a:pt x="335" y="419"/>
                </a:lnTo>
                <a:lnTo>
                  <a:pt x="335" y="419"/>
                </a:lnTo>
                <a:lnTo>
                  <a:pt x="335" y="419"/>
                </a:lnTo>
                <a:lnTo>
                  <a:pt x="335" y="419"/>
                </a:lnTo>
                <a:lnTo>
                  <a:pt x="335" y="419"/>
                </a:lnTo>
                <a:lnTo>
                  <a:pt x="335" y="419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3" y="416"/>
                </a:lnTo>
                <a:lnTo>
                  <a:pt x="333" y="416"/>
                </a:lnTo>
                <a:lnTo>
                  <a:pt x="333" y="416"/>
                </a:lnTo>
                <a:lnTo>
                  <a:pt x="333" y="416"/>
                </a:lnTo>
                <a:lnTo>
                  <a:pt x="333" y="416"/>
                </a:lnTo>
                <a:lnTo>
                  <a:pt x="333" y="416"/>
                </a:lnTo>
                <a:lnTo>
                  <a:pt x="333" y="416"/>
                </a:lnTo>
                <a:lnTo>
                  <a:pt x="333" y="416"/>
                </a:lnTo>
                <a:lnTo>
                  <a:pt x="331" y="416"/>
                </a:lnTo>
                <a:lnTo>
                  <a:pt x="331" y="416"/>
                </a:lnTo>
                <a:lnTo>
                  <a:pt x="331" y="416"/>
                </a:lnTo>
                <a:lnTo>
                  <a:pt x="331" y="415"/>
                </a:lnTo>
                <a:lnTo>
                  <a:pt x="331" y="415"/>
                </a:lnTo>
                <a:lnTo>
                  <a:pt x="331" y="415"/>
                </a:lnTo>
                <a:lnTo>
                  <a:pt x="331" y="415"/>
                </a:lnTo>
                <a:lnTo>
                  <a:pt x="330" y="415"/>
                </a:lnTo>
                <a:lnTo>
                  <a:pt x="330" y="415"/>
                </a:lnTo>
                <a:lnTo>
                  <a:pt x="330" y="415"/>
                </a:lnTo>
                <a:lnTo>
                  <a:pt x="330" y="415"/>
                </a:lnTo>
                <a:lnTo>
                  <a:pt x="330" y="415"/>
                </a:lnTo>
                <a:lnTo>
                  <a:pt x="330" y="415"/>
                </a:lnTo>
                <a:lnTo>
                  <a:pt x="330" y="415"/>
                </a:lnTo>
                <a:lnTo>
                  <a:pt x="330" y="414"/>
                </a:lnTo>
                <a:lnTo>
                  <a:pt x="329" y="414"/>
                </a:lnTo>
                <a:lnTo>
                  <a:pt x="329" y="414"/>
                </a:lnTo>
                <a:lnTo>
                  <a:pt x="329" y="414"/>
                </a:lnTo>
                <a:lnTo>
                  <a:pt x="329" y="414"/>
                </a:lnTo>
                <a:lnTo>
                  <a:pt x="329" y="414"/>
                </a:lnTo>
                <a:lnTo>
                  <a:pt x="329" y="414"/>
                </a:lnTo>
                <a:lnTo>
                  <a:pt x="329" y="414"/>
                </a:lnTo>
                <a:lnTo>
                  <a:pt x="328" y="414"/>
                </a:lnTo>
                <a:lnTo>
                  <a:pt x="328" y="414"/>
                </a:lnTo>
                <a:lnTo>
                  <a:pt x="328" y="414"/>
                </a:lnTo>
                <a:lnTo>
                  <a:pt x="328" y="414"/>
                </a:lnTo>
                <a:lnTo>
                  <a:pt x="328" y="414"/>
                </a:lnTo>
                <a:lnTo>
                  <a:pt x="328" y="413"/>
                </a:lnTo>
                <a:lnTo>
                  <a:pt x="328" y="413"/>
                </a:lnTo>
                <a:lnTo>
                  <a:pt x="327" y="413"/>
                </a:lnTo>
                <a:lnTo>
                  <a:pt x="327" y="413"/>
                </a:lnTo>
                <a:lnTo>
                  <a:pt x="327" y="413"/>
                </a:lnTo>
                <a:lnTo>
                  <a:pt x="327" y="413"/>
                </a:lnTo>
                <a:lnTo>
                  <a:pt x="327" y="413"/>
                </a:lnTo>
                <a:lnTo>
                  <a:pt x="327" y="413"/>
                </a:lnTo>
                <a:lnTo>
                  <a:pt x="327" y="413"/>
                </a:lnTo>
                <a:lnTo>
                  <a:pt x="326" y="413"/>
                </a:lnTo>
                <a:lnTo>
                  <a:pt x="326" y="413"/>
                </a:lnTo>
                <a:lnTo>
                  <a:pt x="326" y="413"/>
                </a:lnTo>
                <a:lnTo>
                  <a:pt x="326" y="413"/>
                </a:lnTo>
                <a:lnTo>
                  <a:pt x="326" y="413"/>
                </a:lnTo>
                <a:lnTo>
                  <a:pt x="326" y="412"/>
                </a:lnTo>
                <a:lnTo>
                  <a:pt x="326" y="412"/>
                </a:lnTo>
                <a:lnTo>
                  <a:pt x="325" y="412"/>
                </a:lnTo>
                <a:lnTo>
                  <a:pt x="325" y="412"/>
                </a:lnTo>
                <a:lnTo>
                  <a:pt x="325" y="412"/>
                </a:lnTo>
                <a:lnTo>
                  <a:pt x="325" y="412"/>
                </a:lnTo>
                <a:lnTo>
                  <a:pt x="325" y="412"/>
                </a:lnTo>
                <a:lnTo>
                  <a:pt x="325" y="412"/>
                </a:lnTo>
                <a:lnTo>
                  <a:pt x="325" y="412"/>
                </a:lnTo>
                <a:lnTo>
                  <a:pt x="323" y="412"/>
                </a:lnTo>
                <a:lnTo>
                  <a:pt x="323" y="412"/>
                </a:lnTo>
                <a:lnTo>
                  <a:pt x="323" y="412"/>
                </a:lnTo>
                <a:lnTo>
                  <a:pt x="323" y="412"/>
                </a:lnTo>
                <a:lnTo>
                  <a:pt x="323" y="412"/>
                </a:lnTo>
                <a:lnTo>
                  <a:pt x="323" y="412"/>
                </a:lnTo>
                <a:lnTo>
                  <a:pt x="322" y="412"/>
                </a:lnTo>
                <a:lnTo>
                  <a:pt x="322" y="412"/>
                </a:lnTo>
                <a:lnTo>
                  <a:pt x="322" y="412"/>
                </a:lnTo>
                <a:lnTo>
                  <a:pt x="322" y="412"/>
                </a:lnTo>
                <a:lnTo>
                  <a:pt x="322" y="412"/>
                </a:lnTo>
                <a:lnTo>
                  <a:pt x="322" y="411"/>
                </a:lnTo>
                <a:lnTo>
                  <a:pt x="322" y="411"/>
                </a:lnTo>
                <a:lnTo>
                  <a:pt x="321" y="411"/>
                </a:lnTo>
                <a:lnTo>
                  <a:pt x="321" y="411"/>
                </a:lnTo>
                <a:lnTo>
                  <a:pt x="321" y="411"/>
                </a:lnTo>
                <a:lnTo>
                  <a:pt x="321" y="411"/>
                </a:lnTo>
                <a:lnTo>
                  <a:pt x="321" y="411"/>
                </a:lnTo>
                <a:lnTo>
                  <a:pt x="321" y="411"/>
                </a:lnTo>
                <a:lnTo>
                  <a:pt x="320" y="411"/>
                </a:lnTo>
                <a:lnTo>
                  <a:pt x="320" y="411"/>
                </a:lnTo>
                <a:lnTo>
                  <a:pt x="320" y="411"/>
                </a:lnTo>
                <a:lnTo>
                  <a:pt x="320" y="411"/>
                </a:lnTo>
                <a:lnTo>
                  <a:pt x="320" y="411"/>
                </a:lnTo>
                <a:lnTo>
                  <a:pt x="320" y="411"/>
                </a:lnTo>
                <a:lnTo>
                  <a:pt x="319" y="411"/>
                </a:lnTo>
                <a:lnTo>
                  <a:pt x="319" y="411"/>
                </a:lnTo>
                <a:lnTo>
                  <a:pt x="319" y="411"/>
                </a:lnTo>
                <a:lnTo>
                  <a:pt x="319" y="411"/>
                </a:lnTo>
                <a:lnTo>
                  <a:pt x="319" y="411"/>
                </a:lnTo>
                <a:lnTo>
                  <a:pt x="319" y="411"/>
                </a:lnTo>
                <a:lnTo>
                  <a:pt x="318" y="411"/>
                </a:lnTo>
                <a:lnTo>
                  <a:pt x="318" y="411"/>
                </a:lnTo>
                <a:lnTo>
                  <a:pt x="318" y="411"/>
                </a:lnTo>
                <a:lnTo>
                  <a:pt x="318" y="411"/>
                </a:lnTo>
                <a:lnTo>
                  <a:pt x="318" y="411"/>
                </a:lnTo>
                <a:lnTo>
                  <a:pt x="318" y="411"/>
                </a:lnTo>
                <a:lnTo>
                  <a:pt x="317" y="411"/>
                </a:lnTo>
                <a:lnTo>
                  <a:pt x="317" y="411"/>
                </a:lnTo>
                <a:lnTo>
                  <a:pt x="317" y="411"/>
                </a:lnTo>
                <a:lnTo>
                  <a:pt x="317" y="411"/>
                </a:lnTo>
                <a:lnTo>
                  <a:pt x="317" y="411"/>
                </a:lnTo>
                <a:lnTo>
                  <a:pt x="317" y="411"/>
                </a:lnTo>
                <a:lnTo>
                  <a:pt x="316" y="411"/>
                </a:lnTo>
                <a:lnTo>
                  <a:pt x="316" y="411"/>
                </a:lnTo>
                <a:lnTo>
                  <a:pt x="316" y="411"/>
                </a:lnTo>
                <a:lnTo>
                  <a:pt x="316" y="411"/>
                </a:lnTo>
                <a:lnTo>
                  <a:pt x="316" y="411"/>
                </a:lnTo>
                <a:lnTo>
                  <a:pt x="316" y="411"/>
                </a:lnTo>
                <a:lnTo>
                  <a:pt x="314" y="411"/>
                </a:lnTo>
                <a:lnTo>
                  <a:pt x="314" y="411"/>
                </a:lnTo>
                <a:lnTo>
                  <a:pt x="314" y="411"/>
                </a:lnTo>
                <a:lnTo>
                  <a:pt x="314" y="411"/>
                </a:lnTo>
                <a:lnTo>
                  <a:pt x="314" y="411"/>
                </a:lnTo>
                <a:lnTo>
                  <a:pt x="314" y="411"/>
                </a:lnTo>
                <a:lnTo>
                  <a:pt x="313" y="411"/>
                </a:lnTo>
                <a:lnTo>
                  <a:pt x="313" y="411"/>
                </a:lnTo>
                <a:lnTo>
                  <a:pt x="313" y="411"/>
                </a:lnTo>
                <a:lnTo>
                  <a:pt x="313" y="411"/>
                </a:lnTo>
                <a:lnTo>
                  <a:pt x="313" y="411"/>
                </a:lnTo>
                <a:lnTo>
                  <a:pt x="313" y="411"/>
                </a:lnTo>
                <a:lnTo>
                  <a:pt x="312" y="411"/>
                </a:lnTo>
                <a:lnTo>
                  <a:pt x="312" y="411"/>
                </a:lnTo>
                <a:lnTo>
                  <a:pt x="312" y="411"/>
                </a:lnTo>
                <a:lnTo>
                  <a:pt x="312" y="411"/>
                </a:lnTo>
                <a:lnTo>
                  <a:pt x="312" y="411"/>
                </a:lnTo>
                <a:lnTo>
                  <a:pt x="312" y="411"/>
                </a:lnTo>
                <a:lnTo>
                  <a:pt x="311" y="411"/>
                </a:lnTo>
                <a:lnTo>
                  <a:pt x="311" y="411"/>
                </a:lnTo>
                <a:lnTo>
                  <a:pt x="311" y="411"/>
                </a:lnTo>
                <a:lnTo>
                  <a:pt x="311" y="411"/>
                </a:lnTo>
                <a:lnTo>
                  <a:pt x="311" y="411"/>
                </a:lnTo>
                <a:lnTo>
                  <a:pt x="311" y="411"/>
                </a:lnTo>
                <a:lnTo>
                  <a:pt x="310" y="411"/>
                </a:lnTo>
                <a:lnTo>
                  <a:pt x="310" y="411"/>
                </a:lnTo>
                <a:lnTo>
                  <a:pt x="310" y="411"/>
                </a:lnTo>
                <a:lnTo>
                  <a:pt x="310" y="411"/>
                </a:lnTo>
                <a:lnTo>
                  <a:pt x="310" y="411"/>
                </a:lnTo>
                <a:lnTo>
                  <a:pt x="310" y="411"/>
                </a:lnTo>
                <a:lnTo>
                  <a:pt x="309" y="411"/>
                </a:lnTo>
                <a:lnTo>
                  <a:pt x="309" y="411"/>
                </a:lnTo>
                <a:lnTo>
                  <a:pt x="309" y="411"/>
                </a:lnTo>
                <a:lnTo>
                  <a:pt x="309" y="411"/>
                </a:lnTo>
                <a:lnTo>
                  <a:pt x="309" y="411"/>
                </a:lnTo>
                <a:lnTo>
                  <a:pt x="309" y="411"/>
                </a:lnTo>
                <a:lnTo>
                  <a:pt x="308" y="411"/>
                </a:lnTo>
                <a:lnTo>
                  <a:pt x="308" y="411"/>
                </a:lnTo>
                <a:lnTo>
                  <a:pt x="308" y="411"/>
                </a:lnTo>
                <a:lnTo>
                  <a:pt x="308" y="411"/>
                </a:lnTo>
                <a:lnTo>
                  <a:pt x="308" y="411"/>
                </a:lnTo>
                <a:lnTo>
                  <a:pt x="308" y="411"/>
                </a:lnTo>
                <a:lnTo>
                  <a:pt x="308" y="411"/>
                </a:lnTo>
                <a:lnTo>
                  <a:pt x="307" y="411"/>
                </a:lnTo>
                <a:lnTo>
                  <a:pt x="307" y="411"/>
                </a:lnTo>
                <a:lnTo>
                  <a:pt x="307" y="411"/>
                </a:lnTo>
                <a:lnTo>
                  <a:pt x="307" y="411"/>
                </a:lnTo>
                <a:lnTo>
                  <a:pt x="307" y="412"/>
                </a:lnTo>
                <a:lnTo>
                  <a:pt x="307" y="412"/>
                </a:lnTo>
                <a:lnTo>
                  <a:pt x="305" y="412"/>
                </a:lnTo>
                <a:lnTo>
                  <a:pt x="305" y="412"/>
                </a:lnTo>
                <a:lnTo>
                  <a:pt x="305" y="412"/>
                </a:lnTo>
                <a:lnTo>
                  <a:pt x="305" y="412"/>
                </a:lnTo>
                <a:lnTo>
                  <a:pt x="305" y="412"/>
                </a:lnTo>
                <a:lnTo>
                  <a:pt x="305" y="412"/>
                </a:lnTo>
                <a:lnTo>
                  <a:pt x="304" y="412"/>
                </a:lnTo>
                <a:lnTo>
                  <a:pt x="304" y="412"/>
                </a:lnTo>
                <a:lnTo>
                  <a:pt x="304" y="412"/>
                </a:lnTo>
                <a:lnTo>
                  <a:pt x="304" y="412"/>
                </a:lnTo>
                <a:lnTo>
                  <a:pt x="304" y="412"/>
                </a:lnTo>
                <a:lnTo>
                  <a:pt x="304" y="412"/>
                </a:lnTo>
                <a:lnTo>
                  <a:pt x="304" y="412"/>
                </a:lnTo>
                <a:lnTo>
                  <a:pt x="303" y="412"/>
                </a:lnTo>
                <a:lnTo>
                  <a:pt x="303" y="412"/>
                </a:lnTo>
                <a:lnTo>
                  <a:pt x="303" y="412"/>
                </a:lnTo>
                <a:lnTo>
                  <a:pt x="303" y="412"/>
                </a:lnTo>
                <a:lnTo>
                  <a:pt x="303" y="412"/>
                </a:lnTo>
                <a:lnTo>
                  <a:pt x="303" y="413"/>
                </a:lnTo>
                <a:lnTo>
                  <a:pt x="303" y="413"/>
                </a:lnTo>
                <a:lnTo>
                  <a:pt x="302" y="413"/>
                </a:lnTo>
                <a:lnTo>
                  <a:pt x="302" y="413"/>
                </a:lnTo>
                <a:lnTo>
                  <a:pt x="302" y="413"/>
                </a:lnTo>
                <a:lnTo>
                  <a:pt x="302" y="413"/>
                </a:lnTo>
                <a:lnTo>
                  <a:pt x="302" y="413"/>
                </a:lnTo>
                <a:lnTo>
                  <a:pt x="302" y="413"/>
                </a:lnTo>
                <a:lnTo>
                  <a:pt x="301" y="413"/>
                </a:lnTo>
                <a:lnTo>
                  <a:pt x="301" y="413"/>
                </a:lnTo>
                <a:lnTo>
                  <a:pt x="301" y="413"/>
                </a:lnTo>
                <a:lnTo>
                  <a:pt x="301" y="413"/>
                </a:lnTo>
                <a:lnTo>
                  <a:pt x="301" y="413"/>
                </a:lnTo>
                <a:lnTo>
                  <a:pt x="301" y="413"/>
                </a:lnTo>
                <a:lnTo>
                  <a:pt x="301" y="414"/>
                </a:lnTo>
                <a:lnTo>
                  <a:pt x="300" y="414"/>
                </a:lnTo>
                <a:lnTo>
                  <a:pt x="300" y="414"/>
                </a:lnTo>
                <a:lnTo>
                  <a:pt x="300" y="414"/>
                </a:lnTo>
                <a:lnTo>
                  <a:pt x="300" y="414"/>
                </a:lnTo>
                <a:lnTo>
                  <a:pt x="300" y="414"/>
                </a:lnTo>
                <a:lnTo>
                  <a:pt x="300" y="414"/>
                </a:lnTo>
                <a:lnTo>
                  <a:pt x="300" y="414"/>
                </a:lnTo>
                <a:lnTo>
                  <a:pt x="300" y="414"/>
                </a:lnTo>
                <a:lnTo>
                  <a:pt x="299" y="414"/>
                </a:lnTo>
                <a:lnTo>
                  <a:pt x="299" y="414"/>
                </a:lnTo>
                <a:lnTo>
                  <a:pt x="299" y="414"/>
                </a:lnTo>
                <a:lnTo>
                  <a:pt x="299" y="414"/>
                </a:lnTo>
                <a:lnTo>
                  <a:pt x="299" y="415"/>
                </a:lnTo>
                <a:lnTo>
                  <a:pt x="299" y="415"/>
                </a:lnTo>
                <a:lnTo>
                  <a:pt x="299" y="415"/>
                </a:lnTo>
                <a:lnTo>
                  <a:pt x="298" y="415"/>
                </a:lnTo>
                <a:lnTo>
                  <a:pt x="298" y="415"/>
                </a:lnTo>
                <a:lnTo>
                  <a:pt x="298" y="415"/>
                </a:lnTo>
                <a:lnTo>
                  <a:pt x="298" y="415"/>
                </a:lnTo>
                <a:lnTo>
                  <a:pt x="298" y="415"/>
                </a:lnTo>
                <a:lnTo>
                  <a:pt x="298" y="415"/>
                </a:lnTo>
                <a:lnTo>
                  <a:pt x="298" y="415"/>
                </a:lnTo>
                <a:lnTo>
                  <a:pt x="298" y="415"/>
                </a:lnTo>
                <a:lnTo>
                  <a:pt x="296" y="416"/>
                </a:lnTo>
                <a:lnTo>
                  <a:pt x="296" y="416"/>
                </a:lnTo>
                <a:lnTo>
                  <a:pt x="296" y="416"/>
                </a:lnTo>
                <a:lnTo>
                  <a:pt x="296" y="416"/>
                </a:lnTo>
                <a:lnTo>
                  <a:pt x="296" y="416"/>
                </a:lnTo>
                <a:lnTo>
                  <a:pt x="296" y="416"/>
                </a:lnTo>
                <a:lnTo>
                  <a:pt x="296" y="416"/>
                </a:lnTo>
                <a:lnTo>
                  <a:pt x="296" y="416"/>
                </a:lnTo>
                <a:lnTo>
                  <a:pt x="295" y="416"/>
                </a:lnTo>
                <a:lnTo>
                  <a:pt x="295" y="416"/>
                </a:lnTo>
                <a:lnTo>
                  <a:pt x="295" y="416"/>
                </a:lnTo>
                <a:lnTo>
                  <a:pt x="295" y="418"/>
                </a:lnTo>
                <a:lnTo>
                  <a:pt x="295" y="418"/>
                </a:lnTo>
                <a:lnTo>
                  <a:pt x="295" y="418"/>
                </a:lnTo>
                <a:lnTo>
                  <a:pt x="295" y="418"/>
                </a:lnTo>
                <a:lnTo>
                  <a:pt x="295" y="418"/>
                </a:lnTo>
                <a:lnTo>
                  <a:pt x="294" y="418"/>
                </a:lnTo>
                <a:lnTo>
                  <a:pt x="294" y="418"/>
                </a:lnTo>
                <a:lnTo>
                  <a:pt x="294" y="418"/>
                </a:lnTo>
                <a:lnTo>
                  <a:pt x="294" y="418"/>
                </a:lnTo>
                <a:lnTo>
                  <a:pt x="294" y="419"/>
                </a:lnTo>
                <a:lnTo>
                  <a:pt x="294" y="419"/>
                </a:lnTo>
                <a:lnTo>
                  <a:pt x="294" y="419"/>
                </a:lnTo>
                <a:lnTo>
                  <a:pt x="294" y="419"/>
                </a:lnTo>
                <a:lnTo>
                  <a:pt x="293" y="419"/>
                </a:lnTo>
                <a:lnTo>
                  <a:pt x="293" y="419"/>
                </a:lnTo>
                <a:lnTo>
                  <a:pt x="293" y="419"/>
                </a:lnTo>
                <a:lnTo>
                  <a:pt x="293" y="419"/>
                </a:lnTo>
                <a:lnTo>
                  <a:pt x="293" y="419"/>
                </a:lnTo>
                <a:lnTo>
                  <a:pt x="293" y="420"/>
                </a:lnTo>
                <a:lnTo>
                  <a:pt x="293" y="420"/>
                </a:lnTo>
                <a:lnTo>
                  <a:pt x="293" y="420"/>
                </a:lnTo>
                <a:lnTo>
                  <a:pt x="293" y="420"/>
                </a:lnTo>
                <a:lnTo>
                  <a:pt x="292" y="420"/>
                </a:lnTo>
                <a:lnTo>
                  <a:pt x="292" y="420"/>
                </a:lnTo>
                <a:lnTo>
                  <a:pt x="292" y="420"/>
                </a:lnTo>
                <a:lnTo>
                  <a:pt x="292" y="420"/>
                </a:lnTo>
                <a:lnTo>
                  <a:pt x="292" y="420"/>
                </a:lnTo>
                <a:lnTo>
                  <a:pt x="292" y="421"/>
                </a:lnTo>
                <a:lnTo>
                  <a:pt x="292" y="421"/>
                </a:lnTo>
                <a:lnTo>
                  <a:pt x="292" y="421"/>
                </a:lnTo>
                <a:lnTo>
                  <a:pt x="292" y="421"/>
                </a:lnTo>
                <a:lnTo>
                  <a:pt x="292" y="421"/>
                </a:lnTo>
                <a:lnTo>
                  <a:pt x="291" y="421"/>
                </a:lnTo>
                <a:lnTo>
                  <a:pt x="291" y="421"/>
                </a:lnTo>
                <a:lnTo>
                  <a:pt x="291" y="421"/>
                </a:lnTo>
                <a:lnTo>
                  <a:pt x="291" y="422"/>
                </a:lnTo>
                <a:lnTo>
                  <a:pt x="291" y="422"/>
                </a:lnTo>
                <a:lnTo>
                  <a:pt x="291" y="422"/>
                </a:lnTo>
                <a:lnTo>
                  <a:pt x="291" y="422"/>
                </a:lnTo>
                <a:lnTo>
                  <a:pt x="291" y="422"/>
                </a:lnTo>
                <a:lnTo>
                  <a:pt x="291" y="422"/>
                </a:lnTo>
                <a:lnTo>
                  <a:pt x="291" y="422"/>
                </a:lnTo>
                <a:lnTo>
                  <a:pt x="290" y="422"/>
                </a:lnTo>
                <a:lnTo>
                  <a:pt x="290" y="423"/>
                </a:lnTo>
                <a:lnTo>
                  <a:pt x="290" y="423"/>
                </a:lnTo>
                <a:lnTo>
                  <a:pt x="290" y="423"/>
                </a:lnTo>
                <a:lnTo>
                  <a:pt x="290" y="423"/>
                </a:lnTo>
                <a:lnTo>
                  <a:pt x="290" y="423"/>
                </a:lnTo>
                <a:lnTo>
                  <a:pt x="290" y="423"/>
                </a:lnTo>
                <a:lnTo>
                  <a:pt x="290" y="423"/>
                </a:lnTo>
                <a:lnTo>
                  <a:pt x="290" y="423"/>
                </a:lnTo>
                <a:lnTo>
                  <a:pt x="290" y="424"/>
                </a:lnTo>
                <a:lnTo>
                  <a:pt x="290" y="424"/>
                </a:lnTo>
                <a:lnTo>
                  <a:pt x="289" y="424"/>
                </a:lnTo>
                <a:lnTo>
                  <a:pt x="289" y="424"/>
                </a:lnTo>
                <a:lnTo>
                  <a:pt x="289" y="424"/>
                </a:lnTo>
                <a:lnTo>
                  <a:pt x="289" y="424"/>
                </a:lnTo>
                <a:lnTo>
                  <a:pt x="289" y="424"/>
                </a:lnTo>
                <a:lnTo>
                  <a:pt x="289" y="425"/>
                </a:lnTo>
                <a:lnTo>
                  <a:pt x="289" y="425"/>
                </a:lnTo>
                <a:lnTo>
                  <a:pt x="289" y="425"/>
                </a:lnTo>
                <a:lnTo>
                  <a:pt x="289" y="425"/>
                </a:lnTo>
                <a:lnTo>
                  <a:pt x="289" y="425"/>
                </a:lnTo>
                <a:lnTo>
                  <a:pt x="289" y="425"/>
                </a:lnTo>
                <a:lnTo>
                  <a:pt x="289" y="425"/>
                </a:lnTo>
                <a:lnTo>
                  <a:pt x="289" y="427"/>
                </a:lnTo>
                <a:lnTo>
                  <a:pt x="287" y="427"/>
                </a:lnTo>
                <a:lnTo>
                  <a:pt x="287" y="427"/>
                </a:lnTo>
                <a:lnTo>
                  <a:pt x="287" y="427"/>
                </a:lnTo>
                <a:lnTo>
                  <a:pt x="287" y="427"/>
                </a:lnTo>
                <a:lnTo>
                  <a:pt x="287" y="427"/>
                </a:lnTo>
                <a:lnTo>
                  <a:pt x="287" y="427"/>
                </a:lnTo>
                <a:lnTo>
                  <a:pt x="287" y="428"/>
                </a:lnTo>
                <a:lnTo>
                  <a:pt x="287" y="428"/>
                </a:lnTo>
                <a:lnTo>
                  <a:pt x="287" y="428"/>
                </a:lnTo>
                <a:lnTo>
                  <a:pt x="287" y="428"/>
                </a:lnTo>
                <a:lnTo>
                  <a:pt x="287" y="428"/>
                </a:lnTo>
                <a:lnTo>
                  <a:pt x="287" y="428"/>
                </a:lnTo>
                <a:lnTo>
                  <a:pt x="287" y="428"/>
                </a:lnTo>
                <a:lnTo>
                  <a:pt x="287" y="429"/>
                </a:lnTo>
                <a:lnTo>
                  <a:pt x="286" y="429"/>
                </a:lnTo>
                <a:lnTo>
                  <a:pt x="286" y="429"/>
                </a:lnTo>
                <a:lnTo>
                  <a:pt x="286" y="429"/>
                </a:lnTo>
                <a:lnTo>
                  <a:pt x="286" y="429"/>
                </a:lnTo>
                <a:lnTo>
                  <a:pt x="286" y="429"/>
                </a:lnTo>
                <a:lnTo>
                  <a:pt x="286" y="429"/>
                </a:lnTo>
                <a:lnTo>
                  <a:pt x="286" y="430"/>
                </a:lnTo>
                <a:lnTo>
                  <a:pt x="286" y="430"/>
                </a:lnTo>
                <a:lnTo>
                  <a:pt x="286" y="430"/>
                </a:lnTo>
                <a:lnTo>
                  <a:pt x="286" y="430"/>
                </a:lnTo>
                <a:lnTo>
                  <a:pt x="286" y="430"/>
                </a:lnTo>
                <a:lnTo>
                  <a:pt x="286" y="430"/>
                </a:lnTo>
                <a:lnTo>
                  <a:pt x="286" y="430"/>
                </a:lnTo>
                <a:lnTo>
                  <a:pt x="286" y="431"/>
                </a:lnTo>
                <a:lnTo>
                  <a:pt x="286" y="431"/>
                </a:lnTo>
                <a:lnTo>
                  <a:pt x="286" y="431"/>
                </a:lnTo>
                <a:lnTo>
                  <a:pt x="286" y="431"/>
                </a:lnTo>
                <a:lnTo>
                  <a:pt x="286" y="431"/>
                </a:lnTo>
                <a:lnTo>
                  <a:pt x="285" y="431"/>
                </a:lnTo>
                <a:lnTo>
                  <a:pt x="285" y="432"/>
                </a:lnTo>
                <a:lnTo>
                  <a:pt x="285" y="432"/>
                </a:lnTo>
                <a:lnTo>
                  <a:pt x="285" y="432"/>
                </a:lnTo>
                <a:lnTo>
                  <a:pt x="285" y="432"/>
                </a:lnTo>
                <a:lnTo>
                  <a:pt x="285" y="432"/>
                </a:lnTo>
                <a:lnTo>
                  <a:pt x="285" y="432"/>
                </a:lnTo>
                <a:lnTo>
                  <a:pt x="285" y="432"/>
                </a:lnTo>
                <a:lnTo>
                  <a:pt x="285" y="433"/>
                </a:lnTo>
                <a:lnTo>
                  <a:pt x="285" y="433"/>
                </a:lnTo>
                <a:lnTo>
                  <a:pt x="285" y="433"/>
                </a:lnTo>
                <a:lnTo>
                  <a:pt x="285" y="433"/>
                </a:lnTo>
                <a:lnTo>
                  <a:pt x="285" y="433"/>
                </a:lnTo>
                <a:lnTo>
                  <a:pt x="285" y="433"/>
                </a:lnTo>
                <a:lnTo>
                  <a:pt x="285" y="434"/>
                </a:lnTo>
                <a:lnTo>
                  <a:pt x="285" y="434"/>
                </a:lnTo>
                <a:lnTo>
                  <a:pt x="285" y="434"/>
                </a:lnTo>
                <a:lnTo>
                  <a:pt x="285" y="434"/>
                </a:lnTo>
                <a:lnTo>
                  <a:pt x="285" y="434"/>
                </a:lnTo>
                <a:lnTo>
                  <a:pt x="285" y="434"/>
                </a:lnTo>
                <a:lnTo>
                  <a:pt x="285" y="436"/>
                </a:lnTo>
                <a:lnTo>
                  <a:pt x="285" y="436"/>
                </a:lnTo>
                <a:lnTo>
                  <a:pt x="285" y="436"/>
                </a:lnTo>
                <a:lnTo>
                  <a:pt x="285" y="436"/>
                </a:lnTo>
                <a:lnTo>
                  <a:pt x="285" y="436"/>
                </a:lnTo>
                <a:lnTo>
                  <a:pt x="285" y="436"/>
                </a:lnTo>
                <a:lnTo>
                  <a:pt x="285" y="437"/>
                </a:lnTo>
                <a:lnTo>
                  <a:pt x="285" y="437"/>
                </a:lnTo>
                <a:lnTo>
                  <a:pt x="285" y="437"/>
                </a:lnTo>
                <a:lnTo>
                  <a:pt x="285" y="437"/>
                </a:lnTo>
                <a:lnTo>
                  <a:pt x="285" y="437"/>
                </a:lnTo>
                <a:lnTo>
                  <a:pt x="285" y="437"/>
                </a:lnTo>
                <a:lnTo>
                  <a:pt x="285" y="438"/>
                </a:lnTo>
                <a:lnTo>
                  <a:pt x="284" y="438"/>
                </a:lnTo>
                <a:lnTo>
                  <a:pt x="284" y="438"/>
                </a:lnTo>
                <a:lnTo>
                  <a:pt x="284" y="438"/>
                </a:lnTo>
                <a:lnTo>
                  <a:pt x="284" y="438"/>
                </a:lnTo>
                <a:lnTo>
                  <a:pt x="284" y="438"/>
                </a:lnTo>
                <a:lnTo>
                  <a:pt x="284" y="439"/>
                </a:lnTo>
                <a:lnTo>
                  <a:pt x="284" y="439"/>
                </a:lnTo>
                <a:lnTo>
                  <a:pt x="284" y="439"/>
                </a:lnTo>
                <a:lnTo>
                  <a:pt x="284" y="439"/>
                </a:lnTo>
                <a:lnTo>
                  <a:pt x="284" y="439"/>
                </a:lnTo>
                <a:lnTo>
                  <a:pt x="284" y="439"/>
                </a:lnTo>
                <a:lnTo>
                  <a:pt x="284" y="440"/>
                </a:lnTo>
                <a:lnTo>
                  <a:pt x="284" y="440"/>
                </a:lnTo>
                <a:lnTo>
                  <a:pt x="284" y="440"/>
                </a:lnTo>
                <a:lnTo>
                  <a:pt x="284" y="440"/>
                </a:lnTo>
                <a:lnTo>
                  <a:pt x="284" y="440"/>
                </a:lnTo>
                <a:lnTo>
                  <a:pt x="284" y="440"/>
                </a:lnTo>
                <a:lnTo>
                  <a:pt x="284" y="441"/>
                </a:lnTo>
                <a:lnTo>
                  <a:pt x="284" y="441"/>
                </a:lnTo>
                <a:lnTo>
                  <a:pt x="284" y="441"/>
                </a:lnTo>
                <a:lnTo>
                  <a:pt x="284" y="441"/>
                </a:lnTo>
                <a:lnTo>
                  <a:pt x="284" y="441"/>
                </a:lnTo>
                <a:lnTo>
                  <a:pt x="284" y="441"/>
                </a:lnTo>
                <a:lnTo>
                  <a:pt x="284" y="442"/>
                </a:lnTo>
                <a:lnTo>
                  <a:pt x="284" y="442"/>
                </a:lnTo>
                <a:lnTo>
                  <a:pt x="284" y="442"/>
                </a:lnTo>
                <a:lnTo>
                  <a:pt x="284" y="442"/>
                </a:lnTo>
                <a:lnTo>
                  <a:pt x="285" y="442"/>
                </a:lnTo>
                <a:lnTo>
                  <a:pt x="285" y="442"/>
                </a:lnTo>
                <a:lnTo>
                  <a:pt x="285" y="444"/>
                </a:lnTo>
                <a:lnTo>
                  <a:pt x="285" y="444"/>
                </a:lnTo>
                <a:lnTo>
                  <a:pt x="285" y="444"/>
                </a:lnTo>
                <a:lnTo>
                  <a:pt x="285" y="444"/>
                </a:lnTo>
                <a:lnTo>
                  <a:pt x="285" y="444"/>
                </a:lnTo>
                <a:lnTo>
                  <a:pt x="285" y="444"/>
                </a:lnTo>
                <a:lnTo>
                  <a:pt x="285" y="445"/>
                </a:lnTo>
                <a:lnTo>
                  <a:pt x="285" y="445"/>
                </a:lnTo>
                <a:lnTo>
                  <a:pt x="285" y="445"/>
                </a:lnTo>
                <a:lnTo>
                  <a:pt x="285" y="445"/>
                </a:lnTo>
                <a:lnTo>
                  <a:pt x="285" y="445"/>
                </a:lnTo>
                <a:lnTo>
                  <a:pt x="285" y="445"/>
                </a:lnTo>
                <a:lnTo>
                  <a:pt x="285" y="446"/>
                </a:lnTo>
                <a:lnTo>
                  <a:pt x="285" y="446"/>
                </a:lnTo>
                <a:lnTo>
                  <a:pt x="285" y="446"/>
                </a:lnTo>
                <a:lnTo>
                  <a:pt x="285" y="446"/>
                </a:lnTo>
                <a:lnTo>
                  <a:pt x="285" y="446"/>
                </a:lnTo>
                <a:lnTo>
                  <a:pt x="285" y="446"/>
                </a:lnTo>
                <a:lnTo>
                  <a:pt x="285" y="447"/>
                </a:lnTo>
                <a:lnTo>
                  <a:pt x="285" y="447"/>
                </a:lnTo>
                <a:lnTo>
                  <a:pt x="285" y="447"/>
                </a:lnTo>
                <a:lnTo>
                  <a:pt x="285" y="447"/>
                </a:lnTo>
                <a:lnTo>
                  <a:pt x="285" y="447"/>
                </a:lnTo>
                <a:lnTo>
                  <a:pt x="285" y="447"/>
                </a:lnTo>
                <a:lnTo>
                  <a:pt x="285" y="447"/>
                </a:lnTo>
                <a:lnTo>
                  <a:pt x="285" y="448"/>
                </a:lnTo>
                <a:lnTo>
                  <a:pt x="285" y="448"/>
                </a:lnTo>
                <a:lnTo>
                  <a:pt x="285" y="448"/>
                </a:lnTo>
                <a:lnTo>
                  <a:pt x="285" y="448"/>
                </a:lnTo>
                <a:lnTo>
                  <a:pt x="285" y="448"/>
                </a:lnTo>
                <a:lnTo>
                  <a:pt x="285" y="448"/>
                </a:lnTo>
                <a:lnTo>
                  <a:pt x="286" y="449"/>
                </a:lnTo>
                <a:lnTo>
                  <a:pt x="286" y="449"/>
                </a:lnTo>
                <a:lnTo>
                  <a:pt x="286" y="449"/>
                </a:lnTo>
                <a:lnTo>
                  <a:pt x="286" y="449"/>
                </a:lnTo>
                <a:lnTo>
                  <a:pt x="286" y="449"/>
                </a:lnTo>
                <a:lnTo>
                  <a:pt x="286" y="449"/>
                </a:lnTo>
                <a:lnTo>
                  <a:pt x="286" y="449"/>
                </a:lnTo>
                <a:lnTo>
                  <a:pt x="286" y="450"/>
                </a:lnTo>
                <a:lnTo>
                  <a:pt x="286" y="450"/>
                </a:lnTo>
                <a:lnTo>
                  <a:pt x="286" y="450"/>
                </a:lnTo>
                <a:lnTo>
                  <a:pt x="286" y="450"/>
                </a:lnTo>
                <a:lnTo>
                  <a:pt x="286" y="450"/>
                </a:lnTo>
                <a:lnTo>
                  <a:pt x="286" y="450"/>
                </a:lnTo>
                <a:lnTo>
                  <a:pt x="286" y="451"/>
                </a:lnTo>
                <a:lnTo>
                  <a:pt x="286" y="451"/>
                </a:lnTo>
                <a:lnTo>
                  <a:pt x="286" y="451"/>
                </a:lnTo>
                <a:lnTo>
                  <a:pt x="286" y="451"/>
                </a:lnTo>
                <a:lnTo>
                  <a:pt x="286" y="451"/>
                </a:lnTo>
                <a:lnTo>
                  <a:pt x="287" y="451"/>
                </a:lnTo>
                <a:lnTo>
                  <a:pt x="287" y="451"/>
                </a:lnTo>
                <a:lnTo>
                  <a:pt x="287" y="453"/>
                </a:lnTo>
                <a:lnTo>
                  <a:pt x="287" y="453"/>
                </a:lnTo>
                <a:lnTo>
                  <a:pt x="287" y="453"/>
                </a:lnTo>
                <a:lnTo>
                  <a:pt x="287" y="453"/>
                </a:lnTo>
                <a:lnTo>
                  <a:pt x="287" y="453"/>
                </a:lnTo>
                <a:lnTo>
                  <a:pt x="287" y="453"/>
                </a:lnTo>
                <a:lnTo>
                  <a:pt x="287" y="453"/>
                </a:lnTo>
                <a:lnTo>
                  <a:pt x="287" y="454"/>
                </a:lnTo>
                <a:lnTo>
                  <a:pt x="287" y="454"/>
                </a:lnTo>
                <a:lnTo>
                  <a:pt x="287" y="454"/>
                </a:lnTo>
                <a:lnTo>
                  <a:pt x="287" y="454"/>
                </a:lnTo>
                <a:lnTo>
                  <a:pt x="287" y="454"/>
                </a:lnTo>
                <a:lnTo>
                  <a:pt x="289" y="454"/>
                </a:lnTo>
                <a:lnTo>
                  <a:pt x="289" y="454"/>
                </a:lnTo>
                <a:lnTo>
                  <a:pt x="289" y="455"/>
                </a:lnTo>
                <a:lnTo>
                  <a:pt x="289" y="455"/>
                </a:lnTo>
                <a:lnTo>
                  <a:pt x="289" y="455"/>
                </a:lnTo>
                <a:lnTo>
                  <a:pt x="289" y="455"/>
                </a:lnTo>
                <a:lnTo>
                  <a:pt x="289" y="455"/>
                </a:lnTo>
                <a:lnTo>
                  <a:pt x="289" y="455"/>
                </a:lnTo>
                <a:lnTo>
                  <a:pt x="289" y="455"/>
                </a:lnTo>
                <a:lnTo>
                  <a:pt x="289" y="456"/>
                </a:lnTo>
                <a:lnTo>
                  <a:pt x="289" y="456"/>
                </a:lnTo>
                <a:lnTo>
                  <a:pt x="289" y="456"/>
                </a:lnTo>
                <a:lnTo>
                  <a:pt x="289" y="456"/>
                </a:lnTo>
                <a:lnTo>
                  <a:pt x="290" y="456"/>
                </a:lnTo>
                <a:lnTo>
                  <a:pt x="290" y="456"/>
                </a:lnTo>
                <a:lnTo>
                  <a:pt x="290" y="456"/>
                </a:lnTo>
                <a:lnTo>
                  <a:pt x="290" y="456"/>
                </a:lnTo>
                <a:lnTo>
                  <a:pt x="290" y="457"/>
                </a:lnTo>
                <a:lnTo>
                  <a:pt x="290" y="457"/>
                </a:lnTo>
                <a:lnTo>
                  <a:pt x="290" y="457"/>
                </a:lnTo>
                <a:lnTo>
                  <a:pt x="290" y="457"/>
                </a:lnTo>
                <a:lnTo>
                  <a:pt x="290" y="457"/>
                </a:lnTo>
                <a:lnTo>
                  <a:pt x="290" y="457"/>
                </a:lnTo>
                <a:lnTo>
                  <a:pt x="290" y="457"/>
                </a:lnTo>
                <a:lnTo>
                  <a:pt x="291" y="458"/>
                </a:lnTo>
                <a:lnTo>
                  <a:pt x="291" y="458"/>
                </a:lnTo>
                <a:lnTo>
                  <a:pt x="291" y="458"/>
                </a:lnTo>
                <a:lnTo>
                  <a:pt x="291" y="458"/>
                </a:lnTo>
                <a:lnTo>
                  <a:pt x="291" y="458"/>
                </a:lnTo>
                <a:lnTo>
                  <a:pt x="291" y="458"/>
                </a:lnTo>
                <a:lnTo>
                  <a:pt x="291" y="458"/>
                </a:lnTo>
                <a:lnTo>
                  <a:pt x="291" y="458"/>
                </a:lnTo>
                <a:lnTo>
                  <a:pt x="291" y="459"/>
                </a:lnTo>
                <a:lnTo>
                  <a:pt x="291" y="459"/>
                </a:lnTo>
                <a:lnTo>
                  <a:pt x="292" y="459"/>
                </a:lnTo>
                <a:lnTo>
                  <a:pt x="292" y="459"/>
                </a:lnTo>
                <a:lnTo>
                  <a:pt x="292" y="459"/>
                </a:lnTo>
                <a:lnTo>
                  <a:pt x="292" y="459"/>
                </a:lnTo>
                <a:lnTo>
                  <a:pt x="292" y="459"/>
                </a:lnTo>
                <a:lnTo>
                  <a:pt x="292" y="459"/>
                </a:lnTo>
                <a:lnTo>
                  <a:pt x="292" y="460"/>
                </a:lnTo>
                <a:lnTo>
                  <a:pt x="292" y="460"/>
                </a:lnTo>
                <a:lnTo>
                  <a:pt x="292" y="460"/>
                </a:lnTo>
                <a:lnTo>
                  <a:pt x="292" y="460"/>
                </a:lnTo>
                <a:lnTo>
                  <a:pt x="293" y="460"/>
                </a:lnTo>
                <a:lnTo>
                  <a:pt x="293" y="460"/>
                </a:lnTo>
                <a:lnTo>
                  <a:pt x="293" y="460"/>
                </a:lnTo>
                <a:lnTo>
                  <a:pt x="293" y="460"/>
                </a:lnTo>
                <a:lnTo>
                  <a:pt x="293" y="460"/>
                </a:lnTo>
                <a:lnTo>
                  <a:pt x="293" y="462"/>
                </a:lnTo>
                <a:lnTo>
                  <a:pt x="293" y="462"/>
                </a:lnTo>
                <a:lnTo>
                  <a:pt x="293" y="462"/>
                </a:lnTo>
                <a:lnTo>
                  <a:pt x="293" y="462"/>
                </a:lnTo>
                <a:lnTo>
                  <a:pt x="294" y="462"/>
                </a:lnTo>
                <a:lnTo>
                  <a:pt x="294" y="462"/>
                </a:lnTo>
                <a:lnTo>
                  <a:pt x="294" y="462"/>
                </a:lnTo>
                <a:lnTo>
                  <a:pt x="294" y="462"/>
                </a:lnTo>
                <a:lnTo>
                  <a:pt x="294" y="462"/>
                </a:lnTo>
                <a:lnTo>
                  <a:pt x="294" y="463"/>
                </a:lnTo>
                <a:lnTo>
                  <a:pt x="294" y="463"/>
                </a:lnTo>
                <a:lnTo>
                  <a:pt x="294" y="463"/>
                </a:lnTo>
                <a:lnTo>
                  <a:pt x="295" y="463"/>
                </a:lnTo>
                <a:lnTo>
                  <a:pt x="295" y="463"/>
                </a:lnTo>
                <a:lnTo>
                  <a:pt x="295" y="463"/>
                </a:lnTo>
                <a:lnTo>
                  <a:pt x="295" y="463"/>
                </a:lnTo>
                <a:lnTo>
                  <a:pt x="295" y="463"/>
                </a:lnTo>
                <a:lnTo>
                  <a:pt x="295" y="463"/>
                </a:lnTo>
                <a:lnTo>
                  <a:pt x="295" y="463"/>
                </a:lnTo>
                <a:lnTo>
                  <a:pt x="295" y="464"/>
                </a:lnTo>
                <a:lnTo>
                  <a:pt x="296" y="464"/>
                </a:lnTo>
                <a:lnTo>
                  <a:pt x="296" y="464"/>
                </a:lnTo>
                <a:lnTo>
                  <a:pt x="296" y="464"/>
                </a:lnTo>
                <a:lnTo>
                  <a:pt x="296" y="464"/>
                </a:lnTo>
                <a:lnTo>
                  <a:pt x="296" y="464"/>
                </a:lnTo>
                <a:lnTo>
                  <a:pt x="296" y="464"/>
                </a:lnTo>
                <a:lnTo>
                  <a:pt x="296" y="464"/>
                </a:lnTo>
                <a:lnTo>
                  <a:pt x="296" y="464"/>
                </a:lnTo>
                <a:lnTo>
                  <a:pt x="298" y="464"/>
                </a:lnTo>
                <a:lnTo>
                  <a:pt x="298" y="464"/>
                </a:lnTo>
                <a:lnTo>
                  <a:pt x="298" y="465"/>
                </a:lnTo>
                <a:lnTo>
                  <a:pt x="298" y="465"/>
                </a:lnTo>
                <a:lnTo>
                  <a:pt x="298" y="465"/>
                </a:lnTo>
                <a:lnTo>
                  <a:pt x="298" y="465"/>
                </a:lnTo>
                <a:lnTo>
                  <a:pt x="298" y="465"/>
                </a:lnTo>
                <a:lnTo>
                  <a:pt x="298" y="465"/>
                </a:lnTo>
                <a:lnTo>
                  <a:pt x="299" y="465"/>
                </a:lnTo>
                <a:lnTo>
                  <a:pt x="299" y="465"/>
                </a:lnTo>
                <a:lnTo>
                  <a:pt x="299" y="465"/>
                </a:lnTo>
                <a:lnTo>
                  <a:pt x="299" y="465"/>
                </a:lnTo>
                <a:lnTo>
                  <a:pt x="299" y="465"/>
                </a:lnTo>
                <a:lnTo>
                  <a:pt x="299" y="466"/>
                </a:lnTo>
                <a:lnTo>
                  <a:pt x="299" y="466"/>
                </a:lnTo>
                <a:lnTo>
                  <a:pt x="300" y="466"/>
                </a:lnTo>
                <a:lnTo>
                  <a:pt x="300" y="466"/>
                </a:lnTo>
                <a:lnTo>
                  <a:pt x="300" y="466"/>
                </a:lnTo>
                <a:lnTo>
                  <a:pt x="300" y="466"/>
                </a:lnTo>
                <a:lnTo>
                  <a:pt x="300" y="466"/>
                </a:lnTo>
                <a:lnTo>
                  <a:pt x="300" y="466"/>
                </a:lnTo>
                <a:lnTo>
                  <a:pt x="300" y="466"/>
                </a:lnTo>
                <a:lnTo>
                  <a:pt x="300" y="466"/>
                </a:lnTo>
                <a:lnTo>
                  <a:pt x="301" y="466"/>
                </a:lnTo>
                <a:lnTo>
                  <a:pt x="301" y="466"/>
                </a:lnTo>
                <a:lnTo>
                  <a:pt x="301" y="466"/>
                </a:lnTo>
                <a:lnTo>
                  <a:pt x="301" y="467"/>
                </a:lnTo>
                <a:lnTo>
                  <a:pt x="301" y="467"/>
                </a:lnTo>
                <a:lnTo>
                  <a:pt x="301" y="467"/>
                </a:lnTo>
                <a:lnTo>
                  <a:pt x="301" y="467"/>
                </a:lnTo>
                <a:lnTo>
                  <a:pt x="302" y="467"/>
                </a:lnTo>
                <a:lnTo>
                  <a:pt x="302" y="467"/>
                </a:lnTo>
                <a:lnTo>
                  <a:pt x="302" y="467"/>
                </a:lnTo>
                <a:lnTo>
                  <a:pt x="302" y="467"/>
                </a:lnTo>
                <a:lnTo>
                  <a:pt x="302" y="467"/>
                </a:lnTo>
                <a:lnTo>
                  <a:pt x="302" y="467"/>
                </a:lnTo>
                <a:lnTo>
                  <a:pt x="303" y="467"/>
                </a:lnTo>
                <a:lnTo>
                  <a:pt x="303" y="467"/>
                </a:lnTo>
                <a:lnTo>
                  <a:pt x="303" y="467"/>
                </a:lnTo>
                <a:lnTo>
                  <a:pt x="303" y="467"/>
                </a:lnTo>
                <a:lnTo>
                  <a:pt x="303" y="467"/>
                </a:lnTo>
                <a:lnTo>
                  <a:pt x="303" y="468"/>
                </a:lnTo>
                <a:lnTo>
                  <a:pt x="303" y="468"/>
                </a:lnTo>
                <a:lnTo>
                  <a:pt x="304" y="468"/>
                </a:lnTo>
                <a:lnTo>
                  <a:pt x="304" y="468"/>
                </a:lnTo>
                <a:lnTo>
                  <a:pt x="304" y="468"/>
                </a:lnTo>
                <a:lnTo>
                  <a:pt x="304" y="468"/>
                </a:lnTo>
                <a:lnTo>
                  <a:pt x="304" y="468"/>
                </a:lnTo>
                <a:lnTo>
                  <a:pt x="304" y="468"/>
                </a:lnTo>
                <a:lnTo>
                  <a:pt x="304" y="468"/>
                </a:lnTo>
                <a:lnTo>
                  <a:pt x="305" y="468"/>
                </a:lnTo>
                <a:lnTo>
                  <a:pt x="305" y="468"/>
                </a:lnTo>
                <a:lnTo>
                  <a:pt x="305" y="468"/>
                </a:lnTo>
                <a:lnTo>
                  <a:pt x="305" y="468"/>
                </a:lnTo>
                <a:lnTo>
                  <a:pt x="305" y="468"/>
                </a:lnTo>
                <a:lnTo>
                  <a:pt x="305" y="468"/>
                </a:lnTo>
                <a:lnTo>
                  <a:pt x="307" y="468"/>
                </a:lnTo>
                <a:lnTo>
                  <a:pt x="307" y="468"/>
                </a:lnTo>
                <a:lnTo>
                  <a:pt x="307" y="468"/>
                </a:lnTo>
                <a:lnTo>
                  <a:pt x="307" y="468"/>
                </a:lnTo>
                <a:lnTo>
                  <a:pt x="307" y="468"/>
                </a:lnTo>
                <a:lnTo>
                  <a:pt x="307" y="468"/>
                </a:lnTo>
                <a:lnTo>
                  <a:pt x="308" y="469"/>
                </a:lnTo>
                <a:lnTo>
                  <a:pt x="308" y="469"/>
                </a:lnTo>
                <a:lnTo>
                  <a:pt x="308" y="469"/>
                </a:lnTo>
                <a:lnTo>
                  <a:pt x="308" y="469"/>
                </a:lnTo>
                <a:lnTo>
                  <a:pt x="308" y="469"/>
                </a:lnTo>
                <a:lnTo>
                  <a:pt x="308" y="469"/>
                </a:lnTo>
                <a:lnTo>
                  <a:pt x="308" y="469"/>
                </a:lnTo>
                <a:lnTo>
                  <a:pt x="309" y="469"/>
                </a:lnTo>
                <a:lnTo>
                  <a:pt x="309" y="469"/>
                </a:lnTo>
                <a:lnTo>
                  <a:pt x="309" y="469"/>
                </a:lnTo>
                <a:lnTo>
                  <a:pt x="309" y="469"/>
                </a:lnTo>
                <a:lnTo>
                  <a:pt x="309" y="469"/>
                </a:lnTo>
                <a:lnTo>
                  <a:pt x="309" y="469"/>
                </a:lnTo>
                <a:lnTo>
                  <a:pt x="310" y="469"/>
                </a:lnTo>
                <a:lnTo>
                  <a:pt x="310" y="469"/>
                </a:lnTo>
                <a:lnTo>
                  <a:pt x="310" y="469"/>
                </a:lnTo>
                <a:lnTo>
                  <a:pt x="310" y="469"/>
                </a:lnTo>
                <a:lnTo>
                  <a:pt x="310" y="469"/>
                </a:lnTo>
                <a:lnTo>
                  <a:pt x="310" y="469"/>
                </a:lnTo>
                <a:lnTo>
                  <a:pt x="311" y="469"/>
                </a:lnTo>
                <a:lnTo>
                  <a:pt x="311" y="469"/>
                </a:lnTo>
                <a:lnTo>
                  <a:pt x="311" y="469"/>
                </a:lnTo>
                <a:lnTo>
                  <a:pt x="311" y="469"/>
                </a:lnTo>
                <a:lnTo>
                  <a:pt x="311" y="469"/>
                </a:lnTo>
                <a:lnTo>
                  <a:pt x="311" y="469"/>
                </a:lnTo>
                <a:lnTo>
                  <a:pt x="312" y="469"/>
                </a:lnTo>
                <a:lnTo>
                  <a:pt x="312" y="469"/>
                </a:lnTo>
                <a:lnTo>
                  <a:pt x="312" y="469"/>
                </a:lnTo>
                <a:lnTo>
                  <a:pt x="312" y="469"/>
                </a:lnTo>
                <a:lnTo>
                  <a:pt x="312" y="469"/>
                </a:lnTo>
                <a:lnTo>
                  <a:pt x="312" y="469"/>
                </a:lnTo>
                <a:lnTo>
                  <a:pt x="313" y="469"/>
                </a:lnTo>
                <a:lnTo>
                  <a:pt x="313" y="469"/>
                </a:lnTo>
                <a:lnTo>
                  <a:pt x="313" y="469"/>
                </a:lnTo>
                <a:lnTo>
                  <a:pt x="313" y="469"/>
                </a:lnTo>
                <a:lnTo>
                  <a:pt x="313" y="469"/>
                </a:lnTo>
                <a:lnTo>
                  <a:pt x="313" y="469"/>
                </a:lnTo>
                <a:lnTo>
                  <a:pt x="314" y="469"/>
                </a:lnTo>
                <a:lnTo>
                  <a:pt x="314" y="469"/>
                </a:lnTo>
                <a:lnTo>
                  <a:pt x="314" y="469"/>
                </a:lnTo>
                <a:lnTo>
                  <a:pt x="314" y="469"/>
                </a:lnTo>
                <a:lnTo>
                  <a:pt x="314" y="469"/>
                </a:lnTo>
                <a:lnTo>
                  <a:pt x="314" y="469"/>
                </a:lnTo>
                <a:lnTo>
                  <a:pt x="316" y="469"/>
                </a:lnTo>
                <a:lnTo>
                  <a:pt x="316" y="469"/>
                </a:lnTo>
                <a:lnTo>
                  <a:pt x="316" y="469"/>
                </a:lnTo>
                <a:lnTo>
                  <a:pt x="316" y="469"/>
                </a:lnTo>
                <a:lnTo>
                  <a:pt x="316" y="469"/>
                </a:lnTo>
                <a:lnTo>
                  <a:pt x="316" y="469"/>
                </a:lnTo>
                <a:lnTo>
                  <a:pt x="317" y="469"/>
                </a:lnTo>
                <a:lnTo>
                  <a:pt x="317" y="469"/>
                </a:lnTo>
                <a:lnTo>
                  <a:pt x="317" y="469"/>
                </a:lnTo>
                <a:lnTo>
                  <a:pt x="317" y="469"/>
                </a:lnTo>
                <a:lnTo>
                  <a:pt x="317" y="469"/>
                </a:lnTo>
                <a:lnTo>
                  <a:pt x="317" y="469"/>
                </a:lnTo>
                <a:lnTo>
                  <a:pt x="318" y="469"/>
                </a:lnTo>
                <a:lnTo>
                  <a:pt x="318" y="469"/>
                </a:lnTo>
                <a:lnTo>
                  <a:pt x="318" y="469"/>
                </a:lnTo>
                <a:lnTo>
                  <a:pt x="318" y="469"/>
                </a:lnTo>
                <a:lnTo>
                  <a:pt x="318" y="469"/>
                </a:lnTo>
                <a:lnTo>
                  <a:pt x="318" y="469"/>
                </a:lnTo>
                <a:lnTo>
                  <a:pt x="319" y="469"/>
                </a:lnTo>
                <a:lnTo>
                  <a:pt x="319" y="469"/>
                </a:lnTo>
                <a:lnTo>
                  <a:pt x="319" y="469"/>
                </a:lnTo>
                <a:lnTo>
                  <a:pt x="319" y="469"/>
                </a:lnTo>
                <a:lnTo>
                  <a:pt x="319" y="469"/>
                </a:lnTo>
                <a:lnTo>
                  <a:pt x="319" y="469"/>
                </a:lnTo>
                <a:lnTo>
                  <a:pt x="320" y="469"/>
                </a:lnTo>
                <a:lnTo>
                  <a:pt x="320" y="469"/>
                </a:lnTo>
                <a:lnTo>
                  <a:pt x="320" y="469"/>
                </a:lnTo>
                <a:lnTo>
                  <a:pt x="320" y="469"/>
                </a:lnTo>
                <a:lnTo>
                  <a:pt x="320" y="469"/>
                </a:lnTo>
                <a:lnTo>
                  <a:pt x="320" y="469"/>
                </a:lnTo>
                <a:lnTo>
                  <a:pt x="321" y="469"/>
                </a:lnTo>
                <a:lnTo>
                  <a:pt x="321" y="469"/>
                </a:lnTo>
                <a:lnTo>
                  <a:pt x="321" y="469"/>
                </a:lnTo>
                <a:lnTo>
                  <a:pt x="321" y="469"/>
                </a:lnTo>
                <a:lnTo>
                  <a:pt x="321" y="468"/>
                </a:lnTo>
                <a:lnTo>
                  <a:pt x="321" y="468"/>
                </a:lnTo>
                <a:lnTo>
                  <a:pt x="322" y="468"/>
                </a:lnTo>
                <a:lnTo>
                  <a:pt x="322" y="468"/>
                </a:lnTo>
                <a:lnTo>
                  <a:pt x="322" y="468"/>
                </a:lnTo>
                <a:lnTo>
                  <a:pt x="322" y="468"/>
                </a:lnTo>
                <a:lnTo>
                  <a:pt x="322" y="468"/>
                </a:lnTo>
                <a:lnTo>
                  <a:pt x="322" y="468"/>
                </a:lnTo>
                <a:lnTo>
                  <a:pt x="322" y="468"/>
                </a:lnTo>
                <a:lnTo>
                  <a:pt x="323" y="468"/>
                </a:lnTo>
                <a:lnTo>
                  <a:pt x="323" y="468"/>
                </a:lnTo>
                <a:lnTo>
                  <a:pt x="323" y="468"/>
                </a:lnTo>
                <a:lnTo>
                  <a:pt x="323" y="468"/>
                </a:lnTo>
                <a:lnTo>
                  <a:pt x="323" y="468"/>
                </a:lnTo>
                <a:lnTo>
                  <a:pt x="323" y="468"/>
                </a:lnTo>
                <a:lnTo>
                  <a:pt x="325" y="468"/>
                </a:lnTo>
                <a:lnTo>
                  <a:pt x="325" y="468"/>
                </a:lnTo>
                <a:lnTo>
                  <a:pt x="325" y="468"/>
                </a:lnTo>
                <a:lnTo>
                  <a:pt x="325" y="468"/>
                </a:lnTo>
                <a:lnTo>
                  <a:pt x="325" y="468"/>
                </a:lnTo>
                <a:lnTo>
                  <a:pt x="325" y="468"/>
                </a:lnTo>
                <a:lnTo>
                  <a:pt x="325" y="467"/>
                </a:lnTo>
                <a:lnTo>
                  <a:pt x="326" y="467"/>
                </a:lnTo>
                <a:lnTo>
                  <a:pt x="326" y="467"/>
                </a:lnTo>
                <a:lnTo>
                  <a:pt x="326" y="467"/>
                </a:lnTo>
                <a:lnTo>
                  <a:pt x="326" y="467"/>
                </a:lnTo>
                <a:lnTo>
                  <a:pt x="326" y="467"/>
                </a:lnTo>
                <a:lnTo>
                  <a:pt x="326" y="467"/>
                </a:lnTo>
                <a:lnTo>
                  <a:pt x="326" y="467"/>
                </a:lnTo>
                <a:lnTo>
                  <a:pt x="327" y="467"/>
                </a:lnTo>
                <a:lnTo>
                  <a:pt x="327" y="467"/>
                </a:lnTo>
                <a:lnTo>
                  <a:pt x="327" y="467"/>
                </a:lnTo>
                <a:lnTo>
                  <a:pt x="327" y="467"/>
                </a:lnTo>
                <a:lnTo>
                  <a:pt x="327" y="467"/>
                </a:lnTo>
                <a:lnTo>
                  <a:pt x="327" y="467"/>
                </a:lnTo>
                <a:lnTo>
                  <a:pt x="327" y="467"/>
                </a:lnTo>
                <a:lnTo>
                  <a:pt x="328" y="466"/>
                </a:lnTo>
                <a:lnTo>
                  <a:pt x="328" y="466"/>
                </a:lnTo>
                <a:lnTo>
                  <a:pt x="328" y="466"/>
                </a:lnTo>
                <a:lnTo>
                  <a:pt x="328" y="466"/>
                </a:lnTo>
                <a:lnTo>
                  <a:pt x="328" y="466"/>
                </a:lnTo>
                <a:lnTo>
                  <a:pt x="328" y="466"/>
                </a:lnTo>
                <a:lnTo>
                  <a:pt x="328" y="466"/>
                </a:lnTo>
                <a:lnTo>
                  <a:pt x="329" y="466"/>
                </a:lnTo>
                <a:lnTo>
                  <a:pt x="329" y="466"/>
                </a:lnTo>
                <a:lnTo>
                  <a:pt x="329" y="466"/>
                </a:lnTo>
                <a:lnTo>
                  <a:pt x="329" y="466"/>
                </a:lnTo>
                <a:lnTo>
                  <a:pt x="329" y="466"/>
                </a:lnTo>
                <a:lnTo>
                  <a:pt x="329" y="466"/>
                </a:lnTo>
                <a:lnTo>
                  <a:pt x="329" y="465"/>
                </a:lnTo>
                <a:lnTo>
                  <a:pt x="330" y="465"/>
                </a:lnTo>
                <a:lnTo>
                  <a:pt x="330" y="465"/>
                </a:lnTo>
                <a:lnTo>
                  <a:pt x="330" y="465"/>
                </a:lnTo>
                <a:lnTo>
                  <a:pt x="330" y="465"/>
                </a:lnTo>
                <a:lnTo>
                  <a:pt x="330" y="465"/>
                </a:lnTo>
                <a:lnTo>
                  <a:pt x="330" y="465"/>
                </a:lnTo>
                <a:lnTo>
                  <a:pt x="330" y="465"/>
                </a:lnTo>
                <a:lnTo>
                  <a:pt x="330" y="465"/>
                </a:lnTo>
                <a:lnTo>
                  <a:pt x="331" y="465"/>
                </a:lnTo>
                <a:lnTo>
                  <a:pt x="331" y="465"/>
                </a:lnTo>
                <a:lnTo>
                  <a:pt x="331" y="464"/>
                </a:lnTo>
                <a:lnTo>
                  <a:pt x="331" y="464"/>
                </a:lnTo>
                <a:lnTo>
                  <a:pt x="331" y="464"/>
                </a:lnTo>
                <a:lnTo>
                  <a:pt x="331" y="464"/>
                </a:lnTo>
                <a:lnTo>
                  <a:pt x="331" y="464"/>
                </a:lnTo>
                <a:lnTo>
                  <a:pt x="333" y="464"/>
                </a:lnTo>
                <a:lnTo>
                  <a:pt x="333" y="464"/>
                </a:lnTo>
                <a:lnTo>
                  <a:pt x="333" y="464"/>
                </a:lnTo>
                <a:lnTo>
                  <a:pt x="333" y="464"/>
                </a:lnTo>
                <a:lnTo>
                  <a:pt x="333" y="464"/>
                </a:lnTo>
                <a:lnTo>
                  <a:pt x="333" y="464"/>
                </a:lnTo>
                <a:lnTo>
                  <a:pt x="333" y="463"/>
                </a:lnTo>
                <a:lnTo>
                  <a:pt x="333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2"/>
                </a:lnTo>
                <a:lnTo>
                  <a:pt x="335" y="462"/>
                </a:lnTo>
                <a:lnTo>
                  <a:pt x="335" y="462"/>
                </a:lnTo>
                <a:lnTo>
                  <a:pt x="335" y="462"/>
                </a:lnTo>
                <a:lnTo>
                  <a:pt x="335" y="462"/>
                </a:lnTo>
                <a:lnTo>
                  <a:pt x="335" y="462"/>
                </a:lnTo>
                <a:lnTo>
                  <a:pt x="335" y="462"/>
                </a:lnTo>
                <a:lnTo>
                  <a:pt x="335" y="462"/>
                </a:lnTo>
                <a:lnTo>
                  <a:pt x="335" y="462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59"/>
                </a:lnTo>
                <a:lnTo>
                  <a:pt x="337" y="459"/>
                </a:lnTo>
                <a:lnTo>
                  <a:pt x="337" y="459"/>
                </a:lnTo>
                <a:lnTo>
                  <a:pt x="337" y="459"/>
                </a:lnTo>
                <a:lnTo>
                  <a:pt x="337" y="459"/>
                </a:lnTo>
                <a:lnTo>
                  <a:pt x="337" y="459"/>
                </a:lnTo>
                <a:lnTo>
                  <a:pt x="337" y="459"/>
                </a:lnTo>
                <a:lnTo>
                  <a:pt x="337" y="459"/>
                </a:lnTo>
                <a:lnTo>
                  <a:pt x="337" y="458"/>
                </a:lnTo>
                <a:lnTo>
                  <a:pt x="337" y="458"/>
                </a:lnTo>
                <a:lnTo>
                  <a:pt x="338" y="458"/>
                </a:lnTo>
                <a:lnTo>
                  <a:pt x="338" y="458"/>
                </a:lnTo>
                <a:lnTo>
                  <a:pt x="338" y="458"/>
                </a:lnTo>
                <a:lnTo>
                  <a:pt x="338" y="458"/>
                </a:lnTo>
                <a:lnTo>
                  <a:pt x="338" y="458"/>
                </a:lnTo>
                <a:lnTo>
                  <a:pt x="338" y="458"/>
                </a:lnTo>
                <a:lnTo>
                  <a:pt x="338" y="457"/>
                </a:lnTo>
                <a:lnTo>
                  <a:pt x="338" y="457"/>
                </a:lnTo>
                <a:lnTo>
                  <a:pt x="338" y="457"/>
                </a:lnTo>
                <a:lnTo>
                  <a:pt x="338" y="457"/>
                </a:lnTo>
                <a:lnTo>
                  <a:pt x="338" y="457"/>
                </a:lnTo>
                <a:lnTo>
                  <a:pt x="339" y="457"/>
                </a:lnTo>
                <a:lnTo>
                  <a:pt x="339" y="457"/>
                </a:lnTo>
                <a:lnTo>
                  <a:pt x="339" y="456"/>
                </a:lnTo>
                <a:lnTo>
                  <a:pt x="339" y="456"/>
                </a:lnTo>
                <a:lnTo>
                  <a:pt x="339" y="456"/>
                </a:lnTo>
                <a:lnTo>
                  <a:pt x="339" y="456"/>
                </a:lnTo>
                <a:lnTo>
                  <a:pt x="339" y="456"/>
                </a:lnTo>
                <a:lnTo>
                  <a:pt x="339" y="456"/>
                </a:lnTo>
                <a:lnTo>
                  <a:pt x="339" y="456"/>
                </a:lnTo>
                <a:lnTo>
                  <a:pt x="339" y="456"/>
                </a:lnTo>
                <a:lnTo>
                  <a:pt x="339" y="455"/>
                </a:lnTo>
                <a:lnTo>
                  <a:pt x="339" y="455"/>
                </a:lnTo>
                <a:lnTo>
                  <a:pt x="340" y="455"/>
                </a:lnTo>
                <a:lnTo>
                  <a:pt x="340" y="455"/>
                </a:lnTo>
                <a:lnTo>
                  <a:pt x="340" y="455"/>
                </a:lnTo>
                <a:lnTo>
                  <a:pt x="340" y="455"/>
                </a:lnTo>
                <a:lnTo>
                  <a:pt x="340" y="455"/>
                </a:lnTo>
                <a:lnTo>
                  <a:pt x="340" y="454"/>
                </a:lnTo>
                <a:lnTo>
                  <a:pt x="340" y="454"/>
                </a:lnTo>
                <a:lnTo>
                  <a:pt x="340" y="454"/>
                </a:lnTo>
                <a:lnTo>
                  <a:pt x="340" y="454"/>
                </a:lnTo>
                <a:lnTo>
                  <a:pt x="340" y="454"/>
                </a:lnTo>
                <a:lnTo>
                  <a:pt x="340" y="454"/>
                </a:lnTo>
                <a:lnTo>
                  <a:pt x="340" y="454"/>
                </a:lnTo>
                <a:lnTo>
                  <a:pt x="340" y="453"/>
                </a:lnTo>
                <a:lnTo>
                  <a:pt x="342" y="453"/>
                </a:lnTo>
                <a:lnTo>
                  <a:pt x="342" y="453"/>
                </a:lnTo>
                <a:lnTo>
                  <a:pt x="342" y="453"/>
                </a:lnTo>
                <a:lnTo>
                  <a:pt x="342" y="453"/>
                </a:lnTo>
                <a:lnTo>
                  <a:pt x="342" y="453"/>
                </a:lnTo>
                <a:lnTo>
                  <a:pt x="342" y="453"/>
                </a:lnTo>
                <a:lnTo>
                  <a:pt x="342" y="451"/>
                </a:lnTo>
                <a:lnTo>
                  <a:pt x="342" y="451"/>
                </a:lnTo>
                <a:lnTo>
                  <a:pt x="342" y="451"/>
                </a:lnTo>
                <a:lnTo>
                  <a:pt x="342" y="451"/>
                </a:lnTo>
                <a:lnTo>
                  <a:pt x="342" y="451"/>
                </a:lnTo>
                <a:lnTo>
                  <a:pt x="342" y="451"/>
                </a:lnTo>
                <a:lnTo>
                  <a:pt x="342" y="451"/>
                </a:lnTo>
                <a:lnTo>
                  <a:pt x="342" y="450"/>
                </a:lnTo>
                <a:lnTo>
                  <a:pt x="342" y="450"/>
                </a:lnTo>
                <a:lnTo>
                  <a:pt x="342" y="450"/>
                </a:lnTo>
                <a:lnTo>
                  <a:pt x="343" y="450"/>
                </a:lnTo>
                <a:lnTo>
                  <a:pt x="343" y="450"/>
                </a:lnTo>
                <a:lnTo>
                  <a:pt x="343" y="450"/>
                </a:lnTo>
                <a:lnTo>
                  <a:pt x="343" y="449"/>
                </a:lnTo>
                <a:lnTo>
                  <a:pt x="343" y="449"/>
                </a:lnTo>
                <a:lnTo>
                  <a:pt x="343" y="449"/>
                </a:lnTo>
                <a:lnTo>
                  <a:pt x="343" y="449"/>
                </a:lnTo>
                <a:lnTo>
                  <a:pt x="343" y="449"/>
                </a:lnTo>
                <a:lnTo>
                  <a:pt x="343" y="449"/>
                </a:lnTo>
                <a:lnTo>
                  <a:pt x="343" y="449"/>
                </a:lnTo>
                <a:lnTo>
                  <a:pt x="343" y="448"/>
                </a:lnTo>
                <a:lnTo>
                  <a:pt x="343" y="448"/>
                </a:lnTo>
                <a:lnTo>
                  <a:pt x="343" y="448"/>
                </a:lnTo>
                <a:lnTo>
                  <a:pt x="343" y="448"/>
                </a:lnTo>
                <a:lnTo>
                  <a:pt x="343" y="448"/>
                </a:lnTo>
                <a:lnTo>
                  <a:pt x="343" y="448"/>
                </a:lnTo>
                <a:lnTo>
                  <a:pt x="343" y="447"/>
                </a:lnTo>
                <a:lnTo>
                  <a:pt x="343" y="447"/>
                </a:lnTo>
                <a:lnTo>
                  <a:pt x="343" y="447"/>
                </a:lnTo>
                <a:lnTo>
                  <a:pt x="343" y="447"/>
                </a:lnTo>
                <a:lnTo>
                  <a:pt x="343" y="447"/>
                </a:lnTo>
                <a:lnTo>
                  <a:pt x="343" y="447"/>
                </a:lnTo>
                <a:lnTo>
                  <a:pt x="344" y="447"/>
                </a:lnTo>
                <a:lnTo>
                  <a:pt x="344" y="446"/>
                </a:lnTo>
                <a:lnTo>
                  <a:pt x="344" y="446"/>
                </a:lnTo>
                <a:lnTo>
                  <a:pt x="344" y="446"/>
                </a:lnTo>
                <a:lnTo>
                  <a:pt x="344" y="446"/>
                </a:lnTo>
                <a:lnTo>
                  <a:pt x="344" y="446"/>
                </a:lnTo>
                <a:lnTo>
                  <a:pt x="344" y="446"/>
                </a:lnTo>
                <a:lnTo>
                  <a:pt x="344" y="445"/>
                </a:lnTo>
                <a:lnTo>
                  <a:pt x="344" y="445"/>
                </a:lnTo>
                <a:lnTo>
                  <a:pt x="344" y="445"/>
                </a:lnTo>
                <a:lnTo>
                  <a:pt x="344" y="445"/>
                </a:lnTo>
                <a:lnTo>
                  <a:pt x="344" y="445"/>
                </a:lnTo>
                <a:lnTo>
                  <a:pt x="344" y="445"/>
                </a:lnTo>
                <a:lnTo>
                  <a:pt x="344" y="444"/>
                </a:lnTo>
                <a:lnTo>
                  <a:pt x="344" y="444"/>
                </a:lnTo>
                <a:lnTo>
                  <a:pt x="344" y="444"/>
                </a:lnTo>
                <a:lnTo>
                  <a:pt x="344" y="444"/>
                </a:lnTo>
                <a:lnTo>
                  <a:pt x="344" y="444"/>
                </a:lnTo>
                <a:lnTo>
                  <a:pt x="344" y="444"/>
                </a:lnTo>
                <a:lnTo>
                  <a:pt x="344" y="442"/>
                </a:lnTo>
                <a:lnTo>
                  <a:pt x="344" y="442"/>
                </a:lnTo>
                <a:lnTo>
                  <a:pt x="344" y="442"/>
                </a:lnTo>
                <a:lnTo>
                  <a:pt x="344" y="442"/>
                </a:lnTo>
                <a:lnTo>
                  <a:pt x="344" y="442"/>
                </a:lnTo>
                <a:lnTo>
                  <a:pt x="344" y="442"/>
                </a:lnTo>
                <a:lnTo>
                  <a:pt x="344" y="441"/>
                </a:lnTo>
                <a:lnTo>
                  <a:pt x="344" y="441"/>
                </a:lnTo>
                <a:lnTo>
                  <a:pt x="344" y="441"/>
                </a:lnTo>
                <a:lnTo>
                  <a:pt x="344" y="441"/>
                </a:lnTo>
                <a:lnTo>
                  <a:pt x="344" y="441"/>
                </a:lnTo>
                <a:lnTo>
                  <a:pt x="344" y="441"/>
                </a:lnTo>
                <a:lnTo>
                  <a:pt x="344" y="440"/>
                </a:lnTo>
                <a:lnTo>
                  <a:pt x="344" y="440"/>
                </a:lnTo>
                <a:lnTo>
                  <a:pt x="344" y="440"/>
                </a:lnTo>
                <a:lnTo>
                  <a:pt x="344" y="440"/>
                </a:lnTo>
                <a:lnTo>
                  <a:pt x="344" y="440"/>
                </a:lnTo>
                <a:close/>
                <a:moveTo>
                  <a:pt x="318" y="403"/>
                </a:moveTo>
                <a:lnTo>
                  <a:pt x="318" y="403"/>
                </a:lnTo>
                <a:lnTo>
                  <a:pt x="319" y="403"/>
                </a:lnTo>
                <a:lnTo>
                  <a:pt x="319" y="403"/>
                </a:lnTo>
                <a:lnTo>
                  <a:pt x="319" y="403"/>
                </a:lnTo>
                <a:lnTo>
                  <a:pt x="319" y="403"/>
                </a:lnTo>
                <a:lnTo>
                  <a:pt x="319" y="403"/>
                </a:lnTo>
                <a:lnTo>
                  <a:pt x="320" y="403"/>
                </a:lnTo>
                <a:lnTo>
                  <a:pt x="320" y="403"/>
                </a:lnTo>
                <a:lnTo>
                  <a:pt x="320" y="403"/>
                </a:lnTo>
                <a:lnTo>
                  <a:pt x="320" y="403"/>
                </a:lnTo>
                <a:lnTo>
                  <a:pt x="320" y="403"/>
                </a:lnTo>
                <a:lnTo>
                  <a:pt x="321" y="403"/>
                </a:lnTo>
                <a:lnTo>
                  <a:pt x="321" y="403"/>
                </a:lnTo>
                <a:lnTo>
                  <a:pt x="321" y="403"/>
                </a:lnTo>
                <a:lnTo>
                  <a:pt x="321" y="403"/>
                </a:lnTo>
                <a:lnTo>
                  <a:pt x="321" y="403"/>
                </a:lnTo>
                <a:lnTo>
                  <a:pt x="322" y="403"/>
                </a:lnTo>
                <a:lnTo>
                  <a:pt x="322" y="403"/>
                </a:lnTo>
                <a:lnTo>
                  <a:pt x="322" y="403"/>
                </a:lnTo>
                <a:lnTo>
                  <a:pt x="322" y="403"/>
                </a:lnTo>
                <a:lnTo>
                  <a:pt x="323" y="403"/>
                </a:lnTo>
                <a:lnTo>
                  <a:pt x="323" y="403"/>
                </a:lnTo>
                <a:lnTo>
                  <a:pt x="323" y="404"/>
                </a:lnTo>
                <a:lnTo>
                  <a:pt x="323" y="404"/>
                </a:lnTo>
                <a:lnTo>
                  <a:pt x="323" y="404"/>
                </a:lnTo>
                <a:lnTo>
                  <a:pt x="325" y="404"/>
                </a:lnTo>
                <a:lnTo>
                  <a:pt x="325" y="404"/>
                </a:lnTo>
                <a:lnTo>
                  <a:pt x="325" y="404"/>
                </a:lnTo>
                <a:lnTo>
                  <a:pt x="325" y="404"/>
                </a:lnTo>
                <a:lnTo>
                  <a:pt x="325" y="404"/>
                </a:lnTo>
                <a:lnTo>
                  <a:pt x="325" y="404"/>
                </a:lnTo>
                <a:lnTo>
                  <a:pt x="326" y="404"/>
                </a:lnTo>
                <a:lnTo>
                  <a:pt x="326" y="404"/>
                </a:lnTo>
                <a:lnTo>
                  <a:pt x="326" y="404"/>
                </a:lnTo>
                <a:lnTo>
                  <a:pt x="326" y="404"/>
                </a:lnTo>
                <a:lnTo>
                  <a:pt x="326" y="404"/>
                </a:lnTo>
                <a:lnTo>
                  <a:pt x="327" y="404"/>
                </a:lnTo>
                <a:lnTo>
                  <a:pt x="327" y="404"/>
                </a:lnTo>
                <a:lnTo>
                  <a:pt x="327" y="404"/>
                </a:lnTo>
                <a:lnTo>
                  <a:pt x="327" y="405"/>
                </a:lnTo>
                <a:lnTo>
                  <a:pt x="327" y="405"/>
                </a:lnTo>
                <a:lnTo>
                  <a:pt x="328" y="405"/>
                </a:lnTo>
                <a:lnTo>
                  <a:pt x="328" y="405"/>
                </a:lnTo>
                <a:lnTo>
                  <a:pt x="328" y="405"/>
                </a:lnTo>
                <a:lnTo>
                  <a:pt x="328" y="405"/>
                </a:lnTo>
                <a:lnTo>
                  <a:pt x="328" y="405"/>
                </a:lnTo>
                <a:lnTo>
                  <a:pt x="329" y="405"/>
                </a:lnTo>
                <a:lnTo>
                  <a:pt x="329" y="405"/>
                </a:lnTo>
                <a:lnTo>
                  <a:pt x="329" y="405"/>
                </a:lnTo>
                <a:lnTo>
                  <a:pt x="329" y="405"/>
                </a:lnTo>
                <a:lnTo>
                  <a:pt x="329" y="405"/>
                </a:lnTo>
                <a:lnTo>
                  <a:pt x="330" y="405"/>
                </a:lnTo>
                <a:lnTo>
                  <a:pt x="330" y="406"/>
                </a:lnTo>
                <a:lnTo>
                  <a:pt x="330" y="406"/>
                </a:lnTo>
                <a:lnTo>
                  <a:pt x="330" y="406"/>
                </a:lnTo>
                <a:lnTo>
                  <a:pt x="330" y="406"/>
                </a:lnTo>
                <a:lnTo>
                  <a:pt x="330" y="406"/>
                </a:lnTo>
                <a:lnTo>
                  <a:pt x="331" y="406"/>
                </a:lnTo>
                <a:lnTo>
                  <a:pt x="331" y="406"/>
                </a:lnTo>
                <a:lnTo>
                  <a:pt x="331" y="406"/>
                </a:lnTo>
                <a:lnTo>
                  <a:pt x="331" y="406"/>
                </a:lnTo>
                <a:lnTo>
                  <a:pt x="331" y="406"/>
                </a:lnTo>
                <a:lnTo>
                  <a:pt x="333" y="406"/>
                </a:lnTo>
                <a:lnTo>
                  <a:pt x="333" y="407"/>
                </a:lnTo>
                <a:lnTo>
                  <a:pt x="333" y="407"/>
                </a:lnTo>
                <a:lnTo>
                  <a:pt x="333" y="407"/>
                </a:lnTo>
                <a:lnTo>
                  <a:pt x="333" y="407"/>
                </a:lnTo>
                <a:lnTo>
                  <a:pt x="333" y="407"/>
                </a:lnTo>
                <a:lnTo>
                  <a:pt x="334" y="407"/>
                </a:lnTo>
                <a:lnTo>
                  <a:pt x="334" y="407"/>
                </a:lnTo>
                <a:lnTo>
                  <a:pt x="334" y="407"/>
                </a:lnTo>
                <a:lnTo>
                  <a:pt x="334" y="407"/>
                </a:lnTo>
                <a:lnTo>
                  <a:pt x="334" y="407"/>
                </a:lnTo>
                <a:lnTo>
                  <a:pt x="334" y="409"/>
                </a:lnTo>
                <a:lnTo>
                  <a:pt x="335" y="409"/>
                </a:lnTo>
                <a:lnTo>
                  <a:pt x="335" y="409"/>
                </a:lnTo>
                <a:lnTo>
                  <a:pt x="335" y="409"/>
                </a:lnTo>
                <a:lnTo>
                  <a:pt x="335" y="409"/>
                </a:lnTo>
                <a:lnTo>
                  <a:pt x="335" y="409"/>
                </a:lnTo>
                <a:lnTo>
                  <a:pt x="335" y="409"/>
                </a:lnTo>
                <a:lnTo>
                  <a:pt x="336" y="409"/>
                </a:lnTo>
                <a:lnTo>
                  <a:pt x="336" y="409"/>
                </a:lnTo>
                <a:lnTo>
                  <a:pt x="336" y="410"/>
                </a:lnTo>
                <a:lnTo>
                  <a:pt x="336" y="410"/>
                </a:lnTo>
                <a:lnTo>
                  <a:pt x="336" y="410"/>
                </a:lnTo>
                <a:lnTo>
                  <a:pt x="336" y="410"/>
                </a:lnTo>
                <a:lnTo>
                  <a:pt x="337" y="410"/>
                </a:lnTo>
                <a:lnTo>
                  <a:pt x="337" y="410"/>
                </a:lnTo>
                <a:lnTo>
                  <a:pt x="337" y="410"/>
                </a:lnTo>
                <a:lnTo>
                  <a:pt x="337" y="410"/>
                </a:lnTo>
                <a:lnTo>
                  <a:pt x="337" y="411"/>
                </a:lnTo>
                <a:lnTo>
                  <a:pt x="337" y="411"/>
                </a:lnTo>
                <a:lnTo>
                  <a:pt x="338" y="411"/>
                </a:lnTo>
                <a:lnTo>
                  <a:pt x="338" y="411"/>
                </a:lnTo>
                <a:lnTo>
                  <a:pt x="338" y="411"/>
                </a:lnTo>
                <a:lnTo>
                  <a:pt x="338" y="411"/>
                </a:lnTo>
                <a:lnTo>
                  <a:pt x="338" y="411"/>
                </a:lnTo>
                <a:lnTo>
                  <a:pt x="338" y="411"/>
                </a:lnTo>
                <a:lnTo>
                  <a:pt x="338" y="412"/>
                </a:lnTo>
                <a:lnTo>
                  <a:pt x="339" y="412"/>
                </a:lnTo>
                <a:lnTo>
                  <a:pt x="339" y="412"/>
                </a:lnTo>
                <a:lnTo>
                  <a:pt x="339" y="412"/>
                </a:lnTo>
                <a:lnTo>
                  <a:pt x="339" y="412"/>
                </a:lnTo>
                <a:lnTo>
                  <a:pt x="339" y="412"/>
                </a:lnTo>
                <a:lnTo>
                  <a:pt x="339" y="412"/>
                </a:lnTo>
                <a:lnTo>
                  <a:pt x="340" y="412"/>
                </a:lnTo>
                <a:lnTo>
                  <a:pt x="340" y="413"/>
                </a:lnTo>
                <a:lnTo>
                  <a:pt x="340" y="413"/>
                </a:lnTo>
                <a:lnTo>
                  <a:pt x="340" y="413"/>
                </a:lnTo>
                <a:lnTo>
                  <a:pt x="340" y="413"/>
                </a:lnTo>
                <a:lnTo>
                  <a:pt x="340" y="413"/>
                </a:lnTo>
                <a:lnTo>
                  <a:pt x="340" y="413"/>
                </a:lnTo>
                <a:lnTo>
                  <a:pt x="342" y="413"/>
                </a:lnTo>
                <a:lnTo>
                  <a:pt x="342" y="414"/>
                </a:lnTo>
                <a:lnTo>
                  <a:pt x="342" y="414"/>
                </a:lnTo>
                <a:lnTo>
                  <a:pt x="342" y="414"/>
                </a:lnTo>
                <a:lnTo>
                  <a:pt x="342" y="414"/>
                </a:lnTo>
                <a:lnTo>
                  <a:pt x="342" y="414"/>
                </a:lnTo>
                <a:lnTo>
                  <a:pt x="342" y="414"/>
                </a:lnTo>
                <a:lnTo>
                  <a:pt x="342" y="414"/>
                </a:lnTo>
                <a:lnTo>
                  <a:pt x="343" y="415"/>
                </a:lnTo>
                <a:lnTo>
                  <a:pt x="343" y="415"/>
                </a:lnTo>
                <a:lnTo>
                  <a:pt x="343" y="415"/>
                </a:lnTo>
                <a:lnTo>
                  <a:pt x="343" y="415"/>
                </a:lnTo>
                <a:lnTo>
                  <a:pt x="343" y="415"/>
                </a:lnTo>
                <a:lnTo>
                  <a:pt x="343" y="415"/>
                </a:lnTo>
                <a:lnTo>
                  <a:pt x="343" y="416"/>
                </a:lnTo>
                <a:lnTo>
                  <a:pt x="344" y="416"/>
                </a:lnTo>
                <a:lnTo>
                  <a:pt x="344" y="416"/>
                </a:lnTo>
                <a:lnTo>
                  <a:pt x="344" y="416"/>
                </a:lnTo>
                <a:lnTo>
                  <a:pt x="344" y="416"/>
                </a:lnTo>
                <a:lnTo>
                  <a:pt x="344" y="416"/>
                </a:lnTo>
                <a:lnTo>
                  <a:pt x="344" y="416"/>
                </a:lnTo>
                <a:lnTo>
                  <a:pt x="344" y="418"/>
                </a:lnTo>
                <a:lnTo>
                  <a:pt x="344" y="418"/>
                </a:lnTo>
                <a:lnTo>
                  <a:pt x="345" y="418"/>
                </a:lnTo>
                <a:lnTo>
                  <a:pt x="345" y="418"/>
                </a:lnTo>
                <a:lnTo>
                  <a:pt x="345" y="418"/>
                </a:lnTo>
                <a:lnTo>
                  <a:pt x="345" y="418"/>
                </a:lnTo>
                <a:lnTo>
                  <a:pt x="345" y="419"/>
                </a:lnTo>
                <a:lnTo>
                  <a:pt x="345" y="419"/>
                </a:lnTo>
                <a:lnTo>
                  <a:pt x="345" y="419"/>
                </a:lnTo>
                <a:lnTo>
                  <a:pt x="345" y="419"/>
                </a:lnTo>
                <a:lnTo>
                  <a:pt x="345" y="419"/>
                </a:lnTo>
                <a:lnTo>
                  <a:pt x="346" y="419"/>
                </a:lnTo>
                <a:lnTo>
                  <a:pt x="346" y="420"/>
                </a:lnTo>
                <a:lnTo>
                  <a:pt x="346" y="420"/>
                </a:lnTo>
                <a:lnTo>
                  <a:pt x="346" y="420"/>
                </a:lnTo>
                <a:lnTo>
                  <a:pt x="346" y="420"/>
                </a:lnTo>
                <a:lnTo>
                  <a:pt x="346" y="420"/>
                </a:lnTo>
                <a:lnTo>
                  <a:pt x="346" y="420"/>
                </a:lnTo>
                <a:lnTo>
                  <a:pt x="346" y="421"/>
                </a:lnTo>
                <a:lnTo>
                  <a:pt x="346" y="421"/>
                </a:lnTo>
                <a:lnTo>
                  <a:pt x="347" y="421"/>
                </a:lnTo>
                <a:lnTo>
                  <a:pt x="347" y="421"/>
                </a:lnTo>
                <a:lnTo>
                  <a:pt x="347" y="421"/>
                </a:lnTo>
                <a:lnTo>
                  <a:pt x="347" y="421"/>
                </a:lnTo>
                <a:lnTo>
                  <a:pt x="347" y="422"/>
                </a:lnTo>
                <a:lnTo>
                  <a:pt x="347" y="422"/>
                </a:lnTo>
                <a:lnTo>
                  <a:pt x="347" y="422"/>
                </a:lnTo>
                <a:lnTo>
                  <a:pt x="347" y="422"/>
                </a:lnTo>
                <a:lnTo>
                  <a:pt x="347" y="422"/>
                </a:lnTo>
                <a:lnTo>
                  <a:pt x="347" y="423"/>
                </a:lnTo>
                <a:lnTo>
                  <a:pt x="348" y="423"/>
                </a:lnTo>
                <a:lnTo>
                  <a:pt x="348" y="423"/>
                </a:lnTo>
                <a:lnTo>
                  <a:pt x="348" y="423"/>
                </a:lnTo>
                <a:lnTo>
                  <a:pt x="348" y="423"/>
                </a:lnTo>
                <a:lnTo>
                  <a:pt x="348" y="423"/>
                </a:lnTo>
                <a:lnTo>
                  <a:pt x="348" y="424"/>
                </a:lnTo>
                <a:lnTo>
                  <a:pt x="348" y="424"/>
                </a:lnTo>
                <a:lnTo>
                  <a:pt x="348" y="424"/>
                </a:lnTo>
                <a:lnTo>
                  <a:pt x="348" y="424"/>
                </a:lnTo>
                <a:lnTo>
                  <a:pt x="348" y="424"/>
                </a:lnTo>
                <a:lnTo>
                  <a:pt x="348" y="425"/>
                </a:lnTo>
                <a:lnTo>
                  <a:pt x="348" y="425"/>
                </a:lnTo>
                <a:lnTo>
                  <a:pt x="349" y="425"/>
                </a:lnTo>
                <a:lnTo>
                  <a:pt x="349" y="425"/>
                </a:lnTo>
                <a:lnTo>
                  <a:pt x="349" y="425"/>
                </a:lnTo>
                <a:lnTo>
                  <a:pt x="349" y="425"/>
                </a:lnTo>
                <a:lnTo>
                  <a:pt x="349" y="427"/>
                </a:lnTo>
                <a:lnTo>
                  <a:pt x="349" y="427"/>
                </a:lnTo>
                <a:lnTo>
                  <a:pt x="349" y="427"/>
                </a:lnTo>
                <a:lnTo>
                  <a:pt x="349" y="427"/>
                </a:lnTo>
                <a:lnTo>
                  <a:pt x="349" y="427"/>
                </a:lnTo>
                <a:lnTo>
                  <a:pt x="349" y="428"/>
                </a:lnTo>
                <a:lnTo>
                  <a:pt x="349" y="428"/>
                </a:lnTo>
                <a:lnTo>
                  <a:pt x="349" y="428"/>
                </a:lnTo>
                <a:lnTo>
                  <a:pt x="349" y="428"/>
                </a:lnTo>
                <a:lnTo>
                  <a:pt x="349" y="428"/>
                </a:lnTo>
                <a:lnTo>
                  <a:pt x="351" y="429"/>
                </a:lnTo>
                <a:lnTo>
                  <a:pt x="351" y="429"/>
                </a:lnTo>
                <a:lnTo>
                  <a:pt x="351" y="429"/>
                </a:lnTo>
                <a:lnTo>
                  <a:pt x="351" y="429"/>
                </a:lnTo>
                <a:lnTo>
                  <a:pt x="351" y="429"/>
                </a:lnTo>
                <a:lnTo>
                  <a:pt x="351" y="430"/>
                </a:lnTo>
                <a:lnTo>
                  <a:pt x="351" y="430"/>
                </a:lnTo>
                <a:lnTo>
                  <a:pt x="351" y="430"/>
                </a:lnTo>
                <a:lnTo>
                  <a:pt x="351" y="430"/>
                </a:lnTo>
                <a:lnTo>
                  <a:pt x="351" y="430"/>
                </a:lnTo>
                <a:lnTo>
                  <a:pt x="351" y="431"/>
                </a:lnTo>
                <a:lnTo>
                  <a:pt x="351" y="431"/>
                </a:lnTo>
                <a:lnTo>
                  <a:pt x="351" y="431"/>
                </a:lnTo>
                <a:lnTo>
                  <a:pt x="351" y="431"/>
                </a:lnTo>
                <a:lnTo>
                  <a:pt x="351" y="431"/>
                </a:lnTo>
                <a:lnTo>
                  <a:pt x="351" y="432"/>
                </a:lnTo>
                <a:lnTo>
                  <a:pt x="351" y="432"/>
                </a:lnTo>
                <a:lnTo>
                  <a:pt x="351" y="432"/>
                </a:lnTo>
                <a:lnTo>
                  <a:pt x="351" y="432"/>
                </a:lnTo>
                <a:lnTo>
                  <a:pt x="352" y="432"/>
                </a:lnTo>
                <a:lnTo>
                  <a:pt x="352" y="433"/>
                </a:lnTo>
                <a:lnTo>
                  <a:pt x="352" y="433"/>
                </a:lnTo>
                <a:lnTo>
                  <a:pt x="352" y="433"/>
                </a:lnTo>
                <a:lnTo>
                  <a:pt x="352" y="433"/>
                </a:lnTo>
                <a:lnTo>
                  <a:pt x="352" y="433"/>
                </a:lnTo>
                <a:lnTo>
                  <a:pt x="352" y="434"/>
                </a:lnTo>
                <a:lnTo>
                  <a:pt x="352" y="434"/>
                </a:lnTo>
                <a:lnTo>
                  <a:pt x="352" y="434"/>
                </a:lnTo>
                <a:lnTo>
                  <a:pt x="352" y="434"/>
                </a:lnTo>
                <a:lnTo>
                  <a:pt x="352" y="434"/>
                </a:lnTo>
                <a:lnTo>
                  <a:pt x="352" y="436"/>
                </a:lnTo>
                <a:lnTo>
                  <a:pt x="352" y="436"/>
                </a:lnTo>
                <a:lnTo>
                  <a:pt x="352" y="436"/>
                </a:lnTo>
                <a:lnTo>
                  <a:pt x="352" y="436"/>
                </a:lnTo>
                <a:lnTo>
                  <a:pt x="352" y="437"/>
                </a:lnTo>
                <a:lnTo>
                  <a:pt x="352" y="437"/>
                </a:lnTo>
                <a:lnTo>
                  <a:pt x="352" y="437"/>
                </a:lnTo>
                <a:lnTo>
                  <a:pt x="352" y="437"/>
                </a:lnTo>
                <a:lnTo>
                  <a:pt x="352" y="437"/>
                </a:lnTo>
                <a:lnTo>
                  <a:pt x="352" y="438"/>
                </a:lnTo>
                <a:lnTo>
                  <a:pt x="352" y="438"/>
                </a:lnTo>
                <a:lnTo>
                  <a:pt x="352" y="438"/>
                </a:lnTo>
                <a:lnTo>
                  <a:pt x="352" y="438"/>
                </a:lnTo>
                <a:lnTo>
                  <a:pt x="352" y="438"/>
                </a:lnTo>
                <a:lnTo>
                  <a:pt x="352" y="439"/>
                </a:lnTo>
                <a:lnTo>
                  <a:pt x="352" y="439"/>
                </a:lnTo>
                <a:lnTo>
                  <a:pt x="352" y="439"/>
                </a:lnTo>
                <a:lnTo>
                  <a:pt x="352" y="439"/>
                </a:lnTo>
                <a:lnTo>
                  <a:pt x="352" y="439"/>
                </a:lnTo>
                <a:lnTo>
                  <a:pt x="352" y="440"/>
                </a:lnTo>
                <a:lnTo>
                  <a:pt x="352" y="440"/>
                </a:lnTo>
                <a:lnTo>
                  <a:pt x="352" y="440"/>
                </a:lnTo>
                <a:lnTo>
                  <a:pt x="352" y="440"/>
                </a:lnTo>
                <a:lnTo>
                  <a:pt x="352" y="441"/>
                </a:lnTo>
                <a:lnTo>
                  <a:pt x="352" y="441"/>
                </a:lnTo>
                <a:lnTo>
                  <a:pt x="352" y="441"/>
                </a:lnTo>
                <a:lnTo>
                  <a:pt x="352" y="441"/>
                </a:lnTo>
                <a:lnTo>
                  <a:pt x="352" y="441"/>
                </a:lnTo>
                <a:lnTo>
                  <a:pt x="352" y="442"/>
                </a:lnTo>
                <a:lnTo>
                  <a:pt x="352" y="442"/>
                </a:lnTo>
                <a:lnTo>
                  <a:pt x="352" y="442"/>
                </a:lnTo>
                <a:lnTo>
                  <a:pt x="352" y="442"/>
                </a:lnTo>
                <a:lnTo>
                  <a:pt x="352" y="442"/>
                </a:lnTo>
                <a:lnTo>
                  <a:pt x="352" y="444"/>
                </a:lnTo>
                <a:lnTo>
                  <a:pt x="352" y="444"/>
                </a:lnTo>
                <a:lnTo>
                  <a:pt x="352" y="444"/>
                </a:lnTo>
                <a:lnTo>
                  <a:pt x="352" y="444"/>
                </a:lnTo>
                <a:lnTo>
                  <a:pt x="352" y="445"/>
                </a:lnTo>
                <a:lnTo>
                  <a:pt x="352" y="445"/>
                </a:lnTo>
                <a:lnTo>
                  <a:pt x="352" y="445"/>
                </a:lnTo>
                <a:lnTo>
                  <a:pt x="352" y="445"/>
                </a:lnTo>
                <a:lnTo>
                  <a:pt x="352" y="445"/>
                </a:lnTo>
                <a:lnTo>
                  <a:pt x="352" y="446"/>
                </a:lnTo>
                <a:lnTo>
                  <a:pt x="352" y="446"/>
                </a:lnTo>
                <a:lnTo>
                  <a:pt x="352" y="446"/>
                </a:lnTo>
                <a:lnTo>
                  <a:pt x="352" y="446"/>
                </a:lnTo>
                <a:lnTo>
                  <a:pt x="352" y="446"/>
                </a:lnTo>
                <a:lnTo>
                  <a:pt x="352" y="447"/>
                </a:lnTo>
                <a:lnTo>
                  <a:pt x="352" y="447"/>
                </a:lnTo>
                <a:lnTo>
                  <a:pt x="352" y="447"/>
                </a:lnTo>
                <a:lnTo>
                  <a:pt x="352" y="447"/>
                </a:lnTo>
                <a:lnTo>
                  <a:pt x="352" y="447"/>
                </a:lnTo>
                <a:lnTo>
                  <a:pt x="351" y="448"/>
                </a:lnTo>
                <a:lnTo>
                  <a:pt x="351" y="448"/>
                </a:lnTo>
                <a:lnTo>
                  <a:pt x="351" y="448"/>
                </a:lnTo>
                <a:lnTo>
                  <a:pt x="351" y="448"/>
                </a:lnTo>
                <a:lnTo>
                  <a:pt x="351" y="448"/>
                </a:lnTo>
                <a:lnTo>
                  <a:pt x="351" y="449"/>
                </a:lnTo>
                <a:lnTo>
                  <a:pt x="351" y="449"/>
                </a:lnTo>
                <a:lnTo>
                  <a:pt x="351" y="449"/>
                </a:lnTo>
                <a:lnTo>
                  <a:pt x="351" y="449"/>
                </a:lnTo>
                <a:lnTo>
                  <a:pt x="351" y="449"/>
                </a:lnTo>
                <a:lnTo>
                  <a:pt x="351" y="450"/>
                </a:lnTo>
                <a:lnTo>
                  <a:pt x="351" y="450"/>
                </a:lnTo>
                <a:lnTo>
                  <a:pt x="351" y="450"/>
                </a:lnTo>
                <a:lnTo>
                  <a:pt x="351" y="450"/>
                </a:lnTo>
                <a:lnTo>
                  <a:pt x="351" y="450"/>
                </a:lnTo>
                <a:lnTo>
                  <a:pt x="351" y="451"/>
                </a:lnTo>
                <a:lnTo>
                  <a:pt x="351" y="451"/>
                </a:lnTo>
                <a:lnTo>
                  <a:pt x="351" y="451"/>
                </a:lnTo>
                <a:lnTo>
                  <a:pt x="351" y="451"/>
                </a:lnTo>
                <a:lnTo>
                  <a:pt x="349" y="451"/>
                </a:lnTo>
                <a:lnTo>
                  <a:pt x="349" y="453"/>
                </a:lnTo>
                <a:lnTo>
                  <a:pt x="349" y="453"/>
                </a:lnTo>
                <a:lnTo>
                  <a:pt x="349" y="453"/>
                </a:lnTo>
                <a:lnTo>
                  <a:pt x="349" y="453"/>
                </a:lnTo>
                <a:lnTo>
                  <a:pt x="349" y="453"/>
                </a:lnTo>
                <a:lnTo>
                  <a:pt x="349" y="454"/>
                </a:lnTo>
                <a:lnTo>
                  <a:pt x="349" y="454"/>
                </a:lnTo>
                <a:lnTo>
                  <a:pt x="349" y="454"/>
                </a:lnTo>
                <a:lnTo>
                  <a:pt x="349" y="454"/>
                </a:lnTo>
                <a:lnTo>
                  <a:pt x="349" y="454"/>
                </a:lnTo>
                <a:lnTo>
                  <a:pt x="349" y="455"/>
                </a:lnTo>
                <a:lnTo>
                  <a:pt x="349" y="455"/>
                </a:lnTo>
                <a:lnTo>
                  <a:pt x="349" y="455"/>
                </a:lnTo>
                <a:lnTo>
                  <a:pt x="348" y="455"/>
                </a:lnTo>
                <a:lnTo>
                  <a:pt x="348" y="455"/>
                </a:lnTo>
                <a:lnTo>
                  <a:pt x="348" y="455"/>
                </a:lnTo>
                <a:lnTo>
                  <a:pt x="348" y="456"/>
                </a:lnTo>
                <a:lnTo>
                  <a:pt x="348" y="456"/>
                </a:lnTo>
                <a:lnTo>
                  <a:pt x="348" y="456"/>
                </a:lnTo>
                <a:lnTo>
                  <a:pt x="348" y="456"/>
                </a:lnTo>
                <a:lnTo>
                  <a:pt x="348" y="456"/>
                </a:lnTo>
                <a:lnTo>
                  <a:pt x="348" y="457"/>
                </a:lnTo>
                <a:lnTo>
                  <a:pt x="348" y="457"/>
                </a:lnTo>
                <a:lnTo>
                  <a:pt x="348" y="457"/>
                </a:lnTo>
                <a:lnTo>
                  <a:pt x="348" y="457"/>
                </a:lnTo>
                <a:lnTo>
                  <a:pt x="347" y="457"/>
                </a:lnTo>
                <a:lnTo>
                  <a:pt x="347" y="457"/>
                </a:lnTo>
                <a:lnTo>
                  <a:pt x="347" y="458"/>
                </a:lnTo>
                <a:lnTo>
                  <a:pt x="347" y="458"/>
                </a:lnTo>
                <a:lnTo>
                  <a:pt x="347" y="458"/>
                </a:lnTo>
                <a:lnTo>
                  <a:pt x="347" y="458"/>
                </a:lnTo>
                <a:lnTo>
                  <a:pt x="347" y="458"/>
                </a:lnTo>
                <a:lnTo>
                  <a:pt x="347" y="459"/>
                </a:lnTo>
                <a:lnTo>
                  <a:pt x="347" y="459"/>
                </a:lnTo>
                <a:lnTo>
                  <a:pt x="347" y="459"/>
                </a:lnTo>
                <a:lnTo>
                  <a:pt x="346" y="459"/>
                </a:lnTo>
                <a:lnTo>
                  <a:pt x="346" y="459"/>
                </a:lnTo>
                <a:lnTo>
                  <a:pt x="346" y="459"/>
                </a:lnTo>
                <a:lnTo>
                  <a:pt x="346" y="460"/>
                </a:lnTo>
                <a:lnTo>
                  <a:pt x="346" y="460"/>
                </a:lnTo>
                <a:lnTo>
                  <a:pt x="346" y="460"/>
                </a:lnTo>
                <a:lnTo>
                  <a:pt x="346" y="460"/>
                </a:lnTo>
                <a:lnTo>
                  <a:pt x="346" y="460"/>
                </a:lnTo>
                <a:lnTo>
                  <a:pt x="346" y="460"/>
                </a:lnTo>
                <a:lnTo>
                  <a:pt x="345" y="462"/>
                </a:lnTo>
                <a:lnTo>
                  <a:pt x="345" y="462"/>
                </a:lnTo>
                <a:lnTo>
                  <a:pt x="345" y="462"/>
                </a:lnTo>
                <a:lnTo>
                  <a:pt x="345" y="462"/>
                </a:lnTo>
                <a:lnTo>
                  <a:pt x="345" y="462"/>
                </a:lnTo>
                <a:lnTo>
                  <a:pt x="345" y="462"/>
                </a:lnTo>
                <a:lnTo>
                  <a:pt x="345" y="463"/>
                </a:lnTo>
                <a:lnTo>
                  <a:pt x="345" y="463"/>
                </a:lnTo>
                <a:lnTo>
                  <a:pt x="345" y="463"/>
                </a:lnTo>
                <a:lnTo>
                  <a:pt x="344" y="463"/>
                </a:lnTo>
                <a:lnTo>
                  <a:pt x="344" y="463"/>
                </a:lnTo>
                <a:lnTo>
                  <a:pt x="344" y="463"/>
                </a:lnTo>
                <a:lnTo>
                  <a:pt x="344" y="464"/>
                </a:lnTo>
                <a:lnTo>
                  <a:pt x="344" y="464"/>
                </a:lnTo>
                <a:lnTo>
                  <a:pt x="344" y="464"/>
                </a:lnTo>
                <a:lnTo>
                  <a:pt x="344" y="464"/>
                </a:lnTo>
                <a:lnTo>
                  <a:pt x="344" y="464"/>
                </a:lnTo>
                <a:lnTo>
                  <a:pt x="343" y="464"/>
                </a:lnTo>
                <a:lnTo>
                  <a:pt x="343" y="464"/>
                </a:lnTo>
                <a:lnTo>
                  <a:pt x="343" y="465"/>
                </a:lnTo>
                <a:lnTo>
                  <a:pt x="343" y="465"/>
                </a:lnTo>
                <a:lnTo>
                  <a:pt x="343" y="465"/>
                </a:lnTo>
                <a:lnTo>
                  <a:pt x="343" y="465"/>
                </a:lnTo>
                <a:lnTo>
                  <a:pt x="343" y="465"/>
                </a:lnTo>
                <a:lnTo>
                  <a:pt x="342" y="465"/>
                </a:lnTo>
                <a:lnTo>
                  <a:pt x="342" y="465"/>
                </a:lnTo>
                <a:lnTo>
                  <a:pt x="342" y="466"/>
                </a:lnTo>
                <a:lnTo>
                  <a:pt x="342" y="466"/>
                </a:lnTo>
                <a:lnTo>
                  <a:pt x="342" y="466"/>
                </a:lnTo>
                <a:lnTo>
                  <a:pt x="342" y="466"/>
                </a:lnTo>
                <a:lnTo>
                  <a:pt x="342" y="466"/>
                </a:lnTo>
                <a:lnTo>
                  <a:pt x="342" y="466"/>
                </a:lnTo>
                <a:lnTo>
                  <a:pt x="340" y="467"/>
                </a:lnTo>
                <a:lnTo>
                  <a:pt x="340" y="467"/>
                </a:lnTo>
                <a:lnTo>
                  <a:pt x="340" y="467"/>
                </a:lnTo>
                <a:lnTo>
                  <a:pt x="340" y="467"/>
                </a:lnTo>
                <a:lnTo>
                  <a:pt x="340" y="467"/>
                </a:lnTo>
                <a:lnTo>
                  <a:pt x="340" y="467"/>
                </a:lnTo>
                <a:lnTo>
                  <a:pt x="340" y="467"/>
                </a:lnTo>
                <a:lnTo>
                  <a:pt x="339" y="467"/>
                </a:lnTo>
                <a:lnTo>
                  <a:pt x="339" y="468"/>
                </a:lnTo>
                <a:lnTo>
                  <a:pt x="339" y="468"/>
                </a:lnTo>
                <a:lnTo>
                  <a:pt x="339" y="468"/>
                </a:lnTo>
                <a:lnTo>
                  <a:pt x="339" y="468"/>
                </a:lnTo>
                <a:lnTo>
                  <a:pt x="339" y="468"/>
                </a:lnTo>
                <a:lnTo>
                  <a:pt x="338" y="468"/>
                </a:lnTo>
                <a:lnTo>
                  <a:pt x="338" y="468"/>
                </a:lnTo>
                <a:lnTo>
                  <a:pt x="338" y="469"/>
                </a:lnTo>
                <a:lnTo>
                  <a:pt x="338" y="469"/>
                </a:lnTo>
                <a:lnTo>
                  <a:pt x="338" y="469"/>
                </a:lnTo>
                <a:lnTo>
                  <a:pt x="338" y="469"/>
                </a:lnTo>
                <a:lnTo>
                  <a:pt x="338" y="469"/>
                </a:lnTo>
                <a:lnTo>
                  <a:pt x="337" y="469"/>
                </a:lnTo>
                <a:lnTo>
                  <a:pt x="337" y="469"/>
                </a:lnTo>
                <a:lnTo>
                  <a:pt x="337" y="469"/>
                </a:lnTo>
                <a:lnTo>
                  <a:pt x="337" y="471"/>
                </a:lnTo>
                <a:lnTo>
                  <a:pt x="337" y="471"/>
                </a:lnTo>
                <a:lnTo>
                  <a:pt x="337" y="471"/>
                </a:lnTo>
                <a:lnTo>
                  <a:pt x="336" y="471"/>
                </a:lnTo>
                <a:lnTo>
                  <a:pt x="336" y="471"/>
                </a:lnTo>
                <a:lnTo>
                  <a:pt x="336" y="471"/>
                </a:lnTo>
                <a:lnTo>
                  <a:pt x="336" y="471"/>
                </a:lnTo>
                <a:lnTo>
                  <a:pt x="336" y="471"/>
                </a:lnTo>
                <a:lnTo>
                  <a:pt x="336" y="471"/>
                </a:lnTo>
                <a:lnTo>
                  <a:pt x="335" y="472"/>
                </a:lnTo>
                <a:lnTo>
                  <a:pt x="335" y="472"/>
                </a:lnTo>
                <a:lnTo>
                  <a:pt x="335" y="472"/>
                </a:lnTo>
                <a:lnTo>
                  <a:pt x="335" y="472"/>
                </a:lnTo>
                <a:lnTo>
                  <a:pt x="335" y="472"/>
                </a:lnTo>
                <a:lnTo>
                  <a:pt x="335" y="472"/>
                </a:lnTo>
                <a:lnTo>
                  <a:pt x="334" y="472"/>
                </a:lnTo>
                <a:lnTo>
                  <a:pt x="334" y="472"/>
                </a:lnTo>
                <a:lnTo>
                  <a:pt x="334" y="472"/>
                </a:lnTo>
                <a:lnTo>
                  <a:pt x="334" y="473"/>
                </a:lnTo>
                <a:lnTo>
                  <a:pt x="334" y="473"/>
                </a:lnTo>
                <a:lnTo>
                  <a:pt x="334" y="473"/>
                </a:lnTo>
                <a:lnTo>
                  <a:pt x="333" y="473"/>
                </a:lnTo>
                <a:lnTo>
                  <a:pt x="333" y="473"/>
                </a:lnTo>
                <a:lnTo>
                  <a:pt x="333" y="473"/>
                </a:lnTo>
                <a:lnTo>
                  <a:pt x="333" y="473"/>
                </a:lnTo>
                <a:lnTo>
                  <a:pt x="333" y="473"/>
                </a:lnTo>
                <a:lnTo>
                  <a:pt x="333" y="473"/>
                </a:lnTo>
                <a:lnTo>
                  <a:pt x="331" y="473"/>
                </a:lnTo>
                <a:lnTo>
                  <a:pt x="331" y="474"/>
                </a:lnTo>
                <a:lnTo>
                  <a:pt x="331" y="474"/>
                </a:lnTo>
                <a:lnTo>
                  <a:pt x="331" y="474"/>
                </a:lnTo>
                <a:lnTo>
                  <a:pt x="331" y="474"/>
                </a:lnTo>
                <a:lnTo>
                  <a:pt x="330" y="474"/>
                </a:lnTo>
                <a:lnTo>
                  <a:pt x="330" y="474"/>
                </a:lnTo>
                <a:lnTo>
                  <a:pt x="330" y="474"/>
                </a:lnTo>
                <a:lnTo>
                  <a:pt x="330" y="474"/>
                </a:lnTo>
                <a:lnTo>
                  <a:pt x="330" y="474"/>
                </a:lnTo>
                <a:lnTo>
                  <a:pt x="330" y="474"/>
                </a:lnTo>
                <a:lnTo>
                  <a:pt x="329" y="474"/>
                </a:lnTo>
                <a:lnTo>
                  <a:pt x="329" y="475"/>
                </a:lnTo>
                <a:lnTo>
                  <a:pt x="329" y="475"/>
                </a:lnTo>
                <a:lnTo>
                  <a:pt x="329" y="475"/>
                </a:lnTo>
                <a:lnTo>
                  <a:pt x="329" y="475"/>
                </a:lnTo>
                <a:lnTo>
                  <a:pt x="328" y="475"/>
                </a:lnTo>
                <a:lnTo>
                  <a:pt x="328" y="475"/>
                </a:lnTo>
                <a:lnTo>
                  <a:pt x="328" y="475"/>
                </a:lnTo>
                <a:lnTo>
                  <a:pt x="328" y="475"/>
                </a:lnTo>
                <a:lnTo>
                  <a:pt x="328" y="475"/>
                </a:lnTo>
                <a:lnTo>
                  <a:pt x="327" y="475"/>
                </a:lnTo>
                <a:lnTo>
                  <a:pt x="327" y="475"/>
                </a:lnTo>
                <a:lnTo>
                  <a:pt x="327" y="475"/>
                </a:lnTo>
                <a:lnTo>
                  <a:pt x="327" y="475"/>
                </a:lnTo>
                <a:lnTo>
                  <a:pt x="327" y="475"/>
                </a:lnTo>
                <a:lnTo>
                  <a:pt x="326" y="476"/>
                </a:lnTo>
                <a:lnTo>
                  <a:pt x="326" y="476"/>
                </a:lnTo>
                <a:lnTo>
                  <a:pt x="326" y="476"/>
                </a:lnTo>
                <a:lnTo>
                  <a:pt x="326" y="476"/>
                </a:lnTo>
                <a:lnTo>
                  <a:pt x="326" y="476"/>
                </a:lnTo>
                <a:lnTo>
                  <a:pt x="325" y="476"/>
                </a:lnTo>
                <a:lnTo>
                  <a:pt x="325" y="476"/>
                </a:lnTo>
                <a:lnTo>
                  <a:pt x="325" y="476"/>
                </a:lnTo>
                <a:lnTo>
                  <a:pt x="325" y="476"/>
                </a:lnTo>
                <a:lnTo>
                  <a:pt x="325" y="476"/>
                </a:lnTo>
                <a:lnTo>
                  <a:pt x="325" y="476"/>
                </a:lnTo>
                <a:lnTo>
                  <a:pt x="323" y="476"/>
                </a:lnTo>
                <a:lnTo>
                  <a:pt x="323" y="476"/>
                </a:lnTo>
                <a:lnTo>
                  <a:pt x="323" y="476"/>
                </a:lnTo>
                <a:lnTo>
                  <a:pt x="323" y="476"/>
                </a:lnTo>
                <a:lnTo>
                  <a:pt x="323" y="476"/>
                </a:lnTo>
                <a:lnTo>
                  <a:pt x="322" y="476"/>
                </a:lnTo>
                <a:lnTo>
                  <a:pt x="322" y="477"/>
                </a:lnTo>
                <a:lnTo>
                  <a:pt x="322" y="477"/>
                </a:lnTo>
                <a:lnTo>
                  <a:pt x="322" y="477"/>
                </a:lnTo>
                <a:lnTo>
                  <a:pt x="321" y="477"/>
                </a:lnTo>
                <a:lnTo>
                  <a:pt x="321" y="477"/>
                </a:lnTo>
                <a:lnTo>
                  <a:pt x="321" y="477"/>
                </a:lnTo>
                <a:lnTo>
                  <a:pt x="321" y="477"/>
                </a:lnTo>
                <a:lnTo>
                  <a:pt x="321" y="477"/>
                </a:lnTo>
                <a:lnTo>
                  <a:pt x="320" y="477"/>
                </a:lnTo>
                <a:lnTo>
                  <a:pt x="320" y="477"/>
                </a:lnTo>
                <a:lnTo>
                  <a:pt x="320" y="477"/>
                </a:lnTo>
                <a:lnTo>
                  <a:pt x="320" y="477"/>
                </a:lnTo>
                <a:lnTo>
                  <a:pt x="320" y="477"/>
                </a:lnTo>
                <a:lnTo>
                  <a:pt x="319" y="477"/>
                </a:lnTo>
                <a:lnTo>
                  <a:pt x="319" y="477"/>
                </a:lnTo>
                <a:lnTo>
                  <a:pt x="319" y="477"/>
                </a:lnTo>
                <a:lnTo>
                  <a:pt x="319" y="477"/>
                </a:lnTo>
                <a:lnTo>
                  <a:pt x="319" y="477"/>
                </a:lnTo>
                <a:lnTo>
                  <a:pt x="318" y="477"/>
                </a:lnTo>
                <a:lnTo>
                  <a:pt x="318" y="477"/>
                </a:lnTo>
                <a:lnTo>
                  <a:pt x="318" y="477"/>
                </a:lnTo>
                <a:lnTo>
                  <a:pt x="318" y="477"/>
                </a:lnTo>
                <a:lnTo>
                  <a:pt x="318" y="477"/>
                </a:lnTo>
                <a:lnTo>
                  <a:pt x="317" y="477"/>
                </a:lnTo>
                <a:lnTo>
                  <a:pt x="317" y="477"/>
                </a:lnTo>
                <a:lnTo>
                  <a:pt x="317" y="477"/>
                </a:lnTo>
                <a:lnTo>
                  <a:pt x="317" y="477"/>
                </a:lnTo>
                <a:lnTo>
                  <a:pt x="316" y="477"/>
                </a:lnTo>
                <a:lnTo>
                  <a:pt x="316" y="477"/>
                </a:lnTo>
                <a:lnTo>
                  <a:pt x="316" y="477"/>
                </a:lnTo>
                <a:lnTo>
                  <a:pt x="316" y="477"/>
                </a:lnTo>
                <a:lnTo>
                  <a:pt x="316" y="477"/>
                </a:lnTo>
                <a:lnTo>
                  <a:pt x="314" y="477"/>
                </a:lnTo>
                <a:lnTo>
                  <a:pt x="314" y="477"/>
                </a:lnTo>
                <a:lnTo>
                  <a:pt x="314" y="477"/>
                </a:lnTo>
                <a:lnTo>
                  <a:pt x="314" y="477"/>
                </a:lnTo>
                <a:lnTo>
                  <a:pt x="314" y="477"/>
                </a:lnTo>
                <a:lnTo>
                  <a:pt x="313" y="477"/>
                </a:lnTo>
                <a:lnTo>
                  <a:pt x="313" y="477"/>
                </a:lnTo>
                <a:lnTo>
                  <a:pt x="313" y="477"/>
                </a:lnTo>
                <a:lnTo>
                  <a:pt x="313" y="477"/>
                </a:lnTo>
                <a:lnTo>
                  <a:pt x="312" y="477"/>
                </a:lnTo>
                <a:lnTo>
                  <a:pt x="312" y="477"/>
                </a:lnTo>
                <a:lnTo>
                  <a:pt x="312" y="477"/>
                </a:lnTo>
                <a:lnTo>
                  <a:pt x="312" y="477"/>
                </a:lnTo>
                <a:lnTo>
                  <a:pt x="312" y="477"/>
                </a:lnTo>
                <a:lnTo>
                  <a:pt x="311" y="477"/>
                </a:lnTo>
                <a:lnTo>
                  <a:pt x="311" y="477"/>
                </a:lnTo>
                <a:lnTo>
                  <a:pt x="311" y="477"/>
                </a:lnTo>
                <a:lnTo>
                  <a:pt x="311" y="477"/>
                </a:lnTo>
                <a:lnTo>
                  <a:pt x="311" y="477"/>
                </a:lnTo>
                <a:lnTo>
                  <a:pt x="310" y="477"/>
                </a:lnTo>
                <a:lnTo>
                  <a:pt x="310" y="477"/>
                </a:lnTo>
                <a:lnTo>
                  <a:pt x="310" y="477"/>
                </a:lnTo>
                <a:lnTo>
                  <a:pt x="310" y="477"/>
                </a:lnTo>
                <a:lnTo>
                  <a:pt x="310" y="477"/>
                </a:lnTo>
                <a:lnTo>
                  <a:pt x="309" y="477"/>
                </a:lnTo>
                <a:lnTo>
                  <a:pt x="309" y="477"/>
                </a:lnTo>
                <a:lnTo>
                  <a:pt x="309" y="477"/>
                </a:lnTo>
                <a:lnTo>
                  <a:pt x="309" y="477"/>
                </a:lnTo>
                <a:lnTo>
                  <a:pt x="308" y="477"/>
                </a:lnTo>
                <a:lnTo>
                  <a:pt x="308" y="477"/>
                </a:lnTo>
                <a:lnTo>
                  <a:pt x="308" y="477"/>
                </a:lnTo>
                <a:lnTo>
                  <a:pt x="308" y="477"/>
                </a:lnTo>
                <a:lnTo>
                  <a:pt x="308" y="477"/>
                </a:lnTo>
                <a:lnTo>
                  <a:pt x="307" y="477"/>
                </a:lnTo>
                <a:lnTo>
                  <a:pt x="307" y="477"/>
                </a:lnTo>
                <a:lnTo>
                  <a:pt x="307" y="477"/>
                </a:lnTo>
                <a:lnTo>
                  <a:pt x="307" y="477"/>
                </a:lnTo>
                <a:lnTo>
                  <a:pt x="307" y="477"/>
                </a:lnTo>
                <a:lnTo>
                  <a:pt x="305" y="477"/>
                </a:lnTo>
                <a:lnTo>
                  <a:pt x="305" y="476"/>
                </a:lnTo>
                <a:lnTo>
                  <a:pt x="305" y="476"/>
                </a:lnTo>
                <a:lnTo>
                  <a:pt x="305" y="476"/>
                </a:lnTo>
                <a:lnTo>
                  <a:pt x="305" y="476"/>
                </a:lnTo>
                <a:lnTo>
                  <a:pt x="304" y="476"/>
                </a:lnTo>
                <a:lnTo>
                  <a:pt x="304" y="476"/>
                </a:lnTo>
                <a:lnTo>
                  <a:pt x="304" y="476"/>
                </a:lnTo>
                <a:lnTo>
                  <a:pt x="304" y="476"/>
                </a:lnTo>
                <a:lnTo>
                  <a:pt x="304" y="476"/>
                </a:lnTo>
                <a:lnTo>
                  <a:pt x="303" y="476"/>
                </a:lnTo>
                <a:lnTo>
                  <a:pt x="303" y="476"/>
                </a:lnTo>
                <a:lnTo>
                  <a:pt x="303" y="476"/>
                </a:lnTo>
                <a:lnTo>
                  <a:pt x="303" y="476"/>
                </a:lnTo>
                <a:lnTo>
                  <a:pt x="303" y="476"/>
                </a:lnTo>
                <a:lnTo>
                  <a:pt x="302" y="476"/>
                </a:lnTo>
                <a:lnTo>
                  <a:pt x="302" y="476"/>
                </a:lnTo>
                <a:lnTo>
                  <a:pt x="302" y="476"/>
                </a:lnTo>
                <a:lnTo>
                  <a:pt x="302" y="475"/>
                </a:lnTo>
                <a:lnTo>
                  <a:pt x="302" y="475"/>
                </a:lnTo>
                <a:lnTo>
                  <a:pt x="301" y="475"/>
                </a:lnTo>
                <a:lnTo>
                  <a:pt x="301" y="475"/>
                </a:lnTo>
                <a:lnTo>
                  <a:pt x="301" y="475"/>
                </a:lnTo>
                <a:lnTo>
                  <a:pt x="301" y="475"/>
                </a:lnTo>
                <a:lnTo>
                  <a:pt x="301" y="475"/>
                </a:lnTo>
                <a:lnTo>
                  <a:pt x="301" y="475"/>
                </a:lnTo>
                <a:lnTo>
                  <a:pt x="300" y="475"/>
                </a:lnTo>
                <a:lnTo>
                  <a:pt x="300" y="475"/>
                </a:lnTo>
                <a:lnTo>
                  <a:pt x="300" y="475"/>
                </a:lnTo>
                <a:lnTo>
                  <a:pt x="300" y="475"/>
                </a:lnTo>
                <a:lnTo>
                  <a:pt x="300" y="475"/>
                </a:lnTo>
                <a:lnTo>
                  <a:pt x="299" y="475"/>
                </a:lnTo>
                <a:lnTo>
                  <a:pt x="299" y="474"/>
                </a:lnTo>
                <a:lnTo>
                  <a:pt x="299" y="474"/>
                </a:lnTo>
                <a:lnTo>
                  <a:pt x="299" y="474"/>
                </a:lnTo>
                <a:lnTo>
                  <a:pt x="299" y="474"/>
                </a:lnTo>
                <a:lnTo>
                  <a:pt x="298" y="474"/>
                </a:lnTo>
                <a:lnTo>
                  <a:pt x="298" y="474"/>
                </a:lnTo>
                <a:lnTo>
                  <a:pt x="298" y="474"/>
                </a:lnTo>
                <a:lnTo>
                  <a:pt x="298" y="474"/>
                </a:lnTo>
                <a:lnTo>
                  <a:pt x="298" y="474"/>
                </a:lnTo>
                <a:lnTo>
                  <a:pt x="298" y="474"/>
                </a:lnTo>
                <a:lnTo>
                  <a:pt x="296" y="474"/>
                </a:lnTo>
                <a:lnTo>
                  <a:pt x="296" y="473"/>
                </a:lnTo>
                <a:lnTo>
                  <a:pt x="296" y="473"/>
                </a:lnTo>
                <a:lnTo>
                  <a:pt x="296" y="473"/>
                </a:lnTo>
                <a:lnTo>
                  <a:pt x="296" y="473"/>
                </a:lnTo>
                <a:lnTo>
                  <a:pt x="296" y="473"/>
                </a:lnTo>
                <a:lnTo>
                  <a:pt x="295" y="473"/>
                </a:lnTo>
                <a:lnTo>
                  <a:pt x="295" y="473"/>
                </a:lnTo>
                <a:lnTo>
                  <a:pt x="295" y="473"/>
                </a:lnTo>
                <a:lnTo>
                  <a:pt x="295" y="473"/>
                </a:lnTo>
                <a:lnTo>
                  <a:pt x="295" y="473"/>
                </a:lnTo>
                <a:lnTo>
                  <a:pt x="294" y="472"/>
                </a:lnTo>
                <a:lnTo>
                  <a:pt x="294" y="472"/>
                </a:lnTo>
                <a:lnTo>
                  <a:pt x="294" y="472"/>
                </a:lnTo>
                <a:lnTo>
                  <a:pt x="294" y="472"/>
                </a:lnTo>
                <a:lnTo>
                  <a:pt x="294" y="472"/>
                </a:lnTo>
                <a:lnTo>
                  <a:pt x="294" y="472"/>
                </a:lnTo>
                <a:lnTo>
                  <a:pt x="293" y="472"/>
                </a:lnTo>
                <a:lnTo>
                  <a:pt x="293" y="472"/>
                </a:lnTo>
                <a:lnTo>
                  <a:pt x="293" y="472"/>
                </a:lnTo>
                <a:lnTo>
                  <a:pt x="293" y="471"/>
                </a:lnTo>
                <a:lnTo>
                  <a:pt x="293" y="471"/>
                </a:lnTo>
                <a:lnTo>
                  <a:pt x="293" y="471"/>
                </a:lnTo>
                <a:lnTo>
                  <a:pt x="292" y="471"/>
                </a:lnTo>
                <a:lnTo>
                  <a:pt x="292" y="471"/>
                </a:lnTo>
                <a:lnTo>
                  <a:pt x="292" y="471"/>
                </a:lnTo>
                <a:lnTo>
                  <a:pt x="292" y="471"/>
                </a:lnTo>
                <a:lnTo>
                  <a:pt x="292" y="471"/>
                </a:lnTo>
                <a:lnTo>
                  <a:pt x="292" y="471"/>
                </a:lnTo>
                <a:lnTo>
                  <a:pt x="291" y="469"/>
                </a:lnTo>
                <a:lnTo>
                  <a:pt x="291" y="469"/>
                </a:lnTo>
                <a:lnTo>
                  <a:pt x="291" y="469"/>
                </a:lnTo>
                <a:lnTo>
                  <a:pt x="291" y="469"/>
                </a:lnTo>
                <a:lnTo>
                  <a:pt x="291" y="469"/>
                </a:lnTo>
                <a:lnTo>
                  <a:pt x="291" y="469"/>
                </a:lnTo>
                <a:lnTo>
                  <a:pt x="291" y="469"/>
                </a:lnTo>
                <a:lnTo>
                  <a:pt x="290" y="469"/>
                </a:lnTo>
                <a:lnTo>
                  <a:pt x="290" y="468"/>
                </a:lnTo>
                <a:lnTo>
                  <a:pt x="290" y="468"/>
                </a:lnTo>
                <a:lnTo>
                  <a:pt x="290" y="468"/>
                </a:lnTo>
                <a:lnTo>
                  <a:pt x="290" y="468"/>
                </a:lnTo>
                <a:lnTo>
                  <a:pt x="290" y="468"/>
                </a:lnTo>
                <a:lnTo>
                  <a:pt x="289" y="468"/>
                </a:lnTo>
                <a:lnTo>
                  <a:pt x="289" y="468"/>
                </a:lnTo>
                <a:lnTo>
                  <a:pt x="289" y="467"/>
                </a:lnTo>
                <a:lnTo>
                  <a:pt x="289" y="467"/>
                </a:lnTo>
                <a:lnTo>
                  <a:pt x="289" y="467"/>
                </a:lnTo>
                <a:lnTo>
                  <a:pt x="289" y="467"/>
                </a:lnTo>
                <a:lnTo>
                  <a:pt x="289" y="467"/>
                </a:lnTo>
                <a:lnTo>
                  <a:pt x="287" y="467"/>
                </a:lnTo>
                <a:lnTo>
                  <a:pt x="287" y="467"/>
                </a:lnTo>
                <a:lnTo>
                  <a:pt x="287" y="467"/>
                </a:lnTo>
                <a:lnTo>
                  <a:pt x="287" y="466"/>
                </a:lnTo>
                <a:lnTo>
                  <a:pt x="287" y="466"/>
                </a:lnTo>
                <a:lnTo>
                  <a:pt x="287" y="466"/>
                </a:lnTo>
                <a:lnTo>
                  <a:pt x="287" y="466"/>
                </a:lnTo>
                <a:lnTo>
                  <a:pt x="286" y="466"/>
                </a:lnTo>
                <a:lnTo>
                  <a:pt x="286" y="466"/>
                </a:lnTo>
                <a:lnTo>
                  <a:pt x="286" y="465"/>
                </a:lnTo>
                <a:lnTo>
                  <a:pt x="286" y="465"/>
                </a:lnTo>
                <a:lnTo>
                  <a:pt x="286" y="465"/>
                </a:lnTo>
                <a:lnTo>
                  <a:pt x="286" y="465"/>
                </a:lnTo>
                <a:lnTo>
                  <a:pt x="286" y="465"/>
                </a:lnTo>
                <a:lnTo>
                  <a:pt x="286" y="465"/>
                </a:lnTo>
                <a:lnTo>
                  <a:pt x="285" y="465"/>
                </a:lnTo>
                <a:lnTo>
                  <a:pt x="285" y="464"/>
                </a:lnTo>
                <a:lnTo>
                  <a:pt x="285" y="464"/>
                </a:lnTo>
                <a:lnTo>
                  <a:pt x="285" y="464"/>
                </a:lnTo>
                <a:lnTo>
                  <a:pt x="285" y="464"/>
                </a:lnTo>
                <a:lnTo>
                  <a:pt x="285" y="464"/>
                </a:lnTo>
                <a:lnTo>
                  <a:pt x="285" y="464"/>
                </a:lnTo>
                <a:lnTo>
                  <a:pt x="285" y="464"/>
                </a:lnTo>
                <a:lnTo>
                  <a:pt x="284" y="463"/>
                </a:lnTo>
                <a:lnTo>
                  <a:pt x="284" y="463"/>
                </a:lnTo>
                <a:lnTo>
                  <a:pt x="284" y="463"/>
                </a:lnTo>
                <a:lnTo>
                  <a:pt x="284" y="463"/>
                </a:lnTo>
                <a:lnTo>
                  <a:pt x="284" y="463"/>
                </a:lnTo>
                <a:lnTo>
                  <a:pt x="284" y="463"/>
                </a:lnTo>
                <a:lnTo>
                  <a:pt x="284" y="462"/>
                </a:lnTo>
                <a:lnTo>
                  <a:pt x="284" y="462"/>
                </a:lnTo>
                <a:lnTo>
                  <a:pt x="283" y="462"/>
                </a:lnTo>
                <a:lnTo>
                  <a:pt x="283" y="462"/>
                </a:lnTo>
                <a:lnTo>
                  <a:pt x="283" y="462"/>
                </a:lnTo>
                <a:lnTo>
                  <a:pt x="283" y="462"/>
                </a:lnTo>
                <a:lnTo>
                  <a:pt x="283" y="460"/>
                </a:lnTo>
                <a:lnTo>
                  <a:pt x="283" y="460"/>
                </a:lnTo>
                <a:lnTo>
                  <a:pt x="283" y="460"/>
                </a:lnTo>
                <a:lnTo>
                  <a:pt x="283" y="460"/>
                </a:lnTo>
                <a:lnTo>
                  <a:pt x="283" y="460"/>
                </a:lnTo>
                <a:lnTo>
                  <a:pt x="282" y="460"/>
                </a:lnTo>
                <a:lnTo>
                  <a:pt x="282" y="459"/>
                </a:lnTo>
                <a:lnTo>
                  <a:pt x="282" y="459"/>
                </a:lnTo>
                <a:lnTo>
                  <a:pt x="282" y="459"/>
                </a:lnTo>
                <a:lnTo>
                  <a:pt x="282" y="459"/>
                </a:lnTo>
                <a:lnTo>
                  <a:pt x="282" y="459"/>
                </a:lnTo>
                <a:lnTo>
                  <a:pt x="282" y="459"/>
                </a:lnTo>
                <a:lnTo>
                  <a:pt x="282" y="458"/>
                </a:lnTo>
                <a:lnTo>
                  <a:pt x="282" y="458"/>
                </a:lnTo>
                <a:lnTo>
                  <a:pt x="282" y="458"/>
                </a:lnTo>
                <a:lnTo>
                  <a:pt x="281" y="458"/>
                </a:lnTo>
                <a:lnTo>
                  <a:pt x="281" y="458"/>
                </a:lnTo>
                <a:lnTo>
                  <a:pt x="281" y="457"/>
                </a:lnTo>
                <a:lnTo>
                  <a:pt x="281" y="457"/>
                </a:lnTo>
                <a:lnTo>
                  <a:pt x="281" y="457"/>
                </a:lnTo>
                <a:lnTo>
                  <a:pt x="281" y="457"/>
                </a:lnTo>
                <a:lnTo>
                  <a:pt x="281" y="457"/>
                </a:lnTo>
                <a:lnTo>
                  <a:pt x="281" y="457"/>
                </a:lnTo>
                <a:lnTo>
                  <a:pt x="281" y="456"/>
                </a:lnTo>
                <a:lnTo>
                  <a:pt x="281" y="456"/>
                </a:lnTo>
                <a:lnTo>
                  <a:pt x="280" y="456"/>
                </a:lnTo>
                <a:lnTo>
                  <a:pt x="280" y="456"/>
                </a:lnTo>
                <a:lnTo>
                  <a:pt x="280" y="456"/>
                </a:lnTo>
                <a:lnTo>
                  <a:pt x="280" y="455"/>
                </a:lnTo>
                <a:lnTo>
                  <a:pt x="280" y="455"/>
                </a:lnTo>
                <a:lnTo>
                  <a:pt x="280" y="455"/>
                </a:lnTo>
                <a:lnTo>
                  <a:pt x="280" y="455"/>
                </a:lnTo>
                <a:lnTo>
                  <a:pt x="280" y="455"/>
                </a:lnTo>
                <a:lnTo>
                  <a:pt x="280" y="455"/>
                </a:lnTo>
                <a:lnTo>
                  <a:pt x="280" y="454"/>
                </a:lnTo>
                <a:lnTo>
                  <a:pt x="280" y="454"/>
                </a:lnTo>
                <a:lnTo>
                  <a:pt x="280" y="454"/>
                </a:lnTo>
                <a:lnTo>
                  <a:pt x="280" y="454"/>
                </a:lnTo>
                <a:lnTo>
                  <a:pt x="278" y="454"/>
                </a:lnTo>
                <a:lnTo>
                  <a:pt x="278" y="453"/>
                </a:lnTo>
                <a:lnTo>
                  <a:pt x="278" y="453"/>
                </a:lnTo>
                <a:lnTo>
                  <a:pt x="278" y="453"/>
                </a:lnTo>
                <a:lnTo>
                  <a:pt x="278" y="453"/>
                </a:lnTo>
                <a:lnTo>
                  <a:pt x="278" y="453"/>
                </a:lnTo>
                <a:lnTo>
                  <a:pt x="278" y="451"/>
                </a:lnTo>
                <a:lnTo>
                  <a:pt x="278" y="451"/>
                </a:lnTo>
                <a:lnTo>
                  <a:pt x="278" y="451"/>
                </a:lnTo>
                <a:lnTo>
                  <a:pt x="278" y="451"/>
                </a:lnTo>
                <a:lnTo>
                  <a:pt x="278" y="451"/>
                </a:lnTo>
                <a:lnTo>
                  <a:pt x="278" y="450"/>
                </a:lnTo>
                <a:lnTo>
                  <a:pt x="278" y="450"/>
                </a:lnTo>
                <a:lnTo>
                  <a:pt x="278" y="450"/>
                </a:lnTo>
                <a:lnTo>
                  <a:pt x="278" y="450"/>
                </a:lnTo>
                <a:lnTo>
                  <a:pt x="278" y="450"/>
                </a:lnTo>
                <a:lnTo>
                  <a:pt x="277" y="449"/>
                </a:lnTo>
                <a:lnTo>
                  <a:pt x="277" y="449"/>
                </a:lnTo>
                <a:lnTo>
                  <a:pt x="277" y="449"/>
                </a:lnTo>
                <a:lnTo>
                  <a:pt x="277" y="449"/>
                </a:lnTo>
                <a:lnTo>
                  <a:pt x="277" y="449"/>
                </a:lnTo>
                <a:lnTo>
                  <a:pt x="277" y="448"/>
                </a:lnTo>
                <a:lnTo>
                  <a:pt x="277" y="448"/>
                </a:lnTo>
                <a:lnTo>
                  <a:pt x="277" y="448"/>
                </a:lnTo>
                <a:lnTo>
                  <a:pt x="277" y="448"/>
                </a:lnTo>
                <a:lnTo>
                  <a:pt x="277" y="448"/>
                </a:lnTo>
                <a:lnTo>
                  <a:pt x="277" y="447"/>
                </a:lnTo>
                <a:lnTo>
                  <a:pt x="277" y="447"/>
                </a:lnTo>
                <a:lnTo>
                  <a:pt x="277" y="447"/>
                </a:lnTo>
                <a:lnTo>
                  <a:pt x="277" y="447"/>
                </a:lnTo>
                <a:lnTo>
                  <a:pt x="277" y="447"/>
                </a:lnTo>
                <a:lnTo>
                  <a:pt x="277" y="446"/>
                </a:lnTo>
                <a:lnTo>
                  <a:pt x="277" y="446"/>
                </a:lnTo>
                <a:lnTo>
                  <a:pt x="277" y="446"/>
                </a:lnTo>
                <a:lnTo>
                  <a:pt x="277" y="446"/>
                </a:lnTo>
                <a:lnTo>
                  <a:pt x="277" y="446"/>
                </a:lnTo>
                <a:lnTo>
                  <a:pt x="277" y="445"/>
                </a:lnTo>
                <a:lnTo>
                  <a:pt x="277" y="445"/>
                </a:lnTo>
                <a:lnTo>
                  <a:pt x="277" y="445"/>
                </a:lnTo>
                <a:lnTo>
                  <a:pt x="277" y="445"/>
                </a:lnTo>
                <a:lnTo>
                  <a:pt x="277" y="445"/>
                </a:lnTo>
                <a:lnTo>
                  <a:pt x="277" y="444"/>
                </a:lnTo>
                <a:lnTo>
                  <a:pt x="277" y="444"/>
                </a:lnTo>
                <a:lnTo>
                  <a:pt x="277" y="444"/>
                </a:lnTo>
                <a:lnTo>
                  <a:pt x="276" y="444"/>
                </a:lnTo>
                <a:lnTo>
                  <a:pt x="276" y="442"/>
                </a:lnTo>
                <a:lnTo>
                  <a:pt x="276" y="442"/>
                </a:lnTo>
                <a:lnTo>
                  <a:pt x="276" y="442"/>
                </a:lnTo>
                <a:lnTo>
                  <a:pt x="276" y="442"/>
                </a:lnTo>
                <a:lnTo>
                  <a:pt x="276" y="442"/>
                </a:lnTo>
                <a:lnTo>
                  <a:pt x="276" y="441"/>
                </a:lnTo>
                <a:lnTo>
                  <a:pt x="276" y="441"/>
                </a:lnTo>
                <a:lnTo>
                  <a:pt x="276" y="441"/>
                </a:lnTo>
                <a:lnTo>
                  <a:pt x="276" y="441"/>
                </a:lnTo>
                <a:lnTo>
                  <a:pt x="276" y="441"/>
                </a:lnTo>
                <a:lnTo>
                  <a:pt x="276" y="440"/>
                </a:lnTo>
                <a:lnTo>
                  <a:pt x="276" y="440"/>
                </a:lnTo>
                <a:lnTo>
                  <a:pt x="276" y="440"/>
                </a:lnTo>
                <a:lnTo>
                  <a:pt x="276" y="440"/>
                </a:lnTo>
                <a:lnTo>
                  <a:pt x="276" y="439"/>
                </a:lnTo>
                <a:lnTo>
                  <a:pt x="276" y="439"/>
                </a:lnTo>
                <a:lnTo>
                  <a:pt x="276" y="439"/>
                </a:lnTo>
                <a:lnTo>
                  <a:pt x="276" y="439"/>
                </a:lnTo>
                <a:lnTo>
                  <a:pt x="276" y="439"/>
                </a:lnTo>
                <a:lnTo>
                  <a:pt x="276" y="438"/>
                </a:lnTo>
                <a:lnTo>
                  <a:pt x="276" y="438"/>
                </a:lnTo>
                <a:lnTo>
                  <a:pt x="276" y="438"/>
                </a:lnTo>
                <a:lnTo>
                  <a:pt x="276" y="438"/>
                </a:lnTo>
                <a:lnTo>
                  <a:pt x="276" y="438"/>
                </a:lnTo>
                <a:lnTo>
                  <a:pt x="276" y="437"/>
                </a:lnTo>
                <a:lnTo>
                  <a:pt x="276" y="437"/>
                </a:lnTo>
                <a:lnTo>
                  <a:pt x="277" y="437"/>
                </a:lnTo>
                <a:lnTo>
                  <a:pt x="277" y="437"/>
                </a:lnTo>
                <a:lnTo>
                  <a:pt x="277" y="437"/>
                </a:lnTo>
                <a:lnTo>
                  <a:pt x="277" y="436"/>
                </a:lnTo>
                <a:lnTo>
                  <a:pt x="277" y="436"/>
                </a:lnTo>
                <a:lnTo>
                  <a:pt x="277" y="436"/>
                </a:lnTo>
                <a:lnTo>
                  <a:pt x="277" y="436"/>
                </a:lnTo>
                <a:lnTo>
                  <a:pt x="277" y="434"/>
                </a:lnTo>
                <a:lnTo>
                  <a:pt x="277" y="434"/>
                </a:lnTo>
                <a:lnTo>
                  <a:pt x="277" y="434"/>
                </a:lnTo>
                <a:lnTo>
                  <a:pt x="277" y="434"/>
                </a:lnTo>
                <a:lnTo>
                  <a:pt x="277" y="434"/>
                </a:lnTo>
                <a:lnTo>
                  <a:pt x="277" y="433"/>
                </a:lnTo>
                <a:lnTo>
                  <a:pt x="277" y="433"/>
                </a:lnTo>
                <a:lnTo>
                  <a:pt x="277" y="433"/>
                </a:lnTo>
                <a:lnTo>
                  <a:pt x="277" y="433"/>
                </a:lnTo>
                <a:lnTo>
                  <a:pt x="277" y="433"/>
                </a:lnTo>
                <a:lnTo>
                  <a:pt x="277" y="432"/>
                </a:lnTo>
                <a:lnTo>
                  <a:pt x="277" y="432"/>
                </a:lnTo>
                <a:lnTo>
                  <a:pt x="277" y="432"/>
                </a:lnTo>
                <a:lnTo>
                  <a:pt x="277" y="432"/>
                </a:lnTo>
                <a:lnTo>
                  <a:pt x="277" y="432"/>
                </a:lnTo>
                <a:lnTo>
                  <a:pt x="277" y="431"/>
                </a:lnTo>
                <a:lnTo>
                  <a:pt x="277" y="431"/>
                </a:lnTo>
                <a:lnTo>
                  <a:pt x="277" y="431"/>
                </a:lnTo>
                <a:lnTo>
                  <a:pt x="277" y="431"/>
                </a:lnTo>
                <a:lnTo>
                  <a:pt x="277" y="431"/>
                </a:lnTo>
                <a:lnTo>
                  <a:pt x="277" y="430"/>
                </a:lnTo>
                <a:lnTo>
                  <a:pt x="278" y="430"/>
                </a:lnTo>
                <a:lnTo>
                  <a:pt x="278" y="430"/>
                </a:lnTo>
                <a:lnTo>
                  <a:pt x="278" y="430"/>
                </a:lnTo>
                <a:lnTo>
                  <a:pt x="278" y="430"/>
                </a:lnTo>
                <a:lnTo>
                  <a:pt x="278" y="429"/>
                </a:lnTo>
                <a:lnTo>
                  <a:pt x="278" y="429"/>
                </a:lnTo>
                <a:lnTo>
                  <a:pt x="278" y="429"/>
                </a:lnTo>
                <a:lnTo>
                  <a:pt x="278" y="429"/>
                </a:lnTo>
                <a:lnTo>
                  <a:pt x="278" y="429"/>
                </a:lnTo>
                <a:lnTo>
                  <a:pt x="278" y="428"/>
                </a:lnTo>
                <a:lnTo>
                  <a:pt x="278" y="428"/>
                </a:lnTo>
                <a:lnTo>
                  <a:pt x="278" y="428"/>
                </a:lnTo>
                <a:lnTo>
                  <a:pt x="278" y="428"/>
                </a:lnTo>
                <a:lnTo>
                  <a:pt x="278" y="428"/>
                </a:lnTo>
                <a:lnTo>
                  <a:pt x="278" y="427"/>
                </a:lnTo>
                <a:lnTo>
                  <a:pt x="278" y="427"/>
                </a:lnTo>
                <a:lnTo>
                  <a:pt x="280" y="427"/>
                </a:lnTo>
                <a:lnTo>
                  <a:pt x="280" y="427"/>
                </a:lnTo>
                <a:lnTo>
                  <a:pt x="280" y="427"/>
                </a:lnTo>
                <a:lnTo>
                  <a:pt x="280" y="425"/>
                </a:lnTo>
                <a:lnTo>
                  <a:pt x="280" y="425"/>
                </a:lnTo>
                <a:lnTo>
                  <a:pt x="280" y="425"/>
                </a:lnTo>
                <a:lnTo>
                  <a:pt x="280" y="425"/>
                </a:lnTo>
                <a:lnTo>
                  <a:pt x="280" y="425"/>
                </a:lnTo>
                <a:lnTo>
                  <a:pt x="280" y="425"/>
                </a:lnTo>
                <a:lnTo>
                  <a:pt x="280" y="424"/>
                </a:lnTo>
                <a:lnTo>
                  <a:pt x="280" y="424"/>
                </a:lnTo>
                <a:lnTo>
                  <a:pt x="280" y="424"/>
                </a:lnTo>
                <a:lnTo>
                  <a:pt x="280" y="424"/>
                </a:lnTo>
                <a:lnTo>
                  <a:pt x="281" y="424"/>
                </a:lnTo>
                <a:lnTo>
                  <a:pt x="281" y="423"/>
                </a:lnTo>
                <a:lnTo>
                  <a:pt x="281" y="423"/>
                </a:lnTo>
                <a:lnTo>
                  <a:pt x="281" y="423"/>
                </a:lnTo>
                <a:lnTo>
                  <a:pt x="281" y="423"/>
                </a:lnTo>
                <a:lnTo>
                  <a:pt x="281" y="423"/>
                </a:lnTo>
                <a:lnTo>
                  <a:pt x="281" y="423"/>
                </a:lnTo>
                <a:lnTo>
                  <a:pt x="281" y="422"/>
                </a:lnTo>
                <a:lnTo>
                  <a:pt x="281" y="422"/>
                </a:lnTo>
                <a:lnTo>
                  <a:pt x="281" y="422"/>
                </a:lnTo>
                <a:lnTo>
                  <a:pt x="282" y="422"/>
                </a:lnTo>
                <a:lnTo>
                  <a:pt x="282" y="422"/>
                </a:lnTo>
                <a:lnTo>
                  <a:pt x="282" y="421"/>
                </a:lnTo>
                <a:lnTo>
                  <a:pt x="282" y="421"/>
                </a:lnTo>
                <a:lnTo>
                  <a:pt x="282" y="421"/>
                </a:lnTo>
                <a:lnTo>
                  <a:pt x="282" y="421"/>
                </a:lnTo>
                <a:lnTo>
                  <a:pt x="282" y="421"/>
                </a:lnTo>
                <a:lnTo>
                  <a:pt x="282" y="421"/>
                </a:lnTo>
                <a:lnTo>
                  <a:pt x="282" y="420"/>
                </a:lnTo>
                <a:lnTo>
                  <a:pt x="282" y="420"/>
                </a:lnTo>
                <a:lnTo>
                  <a:pt x="283" y="420"/>
                </a:lnTo>
                <a:lnTo>
                  <a:pt x="283" y="420"/>
                </a:lnTo>
                <a:lnTo>
                  <a:pt x="283" y="420"/>
                </a:lnTo>
                <a:lnTo>
                  <a:pt x="283" y="420"/>
                </a:lnTo>
                <a:lnTo>
                  <a:pt x="283" y="419"/>
                </a:lnTo>
                <a:lnTo>
                  <a:pt x="283" y="419"/>
                </a:lnTo>
                <a:lnTo>
                  <a:pt x="283" y="419"/>
                </a:lnTo>
                <a:lnTo>
                  <a:pt x="283" y="419"/>
                </a:lnTo>
                <a:lnTo>
                  <a:pt x="283" y="419"/>
                </a:lnTo>
                <a:lnTo>
                  <a:pt x="284" y="419"/>
                </a:lnTo>
                <a:lnTo>
                  <a:pt x="284" y="418"/>
                </a:lnTo>
                <a:lnTo>
                  <a:pt x="284" y="418"/>
                </a:lnTo>
                <a:lnTo>
                  <a:pt x="284" y="418"/>
                </a:lnTo>
                <a:lnTo>
                  <a:pt x="284" y="418"/>
                </a:lnTo>
                <a:lnTo>
                  <a:pt x="284" y="418"/>
                </a:lnTo>
                <a:lnTo>
                  <a:pt x="284" y="418"/>
                </a:lnTo>
                <a:lnTo>
                  <a:pt x="284" y="416"/>
                </a:lnTo>
                <a:lnTo>
                  <a:pt x="285" y="416"/>
                </a:lnTo>
                <a:lnTo>
                  <a:pt x="285" y="416"/>
                </a:lnTo>
                <a:lnTo>
                  <a:pt x="285" y="416"/>
                </a:lnTo>
                <a:lnTo>
                  <a:pt x="285" y="416"/>
                </a:lnTo>
                <a:lnTo>
                  <a:pt x="285" y="416"/>
                </a:lnTo>
                <a:lnTo>
                  <a:pt x="285" y="416"/>
                </a:lnTo>
                <a:lnTo>
                  <a:pt x="285" y="415"/>
                </a:lnTo>
                <a:lnTo>
                  <a:pt x="285" y="415"/>
                </a:lnTo>
                <a:lnTo>
                  <a:pt x="286" y="415"/>
                </a:lnTo>
                <a:lnTo>
                  <a:pt x="286" y="415"/>
                </a:lnTo>
                <a:lnTo>
                  <a:pt x="286" y="415"/>
                </a:lnTo>
                <a:lnTo>
                  <a:pt x="286" y="415"/>
                </a:lnTo>
                <a:lnTo>
                  <a:pt x="286" y="414"/>
                </a:lnTo>
                <a:lnTo>
                  <a:pt x="286" y="414"/>
                </a:lnTo>
                <a:lnTo>
                  <a:pt x="286" y="414"/>
                </a:lnTo>
                <a:lnTo>
                  <a:pt x="286" y="414"/>
                </a:lnTo>
                <a:lnTo>
                  <a:pt x="287" y="414"/>
                </a:lnTo>
                <a:lnTo>
                  <a:pt x="287" y="414"/>
                </a:lnTo>
                <a:lnTo>
                  <a:pt x="287" y="414"/>
                </a:lnTo>
                <a:lnTo>
                  <a:pt x="287" y="413"/>
                </a:lnTo>
                <a:lnTo>
                  <a:pt x="287" y="413"/>
                </a:lnTo>
                <a:lnTo>
                  <a:pt x="287" y="413"/>
                </a:lnTo>
                <a:lnTo>
                  <a:pt x="287" y="413"/>
                </a:lnTo>
                <a:lnTo>
                  <a:pt x="289" y="413"/>
                </a:lnTo>
                <a:lnTo>
                  <a:pt x="289" y="413"/>
                </a:lnTo>
                <a:lnTo>
                  <a:pt x="289" y="413"/>
                </a:lnTo>
                <a:lnTo>
                  <a:pt x="289" y="412"/>
                </a:lnTo>
                <a:lnTo>
                  <a:pt x="289" y="412"/>
                </a:lnTo>
                <a:lnTo>
                  <a:pt x="289" y="412"/>
                </a:lnTo>
                <a:lnTo>
                  <a:pt x="289" y="412"/>
                </a:lnTo>
                <a:lnTo>
                  <a:pt x="290" y="412"/>
                </a:lnTo>
                <a:lnTo>
                  <a:pt x="290" y="412"/>
                </a:lnTo>
                <a:lnTo>
                  <a:pt x="290" y="412"/>
                </a:lnTo>
                <a:lnTo>
                  <a:pt x="290" y="412"/>
                </a:lnTo>
                <a:lnTo>
                  <a:pt x="290" y="411"/>
                </a:lnTo>
                <a:lnTo>
                  <a:pt x="290" y="411"/>
                </a:lnTo>
                <a:lnTo>
                  <a:pt x="291" y="411"/>
                </a:lnTo>
                <a:lnTo>
                  <a:pt x="291" y="411"/>
                </a:lnTo>
                <a:lnTo>
                  <a:pt x="291" y="411"/>
                </a:lnTo>
                <a:lnTo>
                  <a:pt x="291" y="411"/>
                </a:lnTo>
                <a:lnTo>
                  <a:pt x="291" y="411"/>
                </a:lnTo>
                <a:lnTo>
                  <a:pt x="291" y="411"/>
                </a:lnTo>
                <a:lnTo>
                  <a:pt x="291" y="410"/>
                </a:lnTo>
                <a:lnTo>
                  <a:pt x="292" y="410"/>
                </a:lnTo>
                <a:lnTo>
                  <a:pt x="292" y="410"/>
                </a:lnTo>
                <a:lnTo>
                  <a:pt x="292" y="410"/>
                </a:lnTo>
                <a:lnTo>
                  <a:pt x="292" y="410"/>
                </a:lnTo>
                <a:lnTo>
                  <a:pt x="292" y="410"/>
                </a:lnTo>
                <a:lnTo>
                  <a:pt x="292" y="410"/>
                </a:lnTo>
                <a:lnTo>
                  <a:pt x="293" y="410"/>
                </a:lnTo>
                <a:lnTo>
                  <a:pt x="293" y="409"/>
                </a:lnTo>
                <a:lnTo>
                  <a:pt x="293" y="409"/>
                </a:lnTo>
                <a:lnTo>
                  <a:pt x="293" y="409"/>
                </a:lnTo>
                <a:lnTo>
                  <a:pt x="293" y="409"/>
                </a:lnTo>
                <a:lnTo>
                  <a:pt x="293" y="409"/>
                </a:lnTo>
                <a:lnTo>
                  <a:pt x="294" y="409"/>
                </a:lnTo>
                <a:lnTo>
                  <a:pt x="294" y="409"/>
                </a:lnTo>
                <a:lnTo>
                  <a:pt x="294" y="409"/>
                </a:lnTo>
                <a:lnTo>
                  <a:pt x="294" y="409"/>
                </a:lnTo>
                <a:lnTo>
                  <a:pt x="294" y="407"/>
                </a:lnTo>
                <a:lnTo>
                  <a:pt x="294" y="407"/>
                </a:lnTo>
                <a:lnTo>
                  <a:pt x="295" y="407"/>
                </a:lnTo>
                <a:lnTo>
                  <a:pt x="295" y="407"/>
                </a:lnTo>
                <a:lnTo>
                  <a:pt x="295" y="407"/>
                </a:lnTo>
                <a:lnTo>
                  <a:pt x="295" y="407"/>
                </a:lnTo>
                <a:lnTo>
                  <a:pt x="295" y="407"/>
                </a:lnTo>
                <a:lnTo>
                  <a:pt x="296" y="407"/>
                </a:lnTo>
                <a:lnTo>
                  <a:pt x="296" y="407"/>
                </a:lnTo>
                <a:lnTo>
                  <a:pt x="296" y="407"/>
                </a:lnTo>
                <a:lnTo>
                  <a:pt x="296" y="406"/>
                </a:lnTo>
                <a:lnTo>
                  <a:pt x="296" y="406"/>
                </a:lnTo>
                <a:lnTo>
                  <a:pt x="296" y="406"/>
                </a:lnTo>
                <a:lnTo>
                  <a:pt x="298" y="406"/>
                </a:lnTo>
                <a:lnTo>
                  <a:pt x="298" y="406"/>
                </a:lnTo>
                <a:lnTo>
                  <a:pt x="298" y="406"/>
                </a:lnTo>
                <a:lnTo>
                  <a:pt x="298" y="406"/>
                </a:lnTo>
                <a:lnTo>
                  <a:pt x="298" y="406"/>
                </a:lnTo>
                <a:lnTo>
                  <a:pt x="298" y="406"/>
                </a:lnTo>
                <a:lnTo>
                  <a:pt x="299" y="406"/>
                </a:lnTo>
                <a:lnTo>
                  <a:pt x="299" y="406"/>
                </a:lnTo>
                <a:lnTo>
                  <a:pt x="299" y="405"/>
                </a:lnTo>
                <a:lnTo>
                  <a:pt x="299" y="405"/>
                </a:lnTo>
                <a:lnTo>
                  <a:pt x="299" y="405"/>
                </a:lnTo>
                <a:lnTo>
                  <a:pt x="300" y="405"/>
                </a:lnTo>
                <a:lnTo>
                  <a:pt x="300" y="405"/>
                </a:lnTo>
                <a:lnTo>
                  <a:pt x="300" y="405"/>
                </a:lnTo>
                <a:lnTo>
                  <a:pt x="300" y="405"/>
                </a:lnTo>
                <a:lnTo>
                  <a:pt x="300" y="405"/>
                </a:lnTo>
                <a:lnTo>
                  <a:pt x="301" y="405"/>
                </a:lnTo>
                <a:lnTo>
                  <a:pt x="301" y="405"/>
                </a:lnTo>
                <a:lnTo>
                  <a:pt x="301" y="405"/>
                </a:lnTo>
                <a:lnTo>
                  <a:pt x="301" y="405"/>
                </a:lnTo>
                <a:lnTo>
                  <a:pt x="301" y="405"/>
                </a:lnTo>
                <a:lnTo>
                  <a:pt x="301" y="404"/>
                </a:lnTo>
                <a:lnTo>
                  <a:pt x="302" y="404"/>
                </a:lnTo>
                <a:lnTo>
                  <a:pt x="302" y="404"/>
                </a:lnTo>
                <a:lnTo>
                  <a:pt x="302" y="404"/>
                </a:lnTo>
                <a:lnTo>
                  <a:pt x="302" y="404"/>
                </a:lnTo>
                <a:lnTo>
                  <a:pt x="302" y="404"/>
                </a:lnTo>
                <a:lnTo>
                  <a:pt x="303" y="404"/>
                </a:lnTo>
                <a:lnTo>
                  <a:pt x="303" y="404"/>
                </a:lnTo>
                <a:lnTo>
                  <a:pt x="303" y="404"/>
                </a:lnTo>
                <a:lnTo>
                  <a:pt x="303" y="404"/>
                </a:lnTo>
                <a:lnTo>
                  <a:pt x="303" y="404"/>
                </a:lnTo>
                <a:lnTo>
                  <a:pt x="304" y="404"/>
                </a:lnTo>
                <a:lnTo>
                  <a:pt x="304" y="404"/>
                </a:lnTo>
                <a:lnTo>
                  <a:pt x="304" y="404"/>
                </a:lnTo>
                <a:lnTo>
                  <a:pt x="304" y="404"/>
                </a:lnTo>
                <a:lnTo>
                  <a:pt x="304" y="404"/>
                </a:lnTo>
                <a:lnTo>
                  <a:pt x="305" y="404"/>
                </a:lnTo>
                <a:lnTo>
                  <a:pt x="305" y="403"/>
                </a:lnTo>
                <a:lnTo>
                  <a:pt x="305" y="403"/>
                </a:lnTo>
                <a:lnTo>
                  <a:pt x="305" y="403"/>
                </a:lnTo>
                <a:lnTo>
                  <a:pt x="305" y="403"/>
                </a:lnTo>
                <a:lnTo>
                  <a:pt x="307" y="403"/>
                </a:lnTo>
                <a:lnTo>
                  <a:pt x="307" y="403"/>
                </a:lnTo>
                <a:lnTo>
                  <a:pt x="307" y="403"/>
                </a:lnTo>
                <a:lnTo>
                  <a:pt x="307" y="403"/>
                </a:lnTo>
                <a:lnTo>
                  <a:pt x="307" y="403"/>
                </a:lnTo>
                <a:lnTo>
                  <a:pt x="308" y="403"/>
                </a:lnTo>
                <a:lnTo>
                  <a:pt x="308" y="403"/>
                </a:lnTo>
                <a:lnTo>
                  <a:pt x="308" y="403"/>
                </a:lnTo>
                <a:lnTo>
                  <a:pt x="308" y="403"/>
                </a:lnTo>
                <a:lnTo>
                  <a:pt x="308" y="403"/>
                </a:lnTo>
                <a:lnTo>
                  <a:pt x="309" y="403"/>
                </a:lnTo>
                <a:lnTo>
                  <a:pt x="309" y="403"/>
                </a:lnTo>
                <a:lnTo>
                  <a:pt x="309" y="403"/>
                </a:lnTo>
                <a:lnTo>
                  <a:pt x="309" y="403"/>
                </a:lnTo>
                <a:lnTo>
                  <a:pt x="310" y="403"/>
                </a:lnTo>
                <a:lnTo>
                  <a:pt x="310" y="403"/>
                </a:lnTo>
                <a:lnTo>
                  <a:pt x="310" y="403"/>
                </a:lnTo>
                <a:lnTo>
                  <a:pt x="310" y="403"/>
                </a:lnTo>
                <a:lnTo>
                  <a:pt x="310" y="403"/>
                </a:lnTo>
                <a:lnTo>
                  <a:pt x="310" y="396"/>
                </a:lnTo>
                <a:lnTo>
                  <a:pt x="318" y="396"/>
                </a:lnTo>
                <a:lnTo>
                  <a:pt x="318" y="403"/>
                </a:lnTo>
                <a:lnTo>
                  <a:pt x="318" y="403"/>
                </a:lnTo>
                <a:close/>
                <a:moveTo>
                  <a:pt x="318" y="365"/>
                </a:moveTo>
                <a:lnTo>
                  <a:pt x="310" y="365"/>
                </a:lnTo>
                <a:lnTo>
                  <a:pt x="310" y="349"/>
                </a:lnTo>
                <a:lnTo>
                  <a:pt x="318" y="349"/>
                </a:lnTo>
                <a:lnTo>
                  <a:pt x="318" y="365"/>
                </a:lnTo>
                <a:lnTo>
                  <a:pt x="318" y="365"/>
                </a:lnTo>
                <a:close/>
                <a:moveTo>
                  <a:pt x="318" y="317"/>
                </a:moveTo>
                <a:lnTo>
                  <a:pt x="310" y="317"/>
                </a:lnTo>
                <a:lnTo>
                  <a:pt x="310" y="302"/>
                </a:lnTo>
                <a:lnTo>
                  <a:pt x="318" y="302"/>
                </a:lnTo>
                <a:lnTo>
                  <a:pt x="318" y="317"/>
                </a:lnTo>
                <a:lnTo>
                  <a:pt x="318" y="317"/>
                </a:lnTo>
                <a:close/>
                <a:moveTo>
                  <a:pt x="307" y="275"/>
                </a:moveTo>
                <a:lnTo>
                  <a:pt x="307" y="282"/>
                </a:lnTo>
                <a:lnTo>
                  <a:pt x="291" y="282"/>
                </a:lnTo>
                <a:lnTo>
                  <a:pt x="291" y="275"/>
                </a:lnTo>
                <a:lnTo>
                  <a:pt x="307" y="275"/>
                </a:lnTo>
                <a:lnTo>
                  <a:pt x="307" y="275"/>
                </a:lnTo>
                <a:close/>
                <a:moveTo>
                  <a:pt x="259" y="275"/>
                </a:moveTo>
                <a:lnTo>
                  <a:pt x="259" y="282"/>
                </a:lnTo>
                <a:lnTo>
                  <a:pt x="244" y="282"/>
                </a:lnTo>
                <a:lnTo>
                  <a:pt x="244" y="275"/>
                </a:lnTo>
                <a:lnTo>
                  <a:pt x="259" y="275"/>
                </a:lnTo>
                <a:lnTo>
                  <a:pt x="259" y="275"/>
                </a:lnTo>
                <a:close/>
                <a:moveTo>
                  <a:pt x="212" y="275"/>
                </a:moveTo>
                <a:lnTo>
                  <a:pt x="212" y="282"/>
                </a:lnTo>
                <a:lnTo>
                  <a:pt x="196" y="282"/>
                </a:lnTo>
                <a:lnTo>
                  <a:pt x="196" y="275"/>
                </a:lnTo>
                <a:lnTo>
                  <a:pt x="212" y="275"/>
                </a:lnTo>
                <a:lnTo>
                  <a:pt x="212" y="275"/>
                </a:lnTo>
                <a:close/>
                <a:moveTo>
                  <a:pt x="165" y="275"/>
                </a:moveTo>
                <a:lnTo>
                  <a:pt x="165" y="282"/>
                </a:lnTo>
                <a:lnTo>
                  <a:pt x="149" y="282"/>
                </a:lnTo>
                <a:lnTo>
                  <a:pt x="149" y="275"/>
                </a:lnTo>
                <a:lnTo>
                  <a:pt x="165" y="275"/>
                </a:lnTo>
                <a:lnTo>
                  <a:pt x="165" y="275"/>
                </a:lnTo>
                <a:close/>
                <a:moveTo>
                  <a:pt x="117" y="275"/>
                </a:moveTo>
                <a:lnTo>
                  <a:pt x="117" y="282"/>
                </a:lnTo>
                <a:lnTo>
                  <a:pt x="102" y="282"/>
                </a:lnTo>
                <a:lnTo>
                  <a:pt x="102" y="275"/>
                </a:lnTo>
                <a:lnTo>
                  <a:pt x="117" y="275"/>
                </a:lnTo>
                <a:lnTo>
                  <a:pt x="117" y="275"/>
                </a:lnTo>
                <a:close/>
                <a:moveTo>
                  <a:pt x="70" y="275"/>
                </a:moveTo>
                <a:lnTo>
                  <a:pt x="70" y="282"/>
                </a:lnTo>
                <a:lnTo>
                  <a:pt x="54" y="282"/>
                </a:lnTo>
                <a:lnTo>
                  <a:pt x="54" y="275"/>
                </a:lnTo>
                <a:lnTo>
                  <a:pt x="70" y="275"/>
                </a:lnTo>
                <a:lnTo>
                  <a:pt x="70" y="275"/>
                </a:lnTo>
                <a:close/>
                <a:moveTo>
                  <a:pt x="24" y="275"/>
                </a:moveTo>
                <a:lnTo>
                  <a:pt x="24" y="282"/>
                </a:lnTo>
                <a:lnTo>
                  <a:pt x="8" y="282"/>
                </a:lnTo>
                <a:lnTo>
                  <a:pt x="8" y="275"/>
                </a:lnTo>
                <a:lnTo>
                  <a:pt x="24" y="275"/>
                </a:lnTo>
                <a:lnTo>
                  <a:pt x="24" y="275"/>
                </a:lnTo>
                <a:close/>
                <a:moveTo>
                  <a:pt x="8" y="251"/>
                </a:moveTo>
                <a:lnTo>
                  <a:pt x="0" y="251"/>
                </a:lnTo>
                <a:lnTo>
                  <a:pt x="0" y="235"/>
                </a:lnTo>
                <a:lnTo>
                  <a:pt x="8" y="235"/>
                </a:lnTo>
                <a:lnTo>
                  <a:pt x="8" y="251"/>
                </a:lnTo>
                <a:lnTo>
                  <a:pt x="8" y="251"/>
                </a:lnTo>
                <a:close/>
                <a:moveTo>
                  <a:pt x="8" y="204"/>
                </a:moveTo>
                <a:lnTo>
                  <a:pt x="0" y="204"/>
                </a:lnTo>
                <a:lnTo>
                  <a:pt x="0" y="188"/>
                </a:lnTo>
                <a:lnTo>
                  <a:pt x="8" y="188"/>
                </a:lnTo>
                <a:lnTo>
                  <a:pt x="8" y="204"/>
                </a:lnTo>
                <a:lnTo>
                  <a:pt x="8" y="204"/>
                </a:lnTo>
                <a:close/>
                <a:moveTo>
                  <a:pt x="8" y="156"/>
                </a:moveTo>
                <a:lnTo>
                  <a:pt x="0" y="156"/>
                </a:lnTo>
                <a:lnTo>
                  <a:pt x="0" y="141"/>
                </a:lnTo>
                <a:lnTo>
                  <a:pt x="8" y="141"/>
                </a:lnTo>
                <a:lnTo>
                  <a:pt x="8" y="156"/>
                </a:lnTo>
                <a:lnTo>
                  <a:pt x="8" y="156"/>
                </a:lnTo>
                <a:close/>
                <a:moveTo>
                  <a:pt x="8" y="109"/>
                </a:moveTo>
                <a:lnTo>
                  <a:pt x="0" y="109"/>
                </a:lnTo>
                <a:lnTo>
                  <a:pt x="0" y="93"/>
                </a:lnTo>
                <a:lnTo>
                  <a:pt x="8" y="93"/>
                </a:lnTo>
                <a:lnTo>
                  <a:pt x="8" y="109"/>
                </a:lnTo>
                <a:lnTo>
                  <a:pt x="8" y="109"/>
                </a:lnTo>
                <a:close/>
                <a:moveTo>
                  <a:pt x="8" y="62"/>
                </a:moveTo>
                <a:lnTo>
                  <a:pt x="0" y="62"/>
                </a:lnTo>
                <a:lnTo>
                  <a:pt x="0" y="46"/>
                </a:lnTo>
                <a:lnTo>
                  <a:pt x="8" y="46"/>
                </a:lnTo>
                <a:lnTo>
                  <a:pt x="8" y="62"/>
                </a:lnTo>
                <a:close/>
              </a:path>
            </a:pathLst>
          </a:custGeom>
          <a:solidFill>
            <a:srgbClr val="8497B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78">
            <a:extLst>
              <a:ext uri="{FF2B5EF4-FFF2-40B4-BE49-F238E27FC236}">
                <a16:creationId xmlns="" xmlns:a16="http://schemas.microsoft.com/office/drawing/2014/main" id="{7CF97531-4F2C-48DD-9D3A-8BCC77E6DA44}"/>
              </a:ext>
            </a:extLst>
          </p:cNvPr>
          <p:cNvSpPr>
            <a:spLocks noEditPoints="1"/>
          </p:cNvSpPr>
          <p:nvPr/>
        </p:nvSpPr>
        <p:spPr bwMode="auto">
          <a:xfrm>
            <a:off x="6936233" y="1976438"/>
            <a:ext cx="720725" cy="769937"/>
          </a:xfrm>
          <a:custGeom>
            <a:avLst/>
            <a:gdLst>
              <a:gd name="T0" fmla="*/ 68 w 454"/>
              <a:gd name="T1" fmla="*/ 442 h 485"/>
              <a:gd name="T2" fmla="*/ 66 w 454"/>
              <a:gd name="T3" fmla="*/ 437 h 485"/>
              <a:gd name="T4" fmla="*/ 64 w 454"/>
              <a:gd name="T5" fmla="*/ 431 h 485"/>
              <a:gd name="T6" fmla="*/ 59 w 454"/>
              <a:gd name="T7" fmla="*/ 427 h 485"/>
              <a:gd name="T8" fmla="*/ 55 w 454"/>
              <a:gd name="T9" fmla="*/ 423 h 485"/>
              <a:gd name="T10" fmla="*/ 49 w 454"/>
              <a:gd name="T11" fmla="*/ 420 h 485"/>
              <a:gd name="T12" fmla="*/ 43 w 454"/>
              <a:gd name="T13" fmla="*/ 419 h 485"/>
              <a:gd name="T14" fmla="*/ 36 w 454"/>
              <a:gd name="T15" fmla="*/ 419 h 485"/>
              <a:gd name="T16" fmla="*/ 31 w 454"/>
              <a:gd name="T17" fmla="*/ 420 h 485"/>
              <a:gd name="T18" fmla="*/ 25 w 454"/>
              <a:gd name="T19" fmla="*/ 422 h 485"/>
              <a:gd name="T20" fmla="*/ 20 w 454"/>
              <a:gd name="T21" fmla="*/ 424 h 485"/>
              <a:gd name="T22" fmla="*/ 15 w 454"/>
              <a:gd name="T23" fmla="*/ 429 h 485"/>
              <a:gd name="T24" fmla="*/ 12 w 454"/>
              <a:gd name="T25" fmla="*/ 435 h 485"/>
              <a:gd name="T26" fmla="*/ 9 w 454"/>
              <a:gd name="T27" fmla="*/ 440 h 485"/>
              <a:gd name="T28" fmla="*/ 8 w 454"/>
              <a:gd name="T29" fmla="*/ 446 h 485"/>
              <a:gd name="T30" fmla="*/ 9 w 454"/>
              <a:gd name="T31" fmla="*/ 453 h 485"/>
              <a:gd name="T32" fmla="*/ 11 w 454"/>
              <a:gd name="T33" fmla="*/ 458 h 485"/>
              <a:gd name="T34" fmla="*/ 14 w 454"/>
              <a:gd name="T35" fmla="*/ 464 h 485"/>
              <a:gd name="T36" fmla="*/ 17 w 454"/>
              <a:gd name="T37" fmla="*/ 468 h 485"/>
              <a:gd name="T38" fmla="*/ 22 w 454"/>
              <a:gd name="T39" fmla="*/ 473 h 485"/>
              <a:gd name="T40" fmla="*/ 27 w 454"/>
              <a:gd name="T41" fmla="*/ 475 h 485"/>
              <a:gd name="T42" fmla="*/ 33 w 454"/>
              <a:gd name="T43" fmla="*/ 477 h 485"/>
              <a:gd name="T44" fmla="*/ 40 w 454"/>
              <a:gd name="T45" fmla="*/ 477 h 485"/>
              <a:gd name="T46" fmla="*/ 46 w 454"/>
              <a:gd name="T47" fmla="*/ 476 h 485"/>
              <a:gd name="T48" fmla="*/ 52 w 454"/>
              <a:gd name="T49" fmla="*/ 474 h 485"/>
              <a:gd name="T50" fmla="*/ 57 w 454"/>
              <a:gd name="T51" fmla="*/ 472 h 485"/>
              <a:gd name="T52" fmla="*/ 61 w 454"/>
              <a:gd name="T53" fmla="*/ 467 h 485"/>
              <a:gd name="T54" fmla="*/ 65 w 454"/>
              <a:gd name="T55" fmla="*/ 462 h 485"/>
              <a:gd name="T56" fmla="*/ 67 w 454"/>
              <a:gd name="T57" fmla="*/ 456 h 485"/>
              <a:gd name="T58" fmla="*/ 68 w 454"/>
              <a:gd name="T59" fmla="*/ 450 h 485"/>
              <a:gd name="T60" fmla="*/ 43 w 454"/>
              <a:gd name="T61" fmla="*/ 411 h 485"/>
              <a:gd name="T62" fmla="*/ 51 w 454"/>
              <a:gd name="T63" fmla="*/ 412 h 485"/>
              <a:gd name="T64" fmla="*/ 58 w 454"/>
              <a:gd name="T65" fmla="*/ 415 h 485"/>
              <a:gd name="T66" fmla="*/ 65 w 454"/>
              <a:gd name="T67" fmla="*/ 421 h 485"/>
              <a:gd name="T68" fmla="*/ 69 w 454"/>
              <a:gd name="T69" fmla="*/ 427 h 485"/>
              <a:gd name="T70" fmla="*/ 73 w 454"/>
              <a:gd name="T71" fmla="*/ 433 h 485"/>
              <a:gd name="T72" fmla="*/ 75 w 454"/>
              <a:gd name="T73" fmla="*/ 440 h 485"/>
              <a:gd name="T74" fmla="*/ 76 w 454"/>
              <a:gd name="T75" fmla="*/ 449 h 485"/>
              <a:gd name="T76" fmla="*/ 75 w 454"/>
              <a:gd name="T77" fmla="*/ 457 h 485"/>
              <a:gd name="T78" fmla="*/ 73 w 454"/>
              <a:gd name="T79" fmla="*/ 464 h 485"/>
              <a:gd name="T80" fmla="*/ 68 w 454"/>
              <a:gd name="T81" fmla="*/ 471 h 485"/>
              <a:gd name="T82" fmla="*/ 64 w 454"/>
              <a:gd name="T83" fmla="*/ 476 h 485"/>
              <a:gd name="T84" fmla="*/ 57 w 454"/>
              <a:gd name="T85" fmla="*/ 481 h 485"/>
              <a:gd name="T86" fmla="*/ 50 w 454"/>
              <a:gd name="T87" fmla="*/ 484 h 485"/>
              <a:gd name="T88" fmla="*/ 42 w 454"/>
              <a:gd name="T89" fmla="*/ 485 h 485"/>
              <a:gd name="T90" fmla="*/ 34 w 454"/>
              <a:gd name="T91" fmla="*/ 485 h 485"/>
              <a:gd name="T92" fmla="*/ 26 w 454"/>
              <a:gd name="T93" fmla="*/ 483 h 485"/>
              <a:gd name="T94" fmla="*/ 20 w 454"/>
              <a:gd name="T95" fmla="*/ 481 h 485"/>
              <a:gd name="T96" fmla="*/ 13 w 454"/>
              <a:gd name="T97" fmla="*/ 475 h 485"/>
              <a:gd name="T98" fmla="*/ 8 w 454"/>
              <a:gd name="T99" fmla="*/ 470 h 485"/>
              <a:gd name="T100" fmla="*/ 4 w 454"/>
              <a:gd name="T101" fmla="*/ 463 h 485"/>
              <a:gd name="T102" fmla="*/ 2 w 454"/>
              <a:gd name="T103" fmla="*/ 456 h 485"/>
              <a:gd name="T104" fmla="*/ 0 w 454"/>
              <a:gd name="T105" fmla="*/ 448 h 485"/>
              <a:gd name="T106" fmla="*/ 2 w 454"/>
              <a:gd name="T107" fmla="*/ 440 h 485"/>
              <a:gd name="T108" fmla="*/ 4 w 454"/>
              <a:gd name="T109" fmla="*/ 432 h 485"/>
              <a:gd name="T110" fmla="*/ 8 w 454"/>
              <a:gd name="T111" fmla="*/ 426 h 485"/>
              <a:gd name="T112" fmla="*/ 13 w 454"/>
              <a:gd name="T113" fmla="*/ 420 h 485"/>
              <a:gd name="T114" fmla="*/ 20 w 454"/>
              <a:gd name="T115" fmla="*/ 415 h 485"/>
              <a:gd name="T116" fmla="*/ 26 w 454"/>
              <a:gd name="T117" fmla="*/ 412 h 485"/>
              <a:gd name="T118" fmla="*/ 34 w 454"/>
              <a:gd name="T119" fmla="*/ 411 h 485"/>
              <a:gd name="T120" fmla="*/ 42 w 454"/>
              <a:gd name="T121" fmla="*/ 294 h 485"/>
              <a:gd name="T122" fmla="*/ 274 w 454"/>
              <a:gd name="T123" fmla="*/ 259 h 485"/>
              <a:gd name="T124" fmla="*/ 454 w 454"/>
              <a:gd name="T125" fmla="*/ 204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4" h="485">
                <a:moveTo>
                  <a:pt x="454" y="16"/>
                </a:moveTo>
                <a:lnTo>
                  <a:pt x="447" y="16"/>
                </a:lnTo>
                <a:lnTo>
                  <a:pt x="447" y="0"/>
                </a:lnTo>
                <a:lnTo>
                  <a:pt x="454" y="0"/>
                </a:lnTo>
                <a:lnTo>
                  <a:pt x="454" y="16"/>
                </a:lnTo>
                <a:lnTo>
                  <a:pt x="454" y="16"/>
                </a:lnTo>
                <a:close/>
                <a:moveTo>
                  <a:pt x="68" y="448"/>
                </a:moveTo>
                <a:lnTo>
                  <a:pt x="68" y="448"/>
                </a:lnTo>
                <a:lnTo>
                  <a:pt x="68" y="448"/>
                </a:lnTo>
                <a:lnTo>
                  <a:pt x="68" y="447"/>
                </a:lnTo>
                <a:lnTo>
                  <a:pt x="68" y="447"/>
                </a:lnTo>
                <a:lnTo>
                  <a:pt x="68" y="447"/>
                </a:lnTo>
                <a:lnTo>
                  <a:pt x="68" y="447"/>
                </a:lnTo>
                <a:lnTo>
                  <a:pt x="68" y="447"/>
                </a:lnTo>
                <a:lnTo>
                  <a:pt x="68" y="447"/>
                </a:lnTo>
                <a:lnTo>
                  <a:pt x="68" y="446"/>
                </a:lnTo>
                <a:lnTo>
                  <a:pt x="68" y="446"/>
                </a:lnTo>
                <a:lnTo>
                  <a:pt x="68" y="446"/>
                </a:lnTo>
                <a:lnTo>
                  <a:pt x="68" y="446"/>
                </a:lnTo>
                <a:lnTo>
                  <a:pt x="68" y="446"/>
                </a:lnTo>
                <a:lnTo>
                  <a:pt x="68" y="446"/>
                </a:lnTo>
                <a:lnTo>
                  <a:pt x="68" y="445"/>
                </a:lnTo>
                <a:lnTo>
                  <a:pt x="68" y="445"/>
                </a:lnTo>
                <a:lnTo>
                  <a:pt x="68" y="445"/>
                </a:lnTo>
                <a:lnTo>
                  <a:pt x="68" y="445"/>
                </a:lnTo>
                <a:lnTo>
                  <a:pt x="68" y="445"/>
                </a:lnTo>
                <a:lnTo>
                  <a:pt x="68" y="445"/>
                </a:lnTo>
                <a:lnTo>
                  <a:pt x="68" y="444"/>
                </a:lnTo>
                <a:lnTo>
                  <a:pt x="68" y="444"/>
                </a:lnTo>
                <a:lnTo>
                  <a:pt x="68" y="444"/>
                </a:lnTo>
                <a:lnTo>
                  <a:pt x="68" y="444"/>
                </a:lnTo>
                <a:lnTo>
                  <a:pt x="68" y="444"/>
                </a:lnTo>
                <a:lnTo>
                  <a:pt x="68" y="444"/>
                </a:lnTo>
                <a:lnTo>
                  <a:pt x="68" y="442"/>
                </a:lnTo>
                <a:lnTo>
                  <a:pt x="68" y="442"/>
                </a:lnTo>
                <a:lnTo>
                  <a:pt x="68" y="442"/>
                </a:lnTo>
                <a:lnTo>
                  <a:pt x="68" y="442"/>
                </a:lnTo>
                <a:lnTo>
                  <a:pt x="68" y="442"/>
                </a:lnTo>
                <a:lnTo>
                  <a:pt x="68" y="442"/>
                </a:lnTo>
                <a:lnTo>
                  <a:pt x="67" y="441"/>
                </a:lnTo>
                <a:lnTo>
                  <a:pt x="67" y="441"/>
                </a:lnTo>
                <a:lnTo>
                  <a:pt x="67" y="441"/>
                </a:lnTo>
                <a:lnTo>
                  <a:pt x="67" y="441"/>
                </a:lnTo>
                <a:lnTo>
                  <a:pt x="67" y="441"/>
                </a:lnTo>
                <a:lnTo>
                  <a:pt x="67" y="441"/>
                </a:lnTo>
                <a:lnTo>
                  <a:pt x="67" y="440"/>
                </a:lnTo>
                <a:lnTo>
                  <a:pt x="67" y="440"/>
                </a:lnTo>
                <a:lnTo>
                  <a:pt x="67" y="440"/>
                </a:lnTo>
                <a:lnTo>
                  <a:pt x="67" y="440"/>
                </a:lnTo>
                <a:lnTo>
                  <a:pt x="67" y="440"/>
                </a:lnTo>
                <a:lnTo>
                  <a:pt x="67" y="440"/>
                </a:lnTo>
                <a:lnTo>
                  <a:pt x="67" y="440"/>
                </a:lnTo>
                <a:lnTo>
                  <a:pt x="67" y="439"/>
                </a:lnTo>
                <a:lnTo>
                  <a:pt x="67" y="439"/>
                </a:lnTo>
                <a:lnTo>
                  <a:pt x="67" y="439"/>
                </a:lnTo>
                <a:lnTo>
                  <a:pt x="67" y="439"/>
                </a:lnTo>
                <a:lnTo>
                  <a:pt x="67" y="439"/>
                </a:lnTo>
                <a:lnTo>
                  <a:pt x="67" y="439"/>
                </a:lnTo>
                <a:lnTo>
                  <a:pt x="67" y="438"/>
                </a:lnTo>
                <a:lnTo>
                  <a:pt x="67" y="438"/>
                </a:lnTo>
                <a:lnTo>
                  <a:pt x="67" y="438"/>
                </a:lnTo>
                <a:lnTo>
                  <a:pt x="67" y="438"/>
                </a:lnTo>
                <a:lnTo>
                  <a:pt x="66" y="438"/>
                </a:lnTo>
                <a:lnTo>
                  <a:pt x="66" y="438"/>
                </a:lnTo>
                <a:lnTo>
                  <a:pt x="66" y="438"/>
                </a:lnTo>
                <a:lnTo>
                  <a:pt x="66" y="437"/>
                </a:lnTo>
                <a:lnTo>
                  <a:pt x="66" y="437"/>
                </a:lnTo>
                <a:lnTo>
                  <a:pt x="66" y="437"/>
                </a:lnTo>
                <a:lnTo>
                  <a:pt x="66" y="437"/>
                </a:lnTo>
                <a:lnTo>
                  <a:pt x="66" y="437"/>
                </a:lnTo>
                <a:lnTo>
                  <a:pt x="66" y="437"/>
                </a:lnTo>
                <a:lnTo>
                  <a:pt x="66" y="437"/>
                </a:lnTo>
                <a:lnTo>
                  <a:pt x="66" y="436"/>
                </a:lnTo>
                <a:lnTo>
                  <a:pt x="66" y="436"/>
                </a:lnTo>
                <a:lnTo>
                  <a:pt x="66" y="436"/>
                </a:lnTo>
                <a:lnTo>
                  <a:pt x="66" y="436"/>
                </a:lnTo>
                <a:lnTo>
                  <a:pt x="66" y="436"/>
                </a:lnTo>
                <a:lnTo>
                  <a:pt x="66" y="436"/>
                </a:lnTo>
                <a:lnTo>
                  <a:pt x="65" y="436"/>
                </a:lnTo>
                <a:lnTo>
                  <a:pt x="65" y="435"/>
                </a:lnTo>
                <a:lnTo>
                  <a:pt x="65" y="435"/>
                </a:lnTo>
                <a:lnTo>
                  <a:pt x="65" y="435"/>
                </a:lnTo>
                <a:lnTo>
                  <a:pt x="65" y="435"/>
                </a:lnTo>
                <a:lnTo>
                  <a:pt x="65" y="435"/>
                </a:lnTo>
                <a:lnTo>
                  <a:pt x="65" y="435"/>
                </a:lnTo>
                <a:lnTo>
                  <a:pt x="65" y="435"/>
                </a:lnTo>
                <a:lnTo>
                  <a:pt x="65" y="433"/>
                </a:lnTo>
                <a:lnTo>
                  <a:pt x="65" y="433"/>
                </a:lnTo>
                <a:lnTo>
                  <a:pt x="65" y="433"/>
                </a:lnTo>
                <a:lnTo>
                  <a:pt x="65" y="433"/>
                </a:lnTo>
                <a:lnTo>
                  <a:pt x="65" y="433"/>
                </a:lnTo>
                <a:lnTo>
                  <a:pt x="64" y="433"/>
                </a:lnTo>
                <a:lnTo>
                  <a:pt x="64" y="433"/>
                </a:lnTo>
                <a:lnTo>
                  <a:pt x="64" y="432"/>
                </a:lnTo>
                <a:lnTo>
                  <a:pt x="64" y="432"/>
                </a:lnTo>
                <a:lnTo>
                  <a:pt x="64" y="432"/>
                </a:lnTo>
                <a:lnTo>
                  <a:pt x="64" y="432"/>
                </a:lnTo>
                <a:lnTo>
                  <a:pt x="64" y="432"/>
                </a:lnTo>
                <a:lnTo>
                  <a:pt x="64" y="432"/>
                </a:lnTo>
                <a:lnTo>
                  <a:pt x="64" y="432"/>
                </a:lnTo>
                <a:lnTo>
                  <a:pt x="64" y="431"/>
                </a:lnTo>
                <a:lnTo>
                  <a:pt x="64" y="431"/>
                </a:lnTo>
                <a:lnTo>
                  <a:pt x="64" y="431"/>
                </a:lnTo>
                <a:lnTo>
                  <a:pt x="62" y="431"/>
                </a:lnTo>
                <a:lnTo>
                  <a:pt x="62" y="431"/>
                </a:lnTo>
                <a:lnTo>
                  <a:pt x="62" y="431"/>
                </a:lnTo>
                <a:lnTo>
                  <a:pt x="62" y="431"/>
                </a:lnTo>
                <a:lnTo>
                  <a:pt x="62" y="431"/>
                </a:lnTo>
                <a:lnTo>
                  <a:pt x="62" y="430"/>
                </a:lnTo>
                <a:lnTo>
                  <a:pt x="62" y="430"/>
                </a:lnTo>
                <a:lnTo>
                  <a:pt x="62" y="430"/>
                </a:lnTo>
                <a:lnTo>
                  <a:pt x="62" y="430"/>
                </a:lnTo>
                <a:lnTo>
                  <a:pt x="62" y="430"/>
                </a:lnTo>
                <a:lnTo>
                  <a:pt x="62" y="430"/>
                </a:lnTo>
                <a:lnTo>
                  <a:pt x="61" y="430"/>
                </a:lnTo>
                <a:lnTo>
                  <a:pt x="61" y="430"/>
                </a:lnTo>
                <a:lnTo>
                  <a:pt x="61" y="429"/>
                </a:lnTo>
                <a:lnTo>
                  <a:pt x="61" y="429"/>
                </a:lnTo>
                <a:lnTo>
                  <a:pt x="61" y="429"/>
                </a:lnTo>
                <a:lnTo>
                  <a:pt x="61" y="429"/>
                </a:lnTo>
                <a:lnTo>
                  <a:pt x="61" y="429"/>
                </a:lnTo>
                <a:lnTo>
                  <a:pt x="61" y="429"/>
                </a:lnTo>
                <a:lnTo>
                  <a:pt x="61" y="429"/>
                </a:lnTo>
                <a:lnTo>
                  <a:pt x="61" y="429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8" y="426"/>
                </a:lnTo>
                <a:lnTo>
                  <a:pt x="58" y="426"/>
                </a:lnTo>
                <a:lnTo>
                  <a:pt x="58" y="426"/>
                </a:lnTo>
                <a:lnTo>
                  <a:pt x="58" y="426"/>
                </a:lnTo>
                <a:lnTo>
                  <a:pt x="58" y="426"/>
                </a:lnTo>
                <a:lnTo>
                  <a:pt x="58" y="426"/>
                </a:lnTo>
                <a:lnTo>
                  <a:pt x="58" y="426"/>
                </a:lnTo>
                <a:lnTo>
                  <a:pt x="58" y="426"/>
                </a:lnTo>
                <a:lnTo>
                  <a:pt x="57" y="426"/>
                </a:lnTo>
                <a:lnTo>
                  <a:pt x="57" y="424"/>
                </a:lnTo>
                <a:lnTo>
                  <a:pt x="57" y="424"/>
                </a:lnTo>
                <a:lnTo>
                  <a:pt x="57" y="424"/>
                </a:lnTo>
                <a:lnTo>
                  <a:pt x="57" y="424"/>
                </a:lnTo>
                <a:lnTo>
                  <a:pt x="57" y="424"/>
                </a:lnTo>
                <a:lnTo>
                  <a:pt x="57" y="424"/>
                </a:lnTo>
                <a:lnTo>
                  <a:pt x="57" y="424"/>
                </a:lnTo>
                <a:lnTo>
                  <a:pt x="56" y="424"/>
                </a:lnTo>
                <a:lnTo>
                  <a:pt x="56" y="424"/>
                </a:lnTo>
                <a:lnTo>
                  <a:pt x="56" y="424"/>
                </a:lnTo>
                <a:lnTo>
                  <a:pt x="56" y="424"/>
                </a:lnTo>
                <a:lnTo>
                  <a:pt x="56" y="423"/>
                </a:lnTo>
                <a:lnTo>
                  <a:pt x="56" y="423"/>
                </a:lnTo>
                <a:lnTo>
                  <a:pt x="56" y="423"/>
                </a:lnTo>
                <a:lnTo>
                  <a:pt x="56" y="423"/>
                </a:lnTo>
                <a:lnTo>
                  <a:pt x="55" y="423"/>
                </a:lnTo>
                <a:lnTo>
                  <a:pt x="55" y="423"/>
                </a:lnTo>
                <a:lnTo>
                  <a:pt x="55" y="423"/>
                </a:lnTo>
                <a:lnTo>
                  <a:pt x="55" y="423"/>
                </a:lnTo>
                <a:lnTo>
                  <a:pt x="55" y="423"/>
                </a:lnTo>
                <a:lnTo>
                  <a:pt x="55" y="423"/>
                </a:lnTo>
                <a:lnTo>
                  <a:pt x="55" y="423"/>
                </a:lnTo>
                <a:lnTo>
                  <a:pt x="53" y="422"/>
                </a:lnTo>
                <a:lnTo>
                  <a:pt x="53" y="422"/>
                </a:lnTo>
                <a:lnTo>
                  <a:pt x="53" y="422"/>
                </a:lnTo>
                <a:lnTo>
                  <a:pt x="53" y="422"/>
                </a:lnTo>
                <a:lnTo>
                  <a:pt x="53" y="422"/>
                </a:lnTo>
                <a:lnTo>
                  <a:pt x="53" y="422"/>
                </a:lnTo>
                <a:lnTo>
                  <a:pt x="53" y="422"/>
                </a:lnTo>
                <a:lnTo>
                  <a:pt x="53" y="422"/>
                </a:lnTo>
                <a:lnTo>
                  <a:pt x="52" y="422"/>
                </a:lnTo>
                <a:lnTo>
                  <a:pt x="52" y="422"/>
                </a:lnTo>
                <a:lnTo>
                  <a:pt x="52" y="422"/>
                </a:lnTo>
                <a:lnTo>
                  <a:pt x="52" y="422"/>
                </a:lnTo>
                <a:lnTo>
                  <a:pt x="52" y="422"/>
                </a:lnTo>
                <a:lnTo>
                  <a:pt x="52" y="421"/>
                </a:lnTo>
                <a:lnTo>
                  <a:pt x="52" y="421"/>
                </a:lnTo>
                <a:lnTo>
                  <a:pt x="51" y="421"/>
                </a:lnTo>
                <a:lnTo>
                  <a:pt x="51" y="421"/>
                </a:lnTo>
                <a:lnTo>
                  <a:pt x="51" y="421"/>
                </a:lnTo>
                <a:lnTo>
                  <a:pt x="51" y="421"/>
                </a:lnTo>
                <a:lnTo>
                  <a:pt x="51" y="421"/>
                </a:lnTo>
                <a:lnTo>
                  <a:pt x="51" y="421"/>
                </a:lnTo>
                <a:lnTo>
                  <a:pt x="51" y="421"/>
                </a:lnTo>
                <a:lnTo>
                  <a:pt x="50" y="421"/>
                </a:lnTo>
                <a:lnTo>
                  <a:pt x="50" y="421"/>
                </a:lnTo>
                <a:lnTo>
                  <a:pt x="50" y="421"/>
                </a:lnTo>
                <a:lnTo>
                  <a:pt x="50" y="421"/>
                </a:lnTo>
                <a:lnTo>
                  <a:pt x="50" y="421"/>
                </a:lnTo>
                <a:lnTo>
                  <a:pt x="50" y="420"/>
                </a:lnTo>
                <a:lnTo>
                  <a:pt x="49" y="420"/>
                </a:lnTo>
                <a:lnTo>
                  <a:pt x="49" y="420"/>
                </a:lnTo>
                <a:lnTo>
                  <a:pt x="49" y="420"/>
                </a:lnTo>
                <a:lnTo>
                  <a:pt x="49" y="420"/>
                </a:lnTo>
                <a:lnTo>
                  <a:pt x="49" y="420"/>
                </a:lnTo>
                <a:lnTo>
                  <a:pt x="49" y="420"/>
                </a:lnTo>
                <a:lnTo>
                  <a:pt x="49" y="420"/>
                </a:lnTo>
                <a:lnTo>
                  <a:pt x="48" y="420"/>
                </a:lnTo>
                <a:lnTo>
                  <a:pt x="48" y="420"/>
                </a:lnTo>
                <a:lnTo>
                  <a:pt x="48" y="420"/>
                </a:lnTo>
                <a:lnTo>
                  <a:pt x="48" y="420"/>
                </a:lnTo>
                <a:lnTo>
                  <a:pt x="48" y="420"/>
                </a:lnTo>
                <a:lnTo>
                  <a:pt x="48" y="420"/>
                </a:lnTo>
                <a:lnTo>
                  <a:pt x="48" y="420"/>
                </a:lnTo>
                <a:lnTo>
                  <a:pt x="47" y="420"/>
                </a:lnTo>
                <a:lnTo>
                  <a:pt x="47" y="420"/>
                </a:lnTo>
                <a:lnTo>
                  <a:pt x="47" y="420"/>
                </a:lnTo>
                <a:lnTo>
                  <a:pt x="47" y="420"/>
                </a:lnTo>
                <a:lnTo>
                  <a:pt x="47" y="420"/>
                </a:lnTo>
                <a:lnTo>
                  <a:pt x="47" y="419"/>
                </a:lnTo>
                <a:lnTo>
                  <a:pt x="46" y="419"/>
                </a:lnTo>
                <a:lnTo>
                  <a:pt x="46" y="419"/>
                </a:lnTo>
                <a:lnTo>
                  <a:pt x="46" y="419"/>
                </a:lnTo>
                <a:lnTo>
                  <a:pt x="46" y="419"/>
                </a:lnTo>
                <a:lnTo>
                  <a:pt x="46" y="419"/>
                </a:lnTo>
                <a:lnTo>
                  <a:pt x="46" y="419"/>
                </a:lnTo>
                <a:lnTo>
                  <a:pt x="44" y="419"/>
                </a:lnTo>
                <a:lnTo>
                  <a:pt x="44" y="419"/>
                </a:lnTo>
                <a:lnTo>
                  <a:pt x="44" y="419"/>
                </a:lnTo>
                <a:lnTo>
                  <a:pt x="44" y="419"/>
                </a:lnTo>
                <a:lnTo>
                  <a:pt x="44" y="419"/>
                </a:lnTo>
                <a:lnTo>
                  <a:pt x="44" y="419"/>
                </a:lnTo>
                <a:lnTo>
                  <a:pt x="44" y="419"/>
                </a:lnTo>
                <a:lnTo>
                  <a:pt x="43" y="419"/>
                </a:lnTo>
                <a:lnTo>
                  <a:pt x="43" y="419"/>
                </a:lnTo>
                <a:lnTo>
                  <a:pt x="43" y="419"/>
                </a:lnTo>
                <a:lnTo>
                  <a:pt x="43" y="419"/>
                </a:lnTo>
                <a:lnTo>
                  <a:pt x="43" y="419"/>
                </a:lnTo>
                <a:lnTo>
                  <a:pt x="43" y="419"/>
                </a:lnTo>
                <a:lnTo>
                  <a:pt x="42" y="419"/>
                </a:lnTo>
                <a:lnTo>
                  <a:pt x="42" y="419"/>
                </a:lnTo>
                <a:lnTo>
                  <a:pt x="42" y="419"/>
                </a:lnTo>
                <a:lnTo>
                  <a:pt x="42" y="419"/>
                </a:lnTo>
                <a:lnTo>
                  <a:pt x="42" y="419"/>
                </a:lnTo>
                <a:lnTo>
                  <a:pt x="42" y="419"/>
                </a:lnTo>
                <a:lnTo>
                  <a:pt x="41" y="419"/>
                </a:lnTo>
                <a:lnTo>
                  <a:pt x="41" y="419"/>
                </a:lnTo>
                <a:lnTo>
                  <a:pt x="41" y="419"/>
                </a:lnTo>
                <a:lnTo>
                  <a:pt x="41" y="419"/>
                </a:lnTo>
                <a:lnTo>
                  <a:pt x="41" y="419"/>
                </a:lnTo>
                <a:lnTo>
                  <a:pt x="41" y="419"/>
                </a:lnTo>
                <a:lnTo>
                  <a:pt x="40" y="419"/>
                </a:lnTo>
                <a:lnTo>
                  <a:pt x="40" y="419"/>
                </a:lnTo>
                <a:lnTo>
                  <a:pt x="40" y="419"/>
                </a:lnTo>
                <a:lnTo>
                  <a:pt x="40" y="419"/>
                </a:lnTo>
                <a:lnTo>
                  <a:pt x="40" y="419"/>
                </a:lnTo>
                <a:lnTo>
                  <a:pt x="40" y="419"/>
                </a:lnTo>
                <a:lnTo>
                  <a:pt x="39" y="419"/>
                </a:lnTo>
                <a:lnTo>
                  <a:pt x="39" y="419"/>
                </a:lnTo>
                <a:lnTo>
                  <a:pt x="39" y="419"/>
                </a:lnTo>
                <a:lnTo>
                  <a:pt x="39" y="419"/>
                </a:lnTo>
                <a:lnTo>
                  <a:pt x="39" y="419"/>
                </a:lnTo>
                <a:lnTo>
                  <a:pt x="39" y="419"/>
                </a:lnTo>
                <a:lnTo>
                  <a:pt x="38" y="419"/>
                </a:lnTo>
                <a:lnTo>
                  <a:pt x="38" y="419"/>
                </a:lnTo>
                <a:lnTo>
                  <a:pt x="38" y="419"/>
                </a:lnTo>
                <a:lnTo>
                  <a:pt x="38" y="419"/>
                </a:lnTo>
                <a:lnTo>
                  <a:pt x="38" y="419"/>
                </a:lnTo>
                <a:lnTo>
                  <a:pt x="36" y="419"/>
                </a:lnTo>
                <a:lnTo>
                  <a:pt x="36" y="419"/>
                </a:lnTo>
                <a:lnTo>
                  <a:pt x="36" y="419"/>
                </a:lnTo>
                <a:lnTo>
                  <a:pt x="36" y="419"/>
                </a:lnTo>
                <a:lnTo>
                  <a:pt x="36" y="419"/>
                </a:lnTo>
                <a:lnTo>
                  <a:pt x="36" y="419"/>
                </a:lnTo>
                <a:lnTo>
                  <a:pt x="35" y="419"/>
                </a:lnTo>
                <a:lnTo>
                  <a:pt x="35" y="419"/>
                </a:lnTo>
                <a:lnTo>
                  <a:pt x="35" y="419"/>
                </a:lnTo>
                <a:lnTo>
                  <a:pt x="35" y="419"/>
                </a:lnTo>
                <a:lnTo>
                  <a:pt x="35" y="419"/>
                </a:lnTo>
                <a:lnTo>
                  <a:pt x="35" y="419"/>
                </a:lnTo>
                <a:lnTo>
                  <a:pt x="34" y="419"/>
                </a:lnTo>
                <a:lnTo>
                  <a:pt x="34" y="419"/>
                </a:lnTo>
                <a:lnTo>
                  <a:pt x="34" y="419"/>
                </a:lnTo>
                <a:lnTo>
                  <a:pt x="34" y="419"/>
                </a:lnTo>
                <a:lnTo>
                  <a:pt x="34" y="419"/>
                </a:lnTo>
                <a:lnTo>
                  <a:pt x="34" y="419"/>
                </a:lnTo>
                <a:lnTo>
                  <a:pt x="34" y="419"/>
                </a:lnTo>
                <a:lnTo>
                  <a:pt x="33" y="419"/>
                </a:lnTo>
                <a:lnTo>
                  <a:pt x="33" y="419"/>
                </a:lnTo>
                <a:lnTo>
                  <a:pt x="33" y="419"/>
                </a:lnTo>
                <a:lnTo>
                  <a:pt x="33" y="419"/>
                </a:lnTo>
                <a:lnTo>
                  <a:pt x="33" y="419"/>
                </a:lnTo>
                <a:lnTo>
                  <a:pt x="33" y="419"/>
                </a:lnTo>
                <a:lnTo>
                  <a:pt x="32" y="419"/>
                </a:lnTo>
                <a:lnTo>
                  <a:pt x="32" y="419"/>
                </a:lnTo>
                <a:lnTo>
                  <a:pt x="32" y="419"/>
                </a:lnTo>
                <a:lnTo>
                  <a:pt x="32" y="419"/>
                </a:lnTo>
                <a:lnTo>
                  <a:pt x="32" y="419"/>
                </a:lnTo>
                <a:lnTo>
                  <a:pt x="32" y="419"/>
                </a:lnTo>
                <a:lnTo>
                  <a:pt x="31" y="419"/>
                </a:lnTo>
                <a:lnTo>
                  <a:pt x="31" y="419"/>
                </a:lnTo>
                <a:lnTo>
                  <a:pt x="31" y="419"/>
                </a:lnTo>
                <a:lnTo>
                  <a:pt x="31" y="419"/>
                </a:lnTo>
                <a:lnTo>
                  <a:pt x="31" y="419"/>
                </a:lnTo>
                <a:lnTo>
                  <a:pt x="31" y="420"/>
                </a:lnTo>
                <a:lnTo>
                  <a:pt x="30" y="420"/>
                </a:lnTo>
                <a:lnTo>
                  <a:pt x="30" y="420"/>
                </a:lnTo>
                <a:lnTo>
                  <a:pt x="30" y="420"/>
                </a:lnTo>
                <a:lnTo>
                  <a:pt x="30" y="420"/>
                </a:lnTo>
                <a:lnTo>
                  <a:pt x="30" y="420"/>
                </a:lnTo>
                <a:lnTo>
                  <a:pt x="30" y="420"/>
                </a:lnTo>
                <a:lnTo>
                  <a:pt x="30" y="420"/>
                </a:lnTo>
                <a:lnTo>
                  <a:pt x="29" y="420"/>
                </a:lnTo>
                <a:lnTo>
                  <a:pt x="29" y="420"/>
                </a:lnTo>
                <a:lnTo>
                  <a:pt x="29" y="420"/>
                </a:lnTo>
                <a:lnTo>
                  <a:pt x="29" y="420"/>
                </a:lnTo>
                <a:lnTo>
                  <a:pt x="29" y="420"/>
                </a:lnTo>
                <a:lnTo>
                  <a:pt x="29" y="420"/>
                </a:lnTo>
                <a:lnTo>
                  <a:pt x="27" y="420"/>
                </a:lnTo>
                <a:lnTo>
                  <a:pt x="27" y="420"/>
                </a:lnTo>
                <a:lnTo>
                  <a:pt x="27" y="420"/>
                </a:lnTo>
                <a:lnTo>
                  <a:pt x="27" y="420"/>
                </a:lnTo>
                <a:lnTo>
                  <a:pt x="27" y="420"/>
                </a:lnTo>
                <a:lnTo>
                  <a:pt x="27" y="420"/>
                </a:lnTo>
                <a:lnTo>
                  <a:pt x="27" y="421"/>
                </a:lnTo>
                <a:lnTo>
                  <a:pt x="26" y="421"/>
                </a:lnTo>
                <a:lnTo>
                  <a:pt x="26" y="421"/>
                </a:lnTo>
                <a:lnTo>
                  <a:pt x="26" y="421"/>
                </a:lnTo>
                <a:lnTo>
                  <a:pt x="26" y="421"/>
                </a:lnTo>
                <a:lnTo>
                  <a:pt x="26" y="421"/>
                </a:lnTo>
                <a:lnTo>
                  <a:pt x="26" y="421"/>
                </a:lnTo>
                <a:lnTo>
                  <a:pt x="26" y="421"/>
                </a:lnTo>
                <a:lnTo>
                  <a:pt x="25" y="421"/>
                </a:lnTo>
                <a:lnTo>
                  <a:pt x="25" y="421"/>
                </a:lnTo>
                <a:lnTo>
                  <a:pt x="25" y="421"/>
                </a:lnTo>
                <a:lnTo>
                  <a:pt x="25" y="421"/>
                </a:lnTo>
                <a:lnTo>
                  <a:pt x="25" y="421"/>
                </a:lnTo>
                <a:lnTo>
                  <a:pt x="25" y="421"/>
                </a:lnTo>
                <a:lnTo>
                  <a:pt x="25" y="422"/>
                </a:lnTo>
                <a:lnTo>
                  <a:pt x="24" y="422"/>
                </a:lnTo>
                <a:lnTo>
                  <a:pt x="24" y="422"/>
                </a:lnTo>
                <a:lnTo>
                  <a:pt x="24" y="422"/>
                </a:lnTo>
                <a:lnTo>
                  <a:pt x="24" y="422"/>
                </a:lnTo>
                <a:lnTo>
                  <a:pt x="24" y="422"/>
                </a:lnTo>
                <a:lnTo>
                  <a:pt x="24" y="422"/>
                </a:lnTo>
                <a:lnTo>
                  <a:pt x="24" y="422"/>
                </a:lnTo>
                <a:lnTo>
                  <a:pt x="23" y="422"/>
                </a:lnTo>
                <a:lnTo>
                  <a:pt x="23" y="422"/>
                </a:lnTo>
                <a:lnTo>
                  <a:pt x="23" y="422"/>
                </a:lnTo>
                <a:lnTo>
                  <a:pt x="23" y="422"/>
                </a:lnTo>
                <a:lnTo>
                  <a:pt x="23" y="422"/>
                </a:lnTo>
                <a:lnTo>
                  <a:pt x="23" y="423"/>
                </a:lnTo>
                <a:lnTo>
                  <a:pt x="23" y="423"/>
                </a:lnTo>
                <a:lnTo>
                  <a:pt x="22" y="423"/>
                </a:lnTo>
                <a:lnTo>
                  <a:pt x="22" y="423"/>
                </a:lnTo>
                <a:lnTo>
                  <a:pt x="22" y="423"/>
                </a:lnTo>
                <a:lnTo>
                  <a:pt x="22" y="423"/>
                </a:lnTo>
                <a:lnTo>
                  <a:pt x="22" y="423"/>
                </a:lnTo>
                <a:lnTo>
                  <a:pt x="22" y="423"/>
                </a:lnTo>
                <a:lnTo>
                  <a:pt x="22" y="423"/>
                </a:lnTo>
                <a:lnTo>
                  <a:pt x="22" y="423"/>
                </a:lnTo>
                <a:lnTo>
                  <a:pt x="21" y="423"/>
                </a:lnTo>
                <a:lnTo>
                  <a:pt x="21" y="424"/>
                </a:lnTo>
                <a:lnTo>
                  <a:pt x="21" y="424"/>
                </a:lnTo>
                <a:lnTo>
                  <a:pt x="21" y="424"/>
                </a:lnTo>
                <a:lnTo>
                  <a:pt x="21" y="424"/>
                </a:lnTo>
                <a:lnTo>
                  <a:pt x="21" y="424"/>
                </a:lnTo>
                <a:lnTo>
                  <a:pt x="21" y="424"/>
                </a:lnTo>
                <a:lnTo>
                  <a:pt x="21" y="424"/>
                </a:lnTo>
                <a:lnTo>
                  <a:pt x="20" y="424"/>
                </a:lnTo>
                <a:lnTo>
                  <a:pt x="20" y="424"/>
                </a:lnTo>
                <a:lnTo>
                  <a:pt x="20" y="424"/>
                </a:lnTo>
                <a:lnTo>
                  <a:pt x="20" y="424"/>
                </a:lnTo>
                <a:lnTo>
                  <a:pt x="20" y="426"/>
                </a:lnTo>
                <a:lnTo>
                  <a:pt x="20" y="426"/>
                </a:lnTo>
                <a:lnTo>
                  <a:pt x="20" y="426"/>
                </a:lnTo>
                <a:lnTo>
                  <a:pt x="20" y="426"/>
                </a:lnTo>
                <a:lnTo>
                  <a:pt x="18" y="426"/>
                </a:lnTo>
                <a:lnTo>
                  <a:pt x="18" y="426"/>
                </a:lnTo>
                <a:lnTo>
                  <a:pt x="18" y="426"/>
                </a:lnTo>
                <a:lnTo>
                  <a:pt x="18" y="426"/>
                </a:lnTo>
                <a:lnTo>
                  <a:pt x="18" y="426"/>
                </a:lnTo>
                <a:lnTo>
                  <a:pt x="18" y="427"/>
                </a:lnTo>
                <a:lnTo>
                  <a:pt x="18" y="427"/>
                </a:lnTo>
                <a:lnTo>
                  <a:pt x="18" y="427"/>
                </a:lnTo>
                <a:lnTo>
                  <a:pt x="18" y="427"/>
                </a:lnTo>
                <a:lnTo>
                  <a:pt x="17" y="427"/>
                </a:lnTo>
                <a:lnTo>
                  <a:pt x="17" y="427"/>
                </a:lnTo>
                <a:lnTo>
                  <a:pt x="17" y="427"/>
                </a:lnTo>
                <a:lnTo>
                  <a:pt x="17" y="427"/>
                </a:lnTo>
                <a:lnTo>
                  <a:pt x="17" y="427"/>
                </a:lnTo>
                <a:lnTo>
                  <a:pt x="17" y="428"/>
                </a:lnTo>
                <a:lnTo>
                  <a:pt x="17" y="428"/>
                </a:lnTo>
                <a:lnTo>
                  <a:pt x="17" y="428"/>
                </a:lnTo>
                <a:lnTo>
                  <a:pt x="17" y="428"/>
                </a:lnTo>
                <a:lnTo>
                  <a:pt x="16" y="428"/>
                </a:lnTo>
                <a:lnTo>
                  <a:pt x="16" y="428"/>
                </a:lnTo>
                <a:lnTo>
                  <a:pt x="16" y="428"/>
                </a:lnTo>
                <a:lnTo>
                  <a:pt x="16" y="428"/>
                </a:lnTo>
                <a:lnTo>
                  <a:pt x="16" y="428"/>
                </a:lnTo>
                <a:lnTo>
                  <a:pt x="16" y="429"/>
                </a:lnTo>
                <a:lnTo>
                  <a:pt x="16" y="429"/>
                </a:lnTo>
                <a:lnTo>
                  <a:pt x="16" y="429"/>
                </a:lnTo>
                <a:lnTo>
                  <a:pt x="16" y="429"/>
                </a:lnTo>
                <a:lnTo>
                  <a:pt x="15" y="429"/>
                </a:lnTo>
                <a:lnTo>
                  <a:pt x="15" y="429"/>
                </a:lnTo>
                <a:lnTo>
                  <a:pt x="15" y="429"/>
                </a:lnTo>
                <a:lnTo>
                  <a:pt x="15" y="429"/>
                </a:lnTo>
                <a:lnTo>
                  <a:pt x="15" y="430"/>
                </a:lnTo>
                <a:lnTo>
                  <a:pt x="15" y="430"/>
                </a:lnTo>
                <a:lnTo>
                  <a:pt x="15" y="430"/>
                </a:lnTo>
                <a:lnTo>
                  <a:pt x="15" y="430"/>
                </a:lnTo>
                <a:lnTo>
                  <a:pt x="15" y="430"/>
                </a:lnTo>
                <a:lnTo>
                  <a:pt x="15" y="430"/>
                </a:lnTo>
                <a:lnTo>
                  <a:pt x="14" y="430"/>
                </a:lnTo>
                <a:lnTo>
                  <a:pt x="14" y="430"/>
                </a:lnTo>
                <a:lnTo>
                  <a:pt x="14" y="431"/>
                </a:lnTo>
                <a:lnTo>
                  <a:pt x="14" y="431"/>
                </a:lnTo>
                <a:lnTo>
                  <a:pt x="14" y="431"/>
                </a:lnTo>
                <a:lnTo>
                  <a:pt x="14" y="431"/>
                </a:lnTo>
                <a:lnTo>
                  <a:pt x="14" y="431"/>
                </a:lnTo>
                <a:lnTo>
                  <a:pt x="14" y="431"/>
                </a:lnTo>
                <a:lnTo>
                  <a:pt x="14" y="431"/>
                </a:lnTo>
                <a:lnTo>
                  <a:pt x="14" y="431"/>
                </a:lnTo>
                <a:lnTo>
                  <a:pt x="14" y="432"/>
                </a:lnTo>
                <a:lnTo>
                  <a:pt x="13" y="432"/>
                </a:lnTo>
                <a:lnTo>
                  <a:pt x="13" y="432"/>
                </a:lnTo>
                <a:lnTo>
                  <a:pt x="13" y="432"/>
                </a:lnTo>
                <a:lnTo>
                  <a:pt x="13" y="432"/>
                </a:lnTo>
                <a:lnTo>
                  <a:pt x="13" y="432"/>
                </a:lnTo>
                <a:lnTo>
                  <a:pt x="13" y="432"/>
                </a:lnTo>
                <a:lnTo>
                  <a:pt x="13" y="433"/>
                </a:lnTo>
                <a:lnTo>
                  <a:pt x="13" y="433"/>
                </a:lnTo>
                <a:lnTo>
                  <a:pt x="13" y="433"/>
                </a:lnTo>
                <a:lnTo>
                  <a:pt x="13" y="433"/>
                </a:lnTo>
                <a:lnTo>
                  <a:pt x="13" y="433"/>
                </a:lnTo>
                <a:lnTo>
                  <a:pt x="13" y="433"/>
                </a:lnTo>
                <a:lnTo>
                  <a:pt x="13" y="433"/>
                </a:lnTo>
                <a:lnTo>
                  <a:pt x="12" y="435"/>
                </a:lnTo>
                <a:lnTo>
                  <a:pt x="12" y="435"/>
                </a:lnTo>
                <a:lnTo>
                  <a:pt x="12" y="435"/>
                </a:lnTo>
                <a:lnTo>
                  <a:pt x="12" y="435"/>
                </a:lnTo>
                <a:lnTo>
                  <a:pt x="12" y="435"/>
                </a:lnTo>
                <a:lnTo>
                  <a:pt x="12" y="435"/>
                </a:lnTo>
                <a:lnTo>
                  <a:pt x="12" y="435"/>
                </a:lnTo>
                <a:lnTo>
                  <a:pt x="12" y="436"/>
                </a:lnTo>
                <a:lnTo>
                  <a:pt x="12" y="436"/>
                </a:lnTo>
                <a:lnTo>
                  <a:pt x="12" y="436"/>
                </a:lnTo>
                <a:lnTo>
                  <a:pt x="12" y="436"/>
                </a:lnTo>
                <a:lnTo>
                  <a:pt x="12" y="436"/>
                </a:lnTo>
                <a:lnTo>
                  <a:pt x="12" y="436"/>
                </a:lnTo>
                <a:lnTo>
                  <a:pt x="12" y="436"/>
                </a:lnTo>
                <a:lnTo>
                  <a:pt x="11" y="437"/>
                </a:lnTo>
                <a:lnTo>
                  <a:pt x="11" y="437"/>
                </a:lnTo>
                <a:lnTo>
                  <a:pt x="11" y="437"/>
                </a:lnTo>
                <a:lnTo>
                  <a:pt x="11" y="437"/>
                </a:lnTo>
                <a:lnTo>
                  <a:pt x="11" y="437"/>
                </a:lnTo>
                <a:lnTo>
                  <a:pt x="11" y="437"/>
                </a:lnTo>
                <a:lnTo>
                  <a:pt x="11" y="437"/>
                </a:lnTo>
                <a:lnTo>
                  <a:pt x="11" y="438"/>
                </a:lnTo>
                <a:lnTo>
                  <a:pt x="11" y="438"/>
                </a:lnTo>
                <a:lnTo>
                  <a:pt x="11" y="438"/>
                </a:lnTo>
                <a:lnTo>
                  <a:pt x="11" y="438"/>
                </a:lnTo>
                <a:lnTo>
                  <a:pt x="11" y="438"/>
                </a:lnTo>
                <a:lnTo>
                  <a:pt x="11" y="438"/>
                </a:lnTo>
                <a:lnTo>
                  <a:pt x="11" y="438"/>
                </a:lnTo>
                <a:lnTo>
                  <a:pt x="11" y="439"/>
                </a:lnTo>
                <a:lnTo>
                  <a:pt x="11" y="439"/>
                </a:lnTo>
                <a:lnTo>
                  <a:pt x="11" y="439"/>
                </a:lnTo>
                <a:lnTo>
                  <a:pt x="11" y="439"/>
                </a:lnTo>
                <a:lnTo>
                  <a:pt x="9" y="439"/>
                </a:lnTo>
                <a:lnTo>
                  <a:pt x="9" y="439"/>
                </a:lnTo>
                <a:lnTo>
                  <a:pt x="9" y="440"/>
                </a:lnTo>
                <a:lnTo>
                  <a:pt x="9" y="440"/>
                </a:lnTo>
                <a:lnTo>
                  <a:pt x="9" y="440"/>
                </a:lnTo>
                <a:lnTo>
                  <a:pt x="9" y="440"/>
                </a:lnTo>
                <a:lnTo>
                  <a:pt x="9" y="440"/>
                </a:lnTo>
                <a:lnTo>
                  <a:pt x="9" y="440"/>
                </a:lnTo>
                <a:lnTo>
                  <a:pt x="9" y="440"/>
                </a:lnTo>
                <a:lnTo>
                  <a:pt x="9" y="441"/>
                </a:lnTo>
                <a:lnTo>
                  <a:pt x="9" y="441"/>
                </a:lnTo>
                <a:lnTo>
                  <a:pt x="9" y="441"/>
                </a:lnTo>
                <a:lnTo>
                  <a:pt x="9" y="441"/>
                </a:lnTo>
                <a:lnTo>
                  <a:pt x="9" y="441"/>
                </a:lnTo>
                <a:lnTo>
                  <a:pt x="9" y="441"/>
                </a:lnTo>
                <a:lnTo>
                  <a:pt x="9" y="442"/>
                </a:lnTo>
                <a:lnTo>
                  <a:pt x="9" y="442"/>
                </a:lnTo>
                <a:lnTo>
                  <a:pt x="9" y="442"/>
                </a:lnTo>
                <a:lnTo>
                  <a:pt x="9" y="442"/>
                </a:lnTo>
                <a:lnTo>
                  <a:pt x="9" y="442"/>
                </a:lnTo>
                <a:lnTo>
                  <a:pt x="9" y="442"/>
                </a:lnTo>
                <a:lnTo>
                  <a:pt x="9" y="444"/>
                </a:lnTo>
                <a:lnTo>
                  <a:pt x="9" y="444"/>
                </a:lnTo>
                <a:lnTo>
                  <a:pt x="9" y="444"/>
                </a:lnTo>
                <a:lnTo>
                  <a:pt x="9" y="444"/>
                </a:lnTo>
                <a:lnTo>
                  <a:pt x="9" y="444"/>
                </a:lnTo>
                <a:lnTo>
                  <a:pt x="9" y="444"/>
                </a:lnTo>
                <a:lnTo>
                  <a:pt x="9" y="445"/>
                </a:lnTo>
                <a:lnTo>
                  <a:pt x="9" y="445"/>
                </a:lnTo>
                <a:lnTo>
                  <a:pt x="8" y="445"/>
                </a:lnTo>
                <a:lnTo>
                  <a:pt x="8" y="445"/>
                </a:lnTo>
                <a:lnTo>
                  <a:pt x="8" y="445"/>
                </a:lnTo>
                <a:lnTo>
                  <a:pt x="8" y="445"/>
                </a:lnTo>
                <a:lnTo>
                  <a:pt x="8" y="446"/>
                </a:lnTo>
                <a:lnTo>
                  <a:pt x="8" y="446"/>
                </a:lnTo>
                <a:lnTo>
                  <a:pt x="8" y="446"/>
                </a:lnTo>
                <a:lnTo>
                  <a:pt x="8" y="446"/>
                </a:lnTo>
                <a:lnTo>
                  <a:pt x="8" y="446"/>
                </a:lnTo>
                <a:lnTo>
                  <a:pt x="8" y="446"/>
                </a:lnTo>
                <a:lnTo>
                  <a:pt x="8" y="447"/>
                </a:lnTo>
                <a:lnTo>
                  <a:pt x="8" y="447"/>
                </a:lnTo>
                <a:lnTo>
                  <a:pt x="8" y="447"/>
                </a:lnTo>
                <a:lnTo>
                  <a:pt x="8" y="447"/>
                </a:lnTo>
                <a:lnTo>
                  <a:pt x="8" y="447"/>
                </a:lnTo>
                <a:lnTo>
                  <a:pt x="8" y="447"/>
                </a:lnTo>
                <a:lnTo>
                  <a:pt x="8" y="448"/>
                </a:lnTo>
                <a:lnTo>
                  <a:pt x="8" y="448"/>
                </a:lnTo>
                <a:lnTo>
                  <a:pt x="8" y="448"/>
                </a:lnTo>
                <a:lnTo>
                  <a:pt x="8" y="448"/>
                </a:lnTo>
                <a:lnTo>
                  <a:pt x="8" y="448"/>
                </a:lnTo>
                <a:lnTo>
                  <a:pt x="8" y="448"/>
                </a:lnTo>
                <a:lnTo>
                  <a:pt x="8" y="449"/>
                </a:lnTo>
                <a:lnTo>
                  <a:pt x="8" y="449"/>
                </a:lnTo>
                <a:lnTo>
                  <a:pt x="8" y="449"/>
                </a:lnTo>
                <a:lnTo>
                  <a:pt x="8" y="449"/>
                </a:lnTo>
                <a:lnTo>
                  <a:pt x="8" y="449"/>
                </a:lnTo>
                <a:lnTo>
                  <a:pt x="8" y="449"/>
                </a:lnTo>
                <a:lnTo>
                  <a:pt x="8" y="450"/>
                </a:lnTo>
                <a:lnTo>
                  <a:pt x="8" y="450"/>
                </a:lnTo>
                <a:lnTo>
                  <a:pt x="8" y="450"/>
                </a:lnTo>
                <a:lnTo>
                  <a:pt x="8" y="450"/>
                </a:lnTo>
                <a:lnTo>
                  <a:pt x="8" y="450"/>
                </a:lnTo>
                <a:lnTo>
                  <a:pt x="8" y="450"/>
                </a:lnTo>
                <a:lnTo>
                  <a:pt x="8" y="452"/>
                </a:lnTo>
                <a:lnTo>
                  <a:pt x="8" y="452"/>
                </a:lnTo>
                <a:lnTo>
                  <a:pt x="8" y="452"/>
                </a:lnTo>
                <a:lnTo>
                  <a:pt x="9" y="452"/>
                </a:lnTo>
                <a:lnTo>
                  <a:pt x="9" y="452"/>
                </a:lnTo>
                <a:lnTo>
                  <a:pt x="9" y="452"/>
                </a:lnTo>
                <a:lnTo>
                  <a:pt x="9" y="453"/>
                </a:lnTo>
                <a:lnTo>
                  <a:pt x="9" y="453"/>
                </a:lnTo>
                <a:lnTo>
                  <a:pt x="9" y="453"/>
                </a:lnTo>
                <a:lnTo>
                  <a:pt x="9" y="453"/>
                </a:lnTo>
                <a:lnTo>
                  <a:pt x="9" y="453"/>
                </a:lnTo>
                <a:lnTo>
                  <a:pt x="9" y="453"/>
                </a:lnTo>
                <a:lnTo>
                  <a:pt x="9" y="454"/>
                </a:lnTo>
                <a:lnTo>
                  <a:pt x="9" y="454"/>
                </a:lnTo>
                <a:lnTo>
                  <a:pt x="9" y="454"/>
                </a:lnTo>
                <a:lnTo>
                  <a:pt x="9" y="454"/>
                </a:lnTo>
                <a:lnTo>
                  <a:pt x="9" y="454"/>
                </a:lnTo>
                <a:lnTo>
                  <a:pt x="9" y="454"/>
                </a:lnTo>
                <a:lnTo>
                  <a:pt x="9" y="455"/>
                </a:lnTo>
                <a:lnTo>
                  <a:pt x="9" y="455"/>
                </a:lnTo>
                <a:lnTo>
                  <a:pt x="9" y="455"/>
                </a:lnTo>
                <a:lnTo>
                  <a:pt x="9" y="455"/>
                </a:lnTo>
                <a:lnTo>
                  <a:pt x="9" y="455"/>
                </a:lnTo>
                <a:lnTo>
                  <a:pt x="9" y="455"/>
                </a:lnTo>
                <a:lnTo>
                  <a:pt x="9" y="455"/>
                </a:lnTo>
                <a:lnTo>
                  <a:pt x="9" y="456"/>
                </a:lnTo>
                <a:lnTo>
                  <a:pt x="9" y="456"/>
                </a:lnTo>
                <a:lnTo>
                  <a:pt x="9" y="456"/>
                </a:lnTo>
                <a:lnTo>
                  <a:pt x="9" y="456"/>
                </a:lnTo>
                <a:lnTo>
                  <a:pt x="9" y="456"/>
                </a:lnTo>
                <a:lnTo>
                  <a:pt x="9" y="456"/>
                </a:lnTo>
                <a:lnTo>
                  <a:pt x="9" y="457"/>
                </a:lnTo>
                <a:lnTo>
                  <a:pt x="11" y="457"/>
                </a:lnTo>
                <a:lnTo>
                  <a:pt x="11" y="457"/>
                </a:lnTo>
                <a:lnTo>
                  <a:pt x="11" y="457"/>
                </a:lnTo>
                <a:lnTo>
                  <a:pt x="11" y="457"/>
                </a:lnTo>
                <a:lnTo>
                  <a:pt x="11" y="457"/>
                </a:lnTo>
                <a:lnTo>
                  <a:pt x="11" y="457"/>
                </a:lnTo>
                <a:lnTo>
                  <a:pt x="11" y="458"/>
                </a:lnTo>
                <a:lnTo>
                  <a:pt x="11" y="458"/>
                </a:lnTo>
                <a:lnTo>
                  <a:pt x="11" y="458"/>
                </a:lnTo>
                <a:lnTo>
                  <a:pt x="11" y="458"/>
                </a:lnTo>
                <a:lnTo>
                  <a:pt x="11" y="458"/>
                </a:lnTo>
                <a:lnTo>
                  <a:pt x="11" y="458"/>
                </a:lnTo>
                <a:lnTo>
                  <a:pt x="11" y="459"/>
                </a:lnTo>
                <a:lnTo>
                  <a:pt x="11" y="459"/>
                </a:lnTo>
                <a:lnTo>
                  <a:pt x="11" y="459"/>
                </a:lnTo>
                <a:lnTo>
                  <a:pt x="11" y="459"/>
                </a:lnTo>
                <a:lnTo>
                  <a:pt x="11" y="459"/>
                </a:lnTo>
                <a:lnTo>
                  <a:pt x="11" y="459"/>
                </a:lnTo>
                <a:lnTo>
                  <a:pt x="12" y="459"/>
                </a:lnTo>
                <a:lnTo>
                  <a:pt x="12" y="461"/>
                </a:lnTo>
                <a:lnTo>
                  <a:pt x="12" y="461"/>
                </a:lnTo>
                <a:lnTo>
                  <a:pt x="12" y="461"/>
                </a:lnTo>
                <a:lnTo>
                  <a:pt x="12" y="461"/>
                </a:lnTo>
                <a:lnTo>
                  <a:pt x="12" y="461"/>
                </a:lnTo>
                <a:lnTo>
                  <a:pt x="12" y="461"/>
                </a:lnTo>
                <a:lnTo>
                  <a:pt x="12" y="461"/>
                </a:lnTo>
                <a:lnTo>
                  <a:pt x="12" y="462"/>
                </a:lnTo>
                <a:lnTo>
                  <a:pt x="12" y="462"/>
                </a:lnTo>
                <a:lnTo>
                  <a:pt x="12" y="462"/>
                </a:lnTo>
                <a:lnTo>
                  <a:pt x="12" y="462"/>
                </a:lnTo>
                <a:lnTo>
                  <a:pt x="12" y="462"/>
                </a:lnTo>
                <a:lnTo>
                  <a:pt x="12" y="462"/>
                </a:lnTo>
                <a:lnTo>
                  <a:pt x="13" y="462"/>
                </a:lnTo>
                <a:lnTo>
                  <a:pt x="13" y="463"/>
                </a:lnTo>
                <a:lnTo>
                  <a:pt x="13" y="463"/>
                </a:lnTo>
                <a:lnTo>
                  <a:pt x="13" y="463"/>
                </a:lnTo>
                <a:lnTo>
                  <a:pt x="13" y="463"/>
                </a:lnTo>
                <a:lnTo>
                  <a:pt x="13" y="463"/>
                </a:lnTo>
                <a:lnTo>
                  <a:pt x="13" y="463"/>
                </a:lnTo>
                <a:lnTo>
                  <a:pt x="13" y="463"/>
                </a:lnTo>
                <a:lnTo>
                  <a:pt x="13" y="464"/>
                </a:lnTo>
                <a:lnTo>
                  <a:pt x="13" y="464"/>
                </a:lnTo>
                <a:lnTo>
                  <a:pt x="13" y="464"/>
                </a:lnTo>
                <a:lnTo>
                  <a:pt x="13" y="464"/>
                </a:lnTo>
                <a:lnTo>
                  <a:pt x="13" y="464"/>
                </a:lnTo>
                <a:lnTo>
                  <a:pt x="14" y="464"/>
                </a:lnTo>
                <a:lnTo>
                  <a:pt x="14" y="464"/>
                </a:lnTo>
                <a:lnTo>
                  <a:pt x="14" y="464"/>
                </a:lnTo>
                <a:lnTo>
                  <a:pt x="14" y="465"/>
                </a:lnTo>
                <a:lnTo>
                  <a:pt x="14" y="465"/>
                </a:lnTo>
                <a:lnTo>
                  <a:pt x="14" y="465"/>
                </a:lnTo>
                <a:lnTo>
                  <a:pt x="14" y="465"/>
                </a:lnTo>
                <a:lnTo>
                  <a:pt x="14" y="465"/>
                </a:lnTo>
                <a:lnTo>
                  <a:pt x="14" y="465"/>
                </a:lnTo>
                <a:lnTo>
                  <a:pt x="14" y="465"/>
                </a:lnTo>
                <a:lnTo>
                  <a:pt x="14" y="466"/>
                </a:lnTo>
                <a:lnTo>
                  <a:pt x="15" y="466"/>
                </a:lnTo>
                <a:lnTo>
                  <a:pt x="15" y="466"/>
                </a:lnTo>
                <a:lnTo>
                  <a:pt x="15" y="466"/>
                </a:lnTo>
                <a:lnTo>
                  <a:pt x="15" y="466"/>
                </a:lnTo>
                <a:lnTo>
                  <a:pt x="15" y="466"/>
                </a:lnTo>
                <a:lnTo>
                  <a:pt x="15" y="466"/>
                </a:lnTo>
                <a:lnTo>
                  <a:pt x="15" y="466"/>
                </a:lnTo>
                <a:lnTo>
                  <a:pt x="15" y="467"/>
                </a:lnTo>
                <a:lnTo>
                  <a:pt x="15" y="467"/>
                </a:lnTo>
                <a:lnTo>
                  <a:pt x="15" y="467"/>
                </a:lnTo>
                <a:lnTo>
                  <a:pt x="16" y="467"/>
                </a:lnTo>
                <a:lnTo>
                  <a:pt x="16" y="467"/>
                </a:lnTo>
                <a:lnTo>
                  <a:pt x="16" y="467"/>
                </a:lnTo>
                <a:lnTo>
                  <a:pt x="16" y="467"/>
                </a:lnTo>
                <a:lnTo>
                  <a:pt x="16" y="467"/>
                </a:lnTo>
                <a:lnTo>
                  <a:pt x="16" y="468"/>
                </a:lnTo>
                <a:lnTo>
                  <a:pt x="16" y="468"/>
                </a:lnTo>
                <a:lnTo>
                  <a:pt x="16" y="468"/>
                </a:lnTo>
                <a:lnTo>
                  <a:pt x="16" y="468"/>
                </a:lnTo>
                <a:lnTo>
                  <a:pt x="17" y="468"/>
                </a:lnTo>
                <a:lnTo>
                  <a:pt x="17" y="468"/>
                </a:lnTo>
                <a:lnTo>
                  <a:pt x="17" y="468"/>
                </a:lnTo>
                <a:lnTo>
                  <a:pt x="17" y="468"/>
                </a:lnTo>
                <a:lnTo>
                  <a:pt x="17" y="468"/>
                </a:lnTo>
                <a:lnTo>
                  <a:pt x="17" y="470"/>
                </a:lnTo>
                <a:lnTo>
                  <a:pt x="17" y="470"/>
                </a:lnTo>
                <a:lnTo>
                  <a:pt x="17" y="470"/>
                </a:lnTo>
                <a:lnTo>
                  <a:pt x="17" y="470"/>
                </a:lnTo>
                <a:lnTo>
                  <a:pt x="18" y="470"/>
                </a:lnTo>
                <a:lnTo>
                  <a:pt x="18" y="470"/>
                </a:lnTo>
                <a:lnTo>
                  <a:pt x="18" y="470"/>
                </a:lnTo>
                <a:lnTo>
                  <a:pt x="18" y="470"/>
                </a:lnTo>
                <a:lnTo>
                  <a:pt x="18" y="470"/>
                </a:lnTo>
                <a:lnTo>
                  <a:pt x="18" y="471"/>
                </a:lnTo>
                <a:lnTo>
                  <a:pt x="18" y="471"/>
                </a:lnTo>
                <a:lnTo>
                  <a:pt x="18" y="471"/>
                </a:lnTo>
                <a:lnTo>
                  <a:pt x="18" y="471"/>
                </a:lnTo>
                <a:lnTo>
                  <a:pt x="20" y="471"/>
                </a:lnTo>
                <a:lnTo>
                  <a:pt x="20" y="471"/>
                </a:lnTo>
                <a:lnTo>
                  <a:pt x="20" y="471"/>
                </a:lnTo>
                <a:lnTo>
                  <a:pt x="20" y="471"/>
                </a:lnTo>
                <a:lnTo>
                  <a:pt x="20" y="471"/>
                </a:lnTo>
                <a:lnTo>
                  <a:pt x="20" y="471"/>
                </a:lnTo>
                <a:lnTo>
                  <a:pt x="20" y="472"/>
                </a:lnTo>
                <a:lnTo>
                  <a:pt x="20" y="472"/>
                </a:lnTo>
                <a:lnTo>
                  <a:pt x="21" y="472"/>
                </a:lnTo>
                <a:lnTo>
                  <a:pt x="21" y="472"/>
                </a:lnTo>
                <a:lnTo>
                  <a:pt x="21" y="472"/>
                </a:lnTo>
                <a:lnTo>
                  <a:pt x="21" y="472"/>
                </a:lnTo>
                <a:lnTo>
                  <a:pt x="21" y="472"/>
                </a:lnTo>
                <a:lnTo>
                  <a:pt x="21" y="472"/>
                </a:lnTo>
                <a:lnTo>
                  <a:pt x="21" y="472"/>
                </a:lnTo>
                <a:lnTo>
                  <a:pt x="21" y="472"/>
                </a:lnTo>
                <a:lnTo>
                  <a:pt x="22" y="472"/>
                </a:lnTo>
                <a:lnTo>
                  <a:pt x="22" y="473"/>
                </a:lnTo>
                <a:lnTo>
                  <a:pt x="22" y="473"/>
                </a:lnTo>
                <a:lnTo>
                  <a:pt x="22" y="473"/>
                </a:lnTo>
                <a:lnTo>
                  <a:pt x="22" y="473"/>
                </a:lnTo>
                <a:lnTo>
                  <a:pt x="22" y="473"/>
                </a:lnTo>
                <a:lnTo>
                  <a:pt x="22" y="473"/>
                </a:lnTo>
                <a:lnTo>
                  <a:pt x="22" y="473"/>
                </a:lnTo>
                <a:lnTo>
                  <a:pt x="23" y="473"/>
                </a:lnTo>
                <a:lnTo>
                  <a:pt x="23" y="473"/>
                </a:lnTo>
                <a:lnTo>
                  <a:pt x="23" y="473"/>
                </a:lnTo>
                <a:lnTo>
                  <a:pt x="23" y="473"/>
                </a:lnTo>
                <a:lnTo>
                  <a:pt x="23" y="474"/>
                </a:lnTo>
                <a:lnTo>
                  <a:pt x="23" y="474"/>
                </a:lnTo>
                <a:lnTo>
                  <a:pt x="23" y="474"/>
                </a:lnTo>
                <a:lnTo>
                  <a:pt x="24" y="474"/>
                </a:lnTo>
                <a:lnTo>
                  <a:pt x="24" y="474"/>
                </a:lnTo>
                <a:lnTo>
                  <a:pt x="24" y="474"/>
                </a:lnTo>
                <a:lnTo>
                  <a:pt x="24" y="474"/>
                </a:lnTo>
                <a:lnTo>
                  <a:pt x="24" y="474"/>
                </a:lnTo>
                <a:lnTo>
                  <a:pt x="24" y="474"/>
                </a:lnTo>
                <a:lnTo>
                  <a:pt x="24" y="474"/>
                </a:lnTo>
                <a:lnTo>
                  <a:pt x="25" y="474"/>
                </a:lnTo>
                <a:lnTo>
                  <a:pt x="25" y="474"/>
                </a:lnTo>
                <a:lnTo>
                  <a:pt x="25" y="474"/>
                </a:lnTo>
                <a:lnTo>
                  <a:pt x="25" y="475"/>
                </a:lnTo>
                <a:lnTo>
                  <a:pt x="25" y="475"/>
                </a:lnTo>
                <a:lnTo>
                  <a:pt x="25" y="475"/>
                </a:lnTo>
                <a:lnTo>
                  <a:pt x="25" y="475"/>
                </a:lnTo>
                <a:lnTo>
                  <a:pt x="26" y="475"/>
                </a:lnTo>
                <a:lnTo>
                  <a:pt x="26" y="475"/>
                </a:lnTo>
                <a:lnTo>
                  <a:pt x="26" y="475"/>
                </a:lnTo>
                <a:lnTo>
                  <a:pt x="26" y="475"/>
                </a:lnTo>
                <a:lnTo>
                  <a:pt x="26" y="475"/>
                </a:lnTo>
                <a:lnTo>
                  <a:pt x="26" y="475"/>
                </a:lnTo>
                <a:lnTo>
                  <a:pt x="26" y="475"/>
                </a:lnTo>
                <a:lnTo>
                  <a:pt x="27" y="475"/>
                </a:lnTo>
                <a:lnTo>
                  <a:pt x="27" y="475"/>
                </a:lnTo>
                <a:lnTo>
                  <a:pt x="27" y="475"/>
                </a:lnTo>
                <a:lnTo>
                  <a:pt x="27" y="475"/>
                </a:lnTo>
                <a:lnTo>
                  <a:pt x="27" y="476"/>
                </a:lnTo>
                <a:lnTo>
                  <a:pt x="27" y="476"/>
                </a:lnTo>
                <a:lnTo>
                  <a:pt x="27" y="476"/>
                </a:lnTo>
                <a:lnTo>
                  <a:pt x="29" y="476"/>
                </a:lnTo>
                <a:lnTo>
                  <a:pt x="29" y="476"/>
                </a:lnTo>
                <a:lnTo>
                  <a:pt x="29" y="476"/>
                </a:lnTo>
                <a:lnTo>
                  <a:pt x="29" y="476"/>
                </a:lnTo>
                <a:lnTo>
                  <a:pt x="29" y="476"/>
                </a:lnTo>
                <a:lnTo>
                  <a:pt x="29" y="476"/>
                </a:lnTo>
                <a:lnTo>
                  <a:pt x="30" y="476"/>
                </a:lnTo>
                <a:lnTo>
                  <a:pt x="30" y="476"/>
                </a:lnTo>
                <a:lnTo>
                  <a:pt x="30" y="476"/>
                </a:lnTo>
                <a:lnTo>
                  <a:pt x="30" y="476"/>
                </a:lnTo>
                <a:lnTo>
                  <a:pt x="30" y="476"/>
                </a:lnTo>
                <a:lnTo>
                  <a:pt x="30" y="476"/>
                </a:lnTo>
                <a:lnTo>
                  <a:pt x="30" y="476"/>
                </a:lnTo>
                <a:lnTo>
                  <a:pt x="31" y="476"/>
                </a:lnTo>
                <a:lnTo>
                  <a:pt x="31" y="476"/>
                </a:lnTo>
                <a:lnTo>
                  <a:pt x="31" y="476"/>
                </a:lnTo>
                <a:lnTo>
                  <a:pt x="31" y="476"/>
                </a:lnTo>
                <a:lnTo>
                  <a:pt x="31" y="476"/>
                </a:lnTo>
                <a:lnTo>
                  <a:pt x="31" y="477"/>
                </a:lnTo>
                <a:lnTo>
                  <a:pt x="32" y="477"/>
                </a:lnTo>
                <a:lnTo>
                  <a:pt x="32" y="477"/>
                </a:lnTo>
                <a:lnTo>
                  <a:pt x="32" y="477"/>
                </a:lnTo>
                <a:lnTo>
                  <a:pt x="32" y="477"/>
                </a:lnTo>
                <a:lnTo>
                  <a:pt x="32" y="477"/>
                </a:lnTo>
                <a:lnTo>
                  <a:pt x="32" y="477"/>
                </a:lnTo>
                <a:lnTo>
                  <a:pt x="33" y="477"/>
                </a:lnTo>
                <a:lnTo>
                  <a:pt x="33" y="477"/>
                </a:lnTo>
                <a:lnTo>
                  <a:pt x="33" y="477"/>
                </a:lnTo>
                <a:lnTo>
                  <a:pt x="33" y="477"/>
                </a:lnTo>
                <a:lnTo>
                  <a:pt x="33" y="477"/>
                </a:lnTo>
                <a:lnTo>
                  <a:pt x="33" y="477"/>
                </a:lnTo>
                <a:lnTo>
                  <a:pt x="34" y="477"/>
                </a:lnTo>
                <a:lnTo>
                  <a:pt x="34" y="477"/>
                </a:lnTo>
                <a:lnTo>
                  <a:pt x="34" y="477"/>
                </a:lnTo>
                <a:lnTo>
                  <a:pt x="34" y="477"/>
                </a:lnTo>
                <a:lnTo>
                  <a:pt x="34" y="477"/>
                </a:lnTo>
                <a:lnTo>
                  <a:pt x="34" y="477"/>
                </a:lnTo>
                <a:lnTo>
                  <a:pt x="34" y="477"/>
                </a:lnTo>
                <a:lnTo>
                  <a:pt x="35" y="477"/>
                </a:lnTo>
                <a:lnTo>
                  <a:pt x="35" y="477"/>
                </a:lnTo>
                <a:lnTo>
                  <a:pt x="35" y="477"/>
                </a:lnTo>
                <a:lnTo>
                  <a:pt x="35" y="477"/>
                </a:lnTo>
                <a:lnTo>
                  <a:pt x="35" y="477"/>
                </a:lnTo>
                <a:lnTo>
                  <a:pt x="35" y="477"/>
                </a:lnTo>
                <a:lnTo>
                  <a:pt x="36" y="477"/>
                </a:lnTo>
                <a:lnTo>
                  <a:pt x="36" y="477"/>
                </a:lnTo>
                <a:lnTo>
                  <a:pt x="36" y="477"/>
                </a:lnTo>
                <a:lnTo>
                  <a:pt x="36" y="477"/>
                </a:lnTo>
                <a:lnTo>
                  <a:pt x="36" y="477"/>
                </a:lnTo>
                <a:lnTo>
                  <a:pt x="36" y="477"/>
                </a:lnTo>
                <a:lnTo>
                  <a:pt x="38" y="477"/>
                </a:lnTo>
                <a:lnTo>
                  <a:pt x="38" y="477"/>
                </a:lnTo>
                <a:lnTo>
                  <a:pt x="38" y="477"/>
                </a:lnTo>
                <a:lnTo>
                  <a:pt x="38" y="477"/>
                </a:lnTo>
                <a:lnTo>
                  <a:pt x="38" y="477"/>
                </a:lnTo>
                <a:lnTo>
                  <a:pt x="39" y="477"/>
                </a:lnTo>
                <a:lnTo>
                  <a:pt x="39" y="477"/>
                </a:lnTo>
                <a:lnTo>
                  <a:pt x="39" y="477"/>
                </a:lnTo>
                <a:lnTo>
                  <a:pt x="39" y="477"/>
                </a:lnTo>
                <a:lnTo>
                  <a:pt x="39" y="477"/>
                </a:lnTo>
                <a:lnTo>
                  <a:pt x="39" y="477"/>
                </a:lnTo>
                <a:lnTo>
                  <a:pt x="40" y="477"/>
                </a:lnTo>
                <a:lnTo>
                  <a:pt x="40" y="477"/>
                </a:lnTo>
                <a:lnTo>
                  <a:pt x="40" y="477"/>
                </a:lnTo>
                <a:lnTo>
                  <a:pt x="40" y="477"/>
                </a:lnTo>
                <a:lnTo>
                  <a:pt x="40" y="477"/>
                </a:lnTo>
                <a:lnTo>
                  <a:pt x="40" y="477"/>
                </a:lnTo>
                <a:lnTo>
                  <a:pt x="41" y="477"/>
                </a:lnTo>
                <a:lnTo>
                  <a:pt x="41" y="477"/>
                </a:lnTo>
                <a:lnTo>
                  <a:pt x="41" y="477"/>
                </a:lnTo>
                <a:lnTo>
                  <a:pt x="41" y="477"/>
                </a:lnTo>
                <a:lnTo>
                  <a:pt x="41" y="477"/>
                </a:lnTo>
                <a:lnTo>
                  <a:pt x="41" y="477"/>
                </a:lnTo>
                <a:lnTo>
                  <a:pt x="42" y="477"/>
                </a:lnTo>
                <a:lnTo>
                  <a:pt x="42" y="477"/>
                </a:lnTo>
                <a:lnTo>
                  <a:pt x="42" y="477"/>
                </a:lnTo>
                <a:lnTo>
                  <a:pt x="42" y="477"/>
                </a:lnTo>
                <a:lnTo>
                  <a:pt x="42" y="477"/>
                </a:lnTo>
                <a:lnTo>
                  <a:pt x="42" y="477"/>
                </a:lnTo>
                <a:lnTo>
                  <a:pt x="43" y="477"/>
                </a:lnTo>
                <a:lnTo>
                  <a:pt x="43" y="477"/>
                </a:lnTo>
                <a:lnTo>
                  <a:pt x="43" y="477"/>
                </a:lnTo>
                <a:lnTo>
                  <a:pt x="43" y="477"/>
                </a:lnTo>
                <a:lnTo>
                  <a:pt x="43" y="477"/>
                </a:lnTo>
                <a:lnTo>
                  <a:pt x="43" y="477"/>
                </a:lnTo>
                <a:lnTo>
                  <a:pt x="44" y="477"/>
                </a:lnTo>
                <a:lnTo>
                  <a:pt x="44" y="477"/>
                </a:lnTo>
                <a:lnTo>
                  <a:pt x="44" y="477"/>
                </a:lnTo>
                <a:lnTo>
                  <a:pt x="44" y="477"/>
                </a:lnTo>
                <a:lnTo>
                  <a:pt x="44" y="477"/>
                </a:lnTo>
                <a:lnTo>
                  <a:pt x="44" y="477"/>
                </a:lnTo>
                <a:lnTo>
                  <a:pt x="44" y="477"/>
                </a:lnTo>
                <a:lnTo>
                  <a:pt x="46" y="477"/>
                </a:lnTo>
                <a:lnTo>
                  <a:pt x="46" y="477"/>
                </a:lnTo>
                <a:lnTo>
                  <a:pt x="46" y="477"/>
                </a:lnTo>
                <a:lnTo>
                  <a:pt x="46" y="476"/>
                </a:lnTo>
                <a:lnTo>
                  <a:pt x="46" y="476"/>
                </a:lnTo>
                <a:lnTo>
                  <a:pt x="46" y="476"/>
                </a:lnTo>
                <a:lnTo>
                  <a:pt x="47" y="476"/>
                </a:lnTo>
                <a:lnTo>
                  <a:pt x="47" y="476"/>
                </a:lnTo>
                <a:lnTo>
                  <a:pt x="47" y="476"/>
                </a:lnTo>
                <a:lnTo>
                  <a:pt x="47" y="476"/>
                </a:lnTo>
                <a:lnTo>
                  <a:pt x="47" y="476"/>
                </a:lnTo>
                <a:lnTo>
                  <a:pt x="47" y="476"/>
                </a:lnTo>
                <a:lnTo>
                  <a:pt x="48" y="476"/>
                </a:lnTo>
                <a:lnTo>
                  <a:pt x="48" y="476"/>
                </a:lnTo>
                <a:lnTo>
                  <a:pt x="48" y="476"/>
                </a:lnTo>
                <a:lnTo>
                  <a:pt x="48" y="476"/>
                </a:lnTo>
                <a:lnTo>
                  <a:pt x="48" y="476"/>
                </a:lnTo>
                <a:lnTo>
                  <a:pt x="48" y="476"/>
                </a:lnTo>
                <a:lnTo>
                  <a:pt x="48" y="476"/>
                </a:lnTo>
                <a:lnTo>
                  <a:pt x="49" y="476"/>
                </a:lnTo>
                <a:lnTo>
                  <a:pt x="49" y="476"/>
                </a:lnTo>
                <a:lnTo>
                  <a:pt x="49" y="476"/>
                </a:lnTo>
                <a:lnTo>
                  <a:pt x="49" y="476"/>
                </a:lnTo>
                <a:lnTo>
                  <a:pt x="49" y="476"/>
                </a:lnTo>
                <a:lnTo>
                  <a:pt x="49" y="475"/>
                </a:lnTo>
                <a:lnTo>
                  <a:pt x="49" y="475"/>
                </a:lnTo>
                <a:lnTo>
                  <a:pt x="50" y="475"/>
                </a:lnTo>
                <a:lnTo>
                  <a:pt x="50" y="475"/>
                </a:lnTo>
                <a:lnTo>
                  <a:pt x="50" y="475"/>
                </a:lnTo>
                <a:lnTo>
                  <a:pt x="50" y="475"/>
                </a:lnTo>
                <a:lnTo>
                  <a:pt x="50" y="475"/>
                </a:lnTo>
                <a:lnTo>
                  <a:pt x="50" y="475"/>
                </a:lnTo>
                <a:lnTo>
                  <a:pt x="51" y="475"/>
                </a:lnTo>
                <a:lnTo>
                  <a:pt x="51" y="475"/>
                </a:lnTo>
                <a:lnTo>
                  <a:pt x="51" y="475"/>
                </a:lnTo>
                <a:lnTo>
                  <a:pt x="51" y="475"/>
                </a:lnTo>
                <a:lnTo>
                  <a:pt x="51" y="475"/>
                </a:lnTo>
                <a:lnTo>
                  <a:pt x="51" y="475"/>
                </a:lnTo>
                <a:lnTo>
                  <a:pt x="51" y="475"/>
                </a:lnTo>
                <a:lnTo>
                  <a:pt x="52" y="474"/>
                </a:lnTo>
                <a:lnTo>
                  <a:pt x="52" y="474"/>
                </a:lnTo>
                <a:lnTo>
                  <a:pt x="52" y="474"/>
                </a:lnTo>
                <a:lnTo>
                  <a:pt x="52" y="474"/>
                </a:lnTo>
                <a:lnTo>
                  <a:pt x="52" y="474"/>
                </a:lnTo>
                <a:lnTo>
                  <a:pt x="52" y="474"/>
                </a:lnTo>
                <a:lnTo>
                  <a:pt x="52" y="474"/>
                </a:lnTo>
                <a:lnTo>
                  <a:pt x="53" y="474"/>
                </a:lnTo>
                <a:lnTo>
                  <a:pt x="53" y="474"/>
                </a:lnTo>
                <a:lnTo>
                  <a:pt x="53" y="474"/>
                </a:lnTo>
                <a:lnTo>
                  <a:pt x="53" y="474"/>
                </a:lnTo>
                <a:lnTo>
                  <a:pt x="53" y="474"/>
                </a:lnTo>
                <a:lnTo>
                  <a:pt x="53" y="474"/>
                </a:lnTo>
                <a:lnTo>
                  <a:pt x="53" y="473"/>
                </a:lnTo>
                <a:lnTo>
                  <a:pt x="53" y="473"/>
                </a:lnTo>
                <a:lnTo>
                  <a:pt x="55" y="473"/>
                </a:lnTo>
                <a:lnTo>
                  <a:pt x="55" y="473"/>
                </a:lnTo>
                <a:lnTo>
                  <a:pt x="55" y="473"/>
                </a:lnTo>
                <a:lnTo>
                  <a:pt x="55" y="473"/>
                </a:lnTo>
                <a:lnTo>
                  <a:pt x="55" y="473"/>
                </a:lnTo>
                <a:lnTo>
                  <a:pt x="55" y="473"/>
                </a:lnTo>
                <a:lnTo>
                  <a:pt x="55" y="473"/>
                </a:lnTo>
                <a:lnTo>
                  <a:pt x="56" y="473"/>
                </a:lnTo>
                <a:lnTo>
                  <a:pt x="56" y="473"/>
                </a:lnTo>
                <a:lnTo>
                  <a:pt x="56" y="472"/>
                </a:lnTo>
                <a:lnTo>
                  <a:pt x="56" y="472"/>
                </a:lnTo>
                <a:lnTo>
                  <a:pt x="56" y="472"/>
                </a:lnTo>
                <a:lnTo>
                  <a:pt x="56" y="472"/>
                </a:lnTo>
                <a:lnTo>
                  <a:pt x="56" y="472"/>
                </a:lnTo>
                <a:lnTo>
                  <a:pt x="56" y="472"/>
                </a:lnTo>
                <a:lnTo>
                  <a:pt x="57" y="472"/>
                </a:lnTo>
                <a:lnTo>
                  <a:pt x="57" y="472"/>
                </a:lnTo>
                <a:lnTo>
                  <a:pt x="57" y="472"/>
                </a:lnTo>
                <a:lnTo>
                  <a:pt x="57" y="472"/>
                </a:lnTo>
                <a:lnTo>
                  <a:pt x="57" y="472"/>
                </a:lnTo>
                <a:lnTo>
                  <a:pt x="57" y="471"/>
                </a:lnTo>
                <a:lnTo>
                  <a:pt x="57" y="471"/>
                </a:lnTo>
                <a:lnTo>
                  <a:pt x="57" y="471"/>
                </a:lnTo>
                <a:lnTo>
                  <a:pt x="58" y="471"/>
                </a:lnTo>
                <a:lnTo>
                  <a:pt x="58" y="471"/>
                </a:lnTo>
                <a:lnTo>
                  <a:pt x="58" y="471"/>
                </a:lnTo>
                <a:lnTo>
                  <a:pt x="58" y="471"/>
                </a:lnTo>
                <a:lnTo>
                  <a:pt x="58" y="471"/>
                </a:lnTo>
                <a:lnTo>
                  <a:pt x="58" y="471"/>
                </a:lnTo>
                <a:lnTo>
                  <a:pt x="58" y="471"/>
                </a:lnTo>
                <a:lnTo>
                  <a:pt x="58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7"/>
                </a:lnTo>
                <a:lnTo>
                  <a:pt x="61" y="467"/>
                </a:lnTo>
                <a:lnTo>
                  <a:pt x="61" y="467"/>
                </a:lnTo>
                <a:lnTo>
                  <a:pt x="61" y="467"/>
                </a:lnTo>
                <a:lnTo>
                  <a:pt x="61" y="467"/>
                </a:lnTo>
                <a:lnTo>
                  <a:pt x="61" y="467"/>
                </a:lnTo>
                <a:lnTo>
                  <a:pt x="61" y="467"/>
                </a:lnTo>
                <a:lnTo>
                  <a:pt x="61" y="467"/>
                </a:lnTo>
                <a:lnTo>
                  <a:pt x="61" y="466"/>
                </a:lnTo>
                <a:lnTo>
                  <a:pt x="61" y="466"/>
                </a:lnTo>
                <a:lnTo>
                  <a:pt x="61" y="466"/>
                </a:lnTo>
                <a:lnTo>
                  <a:pt x="62" y="466"/>
                </a:lnTo>
                <a:lnTo>
                  <a:pt x="62" y="466"/>
                </a:lnTo>
                <a:lnTo>
                  <a:pt x="62" y="466"/>
                </a:lnTo>
                <a:lnTo>
                  <a:pt x="62" y="466"/>
                </a:lnTo>
                <a:lnTo>
                  <a:pt x="62" y="466"/>
                </a:lnTo>
                <a:lnTo>
                  <a:pt x="62" y="465"/>
                </a:lnTo>
                <a:lnTo>
                  <a:pt x="62" y="465"/>
                </a:lnTo>
                <a:lnTo>
                  <a:pt x="62" y="465"/>
                </a:lnTo>
                <a:lnTo>
                  <a:pt x="62" y="465"/>
                </a:lnTo>
                <a:lnTo>
                  <a:pt x="62" y="465"/>
                </a:lnTo>
                <a:lnTo>
                  <a:pt x="62" y="465"/>
                </a:lnTo>
                <a:lnTo>
                  <a:pt x="64" y="465"/>
                </a:lnTo>
                <a:lnTo>
                  <a:pt x="64" y="464"/>
                </a:lnTo>
                <a:lnTo>
                  <a:pt x="64" y="464"/>
                </a:lnTo>
                <a:lnTo>
                  <a:pt x="64" y="464"/>
                </a:lnTo>
                <a:lnTo>
                  <a:pt x="64" y="464"/>
                </a:lnTo>
                <a:lnTo>
                  <a:pt x="64" y="464"/>
                </a:lnTo>
                <a:lnTo>
                  <a:pt x="64" y="464"/>
                </a:lnTo>
                <a:lnTo>
                  <a:pt x="64" y="464"/>
                </a:lnTo>
                <a:lnTo>
                  <a:pt x="64" y="464"/>
                </a:lnTo>
                <a:lnTo>
                  <a:pt x="64" y="463"/>
                </a:lnTo>
                <a:lnTo>
                  <a:pt x="64" y="463"/>
                </a:lnTo>
                <a:lnTo>
                  <a:pt x="64" y="463"/>
                </a:lnTo>
                <a:lnTo>
                  <a:pt x="65" y="463"/>
                </a:lnTo>
                <a:lnTo>
                  <a:pt x="65" y="463"/>
                </a:lnTo>
                <a:lnTo>
                  <a:pt x="65" y="463"/>
                </a:lnTo>
                <a:lnTo>
                  <a:pt x="65" y="463"/>
                </a:lnTo>
                <a:lnTo>
                  <a:pt x="65" y="462"/>
                </a:lnTo>
                <a:lnTo>
                  <a:pt x="65" y="462"/>
                </a:lnTo>
                <a:lnTo>
                  <a:pt x="65" y="462"/>
                </a:lnTo>
                <a:lnTo>
                  <a:pt x="65" y="462"/>
                </a:lnTo>
                <a:lnTo>
                  <a:pt x="65" y="462"/>
                </a:lnTo>
                <a:lnTo>
                  <a:pt x="65" y="462"/>
                </a:lnTo>
                <a:lnTo>
                  <a:pt x="65" y="462"/>
                </a:lnTo>
                <a:lnTo>
                  <a:pt x="65" y="461"/>
                </a:lnTo>
                <a:lnTo>
                  <a:pt x="65" y="461"/>
                </a:lnTo>
                <a:lnTo>
                  <a:pt x="66" y="461"/>
                </a:lnTo>
                <a:lnTo>
                  <a:pt x="66" y="461"/>
                </a:lnTo>
                <a:lnTo>
                  <a:pt x="66" y="461"/>
                </a:lnTo>
                <a:lnTo>
                  <a:pt x="66" y="461"/>
                </a:lnTo>
                <a:lnTo>
                  <a:pt x="66" y="461"/>
                </a:lnTo>
                <a:lnTo>
                  <a:pt x="66" y="459"/>
                </a:lnTo>
                <a:lnTo>
                  <a:pt x="66" y="459"/>
                </a:lnTo>
                <a:lnTo>
                  <a:pt x="66" y="459"/>
                </a:lnTo>
                <a:lnTo>
                  <a:pt x="66" y="459"/>
                </a:lnTo>
                <a:lnTo>
                  <a:pt x="66" y="459"/>
                </a:lnTo>
                <a:lnTo>
                  <a:pt x="66" y="459"/>
                </a:lnTo>
                <a:lnTo>
                  <a:pt x="66" y="459"/>
                </a:lnTo>
                <a:lnTo>
                  <a:pt x="66" y="458"/>
                </a:lnTo>
                <a:lnTo>
                  <a:pt x="66" y="458"/>
                </a:lnTo>
                <a:lnTo>
                  <a:pt x="66" y="458"/>
                </a:lnTo>
                <a:lnTo>
                  <a:pt x="66" y="458"/>
                </a:lnTo>
                <a:lnTo>
                  <a:pt x="67" y="458"/>
                </a:lnTo>
                <a:lnTo>
                  <a:pt x="67" y="458"/>
                </a:lnTo>
                <a:lnTo>
                  <a:pt x="67" y="457"/>
                </a:lnTo>
                <a:lnTo>
                  <a:pt x="67" y="457"/>
                </a:lnTo>
                <a:lnTo>
                  <a:pt x="67" y="457"/>
                </a:lnTo>
                <a:lnTo>
                  <a:pt x="67" y="457"/>
                </a:lnTo>
                <a:lnTo>
                  <a:pt x="67" y="457"/>
                </a:lnTo>
                <a:lnTo>
                  <a:pt x="67" y="457"/>
                </a:lnTo>
                <a:lnTo>
                  <a:pt x="67" y="457"/>
                </a:lnTo>
                <a:lnTo>
                  <a:pt x="67" y="456"/>
                </a:lnTo>
                <a:lnTo>
                  <a:pt x="67" y="456"/>
                </a:lnTo>
                <a:lnTo>
                  <a:pt x="67" y="456"/>
                </a:lnTo>
                <a:lnTo>
                  <a:pt x="67" y="456"/>
                </a:lnTo>
                <a:lnTo>
                  <a:pt x="67" y="456"/>
                </a:lnTo>
                <a:lnTo>
                  <a:pt x="67" y="456"/>
                </a:lnTo>
                <a:lnTo>
                  <a:pt x="67" y="455"/>
                </a:lnTo>
                <a:lnTo>
                  <a:pt x="67" y="455"/>
                </a:lnTo>
                <a:lnTo>
                  <a:pt x="67" y="455"/>
                </a:lnTo>
                <a:lnTo>
                  <a:pt x="67" y="455"/>
                </a:lnTo>
                <a:lnTo>
                  <a:pt x="67" y="455"/>
                </a:lnTo>
                <a:lnTo>
                  <a:pt x="67" y="455"/>
                </a:lnTo>
                <a:lnTo>
                  <a:pt x="67" y="455"/>
                </a:lnTo>
                <a:lnTo>
                  <a:pt x="67" y="454"/>
                </a:lnTo>
                <a:lnTo>
                  <a:pt x="68" y="454"/>
                </a:lnTo>
                <a:lnTo>
                  <a:pt x="68" y="454"/>
                </a:lnTo>
                <a:lnTo>
                  <a:pt x="68" y="454"/>
                </a:lnTo>
                <a:lnTo>
                  <a:pt x="68" y="454"/>
                </a:lnTo>
                <a:lnTo>
                  <a:pt x="68" y="454"/>
                </a:lnTo>
                <a:lnTo>
                  <a:pt x="68" y="453"/>
                </a:lnTo>
                <a:lnTo>
                  <a:pt x="68" y="453"/>
                </a:lnTo>
                <a:lnTo>
                  <a:pt x="68" y="453"/>
                </a:lnTo>
                <a:lnTo>
                  <a:pt x="68" y="453"/>
                </a:lnTo>
                <a:lnTo>
                  <a:pt x="68" y="453"/>
                </a:lnTo>
                <a:lnTo>
                  <a:pt x="68" y="453"/>
                </a:lnTo>
                <a:lnTo>
                  <a:pt x="68" y="452"/>
                </a:lnTo>
                <a:lnTo>
                  <a:pt x="68" y="452"/>
                </a:lnTo>
                <a:lnTo>
                  <a:pt x="68" y="452"/>
                </a:lnTo>
                <a:lnTo>
                  <a:pt x="68" y="452"/>
                </a:lnTo>
                <a:lnTo>
                  <a:pt x="68" y="452"/>
                </a:lnTo>
                <a:lnTo>
                  <a:pt x="68" y="452"/>
                </a:lnTo>
                <a:lnTo>
                  <a:pt x="68" y="450"/>
                </a:lnTo>
                <a:lnTo>
                  <a:pt x="68" y="450"/>
                </a:lnTo>
                <a:lnTo>
                  <a:pt x="68" y="450"/>
                </a:lnTo>
                <a:lnTo>
                  <a:pt x="68" y="450"/>
                </a:lnTo>
                <a:lnTo>
                  <a:pt x="68" y="450"/>
                </a:lnTo>
                <a:lnTo>
                  <a:pt x="68" y="450"/>
                </a:lnTo>
                <a:lnTo>
                  <a:pt x="68" y="449"/>
                </a:lnTo>
                <a:lnTo>
                  <a:pt x="68" y="449"/>
                </a:lnTo>
                <a:lnTo>
                  <a:pt x="68" y="449"/>
                </a:lnTo>
                <a:lnTo>
                  <a:pt x="68" y="449"/>
                </a:lnTo>
                <a:lnTo>
                  <a:pt x="68" y="449"/>
                </a:lnTo>
                <a:lnTo>
                  <a:pt x="68" y="449"/>
                </a:lnTo>
                <a:lnTo>
                  <a:pt x="68" y="448"/>
                </a:lnTo>
                <a:lnTo>
                  <a:pt x="68" y="448"/>
                </a:lnTo>
                <a:lnTo>
                  <a:pt x="68" y="448"/>
                </a:lnTo>
                <a:lnTo>
                  <a:pt x="68" y="448"/>
                </a:lnTo>
                <a:lnTo>
                  <a:pt x="68" y="448"/>
                </a:lnTo>
                <a:close/>
                <a:moveTo>
                  <a:pt x="39" y="411"/>
                </a:moveTo>
                <a:lnTo>
                  <a:pt x="39" y="411"/>
                </a:lnTo>
                <a:lnTo>
                  <a:pt x="39" y="411"/>
                </a:lnTo>
                <a:lnTo>
                  <a:pt x="39" y="411"/>
                </a:lnTo>
                <a:lnTo>
                  <a:pt x="40" y="411"/>
                </a:lnTo>
                <a:lnTo>
                  <a:pt x="40" y="411"/>
                </a:lnTo>
                <a:lnTo>
                  <a:pt x="40" y="411"/>
                </a:lnTo>
                <a:lnTo>
                  <a:pt x="40" y="411"/>
                </a:lnTo>
                <a:lnTo>
                  <a:pt x="40" y="411"/>
                </a:lnTo>
                <a:lnTo>
                  <a:pt x="41" y="411"/>
                </a:lnTo>
                <a:lnTo>
                  <a:pt x="41" y="411"/>
                </a:lnTo>
                <a:lnTo>
                  <a:pt x="41" y="411"/>
                </a:lnTo>
                <a:lnTo>
                  <a:pt x="41" y="411"/>
                </a:lnTo>
                <a:lnTo>
                  <a:pt x="41" y="411"/>
                </a:lnTo>
                <a:lnTo>
                  <a:pt x="42" y="411"/>
                </a:lnTo>
                <a:lnTo>
                  <a:pt x="42" y="411"/>
                </a:lnTo>
                <a:lnTo>
                  <a:pt x="42" y="411"/>
                </a:lnTo>
                <a:lnTo>
                  <a:pt x="42" y="411"/>
                </a:lnTo>
                <a:lnTo>
                  <a:pt x="43" y="411"/>
                </a:lnTo>
                <a:lnTo>
                  <a:pt x="43" y="411"/>
                </a:lnTo>
                <a:lnTo>
                  <a:pt x="43" y="411"/>
                </a:lnTo>
                <a:lnTo>
                  <a:pt x="43" y="411"/>
                </a:lnTo>
                <a:lnTo>
                  <a:pt x="43" y="411"/>
                </a:lnTo>
                <a:lnTo>
                  <a:pt x="44" y="411"/>
                </a:lnTo>
                <a:lnTo>
                  <a:pt x="44" y="411"/>
                </a:lnTo>
                <a:lnTo>
                  <a:pt x="44" y="411"/>
                </a:lnTo>
                <a:lnTo>
                  <a:pt x="44" y="411"/>
                </a:lnTo>
                <a:lnTo>
                  <a:pt x="44" y="411"/>
                </a:lnTo>
                <a:lnTo>
                  <a:pt x="46" y="411"/>
                </a:lnTo>
                <a:lnTo>
                  <a:pt x="46" y="411"/>
                </a:lnTo>
                <a:lnTo>
                  <a:pt x="46" y="411"/>
                </a:lnTo>
                <a:lnTo>
                  <a:pt x="46" y="411"/>
                </a:lnTo>
                <a:lnTo>
                  <a:pt x="46" y="411"/>
                </a:lnTo>
                <a:lnTo>
                  <a:pt x="47" y="411"/>
                </a:lnTo>
                <a:lnTo>
                  <a:pt x="47" y="411"/>
                </a:lnTo>
                <a:lnTo>
                  <a:pt x="47" y="411"/>
                </a:lnTo>
                <a:lnTo>
                  <a:pt x="47" y="411"/>
                </a:lnTo>
                <a:lnTo>
                  <a:pt x="47" y="411"/>
                </a:lnTo>
                <a:lnTo>
                  <a:pt x="48" y="411"/>
                </a:lnTo>
                <a:lnTo>
                  <a:pt x="48" y="412"/>
                </a:lnTo>
                <a:lnTo>
                  <a:pt x="48" y="412"/>
                </a:lnTo>
                <a:lnTo>
                  <a:pt x="48" y="412"/>
                </a:lnTo>
                <a:lnTo>
                  <a:pt x="48" y="412"/>
                </a:lnTo>
                <a:lnTo>
                  <a:pt x="49" y="412"/>
                </a:lnTo>
                <a:lnTo>
                  <a:pt x="49" y="412"/>
                </a:lnTo>
                <a:lnTo>
                  <a:pt x="49" y="412"/>
                </a:lnTo>
                <a:lnTo>
                  <a:pt x="49" y="412"/>
                </a:lnTo>
                <a:lnTo>
                  <a:pt x="49" y="412"/>
                </a:lnTo>
                <a:lnTo>
                  <a:pt x="50" y="412"/>
                </a:lnTo>
                <a:lnTo>
                  <a:pt x="50" y="412"/>
                </a:lnTo>
                <a:lnTo>
                  <a:pt x="50" y="412"/>
                </a:lnTo>
                <a:lnTo>
                  <a:pt x="50" y="412"/>
                </a:lnTo>
                <a:lnTo>
                  <a:pt x="50" y="412"/>
                </a:lnTo>
                <a:lnTo>
                  <a:pt x="51" y="412"/>
                </a:lnTo>
                <a:lnTo>
                  <a:pt x="51" y="412"/>
                </a:lnTo>
                <a:lnTo>
                  <a:pt x="51" y="412"/>
                </a:lnTo>
                <a:lnTo>
                  <a:pt x="51" y="413"/>
                </a:lnTo>
                <a:lnTo>
                  <a:pt x="51" y="413"/>
                </a:lnTo>
                <a:lnTo>
                  <a:pt x="52" y="413"/>
                </a:lnTo>
                <a:lnTo>
                  <a:pt x="52" y="413"/>
                </a:lnTo>
                <a:lnTo>
                  <a:pt x="52" y="413"/>
                </a:lnTo>
                <a:lnTo>
                  <a:pt x="52" y="413"/>
                </a:lnTo>
                <a:lnTo>
                  <a:pt x="52" y="413"/>
                </a:lnTo>
                <a:lnTo>
                  <a:pt x="52" y="413"/>
                </a:lnTo>
                <a:lnTo>
                  <a:pt x="53" y="413"/>
                </a:lnTo>
                <a:lnTo>
                  <a:pt x="53" y="413"/>
                </a:lnTo>
                <a:lnTo>
                  <a:pt x="53" y="413"/>
                </a:lnTo>
                <a:lnTo>
                  <a:pt x="53" y="413"/>
                </a:lnTo>
                <a:lnTo>
                  <a:pt x="53" y="413"/>
                </a:lnTo>
                <a:lnTo>
                  <a:pt x="55" y="414"/>
                </a:lnTo>
                <a:lnTo>
                  <a:pt x="55" y="414"/>
                </a:lnTo>
                <a:lnTo>
                  <a:pt x="55" y="414"/>
                </a:lnTo>
                <a:lnTo>
                  <a:pt x="55" y="414"/>
                </a:lnTo>
                <a:lnTo>
                  <a:pt x="55" y="414"/>
                </a:lnTo>
                <a:lnTo>
                  <a:pt x="56" y="414"/>
                </a:lnTo>
                <a:lnTo>
                  <a:pt x="56" y="414"/>
                </a:lnTo>
                <a:lnTo>
                  <a:pt x="56" y="414"/>
                </a:lnTo>
                <a:lnTo>
                  <a:pt x="56" y="414"/>
                </a:lnTo>
                <a:lnTo>
                  <a:pt x="56" y="414"/>
                </a:lnTo>
                <a:lnTo>
                  <a:pt x="56" y="414"/>
                </a:lnTo>
                <a:lnTo>
                  <a:pt x="57" y="415"/>
                </a:lnTo>
                <a:lnTo>
                  <a:pt x="57" y="415"/>
                </a:lnTo>
                <a:lnTo>
                  <a:pt x="57" y="415"/>
                </a:lnTo>
                <a:lnTo>
                  <a:pt x="57" y="415"/>
                </a:lnTo>
                <a:lnTo>
                  <a:pt x="57" y="415"/>
                </a:lnTo>
                <a:lnTo>
                  <a:pt x="57" y="415"/>
                </a:lnTo>
                <a:lnTo>
                  <a:pt x="58" y="415"/>
                </a:lnTo>
                <a:lnTo>
                  <a:pt x="58" y="415"/>
                </a:lnTo>
                <a:lnTo>
                  <a:pt x="58" y="415"/>
                </a:lnTo>
                <a:lnTo>
                  <a:pt x="58" y="415"/>
                </a:lnTo>
                <a:lnTo>
                  <a:pt x="58" y="417"/>
                </a:lnTo>
                <a:lnTo>
                  <a:pt x="59" y="417"/>
                </a:lnTo>
                <a:lnTo>
                  <a:pt x="59" y="417"/>
                </a:lnTo>
                <a:lnTo>
                  <a:pt x="59" y="417"/>
                </a:lnTo>
                <a:lnTo>
                  <a:pt x="59" y="417"/>
                </a:lnTo>
                <a:lnTo>
                  <a:pt x="59" y="417"/>
                </a:lnTo>
                <a:lnTo>
                  <a:pt x="59" y="417"/>
                </a:lnTo>
                <a:lnTo>
                  <a:pt x="60" y="417"/>
                </a:lnTo>
                <a:lnTo>
                  <a:pt x="60" y="417"/>
                </a:lnTo>
                <a:lnTo>
                  <a:pt x="60" y="418"/>
                </a:lnTo>
                <a:lnTo>
                  <a:pt x="60" y="418"/>
                </a:lnTo>
                <a:lnTo>
                  <a:pt x="60" y="418"/>
                </a:lnTo>
                <a:lnTo>
                  <a:pt x="60" y="418"/>
                </a:lnTo>
                <a:lnTo>
                  <a:pt x="61" y="418"/>
                </a:lnTo>
                <a:lnTo>
                  <a:pt x="61" y="418"/>
                </a:lnTo>
                <a:lnTo>
                  <a:pt x="61" y="418"/>
                </a:lnTo>
                <a:lnTo>
                  <a:pt x="61" y="418"/>
                </a:lnTo>
                <a:lnTo>
                  <a:pt x="61" y="419"/>
                </a:lnTo>
                <a:lnTo>
                  <a:pt x="61" y="419"/>
                </a:lnTo>
                <a:lnTo>
                  <a:pt x="61" y="419"/>
                </a:lnTo>
                <a:lnTo>
                  <a:pt x="62" y="419"/>
                </a:lnTo>
                <a:lnTo>
                  <a:pt x="62" y="419"/>
                </a:lnTo>
                <a:lnTo>
                  <a:pt x="62" y="419"/>
                </a:lnTo>
                <a:lnTo>
                  <a:pt x="62" y="419"/>
                </a:lnTo>
                <a:lnTo>
                  <a:pt x="62" y="419"/>
                </a:lnTo>
                <a:lnTo>
                  <a:pt x="62" y="420"/>
                </a:lnTo>
                <a:lnTo>
                  <a:pt x="64" y="420"/>
                </a:lnTo>
                <a:lnTo>
                  <a:pt x="64" y="420"/>
                </a:lnTo>
                <a:lnTo>
                  <a:pt x="64" y="420"/>
                </a:lnTo>
                <a:lnTo>
                  <a:pt x="64" y="420"/>
                </a:lnTo>
                <a:lnTo>
                  <a:pt x="64" y="420"/>
                </a:lnTo>
                <a:lnTo>
                  <a:pt x="64" y="420"/>
                </a:lnTo>
                <a:lnTo>
                  <a:pt x="64" y="420"/>
                </a:lnTo>
                <a:lnTo>
                  <a:pt x="65" y="421"/>
                </a:lnTo>
                <a:lnTo>
                  <a:pt x="65" y="421"/>
                </a:lnTo>
                <a:lnTo>
                  <a:pt x="65" y="421"/>
                </a:lnTo>
                <a:lnTo>
                  <a:pt x="65" y="421"/>
                </a:lnTo>
                <a:lnTo>
                  <a:pt x="65" y="421"/>
                </a:lnTo>
                <a:lnTo>
                  <a:pt x="65" y="421"/>
                </a:lnTo>
                <a:lnTo>
                  <a:pt x="65" y="421"/>
                </a:lnTo>
                <a:lnTo>
                  <a:pt x="66" y="422"/>
                </a:lnTo>
                <a:lnTo>
                  <a:pt x="66" y="422"/>
                </a:lnTo>
                <a:lnTo>
                  <a:pt x="66" y="422"/>
                </a:lnTo>
                <a:lnTo>
                  <a:pt x="66" y="422"/>
                </a:lnTo>
                <a:lnTo>
                  <a:pt x="66" y="422"/>
                </a:lnTo>
                <a:lnTo>
                  <a:pt x="66" y="422"/>
                </a:lnTo>
                <a:lnTo>
                  <a:pt x="66" y="422"/>
                </a:lnTo>
                <a:lnTo>
                  <a:pt x="67" y="423"/>
                </a:lnTo>
                <a:lnTo>
                  <a:pt x="67" y="423"/>
                </a:lnTo>
                <a:lnTo>
                  <a:pt x="67" y="423"/>
                </a:lnTo>
                <a:lnTo>
                  <a:pt x="67" y="423"/>
                </a:lnTo>
                <a:lnTo>
                  <a:pt x="67" y="423"/>
                </a:lnTo>
                <a:lnTo>
                  <a:pt x="67" y="423"/>
                </a:lnTo>
                <a:lnTo>
                  <a:pt x="67" y="424"/>
                </a:lnTo>
                <a:lnTo>
                  <a:pt x="67" y="424"/>
                </a:lnTo>
                <a:lnTo>
                  <a:pt x="68" y="424"/>
                </a:lnTo>
                <a:lnTo>
                  <a:pt x="68" y="424"/>
                </a:lnTo>
                <a:lnTo>
                  <a:pt x="68" y="424"/>
                </a:lnTo>
                <a:lnTo>
                  <a:pt x="68" y="424"/>
                </a:lnTo>
                <a:lnTo>
                  <a:pt x="68" y="424"/>
                </a:lnTo>
                <a:lnTo>
                  <a:pt x="68" y="426"/>
                </a:lnTo>
                <a:lnTo>
                  <a:pt x="68" y="426"/>
                </a:lnTo>
                <a:lnTo>
                  <a:pt x="68" y="426"/>
                </a:lnTo>
                <a:lnTo>
                  <a:pt x="69" y="426"/>
                </a:lnTo>
                <a:lnTo>
                  <a:pt x="69" y="426"/>
                </a:lnTo>
                <a:lnTo>
                  <a:pt x="69" y="426"/>
                </a:lnTo>
                <a:lnTo>
                  <a:pt x="69" y="427"/>
                </a:lnTo>
                <a:lnTo>
                  <a:pt x="69" y="427"/>
                </a:lnTo>
                <a:lnTo>
                  <a:pt x="69" y="427"/>
                </a:lnTo>
                <a:lnTo>
                  <a:pt x="69" y="427"/>
                </a:lnTo>
                <a:lnTo>
                  <a:pt x="69" y="427"/>
                </a:lnTo>
                <a:lnTo>
                  <a:pt x="69" y="427"/>
                </a:lnTo>
                <a:lnTo>
                  <a:pt x="70" y="428"/>
                </a:lnTo>
                <a:lnTo>
                  <a:pt x="70" y="428"/>
                </a:lnTo>
                <a:lnTo>
                  <a:pt x="70" y="428"/>
                </a:lnTo>
                <a:lnTo>
                  <a:pt x="70" y="428"/>
                </a:lnTo>
                <a:lnTo>
                  <a:pt x="70" y="428"/>
                </a:lnTo>
                <a:lnTo>
                  <a:pt x="70" y="428"/>
                </a:lnTo>
                <a:lnTo>
                  <a:pt x="70" y="429"/>
                </a:lnTo>
                <a:lnTo>
                  <a:pt x="70" y="429"/>
                </a:lnTo>
                <a:lnTo>
                  <a:pt x="70" y="429"/>
                </a:lnTo>
                <a:lnTo>
                  <a:pt x="71" y="429"/>
                </a:lnTo>
                <a:lnTo>
                  <a:pt x="71" y="429"/>
                </a:lnTo>
                <a:lnTo>
                  <a:pt x="71" y="429"/>
                </a:lnTo>
                <a:lnTo>
                  <a:pt x="71" y="430"/>
                </a:lnTo>
                <a:lnTo>
                  <a:pt x="71" y="430"/>
                </a:lnTo>
                <a:lnTo>
                  <a:pt x="71" y="430"/>
                </a:lnTo>
                <a:lnTo>
                  <a:pt x="71" y="430"/>
                </a:lnTo>
                <a:lnTo>
                  <a:pt x="71" y="430"/>
                </a:lnTo>
                <a:lnTo>
                  <a:pt x="71" y="431"/>
                </a:lnTo>
                <a:lnTo>
                  <a:pt x="71" y="431"/>
                </a:lnTo>
                <a:lnTo>
                  <a:pt x="73" y="431"/>
                </a:lnTo>
                <a:lnTo>
                  <a:pt x="73" y="431"/>
                </a:lnTo>
                <a:lnTo>
                  <a:pt x="73" y="431"/>
                </a:lnTo>
                <a:lnTo>
                  <a:pt x="73" y="431"/>
                </a:lnTo>
                <a:lnTo>
                  <a:pt x="73" y="432"/>
                </a:lnTo>
                <a:lnTo>
                  <a:pt x="73" y="432"/>
                </a:lnTo>
                <a:lnTo>
                  <a:pt x="73" y="432"/>
                </a:lnTo>
                <a:lnTo>
                  <a:pt x="73" y="432"/>
                </a:lnTo>
                <a:lnTo>
                  <a:pt x="73" y="432"/>
                </a:lnTo>
                <a:lnTo>
                  <a:pt x="73" y="433"/>
                </a:lnTo>
                <a:lnTo>
                  <a:pt x="73" y="433"/>
                </a:lnTo>
                <a:lnTo>
                  <a:pt x="73" y="433"/>
                </a:lnTo>
                <a:lnTo>
                  <a:pt x="74" y="433"/>
                </a:lnTo>
                <a:lnTo>
                  <a:pt x="74" y="433"/>
                </a:lnTo>
                <a:lnTo>
                  <a:pt x="74" y="433"/>
                </a:lnTo>
                <a:lnTo>
                  <a:pt x="74" y="435"/>
                </a:lnTo>
                <a:lnTo>
                  <a:pt x="74" y="435"/>
                </a:lnTo>
                <a:lnTo>
                  <a:pt x="74" y="435"/>
                </a:lnTo>
                <a:lnTo>
                  <a:pt x="74" y="435"/>
                </a:lnTo>
                <a:lnTo>
                  <a:pt x="74" y="435"/>
                </a:lnTo>
                <a:lnTo>
                  <a:pt x="74" y="436"/>
                </a:lnTo>
                <a:lnTo>
                  <a:pt x="74" y="436"/>
                </a:lnTo>
                <a:lnTo>
                  <a:pt x="74" y="436"/>
                </a:lnTo>
                <a:lnTo>
                  <a:pt x="74" y="436"/>
                </a:lnTo>
                <a:lnTo>
                  <a:pt x="74" y="436"/>
                </a:lnTo>
                <a:lnTo>
                  <a:pt x="74" y="437"/>
                </a:lnTo>
                <a:lnTo>
                  <a:pt x="75" y="437"/>
                </a:lnTo>
                <a:lnTo>
                  <a:pt x="75" y="437"/>
                </a:lnTo>
                <a:lnTo>
                  <a:pt x="75" y="437"/>
                </a:lnTo>
                <a:lnTo>
                  <a:pt x="75" y="437"/>
                </a:lnTo>
                <a:lnTo>
                  <a:pt x="75" y="438"/>
                </a:lnTo>
                <a:lnTo>
                  <a:pt x="75" y="438"/>
                </a:lnTo>
                <a:lnTo>
                  <a:pt x="75" y="438"/>
                </a:lnTo>
                <a:lnTo>
                  <a:pt x="75" y="438"/>
                </a:lnTo>
                <a:lnTo>
                  <a:pt x="75" y="438"/>
                </a:lnTo>
                <a:lnTo>
                  <a:pt x="75" y="439"/>
                </a:lnTo>
                <a:lnTo>
                  <a:pt x="75" y="439"/>
                </a:lnTo>
                <a:lnTo>
                  <a:pt x="75" y="439"/>
                </a:lnTo>
                <a:lnTo>
                  <a:pt x="75" y="439"/>
                </a:lnTo>
                <a:lnTo>
                  <a:pt x="75" y="439"/>
                </a:lnTo>
                <a:lnTo>
                  <a:pt x="75" y="440"/>
                </a:lnTo>
                <a:lnTo>
                  <a:pt x="75" y="440"/>
                </a:lnTo>
                <a:lnTo>
                  <a:pt x="75" y="440"/>
                </a:lnTo>
                <a:lnTo>
                  <a:pt x="75" y="440"/>
                </a:lnTo>
                <a:lnTo>
                  <a:pt x="75" y="440"/>
                </a:lnTo>
                <a:lnTo>
                  <a:pt x="75" y="441"/>
                </a:lnTo>
                <a:lnTo>
                  <a:pt x="76" y="441"/>
                </a:lnTo>
                <a:lnTo>
                  <a:pt x="76" y="441"/>
                </a:lnTo>
                <a:lnTo>
                  <a:pt x="76" y="441"/>
                </a:lnTo>
                <a:lnTo>
                  <a:pt x="76" y="441"/>
                </a:lnTo>
                <a:lnTo>
                  <a:pt x="76" y="442"/>
                </a:lnTo>
                <a:lnTo>
                  <a:pt x="76" y="442"/>
                </a:lnTo>
                <a:lnTo>
                  <a:pt x="76" y="442"/>
                </a:lnTo>
                <a:lnTo>
                  <a:pt x="76" y="442"/>
                </a:lnTo>
                <a:lnTo>
                  <a:pt x="76" y="442"/>
                </a:lnTo>
                <a:lnTo>
                  <a:pt x="76" y="444"/>
                </a:lnTo>
                <a:lnTo>
                  <a:pt x="76" y="444"/>
                </a:lnTo>
                <a:lnTo>
                  <a:pt x="76" y="444"/>
                </a:lnTo>
                <a:lnTo>
                  <a:pt x="76" y="444"/>
                </a:lnTo>
                <a:lnTo>
                  <a:pt x="76" y="445"/>
                </a:lnTo>
                <a:lnTo>
                  <a:pt x="76" y="445"/>
                </a:lnTo>
                <a:lnTo>
                  <a:pt x="76" y="445"/>
                </a:lnTo>
                <a:lnTo>
                  <a:pt x="76" y="445"/>
                </a:lnTo>
                <a:lnTo>
                  <a:pt x="76" y="445"/>
                </a:lnTo>
                <a:lnTo>
                  <a:pt x="76" y="446"/>
                </a:lnTo>
                <a:lnTo>
                  <a:pt x="76" y="446"/>
                </a:lnTo>
                <a:lnTo>
                  <a:pt x="76" y="446"/>
                </a:lnTo>
                <a:lnTo>
                  <a:pt x="76" y="446"/>
                </a:lnTo>
                <a:lnTo>
                  <a:pt x="76" y="446"/>
                </a:lnTo>
                <a:lnTo>
                  <a:pt x="76" y="447"/>
                </a:lnTo>
                <a:lnTo>
                  <a:pt x="76" y="447"/>
                </a:lnTo>
                <a:lnTo>
                  <a:pt x="76" y="447"/>
                </a:lnTo>
                <a:lnTo>
                  <a:pt x="76" y="447"/>
                </a:lnTo>
                <a:lnTo>
                  <a:pt x="76" y="447"/>
                </a:lnTo>
                <a:lnTo>
                  <a:pt x="76" y="448"/>
                </a:lnTo>
                <a:lnTo>
                  <a:pt x="76" y="448"/>
                </a:lnTo>
                <a:lnTo>
                  <a:pt x="76" y="448"/>
                </a:lnTo>
                <a:lnTo>
                  <a:pt x="76" y="448"/>
                </a:lnTo>
                <a:lnTo>
                  <a:pt x="76" y="449"/>
                </a:lnTo>
                <a:lnTo>
                  <a:pt x="76" y="449"/>
                </a:lnTo>
                <a:lnTo>
                  <a:pt x="76" y="449"/>
                </a:lnTo>
                <a:lnTo>
                  <a:pt x="76" y="449"/>
                </a:lnTo>
                <a:lnTo>
                  <a:pt x="76" y="449"/>
                </a:lnTo>
                <a:lnTo>
                  <a:pt x="76" y="450"/>
                </a:lnTo>
                <a:lnTo>
                  <a:pt x="76" y="450"/>
                </a:lnTo>
                <a:lnTo>
                  <a:pt x="76" y="450"/>
                </a:lnTo>
                <a:lnTo>
                  <a:pt x="76" y="450"/>
                </a:lnTo>
                <a:lnTo>
                  <a:pt x="76" y="450"/>
                </a:lnTo>
                <a:lnTo>
                  <a:pt x="76" y="452"/>
                </a:lnTo>
                <a:lnTo>
                  <a:pt x="76" y="452"/>
                </a:lnTo>
                <a:lnTo>
                  <a:pt x="76" y="452"/>
                </a:lnTo>
                <a:lnTo>
                  <a:pt x="76" y="452"/>
                </a:lnTo>
                <a:lnTo>
                  <a:pt x="76" y="453"/>
                </a:lnTo>
                <a:lnTo>
                  <a:pt x="76" y="453"/>
                </a:lnTo>
                <a:lnTo>
                  <a:pt x="76" y="453"/>
                </a:lnTo>
                <a:lnTo>
                  <a:pt x="76" y="453"/>
                </a:lnTo>
                <a:lnTo>
                  <a:pt x="76" y="453"/>
                </a:lnTo>
                <a:lnTo>
                  <a:pt x="76" y="454"/>
                </a:lnTo>
                <a:lnTo>
                  <a:pt x="76" y="454"/>
                </a:lnTo>
                <a:lnTo>
                  <a:pt x="76" y="454"/>
                </a:lnTo>
                <a:lnTo>
                  <a:pt x="76" y="454"/>
                </a:lnTo>
                <a:lnTo>
                  <a:pt x="76" y="454"/>
                </a:lnTo>
                <a:lnTo>
                  <a:pt x="76" y="455"/>
                </a:lnTo>
                <a:lnTo>
                  <a:pt x="76" y="455"/>
                </a:lnTo>
                <a:lnTo>
                  <a:pt x="76" y="455"/>
                </a:lnTo>
                <a:lnTo>
                  <a:pt x="75" y="455"/>
                </a:lnTo>
                <a:lnTo>
                  <a:pt x="75" y="455"/>
                </a:lnTo>
                <a:lnTo>
                  <a:pt x="75" y="456"/>
                </a:lnTo>
                <a:lnTo>
                  <a:pt x="75" y="456"/>
                </a:lnTo>
                <a:lnTo>
                  <a:pt x="75" y="456"/>
                </a:lnTo>
                <a:lnTo>
                  <a:pt x="75" y="456"/>
                </a:lnTo>
                <a:lnTo>
                  <a:pt x="75" y="456"/>
                </a:lnTo>
                <a:lnTo>
                  <a:pt x="75" y="457"/>
                </a:lnTo>
                <a:lnTo>
                  <a:pt x="75" y="457"/>
                </a:lnTo>
                <a:lnTo>
                  <a:pt x="75" y="457"/>
                </a:lnTo>
                <a:lnTo>
                  <a:pt x="75" y="457"/>
                </a:lnTo>
                <a:lnTo>
                  <a:pt x="75" y="457"/>
                </a:lnTo>
                <a:lnTo>
                  <a:pt x="75" y="458"/>
                </a:lnTo>
                <a:lnTo>
                  <a:pt x="75" y="458"/>
                </a:lnTo>
                <a:lnTo>
                  <a:pt x="75" y="458"/>
                </a:lnTo>
                <a:lnTo>
                  <a:pt x="75" y="458"/>
                </a:lnTo>
                <a:lnTo>
                  <a:pt x="75" y="458"/>
                </a:lnTo>
                <a:lnTo>
                  <a:pt x="75" y="459"/>
                </a:lnTo>
                <a:lnTo>
                  <a:pt x="75" y="459"/>
                </a:lnTo>
                <a:lnTo>
                  <a:pt x="75" y="459"/>
                </a:lnTo>
                <a:lnTo>
                  <a:pt x="74" y="459"/>
                </a:lnTo>
                <a:lnTo>
                  <a:pt x="74" y="459"/>
                </a:lnTo>
                <a:lnTo>
                  <a:pt x="74" y="461"/>
                </a:lnTo>
                <a:lnTo>
                  <a:pt x="74" y="461"/>
                </a:lnTo>
                <a:lnTo>
                  <a:pt x="74" y="461"/>
                </a:lnTo>
                <a:lnTo>
                  <a:pt x="74" y="461"/>
                </a:lnTo>
                <a:lnTo>
                  <a:pt x="74" y="461"/>
                </a:lnTo>
                <a:lnTo>
                  <a:pt x="74" y="462"/>
                </a:lnTo>
                <a:lnTo>
                  <a:pt x="74" y="462"/>
                </a:lnTo>
                <a:lnTo>
                  <a:pt x="74" y="462"/>
                </a:lnTo>
                <a:lnTo>
                  <a:pt x="74" y="462"/>
                </a:lnTo>
                <a:lnTo>
                  <a:pt x="74" y="462"/>
                </a:lnTo>
                <a:lnTo>
                  <a:pt x="74" y="463"/>
                </a:lnTo>
                <a:lnTo>
                  <a:pt x="74" y="463"/>
                </a:lnTo>
                <a:lnTo>
                  <a:pt x="73" y="463"/>
                </a:lnTo>
                <a:lnTo>
                  <a:pt x="73" y="463"/>
                </a:lnTo>
                <a:lnTo>
                  <a:pt x="73" y="463"/>
                </a:lnTo>
                <a:lnTo>
                  <a:pt x="73" y="463"/>
                </a:lnTo>
                <a:lnTo>
                  <a:pt x="73" y="464"/>
                </a:lnTo>
                <a:lnTo>
                  <a:pt x="73" y="464"/>
                </a:lnTo>
                <a:lnTo>
                  <a:pt x="73" y="464"/>
                </a:lnTo>
                <a:lnTo>
                  <a:pt x="73" y="464"/>
                </a:lnTo>
                <a:lnTo>
                  <a:pt x="73" y="464"/>
                </a:lnTo>
                <a:lnTo>
                  <a:pt x="73" y="465"/>
                </a:lnTo>
                <a:lnTo>
                  <a:pt x="73" y="465"/>
                </a:lnTo>
                <a:lnTo>
                  <a:pt x="73" y="465"/>
                </a:lnTo>
                <a:lnTo>
                  <a:pt x="71" y="465"/>
                </a:lnTo>
                <a:lnTo>
                  <a:pt x="71" y="465"/>
                </a:lnTo>
                <a:lnTo>
                  <a:pt x="71" y="465"/>
                </a:lnTo>
                <a:lnTo>
                  <a:pt x="71" y="466"/>
                </a:lnTo>
                <a:lnTo>
                  <a:pt x="71" y="466"/>
                </a:lnTo>
                <a:lnTo>
                  <a:pt x="71" y="466"/>
                </a:lnTo>
                <a:lnTo>
                  <a:pt x="71" y="466"/>
                </a:lnTo>
                <a:lnTo>
                  <a:pt x="71" y="466"/>
                </a:lnTo>
                <a:lnTo>
                  <a:pt x="71" y="467"/>
                </a:lnTo>
                <a:lnTo>
                  <a:pt x="71" y="467"/>
                </a:lnTo>
                <a:lnTo>
                  <a:pt x="70" y="467"/>
                </a:lnTo>
                <a:lnTo>
                  <a:pt x="70" y="467"/>
                </a:lnTo>
                <a:lnTo>
                  <a:pt x="70" y="467"/>
                </a:lnTo>
                <a:lnTo>
                  <a:pt x="70" y="467"/>
                </a:lnTo>
                <a:lnTo>
                  <a:pt x="70" y="468"/>
                </a:lnTo>
                <a:lnTo>
                  <a:pt x="70" y="468"/>
                </a:lnTo>
                <a:lnTo>
                  <a:pt x="70" y="468"/>
                </a:lnTo>
                <a:lnTo>
                  <a:pt x="70" y="468"/>
                </a:lnTo>
                <a:lnTo>
                  <a:pt x="70" y="468"/>
                </a:lnTo>
                <a:lnTo>
                  <a:pt x="69" y="468"/>
                </a:lnTo>
                <a:lnTo>
                  <a:pt x="69" y="470"/>
                </a:lnTo>
                <a:lnTo>
                  <a:pt x="69" y="470"/>
                </a:lnTo>
                <a:lnTo>
                  <a:pt x="69" y="470"/>
                </a:lnTo>
                <a:lnTo>
                  <a:pt x="69" y="470"/>
                </a:lnTo>
                <a:lnTo>
                  <a:pt x="69" y="470"/>
                </a:lnTo>
                <a:lnTo>
                  <a:pt x="69" y="470"/>
                </a:lnTo>
                <a:lnTo>
                  <a:pt x="69" y="471"/>
                </a:lnTo>
                <a:lnTo>
                  <a:pt x="69" y="471"/>
                </a:lnTo>
                <a:lnTo>
                  <a:pt x="68" y="471"/>
                </a:lnTo>
                <a:lnTo>
                  <a:pt x="68" y="471"/>
                </a:lnTo>
                <a:lnTo>
                  <a:pt x="68" y="471"/>
                </a:lnTo>
                <a:lnTo>
                  <a:pt x="68" y="471"/>
                </a:lnTo>
                <a:lnTo>
                  <a:pt x="68" y="472"/>
                </a:lnTo>
                <a:lnTo>
                  <a:pt x="68" y="472"/>
                </a:lnTo>
                <a:lnTo>
                  <a:pt x="68" y="472"/>
                </a:lnTo>
                <a:lnTo>
                  <a:pt x="68" y="472"/>
                </a:lnTo>
                <a:lnTo>
                  <a:pt x="67" y="472"/>
                </a:lnTo>
                <a:lnTo>
                  <a:pt x="67" y="472"/>
                </a:lnTo>
                <a:lnTo>
                  <a:pt x="67" y="472"/>
                </a:lnTo>
                <a:lnTo>
                  <a:pt x="67" y="473"/>
                </a:lnTo>
                <a:lnTo>
                  <a:pt x="67" y="473"/>
                </a:lnTo>
                <a:lnTo>
                  <a:pt x="67" y="473"/>
                </a:lnTo>
                <a:lnTo>
                  <a:pt x="67" y="473"/>
                </a:lnTo>
                <a:lnTo>
                  <a:pt x="67" y="473"/>
                </a:lnTo>
                <a:lnTo>
                  <a:pt x="66" y="473"/>
                </a:lnTo>
                <a:lnTo>
                  <a:pt x="66" y="473"/>
                </a:lnTo>
                <a:lnTo>
                  <a:pt x="66" y="474"/>
                </a:lnTo>
                <a:lnTo>
                  <a:pt x="66" y="474"/>
                </a:lnTo>
                <a:lnTo>
                  <a:pt x="66" y="474"/>
                </a:lnTo>
                <a:lnTo>
                  <a:pt x="66" y="474"/>
                </a:lnTo>
                <a:lnTo>
                  <a:pt x="66" y="474"/>
                </a:lnTo>
                <a:lnTo>
                  <a:pt x="65" y="474"/>
                </a:lnTo>
                <a:lnTo>
                  <a:pt x="65" y="475"/>
                </a:lnTo>
                <a:lnTo>
                  <a:pt x="65" y="475"/>
                </a:lnTo>
                <a:lnTo>
                  <a:pt x="65" y="475"/>
                </a:lnTo>
                <a:lnTo>
                  <a:pt x="65" y="475"/>
                </a:lnTo>
                <a:lnTo>
                  <a:pt x="65" y="475"/>
                </a:lnTo>
                <a:lnTo>
                  <a:pt x="65" y="475"/>
                </a:lnTo>
                <a:lnTo>
                  <a:pt x="64" y="475"/>
                </a:lnTo>
                <a:lnTo>
                  <a:pt x="64" y="475"/>
                </a:lnTo>
                <a:lnTo>
                  <a:pt x="64" y="476"/>
                </a:lnTo>
                <a:lnTo>
                  <a:pt x="64" y="476"/>
                </a:lnTo>
                <a:lnTo>
                  <a:pt x="64" y="476"/>
                </a:lnTo>
                <a:lnTo>
                  <a:pt x="64" y="476"/>
                </a:lnTo>
                <a:lnTo>
                  <a:pt x="64" y="476"/>
                </a:lnTo>
                <a:lnTo>
                  <a:pt x="62" y="476"/>
                </a:lnTo>
                <a:lnTo>
                  <a:pt x="62" y="476"/>
                </a:lnTo>
                <a:lnTo>
                  <a:pt x="62" y="477"/>
                </a:lnTo>
                <a:lnTo>
                  <a:pt x="62" y="477"/>
                </a:lnTo>
                <a:lnTo>
                  <a:pt x="62" y="477"/>
                </a:lnTo>
                <a:lnTo>
                  <a:pt x="62" y="477"/>
                </a:lnTo>
                <a:lnTo>
                  <a:pt x="61" y="477"/>
                </a:lnTo>
                <a:lnTo>
                  <a:pt x="61" y="477"/>
                </a:lnTo>
                <a:lnTo>
                  <a:pt x="61" y="477"/>
                </a:lnTo>
                <a:lnTo>
                  <a:pt x="61" y="477"/>
                </a:lnTo>
                <a:lnTo>
                  <a:pt x="61" y="479"/>
                </a:lnTo>
                <a:lnTo>
                  <a:pt x="61" y="479"/>
                </a:lnTo>
                <a:lnTo>
                  <a:pt x="61" y="479"/>
                </a:lnTo>
                <a:lnTo>
                  <a:pt x="60" y="479"/>
                </a:lnTo>
                <a:lnTo>
                  <a:pt x="60" y="479"/>
                </a:lnTo>
                <a:lnTo>
                  <a:pt x="60" y="479"/>
                </a:lnTo>
                <a:lnTo>
                  <a:pt x="60" y="479"/>
                </a:lnTo>
                <a:lnTo>
                  <a:pt x="60" y="479"/>
                </a:lnTo>
                <a:lnTo>
                  <a:pt x="60" y="479"/>
                </a:lnTo>
                <a:lnTo>
                  <a:pt x="59" y="480"/>
                </a:lnTo>
                <a:lnTo>
                  <a:pt x="59" y="480"/>
                </a:lnTo>
                <a:lnTo>
                  <a:pt x="59" y="480"/>
                </a:lnTo>
                <a:lnTo>
                  <a:pt x="59" y="480"/>
                </a:lnTo>
                <a:lnTo>
                  <a:pt x="59" y="480"/>
                </a:lnTo>
                <a:lnTo>
                  <a:pt x="59" y="480"/>
                </a:lnTo>
                <a:lnTo>
                  <a:pt x="58" y="480"/>
                </a:lnTo>
                <a:lnTo>
                  <a:pt x="58" y="480"/>
                </a:lnTo>
                <a:lnTo>
                  <a:pt x="58" y="480"/>
                </a:lnTo>
                <a:lnTo>
                  <a:pt x="58" y="481"/>
                </a:lnTo>
                <a:lnTo>
                  <a:pt x="58" y="481"/>
                </a:lnTo>
                <a:lnTo>
                  <a:pt x="57" y="481"/>
                </a:lnTo>
                <a:lnTo>
                  <a:pt x="57" y="481"/>
                </a:lnTo>
                <a:lnTo>
                  <a:pt x="57" y="481"/>
                </a:lnTo>
                <a:lnTo>
                  <a:pt x="57" y="481"/>
                </a:lnTo>
                <a:lnTo>
                  <a:pt x="57" y="481"/>
                </a:lnTo>
                <a:lnTo>
                  <a:pt x="57" y="481"/>
                </a:lnTo>
                <a:lnTo>
                  <a:pt x="56" y="481"/>
                </a:lnTo>
                <a:lnTo>
                  <a:pt x="56" y="481"/>
                </a:lnTo>
                <a:lnTo>
                  <a:pt x="56" y="482"/>
                </a:lnTo>
                <a:lnTo>
                  <a:pt x="56" y="482"/>
                </a:lnTo>
                <a:lnTo>
                  <a:pt x="56" y="482"/>
                </a:lnTo>
                <a:lnTo>
                  <a:pt x="56" y="482"/>
                </a:lnTo>
                <a:lnTo>
                  <a:pt x="55" y="482"/>
                </a:lnTo>
                <a:lnTo>
                  <a:pt x="55" y="482"/>
                </a:lnTo>
                <a:lnTo>
                  <a:pt x="55" y="482"/>
                </a:lnTo>
                <a:lnTo>
                  <a:pt x="55" y="482"/>
                </a:lnTo>
                <a:lnTo>
                  <a:pt x="55" y="482"/>
                </a:lnTo>
                <a:lnTo>
                  <a:pt x="53" y="482"/>
                </a:lnTo>
                <a:lnTo>
                  <a:pt x="53" y="482"/>
                </a:lnTo>
                <a:lnTo>
                  <a:pt x="53" y="483"/>
                </a:lnTo>
                <a:lnTo>
                  <a:pt x="53" y="483"/>
                </a:lnTo>
                <a:lnTo>
                  <a:pt x="53" y="483"/>
                </a:lnTo>
                <a:lnTo>
                  <a:pt x="52" y="483"/>
                </a:lnTo>
                <a:lnTo>
                  <a:pt x="52" y="483"/>
                </a:lnTo>
                <a:lnTo>
                  <a:pt x="52" y="483"/>
                </a:lnTo>
                <a:lnTo>
                  <a:pt x="52" y="483"/>
                </a:lnTo>
                <a:lnTo>
                  <a:pt x="52" y="483"/>
                </a:lnTo>
                <a:lnTo>
                  <a:pt x="52" y="483"/>
                </a:lnTo>
                <a:lnTo>
                  <a:pt x="51" y="483"/>
                </a:lnTo>
                <a:lnTo>
                  <a:pt x="51" y="483"/>
                </a:lnTo>
                <a:lnTo>
                  <a:pt x="51" y="483"/>
                </a:lnTo>
                <a:lnTo>
                  <a:pt x="51" y="483"/>
                </a:lnTo>
                <a:lnTo>
                  <a:pt x="51" y="483"/>
                </a:lnTo>
                <a:lnTo>
                  <a:pt x="50" y="484"/>
                </a:lnTo>
                <a:lnTo>
                  <a:pt x="50" y="484"/>
                </a:lnTo>
                <a:lnTo>
                  <a:pt x="50" y="484"/>
                </a:lnTo>
                <a:lnTo>
                  <a:pt x="50" y="484"/>
                </a:lnTo>
                <a:lnTo>
                  <a:pt x="50" y="484"/>
                </a:lnTo>
                <a:lnTo>
                  <a:pt x="49" y="484"/>
                </a:lnTo>
                <a:lnTo>
                  <a:pt x="49" y="484"/>
                </a:lnTo>
                <a:lnTo>
                  <a:pt x="49" y="484"/>
                </a:lnTo>
                <a:lnTo>
                  <a:pt x="49" y="484"/>
                </a:lnTo>
                <a:lnTo>
                  <a:pt x="49" y="484"/>
                </a:lnTo>
                <a:lnTo>
                  <a:pt x="48" y="484"/>
                </a:lnTo>
                <a:lnTo>
                  <a:pt x="48" y="484"/>
                </a:lnTo>
                <a:lnTo>
                  <a:pt x="48" y="484"/>
                </a:lnTo>
                <a:lnTo>
                  <a:pt x="48" y="484"/>
                </a:lnTo>
                <a:lnTo>
                  <a:pt x="48" y="484"/>
                </a:lnTo>
                <a:lnTo>
                  <a:pt x="47" y="484"/>
                </a:lnTo>
                <a:lnTo>
                  <a:pt x="47" y="484"/>
                </a:lnTo>
                <a:lnTo>
                  <a:pt x="47" y="485"/>
                </a:lnTo>
                <a:lnTo>
                  <a:pt x="47" y="485"/>
                </a:lnTo>
                <a:lnTo>
                  <a:pt x="47" y="485"/>
                </a:lnTo>
                <a:lnTo>
                  <a:pt x="46" y="485"/>
                </a:lnTo>
                <a:lnTo>
                  <a:pt x="46" y="485"/>
                </a:lnTo>
                <a:lnTo>
                  <a:pt x="46" y="485"/>
                </a:lnTo>
                <a:lnTo>
                  <a:pt x="46" y="485"/>
                </a:lnTo>
                <a:lnTo>
                  <a:pt x="46" y="485"/>
                </a:lnTo>
                <a:lnTo>
                  <a:pt x="44" y="485"/>
                </a:lnTo>
                <a:lnTo>
                  <a:pt x="44" y="485"/>
                </a:lnTo>
                <a:lnTo>
                  <a:pt x="44" y="485"/>
                </a:lnTo>
                <a:lnTo>
                  <a:pt x="44" y="485"/>
                </a:lnTo>
                <a:lnTo>
                  <a:pt x="44" y="485"/>
                </a:lnTo>
                <a:lnTo>
                  <a:pt x="43" y="485"/>
                </a:lnTo>
                <a:lnTo>
                  <a:pt x="43" y="485"/>
                </a:lnTo>
                <a:lnTo>
                  <a:pt x="43" y="485"/>
                </a:lnTo>
                <a:lnTo>
                  <a:pt x="43" y="485"/>
                </a:lnTo>
                <a:lnTo>
                  <a:pt x="43" y="485"/>
                </a:lnTo>
                <a:lnTo>
                  <a:pt x="42" y="485"/>
                </a:lnTo>
                <a:lnTo>
                  <a:pt x="42" y="485"/>
                </a:lnTo>
                <a:lnTo>
                  <a:pt x="42" y="485"/>
                </a:lnTo>
                <a:lnTo>
                  <a:pt x="42" y="485"/>
                </a:lnTo>
                <a:lnTo>
                  <a:pt x="41" y="485"/>
                </a:lnTo>
                <a:lnTo>
                  <a:pt x="41" y="485"/>
                </a:lnTo>
                <a:lnTo>
                  <a:pt x="41" y="485"/>
                </a:lnTo>
                <a:lnTo>
                  <a:pt x="41" y="485"/>
                </a:lnTo>
                <a:lnTo>
                  <a:pt x="41" y="485"/>
                </a:lnTo>
                <a:lnTo>
                  <a:pt x="40" y="485"/>
                </a:lnTo>
                <a:lnTo>
                  <a:pt x="40" y="485"/>
                </a:lnTo>
                <a:lnTo>
                  <a:pt x="40" y="485"/>
                </a:lnTo>
                <a:lnTo>
                  <a:pt x="40" y="485"/>
                </a:lnTo>
                <a:lnTo>
                  <a:pt x="40" y="485"/>
                </a:lnTo>
                <a:lnTo>
                  <a:pt x="39" y="485"/>
                </a:lnTo>
                <a:lnTo>
                  <a:pt x="39" y="485"/>
                </a:lnTo>
                <a:lnTo>
                  <a:pt x="39" y="485"/>
                </a:lnTo>
                <a:lnTo>
                  <a:pt x="39" y="485"/>
                </a:lnTo>
                <a:lnTo>
                  <a:pt x="38" y="485"/>
                </a:lnTo>
                <a:lnTo>
                  <a:pt x="38" y="485"/>
                </a:lnTo>
                <a:lnTo>
                  <a:pt x="38" y="485"/>
                </a:lnTo>
                <a:lnTo>
                  <a:pt x="38" y="485"/>
                </a:lnTo>
                <a:lnTo>
                  <a:pt x="38" y="485"/>
                </a:lnTo>
                <a:lnTo>
                  <a:pt x="36" y="485"/>
                </a:lnTo>
                <a:lnTo>
                  <a:pt x="36" y="485"/>
                </a:lnTo>
                <a:lnTo>
                  <a:pt x="36" y="485"/>
                </a:lnTo>
                <a:lnTo>
                  <a:pt x="36" y="485"/>
                </a:lnTo>
                <a:lnTo>
                  <a:pt x="36" y="485"/>
                </a:lnTo>
                <a:lnTo>
                  <a:pt x="35" y="485"/>
                </a:lnTo>
                <a:lnTo>
                  <a:pt x="35" y="485"/>
                </a:lnTo>
                <a:lnTo>
                  <a:pt x="35" y="485"/>
                </a:lnTo>
                <a:lnTo>
                  <a:pt x="35" y="485"/>
                </a:lnTo>
                <a:lnTo>
                  <a:pt x="34" y="485"/>
                </a:lnTo>
                <a:lnTo>
                  <a:pt x="34" y="485"/>
                </a:lnTo>
                <a:lnTo>
                  <a:pt x="34" y="485"/>
                </a:lnTo>
                <a:lnTo>
                  <a:pt x="34" y="485"/>
                </a:lnTo>
                <a:lnTo>
                  <a:pt x="34" y="485"/>
                </a:lnTo>
                <a:lnTo>
                  <a:pt x="33" y="485"/>
                </a:lnTo>
                <a:lnTo>
                  <a:pt x="33" y="485"/>
                </a:lnTo>
                <a:lnTo>
                  <a:pt x="33" y="485"/>
                </a:lnTo>
                <a:lnTo>
                  <a:pt x="33" y="485"/>
                </a:lnTo>
                <a:lnTo>
                  <a:pt x="33" y="485"/>
                </a:lnTo>
                <a:lnTo>
                  <a:pt x="32" y="485"/>
                </a:lnTo>
                <a:lnTo>
                  <a:pt x="32" y="485"/>
                </a:lnTo>
                <a:lnTo>
                  <a:pt x="32" y="485"/>
                </a:lnTo>
                <a:lnTo>
                  <a:pt x="32" y="485"/>
                </a:lnTo>
                <a:lnTo>
                  <a:pt x="32" y="485"/>
                </a:lnTo>
                <a:lnTo>
                  <a:pt x="31" y="485"/>
                </a:lnTo>
                <a:lnTo>
                  <a:pt x="31" y="485"/>
                </a:lnTo>
                <a:lnTo>
                  <a:pt x="31" y="485"/>
                </a:lnTo>
                <a:lnTo>
                  <a:pt x="31" y="485"/>
                </a:lnTo>
                <a:lnTo>
                  <a:pt x="31" y="485"/>
                </a:lnTo>
                <a:lnTo>
                  <a:pt x="30" y="485"/>
                </a:lnTo>
                <a:lnTo>
                  <a:pt x="30" y="484"/>
                </a:lnTo>
                <a:lnTo>
                  <a:pt x="30" y="484"/>
                </a:lnTo>
                <a:lnTo>
                  <a:pt x="30" y="484"/>
                </a:lnTo>
                <a:lnTo>
                  <a:pt x="30" y="484"/>
                </a:lnTo>
                <a:lnTo>
                  <a:pt x="29" y="484"/>
                </a:lnTo>
                <a:lnTo>
                  <a:pt x="29" y="484"/>
                </a:lnTo>
                <a:lnTo>
                  <a:pt x="29" y="484"/>
                </a:lnTo>
                <a:lnTo>
                  <a:pt x="29" y="484"/>
                </a:lnTo>
                <a:lnTo>
                  <a:pt x="29" y="484"/>
                </a:lnTo>
                <a:lnTo>
                  <a:pt x="27" y="484"/>
                </a:lnTo>
                <a:lnTo>
                  <a:pt x="27" y="484"/>
                </a:lnTo>
                <a:lnTo>
                  <a:pt x="27" y="484"/>
                </a:lnTo>
                <a:lnTo>
                  <a:pt x="27" y="484"/>
                </a:lnTo>
                <a:lnTo>
                  <a:pt x="27" y="484"/>
                </a:lnTo>
                <a:lnTo>
                  <a:pt x="26" y="484"/>
                </a:lnTo>
                <a:lnTo>
                  <a:pt x="26" y="484"/>
                </a:lnTo>
                <a:lnTo>
                  <a:pt x="26" y="484"/>
                </a:lnTo>
                <a:lnTo>
                  <a:pt x="26" y="483"/>
                </a:lnTo>
                <a:lnTo>
                  <a:pt x="26" y="483"/>
                </a:lnTo>
                <a:lnTo>
                  <a:pt x="25" y="483"/>
                </a:lnTo>
                <a:lnTo>
                  <a:pt x="25" y="483"/>
                </a:lnTo>
                <a:lnTo>
                  <a:pt x="25" y="483"/>
                </a:lnTo>
                <a:lnTo>
                  <a:pt x="25" y="483"/>
                </a:lnTo>
                <a:lnTo>
                  <a:pt x="25" y="483"/>
                </a:lnTo>
                <a:lnTo>
                  <a:pt x="24" y="483"/>
                </a:lnTo>
                <a:lnTo>
                  <a:pt x="24" y="483"/>
                </a:lnTo>
                <a:lnTo>
                  <a:pt x="24" y="483"/>
                </a:lnTo>
                <a:lnTo>
                  <a:pt x="24" y="483"/>
                </a:lnTo>
                <a:lnTo>
                  <a:pt x="24" y="483"/>
                </a:lnTo>
                <a:lnTo>
                  <a:pt x="24" y="483"/>
                </a:lnTo>
                <a:lnTo>
                  <a:pt x="23" y="483"/>
                </a:lnTo>
                <a:lnTo>
                  <a:pt x="23" y="482"/>
                </a:lnTo>
                <a:lnTo>
                  <a:pt x="23" y="482"/>
                </a:lnTo>
                <a:lnTo>
                  <a:pt x="23" y="482"/>
                </a:lnTo>
                <a:lnTo>
                  <a:pt x="23" y="482"/>
                </a:lnTo>
                <a:lnTo>
                  <a:pt x="22" y="482"/>
                </a:lnTo>
                <a:lnTo>
                  <a:pt x="22" y="482"/>
                </a:lnTo>
                <a:lnTo>
                  <a:pt x="22" y="482"/>
                </a:lnTo>
                <a:lnTo>
                  <a:pt x="22" y="482"/>
                </a:lnTo>
                <a:lnTo>
                  <a:pt x="22" y="482"/>
                </a:lnTo>
                <a:lnTo>
                  <a:pt x="21" y="482"/>
                </a:lnTo>
                <a:lnTo>
                  <a:pt x="21" y="482"/>
                </a:lnTo>
                <a:lnTo>
                  <a:pt x="21" y="481"/>
                </a:lnTo>
                <a:lnTo>
                  <a:pt x="21" y="481"/>
                </a:lnTo>
                <a:lnTo>
                  <a:pt x="21" y="481"/>
                </a:lnTo>
                <a:lnTo>
                  <a:pt x="21" y="481"/>
                </a:lnTo>
                <a:lnTo>
                  <a:pt x="20" y="481"/>
                </a:lnTo>
                <a:lnTo>
                  <a:pt x="20" y="481"/>
                </a:lnTo>
                <a:lnTo>
                  <a:pt x="20" y="481"/>
                </a:lnTo>
                <a:lnTo>
                  <a:pt x="20" y="481"/>
                </a:lnTo>
                <a:lnTo>
                  <a:pt x="20" y="481"/>
                </a:lnTo>
                <a:lnTo>
                  <a:pt x="20" y="481"/>
                </a:lnTo>
                <a:lnTo>
                  <a:pt x="18" y="480"/>
                </a:lnTo>
                <a:lnTo>
                  <a:pt x="18" y="480"/>
                </a:lnTo>
                <a:lnTo>
                  <a:pt x="18" y="480"/>
                </a:lnTo>
                <a:lnTo>
                  <a:pt x="18" y="480"/>
                </a:lnTo>
                <a:lnTo>
                  <a:pt x="18" y="480"/>
                </a:lnTo>
                <a:lnTo>
                  <a:pt x="18" y="480"/>
                </a:lnTo>
                <a:lnTo>
                  <a:pt x="17" y="480"/>
                </a:lnTo>
                <a:lnTo>
                  <a:pt x="17" y="480"/>
                </a:lnTo>
                <a:lnTo>
                  <a:pt x="17" y="480"/>
                </a:lnTo>
                <a:lnTo>
                  <a:pt x="17" y="479"/>
                </a:lnTo>
                <a:lnTo>
                  <a:pt x="17" y="479"/>
                </a:lnTo>
                <a:lnTo>
                  <a:pt x="17" y="479"/>
                </a:lnTo>
                <a:lnTo>
                  <a:pt x="16" y="479"/>
                </a:lnTo>
                <a:lnTo>
                  <a:pt x="16" y="479"/>
                </a:lnTo>
                <a:lnTo>
                  <a:pt x="16" y="479"/>
                </a:lnTo>
                <a:lnTo>
                  <a:pt x="16" y="479"/>
                </a:lnTo>
                <a:lnTo>
                  <a:pt x="16" y="479"/>
                </a:lnTo>
                <a:lnTo>
                  <a:pt x="16" y="479"/>
                </a:lnTo>
                <a:lnTo>
                  <a:pt x="15" y="477"/>
                </a:lnTo>
                <a:lnTo>
                  <a:pt x="15" y="477"/>
                </a:lnTo>
                <a:lnTo>
                  <a:pt x="15" y="477"/>
                </a:lnTo>
                <a:lnTo>
                  <a:pt x="15" y="477"/>
                </a:lnTo>
                <a:lnTo>
                  <a:pt x="15" y="477"/>
                </a:lnTo>
                <a:lnTo>
                  <a:pt x="15" y="477"/>
                </a:lnTo>
                <a:lnTo>
                  <a:pt x="14" y="477"/>
                </a:lnTo>
                <a:lnTo>
                  <a:pt x="14" y="477"/>
                </a:lnTo>
                <a:lnTo>
                  <a:pt x="14" y="476"/>
                </a:lnTo>
                <a:lnTo>
                  <a:pt x="14" y="476"/>
                </a:lnTo>
                <a:lnTo>
                  <a:pt x="14" y="476"/>
                </a:lnTo>
                <a:lnTo>
                  <a:pt x="14" y="476"/>
                </a:lnTo>
                <a:lnTo>
                  <a:pt x="14" y="476"/>
                </a:lnTo>
                <a:lnTo>
                  <a:pt x="13" y="476"/>
                </a:lnTo>
                <a:lnTo>
                  <a:pt x="13" y="476"/>
                </a:lnTo>
                <a:lnTo>
                  <a:pt x="13" y="475"/>
                </a:lnTo>
                <a:lnTo>
                  <a:pt x="13" y="475"/>
                </a:lnTo>
                <a:lnTo>
                  <a:pt x="13" y="475"/>
                </a:lnTo>
                <a:lnTo>
                  <a:pt x="13" y="475"/>
                </a:lnTo>
                <a:lnTo>
                  <a:pt x="13" y="475"/>
                </a:lnTo>
                <a:lnTo>
                  <a:pt x="12" y="475"/>
                </a:lnTo>
                <a:lnTo>
                  <a:pt x="12" y="475"/>
                </a:lnTo>
                <a:lnTo>
                  <a:pt x="12" y="475"/>
                </a:lnTo>
                <a:lnTo>
                  <a:pt x="12" y="474"/>
                </a:lnTo>
                <a:lnTo>
                  <a:pt x="12" y="474"/>
                </a:lnTo>
                <a:lnTo>
                  <a:pt x="12" y="474"/>
                </a:lnTo>
                <a:lnTo>
                  <a:pt x="12" y="474"/>
                </a:lnTo>
                <a:lnTo>
                  <a:pt x="11" y="474"/>
                </a:lnTo>
                <a:lnTo>
                  <a:pt x="11" y="474"/>
                </a:lnTo>
                <a:lnTo>
                  <a:pt x="11" y="473"/>
                </a:lnTo>
                <a:lnTo>
                  <a:pt x="11" y="473"/>
                </a:lnTo>
                <a:lnTo>
                  <a:pt x="11" y="473"/>
                </a:lnTo>
                <a:lnTo>
                  <a:pt x="11" y="473"/>
                </a:lnTo>
                <a:lnTo>
                  <a:pt x="11" y="473"/>
                </a:lnTo>
                <a:lnTo>
                  <a:pt x="9" y="473"/>
                </a:lnTo>
                <a:lnTo>
                  <a:pt x="9" y="473"/>
                </a:lnTo>
                <a:lnTo>
                  <a:pt x="9" y="472"/>
                </a:lnTo>
                <a:lnTo>
                  <a:pt x="9" y="472"/>
                </a:lnTo>
                <a:lnTo>
                  <a:pt x="9" y="472"/>
                </a:lnTo>
                <a:lnTo>
                  <a:pt x="9" y="472"/>
                </a:lnTo>
                <a:lnTo>
                  <a:pt x="9" y="472"/>
                </a:lnTo>
                <a:lnTo>
                  <a:pt x="9" y="472"/>
                </a:lnTo>
                <a:lnTo>
                  <a:pt x="8" y="472"/>
                </a:lnTo>
                <a:lnTo>
                  <a:pt x="8" y="471"/>
                </a:lnTo>
                <a:lnTo>
                  <a:pt x="8" y="471"/>
                </a:lnTo>
                <a:lnTo>
                  <a:pt x="8" y="471"/>
                </a:lnTo>
                <a:lnTo>
                  <a:pt x="8" y="471"/>
                </a:lnTo>
                <a:lnTo>
                  <a:pt x="8" y="471"/>
                </a:lnTo>
                <a:lnTo>
                  <a:pt x="8" y="471"/>
                </a:lnTo>
                <a:lnTo>
                  <a:pt x="8" y="470"/>
                </a:lnTo>
                <a:lnTo>
                  <a:pt x="7" y="470"/>
                </a:lnTo>
                <a:lnTo>
                  <a:pt x="7" y="470"/>
                </a:lnTo>
                <a:lnTo>
                  <a:pt x="7" y="470"/>
                </a:lnTo>
                <a:lnTo>
                  <a:pt x="7" y="470"/>
                </a:lnTo>
                <a:lnTo>
                  <a:pt x="7" y="470"/>
                </a:lnTo>
                <a:lnTo>
                  <a:pt x="7" y="468"/>
                </a:lnTo>
                <a:lnTo>
                  <a:pt x="7" y="468"/>
                </a:lnTo>
                <a:lnTo>
                  <a:pt x="7" y="468"/>
                </a:lnTo>
                <a:lnTo>
                  <a:pt x="7" y="468"/>
                </a:lnTo>
                <a:lnTo>
                  <a:pt x="6" y="468"/>
                </a:lnTo>
                <a:lnTo>
                  <a:pt x="6" y="468"/>
                </a:lnTo>
                <a:lnTo>
                  <a:pt x="6" y="467"/>
                </a:lnTo>
                <a:lnTo>
                  <a:pt x="6" y="467"/>
                </a:lnTo>
                <a:lnTo>
                  <a:pt x="6" y="467"/>
                </a:lnTo>
                <a:lnTo>
                  <a:pt x="6" y="467"/>
                </a:lnTo>
                <a:lnTo>
                  <a:pt x="6" y="467"/>
                </a:lnTo>
                <a:lnTo>
                  <a:pt x="6" y="467"/>
                </a:lnTo>
                <a:lnTo>
                  <a:pt x="6" y="466"/>
                </a:lnTo>
                <a:lnTo>
                  <a:pt x="6" y="466"/>
                </a:lnTo>
                <a:lnTo>
                  <a:pt x="5" y="466"/>
                </a:lnTo>
                <a:lnTo>
                  <a:pt x="5" y="466"/>
                </a:lnTo>
                <a:lnTo>
                  <a:pt x="5" y="466"/>
                </a:lnTo>
                <a:lnTo>
                  <a:pt x="5" y="465"/>
                </a:lnTo>
                <a:lnTo>
                  <a:pt x="5" y="465"/>
                </a:lnTo>
                <a:lnTo>
                  <a:pt x="5" y="465"/>
                </a:lnTo>
                <a:lnTo>
                  <a:pt x="5" y="465"/>
                </a:lnTo>
                <a:lnTo>
                  <a:pt x="5" y="465"/>
                </a:lnTo>
                <a:lnTo>
                  <a:pt x="5" y="465"/>
                </a:lnTo>
                <a:lnTo>
                  <a:pt x="5" y="464"/>
                </a:lnTo>
                <a:lnTo>
                  <a:pt x="5" y="464"/>
                </a:lnTo>
                <a:lnTo>
                  <a:pt x="4" y="464"/>
                </a:lnTo>
                <a:lnTo>
                  <a:pt x="4" y="464"/>
                </a:lnTo>
                <a:lnTo>
                  <a:pt x="4" y="464"/>
                </a:lnTo>
                <a:lnTo>
                  <a:pt x="4" y="463"/>
                </a:lnTo>
                <a:lnTo>
                  <a:pt x="4" y="463"/>
                </a:lnTo>
                <a:lnTo>
                  <a:pt x="4" y="463"/>
                </a:lnTo>
                <a:lnTo>
                  <a:pt x="4" y="463"/>
                </a:lnTo>
                <a:lnTo>
                  <a:pt x="4" y="463"/>
                </a:lnTo>
                <a:lnTo>
                  <a:pt x="4" y="463"/>
                </a:lnTo>
                <a:lnTo>
                  <a:pt x="4" y="462"/>
                </a:lnTo>
                <a:lnTo>
                  <a:pt x="4" y="462"/>
                </a:lnTo>
                <a:lnTo>
                  <a:pt x="4" y="462"/>
                </a:lnTo>
                <a:lnTo>
                  <a:pt x="3" y="462"/>
                </a:lnTo>
                <a:lnTo>
                  <a:pt x="3" y="462"/>
                </a:lnTo>
                <a:lnTo>
                  <a:pt x="3" y="461"/>
                </a:lnTo>
                <a:lnTo>
                  <a:pt x="3" y="461"/>
                </a:lnTo>
                <a:lnTo>
                  <a:pt x="3" y="461"/>
                </a:lnTo>
                <a:lnTo>
                  <a:pt x="3" y="461"/>
                </a:lnTo>
                <a:lnTo>
                  <a:pt x="3" y="461"/>
                </a:lnTo>
                <a:lnTo>
                  <a:pt x="3" y="459"/>
                </a:lnTo>
                <a:lnTo>
                  <a:pt x="3" y="459"/>
                </a:lnTo>
                <a:lnTo>
                  <a:pt x="3" y="459"/>
                </a:lnTo>
                <a:lnTo>
                  <a:pt x="3" y="459"/>
                </a:lnTo>
                <a:lnTo>
                  <a:pt x="3" y="459"/>
                </a:lnTo>
                <a:lnTo>
                  <a:pt x="3" y="458"/>
                </a:lnTo>
                <a:lnTo>
                  <a:pt x="3" y="458"/>
                </a:lnTo>
                <a:lnTo>
                  <a:pt x="3" y="458"/>
                </a:lnTo>
                <a:lnTo>
                  <a:pt x="2" y="458"/>
                </a:lnTo>
                <a:lnTo>
                  <a:pt x="2" y="458"/>
                </a:lnTo>
                <a:lnTo>
                  <a:pt x="2" y="457"/>
                </a:lnTo>
                <a:lnTo>
                  <a:pt x="2" y="457"/>
                </a:lnTo>
                <a:lnTo>
                  <a:pt x="2" y="457"/>
                </a:lnTo>
                <a:lnTo>
                  <a:pt x="2" y="457"/>
                </a:lnTo>
                <a:lnTo>
                  <a:pt x="2" y="457"/>
                </a:lnTo>
                <a:lnTo>
                  <a:pt x="2" y="456"/>
                </a:lnTo>
                <a:lnTo>
                  <a:pt x="2" y="456"/>
                </a:lnTo>
                <a:lnTo>
                  <a:pt x="2" y="456"/>
                </a:lnTo>
                <a:lnTo>
                  <a:pt x="2" y="456"/>
                </a:lnTo>
                <a:lnTo>
                  <a:pt x="2" y="456"/>
                </a:lnTo>
                <a:lnTo>
                  <a:pt x="2" y="455"/>
                </a:lnTo>
                <a:lnTo>
                  <a:pt x="2" y="455"/>
                </a:lnTo>
                <a:lnTo>
                  <a:pt x="2" y="455"/>
                </a:lnTo>
                <a:lnTo>
                  <a:pt x="2" y="455"/>
                </a:lnTo>
                <a:lnTo>
                  <a:pt x="2" y="455"/>
                </a:lnTo>
                <a:lnTo>
                  <a:pt x="2" y="454"/>
                </a:lnTo>
                <a:lnTo>
                  <a:pt x="2" y="454"/>
                </a:lnTo>
                <a:lnTo>
                  <a:pt x="2" y="454"/>
                </a:lnTo>
                <a:lnTo>
                  <a:pt x="2" y="454"/>
                </a:lnTo>
                <a:lnTo>
                  <a:pt x="2" y="454"/>
                </a:lnTo>
                <a:lnTo>
                  <a:pt x="2" y="453"/>
                </a:lnTo>
                <a:lnTo>
                  <a:pt x="2" y="453"/>
                </a:lnTo>
                <a:lnTo>
                  <a:pt x="2" y="453"/>
                </a:lnTo>
                <a:lnTo>
                  <a:pt x="2" y="453"/>
                </a:lnTo>
                <a:lnTo>
                  <a:pt x="0" y="453"/>
                </a:lnTo>
                <a:lnTo>
                  <a:pt x="0" y="452"/>
                </a:lnTo>
                <a:lnTo>
                  <a:pt x="0" y="452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0" y="450"/>
                </a:lnTo>
                <a:lnTo>
                  <a:pt x="0" y="450"/>
                </a:lnTo>
                <a:lnTo>
                  <a:pt x="0" y="450"/>
                </a:lnTo>
                <a:lnTo>
                  <a:pt x="0" y="450"/>
                </a:lnTo>
                <a:lnTo>
                  <a:pt x="0" y="449"/>
                </a:lnTo>
                <a:lnTo>
                  <a:pt x="0" y="449"/>
                </a:lnTo>
                <a:lnTo>
                  <a:pt x="0" y="449"/>
                </a:lnTo>
                <a:lnTo>
                  <a:pt x="0" y="449"/>
                </a:lnTo>
                <a:lnTo>
                  <a:pt x="0" y="449"/>
                </a:lnTo>
                <a:lnTo>
                  <a:pt x="0" y="448"/>
                </a:lnTo>
                <a:lnTo>
                  <a:pt x="0" y="448"/>
                </a:lnTo>
                <a:lnTo>
                  <a:pt x="0" y="448"/>
                </a:lnTo>
                <a:lnTo>
                  <a:pt x="0" y="448"/>
                </a:lnTo>
                <a:lnTo>
                  <a:pt x="0" y="447"/>
                </a:lnTo>
                <a:lnTo>
                  <a:pt x="0" y="447"/>
                </a:lnTo>
                <a:lnTo>
                  <a:pt x="0" y="447"/>
                </a:lnTo>
                <a:lnTo>
                  <a:pt x="0" y="447"/>
                </a:lnTo>
                <a:lnTo>
                  <a:pt x="0" y="447"/>
                </a:lnTo>
                <a:lnTo>
                  <a:pt x="0" y="446"/>
                </a:lnTo>
                <a:lnTo>
                  <a:pt x="0" y="446"/>
                </a:lnTo>
                <a:lnTo>
                  <a:pt x="0" y="446"/>
                </a:lnTo>
                <a:lnTo>
                  <a:pt x="0" y="446"/>
                </a:lnTo>
                <a:lnTo>
                  <a:pt x="0" y="446"/>
                </a:lnTo>
                <a:lnTo>
                  <a:pt x="0" y="445"/>
                </a:lnTo>
                <a:lnTo>
                  <a:pt x="0" y="445"/>
                </a:lnTo>
                <a:lnTo>
                  <a:pt x="0" y="445"/>
                </a:lnTo>
                <a:lnTo>
                  <a:pt x="0" y="445"/>
                </a:lnTo>
                <a:lnTo>
                  <a:pt x="0" y="445"/>
                </a:lnTo>
                <a:lnTo>
                  <a:pt x="0" y="444"/>
                </a:lnTo>
                <a:lnTo>
                  <a:pt x="2" y="444"/>
                </a:lnTo>
                <a:lnTo>
                  <a:pt x="2" y="444"/>
                </a:lnTo>
                <a:lnTo>
                  <a:pt x="2" y="444"/>
                </a:lnTo>
                <a:lnTo>
                  <a:pt x="2" y="442"/>
                </a:lnTo>
                <a:lnTo>
                  <a:pt x="2" y="442"/>
                </a:lnTo>
                <a:lnTo>
                  <a:pt x="2" y="442"/>
                </a:lnTo>
                <a:lnTo>
                  <a:pt x="2" y="442"/>
                </a:lnTo>
                <a:lnTo>
                  <a:pt x="2" y="442"/>
                </a:lnTo>
                <a:lnTo>
                  <a:pt x="2" y="441"/>
                </a:lnTo>
                <a:lnTo>
                  <a:pt x="2" y="441"/>
                </a:lnTo>
                <a:lnTo>
                  <a:pt x="2" y="441"/>
                </a:lnTo>
                <a:lnTo>
                  <a:pt x="2" y="441"/>
                </a:lnTo>
                <a:lnTo>
                  <a:pt x="2" y="441"/>
                </a:lnTo>
                <a:lnTo>
                  <a:pt x="2" y="440"/>
                </a:lnTo>
                <a:lnTo>
                  <a:pt x="2" y="440"/>
                </a:lnTo>
                <a:lnTo>
                  <a:pt x="2" y="440"/>
                </a:lnTo>
                <a:lnTo>
                  <a:pt x="2" y="440"/>
                </a:lnTo>
                <a:lnTo>
                  <a:pt x="2" y="440"/>
                </a:lnTo>
                <a:lnTo>
                  <a:pt x="2" y="439"/>
                </a:lnTo>
                <a:lnTo>
                  <a:pt x="2" y="439"/>
                </a:lnTo>
                <a:lnTo>
                  <a:pt x="2" y="439"/>
                </a:lnTo>
                <a:lnTo>
                  <a:pt x="2" y="439"/>
                </a:lnTo>
                <a:lnTo>
                  <a:pt x="2" y="439"/>
                </a:lnTo>
                <a:lnTo>
                  <a:pt x="2" y="438"/>
                </a:lnTo>
                <a:lnTo>
                  <a:pt x="2" y="438"/>
                </a:lnTo>
                <a:lnTo>
                  <a:pt x="2" y="438"/>
                </a:lnTo>
                <a:lnTo>
                  <a:pt x="3" y="438"/>
                </a:lnTo>
                <a:lnTo>
                  <a:pt x="3" y="438"/>
                </a:lnTo>
                <a:lnTo>
                  <a:pt x="3" y="437"/>
                </a:lnTo>
                <a:lnTo>
                  <a:pt x="3" y="437"/>
                </a:lnTo>
                <a:lnTo>
                  <a:pt x="3" y="437"/>
                </a:lnTo>
                <a:lnTo>
                  <a:pt x="3" y="437"/>
                </a:lnTo>
                <a:lnTo>
                  <a:pt x="3" y="437"/>
                </a:lnTo>
                <a:lnTo>
                  <a:pt x="3" y="436"/>
                </a:lnTo>
                <a:lnTo>
                  <a:pt x="3" y="436"/>
                </a:lnTo>
                <a:lnTo>
                  <a:pt x="3" y="436"/>
                </a:lnTo>
                <a:lnTo>
                  <a:pt x="3" y="436"/>
                </a:lnTo>
                <a:lnTo>
                  <a:pt x="3" y="436"/>
                </a:lnTo>
                <a:lnTo>
                  <a:pt x="3" y="435"/>
                </a:lnTo>
                <a:lnTo>
                  <a:pt x="3" y="435"/>
                </a:lnTo>
                <a:lnTo>
                  <a:pt x="3" y="435"/>
                </a:lnTo>
                <a:lnTo>
                  <a:pt x="4" y="435"/>
                </a:lnTo>
                <a:lnTo>
                  <a:pt x="4" y="435"/>
                </a:lnTo>
                <a:lnTo>
                  <a:pt x="4" y="433"/>
                </a:lnTo>
                <a:lnTo>
                  <a:pt x="4" y="433"/>
                </a:lnTo>
                <a:lnTo>
                  <a:pt x="4" y="433"/>
                </a:lnTo>
                <a:lnTo>
                  <a:pt x="4" y="433"/>
                </a:lnTo>
                <a:lnTo>
                  <a:pt x="4" y="433"/>
                </a:lnTo>
                <a:lnTo>
                  <a:pt x="4" y="433"/>
                </a:lnTo>
                <a:lnTo>
                  <a:pt x="4" y="432"/>
                </a:lnTo>
                <a:lnTo>
                  <a:pt x="4" y="432"/>
                </a:lnTo>
                <a:lnTo>
                  <a:pt x="4" y="432"/>
                </a:lnTo>
                <a:lnTo>
                  <a:pt x="4" y="432"/>
                </a:lnTo>
                <a:lnTo>
                  <a:pt x="5" y="432"/>
                </a:lnTo>
                <a:lnTo>
                  <a:pt x="5" y="431"/>
                </a:lnTo>
                <a:lnTo>
                  <a:pt x="5" y="431"/>
                </a:lnTo>
                <a:lnTo>
                  <a:pt x="5" y="431"/>
                </a:lnTo>
                <a:lnTo>
                  <a:pt x="5" y="431"/>
                </a:lnTo>
                <a:lnTo>
                  <a:pt x="5" y="431"/>
                </a:lnTo>
                <a:lnTo>
                  <a:pt x="5" y="431"/>
                </a:lnTo>
                <a:lnTo>
                  <a:pt x="5" y="430"/>
                </a:lnTo>
                <a:lnTo>
                  <a:pt x="5" y="430"/>
                </a:lnTo>
                <a:lnTo>
                  <a:pt x="5" y="430"/>
                </a:lnTo>
                <a:lnTo>
                  <a:pt x="5" y="430"/>
                </a:lnTo>
                <a:lnTo>
                  <a:pt x="6" y="430"/>
                </a:lnTo>
                <a:lnTo>
                  <a:pt x="6" y="429"/>
                </a:lnTo>
                <a:lnTo>
                  <a:pt x="6" y="429"/>
                </a:lnTo>
                <a:lnTo>
                  <a:pt x="6" y="429"/>
                </a:lnTo>
                <a:lnTo>
                  <a:pt x="6" y="429"/>
                </a:lnTo>
                <a:lnTo>
                  <a:pt x="6" y="429"/>
                </a:lnTo>
                <a:lnTo>
                  <a:pt x="6" y="429"/>
                </a:lnTo>
                <a:lnTo>
                  <a:pt x="6" y="428"/>
                </a:lnTo>
                <a:lnTo>
                  <a:pt x="6" y="428"/>
                </a:lnTo>
                <a:lnTo>
                  <a:pt x="6" y="428"/>
                </a:lnTo>
                <a:lnTo>
                  <a:pt x="7" y="428"/>
                </a:lnTo>
                <a:lnTo>
                  <a:pt x="7" y="428"/>
                </a:lnTo>
                <a:lnTo>
                  <a:pt x="7" y="428"/>
                </a:lnTo>
                <a:lnTo>
                  <a:pt x="7" y="427"/>
                </a:lnTo>
                <a:lnTo>
                  <a:pt x="7" y="427"/>
                </a:lnTo>
                <a:lnTo>
                  <a:pt x="7" y="427"/>
                </a:lnTo>
                <a:lnTo>
                  <a:pt x="7" y="427"/>
                </a:lnTo>
                <a:lnTo>
                  <a:pt x="7" y="427"/>
                </a:lnTo>
                <a:lnTo>
                  <a:pt x="7" y="427"/>
                </a:lnTo>
                <a:lnTo>
                  <a:pt x="8" y="426"/>
                </a:lnTo>
                <a:lnTo>
                  <a:pt x="8" y="426"/>
                </a:lnTo>
                <a:lnTo>
                  <a:pt x="8" y="426"/>
                </a:lnTo>
                <a:lnTo>
                  <a:pt x="8" y="426"/>
                </a:lnTo>
                <a:lnTo>
                  <a:pt x="8" y="426"/>
                </a:lnTo>
                <a:lnTo>
                  <a:pt x="8" y="426"/>
                </a:lnTo>
                <a:lnTo>
                  <a:pt x="8" y="424"/>
                </a:lnTo>
                <a:lnTo>
                  <a:pt x="8" y="424"/>
                </a:lnTo>
                <a:lnTo>
                  <a:pt x="9" y="424"/>
                </a:lnTo>
                <a:lnTo>
                  <a:pt x="9" y="424"/>
                </a:lnTo>
                <a:lnTo>
                  <a:pt x="9" y="424"/>
                </a:lnTo>
                <a:lnTo>
                  <a:pt x="9" y="424"/>
                </a:lnTo>
                <a:lnTo>
                  <a:pt x="9" y="424"/>
                </a:lnTo>
                <a:lnTo>
                  <a:pt x="9" y="423"/>
                </a:lnTo>
                <a:lnTo>
                  <a:pt x="9" y="423"/>
                </a:lnTo>
                <a:lnTo>
                  <a:pt x="9" y="423"/>
                </a:lnTo>
                <a:lnTo>
                  <a:pt x="11" y="423"/>
                </a:lnTo>
                <a:lnTo>
                  <a:pt x="11" y="423"/>
                </a:lnTo>
                <a:lnTo>
                  <a:pt x="11" y="423"/>
                </a:lnTo>
                <a:lnTo>
                  <a:pt x="11" y="422"/>
                </a:lnTo>
                <a:lnTo>
                  <a:pt x="11" y="422"/>
                </a:lnTo>
                <a:lnTo>
                  <a:pt x="11" y="422"/>
                </a:lnTo>
                <a:lnTo>
                  <a:pt x="11" y="422"/>
                </a:lnTo>
                <a:lnTo>
                  <a:pt x="12" y="422"/>
                </a:lnTo>
                <a:lnTo>
                  <a:pt x="12" y="422"/>
                </a:lnTo>
                <a:lnTo>
                  <a:pt x="12" y="422"/>
                </a:lnTo>
                <a:lnTo>
                  <a:pt x="12" y="421"/>
                </a:lnTo>
                <a:lnTo>
                  <a:pt x="12" y="421"/>
                </a:lnTo>
                <a:lnTo>
                  <a:pt x="12" y="421"/>
                </a:lnTo>
                <a:lnTo>
                  <a:pt x="12" y="421"/>
                </a:lnTo>
                <a:lnTo>
                  <a:pt x="13" y="421"/>
                </a:lnTo>
                <a:lnTo>
                  <a:pt x="13" y="421"/>
                </a:lnTo>
                <a:lnTo>
                  <a:pt x="13" y="421"/>
                </a:lnTo>
                <a:lnTo>
                  <a:pt x="13" y="420"/>
                </a:lnTo>
                <a:lnTo>
                  <a:pt x="13" y="420"/>
                </a:lnTo>
                <a:lnTo>
                  <a:pt x="13" y="420"/>
                </a:lnTo>
                <a:lnTo>
                  <a:pt x="13" y="420"/>
                </a:lnTo>
                <a:lnTo>
                  <a:pt x="14" y="420"/>
                </a:lnTo>
                <a:lnTo>
                  <a:pt x="14" y="420"/>
                </a:lnTo>
                <a:lnTo>
                  <a:pt x="14" y="420"/>
                </a:lnTo>
                <a:lnTo>
                  <a:pt x="14" y="420"/>
                </a:lnTo>
                <a:lnTo>
                  <a:pt x="14" y="419"/>
                </a:lnTo>
                <a:lnTo>
                  <a:pt x="14" y="419"/>
                </a:lnTo>
                <a:lnTo>
                  <a:pt x="14" y="419"/>
                </a:lnTo>
                <a:lnTo>
                  <a:pt x="15" y="419"/>
                </a:lnTo>
                <a:lnTo>
                  <a:pt x="15" y="419"/>
                </a:lnTo>
                <a:lnTo>
                  <a:pt x="15" y="419"/>
                </a:lnTo>
                <a:lnTo>
                  <a:pt x="15" y="419"/>
                </a:lnTo>
                <a:lnTo>
                  <a:pt x="15" y="419"/>
                </a:lnTo>
                <a:lnTo>
                  <a:pt x="15" y="418"/>
                </a:lnTo>
                <a:lnTo>
                  <a:pt x="16" y="418"/>
                </a:lnTo>
                <a:lnTo>
                  <a:pt x="16" y="418"/>
                </a:lnTo>
                <a:lnTo>
                  <a:pt x="16" y="418"/>
                </a:lnTo>
                <a:lnTo>
                  <a:pt x="16" y="418"/>
                </a:lnTo>
                <a:lnTo>
                  <a:pt x="16" y="418"/>
                </a:lnTo>
                <a:lnTo>
                  <a:pt x="16" y="418"/>
                </a:lnTo>
                <a:lnTo>
                  <a:pt x="17" y="418"/>
                </a:lnTo>
                <a:lnTo>
                  <a:pt x="17" y="417"/>
                </a:lnTo>
                <a:lnTo>
                  <a:pt x="17" y="417"/>
                </a:lnTo>
                <a:lnTo>
                  <a:pt x="17" y="417"/>
                </a:lnTo>
                <a:lnTo>
                  <a:pt x="17" y="417"/>
                </a:lnTo>
                <a:lnTo>
                  <a:pt x="17" y="417"/>
                </a:lnTo>
                <a:lnTo>
                  <a:pt x="18" y="417"/>
                </a:lnTo>
                <a:lnTo>
                  <a:pt x="18" y="417"/>
                </a:lnTo>
                <a:lnTo>
                  <a:pt x="18" y="417"/>
                </a:lnTo>
                <a:lnTo>
                  <a:pt x="18" y="417"/>
                </a:lnTo>
                <a:lnTo>
                  <a:pt x="18" y="415"/>
                </a:lnTo>
                <a:lnTo>
                  <a:pt x="18" y="415"/>
                </a:lnTo>
                <a:lnTo>
                  <a:pt x="20" y="415"/>
                </a:lnTo>
                <a:lnTo>
                  <a:pt x="20" y="415"/>
                </a:lnTo>
                <a:lnTo>
                  <a:pt x="20" y="415"/>
                </a:lnTo>
                <a:lnTo>
                  <a:pt x="20" y="415"/>
                </a:lnTo>
                <a:lnTo>
                  <a:pt x="20" y="415"/>
                </a:lnTo>
                <a:lnTo>
                  <a:pt x="20" y="415"/>
                </a:lnTo>
                <a:lnTo>
                  <a:pt x="21" y="415"/>
                </a:lnTo>
                <a:lnTo>
                  <a:pt x="21" y="415"/>
                </a:lnTo>
                <a:lnTo>
                  <a:pt x="21" y="414"/>
                </a:lnTo>
                <a:lnTo>
                  <a:pt x="21" y="414"/>
                </a:lnTo>
                <a:lnTo>
                  <a:pt x="21" y="414"/>
                </a:lnTo>
                <a:lnTo>
                  <a:pt x="21" y="414"/>
                </a:lnTo>
                <a:lnTo>
                  <a:pt x="22" y="414"/>
                </a:lnTo>
                <a:lnTo>
                  <a:pt x="22" y="414"/>
                </a:lnTo>
                <a:lnTo>
                  <a:pt x="22" y="414"/>
                </a:lnTo>
                <a:lnTo>
                  <a:pt x="22" y="414"/>
                </a:lnTo>
                <a:lnTo>
                  <a:pt x="22" y="414"/>
                </a:lnTo>
                <a:lnTo>
                  <a:pt x="23" y="414"/>
                </a:lnTo>
                <a:lnTo>
                  <a:pt x="23" y="414"/>
                </a:lnTo>
                <a:lnTo>
                  <a:pt x="23" y="413"/>
                </a:lnTo>
                <a:lnTo>
                  <a:pt x="23" y="413"/>
                </a:lnTo>
                <a:lnTo>
                  <a:pt x="23" y="413"/>
                </a:lnTo>
                <a:lnTo>
                  <a:pt x="24" y="413"/>
                </a:lnTo>
                <a:lnTo>
                  <a:pt x="24" y="413"/>
                </a:lnTo>
                <a:lnTo>
                  <a:pt x="24" y="413"/>
                </a:lnTo>
                <a:lnTo>
                  <a:pt x="24" y="413"/>
                </a:lnTo>
                <a:lnTo>
                  <a:pt x="24" y="413"/>
                </a:lnTo>
                <a:lnTo>
                  <a:pt x="24" y="413"/>
                </a:lnTo>
                <a:lnTo>
                  <a:pt x="25" y="413"/>
                </a:lnTo>
                <a:lnTo>
                  <a:pt x="25" y="413"/>
                </a:lnTo>
                <a:lnTo>
                  <a:pt x="25" y="413"/>
                </a:lnTo>
                <a:lnTo>
                  <a:pt x="25" y="413"/>
                </a:lnTo>
                <a:lnTo>
                  <a:pt x="25" y="412"/>
                </a:lnTo>
                <a:lnTo>
                  <a:pt x="26" y="412"/>
                </a:lnTo>
                <a:lnTo>
                  <a:pt x="26" y="412"/>
                </a:lnTo>
                <a:lnTo>
                  <a:pt x="26" y="412"/>
                </a:lnTo>
                <a:lnTo>
                  <a:pt x="26" y="412"/>
                </a:lnTo>
                <a:lnTo>
                  <a:pt x="26" y="412"/>
                </a:lnTo>
                <a:lnTo>
                  <a:pt x="27" y="412"/>
                </a:lnTo>
                <a:lnTo>
                  <a:pt x="27" y="412"/>
                </a:lnTo>
                <a:lnTo>
                  <a:pt x="27" y="412"/>
                </a:lnTo>
                <a:lnTo>
                  <a:pt x="27" y="412"/>
                </a:lnTo>
                <a:lnTo>
                  <a:pt x="27" y="412"/>
                </a:lnTo>
                <a:lnTo>
                  <a:pt x="29" y="412"/>
                </a:lnTo>
                <a:lnTo>
                  <a:pt x="29" y="412"/>
                </a:lnTo>
                <a:lnTo>
                  <a:pt x="29" y="412"/>
                </a:lnTo>
                <a:lnTo>
                  <a:pt x="29" y="412"/>
                </a:lnTo>
                <a:lnTo>
                  <a:pt x="29" y="412"/>
                </a:lnTo>
                <a:lnTo>
                  <a:pt x="30" y="412"/>
                </a:lnTo>
                <a:lnTo>
                  <a:pt x="30" y="411"/>
                </a:lnTo>
                <a:lnTo>
                  <a:pt x="30" y="411"/>
                </a:lnTo>
                <a:lnTo>
                  <a:pt x="30" y="411"/>
                </a:lnTo>
                <a:lnTo>
                  <a:pt x="30" y="411"/>
                </a:lnTo>
                <a:lnTo>
                  <a:pt x="31" y="411"/>
                </a:lnTo>
                <a:lnTo>
                  <a:pt x="31" y="411"/>
                </a:lnTo>
                <a:lnTo>
                  <a:pt x="31" y="411"/>
                </a:lnTo>
                <a:lnTo>
                  <a:pt x="31" y="411"/>
                </a:lnTo>
                <a:lnTo>
                  <a:pt x="31" y="411"/>
                </a:lnTo>
                <a:lnTo>
                  <a:pt x="32" y="411"/>
                </a:lnTo>
                <a:lnTo>
                  <a:pt x="32" y="411"/>
                </a:lnTo>
                <a:lnTo>
                  <a:pt x="32" y="411"/>
                </a:lnTo>
                <a:lnTo>
                  <a:pt x="32" y="411"/>
                </a:lnTo>
                <a:lnTo>
                  <a:pt x="32" y="411"/>
                </a:lnTo>
                <a:lnTo>
                  <a:pt x="33" y="411"/>
                </a:lnTo>
                <a:lnTo>
                  <a:pt x="33" y="411"/>
                </a:lnTo>
                <a:lnTo>
                  <a:pt x="33" y="411"/>
                </a:lnTo>
                <a:lnTo>
                  <a:pt x="33" y="411"/>
                </a:lnTo>
                <a:lnTo>
                  <a:pt x="33" y="411"/>
                </a:lnTo>
                <a:lnTo>
                  <a:pt x="34" y="411"/>
                </a:lnTo>
                <a:lnTo>
                  <a:pt x="34" y="411"/>
                </a:lnTo>
                <a:lnTo>
                  <a:pt x="34" y="411"/>
                </a:lnTo>
                <a:lnTo>
                  <a:pt x="34" y="411"/>
                </a:lnTo>
                <a:lnTo>
                  <a:pt x="34" y="411"/>
                </a:lnTo>
                <a:lnTo>
                  <a:pt x="35" y="411"/>
                </a:lnTo>
                <a:lnTo>
                  <a:pt x="35" y="411"/>
                </a:lnTo>
                <a:lnTo>
                  <a:pt x="35" y="411"/>
                </a:lnTo>
                <a:lnTo>
                  <a:pt x="35" y="411"/>
                </a:lnTo>
                <a:lnTo>
                  <a:pt x="36" y="411"/>
                </a:lnTo>
                <a:lnTo>
                  <a:pt x="36" y="411"/>
                </a:lnTo>
                <a:lnTo>
                  <a:pt x="36" y="411"/>
                </a:lnTo>
                <a:lnTo>
                  <a:pt x="36" y="411"/>
                </a:lnTo>
                <a:lnTo>
                  <a:pt x="36" y="411"/>
                </a:lnTo>
                <a:lnTo>
                  <a:pt x="38" y="411"/>
                </a:lnTo>
                <a:lnTo>
                  <a:pt x="38" y="411"/>
                </a:lnTo>
                <a:lnTo>
                  <a:pt x="38" y="411"/>
                </a:lnTo>
                <a:lnTo>
                  <a:pt x="38" y="411"/>
                </a:lnTo>
                <a:lnTo>
                  <a:pt x="38" y="411"/>
                </a:lnTo>
                <a:lnTo>
                  <a:pt x="39" y="411"/>
                </a:lnTo>
                <a:lnTo>
                  <a:pt x="39" y="411"/>
                </a:lnTo>
                <a:close/>
                <a:moveTo>
                  <a:pt x="42" y="404"/>
                </a:moveTo>
                <a:lnTo>
                  <a:pt x="34" y="404"/>
                </a:lnTo>
                <a:lnTo>
                  <a:pt x="34" y="388"/>
                </a:lnTo>
                <a:lnTo>
                  <a:pt x="42" y="388"/>
                </a:lnTo>
                <a:lnTo>
                  <a:pt x="42" y="404"/>
                </a:lnTo>
                <a:lnTo>
                  <a:pt x="42" y="404"/>
                </a:lnTo>
                <a:close/>
                <a:moveTo>
                  <a:pt x="42" y="357"/>
                </a:moveTo>
                <a:lnTo>
                  <a:pt x="34" y="357"/>
                </a:lnTo>
                <a:lnTo>
                  <a:pt x="34" y="341"/>
                </a:lnTo>
                <a:lnTo>
                  <a:pt x="42" y="341"/>
                </a:lnTo>
                <a:lnTo>
                  <a:pt x="42" y="357"/>
                </a:lnTo>
                <a:lnTo>
                  <a:pt x="42" y="357"/>
                </a:lnTo>
                <a:close/>
                <a:moveTo>
                  <a:pt x="42" y="310"/>
                </a:moveTo>
                <a:lnTo>
                  <a:pt x="34" y="310"/>
                </a:lnTo>
                <a:lnTo>
                  <a:pt x="34" y="294"/>
                </a:lnTo>
                <a:lnTo>
                  <a:pt x="42" y="294"/>
                </a:lnTo>
                <a:lnTo>
                  <a:pt x="42" y="310"/>
                </a:lnTo>
                <a:lnTo>
                  <a:pt x="42" y="310"/>
                </a:lnTo>
                <a:close/>
                <a:moveTo>
                  <a:pt x="39" y="267"/>
                </a:moveTo>
                <a:lnTo>
                  <a:pt x="39" y="259"/>
                </a:lnTo>
                <a:lnTo>
                  <a:pt x="55" y="259"/>
                </a:lnTo>
                <a:lnTo>
                  <a:pt x="55" y="267"/>
                </a:lnTo>
                <a:lnTo>
                  <a:pt x="39" y="267"/>
                </a:lnTo>
                <a:lnTo>
                  <a:pt x="39" y="267"/>
                </a:lnTo>
                <a:close/>
                <a:moveTo>
                  <a:pt x="86" y="267"/>
                </a:moveTo>
                <a:lnTo>
                  <a:pt x="86" y="259"/>
                </a:lnTo>
                <a:lnTo>
                  <a:pt x="102" y="259"/>
                </a:lnTo>
                <a:lnTo>
                  <a:pt x="102" y="267"/>
                </a:lnTo>
                <a:lnTo>
                  <a:pt x="86" y="267"/>
                </a:lnTo>
                <a:lnTo>
                  <a:pt x="86" y="267"/>
                </a:lnTo>
                <a:close/>
                <a:moveTo>
                  <a:pt x="133" y="267"/>
                </a:moveTo>
                <a:lnTo>
                  <a:pt x="133" y="259"/>
                </a:lnTo>
                <a:lnTo>
                  <a:pt x="148" y="259"/>
                </a:lnTo>
                <a:lnTo>
                  <a:pt x="148" y="267"/>
                </a:lnTo>
                <a:lnTo>
                  <a:pt x="133" y="267"/>
                </a:lnTo>
                <a:lnTo>
                  <a:pt x="133" y="267"/>
                </a:lnTo>
                <a:close/>
                <a:moveTo>
                  <a:pt x="179" y="267"/>
                </a:moveTo>
                <a:lnTo>
                  <a:pt x="179" y="259"/>
                </a:lnTo>
                <a:lnTo>
                  <a:pt x="195" y="259"/>
                </a:lnTo>
                <a:lnTo>
                  <a:pt x="195" y="267"/>
                </a:lnTo>
                <a:lnTo>
                  <a:pt x="179" y="267"/>
                </a:lnTo>
                <a:lnTo>
                  <a:pt x="179" y="267"/>
                </a:lnTo>
                <a:close/>
                <a:moveTo>
                  <a:pt x="227" y="267"/>
                </a:moveTo>
                <a:lnTo>
                  <a:pt x="227" y="259"/>
                </a:lnTo>
                <a:lnTo>
                  <a:pt x="243" y="259"/>
                </a:lnTo>
                <a:lnTo>
                  <a:pt x="243" y="267"/>
                </a:lnTo>
                <a:lnTo>
                  <a:pt x="227" y="267"/>
                </a:lnTo>
                <a:lnTo>
                  <a:pt x="227" y="267"/>
                </a:lnTo>
                <a:close/>
                <a:moveTo>
                  <a:pt x="274" y="267"/>
                </a:moveTo>
                <a:lnTo>
                  <a:pt x="274" y="259"/>
                </a:lnTo>
                <a:lnTo>
                  <a:pt x="290" y="259"/>
                </a:lnTo>
                <a:lnTo>
                  <a:pt x="290" y="267"/>
                </a:lnTo>
                <a:lnTo>
                  <a:pt x="274" y="267"/>
                </a:lnTo>
                <a:lnTo>
                  <a:pt x="274" y="267"/>
                </a:lnTo>
                <a:close/>
                <a:moveTo>
                  <a:pt x="321" y="267"/>
                </a:moveTo>
                <a:lnTo>
                  <a:pt x="321" y="259"/>
                </a:lnTo>
                <a:lnTo>
                  <a:pt x="337" y="259"/>
                </a:lnTo>
                <a:lnTo>
                  <a:pt x="337" y="267"/>
                </a:lnTo>
                <a:lnTo>
                  <a:pt x="321" y="267"/>
                </a:lnTo>
                <a:lnTo>
                  <a:pt x="321" y="267"/>
                </a:lnTo>
                <a:close/>
                <a:moveTo>
                  <a:pt x="369" y="267"/>
                </a:moveTo>
                <a:lnTo>
                  <a:pt x="369" y="259"/>
                </a:lnTo>
                <a:lnTo>
                  <a:pt x="384" y="259"/>
                </a:lnTo>
                <a:lnTo>
                  <a:pt x="384" y="267"/>
                </a:lnTo>
                <a:lnTo>
                  <a:pt x="369" y="267"/>
                </a:lnTo>
                <a:lnTo>
                  <a:pt x="369" y="267"/>
                </a:lnTo>
                <a:close/>
                <a:moveTo>
                  <a:pt x="416" y="267"/>
                </a:moveTo>
                <a:lnTo>
                  <a:pt x="416" y="259"/>
                </a:lnTo>
                <a:lnTo>
                  <a:pt x="432" y="259"/>
                </a:lnTo>
                <a:lnTo>
                  <a:pt x="432" y="267"/>
                </a:lnTo>
                <a:lnTo>
                  <a:pt x="416" y="267"/>
                </a:lnTo>
                <a:lnTo>
                  <a:pt x="416" y="267"/>
                </a:lnTo>
                <a:close/>
                <a:moveTo>
                  <a:pt x="454" y="251"/>
                </a:moveTo>
                <a:lnTo>
                  <a:pt x="447" y="251"/>
                </a:lnTo>
                <a:lnTo>
                  <a:pt x="447" y="235"/>
                </a:lnTo>
                <a:lnTo>
                  <a:pt x="454" y="235"/>
                </a:lnTo>
                <a:lnTo>
                  <a:pt x="454" y="251"/>
                </a:lnTo>
                <a:lnTo>
                  <a:pt x="454" y="251"/>
                </a:lnTo>
                <a:close/>
                <a:moveTo>
                  <a:pt x="454" y="204"/>
                </a:moveTo>
                <a:lnTo>
                  <a:pt x="447" y="204"/>
                </a:lnTo>
                <a:lnTo>
                  <a:pt x="447" y="188"/>
                </a:lnTo>
                <a:lnTo>
                  <a:pt x="454" y="188"/>
                </a:lnTo>
                <a:lnTo>
                  <a:pt x="454" y="204"/>
                </a:lnTo>
                <a:lnTo>
                  <a:pt x="454" y="204"/>
                </a:lnTo>
                <a:close/>
                <a:moveTo>
                  <a:pt x="454" y="156"/>
                </a:moveTo>
                <a:lnTo>
                  <a:pt x="447" y="156"/>
                </a:lnTo>
                <a:lnTo>
                  <a:pt x="447" y="141"/>
                </a:lnTo>
                <a:lnTo>
                  <a:pt x="454" y="141"/>
                </a:lnTo>
                <a:lnTo>
                  <a:pt x="454" y="156"/>
                </a:lnTo>
                <a:lnTo>
                  <a:pt x="454" y="156"/>
                </a:lnTo>
                <a:close/>
                <a:moveTo>
                  <a:pt x="454" y="109"/>
                </a:moveTo>
                <a:lnTo>
                  <a:pt x="447" y="109"/>
                </a:lnTo>
                <a:lnTo>
                  <a:pt x="447" y="93"/>
                </a:lnTo>
                <a:lnTo>
                  <a:pt x="454" y="93"/>
                </a:lnTo>
                <a:lnTo>
                  <a:pt x="454" y="109"/>
                </a:lnTo>
                <a:lnTo>
                  <a:pt x="454" y="109"/>
                </a:lnTo>
                <a:close/>
                <a:moveTo>
                  <a:pt x="454" y="62"/>
                </a:moveTo>
                <a:lnTo>
                  <a:pt x="447" y="62"/>
                </a:lnTo>
                <a:lnTo>
                  <a:pt x="447" y="47"/>
                </a:lnTo>
                <a:lnTo>
                  <a:pt x="454" y="47"/>
                </a:lnTo>
                <a:lnTo>
                  <a:pt x="454" y="62"/>
                </a:lnTo>
                <a:close/>
              </a:path>
            </a:pathLst>
          </a:custGeom>
          <a:solidFill>
            <a:srgbClr val="8497B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79">
            <a:extLst>
              <a:ext uri="{FF2B5EF4-FFF2-40B4-BE49-F238E27FC236}">
                <a16:creationId xmlns="" xmlns:a16="http://schemas.microsoft.com/office/drawing/2014/main" id="{A45D6E0B-8C61-4995-A426-AF4C3B57DA70}"/>
              </a:ext>
            </a:extLst>
          </p:cNvPr>
          <p:cNvSpPr>
            <a:spLocks noEditPoints="1"/>
          </p:cNvSpPr>
          <p:nvPr/>
        </p:nvSpPr>
        <p:spPr bwMode="auto">
          <a:xfrm>
            <a:off x="3400871" y="3141663"/>
            <a:ext cx="895350" cy="352425"/>
          </a:xfrm>
          <a:custGeom>
            <a:avLst/>
            <a:gdLst>
              <a:gd name="T0" fmla="*/ 521 w 564"/>
              <a:gd name="T1" fmla="*/ 156 h 222"/>
              <a:gd name="T2" fmla="*/ 515 w 564"/>
              <a:gd name="T3" fmla="*/ 157 h 222"/>
              <a:gd name="T4" fmla="*/ 511 w 564"/>
              <a:gd name="T5" fmla="*/ 160 h 222"/>
              <a:gd name="T6" fmla="*/ 506 w 564"/>
              <a:gd name="T7" fmla="*/ 163 h 222"/>
              <a:gd name="T8" fmla="*/ 502 w 564"/>
              <a:gd name="T9" fmla="*/ 168 h 222"/>
              <a:gd name="T10" fmla="*/ 499 w 564"/>
              <a:gd name="T11" fmla="*/ 174 h 222"/>
              <a:gd name="T12" fmla="*/ 497 w 564"/>
              <a:gd name="T13" fmla="*/ 179 h 222"/>
              <a:gd name="T14" fmla="*/ 496 w 564"/>
              <a:gd name="T15" fmla="*/ 185 h 222"/>
              <a:gd name="T16" fmla="*/ 497 w 564"/>
              <a:gd name="T17" fmla="*/ 192 h 222"/>
              <a:gd name="T18" fmla="*/ 499 w 564"/>
              <a:gd name="T19" fmla="*/ 197 h 222"/>
              <a:gd name="T20" fmla="*/ 502 w 564"/>
              <a:gd name="T21" fmla="*/ 202 h 222"/>
              <a:gd name="T22" fmla="*/ 506 w 564"/>
              <a:gd name="T23" fmla="*/ 206 h 222"/>
              <a:gd name="T24" fmla="*/ 511 w 564"/>
              <a:gd name="T25" fmla="*/ 210 h 222"/>
              <a:gd name="T26" fmla="*/ 516 w 564"/>
              <a:gd name="T27" fmla="*/ 213 h 222"/>
              <a:gd name="T28" fmla="*/ 522 w 564"/>
              <a:gd name="T29" fmla="*/ 214 h 222"/>
              <a:gd name="T30" fmla="*/ 528 w 564"/>
              <a:gd name="T31" fmla="*/ 214 h 222"/>
              <a:gd name="T32" fmla="*/ 534 w 564"/>
              <a:gd name="T33" fmla="*/ 213 h 222"/>
              <a:gd name="T34" fmla="*/ 540 w 564"/>
              <a:gd name="T35" fmla="*/ 212 h 222"/>
              <a:gd name="T36" fmla="*/ 544 w 564"/>
              <a:gd name="T37" fmla="*/ 209 h 222"/>
              <a:gd name="T38" fmla="*/ 549 w 564"/>
              <a:gd name="T39" fmla="*/ 204 h 222"/>
              <a:gd name="T40" fmla="*/ 552 w 564"/>
              <a:gd name="T41" fmla="*/ 200 h 222"/>
              <a:gd name="T42" fmla="*/ 555 w 564"/>
              <a:gd name="T43" fmla="*/ 194 h 222"/>
              <a:gd name="T44" fmla="*/ 556 w 564"/>
              <a:gd name="T45" fmla="*/ 188 h 222"/>
              <a:gd name="T46" fmla="*/ 556 w 564"/>
              <a:gd name="T47" fmla="*/ 182 h 222"/>
              <a:gd name="T48" fmla="*/ 555 w 564"/>
              <a:gd name="T49" fmla="*/ 176 h 222"/>
              <a:gd name="T50" fmla="*/ 552 w 564"/>
              <a:gd name="T51" fmla="*/ 170 h 222"/>
              <a:gd name="T52" fmla="*/ 549 w 564"/>
              <a:gd name="T53" fmla="*/ 166 h 222"/>
              <a:gd name="T54" fmla="*/ 544 w 564"/>
              <a:gd name="T55" fmla="*/ 161 h 222"/>
              <a:gd name="T56" fmla="*/ 539 w 564"/>
              <a:gd name="T57" fmla="*/ 158 h 222"/>
              <a:gd name="T58" fmla="*/ 534 w 564"/>
              <a:gd name="T59" fmla="*/ 157 h 222"/>
              <a:gd name="T60" fmla="*/ 528 w 564"/>
              <a:gd name="T61" fmla="*/ 156 h 222"/>
              <a:gd name="T62" fmla="*/ 489 w 564"/>
              <a:gd name="T63" fmla="*/ 176 h 222"/>
              <a:gd name="T64" fmla="*/ 493 w 564"/>
              <a:gd name="T65" fmla="*/ 169 h 222"/>
              <a:gd name="T66" fmla="*/ 496 w 564"/>
              <a:gd name="T67" fmla="*/ 162 h 222"/>
              <a:gd name="T68" fmla="*/ 502 w 564"/>
              <a:gd name="T69" fmla="*/ 157 h 222"/>
              <a:gd name="T70" fmla="*/ 507 w 564"/>
              <a:gd name="T71" fmla="*/ 152 h 222"/>
              <a:gd name="T72" fmla="*/ 514 w 564"/>
              <a:gd name="T73" fmla="*/ 149 h 222"/>
              <a:gd name="T74" fmla="*/ 522 w 564"/>
              <a:gd name="T75" fmla="*/ 148 h 222"/>
              <a:gd name="T76" fmla="*/ 530 w 564"/>
              <a:gd name="T77" fmla="*/ 148 h 222"/>
              <a:gd name="T78" fmla="*/ 538 w 564"/>
              <a:gd name="T79" fmla="*/ 149 h 222"/>
              <a:gd name="T80" fmla="*/ 544 w 564"/>
              <a:gd name="T81" fmla="*/ 152 h 222"/>
              <a:gd name="T82" fmla="*/ 550 w 564"/>
              <a:gd name="T83" fmla="*/ 156 h 222"/>
              <a:gd name="T84" fmla="*/ 556 w 564"/>
              <a:gd name="T85" fmla="*/ 161 h 222"/>
              <a:gd name="T86" fmla="*/ 559 w 564"/>
              <a:gd name="T87" fmla="*/ 168 h 222"/>
              <a:gd name="T88" fmla="*/ 562 w 564"/>
              <a:gd name="T89" fmla="*/ 175 h 222"/>
              <a:gd name="T90" fmla="*/ 564 w 564"/>
              <a:gd name="T91" fmla="*/ 183 h 222"/>
              <a:gd name="T92" fmla="*/ 564 w 564"/>
              <a:gd name="T93" fmla="*/ 191 h 222"/>
              <a:gd name="T94" fmla="*/ 561 w 564"/>
              <a:gd name="T95" fmla="*/ 197 h 222"/>
              <a:gd name="T96" fmla="*/ 558 w 564"/>
              <a:gd name="T97" fmla="*/ 204 h 222"/>
              <a:gd name="T98" fmla="*/ 553 w 564"/>
              <a:gd name="T99" fmla="*/ 211 h 222"/>
              <a:gd name="T100" fmla="*/ 548 w 564"/>
              <a:gd name="T101" fmla="*/ 215 h 222"/>
              <a:gd name="T102" fmla="*/ 542 w 564"/>
              <a:gd name="T103" fmla="*/ 219 h 222"/>
              <a:gd name="T104" fmla="*/ 534 w 564"/>
              <a:gd name="T105" fmla="*/ 222 h 222"/>
              <a:gd name="T106" fmla="*/ 526 w 564"/>
              <a:gd name="T107" fmla="*/ 222 h 222"/>
              <a:gd name="T108" fmla="*/ 519 w 564"/>
              <a:gd name="T109" fmla="*/ 222 h 222"/>
              <a:gd name="T110" fmla="*/ 512 w 564"/>
              <a:gd name="T111" fmla="*/ 220 h 222"/>
              <a:gd name="T112" fmla="*/ 505 w 564"/>
              <a:gd name="T113" fmla="*/ 216 h 222"/>
              <a:gd name="T114" fmla="*/ 499 w 564"/>
              <a:gd name="T115" fmla="*/ 211 h 222"/>
              <a:gd name="T116" fmla="*/ 495 w 564"/>
              <a:gd name="T117" fmla="*/ 205 h 222"/>
              <a:gd name="T118" fmla="*/ 491 w 564"/>
              <a:gd name="T119" fmla="*/ 198 h 222"/>
              <a:gd name="T120" fmla="*/ 489 w 564"/>
              <a:gd name="T121" fmla="*/ 192 h 222"/>
              <a:gd name="T122" fmla="*/ 353 w 564"/>
              <a:gd name="T123" fmla="*/ 182 h 222"/>
              <a:gd name="T124" fmla="*/ 70 w 564"/>
              <a:gd name="T125" fmla="*/ 188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64" h="222">
                <a:moveTo>
                  <a:pt x="7" y="16"/>
                </a:moveTo>
                <a:lnTo>
                  <a:pt x="0" y="16"/>
                </a:lnTo>
                <a:lnTo>
                  <a:pt x="0" y="0"/>
                </a:lnTo>
                <a:lnTo>
                  <a:pt x="7" y="0"/>
                </a:lnTo>
                <a:lnTo>
                  <a:pt x="7" y="16"/>
                </a:lnTo>
                <a:lnTo>
                  <a:pt x="7" y="16"/>
                </a:lnTo>
                <a:close/>
                <a:moveTo>
                  <a:pt x="526" y="156"/>
                </a:moveTo>
                <a:lnTo>
                  <a:pt x="526" y="156"/>
                </a:lnTo>
                <a:lnTo>
                  <a:pt x="525" y="156"/>
                </a:lnTo>
                <a:lnTo>
                  <a:pt x="525" y="156"/>
                </a:lnTo>
                <a:lnTo>
                  <a:pt x="525" y="156"/>
                </a:lnTo>
                <a:lnTo>
                  <a:pt x="525" y="156"/>
                </a:lnTo>
                <a:lnTo>
                  <a:pt x="525" y="156"/>
                </a:lnTo>
                <a:lnTo>
                  <a:pt x="525" y="156"/>
                </a:lnTo>
                <a:lnTo>
                  <a:pt x="524" y="156"/>
                </a:lnTo>
                <a:lnTo>
                  <a:pt x="524" y="156"/>
                </a:lnTo>
                <a:lnTo>
                  <a:pt x="524" y="156"/>
                </a:lnTo>
                <a:lnTo>
                  <a:pt x="524" y="156"/>
                </a:lnTo>
                <a:lnTo>
                  <a:pt x="524" y="156"/>
                </a:lnTo>
                <a:lnTo>
                  <a:pt x="524" y="156"/>
                </a:lnTo>
                <a:lnTo>
                  <a:pt x="523" y="156"/>
                </a:lnTo>
                <a:lnTo>
                  <a:pt x="523" y="156"/>
                </a:lnTo>
                <a:lnTo>
                  <a:pt x="523" y="156"/>
                </a:lnTo>
                <a:lnTo>
                  <a:pt x="523" y="156"/>
                </a:lnTo>
                <a:lnTo>
                  <a:pt x="523" y="156"/>
                </a:lnTo>
                <a:lnTo>
                  <a:pt x="523" y="156"/>
                </a:lnTo>
                <a:lnTo>
                  <a:pt x="522" y="156"/>
                </a:lnTo>
                <a:lnTo>
                  <a:pt x="522" y="156"/>
                </a:lnTo>
                <a:lnTo>
                  <a:pt x="522" y="156"/>
                </a:lnTo>
                <a:lnTo>
                  <a:pt x="522" y="156"/>
                </a:lnTo>
                <a:lnTo>
                  <a:pt x="522" y="156"/>
                </a:lnTo>
                <a:lnTo>
                  <a:pt x="522" y="156"/>
                </a:lnTo>
                <a:lnTo>
                  <a:pt x="521" y="156"/>
                </a:lnTo>
                <a:lnTo>
                  <a:pt x="521" y="156"/>
                </a:lnTo>
                <a:lnTo>
                  <a:pt x="521" y="156"/>
                </a:lnTo>
                <a:lnTo>
                  <a:pt x="521" y="156"/>
                </a:lnTo>
                <a:lnTo>
                  <a:pt x="521" y="156"/>
                </a:lnTo>
                <a:lnTo>
                  <a:pt x="521" y="156"/>
                </a:lnTo>
                <a:lnTo>
                  <a:pt x="520" y="156"/>
                </a:lnTo>
                <a:lnTo>
                  <a:pt x="520" y="156"/>
                </a:lnTo>
                <a:lnTo>
                  <a:pt x="520" y="156"/>
                </a:lnTo>
                <a:lnTo>
                  <a:pt x="520" y="156"/>
                </a:lnTo>
                <a:lnTo>
                  <a:pt x="520" y="156"/>
                </a:lnTo>
                <a:lnTo>
                  <a:pt x="520" y="156"/>
                </a:lnTo>
                <a:lnTo>
                  <a:pt x="520" y="156"/>
                </a:lnTo>
                <a:lnTo>
                  <a:pt x="519" y="156"/>
                </a:lnTo>
                <a:lnTo>
                  <a:pt x="519" y="156"/>
                </a:lnTo>
                <a:lnTo>
                  <a:pt x="519" y="157"/>
                </a:lnTo>
                <a:lnTo>
                  <a:pt x="519" y="157"/>
                </a:lnTo>
                <a:lnTo>
                  <a:pt x="519" y="157"/>
                </a:lnTo>
                <a:lnTo>
                  <a:pt x="519" y="157"/>
                </a:lnTo>
                <a:lnTo>
                  <a:pt x="517" y="157"/>
                </a:lnTo>
                <a:lnTo>
                  <a:pt x="517" y="157"/>
                </a:lnTo>
                <a:lnTo>
                  <a:pt x="517" y="157"/>
                </a:lnTo>
                <a:lnTo>
                  <a:pt x="517" y="157"/>
                </a:lnTo>
                <a:lnTo>
                  <a:pt x="517" y="157"/>
                </a:lnTo>
                <a:lnTo>
                  <a:pt x="517" y="157"/>
                </a:lnTo>
                <a:lnTo>
                  <a:pt x="517" y="157"/>
                </a:lnTo>
                <a:lnTo>
                  <a:pt x="516" y="157"/>
                </a:lnTo>
                <a:lnTo>
                  <a:pt x="516" y="157"/>
                </a:lnTo>
                <a:lnTo>
                  <a:pt x="516" y="157"/>
                </a:lnTo>
                <a:lnTo>
                  <a:pt x="516" y="157"/>
                </a:lnTo>
                <a:lnTo>
                  <a:pt x="516" y="157"/>
                </a:lnTo>
                <a:lnTo>
                  <a:pt x="516" y="157"/>
                </a:lnTo>
                <a:lnTo>
                  <a:pt x="515" y="157"/>
                </a:lnTo>
                <a:lnTo>
                  <a:pt x="515" y="157"/>
                </a:lnTo>
                <a:lnTo>
                  <a:pt x="515" y="157"/>
                </a:lnTo>
                <a:lnTo>
                  <a:pt x="515" y="158"/>
                </a:lnTo>
                <a:lnTo>
                  <a:pt x="515" y="158"/>
                </a:lnTo>
                <a:lnTo>
                  <a:pt x="515" y="158"/>
                </a:lnTo>
                <a:lnTo>
                  <a:pt x="515" y="158"/>
                </a:lnTo>
                <a:lnTo>
                  <a:pt x="514" y="158"/>
                </a:lnTo>
                <a:lnTo>
                  <a:pt x="514" y="158"/>
                </a:lnTo>
                <a:lnTo>
                  <a:pt x="514" y="158"/>
                </a:lnTo>
                <a:lnTo>
                  <a:pt x="514" y="158"/>
                </a:lnTo>
                <a:lnTo>
                  <a:pt x="514" y="158"/>
                </a:lnTo>
                <a:lnTo>
                  <a:pt x="514" y="158"/>
                </a:lnTo>
                <a:lnTo>
                  <a:pt x="514" y="158"/>
                </a:lnTo>
                <a:lnTo>
                  <a:pt x="513" y="158"/>
                </a:lnTo>
                <a:lnTo>
                  <a:pt x="513" y="158"/>
                </a:lnTo>
                <a:lnTo>
                  <a:pt x="513" y="158"/>
                </a:lnTo>
                <a:lnTo>
                  <a:pt x="513" y="158"/>
                </a:lnTo>
                <a:lnTo>
                  <a:pt x="513" y="159"/>
                </a:lnTo>
                <a:lnTo>
                  <a:pt x="513" y="159"/>
                </a:lnTo>
                <a:lnTo>
                  <a:pt x="513" y="159"/>
                </a:lnTo>
                <a:lnTo>
                  <a:pt x="512" y="159"/>
                </a:lnTo>
                <a:lnTo>
                  <a:pt x="512" y="159"/>
                </a:lnTo>
                <a:lnTo>
                  <a:pt x="512" y="159"/>
                </a:lnTo>
                <a:lnTo>
                  <a:pt x="512" y="159"/>
                </a:lnTo>
                <a:lnTo>
                  <a:pt x="512" y="159"/>
                </a:lnTo>
                <a:lnTo>
                  <a:pt x="512" y="159"/>
                </a:lnTo>
                <a:lnTo>
                  <a:pt x="512" y="159"/>
                </a:lnTo>
                <a:lnTo>
                  <a:pt x="511" y="159"/>
                </a:lnTo>
                <a:lnTo>
                  <a:pt x="511" y="159"/>
                </a:lnTo>
                <a:lnTo>
                  <a:pt x="511" y="159"/>
                </a:lnTo>
                <a:lnTo>
                  <a:pt x="511" y="160"/>
                </a:lnTo>
                <a:lnTo>
                  <a:pt x="511" y="160"/>
                </a:lnTo>
                <a:lnTo>
                  <a:pt x="511" y="160"/>
                </a:lnTo>
                <a:lnTo>
                  <a:pt x="511" y="160"/>
                </a:lnTo>
                <a:lnTo>
                  <a:pt x="509" y="160"/>
                </a:lnTo>
                <a:lnTo>
                  <a:pt x="509" y="160"/>
                </a:lnTo>
                <a:lnTo>
                  <a:pt x="509" y="160"/>
                </a:lnTo>
                <a:lnTo>
                  <a:pt x="509" y="160"/>
                </a:lnTo>
                <a:lnTo>
                  <a:pt x="509" y="160"/>
                </a:lnTo>
                <a:lnTo>
                  <a:pt x="509" y="160"/>
                </a:lnTo>
                <a:lnTo>
                  <a:pt x="509" y="160"/>
                </a:lnTo>
                <a:lnTo>
                  <a:pt x="509" y="161"/>
                </a:lnTo>
                <a:lnTo>
                  <a:pt x="508" y="161"/>
                </a:lnTo>
                <a:lnTo>
                  <a:pt x="508" y="161"/>
                </a:lnTo>
                <a:lnTo>
                  <a:pt x="508" y="161"/>
                </a:lnTo>
                <a:lnTo>
                  <a:pt x="508" y="161"/>
                </a:lnTo>
                <a:lnTo>
                  <a:pt x="508" y="161"/>
                </a:lnTo>
                <a:lnTo>
                  <a:pt x="508" y="161"/>
                </a:lnTo>
                <a:lnTo>
                  <a:pt x="508" y="161"/>
                </a:lnTo>
                <a:lnTo>
                  <a:pt x="508" y="161"/>
                </a:lnTo>
                <a:lnTo>
                  <a:pt x="507" y="161"/>
                </a:lnTo>
                <a:lnTo>
                  <a:pt x="507" y="161"/>
                </a:lnTo>
                <a:lnTo>
                  <a:pt x="507" y="162"/>
                </a:lnTo>
                <a:lnTo>
                  <a:pt x="507" y="162"/>
                </a:lnTo>
                <a:lnTo>
                  <a:pt x="507" y="162"/>
                </a:lnTo>
                <a:lnTo>
                  <a:pt x="507" y="162"/>
                </a:lnTo>
                <a:lnTo>
                  <a:pt x="507" y="162"/>
                </a:lnTo>
                <a:lnTo>
                  <a:pt x="507" y="162"/>
                </a:lnTo>
                <a:lnTo>
                  <a:pt x="506" y="162"/>
                </a:lnTo>
                <a:lnTo>
                  <a:pt x="506" y="162"/>
                </a:lnTo>
                <a:lnTo>
                  <a:pt x="506" y="162"/>
                </a:lnTo>
                <a:lnTo>
                  <a:pt x="506" y="162"/>
                </a:lnTo>
                <a:lnTo>
                  <a:pt x="506" y="163"/>
                </a:lnTo>
                <a:lnTo>
                  <a:pt x="506" y="163"/>
                </a:lnTo>
                <a:lnTo>
                  <a:pt x="506" y="163"/>
                </a:lnTo>
                <a:lnTo>
                  <a:pt x="506" y="163"/>
                </a:lnTo>
                <a:lnTo>
                  <a:pt x="506" y="163"/>
                </a:lnTo>
                <a:lnTo>
                  <a:pt x="505" y="163"/>
                </a:lnTo>
                <a:lnTo>
                  <a:pt x="505" y="163"/>
                </a:lnTo>
                <a:lnTo>
                  <a:pt x="505" y="163"/>
                </a:lnTo>
                <a:lnTo>
                  <a:pt x="505" y="163"/>
                </a:lnTo>
                <a:lnTo>
                  <a:pt x="505" y="165"/>
                </a:lnTo>
                <a:lnTo>
                  <a:pt x="505" y="165"/>
                </a:lnTo>
                <a:lnTo>
                  <a:pt x="505" y="165"/>
                </a:lnTo>
                <a:lnTo>
                  <a:pt x="505" y="165"/>
                </a:lnTo>
                <a:lnTo>
                  <a:pt x="505" y="165"/>
                </a:lnTo>
                <a:lnTo>
                  <a:pt x="504" y="165"/>
                </a:lnTo>
                <a:lnTo>
                  <a:pt x="504" y="165"/>
                </a:lnTo>
                <a:lnTo>
                  <a:pt x="504" y="165"/>
                </a:lnTo>
                <a:lnTo>
                  <a:pt x="504" y="166"/>
                </a:lnTo>
                <a:lnTo>
                  <a:pt x="504" y="166"/>
                </a:lnTo>
                <a:lnTo>
                  <a:pt x="504" y="166"/>
                </a:lnTo>
                <a:lnTo>
                  <a:pt x="504" y="166"/>
                </a:lnTo>
                <a:lnTo>
                  <a:pt x="504" y="166"/>
                </a:lnTo>
                <a:lnTo>
                  <a:pt x="504" y="166"/>
                </a:lnTo>
                <a:lnTo>
                  <a:pt x="503" y="166"/>
                </a:lnTo>
                <a:lnTo>
                  <a:pt x="503" y="166"/>
                </a:lnTo>
                <a:lnTo>
                  <a:pt x="503" y="166"/>
                </a:lnTo>
                <a:lnTo>
                  <a:pt x="503" y="167"/>
                </a:lnTo>
                <a:lnTo>
                  <a:pt x="503" y="167"/>
                </a:lnTo>
                <a:lnTo>
                  <a:pt x="503" y="167"/>
                </a:lnTo>
                <a:lnTo>
                  <a:pt x="503" y="167"/>
                </a:lnTo>
                <a:lnTo>
                  <a:pt x="503" y="167"/>
                </a:lnTo>
                <a:lnTo>
                  <a:pt x="503" y="167"/>
                </a:lnTo>
                <a:lnTo>
                  <a:pt x="503" y="167"/>
                </a:lnTo>
                <a:lnTo>
                  <a:pt x="502" y="167"/>
                </a:lnTo>
                <a:lnTo>
                  <a:pt x="502" y="168"/>
                </a:lnTo>
                <a:lnTo>
                  <a:pt x="502" y="168"/>
                </a:lnTo>
                <a:lnTo>
                  <a:pt x="502" y="168"/>
                </a:lnTo>
                <a:lnTo>
                  <a:pt x="502" y="168"/>
                </a:lnTo>
                <a:lnTo>
                  <a:pt x="502" y="168"/>
                </a:lnTo>
                <a:lnTo>
                  <a:pt x="502" y="168"/>
                </a:lnTo>
                <a:lnTo>
                  <a:pt x="502" y="168"/>
                </a:lnTo>
                <a:lnTo>
                  <a:pt x="502" y="169"/>
                </a:lnTo>
                <a:lnTo>
                  <a:pt x="502" y="169"/>
                </a:lnTo>
                <a:lnTo>
                  <a:pt x="502" y="169"/>
                </a:lnTo>
                <a:lnTo>
                  <a:pt x="502" y="169"/>
                </a:lnTo>
                <a:lnTo>
                  <a:pt x="500" y="169"/>
                </a:lnTo>
                <a:lnTo>
                  <a:pt x="500" y="169"/>
                </a:lnTo>
                <a:lnTo>
                  <a:pt x="500" y="169"/>
                </a:lnTo>
                <a:lnTo>
                  <a:pt x="500" y="169"/>
                </a:lnTo>
                <a:lnTo>
                  <a:pt x="500" y="170"/>
                </a:lnTo>
                <a:lnTo>
                  <a:pt x="500" y="170"/>
                </a:lnTo>
                <a:lnTo>
                  <a:pt x="500" y="170"/>
                </a:lnTo>
                <a:lnTo>
                  <a:pt x="500" y="170"/>
                </a:lnTo>
                <a:lnTo>
                  <a:pt x="500" y="170"/>
                </a:lnTo>
                <a:lnTo>
                  <a:pt x="500" y="170"/>
                </a:lnTo>
                <a:lnTo>
                  <a:pt x="500" y="170"/>
                </a:lnTo>
                <a:lnTo>
                  <a:pt x="500" y="171"/>
                </a:lnTo>
                <a:lnTo>
                  <a:pt x="499" y="171"/>
                </a:lnTo>
                <a:lnTo>
                  <a:pt x="499" y="171"/>
                </a:lnTo>
                <a:lnTo>
                  <a:pt x="499" y="171"/>
                </a:lnTo>
                <a:lnTo>
                  <a:pt x="499" y="171"/>
                </a:lnTo>
                <a:lnTo>
                  <a:pt x="499" y="171"/>
                </a:lnTo>
                <a:lnTo>
                  <a:pt x="499" y="171"/>
                </a:lnTo>
                <a:lnTo>
                  <a:pt x="499" y="173"/>
                </a:lnTo>
                <a:lnTo>
                  <a:pt x="499" y="173"/>
                </a:lnTo>
                <a:lnTo>
                  <a:pt x="499" y="173"/>
                </a:lnTo>
                <a:lnTo>
                  <a:pt x="499" y="173"/>
                </a:lnTo>
                <a:lnTo>
                  <a:pt x="499" y="173"/>
                </a:lnTo>
                <a:lnTo>
                  <a:pt x="499" y="173"/>
                </a:lnTo>
                <a:lnTo>
                  <a:pt x="499" y="173"/>
                </a:lnTo>
                <a:lnTo>
                  <a:pt x="499" y="174"/>
                </a:lnTo>
                <a:lnTo>
                  <a:pt x="499" y="174"/>
                </a:lnTo>
                <a:lnTo>
                  <a:pt x="498" y="174"/>
                </a:lnTo>
                <a:lnTo>
                  <a:pt x="498" y="174"/>
                </a:lnTo>
                <a:lnTo>
                  <a:pt x="498" y="174"/>
                </a:lnTo>
                <a:lnTo>
                  <a:pt x="498" y="174"/>
                </a:lnTo>
                <a:lnTo>
                  <a:pt x="498" y="174"/>
                </a:lnTo>
                <a:lnTo>
                  <a:pt x="498" y="175"/>
                </a:lnTo>
                <a:lnTo>
                  <a:pt x="498" y="175"/>
                </a:lnTo>
                <a:lnTo>
                  <a:pt x="498" y="175"/>
                </a:lnTo>
                <a:lnTo>
                  <a:pt x="498" y="175"/>
                </a:lnTo>
                <a:lnTo>
                  <a:pt x="498" y="175"/>
                </a:lnTo>
                <a:lnTo>
                  <a:pt x="498" y="175"/>
                </a:lnTo>
                <a:lnTo>
                  <a:pt x="498" y="176"/>
                </a:lnTo>
                <a:lnTo>
                  <a:pt x="498" y="176"/>
                </a:lnTo>
                <a:lnTo>
                  <a:pt x="498" y="176"/>
                </a:lnTo>
                <a:lnTo>
                  <a:pt x="498" y="176"/>
                </a:lnTo>
                <a:lnTo>
                  <a:pt x="498" y="176"/>
                </a:lnTo>
                <a:lnTo>
                  <a:pt x="498" y="176"/>
                </a:lnTo>
                <a:lnTo>
                  <a:pt x="498" y="176"/>
                </a:lnTo>
                <a:lnTo>
                  <a:pt x="497" y="177"/>
                </a:lnTo>
                <a:lnTo>
                  <a:pt x="497" y="177"/>
                </a:lnTo>
                <a:lnTo>
                  <a:pt x="497" y="177"/>
                </a:lnTo>
                <a:lnTo>
                  <a:pt x="497" y="177"/>
                </a:lnTo>
                <a:lnTo>
                  <a:pt x="497" y="177"/>
                </a:lnTo>
                <a:lnTo>
                  <a:pt x="497" y="177"/>
                </a:lnTo>
                <a:lnTo>
                  <a:pt x="497" y="178"/>
                </a:lnTo>
                <a:lnTo>
                  <a:pt x="497" y="178"/>
                </a:lnTo>
                <a:lnTo>
                  <a:pt x="497" y="178"/>
                </a:lnTo>
                <a:lnTo>
                  <a:pt x="497" y="178"/>
                </a:lnTo>
                <a:lnTo>
                  <a:pt x="497" y="178"/>
                </a:lnTo>
                <a:lnTo>
                  <a:pt x="497" y="178"/>
                </a:lnTo>
                <a:lnTo>
                  <a:pt x="497" y="179"/>
                </a:lnTo>
                <a:lnTo>
                  <a:pt x="497" y="179"/>
                </a:lnTo>
                <a:lnTo>
                  <a:pt x="497" y="179"/>
                </a:lnTo>
                <a:lnTo>
                  <a:pt x="497" y="179"/>
                </a:lnTo>
                <a:lnTo>
                  <a:pt x="497" y="179"/>
                </a:lnTo>
                <a:lnTo>
                  <a:pt x="497" y="179"/>
                </a:lnTo>
                <a:lnTo>
                  <a:pt x="497" y="180"/>
                </a:lnTo>
                <a:lnTo>
                  <a:pt x="497" y="180"/>
                </a:lnTo>
                <a:lnTo>
                  <a:pt x="497" y="180"/>
                </a:lnTo>
                <a:lnTo>
                  <a:pt x="497" y="180"/>
                </a:lnTo>
                <a:lnTo>
                  <a:pt x="497" y="180"/>
                </a:lnTo>
                <a:lnTo>
                  <a:pt x="497" y="180"/>
                </a:lnTo>
                <a:lnTo>
                  <a:pt x="497" y="180"/>
                </a:lnTo>
                <a:lnTo>
                  <a:pt x="497" y="182"/>
                </a:lnTo>
                <a:lnTo>
                  <a:pt x="497" y="182"/>
                </a:lnTo>
                <a:lnTo>
                  <a:pt x="497" y="182"/>
                </a:lnTo>
                <a:lnTo>
                  <a:pt x="497" y="182"/>
                </a:lnTo>
                <a:lnTo>
                  <a:pt x="497" y="182"/>
                </a:lnTo>
                <a:lnTo>
                  <a:pt x="497" y="182"/>
                </a:lnTo>
                <a:lnTo>
                  <a:pt x="497" y="183"/>
                </a:lnTo>
                <a:lnTo>
                  <a:pt x="497" y="183"/>
                </a:lnTo>
                <a:lnTo>
                  <a:pt x="497" y="183"/>
                </a:lnTo>
                <a:lnTo>
                  <a:pt x="496" y="183"/>
                </a:lnTo>
                <a:lnTo>
                  <a:pt x="496" y="183"/>
                </a:lnTo>
                <a:lnTo>
                  <a:pt x="496" y="183"/>
                </a:lnTo>
                <a:lnTo>
                  <a:pt x="496" y="184"/>
                </a:lnTo>
                <a:lnTo>
                  <a:pt x="496" y="184"/>
                </a:lnTo>
                <a:lnTo>
                  <a:pt x="496" y="184"/>
                </a:lnTo>
                <a:lnTo>
                  <a:pt x="496" y="184"/>
                </a:lnTo>
                <a:lnTo>
                  <a:pt x="496" y="184"/>
                </a:lnTo>
                <a:lnTo>
                  <a:pt x="496" y="184"/>
                </a:lnTo>
                <a:lnTo>
                  <a:pt x="496" y="185"/>
                </a:lnTo>
                <a:lnTo>
                  <a:pt x="496" y="185"/>
                </a:lnTo>
                <a:lnTo>
                  <a:pt x="496" y="185"/>
                </a:lnTo>
                <a:lnTo>
                  <a:pt x="496" y="185"/>
                </a:lnTo>
                <a:lnTo>
                  <a:pt x="496" y="185"/>
                </a:lnTo>
                <a:lnTo>
                  <a:pt x="496" y="186"/>
                </a:lnTo>
                <a:lnTo>
                  <a:pt x="496" y="186"/>
                </a:lnTo>
                <a:lnTo>
                  <a:pt x="496" y="186"/>
                </a:lnTo>
                <a:lnTo>
                  <a:pt x="496" y="186"/>
                </a:lnTo>
                <a:lnTo>
                  <a:pt x="496" y="186"/>
                </a:lnTo>
                <a:lnTo>
                  <a:pt x="496" y="186"/>
                </a:lnTo>
                <a:lnTo>
                  <a:pt x="496" y="187"/>
                </a:lnTo>
                <a:lnTo>
                  <a:pt x="496" y="187"/>
                </a:lnTo>
                <a:lnTo>
                  <a:pt x="496" y="187"/>
                </a:lnTo>
                <a:lnTo>
                  <a:pt x="497" y="187"/>
                </a:lnTo>
                <a:lnTo>
                  <a:pt x="497" y="187"/>
                </a:lnTo>
                <a:lnTo>
                  <a:pt x="497" y="187"/>
                </a:lnTo>
                <a:lnTo>
                  <a:pt x="497" y="188"/>
                </a:lnTo>
                <a:lnTo>
                  <a:pt x="497" y="188"/>
                </a:lnTo>
                <a:lnTo>
                  <a:pt x="497" y="188"/>
                </a:lnTo>
                <a:lnTo>
                  <a:pt x="497" y="188"/>
                </a:lnTo>
                <a:lnTo>
                  <a:pt x="497" y="188"/>
                </a:lnTo>
                <a:lnTo>
                  <a:pt x="497" y="188"/>
                </a:lnTo>
                <a:lnTo>
                  <a:pt x="497" y="189"/>
                </a:lnTo>
                <a:lnTo>
                  <a:pt x="497" y="189"/>
                </a:lnTo>
                <a:lnTo>
                  <a:pt x="497" y="189"/>
                </a:lnTo>
                <a:lnTo>
                  <a:pt x="497" y="189"/>
                </a:lnTo>
                <a:lnTo>
                  <a:pt x="497" y="189"/>
                </a:lnTo>
                <a:lnTo>
                  <a:pt x="497" y="189"/>
                </a:lnTo>
                <a:lnTo>
                  <a:pt x="497" y="191"/>
                </a:lnTo>
                <a:lnTo>
                  <a:pt x="497" y="191"/>
                </a:lnTo>
                <a:lnTo>
                  <a:pt x="497" y="191"/>
                </a:lnTo>
                <a:lnTo>
                  <a:pt x="497" y="191"/>
                </a:lnTo>
                <a:lnTo>
                  <a:pt x="497" y="191"/>
                </a:lnTo>
                <a:lnTo>
                  <a:pt x="497" y="191"/>
                </a:lnTo>
                <a:lnTo>
                  <a:pt x="497" y="191"/>
                </a:lnTo>
                <a:lnTo>
                  <a:pt x="497" y="192"/>
                </a:lnTo>
                <a:lnTo>
                  <a:pt x="497" y="192"/>
                </a:lnTo>
                <a:lnTo>
                  <a:pt x="497" y="192"/>
                </a:lnTo>
                <a:lnTo>
                  <a:pt x="497" y="192"/>
                </a:lnTo>
                <a:lnTo>
                  <a:pt x="497" y="192"/>
                </a:lnTo>
                <a:lnTo>
                  <a:pt x="497" y="192"/>
                </a:lnTo>
                <a:lnTo>
                  <a:pt x="497" y="193"/>
                </a:lnTo>
                <a:lnTo>
                  <a:pt x="497" y="193"/>
                </a:lnTo>
                <a:lnTo>
                  <a:pt x="497" y="193"/>
                </a:lnTo>
                <a:lnTo>
                  <a:pt x="497" y="193"/>
                </a:lnTo>
                <a:lnTo>
                  <a:pt x="497" y="193"/>
                </a:lnTo>
                <a:lnTo>
                  <a:pt x="497" y="193"/>
                </a:lnTo>
                <a:lnTo>
                  <a:pt x="498" y="194"/>
                </a:lnTo>
                <a:lnTo>
                  <a:pt x="498" y="194"/>
                </a:lnTo>
                <a:lnTo>
                  <a:pt x="498" y="194"/>
                </a:lnTo>
                <a:lnTo>
                  <a:pt x="498" y="194"/>
                </a:lnTo>
                <a:lnTo>
                  <a:pt x="498" y="194"/>
                </a:lnTo>
                <a:lnTo>
                  <a:pt x="498" y="194"/>
                </a:lnTo>
                <a:lnTo>
                  <a:pt x="498" y="194"/>
                </a:lnTo>
                <a:lnTo>
                  <a:pt x="498" y="195"/>
                </a:lnTo>
                <a:lnTo>
                  <a:pt x="498" y="195"/>
                </a:lnTo>
                <a:lnTo>
                  <a:pt x="498" y="195"/>
                </a:lnTo>
                <a:lnTo>
                  <a:pt x="498" y="195"/>
                </a:lnTo>
                <a:lnTo>
                  <a:pt x="498" y="195"/>
                </a:lnTo>
                <a:lnTo>
                  <a:pt x="498" y="195"/>
                </a:lnTo>
                <a:lnTo>
                  <a:pt x="498" y="196"/>
                </a:lnTo>
                <a:lnTo>
                  <a:pt x="498" y="196"/>
                </a:lnTo>
                <a:lnTo>
                  <a:pt x="498" y="196"/>
                </a:lnTo>
                <a:lnTo>
                  <a:pt x="498" y="196"/>
                </a:lnTo>
                <a:lnTo>
                  <a:pt x="498" y="196"/>
                </a:lnTo>
                <a:lnTo>
                  <a:pt x="499" y="196"/>
                </a:lnTo>
                <a:lnTo>
                  <a:pt x="499" y="196"/>
                </a:lnTo>
                <a:lnTo>
                  <a:pt x="499" y="197"/>
                </a:lnTo>
                <a:lnTo>
                  <a:pt x="499" y="197"/>
                </a:lnTo>
                <a:lnTo>
                  <a:pt x="499" y="197"/>
                </a:lnTo>
                <a:lnTo>
                  <a:pt x="499" y="197"/>
                </a:lnTo>
                <a:lnTo>
                  <a:pt x="499" y="197"/>
                </a:lnTo>
                <a:lnTo>
                  <a:pt x="499" y="197"/>
                </a:lnTo>
                <a:lnTo>
                  <a:pt x="499" y="197"/>
                </a:lnTo>
                <a:lnTo>
                  <a:pt x="499" y="198"/>
                </a:lnTo>
                <a:lnTo>
                  <a:pt x="499" y="198"/>
                </a:lnTo>
                <a:lnTo>
                  <a:pt x="499" y="198"/>
                </a:lnTo>
                <a:lnTo>
                  <a:pt x="499" y="198"/>
                </a:lnTo>
                <a:lnTo>
                  <a:pt x="499" y="198"/>
                </a:lnTo>
                <a:lnTo>
                  <a:pt x="499" y="198"/>
                </a:lnTo>
                <a:lnTo>
                  <a:pt x="500" y="198"/>
                </a:lnTo>
                <a:lnTo>
                  <a:pt x="500" y="200"/>
                </a:lnTo>
                <a:lnTo>
                  <a:pt x="500" y="200"/>
                </a:lnTo>
                <a:lnTo>
                  <a:pt x="500" y="200"/>
                </a:lnTo>
                <a:lnTo>
                  <a:pt x="500" y="200"/>
                </a:lnTo>
                <a:lnTo>
                  <a:pt x="500" y="200"/>
                </a:lnTo>
                <a:lnTo>
                  <a:pt x="500" y="200"/>
                </a:lnTo>
                <a:lnTo>
                  <a:pt x="500" y="200"/>
                </a:lnTo>
                <a:lnTo>
                  <a:pt x="500" y="201"/>
                </a:lnTo>
                <a:lnTo>
                  <a:pt x="500" y="201"/>
                </a:lnTo>
                <a:lnTo>
                  <a:pt x="500" y="201"/>
                </a:lnTo>
                <a:lnTo>
                  <a:pt x="500" y="201"/>
                </a:lnTo>
                <a:lnTo>
                  <a:pt x="502" y="201"/>
                </a:lnTo>
                <a:lnTo>
                  <a:pt x="502" y="201"/>
                </a:lnTo>
                <a:lnTo>
                  <a:pt x="502" y="201"/>
                </a:lnTo>
                <a:lnTo>
                  <a:pt x="502" y="201"/>
                </a:lnTo>
                <a:lnTo>
                  <a:pt x="502" y="202"/>
                </a:lnTo>
                <a:lnTo>
                  <a:pt x="502" y="202"/>
                </a:lnTo>
                <a:lnTo>
                  <a:pt x="502" y="202"/>
                </a:lnTo>
                <a:lnTo>
                  <a:pt x="502" y="202"/>
                </a:lnTo>
                <a:lnTo>
                  <a:pt x="502" y="202"/>
                </a:lnTo>
                <a:lnTo>
                  <a:pt x="502" y="202"/>
                </a:lnTo>
                <a:lnTo>
                  <a:pt x="502" y="202"/>
                </a:lnTo>
                <a:lnTo>
                  <a:pt x="502" y="203"/>
                </a:lnTo>
                <a:lnTo>
                  <a:pt x="503" y="203"/>
                </a:lnTo>
                <a:lnTo>
                  <a:pt x="503" y="203"/>
                </a:lnTo>
                <a:lnTo>
                  <a:pt x="503" y="203"/>
                </a:lnTo>
                <a:lnTo>
                  <a:pt x="503" y="203"/>
                </a:lnTo>
                <a:lnTo>
                  <a:pt x="503" y="203"/>
                </a:lnTo>
                <a:lnTo>
                  <a:pt x="503" y="203"/>
                </a:lnTo>
                <a:lnTo>
                  <a:pt x="503" y="203"/>
                </a:lnTo>
                <a:lnTo>
                  <a:pt x="503" y="204"/>
                </a:lnTo>
                <a:lnTo>
                  <a:pt x="503" y="204"/>
                </a:lnTo>
                <a:lnTo>
                  <a:pt x="503" y="204"/>
                </a:lnTo>
                <a:lnTo>
                  <a:pt x="504" y="204"/>
                </a:lnTo>
                <a:lnTo>
                  <a:pt x="504" y="204"/>
                </a:lnTo>
                <a:lnTo>
                  <a:pt x="504" y="204"/>
                </a:lnTo>
                <a:lnTo>
                  <a:pt x="504" y="204"/>
                </a:lnTo>
                <a:lnTo>
                  <a:pt x="504" y="204"/>
                </a:lnTo>
                <a:lnTo>
                  <a:pt x="504" y="204"/>
                </a:lnTo>
                <a:lnTo>
                  <a:pt x="504" y="205"/>
                </a:lnTo>
                <a:lnTo>
                  <a:pt x="504" y="205"/>
                </a:lnTo>
                <a:lnTo>
                  <a:pt x="504" y="205"/>
                </a:lnTo>
                <a:lnTo>
                  <a:pt x="505" y="205"/>
                </a:lnTo>
                <a:lnTo>
                  <a:pt x="505" y="205"/>
                </a:lnTo>
                <a:lnTo>
                  <a:pt x="505" y="205"/>
                </a:lnTo>
                <a:lnTo>
                  <a:pt x="505" y="205"/>
                </a:lnTo>
                <a:lnTo>
                  <a:pt x="505" y="205"/>
                </a:lnTo>
                <a:lnTo>
                  <a:pt x="505" y="206"/>
                </a:lnTo>
                <a:lnTo>
                  <a:pt x="505" y="206"/>
                </a:lnTo>
                <a:lnTo>
                  <a:pt x="505" y="206"/>
                </a:lnTo>
                <a:lnTo>
                  <a:pt x="505" y="206"/>
                </a:lnTo>
                <a:lnTo>
                  <a:pt x="506" y="206"/>
                </a:lnTo>
                <a:lnTo>
                  <a:pt x="506" y="206"/>
                </a:lnTo>
                <a:lnTo>
                  <a:pt x="506" y="206"/>
                </a:lnTo>
                <a:lnTo>
                  <a:pt x="506" y="206"/>
                </a:lnTo>
                <a:lnTo>
                  <a:pt x="506" y="206"/>
                </a:lnTo>
                <a:lnTo>
                  <a:pt x="506" y="207"/>
                </a:lnTo>
                <a:lnTo>
                  <a:pt x="506" y="207"/>
                </a:lnTo>
                <a:lnTo>
                  <a:pt x="506" y="207"/>
                </a:lnTo>
                <a:lnTo>
                  <a:pt x="506" y="207"/>
                </a:lnTo>
                <a:lnTo>
                  <a:pt x="507" y="207"/>
                </a:lnTo>
                <a:lnTo>
                  <a:pt x="507" y="207"/>
                </a:lnTo>
                <a:lnTo>
                  <a:pt x="507" y="207"/>
                </a:lnTo>
                <a:lnTo>
                  <a:pt x="507" y="207"/>
                </a:lnTo>
                <a:lnTo>
                  <a:pt x="507" y="207"/>
                </a:lnTo>
                <a:lnTo>
                  <a:pt x="507" y="207"/>
                </a:lnTo>
                <a:lnTo>
                  <a:pt x="507" y="209"/>
                </a:lnTo>
                <a:lnTo>
                  <a:pt x="507" y="209"/>
                </a:lnTo>
                <a:lnTo>
                  <a:pt x="508" y="209"/>
                </a:lnTo>
                <a:lnTo>
                  <a:pt x="508" y="209"/>
                </a:lnTo>
                <a:lnTo>
                  <a:pt x="508" y="209"/>
                </a:lnTo>
                <a:lnTo>
                  <a:pt x="508" y="209"/>
                </a:lnTo>
                <a:lnTo>
                  <a:pt x="508" y="209"/>
                </a:lnTo>
                <a:lnTo>
                  <a:pt x="508" y="209"/>
                </a:lnTo>
                <a:lnTo>
                  <a:pt x="508" y="209"/>
                </a:lnTo>
                <a:lnTo>
                  <a:pt x="508" y="209"/>
                </a:lnTo>
                <a:lnTo>
                  <a:pt x="509" y="209"/>
                </a:lnTo>
                <a:lnTo>
                  <a:pt x="509" y="210"/>
                </a:lnTo>
                <a:lnTo>
                  <a:pt x="509" y="210"/>
                </a:lnTo>
                <a:lnTo>
                  <a:pt x="509" y="210"/>
                </a:lnTo>
                <a:lnTo>
                  <a:pt x="509" y="210"/>
                </a:lnTo>
                <a:lnTo>
                  <a:pt x="509" y="210"/>
                </a:lnTo>
                <a:lnTo>
                  <a:pt x="509" y="210"/>
                </a:lnTo>
                <a:lnTo>
                  <a:pt x="509" y="210"/>
                </a:lnTo>
                <a:lnTo>
                  <a:pt x="511" y="210"/>
                </a:lnTo>
                <a:lnTo>
                  <a:pt x="511" y="210"/>
                </a:lnTo>
                <a:lnTo>
                  <a:pt x="511" y="210"/>
                </a:lnTo>
                <a:lnTo>
                  <a:pt x="511" y="210"/>
                </a:lnTo>
                <a:lnTo>
                  <a:pt x="511" y="211"/>
                </a:lnTo>
                <a:lnTo>
                  <a:pt x="511" y="211"/>
                </a:lnTo>
                <a:lnTo>
                  <a:pt x="511" y="211"/>
                </a:lnTo>
                <a:lnTo>
                  <a:pt x="512" y="211"/>
                </a:lnTo>
                <a:lnTo>
                  <a:pt x="512" y="211"/>
                </a:lnTo>
                <a:lnTo>
                  <a:pt x="512" y="211"/>
                </a:lnTo>
                <a:lnTo>
                  <a:pt x="512" y="211"/>
                </a:lnTo>
                <a:lnTo>
                  <a:pt x="512" y="211"/>
                </a:lnTo>
                <a:lnTo>
                  <a:pt x="512" y="211"/>
                </a:lnTo>
                <a:lnTo>
                  <a:pt x="512" y="211"/>
                </a:lnTo>
                <a:lnTo>
                  <a:pt x="513" y="211"/>
                </a:lnTo>
                <a:lnTo>
                  <a:pt x="513" y="211"/>
                </a:lnTo>
                <a:lnTo>
                  <a:pt x="513" y="211"/>
                </a:lnTo>
                <a:lnTo>
                  <a:pt x="513" y="212"/>
                </a:lnTo>
                <a:lnTo>
                  <a:pt x="513" y="212"/>
                </a:lnTo>
                <a:lnTo>
                  <a:pt x="513" y="212"/>
                </a:lnTo>
                <a:lnTo>
                  <a:pt x="513" y="212"/>
                </a:lnTo>
                <a:lnTo>
                  <a:pt x="514" y="212"/>
                </a:lnTo>
                <a:lnTo>
                  <a:pt x="514" y="212"/>
                </a:lnTo>
                <a:lnTo>
                  <a:pt x="514" y="212"/>
                </a:lnTo>
                <a:lnTo>
                  <a:pt x="514" y="212"/>
                </a:lnTo>
                <a:lnTo>
                  <a:pt x="514" y="212"/>
                </a:lnTo>
                <a:lnTo>
                  <a:pt x="514" y="212"/>
                </a:lnTo>
                <a:lnTo>
                  <a:pt x="514" y="212"/>
                </a:lnTo>
                <a:lnTo>
                  <a:pt x="515" y="212"/>
                </a:lnTo>
                <a:lnTo>
                  <a:pt x="515" y="212"/>
                </a:lnTo>
                <a:lnTo>
                  <a:pt x="515" y="212"/>
                </a:lnTo>
                <a:lnTo>
                  <a:pt x="515" y="212"/>
                </a:lnTo>
                <a:lnTo>
                  <a:pt x="515" y="213"/>
                </a:lnTo>
                <a:lnTo>
                  <a:pt x="515" y="213"/>
                </a:lnTo>
                <a:lnTo>
                  <a:pt x="515" y="213"/>
                </a:lnTo>
                <a:lnTo>
                  <a:pt x="516" y="213"/>
                </a:lnTo>
                <a:lnTo>
                  <a:pt x="516" y="213"/>
                </a:lnTo>
                <a:lnTo>
                  <a:pt x="516" y="213"/>
                </a:lnTo>
                <a:lnTo>
                  <a:pt x="516" y="213"/>
                </a:lnTo>
                <a:lnTo>
                  <a:pt x="516" y="213"/>
                </a:lnTo>
                <a:lnTo>
                  <a:pt x="516" y="213"/>
                </a:lnTo>
                <a:lnTo>
                  <a:pt x="517" y="213"/>
                </a:lnTo>
                <a:lnTo>
                  <a:pt x="517" y="213"/>
                </a:lnTo>
                <a:lnTo>
                  <a:pt x="517" y="213"/>
                </a:lnTo>
                <a:lnTo>
                  <a:pt x="517" y="213"/>
                </a:lnTo>
                <a:lnTo>
                  <a:pt x="517" y="213"/>
                </a:lnTo>
                <a:lnTo>
                  <a:pt x="517" y="213"/>
                </a:lnTo>
                <a:lnTo>
                  <a:pt x="517" y="213"/>
                </a:lnTo>
                <a:lnTo>
                  <a:pt x="519" y="213"/>
                </a:lnTo>
                <a:lnTo>
                  <a:pt x="519" y="213"/>
                </a:lnTo>
                <a:lnTo>
                  <a:pt x="519" y="213"/>
                </a:lnTo>
                <a:lnTo>
                  <a:pt x="519" y="213"/>
                </a:lnTo>
                <a:lnTo>
                  <a:pt x="519" y="214"/>
                </a:lnTo>
                <a:lnTo>
                  <a:pt x="519" y="214"/>
                </a:lnTo>
                <a:lnTo>
                  <a:pt x="520" y="214"/>
                </a:lnTo>
                <a:lnTo>
                  <a:pt x="520" y="214"/>
                </a:lnTo>
                <a:lnTo>
                  <a:pt x="520" y="214"/>
                </a:lnTo>
                <a:lnTo>
                  <a:pt x="520" y="214"/>
                </a:lnTo>
                <a:lnTo>
                  <a:pt x="520" y="214"/>
                </a:lnTo>
                <a:lnTo>
                  <a:pt x="520" y="214"/>
                </a:lnTo>
                <a:lnTo>
                  <a:pt x="520" y="214"/>
                </a:lnTo>
                <a:lnTo>
                  <a:pt x="521" y="214"/>
                </a:lnTo>
                <a:lnTo>
                  <a:pt x="521" y="214"/>
                </a:lnTo>
                <a:lnTo>
                  <a:pt x="521" y="214"/>
                </a:lnTo>
                <a:lnTo>
                  <a:pt x="521" y="214"/>
                </a:lnTo>
                <a:lnTo>
                  <a:pt x="521" y="214"/>
                </a:lnTo>
                <a:lnTo>
                  <a:pt x="521" y="214"/>
                </a:lnTo>
                <a:lnTo>
                  <a:pt x="522" y="214"/>
                </a:lnTo>
                <a:lnTo>
                  <a:pt x="522" y="214"/>
                </a:lnTo>
                <a:lnTo>
                  <a:pt x="522" y="214"/>
                </a:lnTo>
                <a:lnTo>
                  <a:pt x="522" y="214"/>
                </a:lnTo>
                <a:lnTo>
                  <a:pt x="522" y="214"/>
                </a:lnTo>
                <a:lnTo>
                  <a:pt x="522" y="214"/>
                </a:lnTo>
                <a:lnTo>
                  <a:pt x="523" y="214"/>
                </a:lnTo>
                <a:lnTo>
                  <a:pt x="523" y="214"/>
                </a:lnTo>
                <a:lnTo>
                  <a:pt x="523" y="214"/>
                </a:lnTo>
                <a:lnTo>
                  <a:pt x="523" y="214"/>
                </a:lnTo>
                <a:lnTo>
                  <a:pt x="523" y="214"/>
                </a:lnTo>
                <a:lnTo>
                  <a:pt x="523" y="214"/>
                </a:lnTo>
                <a:lnTo>
                  <a:pt x="524" y="214"/>
                </a:lnTo>
                <a:lnTo>
                  <a:pt x="524" y="214"/>
                </a:lnTo>
                <a:lnTo>
                  <a:pt x="524" y="214"/>
                </a:lnTo>
                <a:lnTo>
                  <a:pt x="524" y="214"/>
                </a:lnTo>
                <a:lnTo>
                  <a:pt x="524" y="214"/>
                </a:lnTo>
                <a:lnTo>
                  <a:pt x="524" y="214"/>
                </a:lnTo>
                <a:lnTo>
                  <a:pt x="525" y="214"/>
                </a:lnTo>
                <a:lnTo>
                  <a:pt x="525" y="214"/>
                </a:lnTo>
                <a:lnTo>
                  <a:pt x="525" y="214"/>
                </a:lnTo>
                <a:lnTo>
                  <a:pt x="525" y="214"/>
                </a:lnTo>
                <a:lnTo>
                  <a:pt x="525" y="214"/>
                </a:lnTo>
                <a:lnTo>
                  <a:pt x="525" y="214"/>
                </a:lnTo>
                <a:lnTo>
                  <a:pt x="526" y="214"/>
                </a:lnTo>
                <a:lnTo>
                  <a:pt x="526" y="214"/>
                </a:lnTo>
                <a:lnTo>
                  <a:pt x="526" y="214"/>
                </a:lnTo>
                <a:lnTo>
                  <a:pt x="526" y="214"/>
                </a:lnTo>
                <a:lnTo>
                  <a:pt x="526" y="214"/>
                </a:lnTo>
                <a:lnTo>
                  <a:pt x="526" y="214"/>
                </a:lnTo>
                <a:lnTo>
                  <a:pt x="528" y="214"/>
                </a:lnTo>
                <a:lnTo>
                  <a:pt x="528" y="214"/>
                </a:lnTo>
                <a:lnTo>
                  <a:pt x="528" y="214"/>
                </a:lnTo>
                <a:lnTo>
                  <a:pt x="528" y="214"/>
                </a:lnTo>
                <a:lnTo>
                  <a:pt x="528" y="214"/>
                </a:lnTo>
                <a:lnTo>
                  <a:pt x="528" y="214"/>
                </a:lnTo>
                <a:lnTo>
                  <a:pt x="529" y="214"/>
                </a:lnTo>
                <a:lnTo>
                  <a:pt x="529" y="214"/>
                </a:lnTo>
                <a:lnTo>
                  <a:pt x="529" y="214"/>
                </a:lnTo>
                <a:lnTo>
                  <a:pt x="529" y="214"/>
                </a:lnTo>
                <a:lnTo>
                  <a:pt x="529" y="214"/>
                </a:lnTo>
                <a:lnTo>
                  <a:pt x="529" y="214"/>
                </a:lnTo>
                <a:lnTo>
                  <a:pt x="530" y="214"/>
                </a:lnTo>
                <a:lnTo>
                  <a:pt x="530" y="214"/>
                </a:lnTo>
                <a:lnTo>
                  <a:pt x="530" y="214"/>
                </a:lnTo>
                <a:lnTo>
                  <a:pt x="530" y="214"/>
                </a:lnTo>
                <a:lnTo>
                  <a:pt x="530" y="214"/>
                </a:lnTo>
                <a:lnTo>
                  <a:pt x="530" y="214"/>
                </a:lnTo>
                <a:lnTo>
                  <a:pt x="531" y="214"/>
                </a:lnTo>
                <a:lnTo>
                  <a:pt x="531" y="214"/>
                </a:lnTo>
                <a:lnTo>
                  <a:pt x="531" y="214"/>
                </a:lnTo>
                <a:lnTo>
                  <a:pt x="531" y="214"/>
                </a:lnTo>
                <a:lnTo>
                  <a:pt x="531" y="214"/>
                </a:lnTo>
                <a:lnTo>
                  <a:pt x="531" y="214"/>
                </a:lnTo>
                <a:lnTo>
                  <a:pt x="532" y="214"/>
                </a:lnTo>
                <a:lnTo>
                  <a:pt x="532" y="214"/>
                </a:lnTo>
                <a:lnTo>
                  <a:pt x="532" y="214"/>
                </a:lnTo>
                <a:lnTo>
                  <a:pt x="532" y="214"/>
                </a:lnTo>
                <a:lnTo>
                  <a:pt x="532" y="214"/>
                </a:lnTo>
                <a:lnTo>
                  <a:pt x="532" y="214"/>
                </a:lnTo>
                <a:lnTo>
                  <a:pt x="533" y="214"/>
                </a:lnTo>
                <a:lnTo>
                  <a:pt x="533" y="214"/>
                </a:lnTo>
                <a:lnTo>
                  <a:pt x="533" y="214"/>
                </a:lnTo>
                <a:lnTo>
                  <a:pt x="533" y="214"/>
                </a:lnTo>
                <a:lnTo>
                  <a:pt x="533" y="214"/>
                </a:lnTo>
                <a:lnTo>
                  <a:pt x="533" y="214"/>
                </a:lnTo>
                <a:lnTo>
                  <a:pt x="534" y="213"/>
                </a:lnTo>
                <a:lnTo>
                  <a:pt x="534" y="213"/>
                </a:lnTo>
                <a:lnTo>
                  <a:pt x="534" y="213"/>
                </a:lnTo>
                <a:lnTo>
                  <a:pt x="534" y="213"/>
                </a:lnTo>
                <a:lnTo>
                  <a:pt x="534" y="213"/>
                </a:lnTo>
                <a:lnTo>
                  <a:pt x="534" y="213"/>
                </a:lnTo>
                <a:lnTo>
                  <a:pt x="534" y="213"/>
                </a:lnTo>
                <a:lnTo>
                  <a:pt x="535" y="213"/>
                </a:lnTo>
                <a:lnTo>
                  <a:pt x="535" y="213"/>
                </a:lnTo>
                <a:lnTo>
                  <a:pt x="535" y="213"/>
                </a:lnTo>
                <a:lnTo>
                  <a:pt x="535" y="213"/>
                </a:lnTo>
                <a:lnTo>
                  <a:pt x="535" y="213"/>
                </a:lnTo>
                <a:lnTo>
                  <a:pt x="535" y="213"/>
                </a:lnTo>
                <a:lnTo>
                  <a:pt x="537" y="213"/>
                </a:lnTo>
                <a:lnTo>
                  <a:pt x="537" y="213"/>
                </a:lnTo>
                <a:lnTo>
                  <a:pt x="537" y="213"/>
                </a:lnTo>
                <a:lnTo>
                  <a:pt x="537" y="213"/>
                </a:lnTo>
                <a:lnTo>
                  <a:pt x="537" y="213"/>
                </a:lnTo>
                <a:lnTo>
                  <a:pt x="537" y="213"/>
                </a:lnTo>
                <a:lnTo>
                  <a:pt x="537" y="213"/>
                </a:lnTo>
                <a:lnTo>
                  <a:pt x="538" y="212"/>
                </a:lnTo>
                <a:lnTo>
                  <a:pt x="538" y="212"/>
                </a:lnTo>
                <a:lnTo>
                  <a:pt x="538" y="212"/>
                </a:lnTo>
                <a:lnTo>
                  <a:pt x="538" y="212"/>
                </a:lnTo>
                <a:lnTo>
                  <a:pt x="538" y="212"/>
                </a:lnTo>
                <a:lnTo>
                  <a:pt x="538" y="212"/>
                </a:lnTo>
                <a:lnTo>
                  <a:pt x="538" y="212"/>
                </a:lnTo>
                <a:lnTo>
                  <a:pt x="539" y="212"/>
                </a:lnTo>
                <a:lnTo>
                  <a:pt x="539" y="212"/>
                </a:lnTo>
                <a:lnTo>
                  <a:pt x="539" y="212"/>
                </a:lnTo>
                <a:lnTo>
                  <a:pt x="539" y="212"/>
                </a:lnTo>
                <a:lnTo>
                  <a:pt x="539" y="212"/>
                </a:lnTo>
                <a:lnTo>
                  <a:pt x="539" y="212"/>
                </a:lnTo>
                <a:lnTo>
                  <a:pt x="539" y="212"/>
                </a:lnTo>
                <a:lnTo>
                  <a:pt x="540" y="212"/>
                </a:lnTo>
                <a:lnTo>
                  <a:pt x="540" y="211"/>
                </a:lnTo>
                <a:lnTo>
                  <a:pt x="540" y="211"/>
                </a:lnTo>
                <a:lnTo>
                  <a:pt x="540" y="211"/>
                </a:lnTo>
                <a:lnTo>
                  <a:pt x="540" y="211"/>
                </a:lnTo>
                <a:lnTo>
                  <a:pt x="540" y="211"/>
                </a:lnTo>
                <a:lnTo>
                  <a:pt x="540" y="211"/>
                </a:lnTo>
                <a:lnTo>
                  <a:pt x="541" y="211"/>
                </a:lnTo>
                <a:lnTo>
                  <a:pt x="541" y="211"/>
                </a:lnTo>
                <a:lnTo>
                  <a:pt x="541" y="211"/>
                </a:lnTo>
                <a:lnTo>
                  <a:pt x="541" y="211"/>
                </a:lnTo>
                <a:lnTo>
                  <a:pt x="541" y="211"/>
                </a:lnTo>
                <a:lnTo>
                  <a:pt x="541" y="211"/>
                </a:lnTo>
                <a:lnTo>
                  <a:pt x="541" y="211"/>
                </a:lnTo>
                <a:lnTo>
                  <a:pt x="542" y="210"/>
                </a:lnTo>
                <a:lnTo>
                  <a:pt x="542" y="210"/>
                </a:lnTo>
                <a:lnTo>
                  <a:pt x="542" y="210"/>
                </a:lnTo>
                <a:lnTo>
                  <a:pt x="542" y="210"/>
                </a:lnTo>
                <a:lnTo>
                  <a:pt x="542" y="210"/>
                </a:lnTo>
                <a:lnTo>
                  <a:pt x="542" y="210"/>
                </a:lnTo>
                <a:lnTo>
                  <a:pt x="542" y="210"/>
                </a:lnTo>
                <a:lnTo>
                  <a:pt x="543" y="210"/>
                </a:lnTo>
                <a:lnTo>
                  <a:pt x="543" y="210"/>
                </a:lnTo>
                <a:lnTo>
                  <a:pt x="543" y="210"/>
                </a:lnTo>
                <a:lnTo>
                  <a:pt x="543" y="210"/>
                </a:lnTo>
                <a:lnTo>
                  <a:pt x="543" y="209"/>
                </a:lnTo>
                <a:lnTo>
                  <a:pt x="543" y="209"/>
                </a:lnTo>
                <a:lnTo>
                  <a:pt x="543" y="209"/>
                </a:lnTo>
                <a:lnTo>
                  <a:pt x="543" y="209"/>
                </a:lnTo>
                <a:lnTo>
                  <a:pt x="544" y="209"/>
                </a:lnTo>
                <a:lnTo>
                  <a:pt x="544" y="209"/>
                </a:lnTo>
                <a:lnTo>
                  <a:pt x="544" y="209"/>
                </a:lnTo>
                <a:lnTo>
                  <a:pt x="544" y="209"/>
                </a:lnTo>
                <a:lnTo>
                  <a:pt x="544" y="209"/>
                </a:lnTo>
                <a:lnTo>
                  <a:pt x="544" y="209"/>
                </a:lnTo>
                <a:lnTo>
                  <a:pt x="544" y="209"/>
                </a:lnTo>
                <a:lnTo>
                  <a:pt x="544" y="207"/>
                </a:lnTo>
                <a:lnTo>
                  <a:pt x="546" y="207"/>
                </a:lnTo>
                <a:lnTo>
                  <a:pt x="546" y="207"/>
                </a:lnTo>
                <a:lnTo>
                  <a:pt x="546" y="207"/>
                </a:lnTo>
                <a:lnTo>
                  <a:pt x="546" y="207"/>
                </a:lnTo>
                <a:lnTo>
                  <a:pt x="546" y="207"/>
                </a:lnTo>
                <a:lnTo>
                  <a:pt x="546" y="207"/>
                </a:lnTo>
                <a:lnTo>
                  <a:pt x="546" y="207"/>
                </a:lnTo>
                <a:lnTo>
                  <a:pt x="546" y="207"/>
                </a:lnTo>
                <a:lnTo>
                  <a:pt x="547" y="207"/>
                </a:lnTo>
                <a:lnTo>
                  <a:pt x="547" y="206"/>
                </a:lnTo>
                <a:lnTo>
                  <a:pt x="547" y="206"/>
                </a:lnTo>
                <a:lnTo>
                  <a:pt x="547" y="206"/>
                </a:lnTo>
                <a:lnTo>
                  <a:pt x="547" y="206"/>
                </a:lnTo>
                <a:lnTo>
                  <a:pt x="547" y="206"/>
                </a:lnTo>
                <a:lnTo>
                  <a:pt x="547" y="206"/>
                </a:lnTo>
                <a:lnTo>
                  <a:pt x="547" y="206"/>
                </a:lnTo>
                <a:lnTo>
                  <a:pt x="547" y="206"/>
                </a:lnTo>
                <a:lnTo>
                  <a:pt x="548" y="206"/>
                </a:lnTo>
                <a:lnTo>
                  <a:pt x="548" y="205"/>
                </a:lnTo>
                <a:lnTo>
                  <a:pt x="548" y="205"/>
                </a:lnTo>
                <a:lnTo>
                  <a:pt x="548" y="205"/>
                </a:lnTo>
                <a:lnTo>
                  <a:pt x="548" y="205"/>
                </a:lnTo>
                <a:lnTo>
                  <a:pt x="548" y="205"/>
                </a:lnTo>
                <a:lnTo>
                  <a:pt x="548" y="205"/>
                </a:lnTo>
                <a:lnTo>
                  <a:pt x="548" y="205"/>
                </a:lnTo>
                <a:lnTo>
                  <a:pt x="548" y="205"/>
                </a:lnTo>
                <a:lnTo>
                  <a:pt x="549" y="204"/>
                </a:lnTo>
                <a:lnTo>
                  <a:pt x="549" y="204"/>
                </a:lnTo>
                <a:lnTo>
                  <a:pt x="549" y="204"/>
                </a:lnTo>
                <a:lnTo>
                  <a:pt x="549" y="204"/>
                </a:lnTo>
                <a:lnTo>
                  <a:pt x="549" y="204"/>
                </a:lnTo>
                <a:lnTo>
                  <a:pt x="549" y="204"/>
                </a:lnTo>
                <a:lnTo>
                  <a:pt x="549" y="204"/>
                </a:lnTo>
                <a:lnTo>
                  <a:pt x="549" y="204"/>
                </a:lnTo>
                <a:lnTo>
                  <a:pt x="549" y="204"/>
                </a:lnTo>
                <a:lnTo>
                  <a:pt x="549" y="203"/>
                </a:lnTo>
                <a:lnTo>
                  <a:pt x="550" y="203"/>
                </a:lnTo>
                <a:lnTo>
                  <a:pt x="550" y="203"/>
                </a:lnTo>
                <a:lnTo>
                  <a:pt x="550" y="203"/>
                </a:lnTo>
                <a:lnTo>
                  <a:pt x="550" y="203"/>
                </a:lnTo>
                <a:lnTo>
                  <a:pt x="550" y="203"/>
                </a:lnTo>
                <a:lnTo>
                  <a:pt x="550" y="203"/>
                </a:lnTo>
                <a:lnTo>
                  <a:pt x="550" y="203"/>
                </a:lnTo>
                <a:lnTo>
                  <a:pt x="550" y="202"/>
                </a:lnTo>
                <a:lnTo>
                  <a:pt x="550" y="202"/>
                </a:lnTo>
                <a:lnTo>
                  <a:pt x="550" y="202"/>
                </a:lnTo>
                <a:lnTo>
                  <a:pt x="550" y="202"/>
                </a:lnTo>
                <a:lnTo>
                  <a:pt x="551" y="202"/>
                </a:lnTo>
                <a:lnTo>
                  <a:pt x="551" y="202"/>
                </a:lnTo>
                <a:lnTo>
                  <a:pt x="551" y="202"/>
                </a:lnTo>
                <a:lnTo>
                  <a:pt x="551" y="201"/>
                </a:lnTo>
                <a:lnTo>
                  <a:pt x="551" y="201"/>
                </a:lnTo>
                <a:lnTo>
                  <a:pt x="551" y="201"/>
                </a:lnTo>
                <a:lnTo>
                  <a:pt x="551" y="201"/>
                </a:lnTo>
                <a:lnTo>
                  <a:pt x="551" y="201"/>
                </a:lnTo>
                <a:lnTo>
                  <a:pt x="551" y="201"/>
                </a:lnTo>
                <a:lnTo>
                  <a:pt x="551" y="201"/>
                </a:lnTo>
                <a:lnTo>
                  <a:pt x="551" y="201"/>
                </a:lnTo>
                <a:lnTo>
                  <a:pt x="552" y="200"/>
                </a:lnTo>
                <a:lnTo>
                  <a:pt x="552" y="200"/>
                </a:lnTo>
                <a:lnTo>
                  <a:pt x="552" y="200"/>
                </a:lnTo>
                <a:lnTo>
                  <a:pt x="552" y="200"/>
                </a:lnTo>
                <a:lnTo>
                  <a:pt x="552" y="200"/>
                </a:lnTo>
                <a:lnTo>
                  <a:pt x="552" y="200"/>
                </a:lnTo>
                <a:lnTo>
                  <a:pt x="552" y="200"/>
                </a:lnTo>
                <a:lnTo>
                  <a:pt x="552" y="198"/>
                </a:lnTo>
                <a:lnTo>
                  <a:pt x="552" y="198"/>
                </a:lnTo>
                <a:lnTo>
                  <a:pt x="552" y="198"/>
                </a:lnTo>
                <a:lnTo>
                  <a:pt x="552" y="198"/>
                </a:lnTo>
                <a:lnTo>
                  <a:pt x="552" y="198"/>
                </a:lnTo>
                <a:lnTo>
                  <a:pt x="552" y="198"/>
                </a:lnTo>
                <a:lnTo>
                  <a:pt x="552" y="198"/>
                </a:lnTo>
                <a:lnTo>
                  <a:pt x="553" y="197"/>
                </a:lnTo>
                <a:lnTo>
                  <a:pt x="553" y="197"/>
                </a:lnTo>
                <a:lnTo>
                  <a:pt x="553" y="197"/>
                </a:lnTo>
                <a:lnTo>
                  <a:pt x="553" y="197"/>
                </a:lnTo>
                <a:lnTo>
                  <a:pt x="553" y="197"/>
                </a:lnTo>
                <a:lnTo>
                  <a:pt x="553" y="197"/>
                </a:lnTo>
                <a:lnTo>
                  <a:pt x="553" y="197"/>
                </a:lnTo>
                <a:lnTo>
                  <a:pt x="553" y="196"/>
                </a:lnTo>
                <a:lnTo>
                  <a:pt x="553" y="196"/>
                </a:lnTo>
                <a:lnTo>
                  <a:pt x="553" y="196"/>
                </a:lnTo>
                <a:lnTo>
                  <a:pt x="553" y="196"/>
                </a:lnTo>
                <a:lnTo>
                  <a:pt x="553" y="196"/>
                </a:lnTo>
                <a:lnTo>
                  <a:pt x="553" y="196"/>
                </a:lnTo>
                <a:lnTo>
                  <a:pt x="553" y="196"/>
                </a:lnTo>
                <a:lnTo>
                  <a:pt x="553" y="195"/>
                </a:lnTo>
                <a:lnTo>
                  <a:pt x="555" y="195"/>
                </a:lnTo>
                <a:lnTo>
                  <a:pt x="555" y="195"/>
                </a:lnTo>
                <a:lnTo>
                  <a:pt x="555" y="195"/>
                </a:lnTo>
                <a:lnTo>
                  <a:pt x="555" y="195"/>
                </a:lnTo>
                <a:lnTo>
                  <a:pt x="555" y="195"/>
                </a:lnTo>
                <a:lnTo>
                  <a:pt x="555" y="194"/>
                </a:lnTo>
                <a:lnTo>
                  <a:pt x="555" y="194"/>
                </a:lnTo>
                <a:lnTo>
                  <a:pt x="555" y="194"/>
                </a:lnTo>
                <a:lnTo>
                  <a:pt x="555" y="194"/>
                </a:lnTo>
                <a:lnTo>
                  <a:pt x="555" y="194"/>
                </a:lnTo>
                <a:lnTo>
                  <a:pt x="555" y="194"/>
                </a:lnTo>
                <a:lnTo>
                  <a:pt x="555" y="194"/>
                </a:lnTo>
                <a:lnTo>
                  <a:pt x="555" y="193"/>
                </a:lnTo>
                <a:lnTo>
                  <a:pt x="555" y="193"/>
                </a:lnTo>
                <a:lnTo>
                  <a:pt x="555" y="193"/>
                </a:lnTo>
                <a:lnTo>
                  <a:pt x="555" y="193"/>
                </a:lnTo>
                <a:lnTo>
                  <a:pt x="555" y="193"/>
                </a:lnTo>
                <a:lnTo>
                  <a:pt x="555" y="193"/>
                </a:lnTo>
                <a:lnTo>
                  <a:pt x="555" y="192"/>
                </a:lnTo>
                <a:lnTo>
                  <a:pt x="555" y="192"/>
                </a:lnTo>
                <a:lnTo>
                  <a:pt x="555" y="192"/>
                </a:lnTo>
                <a:lnTo>
                  <a:pt x="555" y="192"/>
                </a:lnTo>
                <a:lnTo>
                  <a:pt x="556" y="192"/>
                </a:lnTo>
                <a:lnTo>
                  <a:pt x="556" y="192"/>
                </a:lnTo>
                <a:lnTo>
                  <a:pt x="556" y="191"/>
                </a:lnTo>
                <a:lnTo>
                  <a:pt x="556" y="191"/>
                </a:lnTo>
                <a:lnTo>
                  <a:pt x="556" y="191"/>
                </a:lnTo>
                <a:lnTo>
                  <a:pt x="556" y="191"/>
                </a:lnTo>
                <a:lnTo>
                  <a:pt x="556" y="191"/>
                </a:lnTo>
                <a:lnTo>
                  <a:pt x="556" y="191"/>
                </a:lnTo>
                <a:lnTo>
                  <a:pt x="556" y="191"/>
                </a:lnTo>
                <a:lnTo>
                  <a:pt x="556" y="189"/>
                </a:lnTo>
                <a:lnTo>
                  <a:pt x="556" y="189"/>
                </a:lnTo>
                <a:lnTo>
                  <a:pt x="556" y="189"/>
                </a:lnTo>
                <a:lnTo>
                  <a:pt x="556" y="189"/>
                </a:lnTo>
                <a:lnTo>
                  <a:pt x="556" y="189"/>
                </a:lnTo>
                <a:lnTo>
                  <a:pt x="556" y="189"/>
                </a:lnTo>
                <a:lnTo>
                  <a:pt x="556" y="188"/>
                </a:lnTo>
                <a:lnTo>
                  <a:pt x="556" y="188"/>
                </a:lnTo>
                <a:lnTo>
                  <a:pt x="556" y="188"/>
                </a:lnTo>
                <a:lnTo>
                  <a:pt x="556" y="188"/>
                </a:lnTo>
                <a:lnTo>
                  <a:pt x="556" y="188"/>
                </a:lnTo>
                <a:lnTo>
                  <a:pt x="556" y="188"/>
                </a:lnTo>
                <a:lnTo>
                  <a:pt x="556" y="187"/>
                </a:lnTo>
                <a:lnTo>
                  <a:pt x="556" y="187"/>
                </a:lnTo>
                <a:lnTo>
                  <a:pt x="556" y="187"/>
                </a:lnTo>
                <a:lnTo>
                  <a:pt x="556" y="187"/>
                </a:lnTo>
                <a:lnTo>
                  <a:pt x="556" y="187"/>
                </a:lnTo>
                <a:lnTo>
                  <a:pt x="556" y="187"/>
                </a:lnTo>
                <a:lnTo>
                  <a:pt x="556" y="186"/>
                </a:lnTo>
                <a:lnTo>
                  <a:pt x="556" y="186"/>
                </a:lnTo>
                <a:lnTo>
                  <a:pt x="556" y="186"/>
                </a:lnTo>
                <a:lnTo>
                  <a:pt x="556" y="186"/>
                </a:lnTo>
                <a:lnTo>
                  <a:pt x="556" y="186"/>
                </a:lnTo>
                <a:lnTo>
                  <a:pt x="556" y="186"/>
                </a:lnTo>
                <a:lnTo>
                  <a:pt x="556" y="185"/>
                </a:lnTo>
                <a:lnTo>
                  <a:pt x="556" y="185"/>
                </a:lnTo>
                <a:lnTo>
                  <a:pt x="556" y="185"/>
                </a:lnTo>
                <a:lnTo>
                  <a:pt x="556" y="185"/>
                </a:lnTo>
                <a:lnTo>
                  <a:pt x="556" y="185"/>
                </a:lnTo>
                <a:lnTo>
                  <a:pt x="556" y="184"/>
                </a:lnTo>
                <a:lnTo>
                  <a:pt x="556" y="184"/>
                </a:lnTo>
                <a:lnTo>
                  <a:pt x="556" y="184"/>
                </a:lnTo>
                <a:lnTo>
                  <a:pt x="556" y="184"/>
                </a:lnTo>
                <a:lnTo>
                  <a:pt x="556" y="184"/>
                </a:lnTo>
                <a:lnTo>
                  <a:pt x="556" y="184"/>
                </a:lnTo>
                <a:lnTo>
                  <a:pt x="556" y="183"/>
                </a:lnTo>
                <a:lnTo>
                  <a:pt x="556" y="183"/>
                </a:lnTo>
                <a:lnTo>
                  <a:pt x="556" y="183"/>
                </a:lnTo>
                <a:lnTo>
                  <a:pt x="556" y="183"/>
                </a:lnTo>
                <a:lnTo>
                  <a:pt x="556" y="183"/>
                </a:lnTo>
                <a:lnTo>
                  <a:pt x="556" y="183"/>
                </a:lnTo>
                <a:lnTo>
                  <a:pt x="556" y="182"/>
                </a:lnTo>
                <a:lnTo>
                  <a:pt x="556" y="182"/>
                </a:lnTo>
                <a:lnTo>
                  <a:pt x="556" y="182"/>
                </a:lnTo>
                <a:lnTo>
                  <a:pt x="556" y="182"/>
                </a:lnTo>
                <a:lnTo>
                  <a:pt x="556" y="182"/>
                </a:lnTo>
                <a:lnTo>
                  <a:pt x="556" y="182"/>
                </a:lnTo>
                <a:lnTo>
                  <a:pt x="556" y="180"/>
                </a:lnTo>
                <a:lnTo>
                  <a:pt x="556" y="180"/>
                </a:lnTo>
                <a:lnTo>
                  <a:pt x="556" y="180"/>
                </a:lnTo>
                <a:lnTo>
                  <a:pt x="556" y="180"/>
                </a:lnTo>
                <a:lnTo>
                  <a:pt x="556" y="180"/>
                </a:lnTo>
                <a:lnTo>
                  <a:pt x="556" y="180"/>
                </a:lnTo>
                <a:lnTo>
                  <a:pt x="556" y="180"/>
                </a:lnTo>
                <a:lnTo>
                  <a:pt x="556" y="179"/>
                </a:lnTo>
                <a:lnTo>
                  <a:pt x="556" y="179"/>
                </a:lnTo>
                <a:lnTo>
                  <a:pt x="556" y="179"/>
                </a:lnTo>
                <a:lnTo>
                  <a:pt x="556" y="179"/>
                </a:lnTo>
                <a:lnTo>
                  <a:pt x="556" y="179"/>
                </a:lnTo>
                <a:lnTo>
                  <a:pt x="556" y="179"/>
                </a:lnTo>
                <a:lnTo>
                  <a:pt x="556" y="178"/>
                </a:lnTo>
                <a:lnTo>
                  <a:pt x="556" y="178"/>
                </a:lnTo>
                <a:lnTo>
                  <a:pt x="555" y="178"/>
                </a:lnTo>
                <a:lnTo>
                  <a:pt x="555" y="178"/>
                </a:lnTo>
                <a:lnTo>
                  <a:pt x="555" y="178"/>
                </a:lnTo>
                <a:lnTo>
                  <a:pt x="555" y="178"/>
                </a:lnTo>
                <a:lnTo>
                  <a:pt x="555" y="177"/>
                </a:lnTo>
                <a:lnTo>
                  <a:pt x="555" y="177"/>
                </a:lnTo>
                <a:lnTo>
                  <a:pt x="555" y="177"/>
                </a:lnTo>
                <a:lnTo>
                  <a:pt x="555" y="177"/>
                </a:lnTo>
                <a:lnTo>
                  <a:pt x="555" y="177"/>
                </a:lnTo>
                <a:lnTo>
                  <a:pt x="555" y="177"/>
                </a:lnTo>
                <a:lnTo>
                  <a:pt x="555" y="176"/>
                </a:lnTo>
                <a:lnTo>
                  <a:pt x="555" y="176"/>
                </a:lnTo>
                <a:lnTo>
                  <a:pt x="555" y="176"/>
                </a:lnTo>
                <a:lnTo>
                  <a:pt x="555" y="176"/>
                </a:lnTo>
                <a:lnTo>
                  <a:pt x="555" y="176"/>
                </a:lnTo>
                <a:lnTo>
                  <a:pt x="555" y="176"/>
                </a:lnTo>
                <a:lnTo>
                  <a:pt x="555" y="176"/>
                </a:lnTo>
                <a:lnTo>
                  <a:pt x="555" y="175"/>
                </a:lnTo>
                <a:lnTo>
                  <a:pt x="555" y="175"/>
                </a:lnTo>
                <a:lnTo>
                  <a:pt x="555" y="175"/>
                </a:lnTo>
                <a:lnTo>
                  <a:pt x="555" y="175"/>
                </a:lnTo>
                <a:lnTo>
                  <a:pt x="555" y="175"/>
                </a:lnTo>
                <a:lnTo>
                  <a:pt x="553" y="175"/>
                </a:lnTo>
                <a:lnTo>
                  <a:pt x="553" y="174"/>
                </a:lnTo>
                <a:lnTo>
                  <a:pt x="553" y="174"/>
                </a:lnTo>
                <a:lnTo>
                  <a:pt x="553" y="174"/>
                </a:lnTo>
                <a:lnTo>
                  <a:pt x="553" y="174"/>
                </a:lnTo>
                <a:lnTo>
                  <a:pt x="553" y="174"/>
                </a:lnTo>
                <a:lnTo>
                  <a:pt x="553" y="174"/>
                </a:lnTo>
                <a:lnTo>
                  <a:pt x="553" y="174"/>
                </a:lnTo>
                <a:lnTo>
                  <a:pt x="553" y="173"/>
                </a:lnTo>
                <a:lnTo>
                  <a:pt x="553" y="173"/>
                </a:lnTo>
                <a:lnTo>
                  <a:pt x="553" y="173"/>
                </a:lnTo>
                <a:lnTo>
                  <a:pt x="553" y="173"/>
                </a:lnTo>
                <a:lnTo>
                  <a:pt x="553" y="173"/>
                </a:lnTo>
                <a:lnTo>
                  <a:pt x="553" y="173"/>
                </a:lnTo>
                <a:lnTo>
                  <a:pt x="553" y="173"/>
                </a:lnTo>
                <a:lnTo>
                  <a:pt x="552" y="171"/>
                </a:lnTo>
                <a:lnTo>
                  <a:pt x="552" y="171"/>
                </a:lnTo>
                <a:lnTo>
                  <a:pt x="552" y="171"/>
                </a:lnTo>
                <a:lnTo>
                  <a:pt x="552" y="171"/>
                </a:lnTo>
                <a:lnTo>
                  <a:pt x="552" y="171"/>
                </a:lnTo>
                <a:lnTo>
                  <a:pt x="552" y="171"/>
                </a:lnTo>
                <a:lnTo>
                  <a:pt x="552" y="171"/>
                </a:lnTo>
                <a:lnTo>
                  <a:pt x="552" y="170"/>
                </a:lnTo>
                <a:lnTo>
                  <a:pt x="552" y="170"/>
                </a:lnTo>
                <a:lnTo>
                  <a:pt x="552" y="170"/>
                </a:lnTo>
                <a:lnTo>
                  <a:pt x="552" y="170"/>
                </a:lnTo>
                <a:lnTo>
                  <a:pt x="552" y="170"/>
                </a:lnTo>
                <a:lnTo>
                  <a:pt x="552" y="170"/>
                </a:lnTo>
                <a:lnTo>
                  <a:pt x="552" y="170"/>
                </a:lnTo>
                <a:lnTo>
                  <a:pt x="551" y="169"/>
                </a:lnTo>
                <a:lnTo>
                  <a:pt x="551" y="169"/>
                </a:lnTo>
                <a:lnTo>
                  <a:pt x="551" y="169"/>
                </a:lnTo>
                <a:lnTo>
                  <a:pt x="551" y="169"/>
                </a:lnTo>
                <a:lnTo>
                  <a:pt x="551" y="169"/>
                </a:lnTo>
                <a:lnTo>
                  <a:pt x="551" y="169"/>
                </a:lnTo>
                <a:lnTo>
                  <a:pt x="551" y="169"/>
                </a:lnTo>
                <a:lnTo>
                  <a:pt x="551" y="169"/>
                </a:lnTo>
                <a:lnTo>
                  <a:pt x="551" y="168"/>
                </a:lnTo>
                <a:lnTo>
                  <a:pt x="551" y="168"/>
                </a:lnTo>
                <a:lnTo>
                  <a:pt x="551" y="168"/>
                </a:lnTo>
                <a:lnTo>
                  <a:pt x="550" y="168"/>
                </a:lnTo>
                <a:lnTo>
                  <a:pt x="550" y="168"/>
                </a:lnTo>
                <a:lnTo>
                  <a:pt x="550" y="168"/>
                </a:lnTo>
                <a:lnTo>
                  <a:pt x="550" y="168"/>
                </a:lnTo>
                <a:lnTo>
                  <a:pt x="550" y="167"/>
                </a:lnTo>
                <a:lnTo>
                  <a:pt x="550" y="167"/>
                </a:lnTo>
                <a:lnTo>
                  <a:pt x="550" y="167"/>
                </a:lnTo>
                <a:lnTo>
                  <a:pt x="550" y="167"/>
                </a:lnTo>
                <a:lnTo>
                  <a:pt x="550" y="167"/>
                </a:lnTo>
                <a:lnTo>
                  <a:pt x="550" y="167"/>
                </a:lnTo>
                <a:lnTo>
                  <a:pt x="550" y="167"/>
                </a:lnTo>
                <a:lnTo>
                  <a:pt x="549" y="167"/>
                </a:lnTo>
                <a:lnTo>
                  <a:pt x="549" y="166"/>
                </a:lnTo>
                <a:lnTo>
                  <a:pt x="549" y="166"/>
                </a:lnTo>
                <a:lnTo>
                  <a:pt x="549" y="166"/>
                </a:lnTo>
                <a:lnTo>
                  <a:pt x="549" y="166"/>
                </a:lnTo>
                <a:lnTo>
                  <a:pt x="549" y="166"/>
                </a:lnTo>
                <a:lnTo>
                  <a:pt x="549" y="166"/>
                </a:lnTo>
                <a:lnTo>
                  <a:pt x="549" y="166"/>
                </a:lnTo>
                <a:lnTo>
                  <a:pt x="549" y="166"/>
                </a:lnTo>
                <a:lnTo>
                  <a:pt x="549" y="166"/>
                </a:lnTo>
                <a:lnTo>
                  <a:pt x="548" y="165"/>
                </a:lnTo>
                <a:lnTo>
                  <a:pt x="548" y="165"/>
                </a:lnTo>
                <a:lnTo>
                  <a:pt x="548" y="165"/>
                </a:lnTo>
                <a:lnTo>
                  <a:pt x="548" y="165"/>
                </a:lnTo>
                <a:lnTo>
                  <a:pt x="548" y="165"/>
                </a:lnTo>
                <a:lnTo>
                  <a:pt x="548" y="165"/>
                </a:lnTo>
                <a:lnTo>
                  <a:pt x="548" y="165"/>
                </a:lnTo>
                <a:lnTo>
                  <a:pt x="548" y="165"/>
                </a:lnTo>
                <a:lnTo>
                  <a:pt x="548" y="163"/>
                </a:lnTo>
                <a:lnTo>
                  <a:pt x="547" y="163"/>
                </a:lnTo>
                <a:lnTo>
                  <a:pt x="547" y="163"/>
                </a:lnTo>
                <a:lnTo>
                  <a:pt x="547" y="163"/>
                </a:lnTo>
                <a:lnTo>
                  <a:pt x="547" y="163"/>
                </a:lnTo>
                <a:lnTo>
                  <a:pt x="547" y="163"/>
                </a:lnTo>
                <a:lnTo>
                  <a:pt x="547" y="163"/>
                </a:lnTo>
                <a:lnTo>
                  <a:pt x="547" y="163"/>
                </a:lnTo>
                <a:lnTo>
                  <a:pt x="547" y="163"/>
                </a:lnTo>
                <a:lnTo>
                  <a:pt x="547" y="162"/>
                </a:lnTo>
                <a:lnTo>
                  <a:pt x="546" y="162"/>
                </a:lnTo>
                <a:lnTo>
                  <a:pt x="546" y="162"/>
                </a:lnTo>
                <a:lnTo>
                  <a:pt x="546" y="162"/>
                </a:lnTo>
                <a:lnTo>
                  <a:pt x="546" y="162"/>
                </a:lnTo>
                <a:lnTo>
                  <a:pt x="546" y="162"/>
                </a:lnTo>
                <a:lnTo>
                  <a:pt x="546" y="162"/>
                </a:lnTo>
                <a:lnTo>
                  <a:pt x="546" y="162"/>
                </a:lnTo>
                <a:lnTo>
                  <a:pt x="546" y="162"/>
                </a:lnTo>
                <a:lnTo>
                  <a:pt x="544" y="162"/>
                </a:lnTo>
                <a:lnTo>
                  <a:pt x="544" y="161"/>
                </a:lnTo>
                <a:lnTo>
                  <a:pt x="544" y="161"/>
                </a:lnTo>
                <a:lnTo>
                  <a:pt x="544" y="161"/>
                </a:lnTo>
                <a:lnTo>
                  <a:pt x="544" y="161"/>
                </a:lnTo>
                <a:lnTo>
                  <a:pt x="544" y="161"/>
                </a:lnTo>
                <a:lnTo>
                  <a:pt x="544" y="161"/>
                </a:lnTo>
                <a:lnTo>
                  <a:pt x="544" y="161"/>
                </a:lnTo>
                <a:lnTo>
                  <a:pt x="543" y="161"/>
                </a:lnTo>
                <a:lnTo>
                  <a:pt x="543" y="161"/>
                </a:lnTo>
                <a:lnTo>
                  <a:pt x="543" y="161"/>
                </a:lnTo>
                <a:lnTo>
                  <a:pt x="543" y="161"/>
                </a:lnTo>
                <a:lnTo>
                  <a:pt x="543" y="160"/>
                </a:lnTo>
                <a:lnTo>
                  <a:pt x="543" y="160"/>
                </a:lnTo>
                <a:lnTo>
                  <a:pt x="543" y="160"/>
                </a:lnTo>
                <a:lnTo>
                  <a:pt x="543" y="160"/>
                </a:lnTo>
                <a:lnTo>
                  <a:pt x="542" y="160"/>
                </a:lnTo>
                <a:lnTo>
                  <a:pt x="542" y="160"/>
                </a:lnTo>
                <a:lnTo>
                  <a:pt x="542" y="160"/>
                </a:lnTo>
                <a:lnTo>
                  <a:pt x="542" y="160"/>
                </a:lnTo>
                <a:lnTo>
                  <a:pt x="542" y="160"/>
                </a:lnTo>
                <a:lnTo>
                  <a:pt x="542" y="160"/>
                </a:lnTo>
                <a:lnTo>
                  <a:pt x="542" y="160"/>
                </a:lnTo>
                <a:lnTo>
                  <a:pt x="541" y="159"/>
                </a:lnTo>
                <a:lnTo>
                  <a:pt x="541" y="159"/>
                </a:lnTo>
                <a:lnTo>
                  <a:pt x="541" y="159"/>
                </a:lnTo>
                <a:lnTo>
                  <a:pt x="541" y="159"/>
                </a:lnTo>
                <a:lnTo>
                  <a:pt x="541" y="159"/>
                </a:lnTo>
                <a:lnTo>
                  <a:pt x="541" y="159"/>
                </a:lnTo>
                <a:lnTo>
                  <a:pt x="541" y="159"/>
                </a:lnTo>
                <a:lnTo>
                  <a:pt x="540" y="159"/>
                </a:lnTo>
                <a:lnTo>
                  <a:pt x="540" y="159"/>
                </a:lnTo>
                <a:lnTo>
                  <a:pt x="540" y="159"/>
                </a:lnTo>
                <a:lnTo>
                  <a:pt x="540" y="159"/>
                </a:lnTo>
                <a:lnTo>
                  <a:pt x="540" y="159"/>
                </a:lnTo>
                <a:lnTo>
                  <a:pt x="540" y="159"/>
                </a:lnTo>
                <a:lnTo>
                  <a:pt x="540" y="158"/>
                </a:lnTo>
                <a:lnTo>
                  <a:pt x="539" y="158"/>
                </a:lnTo>
                <a:lnTo>
                  <a:pt x="539" y="158"/>
                </a:lnTo>
                <a:lnTo>
                  <a:pt x="539" y="158"/>
                </a:lnTo>
                <a:lnTo>
                  <a:pt x="539" y="158"/>
                </a:lnTo>
                <a:lnTo>
                  <a:pt x="539" y="158"/>
                </a:lnTo>
                <a:lnTo>
                  <a:pt x="539" y="158"/>
                </a:lnTo>
                <a:lnTo>
                  <a:pt x="539" y="158"/>
                </a:lnTo>
                <a:lnTo>
                  <a:pt x="538" y="158"/>
                </a:lnTo>
                <a:lnTo>
                  <a:pt x="538" y="158"/>
                </a:lnTo>
                <a:lnTo>
                  <a:pt x="538" y="158"/>
                </a:lnTo>
                <a:lnTo>
                  <a:pt x="538" y="158"/>
                </a:lnTo>
                <a:lnTo>
                  <a:pt x="538" y="158"/>
                </a:lnTo>
                <a:lnTo>
                  <a:pt x="538" y="158"/>
                </a:lnTo>
                <a:lnTo>
                  <a:pt x="538" y="158"/>
                </a:lnTo>
                <a:lnTo>
                  <a:pt x="537" y="157"/>
                </a:lnTo>
                <a:lnTo>
                  <a:pt x="537" y="157"/>
                </a:lnTo>
                <a:lnTo>
                  <a:pt x="537" y="157"/>
                </a:lnTo>
                <a:lnTo>
                  <a:pt x="537" y="157"/>
                </a:lnTo>
                <a:lnTo>
                  <a:pt x="537" y="157"/>
                </a:lnTo>
                <a:lnTo>
                  <a:pt x="537" y="157"/>
                </a:lnTo>
                <a:lnTo>
                  <a:pt x="537" y="157"/>
                </a:lnTo>
                <a:lnTo>
                  <a:pt x="535" y="157"/>
                </a:lnTo>
                <a:lnTo>
                  <a:pt x="535" y="157"/>
                </a:lnTo>
                <a:lnTo>
                  <a:pt x="535" y="157"/>
                </a:lnTo>
                <a:lnTo>
                  <a:pt x="535" y="157"/>
                </a:lnTo>
                <a:lnTo>
                  <a:pt x="535" y="157"/>
                </a:lnTo>
                <a:lnTo>
                  <a:pt x="535" y="157"/>
                </a:lnTo>
                <a:lnTo>
                  <a:pt x="534" y="157"/>
                </a:lnTo>
                <a:lnTo>
                  <a:pt x="534" y="157"/>
                </a:lnTo>
                <a:lnTo>
                  <a:pt x="534" y="157"/>
                </a:lnTo>
                <a:lnTo>
                  <a:pt x="534" y="157"/>
                </a:lnTo>
                <a:lnTo>
                  <a:pt x="534" y="157"/>
                </a:lnTo>
                <a:lnTo>
                  <a:pt x="534" y="157"/>
                </a:lnTo>
                <a:lnTo>
                  <a:pt x="534" y="157"/>
                </a:lnTo>
                <a:lnTo>
                  <a:pt x="533" y="156"/>
                </a:lnTo>
                <a:lnTo>
                  <a:pt x="533" y="156"/>
                </a:lnTo>
                <a:lnTo>
                  <a:pt x="533" y="156"/>
                </a:lnTo>
                <a:lnTo>
                  <a:pt x="533" y="156"/>
                </a:lnTo>
                <a:lnTo>
                  <a:pt x="533" y="156"/>
                </a:lnTo>
                <a:lnTo>
                  <a:pt x="533" y="156"/>
                </a:lnTo>
                <a:lnTo>
                  <a:pt x="532" y="156"/>
                </a:lnTo>
                <a:lnTo>
                  <a:pt x="532" y="156"/>
                </a:lnTo>
                <a:lnTo>
                  <a:pt x="532" y="156"/>
                </a:lnTo>
                <a:lnTo>
                  <a:pt x="532" y="156"/>
                </a:lnTo>
                <a:lnTo>
                  <a:pt x="532" y="156"/>
                </a:lnTo>
                <a:lnTo>
                  <a:pt x="532" y="156"/>
                </a:lnTo>
                <a:lnTo>
                  <a:pt x="531" y="156"/>
                </a:lnTo>
                <a:lnTo>
                  <a:pt x="531" y="156"/>
                </a:lnTo>
                <a:lnTo>
                  <a:pt x="531" y="156"/>
                </a:lnTo>
                <a:lnTo>
                  <a:pt x="531" y="156"/>
                </a:lnTo>
                <a:lnTo>
                  <a:pt x="531" y="156"/>
                </a:lnTo>
                <a:lnTo>
                  <a:pt x="531" y="156"/>
                </a:lnTo>
                <a:lnTo>
                  <a:pt x="530" y="156"/>
                </a:lnTo>
                <a:lnTo>
                  <a:pt x="530" y="156"/>
                </a:lnTo>
                <a:lnTo>
                  <a:pt x="530" y="156"/>
                </a:lnTo>
                <a:lnTo>
                  <a:pt x="530" y="156"/>
                </a:lnTo>
                <a:lnTo>
                  <a:pt x="530" y="156"/>
                </a:lnTo>
                <a:lnTo>
                  <a:pt x="530" y="156"/>
                </a:lnTo>
                <a:lnTo>
                  <a:pt x="529" y="156"/>
                </a:lnTo>
                <a:lnTo>
                  <a:pt x="529" y="156"/>
                </a:lnTo>
                <a:lnTo>
                  <a:pt x="529" y="156"/>
                </a:lnTo>
                <a:lnTo>
                  <a:pt x="529" y="156"/>
                </a:lnTo>
                <a:lnTo>
                  <a:pt x="529" y="156"/>
                </a:lnTo>
                <a:lnTo>
                  <a:pt x="529" y="156"/>
                </a:lnTo>
                <a:lnTo>
                  <a:pt x="528" y="156"/>
                </a:lnTo>
                <a:lnTo>
                  <a:pt x="528" y="156"/>
                </a:lnTo>
                <a:lnTo>
                  <a:pt x="528" y="156"/>
                </a:lnTo>
                <a:lnTo>
                  <a:pt x="528" y="156"/>
                </a:lnTo>
                <a:lnTo>
                  <a:pt x="528" y="156"/>
                </a:lnTo>
                <a:lnTo>
                  <a:pt x="528" y="156"/>
                </a:lnTo>
                <a:lnTo>
                  <a:pt x="526" y="156"/>
                </a:lnTo>
                <a:lnTo>
                  <a:pt x="526" y="156"/>
                </a:lnTo>
                <a:lnTo>
                  <a:pt x="526" y="156"/>
                </a:lnTo>
                <a:lnTo>
                  <a:pt x="526" y="156"/>
                </a:lnTo>
                <a:lnTo>
                  <a:pt x="526" y="156"/>
                </a:lnTo>
                <a:lnTo>
                  <a:pt x="526" y="156"/>
                </a:lnTo>
                <a:close/>
                <a:moveTo>
                  <a:pt x="489" y="182"/>
                </a:moveTo>
                <a:lnTo>
                  <a:pt x="489" y="180"/>
                </a:lnTo>
                <a:lnTo>
                  <a:pt x="489" y="180"/>
                </a:lnTo>
                <a:lnTo>
                  <a:pt x="489" y="180"/>
                </a:lnTo>
                <a:lnTo>
                  <a:pt x="489" y="180"/>
                </a:lnTo>
                <a:lnTo>
                  <a:pt x="489" y="180"/>
                </a:lnTo>
                <a:lnTo>
                  <a:pt x="489" y="179"/>
                </a:lnTo>
                <a:lnTo>
                  <a:pt x="489" y="179"/>
                </a:lnTo>
                <a:lnTo>
                  <a:pt x="489" y="179"/>
                </a:lnTo>
                <a:lnTo>
                  <a:pt x="489" y="179"/>
                </a:lnTo>
                <a:lnTo>
                  <a:pt x="489" y="179"/>
                </a:lnTo>
                <a:lnTo>
                  <a:pt x="489" y="178"/>
                </a:lnTo>
                <a:lnTo>
                  <a:pt x="489" y="178"/>
                </a:lnTo>
                <a:lnTo>
                  <a:pt x="489" y="178"/>
                </a:lnTo>
                <a:lnTo>
                  <a:pt x="489" y="178"/>
                </a:lnTo>
                <a:lnTo>
                  <a:pt x="489" y="177"/>
                </a:lnTo>
                <a:lnTo>
                  <a:pt x="489" y="177"/>
                </a:lnTo>
                <a:lnTo>
                  <a:pt x="489" y="177"/>
                </a:lnTo>
                <a:lnTo>
                  <a:pt x="489" y="177"/>
                </a:lnTo>
                <a:lnTo>
                  <a:pt x="489" y="177"/>
                </a:lnTo>
                <a:lnTo>
                  <a:pt x="489" y="176"/>
                </a:lnTo>
                <a:lnTo>
                  <a:pt x="489" y="176"/>
                </a:lnTo>
                <a:lnTo>
                  <a:pt x="489" y="176"/>
                </a:lnTo>
                <a:lnTo>
                  <a:pt x="489" y="176"/>
                </a:lnTo>
                <a:lnTo>
                  <a:pt x="489" y="176"/>
                </a:lnTo>
                <a:lnTo>
                  <a:pt x="490" y="175"/>
                </a:lnTo>
                <a:lnTo>
                  <a:pt x="490" y="175"/>
                </a:lnTo>
                <a:lnTo>
                  <a:pt x="490" y="175"/>
                </a:lnTo>
                <a:lnTo>
                  <a:pt x="490" y="175"/>
                </a:lnTo>
                <a:lnTo>
                  <a:pt x="490" y="175"/>
                </a:lnTo>
                <a:lnTo>
                  <a:pt x="490" y="174"/>
                </a:lnTo>
                <a:lnTo>
                  <a:pt x="490" y="174"/>
                </a:lnTo>
                <a:lnTo>
                  <a:pt x="490" y="174"/>
                </a:lnTo>
                <a:lnTo>
                  <a:pt x="490" y="174"/>
                </a:lnTo>
                <a:lnTo>
                  <a:pt x="490" y="174"/>
                </a:lnTo>
                <a:lnTo>
                  <a:pt x="490" y="173"/>
                </a:lnTo>
                <a:lnTo>
                  <a:pt x="490" y="173"/>
                </a:lnTo>
                <a:lnTo>
                  <a:pt x="490" y="173"/>
                </a:lnTo>
                <a:lnTo>
                  <a:pt x="490" y="173"/>
                </a:lnTo>
                <a:lnTo>
                  <a:pt x="490" y="173"/>
                </a:lnTo>
                <a:lnTo>
                  <a:pt x="490" y="173"/>
                </a:lnTo>
                <a:lnTo>
                  <a:pt x="491" y="171"/>
                </a:lnTo>
                <a:lnTo>
                  <a:pt x="491" y="171"/>
                </a:lnTo>
                <a:lnTo>
                  <a:pt x="491" y="171"/>
                </a:lnTo>
                <a:lnTo>
                  <a:pt x="491" y="171"/>
                </a:lnTo>
                <a:lnTo>
                  <a:pt x="491" y="171"/>
                </a:lnTo>
                <a:lnTo>
                  <a:pt x="491" y="170"/>
                </a:lnTo>
                <a:lnTo>
                  <a:pt x="491" y="170"/>
                </a:lnTo>
                <a:lnTo>
                  <a:pt x="491" y="170"/>
                </a:lnTo>
                <a:lnTo>
                  <a:pt x="491" y="170"/>
                </a:lnTo>
                <a:lnTo>
                  <a:pt x="491" y="170"/>
                </a:lnTo>
                <a:lnTo>
                  <a:pt x="491" y="169"/>
                </a:lnTo>
                <a:lnTo>
                  <a:pt x="491" y="169"/>
                </a:lnTo>
                <a:lnTo>
                  <a:pt x="491" y="169"/>
                </a:lnTo>
                <a:lnTo>
                  <a:pt x="493" y="169"/>
                </a:lnTo>
                <a:lnTo>
                  <a:pt x="493" y="169"/>
                </a:lnTo>
                <a:lnTo>
                  <a:pt x="493" y="169"/>
                </a:lnTo>
                <a:lnTo>
                  <a:pt x="493" y="168"/>
                </a:lnTo>
                <a:lnTo>
                  <a:pt x="493" y="168"/>
                </a:lnTo>
                <a:lnTo>
                  <a:pt x="493" y="168"/>
                </a:lnTo>
                <a:lnTo>
                  <a:pt x="493" y="168"/>
                </a:lnTo>
                <a:lnTo>
                  <a:pt x="493" y="168"/>
                </a:lnTo>
                <a:lnTo>
                  <a:pt x="493" y="167"/>
                </a:lnTo>
                <a:lnTo>
                  <a:pt x="493" y="167"/>
                </a:lnTo>
                <a:lnTo>
                  <a:pt x="493" y="167"/>
                </a:lnTo>
                <a:lnTo>
                  <a:pt x="494" y="167"/>
                </a:lnTo>
                <a:lnTo>
                  <a:pt x="494" y="167"/>
                </a:lnTo>
                <a:lnTo>
                  <a:pt x="494" y="167"/>
                </a:lnTo>
                <a:lnTo>
                  <a:pt x="494" y="166"/>
                </a:lnTo>
                <a:lnTo>
                  <a:pt x="494" y="166"/>
                </a:lnTo>
                <a:lnTo>
                  <a:pt x="494" y="166"/>
                </a:lnTo>
                <a:lnTo>
                  <a:pt x="494" y="166"/>
                </a:lnTo>
                <a:lnTo>
                  <a:pt x="494" y="166"/>
                </a:lnTo>
                <a:lnTo>
                  <a:pt x="494" y="166"/>
                </a:lnTo>
                <a:lnTo>
                  <a:pt x="494" y="165"/>
                </a:lnTo>
                <a:lnTo>
                  <a:pt x="495" y="165"/>
                </a:lnTo>
                <a:lnTo>
                  <a:pt x="495" y="165"/>
                </a:lnTo>
                <a:lnTo>
                  <a:pt x="495" y="165"/>
                </a:lnTo>
                <a:lnTo>
                  <a:pt x="495" y="165"/>
                </a:lnTo>
                <a:lnTo>
                  <a:pt x="495" y="163"/>
                </a:lnTo>
                <a:lnTo>
                  <a:pt x="495" y="163"/>
                </a:lnTo>
                <a:lnTo>
                  <a:pt x="495" y="163"/>
                </a:lnTo>
                <a:lnTo>
                  <a:pt x="495" y="163"/>
                </a:lnTo>
                <a:lnTo>
                  <a:pt x="495" y="163"/>
                </a:lnTo>
                <a:lnTo>
                  <a:pt x="496" y="163"/>
                </a:lnTo>
                <a:lnTo>
                  <a:pt x="496" y="163"/>
                </a:lnTo>
                <a:lnTo>
                  <a:pt x="496" y="162"/>
                </a:lnTo>
                <a:lnTo>
                  <a:pt x="496" y="162"/>
                </a:lnTo>
                <a:lnTo>
                  <a:pt x="496" y="162"/>
                </a:lnTo>
                <a:lnTo>
                  <a:pt x="496" y="162"/>
                </a:lnTo>
                <a:lnTo>
                  <a:pt x="496" y="162"/>
                </a:lnTo>
                <a:lnTo>
                  <a:pt x="496" y="162"/>
                </a:lnTo>
                <a:lnTo>
                  <a:pt x="497" y="161"/>
                </a:lnTo>
                <a:lnTo>
                  <a:pt x="497" y="161"/>
                </a:lnTo>
                <a:lnTo>
                  <a:pt x="497" y="161"/>
                </a:lnTo>
                <a:lnTo>
                  <a:pt x="497" y="161"/>
                </a:lnTo>
                <a:lnTo>
                  <a:pt x="497" y="161"/>
                </a:lnTo>
                <a:lnTo>
                  <a:pt x="497" y="161"/>
                </a:lnTo>
                <a:lnTo>
                  <a:pt x="497" y="160"/>
                </a:lnTo>
                <a:lnTo>
                  <a:pt x="497" y="160"/>
                </a:lnTo>
                <a:lnTo>
                  <a:pt x="498" y="160"/>
                </a:lnTo>
                <a:lnTo>
                  <a:pt x="498" y="160"/>
                </a:lnTo>
                <a:lnTo>
                  <a:pt x="498" y="160"/>
                </a:lnTo>
                <a:lnTo>
                  <a:pt x="498" y="160"/>
                </a:lnTo>
                <a:lnTo>
                  <a:pt x="498" y="160"/>
                </a:lnTo>
                <a:lnTo>
                  <a:pt x="498" y="159"/>
                </a:lnTo>
                <a:lnTo>
                  <a:pt x="498" y="159"/>
                </a:lnTo>
                <a:lnTo>
                  <a:pt x="498" y="159"/>
                </a:lnTo>
                <a:lnTo>
                  <a:pt x="499" y="159"/>
                </a:lnTo>
                <a:lnTo>
                  <a:pt x="499" y="159"/>
                </a:lnTo>
                <a:lnTo>
                  <a:pt x="499" y="159"/>
                </a:lnTo>
                <a:lnTo>
                  <a:pt x="499" y="159"/>
                </a:lnTo>
                <a:lnTo>
                  <a:pt x="499" y="158"/>
                </a:lnTo>
                <a:lnTo>
                  <a:pt x="499" y="158"/>
                </a:lnTo>
                <a:lnTo>
                  <a:pt x="499" y="158"/>
                </a:lnTo>
                <a:lnTo>
                  <a:pt x="500" y="158"/>
                </a:lnTo>
                <a:lnTo>
                  <a:pt x="500" y="158"/>
                </a:lnTo>
                <a:lnTo>
                  <a:pt x="500" y="158"/>
                </a:lnTo>
                <a:lnTo>
                  <a:pt x="500" y="158"/>
                </a:lnTo>
                <a:lnTo>
                  <a:pt x="500" y="157"/>
                </a:lnTo>
                <a:lnTo>
                  <a:pt x="500" y="157"/>
                </a:lnTo>
                <a:lnTo>
                  <a:pt x="502" y="157"/>
                </a:lnTo>
                <a:lnTo>
                  <a:pt x="502" y="157"/>
                </a:lnTo>
                <a:lnTo>
                  <a:pt x="502" y="157"/>
                </a:lnTo>
                <a:lnTo>
                  <a:pt x="502" y="157"/>
                </a:lnTo>
                <a:lnTo>
                  <a:pt x="502" y="157"/>
                </a:lnTo>
                <a:lnTo>
                  <a:pt x="502" y="156"/>
                </a:lnTo>
                <a:lnTo>
                  <a:pt x="502" y="156"/>
                </a:lnTo>
                <a:lnTo>
                  <a:pt x="503" y="156"/>
                </a:lnTo>
                <a:lnTo>
                  <a:pt x="503" y="156"/>
                </a:lnTo>
                <a:lnTo>
                  <a:pt x="503" y="156"/>
                </a:lnTo>
                <a:lnTo>
                  <a:pt x="503" y="156"/>
                </a:lnTo>
                <a:lnTo>
                  <a:pt x="503" y="156"/>
                </a:lnTo>
                <a:lnTo>
                  <a:pt x="503" y="156"/>
                </a:lnTo>
                <a:lnTo>
                  <a:pt x="504" y="154"/>
                </a:lnTo>
                <a:lnTo>
                  <a:pt x="504" y="154"/>
                </a:lnTo>
                <a:lnTo>
                  <a:pt x="504" y="154"/>
                </a:lnTo>
                <a:lnTo>
                  <a:pt x="504" y="154"/>
                </a:lnTo>
                <a:lnTo>
                  <a:pt x="504" y="154"/>
                </a:lnTo>
                <a:lnTo>
                  <a:pt x="504" y="154"/>
                </a:lnTo>
                <a:lnTo>
                  <a:pt x="504" y="154"/>
                </a:lnTo>
                <a:lnTo>
                  <a:pt x="505" y="154"/>
                </a:lnTo>
                <a:lnTo>
                  <a:pt x="505" y="154"/>
                </a:lnTo>
                <a:lnTo>
                  <a:pt x="505" y="153"/>
                </a:lnTo>
                <a:lnTo>
                  <a:pt x="505" y="153"/>
                </a:lnTo>
                <a:lnTo>
                  <a:pt x="505" y="153"/>
                </a:lnTo>
                <a:lnTo>
                  <a:pt x="505" y="153"/>
                </a:lnTo>
                <a:lnTo>
                  <a:pt x="506" y="153"/>
                </a:lnTo>
                <a:lnTo>
                  <a:pt x="506" y="153"/>
                </a:lnTo>
                <a:lnTo>
                  <a:pt x="506" y="153"/>
                </a:lnTo>
                <a:lnTo>
                  <a:pt x="506" y="153"/>
                </a:lnTo>
                <a:lnTo>
                  <a:pt x="506" y="153"/>
                </a:lnTo>
                <a:lnTo>
                  <a:pt x="506" y="152"/>
                </a:lnTo>
                <a:lnTo>
                  <a:pt x="507" y="152"/>
                </a:lnTo>
                <a:lnTo>
                  <a:pt x="507" y="152"/>
                </a:lnTo>
                <a:lnTo>
                  <a:pt x="507" y="152"/>
                </a:lnTo>
                <a:lnTo>
                  <a:pt x="507" y="152"/>
                </a:lnTo>
                <a:lnTo>
                  <a:pt x="507" y="152"/>
                </a:lnTo>
                <a:lnTo>
                  <a:pt x="508" y="152"/>
                </a:lnTo>
                <a:lnTo>
                  <a:pt x="508" y="152"/>
                </a:lnTo>
                <a:lnTo>
                  <a:pt x="508" y="152"/>
                </a:lnTo>
                <a:lnTo>
                  <a:pt x="508" y="152"/>
                </a:lnTo>
                <a:lnTo>
                  <a:pt x="508" y="151"/>
                </a:lnTo>
                <a:lnTo>
                  <a:pt x="508" y="151"/>
                </a:lnTo>
                <a:lnTo>
                  <a:pt x="509" y="151"/>
                </a:lnTo>
                <a:lnTo>
                  <a:pt x="509" y="151"/>
                </a:lnTo>
                <a:lnTo>
                  <a:pt x="509" y="151"/>
                </a:lnTo>
                <a:lnTo>
                  <a:pt x="509" y="151"/>
                </a:lnTo>
                <a:lnTo>
                  <a:pt x="509" y="151"/>
                </a:lnTo>
                <a:lnTo>
                  <a:pt x="511" y="151"/>
                </a:lnTo>
                <a:lnTo>
                  <a:pt x="511" y="151"/>
                </a:lnTo>
                <a:lnTo>
                  <a:pt x="511" y="151"/>
                </a:lnTo>
                <a:lnTo>
                  <a:pt x="511" y="151"/>
                </a:lnTo>
                <a:lnTo>
                  <a:pt x="511" y="150"/>
                </a:lnTo>
                <a:lnTo>
                  <a:pt x="511" y="150"/>
                </a:lnTo>
                <a:lnTo>
                  <a:pt x="512" y="150"/>
                </a:lnTo>
                <a:lnTo>
                  <a:pt x="512" y="150"/>
                </a:lnTo>
                <a:lnTo>
                  <a:pt x="512" y="150"/>
                </a:lnTo>
                <a:lnTo>
                  <a:pt x="512" y="150"/>
                </a:lnTo>
                <a:lnTo>
                  <a:pt x="512" y="150"/>
                </a:lnTo>
                <a:lnTo>
                  <a:pt x="513" y="150"/>
                </a:lnTo>
                <a:lnTo>
                  <a:pt x="513" y="150"/>
                </a:lnTo>
                <a:lnTo>
                  <a:pt x="513" y="150"/>
                </a:lnTo>
                <a:lnTo>
                  <a:pt x="513" y="150"/>
                </a:lnTo>
                <a:lnTo>
                  <a:pt x="513" y="150"/>
                </a:lnTo>
                <a:lnTo>
                  <a:pt x="514" y="150"/>
                </a:lnTo>
                <a:lnTo>
                  <a:pt x="514" y="149"/>
                </a:lnTo>
                <a:lnTo>
                  <a:pt x="514" y="149"/>
                </a:lnTo>
                <a:lnTo>
                  <a:pt x="514" y="149"/>
                </a:lnTo>
                <a:lnTo>
                  <a:pt x="514" y="149"/>
                </a:lnTo>
                <a:lnTo>
                  <a:pt x="514" y="149"/>
                </a:lnTo>
                <a:lnTo>
                  <a:pt x="515" y="149"/>
                </a:lnTo>
                <a:lnTo>
                  <a:pt x="515" y="149"/>
                </a:lnTo>
                <a:lnTo>
                  <a:pt x="515" y="149"/>
                </a:lnTo>
                <a:lnTo>
                  <a:pt x="515" y="149"/>
                </a:lnTo>
                <a:lnTo>
                  <a:pt x="515" y="149"/>
                </a:lnTo>
                <a:lnTo>
                  <a:pt x="516" y="149"/>
                </a:lnTo>
                <a:lnTo>
                  <a:pt x="516" y="149"/>
                </a:lnTo>
                <a:lnTo>
                  <a:pt x="516" y="149"/>
                </a:lnTo>
                <a:lnTo>
                  <a:pt x="516" y="149"/>
                </a:lnTo>
                <a:lnTo>
                  <a:pt x="516" y="149"/>
                </a:lnTo>
                <a:lnTo>
                  <a:pt x="517" y="149"/>
                </a:lnTo>
                <a:lnTo>
                  <a:pt x="517" y="149"/>
                </a:lnTo>
                <a:lnTo>
                  <a:pt x="517" y="149"/>
                </a:lnTo>
                <a:lnTo>
                  <a:pt x="517" y="148"/>
                </a:lnTo>
                <a:lnTo>
                  <a:pt x="517" y="148"/>
                </a:lnTo>
                <a:lnTo>
                  <a:pt x="519" y="148"/>
                </a:lnTo>
                <a:lnTo>
                  <a:pt x="519" y="148"/>
                </a:lnTo>
                <a:lnTo>
                  <a:pt x="519" y="148"/>
                </a:lnTo>
                <a:lnTo>
                  <a:pt x="519" y="148"/>
                </a:lnTo>
                <a:lnTo>
                  <a:pt x="519" y="148"/>
                </a:lnTo>
                <a:lnTo>
                  <a:pt x="520" y="148"/>
                </a:lnTo>
                <a:lnTo>
                  <a:pt x="520" y="148"/>
                </a:lnTo>
                <a:lnTo>
                  <a:pt x="520" y="148"/>
                </a:lnTo>
                <a:lnTo>
                  <a:pt x="520" y="148"/>
                </a:lnTo>
                <a:lnTo>
                  <a:pt x="521" y="148"/>
                </a:lnTo>
                <a:lnTo>
                  <a:pt x="521" y="148"/>
                </a:lnTo>
                <a:lnTo>
                  <a:pt x="521" y="148"/>
                </a:lnTo>
                <a:lnTo>
                  <a:pt x="521" y="148"/>
                </a:lnTo>
                <a:lnTo>
                  <a:pt x="521" y="148"/>
                </a:lnTo>
                <a:lnTo>
                  <a:pt x="522" y="148"/>
                </a:lnTo>
                <a:lnTo>
                  <a:pt x="522" y="148"/>
                </a:lnTo>
                <a:lnTo>
                  <a:pt x="522" y="148"/>
                </a:lnTo>
                <a:lnTo>
                  <a:pt x="522" y="148"/>
                </a:lnTo>
                <a:lnTo>
                  <a:pt x="522" y="148"/>
                </a:lnTo>
                <a:lnTo>
                  <a:pt x="523" y="148"/>
                </a:lnTo>
                <a:lnTo>
                  <a:pt x="523" y="148"/>
                </a:lnTo>
                <a:lnTo>
                  <a:pt x="523" y="148"/>
                </a:lnTo>
                <a:lnTo>
                  <a:pt x="523" y="148"/>
                </a:lnTo>
                <a:lnTo>
                  <a:pt x="523" y="148"/>
                </a:lnTo>
                <a:lnTo>
                  <a:pt x="524" y="148"/>
                </a:lnTo>
                <a:lnTo>
                  <a:pt x="524" y="148"/>
                </a:lnTo>
                <a:lnTo>
                  <a:pt x="524" y="148"/>
                </a:lnTo>
                <a:lnTo>
                  <a:pt x="524" y="148"/>
                </a:lnTo>
                <a:lnTo>
                  <a:pt x="525" y="148"/>
                </a:lnTo>
                <a:lnTo>
                  <a:pt x="525" y="148"/>
                </a:lnTo>
                <a:lnTo>
                  <a:pt x="525" y="148"/>
                </a:lnTo>
                <a:lnTo>
                  <a:pt x="525" y="148"/>
                </a:lnTo>
                <a:lnTo>
                  <a:pt x="525" y="148"/>
                </a:lnTo>
                <a:lnTo>
                  <a:pt x="526" y="148"/>
                </a:lnTo>
                <a:lnTo>
                  <a:pt x="526" y="148"/>
                </a:lnTo>
                <a:lnTo>
                  <a:pt x="526" y="148"/>
                </a:lnTo>
                <a:lnTo>
                  <a:pt x="526" y="148"/>
                </a:lnTo>
                <a:lnTo>
                  <a:pt x="526" y="148"/>
                </a:lnTo>
                <a:lnTo>
                  <a:pt x="528" y="148"/>
                </a:lnTo>
                <a:lnTo>
                  <a:pt x="528" y="148"/>
                </a:lnTo>
                <a:lnTo>
                  <a:pt x="528" y="148"/>
                </a:lnTo>
                <a:lnTo>
                  <a:pt x="528" y="148"/>
                </a:lnTo>
                <a:lnTo>
                  <a:pt x="529" y="148"/>
                </a:lnTo>
                <a:lnTo>
                  <a:pt x="529" y="148"/>
                </a:lnTo>
                <a:lnTo>
                  <a:pt x="529" y="148"/>
                </a:lnTo>
                <a:lnTo>
                  <a:pt x="529" y="148"/>
                </a:lnTo>
                <a:lnTo>
                  <a:pt x="529" y="148"/>
                </a:lnTo>
                <a:lnTo>
                  <a:pt x="530" y="148"/>
                </a:lnTo>
                <a:lnTo>
                  <a:pt x="530" y="148"/>
                </a:lnTo>
                <a:lnTo>
                  <a:pt x="530" y="148"/>
                </a:lnTo>
                <a:lnTo>
                  <a:pt x="530" y="148"/>
                </a:lnTo>
                <a:lnTo>
                  <a:pt x="530" y="148"/>
                </a:lnTo>
                <a:lnTo>
                  <a:pt x="531" y="148"/>
                </a:lnTo>
                <a:lnTo>
                  <a:pt x="531" y="148"/>
                </a:lnTo>
                <a:lnTo>
                  <a:pt x="531" y="148"/>
                </a:lnTo>
                <a:lnTo>
                  <a:pt x="531" y="148"/>
                </a:lnTo>
                <a:lnTo>
                  <a:pt x="531" y="148"/>
                </a:lnTo>
                <a:lnTo>
                  <a:pt x="532" y="148"/>
                </a:lnTo>
                <a:lnTo>
                  <a:pt x="532" y="148"/>
                </a:lnTo>
                <a:lnTo>
                  <a:pt x="532" y="148"/>
                </a:lnTo>
                <a:lnTo>
                  <a:pt x="532" y="148"/>
                </a:lnTo>
                <a:lnTo>
                  <a:pt x="532" y="148"/>
                </a:lnTo>
                <a:lnTo>
                  <a:pt x="533" y="148"/>
                </a:lnTo>
                <a:lnTo>
                  <a:pt x="533" y="148"/>
                </a:lnTo>
                <a:lnTo>
                  <a:pt x="533" y="148"/>
                </a:lnTo>
                <a:lnTo>
                  <a:pt x="533" y="148"/>
                </a:lnTo>
                <a:lnTo>
                  <a:pt x="534" y="148"/>
                </a:lnTo>
                <a:lnTo>
                  <a:pt x="534" y="148"/>
                </a:lnTo>
                <a:lnTo>
                  <a:pt x="534" y="148"/>
                </a:lnTo>
                <a:lnTo>
                  <a:pt x="534" y="148"/>
                </a:lnTo>
                <a:lnTo>
                  <a:pt x="534" y="148"/>
                </a:lnTo>
                <a:lnTo>
                  <a:pt x="535" y="149"/>
                </a:lnTo>
                <a:lnTo>
                  <a:pt x="535" y="149"/>
                </a:lnTo>
                <a:lnTo>
                  <a:pt x="535" y="149"/>
                </a:lnTo>
                <a:lnTo>
                  <a:pt x="535" y="149"/>
                </a:lnTo>
                <a:lnTo>
                  <a:pt x="535" y="149"/>
                </a:lnTo>
                <a:lnTo>
                  <a:pt x="537" y="149"/>
                </a:lnTo>
                <a:lnTo>
                  <a:pt x="537" y="149"/>
                </a:lnTo>
                <a:lnTo>
                  <a:pt x="537" y="149"/>
                </a:lnTo>
                <a:lnTo>
                  <a:pt x="537" y="149"/>
                </a:lnTo>
                <a:lnTo>
                  <a:pt x="537" y="149"/>
                </a:lnTo>
                <a:lnTo>
                  <a:pt x="538" y="149"/>
                </a:lnTo>
                <a:lnTo>
                  <a:pt x="538" y="149"/>
                </a:lnTo>
                <a:lnTo>
                  <a:pt x="538" y="149"/>
                </a:lnTo>
                <a:lnTo>
                  <a:pt x="538" y="149"/>
                </a:lnTo>
                <a:lnTo>
                  <a:pt x="538" y="149"/>
                </a:lnTo>
                <a:lnTo>
                  <a:pt x="538" y="149"/>
                </a:lnTo>
                <a:lnTo>
                  <a:pt x="539" y="149"/>
                </a:lnTo>
                <a:lnTo>
                  <a:pt x="539" y="149"/>
                </a:lnTo>
                <a:lnTo>
                  <a:pt x="539" y="150"/>
                </a:lnTo>
                <a:lnTo>
                  <a:pt x="539" y="150"/>
                </a:lnTo>
                <a:lnTo>
                  <a:pt x="539" y="150"/>
                </a:lnTo>
                <a:lnTo>
                  <a:pt x="540" y="150"/>
                </a:lnTo>
                <a:lnTo>
                  <a:pt x="540" y="150"/>
                </a:lnTo>
                <a:lnTo>
                  <a:pt x="540" y="150"/>
                </a:lnTo>
                <a:lnTo>
                  <a:pt x="540" y="150"/>
                </a:lnTo>
                <a:lnTo>
                  <a:pt x="540" y="150"/>
                </a:lnTo>
                <a:lnTo>
                  <a:pt x="541" y="150"/>
                </a:lnTo>
                <a:lnTo>
                  <a:pt x="541" y="150"/>
                </a:lnTo>
                <a:lnTo>
                  <a:pt x="541" y="150"/>
                </a:lnTo>
                <a:lnTo>
                  <a:pt x="541" y="150"/>
                </a:lnTo>
                <a:lnTo>
                  <a:pt x="541" y="150"/>
                </a:lnTo>
                <a:lnTo>
                  <a:pt x="542" y="151"/>
                </a:lnTo>
                <a:lnTo>
                  <a:pt x="542" y="151"/>
                </a:lnTo>
                <a:lnTo>
                  <a:pt x="542" y="151"/>
                </a:lnTo>
                <a:lnTo>
                  <a:pt x="542" y="151"/>
                </a:lnTo>
                <a:lnTo>
                  <a:pt x="542" y="151"/>
                </a:lnTo>
                <a:lnTo>
                  <a:pt x="542" y="151"/>
                </a:lnTo>
                <a:lnTo>
                  <a:pt x="543" y="151"/>
                </a:lnTo>
                <a:lnTo>
                  <a:pt x="543" y="151"/>
                </a:lnTo>
                <a:lnTo>
                  <a:pt x="543" y="151"/>
                </a:lnTo>
                <a:lnTo>
                  <a:pt x="543" y="151"/>
                </a:lnTo>
                <a:lnTo>
                  <a:pt x="543" y="151"/>
                </a:lnTo>
                <a:lnTo>
                  <a:pt x="544" y="152"/>
                </a:lnTo>
                <a:lnTo>
                  <a:pt x="544" y="152"/>
                </a:lnTo>
                <a:lnTo>
                  <a:pt x="544" y="152"/>
                </a:lnTo>
                <a:lnTo>
                  <a:pt x="544" y="152"/>
                </a:lnTo>
                <a:lnTo>
                  <a:pt x="544" y="152"/>
                </a:lnTo>
                <a:lnTo>
                  <a:pt x="544" y="152"/>
                </a:lnTo>
                <a:lnTo>
                  <a:pt x="546" y="152"/>
                </a:lnTo>
                <a:lnTo>
                  <a:pt x="546" y="152"/>
                </a:lnTo>
                <a:lnTo>
                  <a:pt x="546" y="152"/>
                </a:lnTo>
                <a:lnTo>
                  <a:pt x="546" y="152"/>
                </a:lnTo>
                <a:lnTo>
                  <a:pt x="546" y="153"/>
                </a:lnTo>
                <a:lnTo>
                  <a:pt x="546" y="153"/>
                </a:lnTo>
                <a:lnTo>
                  <a:pt x="547" y="153"/>
                </a:lnTo>
                <a:lnTo>
                  <a:pt x="547" y="153"/>
                </a:lnTo>
                <a:lnTo>
                  <a:pt x="547" y="153"/>
                </a:lnTo>
                <a:lnTo>
                  <a:pt x="547" y="153"/>
                </a:lnTo>
                <a:lnTo>
                  <a:pt x="547" y="153"/>
                </a:lnTo>
                <a:lnTo>
                  <a:pt x="547" y="153"/>
                </a:lnTo>
                <a:lnTo>
                  <a:pt x="548" y="153"/>
                </a:lnTo>
                <a:lnTo>
                  <a:pt x="548" y="154"/>
                </a:lnTo>
                <a:lnTo>
                  <a:pt x="548" y="154"/>
                </a:lnTo>
                <a:lnTo>
                  <a:pt x="548" y="154"/>
                </a:lnTo>
                <a:lnTo>
                  <a:pt x="548" y="154"/>
                </a:lnTo>
                <a:lnTo>
                  <a:pt x="548" y="154"/>
                </a:lnTo>
                <a:lnTo>
                  <a:pt x="549" y="154"/>
                </a:lnTo>
                <a:lnTo>
                  <a:pt x="549" y="154"/>
                </a:lnTo>
                <a:lnTo>
                  <a:pt x="549" y="154"/>
                </a:lnTo>
                <a:lnTo>
                  <a:pt x="549" y="154"/>
                </a:lnTo>
                <a:lnTo>
                  <a:pt x="549" y="156"/>
                </a:lnTo>
                <a:lnTo>
                  <a:pt x="549" y="156"/>
                </a:lnTo>
                <a:lnTo>
                  <a:pt x="550" y="156"/>
                </a:lnTo>
                <a:lnTo>
                  <a:pt x="550" y="156"/>
                </a:lnTo>
                <a:lnTo>
                  <a:pt x="550" y="156"/>
                </a:lnTo>
                <a:lnTo>
                  <a:pt x="550" y="156"/>
                </a:lnTo>
                <a:lnTo>
                  <a:pt x="550" y="156"/>
                </a:lnTo>
                <a:lnTo>
                  <a:pt x="550" y="156"/>
                </a:lnTo>
                <a:lnTo>
                  <a:pt x="550" y="157"/>
                </a:lnTo>
                <a:lnTo>
                  <a:pt x="551" y="157"/>
                </a:lnTo>
                <a:lnTo>
                  <a:pt x="551" y="157"/>
                </a:lnTo>
                <a:lnTo>
                  <a:pt x="551" y="157"/>
                </a:lnTo>
                <a:lnTo>
                  <a:pt x="551" y="157"/>
                </a:lnTo>
                <a:lnTo>
                  <a:pt x="551" y="157"/>
                </a:lnTo>
                <a:lnTo>
                  <a:pt x="551" y="157"/>
                </a:lnTo>
                <a:lnTo>
                  <a:pt x="552" y="158"/>
                </a:lnTo>
                <a:lnTo>
                  <a:pt x="552" y="158"/>
                </a:lnTo>
                <a:lnTo>
                  <a:pt x="552" y="158"/>
                </a:lnTo>
                <a:lnTo>
                  <a:pt x="552" y="158"/>
                </a:lnTo>
                <a:lnTo>
                  <a:pt x="552" y="158"/>
                </a:lnTo>
                <a:lnTo>
                  <a:pt x="552" y="158"/>
                </a:lnTo>
                <a:lnTo>
                  <a:pt x="552" y="158"/>
                </a:lnTo>
                <a:lnTo>
                  <a:pt x="553" y="159"/>
                </a:lnTo>
                <a:lnTo>
                  <a:pt x="553" y="159"/>
                </a:lnTo>
                <a:lnTo>
                  <a:pt x="553" y="159"/>
                </a:lnTo>
                <a:lnTo>
                  <a:pt x="553" y="159"/>
                </a:lnTo>
                <a:lnTo>
                  <a:pt x="553" y="159"/>
                </a:lnTo>
                <a:lnTo>
                  <a:pt x="553" y="159"/>
                </a:lnTo>
                <a:lnTo>
                  <a:pt x="553" y="159"/>
                </a:lnTo>
                <a:lnTo>
                  <a:pt x="555" y="160"/>
                </a:lnTo>
                <a:lnTo>
                  <a:pt x="555" y="160"/>
                </a:lnTo>
                <a:lnTo>
                  <a:pt x="555" y="160"/>
                </a:lnTo>
                <a:lnTo>
                  <a:pt x="555" y="160"/>
                </a:lnTo>
                <a:lnTo>
                  <a:pt x="555" y="160"/>
                </a:lnTo>
                <a:lnTo>
                  <a:pt x="555" y="160"/>
                </a:lnTo>
                <a:lnTo>
                  <a:pt x="555" y="160"/>
                </a:lnTo>
                <a:lnTo>
                  <a:pt x="555" y="161"/>
                </a:lnTo>
                <a:lnTo>
                  <a:pt x="556" y="161"/>
                </a:lnTo>
                <a:lnTo>
                  <a:pt x="556" y="161"/>
                </a:lnTo>
                <a:lnTo>
                  <a:pt x="556" y="161"/>
                </a:lnTo>
                <a:lnTo>
                  <a:pt x="556" y="161"/>
                </a:lnTo>
                <a:lnTo>
                  <a:pt x="556" y="161"/>
                </a:lnTo>
                <a:lnTo>
                  <a:pt x="556" y="162"/>
                </a:lnTo>
                <a:lnTo>
                  <a:pt x="556" y="162"/>
                </a:lnTo>
                <a:lnTo>
                  <a:pt x="556" y="162"/>
                </a:lnTo>
                <a:lnTo>
                  <a:pt x="557" y="162"/>
                </a:lnTo>
                <a:lnTo>
                  <a:pt x="557" y="162"/>
                </a:lnTo>
                <a:lnTo>
                  <a:pt x="557" y="162"/>
                </a:lnTo>
                <a:lnTo>
                  <a:pt x="557" y="163"/>
                </a:lnTo>
                <a:lnTo>
                  <a:pt x="557" y="163"/>
                </a:lnTo>
                <a:lnTo>
                  <a:pt x="557" y="163"/>
                </a:lnTo>
                <a:lnTo>
                  <a:pt x="557" y="163"/>
                </a:lnTo>
                <a:lnTo>
                  <a:pt x="557" y="163"/>
                </a:lnTo>
                <a:lnTo>
                  <a:pt x="557" y="163"/>
                </a:lnTo>
                <a:lnTo>
                  <a:pt x="558" y="163"/>
                </a:lnTo>
                <a:lnTo>
                  <a:pt x="558" y="165"/>
                </a:lnTo>
                <a:lnTo>
                  <a:pt x="558" y="165"/>
                </a:lnTo>
                <a:lnTo>
                  <a:pt x="558" y="165"/>
                </a:lnTo>
                <a:lnTo>
                  <a:pt x="558" y="165"/>
                </a:lnTo>
                <a:lnTo>
                  <a:pt x="558" y="165"/>
                </a:lnTo>
                <a:lnTo>
                  <a:pt x="558" y="166"/>
                </a:lnTo>
                <a:lnTo>
                  <a:pt x="558" y="166"/>
                </a:lnTo>
                <a:lnTo>
                  <a:pt x="558" y="166"/>
                </a:lnTo>
                <a:lnTo>
                  <a:pt x="559" y="166"/>
                </a:lnTo>
                <a:lnTo>
                  <a:pt x="559" y="166"/>
                </a:lnTo>
                <a:lnTo>
                  <a:pt x="559" y="166"/>
                </a:lnTo>
                <a:lnTo>
                  <a:pt x="559" y="167"/>
                </a:lnTo>
                <a:lnTo>
                  <a:pt x="559" y="167"/>
                </a:lnTo>
                <a:lnTo>
                  <a:pt x="559" y="167"/>
                </a:lnTo>
                <a:lnTo>
                  <a:pt x="559" y="167"/>
                </a:lnTo>
                <a:lnTo>
                  <a:pt x="559" y="167"/>
                </a:lnTo>
                <a:lnTo>
                  <a:pt x="559" y="167"/>
                </a:lnTo>
                <a:lnTo>
                  <a:pt x="559" y="168"/>
                </a:lnTo>
                <a:lnTo>
                  <a:pt x="560" y="168"/>
                </a:lnTo>
                <a:lnTo>
                  <a:pt x="560" y="168"/>
                </a:lnTo>
                <a:lnTo>
                  <a:pt x="560" y="168"/>
                </a:lnTo>
                <a:lnTo>
                  <a:pt x="560" y="168"/>
                </a:lnTo>
                <a:lnTo>
                  <a:pt x="560" y="169"/>
                </a:lnTo>
                <a:lnTo>
                  <a:pt x="560" y="169"/>
                </a:lnTo>
                <a:lnTo>
                  <a:pt x="560" y="169"/>
                </a:lnTo>
                <a:lnTo>
                  <a:pt x="560" y="169"/>
                </a:lnTo>
                <a:lnTo>
                  <a:pt x="560" y="169"/>
                </a:lnTo>
                <a:lnTo>
                  <a:pt x="560" y="169"/>
                </a:lnTo>
                <a:lnTo>
                  <a:pt x="560" y="170"/>
                </a:lnTo>
                <a:lnTo>
                  <a:pt x="560" y="170"/>
                </a:lnTo>
                <a:lnTo>
                  <a:pt x="561" y="170"/>
                </a:lnTo>
                <a:lnTo>
                  <a:pt x="561" y="170"/>
                </a:lnTo>
                <a:lnTo>
                  <a:pt x="561" y="170"/>
                </a:lnTo>
                <a:lnTo>
                  <a:pt x="561" y="171"/>
                </a:lnTo>
                <a:lnTo>
                  <a:pt x="561" y="171"/>
                </a:lnTo>
                <a:lnTo>
                  <a:pt x="561" y="171"/>
                </a:lnTo>
                <a:lnTo>
                  <a:pt x="561" y="171"/>
                </a:lnTo>
                <a:lnTo>
                  <a:pt x="561" y="171"/>
                </a:lnTo>
                <a:lnTo>
                  <a:pt x="561" y="173"/>
                </a:lnTo>
                <a:lnTo>
                  <a:pt x="561" y="173"/>
                </a:lnTo>
                <a:lnTo>
                  <a:pt x="561" y="173"/>
                </a:lnTo>
                <a:lnTo>
                  <a:pt x="561" y="173"/>
                </a:lnTo>
                <a:lnTo>
                  <a:pt x="561" y="173"/>
                </a:lnTo>
                <a:lnTo>
                  <a:pt x="562" y="173"/>
                </a:lnTo>
                <a:lnTo>
                  <a:pt x="562" y="174"/>
                </a:lnTo>
                <a:lnTo>
                  <a:pt x="562" y="174"/>
                </a:lnTo>
                <a:lnTo>
                  <a:pt x="562" y="174"/>
                </a:lnTo>
                <a:lnTo>
                  <a:pt x="562" y="174"/>
                </a:lnTo>
                <a:lnTo>
                  <a:pt x="562" y="174"/>
                </a:lnTo>
                <a:lnTo>
                  <a:pt x="562" y="175"/>
                </a:lnTo>
                <a:lnTo>
                  <a:pt x="562" y="175"/>
                </a:lnTo>
                <a:lnTo>
                  <a:pt x="562" y="175"/>
                </a:lnTo>
                <a:lnTo>
                  <a:pt x="562" y="175"/>
                </a:lnTo>
                <a:lnTo>
                  <a:pt x="562" y="175"/>
                </a:lnTo>
                <a:lnTo>
                  <a:pt x="562" y="176"/>
                </a:lnTo>
                <a:lnTo>
                  <a:pt x="562" y="176"/>
                </a:lnTo>
                <a:lnTo>
                  <a:pt x="562" y="176"/>
                </a:lnTo>
                <a:lnTo>
                  <a:pt x="562" y="176"/>
                </a:lnTo>
                <a:lnTo>
                  <a:pt x="562" y="176"/>
                </a:lnTo>
                <a:lnTo>
                  <a:pt x="562" y="177"/>
                </a:lnTo>
                <a:lnTo>
                  <a:pt x="562" y="177"/>
                </a:lnTo>
                <a:lnTo>
                  <a:pt x="562" y="177"/>
                </a:lnTo>
                <a:lnTo>
                  <a:pt x="564" y="177"/>
                </a:lnTo>
                <a:lnTo>
                  <a:pt x="564" y="177"/>
                </a:lnTo>
                <a:lnTo>
                  <a:pt x="564" y="178"/>
                </a:lnTo>
                <a:lnTo>
                  <a:pt x="564" y="178"/>
                </a:lnTo>
                <a:lnTo>
                  <a:pt x="564" y="178"/>
                </a:lnTo>
                <a:lnTo>
                  <a:pt x="564" y="178"/>
                </a:lnTo>
                <a:lnTo>
                  <a:pt x="564" y="179"/>
                </a:lnTo>
                <a:lnTo>
                  <a:pt x="564" y="179"/>
                </a:lnTo>
                <a:lnTo>
                  <a:pt x="564" y="179"/>
                </a:lnTo>
                <a:lnTo>
                  <a:pt x="564" y="179"/>
                </a:lnTo>
                <a:lnTo>
                  <a:pt x="564" y="179"/>
                </a:lnTo>
                <a:lnTo>
                  <a:pt x="564" y="180"/>
                </a:lnTo>
                <a:lnTo>
                  <a:pt x="564" y="180"/>
                </a:lnTo>
                <a:lnTo>
                  <a:pt x="564" y="180"/>
                </a:lnTo>
                <a:lnTo>
                  <a:pt x="564" y="180"/>
                </a:lnTo>
                <a:lnTo>
                  <a:pt x="564" y="180"/>
                </a:lnTo>
                <a:lnTo>
                  <a:pt x="564" y="182"/>
                </a:lnTo>
                <a:lnTo>
                  <a:pt x="564" y="182"/>
                </a:lnTo>
                <a:lnTo>
                  <a:pt x="564" y="182"/>
                </a:lnTo>
                <a:lnTo>
                  <a:pt x="564" y="182"/>
                </a:lnTo>
                <a:lnTo>
                  <a:pt x="564" y="182"/>
                </a:lnTo>
                <a:lnTo>
                  <a:pt x="564" y="183"/>
                </a:lnTo>
                <a:lnTo>
                  <a:pt x="564" y="183"/>
                </a:lnTo>
                <a:lnTo>
                  <a:pt x="564" y="183"/>
                </a:lnTo>
                <a:lnTo>
                  <a:pt x="564" y="183"/>
                </a:lnTo>
                <a:lnTo>
                  <a:pt x="564" y="184"/>
                </a:lnTo>
                <a:lnTo>
                  <a:pt x="564" y="184"/>
                </a:lnTo>
                <a:lnTo>
                  <a:pt x="564" y="184"/>
                </a:lnTo>
                <a:lnTo>
                  <a:pt x="564" y="184"/>
                </a:lnTo>
                <a:lnTo>
                  <a:pt x="564" y="184"/>
                </a:lnTo>
                <a:lnTo>
                  <a:pt x="564" y="185"/>
                </a:lnTo>
                <a:lnTo>
                  <a:pt x="564" y="185"/>
                </a:lnTo>
                <a:lnTo>
                  <a:pt x="564" y="185"/>
                </a:lnTo>
                <a:lnTo>
                  <a:pt x="564" y="185"/>
                </a:lnTo>
                <a:lnTo>
                  <a:pt x="564" y="185"/>
                </a:lnTo>
                <a:lnTo>
                  <a:pt x="564" y="186"/>
                </a:lnTo>
                <a:lnTo>
                  <a:pt x="564" y="186"/>
                </a:lnTo>
                <a:lnTo>
                  <a:pt x="564" y="186"/>
                </a:lnTo>
                <a:lnTo>
                  <a:pt x="564" y="186"/>
                </a:lnTo>
                <a:lnTo>
                  <a:pt x="564" y="187"/>
                </a:lnTo>
                <a:lnTo>
                  <a:pt x="564" y="187"/>
                </a:lnTo>
                <a:lnTo>
                  <a:pt x="564" y="187"/>
                </a:lnTo>
                <a:lnTo>
                  <a:pt x="564" y="187"/>
                </a:lnTo>
                <a:lnTo>
                  <a:pt x="564" y="187"/>
                </a:lnTo>
                <a:lnTo>
                  <a:pt x="564" y="188"/>
                </a:lnTo>
                <a:lnTo>
                  <a:pt x="564" y="188"/>
                </a:lnTo>
                <a:lnTo>
                  <a:pt x="564" y="188"/>
                </a:lnTo>
                <a:lnTo>
                  <a:pt x="564" y="188"/>
                </a:lnTo>
                <a:lnTo>
                  <a:pt x="564" y="188"/>
                </a:lnTo>
                <a:lnTo>
                  <a:pt x="564" y="189"/>
                </a:lnTo>
                <a:lnTo>
                  <a:pt x="564" y="189"/>
                </a:lnTo>
                <a:lnTo>
                  <a:pt x="564" y="189"/>
                </a:lnTo>
                <a:lnTo>
                  <a:pt x="564" y="189"/>
                </a:lnTo>
                <a:lnTo>
                  <a:pt x="564" y="189"/>
                </a:lnTo>
                <a:lnTo>
                  <a:pt x="564" y="191"/>
                </a:lnTo>
                <a:lnTo>
                  <a:pt x="564" y="191"/>
                </a:lnTo>
                <a:lnTo>
                  <a:pt x="564" y="191"/>
                </a:lnTo>
                <a:lnTo>
                  <a:pt x="564" y="191"/>
                </a:lnTo>
                <a:lnTo>
                  <a:pt x="564" y="191"/>
                </a:lnTo>
                <a:lnTo>
                  <a:pt x="564" y="192"/>
                </a:lnTo>
                <a:lnTo>
                  <a:pt x="564" y="192"/>
                </a:lnTo>
                <a:lnTo>
                  <a:pt x="564" y="192"/>
                </a:lnTo>
                <a:lnTo>
                  <a:pt x="564" y="192"/>
                </a:lnTo>
                <a:lnTo>
                  <a:pt x="564" y="193"/>
                </a:lnTo>
                <a:lnTo>
                  <a:pt x="564" y="193"/>
                </a:lnTo>
                <a:lnTo>
                  <a:pt x="562" y="193"/>
                </a:lnTo>
                <a:lnTo>
                  <a:pt x="562" y="193"/>
                </a:lnTo>
                <a:lnTo>
                  <a:pt x="562" y="193"/>
                </a:lnTo>
                <a:lnTo>
                  <a:pt x="562" y="194"/>
                </a:lnTo>
                <a:lnTo>
                  <a:pt x="562" y="194"/>
                </a:lnTo>
                <a:lnTo>
                  <a:pt x="562" y="194"/>
                </a:lnTo>
                <a:lnTo>
                  <a:pt x="562" y="194"/>
                </a:lnTo>
                <a:lnTo>
                  <a:pt x="562" y="194"/>
                </a:lnTo>
                <a:lnTo>
                  <a:pt x="562" y="195"/>
                </a:lnTo>
                <a:lnTo>
                  <a:pt x="562" y="195"/>
                </a:lnTo>
                <a:lnTo>
                  <a:pt x="562" y="195"/>
                </a:lnTo>
                <a:lnTo>
                  <a:pt x="562" y="195"/>
                </a:lnTo>
                <a:lnTo>
                  <a:pt x="562" y="195"/>
                </a:lnTo>
                <a:lnTo>
                  <a:pt x="562" y="196"/>
                </a:lnTo>
                <a:lnTo>
                  <a:pt x="562" y="196"/>
                </a:lnTo>
                <a:lnTo>
                  <a:pt x="562" y="196"/>
                </a:lnTo>
                <a:lnTo>
                  <a:pt x="562" y="196"/>
                </a:lnTo>
                <a:lnTo>
                  <a:pt x="562" y="196"/>
                </a:lnTo>
                <a:lnTo>
                  <a:pt x="562" y="197"/>
                </a:lnTo>
                <a:lnTo>
                  <a:pt x="561" y="197"/>
                </a:lnTo>
                <a:lnTo>
                  <a:pt x="561" y="197"/>
                </a:lnTo>
                <a:lnTo>
                  <a:pt x="561" y="197"/>
                </a:lnTo>
                <a:lnTo>
                  <a:pt x="561" y="197"/>
                </a:lnTo>
                <a:lnTo>
                  <a:pt x="561" y="197"/>
                </a:lnTo>
                <a:lnTo>
                  <a:pt x="561" y="198"/>
                </a:lnTo>
                <a:lnTo>
                  <a:pt x="561" y="198"/>
                </a:lnTo>
                <a:lnTo>
                  <a:pt x="561" y="198"/>
                </a:lnTo>
                <a:lnTo>
                  <a:pt x="561" y="198"/>
                </a:lnTo>
                <a:lnTo>
                  <a:pt x="561" y="198"/>
                </a:lnTo>
                <a:lnTo>
                  <a:pt x="561" y="200"/>
                </a:lnTo>
                <a:lnTo>
                  <a:pt x="561" y="200"/>
                </a:lnTo>
                <a:lnTo>
                  <a:pt x="561" y="200"/>
                </a:lnTo>
                <a:lnTo>
                  <a:pt x="560" y="200"/>
                </a:lnTo>
                <a:lnTo>
                  <a:pt x="560" y="200"/>
                </a:lnTo>
                <a:lnTo>
                  <a:pt x="560" y="201"/>
                </a:lnTo>
                <a:lnTo>
                  <a:pt x="560" y="201"/>
                </a:lnTo>
                <a:lnTo>
                  <a:pt x="560" y="201"/>
                </a:lnTo>
                <a:lnTo>
                  <a:pt x="560" y="201"/>
                </a:lnTo>
                <a:lnTo>
                  <a:pt x="560" y="201"/>
                </a:lnTo>
                <a:lnTo>
                  <a:pt x="560" y="201"/>
                </a:lnTo>
                <a:lnTo>
                  <a:pt x="560" y="202"/>
                </a:lnTo>
                <a:lnTo>
                  <a:pt x="560" y="202"/>
                </a:lnTo>
                <a:lnTo>
                  <a:pt x="560" y="202"/>
                </a:lnTo>
                <a:lnTo>
                  <a:pt x="560" y="202"/>
                </a:lnTo>
                <a:lnTo>
                  <a:pt x="559" y="202"/>
                </a:lnTo>
                <a:lnTo>
                  <a:pt x="559" y="203"/>
                </a:lnTo>
                <a:lnTo>
                  <a:pt x="559" y="203"/>
                </a:lnTo>
                <a:lnTo>
                  <a:pt x="559" y="203"/>
                </a:lnTo>
                <a:lnTo>
                  <a:pt x="559" y="203"/>
                </a:lnTo>
                <a:lnTo>
                  <a:pt x="559" y="203"/>
                </a:lnTo>
                <a:lnTo>
                  <a:pt x="559" y="203"/>
                </a:lnTo>
                <a:lnTo>
                  <a:pt x="559" y="204"/>
                </a:lnTo>
                <a:lnTo>
                  <a:pt x="559" y="204"/>
                </a:lnTo>
                <a:lnTo>
                  <a:pt x="559" y="204"/>
                </a:lnTo>
                <a:lnTo>
                  <a:pt x="558" y="204"/>
                </a:lnTo>
                <a:lnTo>
                  <a:pt x="558" y="204"/>
                </a:lnTo>
                <a:lnTo>
                  <a:pt x="558" y="204"/>
                </a:lnTo>
                <a:lnTo>
                  <a:pt x="558" y="205"/>
                </a:lnTo>
                <a:lnTo>
                  <a:pt x="558" y="205"/>
                </a:lnTo>
                <a:lnTo>
                  <a:pt x="558" y="205"/>
                </a:lnTo>
                <a:lnTo>
                  <a:pt x="558" y="205"/>
                </a:lnTo>
                <a:lnTo>
                  <a:pt x="558" y="205"/>
                </a:lnTo>
                <a:lnTo>
                  <a:pt x="558" y="206"/>
                </a:lnTo>
                <a:lnTo>
                  <a:pt x="557" y="206"/>
                </a:lnTo>
                <a:lnTo>
                  <a:pt x="557" y="206"/>
                </a:lnTo>
                <a:lnTo>
                  <a:pt x="557" y="206"/>
                </a:lnTo>
                <a:lnTo>
                  <a:pt x="557" y="206"/>
                </a:lnTo>
                <a:lnTo>
                  <a:pt x="557" y="206"/>
                </a:lnTo>
                <a:lnTo>
                  <a:pt x="557" y="206"/>
                </a:lnTo>
                <a:lnTo>
                  <a:pt x="557" y="207"/>
                </a:lnTo>
                <a:lnTo>
                  <a:pt x="557" y="207"/>
                </a:lnTo>
                <a:lnTo>
                  <a:pt x="557" y="207"/>
                </a:lnTo>
                <a:lnTo>
                  <a:pt x="556" y="207"/>
                </a:lnTo>
                <a:lnTo>
                  <a:pt x="556" y="207"/>
                </a:lnTo>
                <a:lnTo>
                  <a:pt x="556" y="207"/>
                </a:lnTo>
                <a:lnTo>
                  <a:pt x="556" y="209"/>
                </a:lnTo>
                <a:lnTo>
                  <a:pt x="556" y="209"/>
                </a:lnTo>
                <a:lnTo>
                  <a:pt x="556" y="209"/>
                </a:lnTo>
                <a:lnTo>
                  <a:pt x="556" y="209"/>
                </a:lnTo>
                <a:lnTo>
                  <a:pt x="556" y="209"/>
                </a:lnTo>
                <a:lnTo>
                  <a:pt x="555" y="209"/>
                </a:lnTo>
                <a:lnTo>
                  <a:pt x="555" y="210"/>
                </a:lnTo>
                <a:lnTo>
                  <a:pt x="555" y="210"/>
                </a:lnTo>
                <a:lnTo>
                  <a:pt x="555" y="210"/>
                </a:lnTo>
                <a:lnTo>
                  <a:pt x="555" y="210"/>
                </a:lnTo>
                <a:lnTo>
                  <a:pt x="555" y="210"/>
                </a:lnTo>
                <a:lnTo>
                  <a:pt x="555" y="210"/>
                </a:lnTo>
                <a:lnTo>
                  <a:pt x="555" y="210"/>
                </a:lnTo>
                <a:lnTo>
                  <a:pt x="553" y="211"/>
                </a:lnTo>
                <a:lnTo>
                  <a:pt x="553" y="211"/>
                </a:lnTo>
                <a:lnTo>
                  <a:pt x="553" y="211"/>
                </a:lnTo>
                <a:lnTo>
                  <a:pt x="553" y="211"/>
                </a:lnTo>
                <a:lnTo>
                  <a:pt x="553" y="211"/>
                </a:lnTo>
                <a:lnTo>
                  <a:pt x="553" y="211"/>
                </a:lnTo>
                <a:lnTo>
                  <a:pt x="553" y="211"/>
                </a:lnTo>
                <a:lnTo>
                  <a:pt x="552" y="212"/>
                </a:lnTo>
                <a:lnTo>
                  <a:pt x="552" y="212"/>
                </a:lnTo>
                <a:lnTo>
                  <a:pt x="552" y="212"/>
                </a:lnTo>
                <a:lnTo>
                  <a:pt x="552" y="212"/>
                </a:lnTo>
                <a:lnTo>
                  <a:pt x="552" y="212"/>
                </a:lnTo>
                <a:lnTo>
                  <a:pt x="552" y="212"/>
                </a:lnTo>
                <a:lnTo>
                  <a:pt x="552" y="212"/>
                </a:lnTo>
                <a:lnTo>
                  <a:pt x="551" y="213"/>
                </a:lnTo>
                <a:lnTo>
                  <a:pt x="551" y="213"/>
                </a:lnTo>
                <a:lnTo>
                  <a:pt x="551" y="213"/>
                </a:lnTo>
                <a:lnTo>
                  <a:pt x="551" y="213"/>
                </a:lnTo>
                <a:lnTo>
                  <a:pt x="551" y="213"/>
                </a:lnTo>
                <a:lnTo>
                  <a:pt x="551" y="213"/>
                </a:lnTo>
                <a:lnTo>
                  <a:pt x="550" y="213"/>
                </a:lnTo>
                <a:lnTo>
                  <a:pt x="550" y="214"/>
                </a:lnTo>
                <a:lnTo>
                  <a:pt x="550" y="214"/>
                </a:lnTo>
                <a:lnTo>
                  <a:pt x="550" y="214"/>
                </a:lnTo>
                <a:lnTo>
                  <a:pt x="550" y="214"/>
                </a:lnTo>
                <a:lnTo>
                  <a:pt x="550" y="214"/>
                </a:lnTo>
                <a:lnTo>
                  <a:pt x="550" y="214"/>
                </a:lnTo>
                <a:lnTo>
                  <a:pt x="549" y="214"/>
                </a:lnTo>
                <a:lnTo>
                  <a:pt x="549" y="214"/>
                </a:lnTo>
                <a:lnTo>
                  <a:pt x="549" y="215"/>
                </a:lnTo>
                <a:lnTo>
                  <a:pt x="549" y="215"/>
                </a:lnTo>
                <a:lnTo>
                  <a:pt x="549" y="215"/>
                </a:lnTo>
                <a:lnTo>
                  <a:pt x="549" y="215"/>
                </a:lnTo>
                <a:lnTo>
                  <a:pt x="548" y="215"/>
                </a:lnTo>
                <a:lnTo>
                  <a:pt x="548" y="215"/>
                </a:lnTo>
                <a:lnTo>
                  <a:pt x="548" y="215"/>
                </a:lnTo>
                <a:lnTo>
                  <a:pt x="548" y="215"/>
                </a:lnTo>
                <a:lnTo>
                  <a:pt x="548" y="215"/>
                </a:lnTo>
                <a:lnTo>
                  <a:pt x="548" y="216"/>
                </a:lnTo>
                <a:lnTo>
                  <a:pt x="547" y="216"/>
                </a:lnTo>
                <a:lnTo>
                  <a:pt x="547" y="216"/>
                </a:lnTo>
                <a:lnTo>
                  <a:pt x="547" y="216"/>
                </a:lnTo>
                <a:lnTo>
                  <a:pt x="547" y="216"/>
                </a:lnTo>
                <a:lnTo>
                  <a:pt x="547" y="216"/>
                </a:lnTo>
                <a:lnTo>
                  <a:pt x="547" y="216"/>
                </a:lnTo>
                <a:lnTo>
                  <a:pt x="546" y="216"/>
                </a:lnTo>
                <a:lnTo>
                  <a:pt x="546" y="216"/>
                </a:lnTo>
                <a:lnTo>
                  <a:pt x="546" y="218"/>
                </a:lnTo>
                <a:lnTo>
                  <a:pt x="546" y="218"/>
                </a:lnTo>
                <a:lnTo>
                  <a:pt x="546" y="218"/>
                </a:lnTo>
                <a:lnTo>
                  <a:pt x="546" y="218"/>
                </a:lnTo>
                <a:lnTo>
                  <a:pt x="544" y="218"/>
                </a:lnTo>
                <a:lnTo>
                  <a:pt x="544" y="218"/>
                </a:lnTo>
                <a:lnTo>
                  <a:pt x="544" y="218"/>
                </a:lnTo>
                <a:lnTo>
                  <a:pt x="544" y="218"/>
                </a:lnTo>
                <a:lnTo>
                  <a:pt x="544" y="218"/>
                </a:lnTo>
                <a:lnTo>
                  <a:pt x="544" y="218"/>
                </a:lnTo>
                <a:lnTo>
                  <a:pt x="543" y="219"/>
                </a:lnTo>
                <a:lnTo>
                  <a:pt x="543" y="219"/>
                </a:lnTo>
                <a:lnTo>
                  <a:pt x="543" y="219"/>
                </a:lnTo>
                <a:lnTo>
                  <a:pt x="543" y="219"/>
                </a:lnTo>
                <a:lnTo>
                  <a:pt x="543" y="219"/>
                </a:lnTo>
                <a:lnTo>
                  <a:pt x="542" y="219"/>
                </a:lnTo>
                <a:lnTo>
                  <a:pt x="542" y="219"/>
                </a:lnTo>
                <a:lnTo>
                  <a:pt x="542" y="219"/>
                </a:lnTo>
                <a:lnTo>
                  <a:pt x="542" y="219"/>
                </a:lnTo>
                <a:lnTo>
                  <a:pt x="542" y="219"/>
                </a:lnTo>
                <a:lnTo>
                  <a:pt x="542" y="219"/>
                </a:lnTo>
                <a:lnTo>
                  <a:pt x="541" y="220"/>
                </a:lnTo>
                <a:lnTo>
                  <a:pt x="541" y="220"/>
                </a:lnTo>
                <a:lnTo>
                  <a:pt x="541" y="220"/>
                </a:lnTo>
                <a:lnTo>
                  <a:pt x="541" y="220"/>
                </a:lnTo>
                <a:lnTo>
                  <a:pt x="541" y="220"/>
                </a:lnTo>
                <a:lnTo>
                  <a:pt x="540" y="220"/>
                </a:lnTo>
                <a:lnTo>
                  <a:pt x="540" y="220"/>
                </a:lnTo>
                <a:lnTo>
                  <a:pt x="540" y="220"/>
                </a:lnTo>
                <a:lnTo>
                  <a:pt x="540" y="220"/>
                </a:lnTo>
                <a:lnTo>
                  <a:pt x="540" y="220"/>
                </a:lnTo>
                <a:lnTo>
                  <a:pt x="539" y="220"/>
                </a:lnTo>
                <a:lnTo>
                  <a:pt x="539" y="220"/>
                </a:lnTo>
                <a:lnTo>
                  <a:pt x="539" y="220"/>
                </a:lnTo>
                <a:lnTo>
                  <a:pt x="539" y="221"/>
                </a:lnTo>
                <a:lnTo>
                  <a:pt x="539" y="221"/>
                </a:lnTo>
                <a:lnTo>
                  <a:pt x="538" y="221"/>
                </a:lnTo>
                <a:lnTo>
                  <a:pt x="538" y="221"/>
                </a:lnTo>
                <a:lnTo>
                  <a:pt x="538" y="221"/>
                </a:lnTo>
                <a:lnTo>
                  <a:pt x="538" y="221"/>
                </a:lnTo>
                <a:lnTo>
                  <a:pt x="538" y="221"/>
                </a:lnTo>
                <a:lnTo>
                  <a:pt x="538" y="221"/>
                </a:lnTo>
                <a:lnTo>
                  <a:pt x="537" y="221"/>
                </a:lnTo>
                <a:lnTo>
                  <a:pt x="537" y="221"/>
                </a:lnTo>
                <a:lnTo>
                  <a:pt x="537" y="221"/>
                </a:lnTo>
                <a:lnTo>
                  <a:pt x="537" y="221"/>
                </a:lnTo>
                <a:lnTo>
                  <a:pt x="537" y="221"/>
                </a:lnTo>
                <a:lnTo>
                  <a:pt x="535" y="221"/>
                </a:lnTo>
                <a:lnTo>
                  <a:pt x="535" y="221"/>
                </a:lnTo>
                <a:lnTo>
                  <a:pt x="535" y="221"/>
                </a:lnTo>
                <a:lnTo>
                  <a:pt x="535" y="221"/>
                </a:lnTo>
                <a:lnTo>
                  <a:pt x="535" y="221"/>
                </a:lnTo>
                <a:lnTo>
                  <a:pt x="534" y="222"/>
                </a:lnTo>
                <a:lnTo>
                  <a:pt x="534" y="222"/>
                </a:lnTo>
                <a:lnTo>
                  <a:pt x="534" y="222"/>
                </a:lnTo>
                <a:lnTo>
                  <a:pt x="534" y="222"/>
                </a:lnTo>
                <a:lnTo>
                  <a:pt x="534" y="222"/>
                </a:lnTo>
                <a:lnTo>
                  <a:pt x="533" y="222"/>
                </a:lnTo>
                <a:lnTo>
                  <a:pt x="533" y="222"/>
                </a:lnTo>
                <a:lnTo>
                  <a:pt x="533" y="222"/>
                </a:lnTo>
                <a:lnTo>
                  <a:pt x="533" y="222"/>
                </a:lnTo>
                <a:lnTo>
                  <a:pt x="532" y="222"/>
                </a:lnTo>
                <a:lnTo>
                  <a:pt x="532" y="222"/>
                </a:lnTo>
                <a:lnTo>
                  <a:pt x="532" y="222"/>
                </a:lnTo>
                <a:lnTo>
                  <a:pt x="532" y="222"/>
                </a:lnTo>
                <a:lnTo>
                  <a:pt x="532" y="222"/>
                </a:lnTo>
                <a:lnTo>
                  <a:pt x="531" y="222"/>
                </a:lnTo>
                <a:lnTo>
                  <a:pt x="531" y="222"/>
                </a:lnTo>
                <a:lnTo>
                  <a:pt x="531" y="222"/>
                </a:lnTo>
                <a:lnTo>
                  <a:pt x="531" y="222"/>
                </a:lnTo>
                <a:lnTo>
                  <a:pt x="531" y="222"/>
                </a:lnTo>
                <a:lnTo>
                  <a:pt x="530" y="222"/>
                </a:lnTo>
                <a:lnTo>
                  <a:pt x="530" y="222"/>
                </a:lnTo>
                <a:lnTo>
                  <a:pt x="530" y="222"/>
                </a:lnTo>
                <a:lnTo>
                  <a:pt x="530" y="222"/>
                </a:lnTo>
                <a:lnTo>
                  <a:pt x="530" y="222"/>
                </a:lnTo>
                <a:lnTo>
                  <a:pt x="529" y="222"/>
                </a:lnTo>
                <a:lnTo>
                  <a:pt x="529" y="222"/>
                </a:lnTo>
                <a:lnTo>
                  <a:pt x="529" y="222"/>
                </a:lnTo>
                <a:lnTo>
                  <a:pt x="529" y="222"/>
                </a:lnTo>
                <a:lnTo>
                  <a:pt x="529" y="222"/>
                </a:lnTo>
                <a:lnTo>
                  <a:pt x="528" y="222"/>
                </a:lnTo>
                <a:lnTo>
                  <a:pt x="528" y="222"/>
                </a:lnTo>
                <a:lnTo>
                  <a:pt x="528" y="222"/>
                </a:lnTo>
                <a:lnTo>
                  <a:pt x="528" y="222"/>
                </a:lnTo>
                <a:lnTo>
                  <a:pt x="526" y="222"/>
                </a:lnTo>
                <a:lnTo>
                  <a:pt x="526" y="222"/>
                </a:lnTo>
                <a:lnTo>
                  <a:pt x="526" y="222"/>
                </a:lnTo>
                <a:lnTo>
                  <a:pt x="526" y="222"/>
                </a:lnTo>
                <a:lnTo>
                  <a:pt x="526" y="222"/>
                </a:lnTo>
                <a:lnTo>
                  <a:pt x="525" y="222"/>
                </a:lnTo>
                <a:lnTo>
                  <a:pt x="525" y="222"/>
                </a:lnTo>
                <a:lnTo>
                  <a:pt x="525" y="222"/>
                </a:lnTo>
                <a:lnTo>
                  <a:pt x="525" y="222"/>
                </a:lnTo>
                <a:lnTo>
                  <a:pt x="525" y="222"/>
                </a:lnTo>
                <a:lnTo>
                  <a:pt x="524" y="222"/>
                </a:lnTo>
                <a:lnTo>
                  <a:pt x="524" y="222"/>
                </a:lnTo>
                <a:lnTo>
                  <a:pt x="524" y="222"/>
                </a:lnTo>
                <a:lnTo>
                  <a:pt x="524" y="222"/>
                </a:lnTo>
                <a:lnTo>
                  <a:pt x="523" y="222"/>
                </a:lnTo>
                <a:lnTo>
                  <a:pt x="523" y="222"/>
                </a:lnTo>
                <a:lnTo>
                  <a:pt x="523" y="222"/>
                </a:lnTo>
                <a:lnTo>
                  <a:pt x="523" y="222"/>
                </a:lnTo>
                <a:lnTo>
                  <a:pt x="523" y="222"/>
                </a:lnTo>
                <a:lnTo>
                  <a:pt x="522" y="222"/>
                </a:lnTo>
                <a:lnTo>
                  <a:pt x="522" y="222"/>
                </a:lnTo>
                <a:lnTo>
                  <a:pt x="522" y="222"/>
                </a:lnTo>
                <a:lnTo>
                  <a:pt x="522" y="222"/>
                </a:lnTo>
                <a:lnTo>
                  <a:pt x="522" y="222"/>
                </a:lnTo>
                <a:lnTo>
                  <a:pt x="521" y="222"/>
                </a:lnTo>
                <a:lnTo>
                  <a:pt x="521" y="222"/>
                </a:lnTo>
                <a:lnTo>
                  <a:pt x="521" y="222"/>
                </a:lnTo>
                <a:lnTo>
                  <a:pt x="521" y="222"/>
                </a:lnTo>
                <a:lnTo>
                  <a:pt x="521" y="222"/>
                </a:lnTo>
                <a:lnTo>
                  <a:pt x="520" y="222"/>
                </a:lnTo>
                <a:lnTo>
                  <a:pt x="520" y="222"/>
                </a:lnTo>
                <a:lnTo>
                  <a:pt x="520" y="222"/>
                </a:lnTo>
                <a:lnTo>
                  <a:pt x="520" y="222"/>
                </a:lnTo>
                <a:lnTo>
                  <a:pt x="519" y="222"/>
                </a:lnTo>
                <a:lnTo>
                  <a:pt x="519" y="222"/>
                </a:lnTo>
                <a:lnTo>
                  <a:pt x="519" y="222"/>
                </a:lnTo>
                <a:lnTo>
                  <a:pt x="519" y="222"/>
                </a:lnTo>
                <a:lnTo>
                  <a:pt x="519" y="222"/>
                </a:lnTo>
                <a:lnTo>
                  <a:pt x="517" y="222"/>
                </a:lnTo>
                <a:lnTo>
                  <a:pt x="517" y="222"/>
                </a:lnTo>
                <a:lnTo>
                  <a:pt x="517" y="221"/>
                </a:lnTo>
                <a:lnTo>
                  <a:pt x="517" y="221"/>
                </a:lnTo>
                <a:lnTo>
                  <a:pt x="517" y="221"/>
                </a:lnTo>
                <a:lnTo>
                  <a:pt x="516" y="221"/>
                </a:lnTo>
                <a:lnTo>
                  <a:pt x="516" y="221"/>
                </a:lnTo>
                <a:lnTo>
                  <a:pt x="516" y="221"/>
                </a:lnTo>
                <a:lnTo>
                  <a:pt x="516" y="221"/>
                </a:lnTo>
                <a:lnTo>
                  <a:pt x="516" y="221"/>
                </a:lnTo>
                <a:lnTo>
                  <a:pt x="515" y="221"/>
                </a:lnTo>
                <a:lnTo>
                  <a:pt x="515" y="221"/>
                </a:lnTo>
                <a:lnTo>
                  <a:pt x="515" y="221"/>
                </a:lnTo>
                <a:lnTo>
                  <a:pt x="515" y="221"/>
                </a:lnTo>
                <a:lnTo>
                  <a:pt x="515" y="221"/>
                </a:lnTo>
                <a:lnTo>
                  <a:pt x="514" y="221"/>
                </a:lnTo>
                <a:lnTo>
                  <a:pt x="514" y="221"/>
                </a:lnTo>
                <a:lnTo>
                  <a:pt x="514" y="221"/>
                </a:lnTo>
                <a:lnTo>
                  <a:pt x="514" y="221"/>
                </a:lnTo>
                <a:lnTo>
                  <a:pt x="514" y="221"/>
                </a:lnTo>
                <a:lnTo>
                  <a:pt x="514" y="220"/>
                </a:lnTo>
                <a:lnTo>
                  <a:pt x="513" y="220"/>
                </a:lnTo>
                <a:lnTo>
                  <a:pt x="513" y="220"/>
                </a:lnTo>
                <a:lnTo>
                  <a:pt x="513" y="220"/>
                </a:lnTo>
                <a:lnTo>
                  <a:pt x="513" y="220"/>
                </a:lnTo>
                <a:lnTo>
                  <a:pt x="513" y="220"/>
                </a:lnTo>
                <a:lnTo>
                  <a:pt x="512" y="220"/>
                </a:lnTo>
                <a:lnTo>
                  <a:pt x="512" y="220"/>
                </a:lnTo>
                <a:lnTo>
                  <a:pt x="512" y="220"/>
                </a:lnTo>
                <a:lnTo>
                  <a:pt x="512" y="220"/>
                </a:lnTo>
                <a:lnTo>
                  <a:pt x="512" y="220"/>
                </a:lnTo>
                <a:lnTo>
                  <a:pt x="511" y="220"/>
                </a:lnTo>
                <a:lnTo>
                  <a:pt x="511" y="220"/>
                </a:lnTo>
                <a:lnTo>
                  <a:pt x="511" y="219"/>
                </a:lnTo>
                <a:lnTo>
                  <a:pt x="511" y="219"/>
                </a:lnTo>
                <a:lnTo>
                  <a:pt x="511" y="219"/>
                </a:lnTo>
                <a:lnTo>
                  <a:pt x="511" y="219"/>
                </a:lnTo>
                <a:lnTo>
                  <a:pt x="509" y="219"/>
                </a:lnTo>
                <a:lnTo>
                  <a:pt x="509" y="219"/>
                </a:lnTo>
                <a:lnTo>
                  <a:pt x="509" y="219"/>
                </a:lnTo>
                <a:lnTo>
                  <a:pt x="509" y="219"/>
                </a:lnTo>
                <a:lnTo>
                  <a:pt x="509" y="219"/>
                </a:lnTo>
                <a:lnTo>
                  <a:pt x="508" y="219"/>
                </a:lnTo>
                <a:lnTo>
                  <a:pt x="508" y="219"/>
                </a:lnTo>
                <a:lnTo>
                  <a:pt x="508" y="218"/>
                </a:lnTo>
                <a:lnTo>
                  <a:pt x="508" y="218"/>
                </a:lnTo>
                <a:lnTo>
                  <a:pt x="508" y="218"/>
                </a:lnTo>
                <a:lnTo>
                  <a:pt x="508" y="218"/>
                </a:lnTo>
                <a:lnTo>
                  <a:pt x="507" y="218"/>
                </a:lnTo>
                <a:lnTo>
                  <a:pt x="507" y="218"/>
                </a:lnTo>
                <a:lnTo>
                  <a:pt x="507" y="218"/>
                </a:lnTo>
                <a:lnTo>
                  <a:pt x="507" y="218"/>
                </a:lnTo>
                <a:lnTo>
                  <a:pt x="507" y="218"/>
                </a:lnTo>
                <a:lnTo>
                  <a:pt x="506" y="218"/>
                </a:lnTo>
                <a:lnTo>
                  <a:pt x="506" y="216"/>
                </a:lnTo>
                <a:lnTo>
                  <a:pt x="506" y="216"/>
                </a:lnTo>
                <a:lnTo>
                  <a:pt x="506" y="216"/>
                </a:lnTo>
                <a:lnTo>
                  <a:pt x="506" y="216"/>
                </a:lnTo>
                <a:lnTo>
                  <a:pt x="506" y="216"/>
                </a:lnTo>
                <a:lnTo>
                  <a:pt x="505" y="216"/>
                </a:lnTo>
                <a:lnTo>
                  <a:pt x="505" y="216"/>
                </a:lnTo>
                <a:lnTo>
                  <a:pt x="505" y="216"/>
                </a:lnTo>
                <a:lnTo>
                  <a:pt x="505" y="216"/>
                </a:lnTo>
                <a:lnTo>
                  <a:pt x="505" y="215"/>
                </a:lnTo>
                <a:lnTo>
                  <a:pt x="505" y="215"/>
                </a:lnTo>
                <a:lnTo>
                  <a:pt x="504" y="215"/>
                </a:lnTo>
                <a:lnTo>
                  <a:pt x="504" y="215"/>
                </a:lnTo>
                <a:lnTo>
                  <a:pt x="504" y="215"/>
                </a:lnTo>
                <a:lnTo>
                  <a:pt x="504" y="215"/>
                </a:lnTo>
                <a:lnTo>
                  <a:pt x="504" y="215"/>
                </a:lnTo>
                <a:lnTo>
                  <a:pt x="504" y="215"/>
                </a:lnTo>
                <a:lnTo>
                  <a:pt x="504" y="215"/>
                </a:lnTo>
                <a:lnTo>
                  <a:pt x="503" y="214"/>
                </a:lnTo>
                <a:lnTo>
                  <a:pt x="503" y="214"/>
                </a:lnTo>
                <a:lnTo>
                  <a:pt x="503" y="214"/>
                </a:lnTo>
                <a:lnTo>
                  <a:pt x="503" y="214"/>
                </a:lnTo>
                <a:lnTo>
                  <a:pt x="503" y="214"/>
                </a:lnTo>
                <a:lnTo>
                  <a:pt x="503" y="214"/>
                </a:lnTo>
                <a:lnTo>
                  <a:pt x="502" y="214"/>
                </a:lnTo>
                <a:lnTo>
                  <a:pt x="502" y="214"/>
                </a:lnTo>
                <a:lnTo>
                  <a:pt x="502" y="213"/>
                </a:lnTo>
                <a:lnTo>
                  <a:pt x="502" y="213"/>
                </a:lnTo>
                <a:lnTo>
                  <a:pt x="502" y="213"/>
                </a:lnTo>
                <a:lnTo>
                  <a:pt x="502" y="213"/>
                </a:lnTo>
                <a:lnTo>
                  <a:pt x="502" y="213"/>
                </a:lnTo>
                <a:lnTo>
                  <a:pt x="500" y="213"/>
                </a:lnTo>
                <a:lnTo>
                  <a:pt x="500" y="213"/>
                </a:lnTo>
                <a:lnTo>
                  <a:pt x="500" y="212"/>
                </a:lnTo>
                <a:lnTo>
                  <a:pt x="500" y="212"/>
                </a:lnTo>
                <a:lnTo>
                  <a:pt x="500" y="212"/>
                </a:lnTo>
                <a:lnTo>
                  <a:pt x="500" y="212"/>
                </a:lnTo>
                <a:lnTo>
                  <a:pt x="499" y="212"/>
                </a:lnTo>
                <a:lnTo>
                  <a:pt x="499" y="212"/>
                </a:lnTo>
                <a:lnTo>
                  <a:pt x="499" y="212"/>
                </a:lnTo>
                <a:lnTo>
                  <a:pt x="499" y="211"/>
                </a:lnTo>
                <a:lnTo>
                  <a:pt x="499" y="211"/>
                </a:lnTo>
                <a:lnTo>
                  <a:pt x="499" y="211"/>
                </a:lnTo>
                <a:lnTo>
                  <a:pt x="499" y="211"/>
                </a:lnTo>
                <a:lnTo>
                  <a:pt x="498" y="211"/>
                </a:lnTo>
                <a:lnTo>
                  <a:pt x="498" y="211"/>
                </a:lnTo>
                <a:lnTo>
                  <a:pt x="498" y="211"/>
                </a:lnTo>
                <a:lnTo>
                  <a:pt x="498" y="210"/>
                </a:lnTo>
                <a:lnTo>
                  <a:pt x="498" y="210"/>
                </a:lnTo>
                <a:lnTo>
                  <a:pt x="498" y="210"/>
                </a:lnTo>
                <a:lnTo>
                  <a:pt x="498" y="210"/>
                </a:lnTo>
                <a:lnTo>
                  <a:pt x="498" y="210"/>
                </a:lnTo>
                <a:lnTo>
                  <a:pt x="497" y="210"/>
                </a:lnTo>
                <a:lnTo>
                  <a:pt x="497" y="210"/>
                </a:lnTo>
                <a:lnTo>
                  <a:pt x="497" y="209"/>
                </a:lnTo>
                <a:lnTo>
                  <a:pt x="497" y="209"/>
                </a:lnTo>
                <a:lnTo>
                  <a:pt x="497" y="209"/>
                </a:lnTo>
                <a:lnTo>
                  <a:pt x="497" y="209"/>
                </a:lnTo>
                <a:lnTo>
                  <a:pt x="497" y="209"/>
                </a:lnTo>
                <a:lnTo>
                  <a:pt x="497" y="209"/>
                </a:lnTo>
                <a:lnTo>
                  <a:pt x="496" y="207"/>
                </a:lnTo>
                <a:lnTo>
                  <a:pt x="496" y="207"/>
                </a:lnTo>
                <a:lnTo>
                  <a:pt x="496" y="207"/>
                </a:lnTo>
                <a:lnTo>
                  <a:pt x="496" y="207"/>
                </a:lnTo>
                <a:lnTo>
                  <a:pt x="496" y="207"/>
                </a:lnTo>
                <a:lnTo>
                  <a:pt x="496" y="207"/>
                </a:lnTo>
                <a:lnTo>
                  <a:pt x="496" y="206"/>
                </a:lnTo>
                <a:lnTo>
                  <a:pt x="496" y="206"/>
                </a:lnTo>
                <a:lnTo>
                  <a:pt x="495" y="206"/>
                </a:lnTo>
                <a:lnTo>
                  <a:pt x="495" y="206"/>
                </a:lnTo>
                <a:lnTo>
                  <a:pt x="495" y="206"/>
                </a:lnTo>
                <a:lnTo>
                  <a:pt x="495" y="206"/>
                </a:lnTo>
                <a:lnTo>
                  <a:pt x="495" y="206"/>
                </a:lnTo>
                <a:lnTo>
                  <a:pt x="495" y="205"/>
                </a:lnTo>
                <a:lnTo>
                  <a:pt x="495" y="205"/>
                </a:lnTo>
                <a:lnTo>
                  <a:pt x="495" y="205"/>
                </a:lnTo>
                <a:lnTo>
                  <a:pt x="495" y="205"/>
                </a:lnTo>
                <a:lnTo>
                  <a:pt x="494" y="205"/>
                </a:lnTo>
                <a:lnTo>
                  <a:pt x="494" y="204"/>
                </a:lnTo>
                <a:lnTo>
                  <a:pt x="494" y="204"/>
                </a:lnTo>
                <a:lnTo>
                  <a:pt x="494" y="204"/>
                </a:lnTo>
                <a:lnTo>
                  <a:pt x="494" y="204"/>
                </a:lnTo>
                <a:lnTo>
                  <a:pt x="494" y="204"/>
                </a:lnTo>
                <a:lnTo>
                  <a:pt x="494" y="204"/>
                </a:lnTo>
                <a:lnTo>
                  <a:pt x="494" y="203"/>
                </a:lnTo>
                <a:lnTo>
                  <a:pt x="494" y="203"/>
                </a:lnTo>
                <a:lnTo>
                  <a:pt x="494" y="203"/>
                </a:lnTo>
                <a:lnTo>
                  <a:pt x="493" y="203"/>
                </a:lnTo>
                <a:lnTo>
                  <a:pt x="493" y="203"/>
                </a:lnTo>
                <a:lnTo>
                  <a:pt x="493" y="203"/>
                </a:lnTo>
                <a:lnTo>
                  <a:pt x="493" y="202"/>
                </a:lnTo>
                <a:lnTo>
                  <a:pt x="493" y="202"/>
                </a:lnTo>
                <a:lnTo>
                  <a:pt x="493" y="202"/>
                </a:lnTo>
                <a:lnTo>
                  <a:pt x="493" y="202"/>
                </a:lnTo>
                <a:lnTo>
                  <a:pt x="493" y="202"/>
                </a:lnTo>
                <a:lnTo>
                  <a:pt x="493" y="201"/>
                </a:lnTo>
                <a:lnTo>
                  <a:pt x="493" y="201"/>
                </a:lnTo>
                <a:lnTo>
                  <a:pt x="493" y="201"/>
                </a:lnTo>
                <a:lnTo>
                  <a:pt x="491" y="201"/>
                </a:lnTo>
                <a:lnTo>
                  <a:pt x="491" y="201"/>
                </a:lnTo>
                <a:lnTo>
                  <a:pt x="491" y="201"/>
                </a:lnTo>
                <a:lnTo>
                  <a:pt x="491" y="200"/>
                </a:lnTo>
                <a:lnTo>
                  <a:pt x="491" y="200"/>
                </a:lnTo>
                <a:lnTo>
                  <a:pt x="491" y="200"/>
                </a:lnTo>
                <a:lnTo>
                  <a:pt x="491" y="200"/>
                </a:lnTo>
                <a:lnTo>
                  <a:pt x="491" y="200"/>
                </a:lnTo>
                <a:lnTo>
                  <a:pt x="491" y="198"/>
                </a:lnTo>
                <a:lnTo>
                  <a:pt x="491" y="198"/>
                </a:lnTo>
                <a:lnTo>
                  <a:pt x="491" y="198"/>
                </a:lnTo>
                <a:lnTo>
                  <a:pt x="491" y="198"/>
                </a:lnTo>
                <a:lnTo>
                  <a:pt x="491" y="198"/>
                </a:lnTo>
                <a:lnTo>
                  <a:pt x="490" y="197"/>
                </a:lnTo>
                <a:lnTo>
                  <a:pt x="490" y="197"/>
                </a:lnTo>
                <a:lnTo>
                  <a:pt x="490" y="197"/>
                </a:lnTo>
                <a:lnTo>
                  <a:pt x="490" y="197"/>
                </a:lnTo>
                <a:lnTo>
                  <a:pt x="490" y="197"/>
                </a:lnTo>
                <a:lnTo>
                  <a:pt x="490" y="197"/>
                </a:lnTo>
                <a:lnTo>
                  <a:pt x="490" y="196"/>
                </a:lnTo>
                <a:lnTo>
                  <a:pt x="490" y="196"/>
                </a:lnTo>
                <a:lnTo>
                  <a:pt x="490" y="196"/>
                </a:lnTo>
                <a:lnTo>
                  <a:pt x="490" y="196"/>
                </a:lnTo>
                <a:lnTo>
                  <a:pt x="490" y="196"/>
                </a:lnTo>
                <a:lnTo>
                  <a:pt x="490" y="195"/>
                </a:lnTo>
                <a:lnTo>
                  <a:pt x="490" y="195"/>
                </a:lnTo>
                <a:lnTo>
                  <a:pt x="490" y="195"/>
                </a:lnTo>
                <a:lnTo>
                  <a:pt x="490" y="195"/>
                </a:lnTo>
                <a:lnTo>
                  <a:pt x="490" y="195"/>
                </a:lnTo>
                <a:lnTo>
                  <a:pt x="489" y="194"/>
                </a:lnTo>
                <a:lnTo>
                  <a:pt x="489" y="194"/>
                </a:lnTo>
                <a:lnTo>
                  <a:pt x="489" y="194"/>
                </a:lnTo>
                <a:lnTo>
                  <a:pt x="489" y="194"/>
                </a:lnTo>
                <a:lnTo>
                  <a:pt x="489" y="194"/>
                </a:lnTo>
                <a:lnTo>
                  <a:pt x="489" y="193"/>
                </a:lnTo>
                <a:lnTo>
                  <a:pt x="489" y="193"/>
                </a:lnTo>
                <a:lnTo>
                  <a:pt x="489" y="193"/>
                </a:lnTo>
                <a:lnTo>
                  <a:pt x="489" y="193"/>
                </a:lnTo>
                <a:lnTo>
                  <a:pt x="489" y="193"/>
                </a:lnTo>
                <a:lnTo>
                  <a:pt x="489" y="192"/>
                </a:lnTo>
                <a:lnTo>
                  <a:pt x="489" y="192"/>
                </a:lnTo>
                <a:lnTo>
                  <a:pt x="489" y="192"/>
                </a:lnTo>
                <a:lnTo>
                  <a:pt x="489" y="192"/>
                </a:lnTo>
                <a:lnTo>
                  <a:pt x="489" y="191"/>
                </a:lnTo>
                <a:lnTo>
                  <a:pt x="489" y="191"/>
                </a:lnTo>
                <a:lnTo>
                  <a:pt x="489" y="191"/>
                </a:lnTo>
                <a:lnTo>
                  <a:pt x="489" y="191"/>
                </a:lnTo>
                <a:lnTo>
                  <a:pt x="489" y="191"/>
                </a:lnTo>
                <a:lnTo>
                  <a:pt x="489" y="189"/>
                </a:lnTo>
                <a:lnTo>
                  <a:pt x="489" y="189"/>
                </a:lnTo>
                <a:lnTo>
                  <a:pt x="489" y="189"/>
                </a:lnTo>
                <a:lnTo>
                  <a:pt x="489" y="189"/>
                </a:lnTo>
                <a:lnTo>
                  <a:pt x="489" y="189"/>
                </a:lnTo>
                <a:lnTo>
                  <a:pt x="489" y="188"/>
                </a:lnTo>
                <a:lnTo>
                  <a:pt x="478" y="188"/>
                </a:lnTo>
                <a:lnTo>
                  <a:pt x="478" y="182"/>
                </a:lnTo>
                <a:lnTo>
                  <a:pt x="489" y="182"/>
                </a:lnTo>
                <a:lnTo>
                  <a:pt x="489" y="182"/>
                </a:lnTo>
                <a:close/>
                <a:moveTo>
                  <a:pt x="446" y="182"/>
                </a:moveTo>
                <a:lnTo>
                  <a:pt x="446" y="188"/>
                </a:lnTo>
                <a:lnTo>
                  <a:pt x="431" y="188"/>
                </a:lnTo>
                <a:lnTo>
                  <a:pt x="431" y="182"/>
                </a:lnTo>
                <a:lnTo>
                  <a:pt x="446" y="182"/>
                </a:lnTo>
                <a:lnTo>
                  <a:pt x="446" y="182"/>
                </a:lnTo>
                <a:close/>
                <a:moveTo>
                  <a:pt x="399" y="182"/>
                </a:moveTo>
                <a:lnTo>
                  <a:pt x="399" y="188"/>
                </a:lnTo>
                <a:lnTo>
                  <a:pt x="385" y="188"/>
                </a:lnTo>
                <a:lnTo>
                  <a:pt x="385" y="182"/>
                </a:lnTo>
                <a:lnTo>
                  <a:pt x="399" y="182"/>
                </a:lnTo>
                <a:lnTo>
                  <a:pt x="399" y="182"/>
                </a:lnTo>
                <a:close/>
                <a:moveTo>
                  <a:pt x="353" y="182"/>
                </a:moveTo>
                <a:lnTo>
                  <a:pt x="353" y="188"/>
                </a:lnTo>
                <a:lnTo>
                  <a:pt x="337" y="188"/>
                </a:lnTo>
                <a:lnTo>
                  <a:pt x="337" y="182"/>
                </a:lnTo>
                <a:lnTo>
                  <a:pt x="353" y="182"/>
                </a:lnTo>
                <a:lnTo>
                  <a:pt x="353" y="182"/>
                </a:lnTo>
                <a:close/>
                <a:moveTo>
                  <a:pt x="306" y="182"/>
                </a:moveTo>
                <a:lnTo>
                  <a:pt x="306" y="188"/>
                </a:lnTo>
                <a:lnTo>
                  <a:pt x="290" y="188"/>
                </a:lnTo>
                <a:lnTo>
                  <a:pt x="290" y="182"/>
                </a:lnTo>
                <a:lnTo>
                  <a:pt x="306" y="182"/>
                </a:lnTo>
                <a:lnTo>
                  <a:pt x="306" y="182"/>
                </a:lnTo>
                <a:close/>
                <a:moveTo>
                  <a:pt x="258" y="182"/>
                </a:moveTo>
                <a:lnTo>
                  <a:pt x="258" y="188"/>
                </a:lnTo>
                <a:lnTo>
                  <a:pt x="243" y="188"/>
                </a:lnTo>
                <a:lnTo>
                  <a:pt x="243" y="182"/>
                </a:lnTo>
                <a:lnTo>
                  <a:pt x="258" y="182"/>
                </a:lnTo>
                <a:lnTo>
                  <a:pt x="258" y="182"/>
                </a:lnTo>
                <a:close/>
                <a:moveTo>
                  <a:pt x="211" y="182"/>
                </a:moveTo>
                <a:lnTo>
                  <a:pt x="211" y="188"/>
                </a:lnTo>
                <a:lnTo>
                  <a:pt x="195" y="188"/>
                </a:lnTo>
                <a:lnTo>
                  <a:pt x="195" y="182"/>
                </a:lnTo>
                <a:lnTo>
                  <a:pt x="211" y="182"/>
                </a:lnTo>
                <a:lnTo>
                  <a:pt x="211" y="182"/>
                </a:lnTo>
                <a:close/>
                <a:moveTo>
                  <a:pt x="164" y="182"/>
                </a:moveTo>
                <a:lnTo>
                  <a:pt x="164" y="188"/>
                </a:lnTo>
                <a:lnTo>
                  <a:pt x="148" y="188"/>
                </a:lnTo>
                <a:lnTo>
                  <a:pt x="148" y="182"/>
                </a:lnTo>
                <a:lnTo>
                  <a:pt x="164" y="182"/>
                </a:lnTo>
                <a:lnTo>
                  <a:pt x="164" y="182"/>
                </a:lnTo>
                <a:close/>
                <a:moveTo>
                  <a:pt x="117" y="182"/>
                </a:moveTo>
                <a:lnTo>
                  <a:pt x="117" y="188"/>
                </a:lnTo>
                <a:lnTo>
                  <a:pt x="101" y="188"/>
                </a:lnTo>
                <a:lnTo>
                  <a:pt x="101" y="182"/>
                </a:lnTo>
                <a:lnTo>
                  <a:pt x="117" y="182"/>
                </a:lnTo>
                <a:lnTo>
                  <a:pt x="117" y="182"/>
                </a:lnTo>
                <a:close/>
                <a:moveTo>
                  <a:pt x="70" y="182"/>
                </a:moveTo>
                <a:lnTo>
                  <a:pt x="70" y="188"/>
                </a:lnTo>
                <a:lnTo>
                  <a:pt x="55" y="188"/>
                </a:lnTo>
                <a:lnTo>
                  <a:pt x="55" y="182"/>
                </a:lnTo>
                <a:lnTo>
                  <a:pt x="70" y="182"/>
                </a:lnTo>
                <a:lnTo>
                  <a:pt x="70" y="182"/>
                </a:lnTo>
                <a:close/>
                <a:moveTo>
                  <a:pt x="23" y="182"/>
                </a:moveTo>
                <a:lnTo>
                  <a:pt x="23" y="188"/>
                </a:lnTo>
                <a:lnTo>
                  <a:pt x="7" y="188"/>
                </a:lnTo>
                <a:lnTo>
                  <a:pt x="7" y="182"/>
                </a:lnTo>
                <a:lnTo>
                  <a:pt x="23" y="182"/>
                </a:lnTo>
                <a:lnTo>
                  <a:pt x="23" y="182"/>
                </a:lnTo>
                <a:close/>
                <a:moveTo>
                  <a:pt x="7" y="158"/>
                </a:moveTo>
                <a:lnTo>
                  <a:pt x="0" y="158"/>
                </a:lnTo>
                <a:lnTo>
                  <a:pt x="0" y="142"/>
                </a:lnTo>
                <a:lnTo>
                  <a:pt x="7" y="142"/>
                </a:lnTo>
                <a:lnTo>
                  <a:pt x="7" y="158"/>
                </a:lnTo>
                <a:lnTo>
                  <a:pt x="7" y="158"/>
                </a:lnTo>
                <a:close/>
                <a:moveTo>
                  <a:pt x="7" y="111"/>
                </a:moveTo>
                <a:lnTo>
                  <a:pt x="0" y="111"/>
                </a:lnTo>
                <a:lnTo>
                  <a:pt x="0" y="95"/>
                </a:lnTo>
                <a:lnTo>
                  <a:pt x="7" y="95"/>
                </a:lnTo>
                <a:lnTo>
                  <a:pt x="7" y="111"/>
                </a:lnTo>
                <a:lnTo>
                  <a:pt x="7" y="111"/>
                </a:lnTo>
                <a:close/>
                <a:moveTo>
                  <a:pt x="7" y="63"/>
                </a:moveTo>
                <a:lnTo>
                  <a:pt x="0" y="63"/>
                </a:lnTo>
                <a:lnTo>
                  <a:pt x="0" y="47"/>
                </a:lnTo>
                <a:lnTo>
                  <a:pt x="7" y="47"/>
                </a:lnTo>
                <a:lnTo>
                  <a:pt x="7" y="63"/>
                </a:lnTo>
                <a:close/>
              </a:path>
            </a:pathLst>
          </a:custGeom>
          <a:solidFill>
            <a:srgbClr val="8497B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80">
            <a:extLst>
              <a:ext uri="{FF2B5EF4-FFF2-40B4-BE49-F238E27FC236}">
                <a16:creationId xmlns="" xmlns:a16="http://schemas.microsoft.com/office/drawing/2014/main" id="{EC7D11F4-EA51-4713-A55E-6B14594DDC56}"/>
              </a:ext>
            </a:extLst>
          </p:cNvPr>
          <p:cNvSpPr>
            <a:spLocks noEditPoints="1"/>
          </p:cNvSpPr>
          <p:nvPr/>
        </p:nvSpPr>
        <p:spPr bwMode="auto">
          <a:xfrm>
            <a:off x="3480246" y="4173538"/>
            <a:ext cx="815975" cy="120650"/>
          </a:xfrm>
          <a:custGeom>
            <a:avLst/>
            <a:gdLst>
              <a:gd name="T0" fmla="*/ 471 w 514"/>
              <a:gd name="T1" fmla="*/ 9 h 76"/>
              <a:gd name="T2" fmla="*/ 465 w 514"/>
              <a:gd name="T3" fmla="*/ 10 h 76"/>
              <a:gd name="T4" fmla="*/ 461 w 514"/>
              <a:gd name="T5" fmla="*/ 12 h 76"/>
              <a:gd name="T6" fmla="*/ 456 w 514"/>
              <a:gd name="T7" fmla="*/ 17 h 76"/>
              <a:gd name="T8" fmla="*/ 452 w 514"/>
              <a:gd name="T9" fmla="*/ 21 h 76"/>
              <a:gd name="T10" fmla="*/ 449 w 514"/>
              <a:gd name="T11" fmla="*/ 26 h 76"/>
              <a:gd name="T12" fmla="*/ 447 w 514"/>
              <a:gd name="T13" fmla="*/ 32 h 76"/>
              <a:gd name="T14" fmla="*/ 446 w 514"/>
              <a:gd name="T15" fmla="*/ 38 h 76"/>
              <a:gd name="T16" fmla="*/ 447 w 514"/>
              <a:gd name="T17" fmla="*/ 44 h 76"/>
              <a:gd name="T18" fmla="*/ 449 w 514"/>
              <a:gd name="T19" fmla="*/ 50 h 76"/>
              <a:gd name="T20" fmla="*/ 452 w 514"/>
              <a:gd name="T21" fmla="*/ 55 h 76"/>
              <a:gd name="T22" fmla="*/ 456 w 514"/>
              <a:gd name="T23" fmla="*/ 60 h 76"/>
              <a:gd name="T24" fmla="*/ 461 w 514"/>
              <a:gd name="T25" fmla="*/ 63 h 76"/>
              <a:gd name="T26" fmla="*/ 466 w 514"/>
              <a:gd name="T27" fmla="*/ 65 h 76"/>
              <a:gd name="T28" fmla="*/ 472 w 514"/>
              <a:gd name="T29" fmla="*/ 68 h 76"/>
              <a:gd name="T30" fmla="*/ 478 w 514"/>
              <a:gd name="T31" fmla="*/ 68 h 76"/>
              <a:gd name="T32" fmla="*/ 484 w 514"/>
              <a:gd name="T33" fmla="*/ 66 h 76"/>
              <a:gd name="T34" fmla="*/ 490 w 514"/>
              <a:gd name="T35" fmla="*/ 64 h 76"/>
              <a:gd name="T36" fmla="*/ 494 w 514"/>
              <a:gd name="T37" fmla="*/ 61 h 76"/>
              <a:gd name="T38" fmla="*/ 499 w 514"/>
              <a:gd name="T39" fmla="*/ 57 h 76"/>
              <a:gd name="T40" fmla="*/ 502 w 514"/>
              <a:gd name="T41" fmla="*/ 52 h 76"/>
              <a:gd name="T42" fmla="*/ 505 w 514"/>
              <a:gd name="T43" fmla="*/ 47 h 76"/>
              <a:gd name="T44" fmla="*/ 506 w 514"/>
              <a:gd name="T45" fmla="*/ 41 h 76"/>
              <a:gd name="T46" fmla="*/ 506 w 514"/>
              <a:gd name="T47" fmla="*/ 35 h 76"/>
              <a:gd name="T48" fmla="*/ 505 w 514"/>
              <a:gd name="T49" fmla="*/ 28 h 76"/>
              <a:gd name="T50" fmla="*/ 502 w 514"/>
              <a:gd name="T51" fmla="*/ 24 h 76"/>
              <a:gd name="T52" fmla="*/ 499 w 514"/>
              <a:gd name="T53" fmla="*/ 18 h 76"/>
              <a:gd name="T54" fmla="*/ 494 w 514"/>
              <a:gd name="T55" fmla="*/ 15 h 76"/>
              <a:gd name="T56" fmla="*/ 489 w 514"/>
              <a:gd name="T57" fmla="*/ 11 h 76"/>
              <a:gd name="T58" fmla="*/ 484 w 514"/>
              <a:gd name="T59" fmla="*/ 9 h 76"/>
              <a:gd name="T60" fmla="*/ 478 w 514"/>
              <a:gd name="T61" fmla="*/ 8 h 76"/>
              <a:gd name="T62" fmla="*/ 439 w 514"/>
              <a:gd name="T63" fmla="*/ 28 h 76"/>
              <a:gd name="T64" fmla="*/ 443 w 514"/>
              <a:gd name="T65" fmla="*/ 21 h 76"/>
              <a:gd name="T66" fmla="*/ 446 w 514"/>
              <a:gd name="T67" fmla="*/ 15 h 76"/>
              <a:gd name="T68" fmla="*/ 452 w 514"/>
              <a:gd name="T69" fmla="*/ 10 h 76"/>
              <a:gd name="T70" fmla="*/ 457 w 514"/>
              <a:gd name="T71" fmla="*/ 6 h 76"/>
              <a:gd name="T72" fmla="*/ 464 w 514"/>
              <a:gd name="T73" fmla="*/ 2 h 76"/>
              <a:gd name="T74" fmla="*/ 472 w 514"/>
              <a:gd name="T75" fmla="*/ 0 h 76"/>
              <a:gd name="T76" fmla="*/ 480 w 514"/>
              <a:gd name="T77" fmla="*/ 0 h 76"/>
              <a:gd name="T78" fmla="*/ 488 w 514"/>
              <a:gd name="T79" fmla="*/ 2 h 76"/>
              <a:gd name="T80" fmla="*/ 494 w 514"/>
              <a:gd name="T81" fmla="*/ 5 h 76"/>
              <a:gd name="T82" fmla="*/ 500 w 514"/>
              <a:gd name="T83" fmla="*/ 9 h 76"/>
              <a:gd name="T84" fmla="*/ 506 w 514"/>
              <a:gd name="T85" fmla="*/ 15 h 76"/>
              <a:gd name="T86" fmla="*/ 509 w 514"/>
              <a:gd name="T87" fmla="*/ 20 h 76"/>
              <a:gd name="T88" fmla="*/ 512 w 514"/>
              <a:gd name="T89" fmla="*/ 27 h 76"/>
              <a:gd name="T90" fmla="*/ 514 w 514"/>
              <a:gd name="T91" fmla="*/ 35 h 76"/>
              <a:gd name="T92" fmla="*/ 514 w 514"/>
              <a:gd name="T93" fmla="*/ 43 h 76"/>
              <a:gd name="T94" fmla="*/ 511 w 514"/>
              <a:gd name="T95" fmla="*/ 51 h 76"/>
              <a:gd name="T96" fmla="*/ 508 w 514"/>
              <a:gd name="T97" fmla="*/ 57 h 76"/>
              <a:gd name="T98" fmla="*/ 503 w 514"/>
              <a:gd name="T99" fmla="*/ 63 h 76"/>
              <a:gd name="T100" fmla="*/ 498 w 514"/>
              <a:gd name="T101" fmla="*/ 69 h 76"/>
              <a:gd name="T102" fmla="*/ 492 w 514"/>
              <a:gd name="T103" fmla="*/ 72 h 76"/>
              <a:gd name="T104" fmla="*/ 484 w 514"/>
              <a:gd name="T105" fmla="*/ 74 h 76"/>
              <a:gd name="T106" fmla="*/ 476 w 514"/>
              <a:gd name="T107" fmla="*/ 76 h 76"/>
              <a:gd name="T108" fmla="*/ 469 w 514"/>
              <a:gd name="T109" fmla="*/ 74 h 76"/>
              <a:gd name="T110" fmla="*/ 462 w 514"/>
              <a:gd name="T111" fmla="*/ 72 h 76"/>
              <a:gd name="T112" fmla="*/ 455 w 514"/>
              <a:gd name="T113" fmla="*/ 69 h 76"/>
              <a:gd name="T114" fmla="*/ 449 w 514"/>
              <a:gd name="T115" fmla="*/ 64 h 76"/>
              <a:gd name="T116" fmla="*/ 445 w 514"/>
              <a:gd name="T117" fmla="*/ 59 h 76"/>
              <a:gd name="T118" fmla="*/ 441 w 514"/>
              <a:gd name="T119" fmla="*/ 52 h 76"/>
              <a:gd name="T120" fmla="*/ 439 w 514"/>
              <a:gd name="T121" fmla="*/ 44 h 76"/>
              <a:gd name="T122" fmla="*/ 299 w 514"/>
              <a:gd name="T123" fmla="*/ 34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4" h="76">
                <a:moveTo>
                  <a:pt x="16" y="34"/>
                </a:moveTo>
                <a:lnTo>
                  <a:pt x="16" y="42"/>
                </a:lnTo>
                <a:lnTo>
                  <a:pt x="0" y="42"/>
                </a:lnTo>
                <a:lnTo>
                  <a:pt x="0" y="34"/>
                </a:lnTo>
                <a:lnTo>
                  <a:pt x="16" y="34"/>
                </a:lnTo>
                <a:lnTo>
                  <a:pt x="16" y="34"/>
                </a:lnTo>
                <a:close/>
                <a:moveTo>
                  <a:pt x="476" y="8"/>
                </a:moveTo>
                <a:lnTo>
                  <a:pt x="476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2" y="8"/>
                </a:lnTo>
                <a:lnTo>
                  <a:pt x="472" y="8"/>
                </a:lnTo>
                <a:lnTo>
                  <a:pt x="472" y="8"/>
                </a:lnTo>
                <a:lnTo>
                  <a:pt x="472" y="8"/>
                </a:lnTo>
                <a:lnTo>
                  <a:pt x="472" y="8"/>
                </a:lnTo>
                <a:lnTo>
                  <a:pt x="472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4" y="10"/>
                </a:lnTo>
                <a:lnTo>
                  <a:pt x="464" y="10"/>
                </a:lnTo>
                <a:lnTo>
                  <a:pt x="464" y="10"/>
                </a:lnTo>
                <a:lnTo>
                  <a:pt x="464" y="11"/>
                </a:lnTo>
                <a:lnTo>
                  <a:pt x="464" y="11"/>
                </a:lnTo>
                <a:lnTo>
                  <a:pt x="464" y="11"/>
                </a:lnTo>
                <a:lnTo>
                  <a:pt x="464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2" y="11"/>
                </a:lnTo>
                <a:lnTo>
                  <a:pt x="462" y="11"/>
                </a:lnTo>
                <a:lnTo>
                  <a:pt x="462" y="11"/>
                </a:lnTo>
                <a:lnTo>
                  <a:pt x="462" y="12"/>
                </a:lnTo>
                <a:lnTo>
                  <a:pt x="462" y="12"/>
                </a:lnTo>
                <a:lnTo>
                  <a:pt x="462" y="12"/>
                </a:lnTo>
                <a:lnTo>
                  <a:pt x="462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59" y="12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8" y="14"/>
                </a:lnTo>
                <a:lnTo>
                  <a:pt x="458" y="14"/>
                </a:lnTo>
                <a:lnTo>
                  <a:pt x="458" y="14"/>
                </a:lnTo>
                <a:lnTo>
                  <a:pt x="458" y="14"/>
                </a:lnTo>
                <a:lnTo>
                  <a:pt x="458" y="15"/>
                </a:lnTo>
                <a:lnTo>
                  <a:pt x="458" y="15"/>
                </a:lnTo>
                <a:lnTo>
                  <a:pt x="458" y="15"/>
                </a:lnTo>
                <a:lnTo>
                  <a:pt x="458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6"/>
                </a:lnTo>
                <a:lnTo>
                  <a:pt x="457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9"/>
                </a:lnTo>
                <a:lnTo>
                  <a:pt x="454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20"/>
                </a:lnTo>
                <a:lnTo>
                  <a:pt x="453" y="20"/>
                </a:lnTo>
                <a:lnTo>
                  <a:pt x="453" y="20"/>
                </a:lnTo>
                <a:lnTo>
                  <a:pt x="453" y="20"/>
                </a:lnTo>
                <a:lnTo>
                  <a:pt x="452" y="20"/>
                </a:lnTo>
                <a:lnTo>
                  <a:pt x="452" y="20"/>
                </a:lnTo>
                <a:lnTo>
                  <a:pt x="452" y="20"/>
                </a:lnTo>
                <a:lnTo>
                  <a:pt x="452" y="20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4"/>
                </a:lnTo>
                <a:lnTo>
                  <a:pt x="450" y="24"/>
                </a:lnTo>
                <a:lnTo>
                  <a:pt x="450" y="24"/>
                </a:lnTo>
                <a:lnTo>
                  <a:pt x="450" y="24"/>
                </a:lnTo>
                <a:lnTo>
                  <a:pt x="450" y="24"/>
                </a:lnTo>
                <a:lnTo>
                  <a:pt x="449" y="24"/>
                </a:lnTo>
                <a:lnTo>
                  <a:pt x="449" y="24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8" y="26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9"/>
                </a:lnTo>
                <a:lnTo>
                  <a:pt x="448" y="29"/>
                </a:lnTo>
                <a:lnTo>
                  <a:pt x="448" y="29"/>
                </a:lnTo>
                <a:lnTo>
                  <a:pt x="448" y="29"/>
                </a:lnTo>
                <a:lnTo>
                  <a:pt x="447" y="29"/>
                </a:lnTo>
                <a:lnTo>
                  <a:pt x="447" y="29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6"/>
                </a:lnTo>
                <a:lnTo>
                  <a:pt x="447" y="46"/>
                </a:lnTo>
                <a:lnTo>
                  <a:pt x="447" y="46"/>
                </a:lnTo>
                <a:lnTo>
                  <a:pt x="448" y="46"/>
                </a:lnTo>
                <a:lnTo>
                  <a:pt x="448" y="46"/>
                </a:lnTo>
                <a:lnTo>
                  <a:pt x="448" y="46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2"/>
                </a:lnTo>
                <a:lnTo>
                  <a:pt x="449" y="52"/>
                </a:lnTo>
                <a:lnTo>
                  <a:pt x="449" y="52"/>
                </a:lnTo>
                <a:lnTo>
                  <a:pt x="450" y="52"/>
                </a:lnTo>
                <a:lnTo>
                  <a:pt x="450" y="52"/>
                </a:lnTo>
                <a:lnTo>
                  <a:pt x="450" y="52"/>
                </a:lnTo>
                <a:lnTo>
                  <a:pt x="450" y="52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5"/>
                </a:lnTo>
                <a:lnTo>
                  <a:pt x="452" y="55"/>
                </a:lnTo>
                <a:lnTo>
                  <a:pt x="452" y="55"/>
                </a:lnTo>
                <a:lnTo>
                  <a:pt x="452" y="55"/>
                </a:lnTo>
                <a:lnTo>
                  <a:pt x="452" y="55"/>
                </a:lnTo>
                <a:lnTo>
                  <a:pt x="453" y="55"/>
                </a:lnTo>
                <a:lnTo>
                  <a:pt x="453" y="55"/>
                </a:lnTo>
                <a:lnTo>
                  <a:pt x="453" y="55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4" y="56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5" y="57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7" y="60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8" y="61"/>
                </a:lnTo>
                <a:lnTo>
                  <a:pt x="458" y="61"/>
                </a:lnTo>
                <a:lnTo>
                  <a:pt x="458" y="61"/>
                </a:lnTo>
                <a:lnTo>
                  <a:pt x="458" y="62"/>
                </a:lnTo>
                <a:lnTo>
                  <a:pt x="458" y="62"/>
                </a:lnTo>
                <a:lnTo>
                  <a:pt x="458" y="62"/>
                </a:lnTo>
                <a:lnTo>
                  <a:pt x="458" y="62"/>
                </a:lnTo>
                <a:lnTo>
                  <a:pt x="458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3"/>
                </a:lnTo>
                <a:lnTo>
                  <a:pt x="459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2" y="63"/>
                </a:lnTo>
                <a:lnTo>
                  <a:pt x="462" y="63"/>
                </a:lnTo>
                <a:lnTo>
                  <a:pt x="462" y="63"/>
                </a:lnTo>
                <a:lnTo>
                  <a:pt x="462" y="64"/>
                </a:lnTo>
                <a:lnTo>
                  <a:pt x="462" y="64"/>
                </a:lnTo>
                <a:lnTo>
                  <a:pt x="462" y="64"/>
                </a:lnTo>
                <a:lnTo>
                  <a:pt x="462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4" y="64"/>
                </a:lnTo>
                <a:lnTo>
                  <a:pt x="464" y="64"/>
                </a:lnTo>
                <a:lnTo>
                  <a:pt x="464" y="65"/>
                </a:lnTo>
                <a:lnTo>
                  <a:pt x="464" y="65"/>
                </a:lnTo>
                <a:lnTo>
                  <a:pt x="464" y="65"/>
                </a:lnTo>
                <a:lnTo>
                  <a:pt x="464" y="65"/>
                </a:lnTo>
                <a:lnTo>
                  <a:pt x="464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1" y="66"/>
                </a:lnTo>
                <a:lnTo>
                  <a:pt x="471" y="66"/>
                </a:lnTo>
                <a:lnTo>
                  <a:pt x="471" y="66"/>
                </a:lnTo>
                <a:lnTo>
                  <a:pt x="471" y="68"/>
                </a:lnTo>
                <a:lnTo>
                  <a:pt x="471" y="68"/>
                </a:lnTo>
                <a:lnTo>
                  <a:pt x="471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9" y="65"/>
                </a:lnTo>
                <a:lnTo>
                  <a:pt x="489" y="65"/>
                </a:lnTo>
                <a:lnTo>
                  <a:pt x="489" y="64"/>
                </a:lnTo>
                <a:lnTo>
                  <a:pt x="489" y="64"/>
                </a:lnTo>
                <a:lnTo>
                  <a:pt x="489" y="64"/>
                </a:lnTo>
                <a:lnTo>
                  <a:pt x="489" y="64"/>
                </a:lnTo>
                <a:lnTo>
                  <a:pt x="489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1" y="64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4" y="62"/>
                </a:lnTo>
                <a:lnTo>
                  <a:pt x="494" y="62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6" y="61"/>
                </a:lnTo>
                <a:lnTo>
                  <a:pt x="496" y="61"/>
                </a:lnTo>
                <a:lnTo>
                  <a:pt x="496" y="61"/>
                </a:lnTo>
                <a:lnTo>
                  <a:pt x="496" y="61"/>
                </a:lnTo>
                <a:lnTo>
                  <a:pt x="496" y="60"/>
                </a:lnTo>
                <a:lnTo>
                  <a:pt x="496" y="60"/>
                </a:lnTo>
                <a:lnTo>
                  <a:pt x="496" y="60"/>
                </a:lnTo>
                <a:lnTo>
                  <a:pt x="496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59"/>
                </a:lnTo>
                <a:lnTo>
                  <a:pt x="497" y="59"/>
                </a:lnTo>
                <a:lnTo>
                  <a:pt x="497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7"/>
                </a:lnTo>
                <a:lnTo>
                  <a:pt x="498" y="57"/>
                </a:lnTo>
                <a:lnTo>
                  <a:pt x="498" y="57"/>
                </a:lnTo>
                <a:lnTo>
                  <a:pt x="498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6"/>
                </a:lnTo>
                <a:lnTo>
                  <a:pt x="499" y="56"/>
                </a:lnTo>
                <a:lnTo>
                  <a:pt x="499" y="56"/>
                </a:lnTo>
                <a:lnTo>
                  <a:pt x="499" y="56"/>
                </a:lnTo>
                <a:lnTo>
                  <a:pt x="499" y="56"/>
                </a:lnTo>
                <a:lnTo>
                  <a:pt x="500" y="56"/>
                </a:lnTo>
                <a:lnTo>
                  <a:pt x="500" y="56"/>
                </a:lnTo>
                <a:lnTo>
                  <a:pt x="500" y="56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3"/>
                </a:lnTo>
                <a:lnTo>
                  <a:pt x="501" y="53"/>
                </a:lnTo>
                <a:lnTo>
                  <a:pt x="501" y="53"/>
                </a:lnTo>
                <a:lnTo>
                  <a:pt x="501" y="53"/>
                </a:lnTo>
                <a:lnTo>
                  <a:pt x="502" y="53"/>
                </a:lnTo>
                <a:lnTo>
                  <a:pt x="502" y="53"/>
                </a:lnTo>
                <a:lnTo>
                  <a:pt x="502" y="53"/>
                </a:lnTo>
                <a:lnTo>
                  <a:pt x="502" y="53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1"/>
                </a:lnTo>
                <a:lnTo>
                  <a:pt x="502" y="51"/>
                </a:lnTo>
                <a:lnTo>
                  <a:pt x="502" y="51"/>
                </a:lnTo>
                <a:lnTo>
                  <a:pt x="503" y="51"/>
                </a:lnTo>
                <a:lnTo>
                  <a:pt x="503" y="51"/>
                </a:lnTo>
                <a:lnTo>
                  <a:pt x="503" y="51"/>
                </a:lnTo>
                <a:lnTo>
                  <a:pt x="503" y="51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48"/>
                </a:lnTo>
                <a:lnTo>
                  <a:pt x="503" y="48"/>
                </a:lnTo>
                <a:lnTo>
                  <a:pt x="503" y="48"/>
                </a:lnTo>
                <a:lnTo>
                  <a:pt x="503" y="48"/>
                </a:lnTo>
                <a:lnTo>
                  <a:pt x="503" y="48"/>
                </a:lnTo>
                <a:lnTo>
                  <a:pt x="505" y="48"/>
                </a:lnTo>
                <a:lnTo>
                  <a:pt x="505" y="48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2"/>
                </a:lnTo>
                <a:lnTo>
                  <a:pt x="506" y="32"/>
                </a:lnTo>
                <a:lnTo>
                  <a:pt x="506" y="32"/>
                </a:lnTo>
                <a:lnTo>
                  <a:pt x="506" y="32"/>
                </a:lnTo>
                <a:lnTo>
                  <a:pt x="506" y="32"/>
                </a:lnTo>
                <a:lnTo>
                  <a:pt x="505" y="32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7"/>
                </a:lnTo>
                <a:lnTo>
                  <a:pt x="505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5"/>
                </a:lnTo>
                <a:lnTo>
                  <a:pt x="503" y="25"/>
                </a:lnTo>
                <a:lnTo>
                  <a:pt x="503" y="25"/>
                </a:lnTo>
                <a:lnTo>
                  <a:pt x="502" y="25"/>
                </a:lnTo>
                <a:lnTo>
                  <a:pt x="502" y="25"/>
                </a:lnTo>
                <a:lnTo>
                  <a:pt x="502" y="25"/>
                </a:lnTo>
                <a:lnTo>
                  <a:pt x="502" y="25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3"/>
                </a:lnTo>
                <a:lnTo>
                  <a:pt x="502" y="23"/>
                </a:lnTo>
                <a:lnTo>
                  <a:pt x="502" y="23"/>
                </a:lnTo>
                <a:lnTo>
                  <a:pt x="501" y="23"/>
                </a:lnTo>
                <a:lnTo>
                  <a:pt x="501" y="23"/>
                </a:lnTo>
                <a:lnTo>
                  <a:pt x="501" y="23"/>
                </a:lnTo>
                <a:lnTo>
                  <a:pt x="501" y="23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0" y="21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19"/>
                </a:lnTo>
                <a:lnTo>
                  <a:pt x="500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8"/>
                </a:lnTo>
                <a:lnTo>
                  <a:pt x="499" y="18"/>
                </a:lnTo>
                <a:lnTo>
                  <a:pt x="499" y="18"/>
                </a:lnTo>
                <a:lnTo>
                  <a:pt x="499" y="18"/>
                </a:lnTo>
                <a:lnTo>
                  <a:pt x="498" y="18"/>
                </a:lnTo>
                <a:lnTo>
                  <a:pt x="498" y="18"/>
                </a:lnTo>
                <a:lnTo>
                  <a:pt x="498" y="18"/>
                </a:lnTo>
                <a:lnTo>
                  <a:pt x="498" y="18"/>
                </a:lnTo>
                <a:lnTo>
                  <a:pt x="498" y="17"/>
                </a:lnTo>
                <a:lnTo>
                  <a:pt x="498" y="17"/>
                </a:lnTo>
                <a:lnTo>
                  <a:pt x="498" y="17"/>
                </a:lnTo>
                <a:lnTo>
                  <a:pt x="498" y="17"/>
                </a:lnTo>
                <a:lnTo>
                  <a:pt x="498" y="17"/>
                </a:lnTo>
                <a:lnTo>
                  <a:pt x="497" y="17"/>
                </a:lnTo>
                <a:lnTo>
                  <a:pt x="497" y="17"/>
                </a:lnTo>
                <a:lnTo>
                  <a:pt x="497" y="17"/>
                </a:lnTo>
                <a:lnTo>
                  <a:pt x="497" y="17"/>
                </a:lnTo>
                <a:lnTo>
                  <a:pt x="497" y="16"/>
                </a:lnTo>
                <a:lnTo>
                  <a:pt x="497" y="16"/>
                </a:lnTo>
                <a:lnTo>
                  <a:pt x="497" y="16"/>
                </a:lnTo>
                <a:lnTo>
                  <a:pt x="497" y="16"/>
                </a:lnTo>
                <a:lnTo>
                  <a:pt x="497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5"/>
                </a:lnTo>
                <a:lnTo>
                  <a:pt x="496" y="15"/>
                </a:lnTo>
                <a:lnTo>
                  <a:pt x="496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2" y="14"/>
                </a:lnTo>
                <a:lnTo>
                  <a:pt x="492" y="14"/>
                </a:lnTo>
                <a:lnTo>
                  <a:pt x="492" y="12"/>
                </a:lnTo>
                <a:lnTo>
                  <a:pt x="492" y="12"/>
                </a:lnTo>
                <a:lnTo>
                  <a:pt x="492" y="12"/>
                </a:lnTo>
                <a:lnTo>
                  <a:pt x="492" y="12"/>
                </a:lnTo>
                <a:lnTo>
                  <a:pt x="492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5" y="10"/>
                </a:lnTo>
                <a:lnTo>
                  <a:pt x="485" y="10"/>
                </a:lnTo>
                <a:lnTo>
                  <a:pt x="485" y="10"/>
                </a:lnTo>
                <a:lnTo>
                  <a:pt x="485" y="9"/>
                </a:lnTo>
                <a:lnTo>
                  <a:pt x="485" y="9"/>
                </a:lnTo>
                <a:lnTo>
                  <a:pt x="485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1" y="9"/>
                </a:lnTo>
                <a:lnTo>
                  <a:pt x="481" y="9"/>
                </a:lnTo>
                <a:lnTo>
                  <a:pt x="481" y="9"/>
                </a:lnTo>
                <a:lnTo>
                  <a:pt x="481" y="9"/>
                </a:lnTo>
                <a:lnTo>
                  <a:pt x="481" y="8"/>
                </a:lnTo>
                <a:lnTo>
                  <a:pt x="481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close/>
                <a:moveTo>
                  <a:pt x="439" y="34"/>
                </a:moveTo>
                <a:lnTo>
                  <a:pt x="439" y="34"/>
                </a:lnTo>
                <a:lnTo>
                  <a:pt x="439" y="34"/>
                </a:lnTo>
                <a:lnTo>
                  <a:pt x="439" y="34"/>
                </a:lnTo>
                <a:lnTo>
                  <a:pt x="439" y="33"/>
                </a:lnTo>
                <a:lnTo>
                  <a:pt x="439" y="33"/>
                </a:lnTo>
                <a:lnTo>
                  <a:pt x="439" y="33"/>
                </a:lnTo>
                <a:lnTo>
                  <a:pt x="439" y="33"/>
                </a:lnTo>
                <a:lnTo>
                  <a:pt x="439" y="32"/>
                </a:lnTo>
                <a:lnTo>
                  <a:pt x="439" y="32"/>
                </a:lnTo>
                <a:lnTo>
                  <a:pt x="439" y="32"/>
                </a:lnTo>
                <a:lnTo>
                  <a:pt x="439" y="32"/>
                </a:lnTo>
                <a:lnTo>
                  <a:pt x="439" y="32"/>
                </a:lnTo>
                <a:lnTo>
                  <a:pt x="439" y="30"/>
                </a:lnTo>
                <a:lnTo>
                  <a:pt x="439" y="30"/>
                </a:lnTo>
                <a:lnTo>
                  <a:pt x="439" y="30"/>
                </a:lnTo>
                <a:lnTo>
                  <a:pt x="439" y="30"/>
                </a:lnTo>
                <a:lnTo>
                  <a:pt x="439" y="30"/>
                </a:lnTo>
                <a:lnTo>
                  <a:pt x="439" y="29"/>
                </a:lnTo>
                <a:lnTo>
                  <a:pt x="439" y="29"/>
                </a:lnTo>
                <a:lnTo>
                  <a:pt x="439" y="29"/>
                </a:lnTo>
                <a:lnTo>
                  <a:pt x="439" y="29"/>
                </a:lnTo>
                <a:lnTo>
                  <a:pt x="439" y="29"/>
                </a:lnTo>
                <a:lnTo>
                  <a:pt x="439" y="28"/>
                </a:lnTo>
                <a:lnTo>
                  <a:pt x="439" y="28"/>
                </a:lnTo>
                <a:lnTo>
                  <a:pt x="440" y="28"/>
                </a:lnTo>
                <a:lnTo>
                  <a:pt x="440" y="28"/>
                </a:lnTo>
                <a:lnTo>
                  <a:pt x="440" y="28"/>
                </a:lnTo>
                <a:lnTo>
                  <a:pt x="440" y="27"/>
                </a:lnTo>
                <a:lnTo>
                  <a:pt x="440" y="27"/>
                </a:lnTo>
                <a:lnTo>
                  <a:pt x="440" y="27"/>
                </a:lnTo>
                <a:lnTo>
                  <a:pt x="440" y="27"/>
                </a:lnTo>
                <a:lnTo>
                  <a:pt x="440" y="27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5"/>
                </a:lnTo>
                <a:lnTo>
                  <a:pt x="440" y="25"/>
                </a:lnTo>
                <a:lnTo>
                  <a:pt x="440" y="25"/>
                </a:lnTo>
                <a:lnTo>
                  <a:pt x="441" y="25"/>
                </a:lnTo>
                <a:lnTo>
                  <a:pt x="441" y="25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3"/>
                </a:lnTo>
                <a:lnTo>
                  <a:pt x="441" y="23"/>
                </a:lnTo>
                <a:lnTo>
                  <a:pt x="441" y="23"/>
                </a:lnTo>
                <a:lnTo>
                  <a:pt x="441" y="23"/>
                </a:lnTo>
                <a:lnTo>
                  <a:pt x="441" y="23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0"/>
                </a:lnTo>
                <a:lnTo>
                  <a:pt x="443" y="20"/>
                </a:lnTo>
                <a:lnTo>
                  <a:pt x="443" y="20"/>
                </a:lnTo>
                <a:lnTo>
                  <a:pt x="443" y="20"/>
                </a:lnTo>
                <a:lnTo>
                  <a:pt x="443" y="20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8"/>
                </a:lnTo>
                <a:lnTo>
                  <a:pt x="444" y="18"/>
                </a:lnTo>
                <a:lnTo>
                  <a:pt x="444" y="18"/>
                </a:lnTo>
                <a:lnTo>
                  <a:pt x="444" y="18"/>
                </a:lnTo>
                <a:lnTo>
                  <a:pt x="445" y="18"/>
                </a:lnTo>
                <a:lnTo>
                  <a:pt x="445" y="18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5"/>
                </a:lnTo>
                <a:lnTo>
                  <a:pt x="446" y="15"/>
                </a:lnTo>
                <a:lnTo>
                  <a:pt x="446" y="15"/>
                </a:lnTo>
                <a:lnTo>
                  <a:pt x="447" y="15"/>
                </a:lnTo>
                <a:lnTo>
                  <a:pt x="447" y="15"/>
                </a:lnTo>
                <a:lnTo>
                  <a:pt x="447" y="15"/>
                </a:lnTo>
                <a:lnTo>
                  <a:pt x="447" y="14"/>
                </a:lnTo>
                <a:lnTo>
                  <a:pt x="447" y="14"/>
                </a:lnTo>
                <a:lnTo>
                  <a:pt x="447" y="14"/>
                </a:lnTo>
                <a:lnTo>
                  <a:pt x="447" y="14"/>
                </a:lnTo>
                <a:lnTo>
                  <a:pt x="447" y="14"/>
                </a:lnTo>
                <a:lnTo>
                  <a:pt x="448" y="14"/>
                </a:lnTo>
                <a:lnTo>
                  <a:pt x="448" y="14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9" y="12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50" y="11"/>
                </a:lnTo>
                <a:lnTo>
                  <a:pt x="450" y="10"/>
                </a:lnTo>
                <a:lnTo>
                  <a:pt x="450" y="10"/>
                </a:lnTo>
                <a:lnTo>
                  <a:pt x="450" y="10"/>
                </a:lnTo>
                <a:lnTo>
                  <a:pt x="450" y="10"/>
                </a:lnTo>
                <a:lnTo>
                  <a:pt x="450" y="10"/>
                </a:lnTo>
                <a:lnTo>
                  <a:pt x="452" y="10"/>
                </a:lnTo>
                <a:lnTo>
                  <a:pt x="452" y="10"/>
                </a:lnTo>
                <a:lnTo>
                  <a:pt x="452" y="9"/>
                </a:lnTo>
                <a:lnTo>
                  <a:pt x="452" y="9"/>
                </a:lnTo>
                <a:lnTo>
                  <a:pt x="452" y="9"/>
                </a:lnTo>
                <a:lnTo>
                  <a:pt x="452" y="9"/>
                </a:lnTo>
                <a:lnTo>
                  <a:pt x="452" y="9"/>
                </a:lnTo>
                <a:lnTo>
                  <a:pt x="453" y="9"/>
                </a:lnTo>
                <a:lnTo>
                  <a:pt x="453" y="9"/>
                </a:lnTo>
                <a:lnTo>
                  <a:pt x="453" y="9"/>
                </a:lnTo>
                <a:lnTo>
                  <a:pt x="453" y="8"/>
                </a:lnTo>
                <a:lnTo>
                  <a:pt x="453" y="8"/>
                </a:lnTo>
                <a:lnTo>
                  <a:pt x="453" y="8"/>
                </a:lnTo>
                <a:lnTo>
                  <a:pt x="454" y="8"/>
                </a:lnTo>
                <a:lnTo>
                  <a:pt x="454" y="8"/>
                </a:lnTo>
                <a:lnTo>
                  <a:pt x="454" y="8"/>
                </a:lnTo>
                <a:lnTo>
                  <a:pt x="454" y="8"/>
                </a:lnTo>
                <a:lnTo>
                  <a:pt x="454" y="8"/>
                </a:lnTo>
                <a:lnTo>
                  <a:pt x="454" y="7"/>
                </a:lnTo>
                <a:lnTo>
                  <a:pt x="454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6" y="7"/>
                </a:lnTo>
                <a:lnTo>
                  <a:pt x="456" y="6"/>
                </a:lnTo>
                <a:lnTo>
                  <a:pt x="456" y="6"/>
                </a:lnTo>
                <a:lnTo>
                  <a:pt x="456" y="6"/>
                </a:lnTo>
                <a:lnTo>
                  <a:pt x="456" y="6"/>
                </a:lnTo>
                <a:lnTo>
                  <a:pt x="456" y="6"/>
                </a:lnTo>
                <a:lnTo>
                  <a:pt x="457" y="6"/>
                </a:lnTo>
                <a:lnTo>
                  <a:pt x="457" y="6"/>
                </a:lnTo>
                <a:lnTo>
                  <a:pt x="457" y="6"/>
                </a:lnTo>
                <a:lnTo>
                  <a:pt x="457" y="6"/>
                </a:lnTo>
                <a:lnTo>
                  <a:pt x="457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9" y="5"/>
                </a:lnTo>
                <a:lnTo>
                  <a:pt x="459" y="5"/>
                </a:lnTo>
                <a:lnTo>
                  <a:pt x="459" y="5"/>
                </a:lnTo>
                <a:lnTo>
                  <a:pt x="459" y="5"/>
                </a:lnTo>
                <a:lnTo>
                  <a:pt x="459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2" y="3"/>
                </a:lnTo>
                <a:lnTo>
                  <a:pt x="462" y="3"/>
                </a:lnTo>
                <a:lnTo>
                  <a:pt x="462" y="3"/>
                </a:lnTo>
                <a:lnTo>
                  <a:pt x="462" y="3"/>
                </a:lnTo>
                <a:lnTo>
                  <a:pt x="462" y="3"/>
                </a:lnTo>
                <a:lnTo>
                  <a:pt x="463" y="2"/>
                </a:lnTo>
                <a:lnTo>
                  <a:pt x="463" y="2"/>
                </a:lnTo>
                <a:lnTo>
                  <a:pt x="463" y="2"/>
                </a:lnTo>
                <a:lnTo>
                  <a:pt x="463" y="2"/>
                </a:lnTo>
                <a:lnTo>
                  <a:pt x="463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5" y="2"/>
                </a:lnTo>
                <a:lnTo>
                  <a:pt x="465" y="2"/>
                </a:lnTo>
                <a:lnTo>
                  <a:pt x="465" y="2"/>
                </a:lnTo>
                <a:lnTo>
                  <a:pt x="465" y="2"/>
                </a:lnTo>
                <a:lnTo>
                  <a:pt x="465" y="1"/>
                </a:lnTo>
                <a:lnTo>
                  <a:pt x="466" y="1"/>
                </a:lnTo>
                <a:lnTo>
                  <a:pt x="466" y="1"/>
                </a:lnTo>
                <a:lnTo>
                  <a:pt x="466" y="1"/>
                </a:lnTo>
                <a:lnTo>
                  <a:pt x="466" y="1"/>
                </a:lnTo>
                <a:lnTo>
                  <a:pt x="466" y="1"/>
                </a:lnTo>
                <a:lnTo>
                  <a:pt x="467" y="1"/>
                </a:lnTo>
                <a:lnTo>
                  <a:pt x="467" y="1"/>
                </a:lnTo>
                <a:lnTo>
                  <a:pt x="467" y="1"/>
                </a:lnTo>
                <a:lnTo>
                  <a:pt x="467" y="1"/>
                </a:lnTo>
                <a:lnTo>
                  <a:pt x="467" y="1"/>
                </a:lnTo>
                <a:lnTo>
                  <a:pt x="469" y="1"/>
                </a:lnTo>
                <a:lnTo>
                  <a:pt x="469" y="1"/>
                </a:lnTo>
                <a:lnTo>
                  <a:pt x="469" y="1"/>
                </a:lnTo>
                <a:lnTo>
                  <a:pt x="469" y="1"/>
                </a:lnTo>
                <a:lnTo>
                  <a:pt x="469" y="1"/>
                </a:lnTo>
                <a:lnTo>
                  <a:pt x="470" y="1"/>
                </a:lnTo>
                <a:lnTo>
                  <a:pt x="470" y="1"/>
                </a:lnTo>
                <a:lnTo>
                  <a:pt x="470" y="1"/>
                </a:lnTo>
                <a:lnTo>
                  <a:pt x="470" y="1"/>
                </a:lnTo>
                <a:lnTo>
                  <a:pt x="471" y="1"/>
                </a:lnTo>
                <a:lnTo>
                  <a:pt x="471" y="1"/>
                </a:lnTo>
                <a:lnTo>
                  <a:pt x="471" y="0"/>
                </a:lnTo>
                <a:lnTo>
                  <a:pt x="471" y="0"/>
                </a:lnTo>
                <a:lnTo>
                  <a:pt x="471" y="0"/>
                </a:lnTo>
                <a:lnTo>
                  <a:pt x="472" y="0"/>
                </a:lnTo>
                <a:lnTo>
                  <a:pt x="472" y="0"/>
                </a:lnTo>
                <a:lnTo>
                  <a:pt x="472" y="0"/>
                </a:lnTo>
                <a:lnTo>
                  <a:pt x="472" y="0"/>
                </a:lnTo>
                <a:lnTo>
                  <a:pt x="472" y="0"/>
                </a:lnTo>
                <a:lnTo>
                  <a:pt x="473" y="0"/>
                </a:lnTo>
                <a:lnTo>
                  <a:pt x="473" y="0"/>
                </a:lnTo>
                <a:lnTo>
                  <a:pt x="473" y="0"/>
                </a:lnTo>
                <a:lnTo>
                  <a:pt x="473" y="0"/>
                </a:lnTo>
                <a:lnTo>
                  <a:pt x="473" y="0"/>
                </a:lnTo>
                <a:lnTo>
                  <a:pt x="474" y="0"/>
                </a:lnTo>
                <a:lnTo>
                  <a:pt x="474" y="0"/>
                </a:lnTo>
                <a:lnTo>
                  <a:pt x="474" y="0"/>
                </a:lnTo>
                <a:lnTo>
                  <a:pt x="474" y="0"/>
                </a:lnTo>
                <a:lnTo>
                  <a:pt x="475" y="0"/>
                </a:lnTo>
                <a:lnTo>
                  <a:pt x="475" y="0"/>
                </a:lnTo>
                <a:lnTo>
                  <a:pt x="475" y="0"/>
                </a:lnTo>
                <a:lnTo>
                  <a:pt x="475" y="0"/>
                </a:lnTo>
                <a:lnTo>
                  <a:pt x="475" y="0"/>
                </a:lnTo>
                <a:lnTo>
                  <a:pt x="476" y="0"/>
                </a:lnTo>
                <a:lnTo>
                  <a:pt x="476" y="0"/>
                </a:lnTo>
                <a:lnTo>
                  <a:pt x="476" y="0"/>
                </a:lnTo>
                <a:lnTo>
                  <a:pt x="476" y="0"/>
                </a:lnTo>
                <a:lnTo>
                  <a:pt x="476" y="0"/>
                </a:lnTo>
                <a:lnTo>
                  <a:pt x="478" y="0"/>
                </a:lnTo>
                <a:lnTo>
                  <a:pt x="478" y="0"/>
                </a:lnTo>
                <a:lnTo>
                  <a:pt x="478" y="0"/>
                </a:lnTo>
                <a:lnTo>
                  <a:pt x="478" y="0"/>
                </a:lnTo>
                <a:lnTo>
                  <a:pt x="479" y="0"/>
                </a:lnTo>
                <a:lnTo>
                  <a:pt x="479" y="0"/>
                </a:lnTo>
                <a:lnTo>
                  <a:pt x="479" y="0"/>
                </a:lnTo>
                <a:lnTo>
                  <a:pt x="479" y="0"/>
                </a:lnTo>
                <a:lnTo>
                  <a:pt x="479" y="0"/>
                </a:lnTo>
                <a:lnTo>
                  <a:pt x="480" y="0"/>
                </a:lnTo>
                <a:lnTo>
                  <a:pt x="480" y="0"/>
                </a:lnTo>
                <a:lnTo>
                  <a:pt x="480" y="0"/>
                </a:lnTo>
                <a:lnTo>
                  <a:pt x="480" y="0"/>
                </a:lnTo>
                <a:lnTo>
                  <a:pt x="480" y="0"/>
                </a:lnTo>
                <a:lnTo>
                  <a:pt x="481" y="0"/>
                </a:lnTo>
                <a:lnTo>
                  <a:pt x="481" y="0"/>
                </a:lnTo>
                <a:lnTo>
                  <a:pt x="481" y="0"/>
                </a:lnTo>
                <a:lnTo>
                  <a:pt x="481" y="0"/>
                </a:lnTo>
                <a:lnTo>
                  <a:pt x="481" y="0"/>
                </a:lnTo>
                <a:lnTo>
                  <a:pt x="482" y="0"/>
                </a:lnTo>
                <a:lnTo>
                  <a:pt x="482" y="1"/>
                </a:lnTo>
                <a:lnTo>
                  <a:pt x="482" y="1"/>
                </a:lnTo>
                <a:lnTo>
                  <a:pt x="482" y="1"/>
                </a:lnTo>
                <a:lnTo>
                  <a:pt x="482" y="1"/>
                </a:lnTo>
                <a:lnTo>
                  <a:pt x="483" y="1"/>
                </a:lnTo>
                <a:lnTo>
                  <a:pt x="483" y="1"/>
                </a:lnTo>
                <a:lnTo>
                  <a:pt x="483" y="1"/>
                </a:lnTo>
                <a:lnTo>
                  <a:pt x="483" y="1"/>
                </a:lnTo>
                <a:lnTo>
                  <a:pt x="484" y="1"/>
                </a:lnTo>
                <a:lnTo>
                  <a:pt x="484" y="1"/>
                </a:lnTo>
                <a:lnTo>
                  <a:pt x="484" y="1"/>
                </a:lnTo>
                <a:lnTo>
                  <a:pt x="484" y="1"/>
                </a:lnTo>
                <a:lnTo>
                  <a:pt x="484" y="1"/>
                </a:lnTo>
                <a:lnTo>
                  <a:pt x="485" y="1"/>
                </a:lnTo>
                <a:lnTo>
                  <a:pt x="485" y="1"/>
                </a:lnTo>
                <a:lnTo>
                  <a:pt x="485" y="1"/>
                </a:lnTo>
                <a:lnTo>
                  <a:pt x="485" y="1"/>
                </a:lnTo>
                <a:lnTo>
                  <a:pt x="485" y="1"/>
                </a:lnTo>
                <a:lnTo>
                  <a:pt x="487" y="1"/>
                </a:lnTo>
                <a:lnTo>
                  <a:pt x="487" y="1"/>
                </a:lnTo>
                <a:lnTo>
                  <a:pt x="487" y="1"/>
                </a:lnTo>
                <a:lnTo>
                  <a:pt x="487" y="1"/>
                </a:lnTo>
                <a:lnTo>
                  <a:pt x="487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9" y="2"/>
                </a:lnTo>
                <a:lnTo>
                  <a:pt x="489" y="2"/>
                </a:lnTo>
                <a:lnTo>
                  <a:pt x="489" y="2"/>
                </a:lnTo>
                <a:lnTo>
                  <a:pt x="489" y="2"/>
                </a:lnTo>
                <a:lnTo>
                  <a:pt x="489" y="2"/>
                </a:lnTo>
                <a:lnTo>
                  <a:pt x="490" y="2"/>
                </a:lnTo>
                <a:lnTo>
                  <a:pt x="490" y="2"/>
                </a:lnTo>
                <a:lnTo>
                  <a:pt x="490" y="2"/>
                </a:lnTo>
                <a:lnTo>
                  <a:pt x="490" y="3"/>
                </a:lnTo>
                <a:lnTo>
                  <a:pt x="490" y="3"/>
                </a:lnTo>
                <a:lnTo>
                  <a:pt x="491" y="3"/>
                </a:lnTo>
                <a:lnTo>
                  <a:pt x="491" y="3"/>
                </a:lnTo>
                <a:lnTo>
                  <a:pt x="491" y="3"/>
                </a:lnTo>
                <a:lnTo>
                  <a:pt x="491" y="3"/>
                </a:lnTo>
                <a:lnTo>
                  <a:pt x="491" y="3"/>
                </a:lnTo>
                <a:lnTo>
                  <a:pt x="492" y="3"/>
                </a:lnTo>
                <a:lnTo>
                  <a:pt x="492" y="3"/>
                </a:lnTo>
                <a:lnTo>
                  <a:pt x="492" y="3"/>
                </a:lnTo>
                <a:lnTo>
                  <a:pt x="492" y="3"/>
                </a:lnTo>
                <a:lnTo>
                  <a:pt x="492" y="3"/>
                </a:lnTo>
                <a:lnTo>
                  <a:pt x="492" y="5"/>
                </a:lnTo>
                <a:lnTo>
                  <a:pt x="493" y="5"/>
                </a:lnTo>
                <a:lnTo>
                  <a:pt x="493" y="5"/>
                </a:lnTo>
                <a:lnTo>
                  <a:pt x="493" y="5"/>
                </a:lnTo>
                <a:lnTo>
                  <a:pt x="493" y="5"/>
                </a:lnTo>
                <a:lnTo>
                  <a:pt x="493" y="5"/>
                </a:lnTo>
                <a:lnTo>
                  <a:pt x="494" y="5"/>
                </a:lnTo>
                <a:lnTo>
                  <a:pt x="494" y="5"/>
                </a:lnTo>
                <a:lnTo>
                  <a:pt x="494" y="5"/>
                </a:lnTo>
                <a:lnTo>
                  <a:pt x="494" y="5"/>
                </a:lnTo>
                <a:lnTo>
                  <a:pt x="494" y="5"/>
                </a:lnTo>
                <a:lnTo>
                  <a:pt x="494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7" y="6"/>
                </a:lnTo>
                <a:lnTo>
                  <a:pt x="497" y="6"/>
                </a:lnTo>
                <a:lnTo>
                  <a:pt x="497" y="7"/>
                </a:lnTo>
                <a:lnTo>
                  <a:pt x="497" y="7"/>
                </a:lnTo>
                <a:lnTo>
                  <a:pt x="497" y="7"/>
                </a:lnTo>
                <a:lnTo>
                  <a:pt x="497" y="7"/>
                </a:lnTo>
                <a:lnTo>
                  <a:pt x="498" y="7"/>
                </a:lnTo>
                <a:lnTo>
                  <a:pt x="498" y="7"/>
                </a:lnTo>
                <a:lnTo>
                  <a:pt x="498" y="7"/>
                </a:lnTo>
                <a:lnTo>
                  <a:pt x="498" y="7"/>
                </a:lnTo>
                <a:lnTo>
                  <a:pt x="498" y="7"/>
                </a:lnTo>
                <a:lnTo>
                  <a:pt x="498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500" y="8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1" y="9"/>
                </a:lnTo>
                <a:lnTo>
                  <a:pt x="501" y="9"/>
                </a:lnTo>
                <a:lnTo>
                  <a:pt x="501" y="10"/>
                </a:lnTo>
                <a:lnTo>
                  <a:pt x="501" y="10"/>
                </a:lnTo>
                <a:lnTo>
                  <a:pt x="501" y="10"/>
                </a:lnTo>
                <a:lnTo>
                  <a:pt x="501" y="10"/>
                </a:lnTo>
                <a:lnTo>
                  <a:pt x="502" y="10"/>
                </a:lnTo>
                <a:lnTo>
                  <a:pt x="502" y="10"/>
                </a:lnTo>
                <a:lnTo>
                  <a:pt x="502" y="10"/>
                </a:lnTo>
                <a:lnTo>
                  <a:pt x="502" y="11"/>
                </a:lnTo>
                <a:lnTo>
                  <a:pt x="502" y="11"/>
                </a:lnTo>
                <a:lnTo>
                  <a:pt x="502" y="11"/>
                </a:lnTo>
                <a:lnTo>
                  <a:pt x="502" y="11"/>
                </a:lnTo>
                <a:lnTo>
                  <a:pt x="503" y="11"/>
                </a:lnTo>
                <a:lnTo>
                  <a:pt x="503" y="11"/>
                </a:lnTo>
                <a:lnTo>
                  <a:pt x="503" y="11"/>
                </a:lnTo>
                <a:lnTo>
                  <a:pt x="503" y="12"/>
                </a:lnTo>
                <a:lnTo>
                  <a:pt x="503" y="12"/>
                </a:lnTo>
                <a:lnTo>
                  <a:pt x="503" y="12"/>
                </a:lnTo>
                <a:lnTo>
                  <a:pt x="503" y="12"/>
                </a:lnTo>
                <a:lnTo>
                  <a:pt x="505" y="12"/>
                </a:lnTo>
                <a:lnTo>
                  <a:pt x="505" y="12"/>
                </a:lnTo>
                <a:lnTo>
                  <a:pt x="505" y="12"/>
                </a:lnTo>
                <a:lnTo>
                  <a:pt x="505" y="14"/>
                </a:lnTo>
                <a:lnTo>
                  <a:pt x="505" y="14"/>
                </a:lnTo>
                <a:lnTo>
                  <a:pt x="505" y="14"/>
                </a:lnTo>
                <a:lnTo>
                  <a:pt x="505" y="14"/>
                </a:lnTo>
                <a:lnTo>
                  <a:pt x="505" y="14"/>
                </a:lnTo>
                <a:lnTo>
                  <a:pt x="506" y="14"/>
                </a:lnTo>
                <a:lnTo>
                  <a:pt x="506" y="14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7"/>
                </a:lnTo>
                <a:lnTo>
                  <a:pt x="507" y="17"/>
                </a:lnTo>
                <a:lnTo>
                  <a:pt x="507" y="17"/>
                </a:lnTo>
                <a:lnTo>
                  <a:pt x="508" y="17"/>
                </a:lnTo>
                <a:lnTo>
                  <a:pt x="508" y="17"/>
                </a:lnTo>
                <a:lnTo>
                  <a:pt x="508" y="17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20"/>
                </a:lnTo>
                <a:lnTo>
                  <a:pt x="509" y="20"/>
                </a:lnTo>
                <a:lnTo>
                  <a:pt x="509" y="20"/>
                </a:lnTo>
                <a:lnTo>
                  <a:pt x="509" y="20"/>
                </a:lnTo>
                <a:lnTo>
                  <a:pt x="510" y="20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3"/>
                </a:lnTo>
                <a:lnTo>
                  <a:pt x="510" y="23"/>
                </a:lnTo>
                <a:lnTo>
                  <a:pt x="510" y="23"/>
                </a:lnTo>
                <a:lnTo>
                  <a:pt x="510" y="23"/>
                </a:lnTo>
                <a:lnTo>
                  <a:pt x="510" y="23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5"/>
                </a:lnTo>
                <a:lnTo>
                  <a:pt x="511" y="25"/>
                </a:lnTo>
                <a:lnTo>
                  <a:pt x="511" y="25"/>
                </a:lnTo>
                <a:lnTo>
                  <a:pt x="511" y="25"/>
                </a:lnTo>
                <a:lnTo>
                  <a:pt x="511" y="25"/>
                </a:lnTo>
                <a:lnTo>
                  <a:pt x="511" y="26"/>
                </a:lnTo>
                <a:lnTo>
                  <a:pt x="511" y="26"/>
                </a:lnTo>
                <a:lnTo>
                  <a:pt x="512" y="26"/>
                </a:lnTo>
                <a:lnTo>
                  <a:pt x="512" y="26"/>
                </a:lnTo>
                <a:lnTo>
                  <a:pt x="512" y="26"/>
                </a:lnTo>
                <a:lnTo>
                  <a:pt x="512" y="27"/>
                </a:lnTo>
                <a:lnTo>
                  <a:pt x="512" y="27"/>
                </a:lnTo>
                <a:lnTo>
                  <a:pt x="512" y="27"/>
                </a:lnTo>
                <a:lnTo>
                  <a:pt x="512" y="27"/>
                </a:lnTo>
                <a:lnTo>
                  <a:pt x="512" y="27"/>
                </a:lnTo>
                <a:lnTo>
                  <a:pt x="512" y="28"/>
                </a:lnTo>
                <a:lnTo>
                  <a:pt x="512" y="28"/>
                </a:lnTo>
                <a:lnTo>
                  <a:pt x="512" y="28"/>
                </a:lnTo>
                <a:lnTo>
                  <a:pt x="512" y="28"/>
                </a:lnTo>
                <a:lnTo>
                  <a:pt x="512" y="28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30"/>
                </a:lnTo>
                <a:lnTo>
                  <a:pt x="514" y="30"/>
                </a:lnTo>
                <a:lnTo>
                  <a:pt x="514" y="30"/>
                </a:lnTo>
                <a:lnTo>
                  <a:pt x="514" y="30"/>
                </a:lnTo>
                <a:lnTo>
                  <a:pt x="514" y="30"/>
                </a:lnTo>
                <a:lnTo>
                  <a:pt x="514" y="32"/>
                </a:lnTo>
                <a:lnTo>
                  <a:pt x="514" y="32"/>
                </a:lnTo>
                <a:lnTo>
                  <a:pt x="514" y="32"/>
                </a:lnTo>
                <a:lnTo>
                  <a:pt x="514" y="32"/>
                </a:lnTo>
                <a:lnTo>
                  <a:pt x="514" y="32"/>
                </a:lnTo>
                <a:lnTo>
                  <a:pt x="514" y="33"/>
                </a:lnTo>
                <a:lnTo>
                  <a:pt x="514" y="33"/>
                </a:lnTo>
                <a:lnTo>
                  <a:pt x="514" y="33"/>
                </a:lnTo>
                <a:lnTo>
                  <a:pt x="514" y="33"/>
                </a:lnTo>
                <a:lnTo>
                  <a:pt x="514" y="34"/>
                </a:lnTo>
                <a:lnTo>
                  <a:pt x="514" y="34"/>
                </a:lnTo>
                <a:lnTo>
                  <a:pt x="514" y="34"/>
                </a:lnTo>
                <a:lnTo>
                  <a:pt x="514" y="34"/>
                </a:lnTo>
                <a:lnTo>
                  <a:pt x="514" y="34"/>
                </a:lnTo>
                <a:lnTo>
                  <a:pt x="514" y="35"/>
                </a:lnTo>
                <a:lnTo>
                  <a:pt x="514" y="35"/>
                </a:lnTo>
                <a:lnTo>
                  <a:pt x="514" y="35"/>
                </a:lnTo>
                <a:lnTo>
                  <a:pt x="514" y="35"/>
                </a:lnTo>
                <a:lnTo>
                  <a:pt x="514" y="35"/>
                </a:lnTo>
                <a:lnTo>
                  <a:pt x="514" y="36"/>
                </a:lnTo>
                <a:lnTo>
                  <a:pt x="514" y="36"/>
                </a:lnTo>
                <a:lnTo>
                  <a:pt x="514" y="36"/>
                </a:lnTo>
                <a:lnTo>
                  <a:pt x="514" y="36"/>
                </a:lnTo>
                <a:lnTo>
                  <a:pt x="514" y="36"/>
                </a:lnTo>
                <a:lnTo>
                  <a:pt x="514" y="37"/>
                </a:lnTo>
                <a:lnTo>
                  <a:pt x="514" y="37"/>
                </a:lnTo>
                <a:lnTo>
                  <a:pt x="514" y="37"/>
                </a:lnTo>
                <a:lnTo>
                  <a:pt x="514" y="37"/>
                </a:lnTo>
                <a:lnTo>
                  <a:pt x="514" y="38"/>
                </a:lnTo>
                <a:lnTo>
                  <a:pt x="514" y="38"/>
                </a:lnTo>
                <a:lnTo>
                  <a:pt x="514" y="38"/>
                </a:lnTo>
                <a:lnTo>
                  <a:pt x="514" y="38"/>
                </a:lnTo>
                <a:lnTo>
                  <a:pt x="514" y="38"/>
                </a:lnTo>
                <a:lnTo>
                  <a:pt x="514" y="39"/>
                </a:lnTo>
                <a:lnTo>
                  <a:pt x="514" y="39"/>
                </a:lnTo>
                <a:lnTo>
                  <a:pt x="514" y="39"/>
                </a:lnTo>
                <a:lnTo>
                  <a:pt x="514" y="39"/>
                </a:lnTo>
                <a:lnTo>
                  <a:pt x="514" y="39"/>
                </a:lnTo>
                <a:lnTo>
                  <a:pt x="514" y="41"/>
                </a:lnTo>
                <a:lnTo>
                  <a:pt x="514" y="41"/>
                </a:lnTo>
                <a:lnTo>
                  <a:pt x="514" y="41"/>
                </a:lnTo>
                <a:lnTo>
                  <a:pt x="514" y="41"/>
                </a:lnTo>
                <a:lnTo>
                  <a:pt x="514" y="42"/>
                </a:lnTo>
                <a:lnTo>
                  <a:pt x="514" y="42"/>
                </a:lnTo>
                <a:lnTo>
                  <a:pt x="514" y="42"/>
                </a:lnTo>
                <a:lnTo>
                  <a:pt x="514" y="42"/>
                </a:lnTo>
                <a:lnTo>
                  <a:pt x="514" y="42"/>
                </a:lnTo>
                <a:lnTo>
                  <a:pt x="514" y="43"/>
                </a:lnTo>
                <a:lnTo>
                  <a:pt x="514" y="43"/>
                </a:lnTo>
                <a:lnTo>
                  <a:pt x="514" y="43"/>
                </a:lnTo>
                <a:lnTo>
                  <a:pt x="514" y="43"/>
                </a:lnTo>
                <a:lnTo>
                  <a:pt x="514" y="43"/>
                </a:lnTo>
                <a:lnTo>
                  <a:pt x="514" y="44"/>
                </a:lnTo>
                <a:lnTo>
                  <a:pt x="514" y="44"/>
                </a:lnTo>
                <a:lnTo>
                  <a:pt x="514" y="44"/>
                </a:lnTo>
                <a:lnTo>
                  <a:pt x="514" y="44"/>
                </a:lnTo>
                <a:lnTo>
                  <a:pt x="514" y="44"/>
                </a:lnTo>
                <a:lnTo>
                  <a:pt x="514" y="45"/>
                </a:lnTo>
                <a:lnTo>
                  <a:pt x="514" y="45"/>
                </a:lnTo>
                <a:lnTo>
                  <a:pt x="514" y="45"/>
                </a:lnTo>
                <a:lnTo>
                  <a:pt x="514" y="45"/>
                </a:lnTo>
                <a:lnTo>
                  <a:pt x="512" y="45"/>
                </a:lnTo>
                <a:lnTo>
                  <a:pt x="512" y="46"/>
                </a:lnTo>
                <a:lnTo>
                  <a:pt x="512" y="46"/>
                </a:lnTo>
                <a:lnTo>
                  <a:pt x="512" y="46"/>
                </a:lnTo>
                <a:lnTo>
                  <a:pt x="512" y="46"/>
                </a:lnTo>
                <a:lnTo>
                  <a:pt x="512" y="46"/>
                </a:lnTo>
                <a:lnTo>
                  <a:pt x="512" y="47"/>
                </a:lnTo>
                <a:lnTo>
                  <a:pt x="512" y="47"/>
                </a:lnTo>
                <a:lnTo>
                  <a:pt x="512" y="47"/>
                </a:lnTo>
                <a:lnTo>
                  <a:pt x="512" y="47"/>
                </a:lnTo>
                <a:lnTo>
                  <a:pt x="512" y="47"/>
                </a:lnTo>
                <a:lnTo>
                  <a:pt x="512" y="48"/>
                </a:lnTo>
                <a:lnTo>
                  <a:pt x="512" y="48"/>
                </a:lnTo>
                <a:lnTo>
                  <a:pt x="512" y="48"/>
                </a:lnTo>
                <a:lnTo>
                  <a:pt x="512" y="48"/>
                </a:lnTo>
                <a:lnTo>
                  <a:pt x="512" y="48"/>
                </a:lnTo>
                <a:lnTo>
                  <a:pt x="512" y="50"/>
                </a:lnTo>
                <a:lnTo>
                  <a:pt x="512" y="50"/>
                </a:lnTo>
                <a:lnTo>
                  <a:pt x="512" y="50"/>
                </a:lnTo>
                <a:lnTo>
                  <a:pt x="511" y="50"/>
                </a:lnTo>
                <a:lnTo>
                  <a:pt x="511" y="50"/>
                </a:lnTo>
                <a:lnTo>
                  <a:pt x="511" y="51"/>
                </a:lnTo>
                <a:lnTo>
                  <a:pt x="511" y="51"/>
                </a:lnTo>
                <a:lnTo>
                  <a:pt x="511" y="51"/>
                </a:lnTo>
                <a:lnTo>
                  <a:pt x="511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2"/>
                </a:lnTo>
                <a:lnTo>
                  <a:pt x="511" y="52"/>
                </a:lnTo>
                <a:lnTo>
                  <a:pt x="511" y="52"/>
                </a:lnTo>
                <a:lnTo>
                  <a:pt x="511" y="52"/>
                </a:lnTo>
                <a:lnTo>
                  <a:pt x="511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4"/>
                </a:lnTo>
                <a:lnTo>
                  <a:pt x="510" y="54"/>
                </a:lnTo>
                <a:lnTo>
                  <a:pt x="510" y="54"/>
                </a:lnTo>
                <a:lnTo>
                  <a:pt x="510" y="54"/>
                </a:lnTo>
                <a:lnTo>
                  <a:pt x="510" y="54"/>
                </a:lnTo>
                <a:lnTo>
                  <a:pt x="510" y="55"/>
                </a:lnTo>
                <a:lnTo>
                  <a:pt x="510" y="55"/>
                </a:lnTo>
                <a:lnTo>
                  <a:pt x="509" y="55"/>
                </a:lnTo>
                <a:lnTo>
                  <a:pt x="509" y="55"/>
                </a:lnTo>
                <a:lnTo>
                  <a:pt x="509" y="55"/>
                </a:lnTo>
                <a:lnTo>
                  <a:pt x="509" y="55"/>
                </a:lnTo>
                <a:lnTo>
                  <a:pt x="509" y="56"/>
                </a:lnTo>
                <a:lnTo>
                  <a:pt x="509" y="56"/>
                </a:lnTo>
                <a:lnTo>
                  <a:pt x="509" y="56"/>
                </a:lnTo>
                <a:lnTo>
                  <a:pt x="509" y="56"/>
                </a:lnTo>
                <a:lnTo>
                  <a:pt x="509" y="56"/>
                </a:lnTo>
                <a:lnTo>
                  <a:pt x="509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9"/>
                </a:lnTo>
                <a:lnTo>
                  <a:pt x="508" y="59"/>
                </a:lnTo>
                <a:lnTo>
                  <a:pt x="508" y="59"/>
                </a:lnTo>
                <a:lnTo>
                  <a:pt x="508" y="59"/>
                </a:lnTo>
                <a:lnTo>
                  <a:pt x="507" y="59"/>
                </a:lnTo>
                <a:lnTo>
                  <a:pt x="507" y="59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2"/>
                </a:lnTo>
                <a:lnTo>
                  <a:pt x="506" y="62"/>
                </a:lnTo>
                <a:lnTo>
                  <a:pt x="505" y="62"/>
                </a:lnTo>
                <a:lnTo>
                  <a:pt x="505" y="62"/>
                </a:lnTo>
                <a:lnTo>
                  <a:pt x="505" y="62"/>
                </a:lnTo>
                <a:lnTo>
                  <a:pt x="505" y="62"/>
                </a:lnTo>
                <a:lnTo>
                  <a:pt x="505" y="63"/>
                </a:lnTo>
                <a:lnTo>
                  <a:pt x="505" y="63"/>
                </a:lnTo>
                <a:lnTo>
                  <a:pt x="505" y="63"/>
                </a:lnTo>
                <a:lnTo>
                  <a:pt x="505" y="63"/>
                </a:lnTo>
                <a:lnTo>
                  <a:pt x="503" y="63"/>
                </a:lnTo>
                <a:lnTo>
                  <a:pt x="503" y="63"/>
                </a:lnTo>
                <a:lnTo>
                  <a:pt x="503" y="63"/>
                </a:lnTo>
                <a:lnTo>
                  <a:pt x="503" y="64"/>
                </a:lnTo>
                <a:lnTo>
                  <a:pt x="503" y="64"/>
                </a:lnTo>
                <a:lnTo>
                  <a:pt x="503" y="64"/>
                </a:lnTo>
                <a:lnTo>
                  <a:pt x="503" y="64"/>
                </a:lnTo>
                <a:lnTo>
                  <a:pt x="502" y="64"/>
                </a:lnTo>
                <a:lnTo>
                  <a:pt x="502" y="64"/>
                </a:lnTo>
                <a:lnTo>
                  <a:pt x="502" y="64"/>
                </a:lnTo>
                <a:lnTo>
                  <a:pt x="502" y="65"/>
                </a:lnTo>
                <a:lnTo>
                  <a:pt x="502" y="65"/>
                </a:lnTo>
                <a:lnTo>
                  <a:pt x="502" y="65"/>
                </a:lnTo>
                <a:lnTo>
                  <a:pt x="502" y="65"/>
                </a:lnTo>
                <a:lnTo>
                  <a:pt x="501" y="65"/>
                </a:lnTo>
                <a:lnTo>
                  <a:pt x="501" y="65"/>
                </a:lnTo>
                <a:lnTo>
                  <a:pt x="501" y="65"/>
                </a:lnTo>
                <a:lnTo>
                  <a:pt x="501" y="66"/>
                </a:lnTo>
                <a:lnTo>
                  <a:pt x="501" y="66"/>
                </a:lnTo>
                <a:lnTo>
                  <a:pt x="501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8"/>
                </a:lnTo>
                <a:lnTo>
                  <a:pt x="500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7" y="69"/>
                </a:lnTo>
                <a:lnTo>
                  <a:pt x="497" y="69"/>
                </a:lnTo>
                <a:lnTo>
                  <a:pt x="497" y="69"/>
                </a:lnTo>
                <a:lnTo>
                  <a:pt x="497" y="70"/>
                </a:lnTo>
                <a:lnTo>
                  <a:pt x="497" y="70"/>
                </a:lnTo>
                <a:lnTo>
                  <a:pt x="497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3" y="71"/>
                </a:lnTo>
                <a:lnTo>
                  <a:pt x="493" y="71"/>
                </a:lnTo>
                <a:lnTo>
                  <a:pt x="493" y="71"/>
                </a:lnTo>
                <a:lnTo>
                  <a:pt x="493" y="71"/>
                </a:lnTo>
                <a:lnTo>
                  <a:pt x="493" y="71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1" y="72"/>
                </a:lnTo>
                <a:lnTo>
                  <a:pt x="491" y="72"/>
                </a:lnTo>
                <a:lnTo>
                  <a:pt x="491" y="72"/>
                </a:lnTo>
                <a:lnTo>
                  <a:pt x="491" y="72"/>
                </a:lnTo>
                <a:lnTo>
                  <a:pt x="491" y="72"/>
                </a:lnTo>
                <a:lnTo>
                  <a:pt x="490" y="72"/>
                </a:lnTo>
                <a:lnTo>
                  <a:pt x="490" y="73"/>
                </a:lnTo>
                <a:lnTo>
                  <a:pt x="490" y="73"/>
                </a:lnTo>
                <a:lnTo>
                  <a:pt x="490" y="73"/>
                </a:lnTo>
                <a:lnTo>
                  <a:pt x="490" y="73"/>
                </a:lnTo>
                <a:lnTo>
                  <a:pt x="489" y="73"/>
                </a:lnTo>
                <a:lnTo>
                  <a:pt x="489" y="73"/>
                </a:lnTo>
                <a:lnTo>
                  <a:pt x="489" y="73"/>
                </a:lnTo>
                <a:lnTo>
                  <a:pt x="489" y="73"/>
                </a:lnTo>
                <a:lnTo>
                  <a:pt x="489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4"/>
                </a:lnTo>
                <a:lnTo>
                  <a:pt x="487" y="74"/>
                </a:lnTo>
                <a:lnTo>
                  <a:pt x="487" y="74"/>
                </a:lnTo>
                <a:lnTo>
                  <a:pt x="487" y="74"/>
                </a:lnTo>
                <a:lnTo>
                  <a:pt x="487" y="74"/>
                </a:lnTo>
                <a:lnTo>
                  <a:pt x="487" y="74"/>
                </a:lnTo>
                <a:lnTo>
                  <a:pt x="485" y="74"/>
                </a:lnTo>
                <a:lnTo>
                  <a:pt x="485" y="74"/>
                </a:lnTo>
                <a:lnTo>
                  <a:pt x="485" y="74"/>
                </a:lnTo>
                <a:lnTo>
                  <a:pt x="485" y="74"/>
                </a:lnTo>
                <a:lnTo>
                  <a:pt x="485" y="74"/>
                </a:lnTo>
                <a:lnTo>
                  <a:pt x="484" y="74"/>
                </a:lnTo>
                <a:lnTo>
                  <a:pt x="484" y="74"/>
                </a:lnTo>
                <a:lnTo>
                  <a:pt x="484" y="74"/>
                </a:lnTo>
                <a:lnTo>
                  <a:pt x="484" y="74"/>
                </a:lnTo>
                <a:lnTo>
                  <a:pt x="484" y="74"/>
                </a:lnTo>
                <a:lnTo>
                  <a:pt x="483" y="74"/>
                </a:lnTo>
                <a:lnTo>
                  <a:pt x="483" y="74"/>
                </a:lnTo>
                <a:lnTo>
                  <a:pt x="483" y="74"/>
                </a:lnTo>
                <a:lnTo>
                  <a:pt x="483" y="74"/>
                </a:lnTo>
                <a:lnTo>
                  <a:pt x="482" y="74"/>
                </a:lnTo>
                <a:lnTo>
                  <a:pt x="482" y="74"/>
                </a:lnTo>
                <a:lnTo>
                  <a:pt x="482" y="76"/>
                </a:lnTo>
                <a:lnTo>
                  <a:pt x="482" y="76"/>
                </a:lnTo>
                <a:lnTo>
                  <a:pt x="482" y="76"/>
                </a:lnTo>
                <a:lnTo>
                  <a:pt x="481" y="76"/>
                </a:lnTo>
                <a:lnTo>
                  <a:pt x="481" y="76"/>
                </a:lnTo>
                <a:lnTo>
                  <a:pt x="481" y="76"/>
                </a:lnTo>
                <a:lnTo>
                  <a:pt x="481" y="76"/>
                </a:lnTo>
                <a:lnTo>
                  <a:pt x="481" y="76"/>
                </a:lnTo>
                <a:lnTo>
                  <a:pt x="480" y="76"/>
                </a:lnTo>
                <a:lnTo>
                  <a:pt x="480" y="76"/>
                </a:lnTo>
                <a:lnTo>
                  <a:pt x="480" y="76"/>
                </a:lnTo>
                <a:lnTo>
                  <a:pt x="480" y="76"/>
                </a:lnTo>
                <a:lnTo>
                  <a:pt x="480" y="76"/>
                </a:lnTo>
                <a:lnTo>
                  <a:pt x="479" y="76"/>
                </a:lnTo>
                <a:lnTo>
                  <a:pt x="479" y="76"/>
                </a:lnTo>
                <a:lnTo>
                  <a:pt x="479" y="76"/>
                </a:lnTo>
                <a:lnTo>
                  <a:pt x="479" y="76"/>
                </a:lnTo>
                <a:lnTo>
                  <a:pt x="479" y="76"/>
                </a:lnTo>
                <a:lnTo>
                  <a:pt x="478" y="76"/>
                </a:lnTo>
                <a:lnTo>
                  <a:pt x="478" y="76"/>
                </a:lnTo>
                <a:lnTo>
                  <a:pt x="478" y="76"/>
                </a:lnTo>
                <a:lnTo>
                  <a:pt x="478" y="76"/>
                </a:lnTo>
                <a:lnTo>
                  <a:pt x="476" y="76"/>
                </a:lnTo>
                <a:lnTo>
                  <a:pt x="476" y="76"/>
                </a:lnTo>
                <a:lnTo>
                  <a:pt x="476" y="76"/>
                </a:lnTo>
                <a:lnTo>
                  <a:pt x="476" y="76"/>
                </a:lnTo>
                <a:lnTo>
                  <a:pt x="476" y="76"/>
                </a:lnTo>
                <a:lnTo>
                  <a:pt x="475" y="76"/>
                </a:lnTo>
                <a:lnTo>
                  <a:pt x="475" y="76"/>
                </a:lnTo>
                <a:lnTo>
                  <a:pt x="475" y="76"/>
                </a:lnTo>
                <a:lnTo>
                  <a:pt x="475" y="76"/>
                </a:lnTo>
                <a:lnTo>
                  <a:pt x="475" y="76"/>
                </a:lnTo>
                <a:lnTo>
                  <a:pt x="474" y="76"/>
                </a:lnTo>
                <a:lnTo>
                  <a:pt x="474" y="76"/>
                </a:lnTo>
                <a:lnTo>
                  <a:pt x="474" y="76"/>
                </a:lnTo>
                <a:lnTo>
                  <a:pt x="474" y="76"/>
                </a:lnTo>
                <a:lnTo>
                  <a:pt x="473" y="76"/>
                </a:lnTo>
                <a:lnTo>
                  <a:pt x="473" y="76"/>
                </a:lnTo>
                <a:lnTo>
                  <a:pt x="473" y="76"/>
                </a:lnTo>
                <a:lnTo>
                  <a:pt x="473" y="76"/>
                </a:lnTo>
                <a:lnTo>
                  <a:pt x="473" y="76"/>
                </a:lnTo>
                <a:lnTo>
                  <a:pt x="472" y="76"/>
                </a:lnTo>
                <a:lnTo>
                  <a:pt x="472" y="76"/>
                </a:lnTo>
                <a:lnTo>
                  <a:pt x="472" y="76"/>
                </a:lnTo>
                <a:lnTo>
                  <a:pt x="472" y="76"/>
                </a:lnTo>
                <a:lnTo>
                  <a:pt x="472" y="76"/>
                </a:lnTo>
                <a:lnTo>
                  <a:pt x="471" y="76"/>
                </a:lnTo>
                <a:lnTo>
                  <a:pt x="471" y="76"/>
                </a:lnTo>
                <a:lnTo>
                  <a:pt x="471" y="76"/>
                </a:lnTo>
                <a:lnTo>
                  <a:pt x="471" y="76"/>
                </a:lnTo>
                <a:lnTo>
                  <a:pt x="471" y="76"/>
                </a:lnTo>
                <a:lnTo>
                  <a:pt x="470" y="74"/>
                </a:lnTo>
                <a:lnTo>
                  <a:pt x="470" y="74"/>
                </a:lnTo>
                <a:lnTo>
                  <a:pt x="470" y="74"/>
                </a:lnTo>
                <a:lnTo>
                  <a:pt x="470" y="74"/>
                </a:lnTo>
                <a:lnTo>
                  <a:pt x="469" y="74"/>
                </a:lnTo>
                <a:lnTo>
                  <a:pt x="469" y="74"/>
                </a:lnTo>
                <a:lnTo>
                  <a:pt x="469" y="74"/>
                </a:lnTo>
                <a:lnTo>
                  <a:pt x="469" y="74"/>
                </a:lnTo>
                <a:lnTo>
                  <a:pt x="469" y="74"/>
                </a:lnTo>
                <a:lnTo>
                  <a:pt x="467" y="74"/>
                </a:lnTo>
                <a:lnTo>
                  <a:pt x="467" y="74"/>
                </a:lnTo>
                <a:lnTo>
                  <a:pt x="467" y="74"/>
                </a:lnTo>
                <a:lnTo>
                  <a:pt x="467" y="74"/>
                </a:lnTo>
                <a:lnTo>
                  <a:pt x="467" y="74"/>
                </a:lnTo>
                <a:lnTo>
                  <a:pt x="466" y="74"/>
                </a:lnTo>
                <a:lnTo>
                  <a:pt x="466" y="74"/>
                </a:lnTo>
                <a:lnTo>
                  <a:pt x="466" y="74"/>
                </a:lnTo>
                <a:lnTo>
                  <a:pt x="466" y="74"/>
                </a:lnTo>
                <a:lnTo>
                  <a:pt x="466" y="74"/>
                </a:lnTo>
                <a:lnTo>
                  <a:pt x="465" y="74"/>
                </a:lnTo>
                <a:lnTo>
                  <a:pt x="465" y="74"/>
                </a:lnTo>
                <a:lnTo>
                  <a:pt x="465" y="74"/>
                </a:lnTo>
                <a:lnTo>
                  <a:pt x="465" y="73"/>
                </a:lnTo>
                <a:lnTo>
                  <a:pt x="465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3" y="73"/>
                </a:lnTo>
                <a:lnTo>
                  <a:pt x="463" y="73"/>
                </a:lnTo>
                <a:lnTo>
                  <a:pt x="463" y="73"/>
                </a:lnTo>
                <a:lnTo>
                  <a:pt x="463" y="73"/>
                </a:lnTo>
                <a:lnTo>
                  <a:pt x="463" y="73"/>
                </a:lnTo>
                <a:lnTo>
                  <a:pt x="462" y="73"/>
                </a:lnTo>
                <a:lnTo>
                  <a:pt x="462" y="72"/>
                </a:lnTo>
                <a:lnTo>
                  <a:pt x="462" y="72"/>
                </a:lnTo>
                <a:lnTo>
                  <a:pt x="462" y="72"/>
                </a:lnTo>
                <a:lnTo>
                  <a:pt x="462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59" y="72"/>
                </a:lnTo>
                <a:lnTo>
                  <a:pt x="459" y="72"/>
                </a:lnTo>
                <a:lnTo>
                  <a:pt x="459" y="71"/>
                </a:lnTo>
                <a:lnTo>
                  <a:pt x="459" y="71"/>
                </a:lnTo>
                <a:lnTo>
                  <a:pt x="459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7" y="71"/>
                </a:lnTo>
                <a:lnTo>
                  <a:pt x="457" y="71"/>
                </a:lnTo>
                <a:lnTo>
                  <a:pt x="457" y="70"/>
                </a:lnTo>
                <a:lnTo>
                  <a:pt x="457" y="70"/>
                </a:lnTo>
                <a:lnTo>
                  <a:pt x="457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4" y="69"/>
                </a:lnTo>
                <a:lnTo>
                  <a:pt x="454" y="69"/>
                </a:lnTo>
                <a:lnTo>
                  <a:pt x="454" y="69"/>
                </a:lnTo>
                <a:lnTo>
                  <a:pt x="454" y="68"/>
                </a:lnTo>
                <a:lnTo>
                  <a:pt x="454" y="68"/>
                </a:lnTo>
                <a:lnTo>
                  <a:pt x="454" y="68"/>
                </a:lnTo>
                <a:lnTo>
                  <a:pt x="454" y="68"/>
                </a:lnTo>
                <a:lnTo>
                  <a:pt x="453" y="68"/>
                </a:lnTo>
                <a:lnTo>
                  <a:pt x="453" y="68"/>
                </a:lnTo>
                <a:lnTo>
                  <a:pt x="453" y="68"/>
                </a:lnTo>
                <a:lnTo>
                  <a:pt x="453" y="68"/>
                </a:lnTo>
                <a:lnTo>
                  <a:pt x="453" y="66"/>
                </a:lnTo>
                <a:lnTo>
                  <a:pt x="453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1"/>
                </a:lnTo>
                <a:lnTo>
                  <a:pt x="447" y="61"/>
                </a:lnTo>
                <a:lnTo>
                  <a:pt x="447" y="61"/>
                </a:lnTo>
                <a:lnTo>
                  <a:pt x="446" y="61"/>
                </a:lnTo>
                <a:lnTo>
                  <a:pt x="446" y="61"/>
                </a:lnTo>
                <a:lnTo>
                  <a:pt x="446" y="61"/>
                </a:lnTo>
                <a:lnTo>
                  <a:pt x="446" y="61"/>
                </a:lnTo>
                <a:lnTo>
                  <a:pt x="446" y="60"/>
                </a:lnTo>
                <a:lnTo>
                  <a:pt x="446" y="60"/>
                </a:lnTo>
                <a:lnTo>
                  <a:pt x="446" y="60"/>
                </a:lnTo>
                <a:lnTo>
                  <a:pt x="446" y="60"/>
                </a:lnTo>
                <a:lnTo>
                  <a:pt x="445" y="60"/>
                </a:lnTo>
                <a:lnTo>
                  <a:pt x="445" y="60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6"/>
                </a:lnTo>
                <a:lnTo>
                  <a:pt x="444" y="56"/>
                </a:lnTo>
                <a:lnTo>
                  <a:pt x="444" y="56"/>
                </a:lnTo>
                <a:lnTo>
                  <a:pt x="444" y="56"/>
                </a:lnTo>
                <a:lnTo>
                  <a:pt x="444" y="56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4"/>
                </a:lnTo>
                <a:lnTo>
                  <a:pt x="443" y="54"/>
                </a:lnTo>
                <a:lnTo>
                  <a:pt x="443" y="54"/>
                </a:lnTo>
                <a:lnTo>
                  <a:pt x="443" y="54"/>
                </a:lnTo>
                <a:lnTo>
                  <a:pt x="443" y="54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2"/>
                </a:lnTo>
                <a:lnTo>
                  <a:pt x="441" y="52"/>
                </a:lnTo>
                <a:lnTo>
                  <a:pt x="441" y="52"/>
                </a:lnTo>
                <a:lnTo>
                  <a:pt x="441" y="52"/>
                </a:lnTo>
                <a:lnTo>
                  <a:pt x="441" y="52"/>
                </a:lnTo>
                <a:lnTo>
                  <a:pt x="441" y="51"/>
                </a:lnTo>
                <a:lnTo>
                  <a:pt x="441" y="51"/>
                </a:lnTo>
                <a:lnTo>
                  <a:pt x="440" y="51"/>
                </a:lnTo>
                <a:lnTo>
                  <a:pt x="440" y="51"/>
                </a:lnTo>
                <a:lnTo>
                  <a:pt x="440" y="51"/>
                </a:lnTo>
                <a:lnTo>
                  <a:pt x="440" y="50"/>
                </a:lnTo>
                <a:lnTo>
                  <a:pt x="440" y="50"/>
                </a:lnTo>
                <a:lnTo>
                  <a:pt x="440" y="50"/>
                </a:lnTo>
                <a:lnTo>
                  <a:pt x="440" y="50"/>
                </a:lnTo>
                <a:lnTo>
                  <a:pt x="440" y="50"/>
                </a:lnTo>
                <a:lnTo>
                  <a:pt x="440" y="48"/>
                </a:lnTo>
                <a:lnTo>
                  <a:pt x="440" y="48"/>
                </a:lnTo>
                <a:lnTo>
                  <a:pt x="440" y="48"/>
                </a:lnTo>
                <a:lnTo>
                  <a:pt x="440" y="48"/>
                </a:lnTo>
                <a:lnTo>
                  <a:pt x="440" y="48"/>
                </a:lnTo>
                <a:lnTo>
                  <a:pt x="440" y="47"/>
                </a:lnTo>
                <a:lnTo>
                  <a:pt x="440" y="47"/>
                </a:lnTo>
                <a:lnTo>
                  <a:pt x="440" y="47"/>
                </a:lnTo>
                <a:lnTo>
                  <a:pt x="439" y="47"/>
                </a:lnTo>
                <a:lnTo>
                  <a:pt x="439" y="47"/>
                </a:lnTo>
                <a:lnTo>
                  <a:pt x="439" y="46"/>
                </a:lnTo>
                <a:lnTo>
                  <a:pt x="439" y="46"/>
                </a:lnTo>
                <a:lnTo>
                  <a:pt x="439" y="46"/>
                </a:lnTo>
                <a:lnTo>
                  <a:pt x="439" y="46"/>
                </a:lnTo>
                <a:lnTo>
                  <a:pt x="439" y="46"/>
                </a:lnTo>
                <a:lnTo>
                  <a:pt x="439" y="45"/>
                </a:lnTo>
                <a:lnTo>
                  <a:pt x="439" y="45"/>
                </a:lnTo>
                <a:lnTo>
                  <a:pt x="439" y="45"/>
                </a:lnTo>
                <a:lnTo>
                  <a:pt x="439" y="45"/>
                </a:lnTo>
                <a:lnTo>
                  <a:pt x="439" y="45"/>
                </a:lnTo>
                <a:lnTo>
                  <a:pt x="439" y="44"/>
                </a:lnTo>
                <a:lnTo>
                  <a:pt x="439" y="44"/>
                </a:lnTo>
                <a:lnTo>
                  <a:pt x="439" y="44"/>
                </a:lnTo>
                <a:lnTo>
                  <a:pt x="439" y="44"/>
                </a:lnTo>
                <a:lnTo>
                  <a:pt x="439" y="44"/>
                </a:lnTo>
                <a:lnTo>
                  <a:pt x="439" y="43"/>
                </a:lnTo>
                <a:lnTo>
                  <a:pt x="439" y="43"/>
                </a:lnTo>
                <a:lnTo>
                  <a:pt x="439" y="43"/>
                </a:lnTo>
                <a:lnTo>
                  <a:pt x="439" y="43"/>
                </a:lnTo>
                <a:lnTo>
                  <a:pt x="439" y="43"/>
                </a:lnTo>
                <a:lnTo>
                  <a:pt x="439" y="42"/>
                </a:lnTo>
                <a:lnTo>
                  <a:pt x="439" y="42"/>
                </a:lnTo>
                <a:lnTo>
                  <a:pt x="439" y="42"/>
                </a:lnTo>
                <a:lnTo>
                  <a:pt x="425" y="42"/>
                </a:lnTo>
                <a:lnTo>
                  <a:pt x="425" y="34"/>
                </a:lnTo>
                <a:lnTo>
                  <a:pt x="439" y="34"/>
                </a:lnTo>
                <a:lnTo>
                  <a:pt x="439" y="34"/>
                </a:lnTo>
                <a:close/>
                <a:moveTo>
                  <a:pt x="393" y="34"/>
                </a:moveTo>
                <a:lnTo>
                  <a:pt x="393" y="42"/>
                </a:lnTo>
                <a:lnTo>
                  <a:pt x="377" y="42"/>
                </a:lnTo>
                <a:lnTo>
                  <a:pt x="377" y="34"/>
                </a:lnTo>
                <a:lnTo>
                  <a:pt x="393" y="34"/>
                </a:lnTo>
                <a:lnTo>
                  <a:pt x="393" y="34"/>
                </a:lnTo>
                <a:close/>
                <a:moveTo>
                  <a:pt x="346" y="34"/>
                </a:moveTo>
                <a:lnTo>
                  <a:pt x="346" y="42"/>
                </a:lnTo>
                <a:lnTo>
                  <a:pt x="330" y="42"/>
                </a:lnTo>
                <a:lnTo>
                  <a:pt x="330" y="34"/>
                </a:lnTo>
                <a:lnTo>
                  <a:pt x="346" y="34"/>
                </a:lnTo>
                <a:lnTo>
                  <a:pt x="346" y="34"/>
                </a:lnTo>
                <a:close/>
                <a:moveTo>
                  <a:pt x="299" y="34"/>
                </a:moveTo>
                <a:lnTo>
                  <a:pt x="299" y="42"/>
                </a:lnTo>
                <a:lnTo>
                  <a:pt x="283" y="42"/>
                </a:lnTo>
                <a:lnTo>
                  <a:pt x="283" y="34"/>
                </a:lnTo>
                <a:lnTo>
                  <a:pt x="299" y="34"/>
                </a:lnTo>
                <a:lnTo>
                  <a:pt x="299" y="34"/>
                </a:lnTo>
                <a:close/>
                <a:moveTo>
                  <a:pt x="251" y="34"/>
                </a:moveTo>
                <a:lnTo>
                  <a:pt x="251" y="42"/>
                </a:lnTo>
                <a:lnTo>
                  <a:pt x="235" y="42"/>
                </a:lnTo>
                <a:lnTo>
                  <a:pt x="235" y="34"/>
                </a:lnTo>
                <a:lnTo>
                  <a:pt x="251" y="34"/>
                </a:lnTo>
                <a:lnTo>
                  <a:pt x="251" y="34"/>
                </a:lnTo>
                <a:close/>
                <a:moveTo>
                  <a:pt x="204" y="34"/>
                </a:moveTo>
                <a:lnTo>
                  <a:pt x="204" y="42"/>
                </a:lnTo>
                <a:lnTo>
                  <a:pt x="189" y="42"/>
                </a:lnTo>
                <a:lnTo>
                  <a:pt x="189" y="34"/>
                </a:lnTo>
                <a:lnTo>
                  <a:pt x="204" y="34"/>
                </a:lnTo>
                <a:lnTo>
                  <a:pt x="204" y="34"/>
                </a:lnTo>
                <a:close/>
                <a:moveTo>
                  <a:pt x="158" y="34"/>
                </a:moveTo>
                <a:lnTo>
                  <a:pt x="158" y="42"/>
                </a:lnTo>
                <a:lnTo>
                  <a:pt x="142" y="42"/>
                </a:lnTo>
                <a:lnTo>
                  <a:pt x="142" y="34"/>
                </a:lnTo>
                <a:lnTo>
                  <a:pt x="158" y="34"/>
                </a:lnTo>
                <a:lnTo>
                  <a:pt x="158" y="34"/>
                </a:lnTo>
                <a:close/>
                <a:moveTo>
                  <a:pt x="110" y="34"/>
                </a:moveTo>
                <a:lnTo>
                  <a:pt x="110" y="42"/>
                </a:lnTo>
                <a:lnTo>
                  <a:pt x="95" y="42"/>
                </a:lnTo>
                <a:lnTo>
                  <a:pt x="95" y="34"/>
                </a:lnTo>
                <a:lnTo>
                  <a:pt x="110" y="34"/>
                </a:lnTo>
                <a:lnTo>
                  <a:pt x="110" y="34"/>
                </a:lnTo>
                <a:close/>
                <a:moveTo>
                  <a:pt x="63" y="34"/>
                </a:moveTo>
                <a:lnTo>
                  <a:pt x="63" y="42"/>
                </a:lnTo>
                <a:lnTo>
                  <a:pt x="47" y="42"/>
                </a:lnTo>
                <a:lnTo>
                  <a:pt x="47" y="34"/>
                </a:lnTo>
                <a:lnTo>
                  <a:pt x="63" y="34"/>
                </a:lnTo>
                <a:close/>
              </a:path>
            </a:pathLst>
          </a:custGeom>
          <a:solidFill>
            <a:srgbClr val="8497B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81">
            <a:extLst>
              <a:ext uri="{FF2B5EF4-FFF2-40B4-BE49-F238E27FC236}">
                <a16:creationId xmlns="" xmlns:a16="http://schemas.microsoft.com/office/drawing/2014/main" id="{35356B7A-B8BF-4F18-88F4-2F0F44886E1C}"/>
              </a:ext>
            </a:extLst>
          </p:cNvPr>
          <p:cNvSpPr>
            <a:spLocks noEditPoints="1"/>
          </p:cNvSpPr>
          <p:nvPr/>
        </p:nvSpPr>
        <p:spPr bwMode="auto">
          <a:xfrm>
            <a:off x="3886646" y="5302250"/>
            <a:ext cx="1063625" cy="496887"/>
          </a:xfrm>
          <a:custGeom>
            <a:avLst/>
            <a:gdLst>
              <a:gd name="T0" fmla="*/ 603 w 670"/>
              <a:gd name="T1" fmla="*/ 43 h 313"/>
              <a:gd name="T2" fmla="*/ 604 w 670"/>
              <a:gd name="T3" fmla="*/ 48 h 313"/>
              <a:gd name="T4" fmla="*/ 608 w 670"/>
              <a:gd name="T5" fmla="*/ 54 h 313"/>
              <a:gd name="T6" fmla="*/ 611 w 670"/>
              <a:gd name="T7" fmla="*/ 58 h 313"/>
              <a:gd name="T8" fmla="*/ 616 w 670"/>
              <a:gd name="T9" fmla="*/ 63 h 313"/>
              <a:gd name="T10" fmla="*/ 621 w 670"/>
              <a:gd name="T11" fmla="*/ 65 h 313"/>
              <a:gd name="T12" fmla="*/ 627 w 670"/>
              <a:gd name="T13" fmla="*/ 66 h 313"/>
              <a:gd name="T14" fmla="*/ 634 w 670"/>
              <a:gd name="T15" fmla="*/ 67 h 313"/>
              <a:gd name="T16" fmla="*/ 640 w 670"/>
              <a:gd name="T17" fmla="*/ 66 h 313"/>
              <a:gd name="T18" fmla="*/ 646 w 670"/>
              <a:gd name="T19" fmla="*/ 64 h 313"/>
              <a:gd name="T20" fmla="*/ 650 w 670"/>
              <a:gd name="T21" fmla="*/ 61 h 313"/>
              <a:gd name="T22" fmla="*/ 655 w 670"/>
              <a:gd name="T23" fmla="*/ 56 h 313"/>
              <a:gd name="T24" fmla="*/ 658 w 670"/>
              <a:gd name="T25" fmla="*/ 52 h 313"/>
              <a:gd name="T26" fmla="*/ 661 w 670"/>
              <a:gd name="T27" fmla="*/ 45 h 313"/>
              <a:gd name="T28" fmla="*/ 662 w 670"/>
              <a:gd name="T29" fmla="*/ 39 h 313"/>
              <a:gd name="T30" fmla="*/ 662 w 670"/>
              <a:gd name="T31" fmla="*/ 32 h 313"/>
              <a:gd name="T32" fmla="*/ 659 w 670"/>
              <a:gd name="T33" fmla="*/ 27 h 313"/>
              <a:gd name="T34" fmla="*/ 657 w 670"/>
              <a:gd name="T35" fmla="*/ 21 h 313"/>
              <a:gd name="T36" fmla="*/ 653 w 670"/>
              <a:gd name="T37" fmla="*/ 17 h 313"/>
              <a:gd name="T38" fmla="*/ 648 w 670"/>
              <a:gd name="T39" fmla="*/ 12 h 313"/>
              <a:gd name="T40" fmla="*/ 643 w 670"/>
              <a:gd name="T41" fmla="*/ 10 h 313"/>
              <a:gd name="T42" fmla="*/ 637 w 670"/>
              <a:gd name="T43" fmla="*/ 8 h 313"/>
              <a:gd name="T44" fmla="*/ 630 w 670"/>
              <a:gd name="T45" fmla="*/ 8 h 313"/>
              <a:gd name="T46" fmla="*/ 625 w 670"/>
              <a:gd name="T47" fmla="*/ 9 h 313"/>
              <a:gd name="T48" fmla="*/ 619 w 670"/>
              <a:gd name="T49" fmla="*/ 11 h 313"/>
              <a:gd name="T50" fmla="*/ 613 w 670"/>
              <a:gd name="T51" fmla="*/ 14 h 313"/>
              <a:gd name="T52" fmla="*/ 609 w 670"/>
              <a:gd name="T53" fmla="*/ 19 h 313"/>
              <a:gd name="T54" fmla="*/ 605 w 670"/>
              <a:gd name="T55" fmla="*/ 23 h 313"/>
              <a:gd name="T56" fmla="*/ 603 w 670"/>
              <a:gd name="T57" fmla="*/ 29 h 313"/>
              <a:gd name="T58" fmla="*/ 602 w 670"/>
              <a:gd name="T59" fmla="*/ 36 h 313"/>
              <a:gd name="T60" fmla="*/ 627 w 670"/>
              <a:gd name="T61" fmla="*/ 75 h 313"/>
              <a:gd name="T62" fmla="*/ 619 w 670"/>
              <a:gd name="T63" fmla="*/ 73 h 313"/>
              <a:gd name="T64" fmla="*/ 612 w 670"/>
              <a:gd name="T65" fmla="*/ 70 h 313"/>
              <a:gd name="T66" fmla="*/ 607 w 670"/>
              <a:gd name="T67" fmla="*/ 65 h 313"/>
              <a:gd name="T68" fmla="*/ 601 w 670"/>
              <a:gd name="T69" fmla="*/ 59 h 313"/>
              <a:gd name="T70" fmla="*/ 598 w 670"/>
              <a:gd name="T71" fmla="*/ 53 h 313"/>
              <a:gd name="T72" fmla="*/ 595 w 670"/>
              <a:gd name="T73" fmla="*/ 45 h 313"/>
              <a:gd name="T74" fmla="*/ 594 w 670"/>
              <a:gd name="T75" fmla="*/ 37 h 313"/>
              <a:gd name="T76" fmla="*/ 595 w 670"/>
              <a:gd name="T77" fmla="*/ 29 h 313"/>
              <a:gd name="T78" fmla="*/ 598 w 670"/>
              <a:gd name="T79" fmla="*/ 21 h 313"/>
              <a:gd name="T80" fmla="*/ 602 w 670"/>
              <a:gd name="T81" fmla="*/ 14 h 313"/>
              <a:gd name="T82" fmla="*/ 608 w 670"/>
              <a:gd name="T83" fmla="*/ 9 h 313"/>
              <a:gd name="T84" fmla="*/ 613 w 670"/>
              <a:gd name="T85" fmla="*/ 4 h 313"/>
              <a:gd name="T86" fmla="*/ 620 w 670"/>
              <a:gd name="T87" fmla="*/ 2 h 313"/>
              <a:gd name="T88" fmla="*/ 628 w 670"/>
              <a:gd name="T89" fmla="*/ 0 h 313"/>
              <a:gd name="T90" fmla="*/ 637 w 670"/>
              <a:gd name="T91" fmla="*/ 0 h 313"/>
              <a:gd name="T92" fmla="*/ 644 w 670"/>
              <a:gd name="T93" fmla="*/ 2 h 313"/>
              <a:gd name="T94" fmla="*/ 652 w 670"/>
              <a:gd name="T95" fmla="*/ 5 h 313"/>
              <a:gd name="T96" fmla="*/ 657 w 670"/>
              <a:gd name="T97" fmla="*/ 10 h 313"/>
              <a:gd name="T98" fmla="*/ 663 w 670"/>
              <a:gd name="T99" fmla="*/ 15 h 313"/>
              <a:gd name="T100" fmla="*/ 666 w 670"/>
              <a:gd name="T101" fmla="*/ 22 h 313"/>
              <a:gd name="T102" fmla="*/ 668 w 670"/>
              <a:gd name="T103" fmla="*/ 30 h 313"/>
              <a:gd name="T104" fmla="*/ 670 w 670"/>
              <a:gd name="T105" fmla="*/ 38 h 313"/>
              <a:gd name="T106" fmla="*/ 668 w 670"/>
              <a:gd name="T107" fmla="*/ 46 h 313"/>
              <a:gd name="T108" fmla="*/ 666 w 670"/>
              <a:gd name="T109" fmla="*/ 53 h 313"/>
              <a:gd name="T110" fmla="*/ 662 w 670"/>
              <a:gd name="T111" fmla="*/ 59 h 313"/>
              <a:gd name="T112" fmla="*/ 657 w 670"/>
              <a:gd name="T113" fmla="*/ 65 h 313"/>
              <a:gd name="T114" fmla="*/ 650 w 670"/>
              <a:gd name="T115" fmla="*/ 70 h 313"/>
              <a:gd name="T116" fmla="*/ 644 w 670"/>
              <a:gd name="T117" fmla="*/ 73 h 313"/>
              <a:gd name="T118" fmla="*/ 636 w 670"/>
              <a:gd name="T119" fmla="*/ 75 h 313"/>
              <a:gd name="T120" fmla="*/ 628 w 670"/>
              <a:gd name="T121" fmla="*/ 188 h 313"/>
              <a:gd name="T122" fmla="*/ 486 w 670"/>
              <a:gd name="T123" fmla="*/ 313 h 313"/>
              <a:gd name="T124" fmla="*/ 251 w 670"/>
              <a:gd name="T125" fmla="*/ 305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70" h="313">
                <a:moveTo>
                  <a:pt x="15" y="305"/>
                </a:moveTo>
                <a:lnTo>
                  <a:pt x="15" y="313"/>
                </a:lnTo>
                <a:lnTo>
                  <a:pt x="0" y="313"/>
                </a:lnTo>
                <a:lnTo>
                  <a:pt x="0" y="305"/>
                </a:lnTo>
                <a:lnTo>
                  <a:pt x="15" y="305"/>
                </a:lnTo>
                <a:lnTo>
                  <a:pt x="15" y="305"/>
                </a:lnTo>
                <a:close/>
                <a:moveTo>
                  <a:pt x="602" y="37"/>
                </a:move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9"/>
                </a:lnTo>
                <a:lnTo>
                  <a:pt x="604" y="49"/>
                </a:lnTo>
                <a:lnTo>
                  <a:pt x="604" y="49"/>
                </a:lnTo>
                <a:lnTo>
                  <a:pt x="604" y="49"/>
                </a:lnTo>
                <a:lnTo>
                  <a:pt x="604" y="49"/>
                </a:lnTo>
                <a:lnTo>
                  <a:pt x="605" y="49"/>
                </a:lnTo>
                <a:lnTo>
                  <a:pt x="605" y="49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2"/>
                </a:lnTo>
                <a:lnTo>
                  <a:pt x="605" y="52"/>
                </a:lnTo>
                <a:lnTo>
                  <a:pt x="605" y="52"/>
                </a:lnTo>
                <a:lnTo>
                  <a:pt x="605" y="52"/>
                </a:lnTo>
                <a:lnTo>
                  <a:pt x="605" y="52"/>
                </a:lnTo>
                <a:lnTo>
                  <a:pt x="607" y="52"/>
                </a:lnTo>
                <a:lnTo>
                  <a:pt x="607" y="52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4"/>
                </a:lnTo>
                <a:lnTo>
                  <a:pt x="607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9" y="55"/>
                </a:lnTo>
                <a:lnTo>
                  <a:pt x="609" y="55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4" y="61"/>
                </a:lnTo>
                <a:lnTo>
                  <a:pt x="614" y="61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3"/>
                </a:lnTo>
                <a:lnTo>
                  <a:pt x="616" y="63"/>
                </a:lnTo>
                <a:lnTo>
                  <a:pt x="616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8" y="63"/>
                </a:lnTo>
                <a:lnTo>
                  <a:pt x="618" y="63"/>
                </a:lnTo>
                <a:lnTo>
                  <a:pt x="618" y="64"/>
                </a:lnTo>
                <a:lnTo>
                  <a:pt x="618" y="64"/>
                </a:lnTo>
                <a:lnTo>
                  <a:pt x="618" y="64"/>
                </a:lnTo>
                <a:lnTo>
                  <a:pt x="618" y="64"/>
                </a:lnTo>
                <a:lnTo>
                  <a:pt x="618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20" y="64"/>
                </a:lnTo>
                <a:lnTo>
                  <a:pt x="620" y="64"/>
                </a:lnTo>
                <a:lnTo>
                  <a:pt x="620" y="65"/>
                </a:lnTo>
                <a:lnTo>
                  <a:pt x="620" y="65"/>
                </a:lnTo>
                <a:lnTo>
                  <a:pt x="620" y="65"/>
                </a:lnTo>
                <a:lnTo>
                  <a:pt x="620" y="65"/>
                </a:lnTo>
                <a:lnTo>
                  <a:pt x="620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8" y="66"/>
                </a:lnTo>
                <a:lnTo>
                  <a:pt x="628" y="67"/>
                </a:lnTo>
                <a:lnTo>
                  <a:pt x="628" y="67"/>
                </a:lnTo>
                <a:lnTo>
                  <a:pt x="628" y="67"/>
                </a:lnTo>
                <a:lnTo>
                  <a:pt x="628" y="67"/>
                </a:lnTo>
                <a:lnTo>
                  <a:pt x="628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1" y="66"/>
                </a:lnTo>
                <a:lnTo>
                  <a:pt x="641" y="66"/>
                </a:lnTo>
                <a:lnTo>
                  <a:pt x="641" y="65"/>
                </a:lnTo>
                <a:lnTo>
                  <a:pt x="641" y="65"/>
                </a:lnTo>
                <a:lnTo>
                  <a:pt x="641" y="65"/>
                </a:lnTo>
                <a:lnTo>
                  <a:pt x="641" y="65"/>
                </a:lnTo>
                <a:lnTo>
                  <a:pt x="641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8" y="63"/>
                </a:lnTo>
                <a:lnTo>
                  <a:pt x="648" y="63"/>
                </a:lnTo>
                <a:lnTo>
                  <a:pt x="648" y="63"/>
                </a:lnTo>
                <a:lnTo>
                  <a:pt x="648" y="62"/>
                </a:lnTo>
                <a:lnTo>
                  <a:pt x="648" y="62"/>
                </a:lnTo>
                <a:lnTo>
                  <a:pt x="648" y="62"/>
                </a:lnTo>
                <a:lnTo>
                  <a:pt x="648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2" y="61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3" y="59"/>
                </a:lnTo>
                <a:lnTo>
                  <a:pt x="653" y="59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4" y="58"/>
                </a:lnTo>
                <a:lnTo>
                  <a:pt x="654" y="58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5" y="57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4"/>
                </a:lnTo>
                <a:lnTo>
                  <a:pt x="656" y="54"/>
                </a:lnTo>
                <a:lnTo>
                  <a:pt x="656" y="54"/>
                </a:lnTo>
                <a:lnTo>
                  <a:pt x="657" y="54"/>
                </a:lnTo>
                <a:lnTo>
                  <a:pt x="657" y="54"/>
                </a:lnTo>
                <a:lnTo>
                  <a:pt x="657" y="54"/>
                </a:lnTo>
                <a:lnTo>
                  <a:pt x="657" y="54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7"/>
                </a:lnTo>
                <a:lnTo>
                  <a:pt x="659" y="47"/>
                </a:lnTo>
                <a:lnTo>
                  <a:pt x="659" y="47"/>
                </a:lnTo>
                <a:lnTo>
                  <a:pt x="659" y="47"/>
                </a:lnTo>
                <a:lnTo>
                  <a:pt x="661" y="47"/>
                </a:lnTo>
                <a:lnTo>
                  <a:pt x="661" y="47"/>
                </a:lnTo>
                <a:lnTo>
                  <a:pt x="661" y="47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3"/>
                </a:lnTo>
                <a:lnTo>
                  <a:pt x="661" y="43"/>
                </a:lnTo>
                <a:lnTo>
                  <a:pt x="662" y="43"/>
                </a:lnTo>
                <a:lnTo>
                  <a:pt x="662" y="43"/>
                </a:lnTo>
                <a:lnTo>
                  <a:pt x="662" y="43"/>
                </a:lnTo>
                <a:lnTo>
                  <a:pt x="662" y="43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2"/>
                </a:lnTo>
                <a:lnTo>
                  <a:pt x="662" y="32"/>
                </a:lnTo>
                <a:lnTo>
                  <a:pt x="662" y="32"/>
                </a:lnTo>
                <a:lnTo>
                  <a:pt x="662" y="32"/>
                </a:lnTo>
                <a:lnTo>
                  <a:pt x="662" y="32"/>
                </a:lnTo>
                <a:lnTo>
                  <a:pt x="661" y="32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8"/>
                </a:lnTo>
                <a:lnTo>
                  <a:pt x="661" y="28"/>
                </a:lnTo>
                <a:lnTo>
                  <a:pt x="661" y="28"/>
                </a:lnTo>
                <a:lnTo>
                  <a:pt x="661" y="28"/>
                </a:lnTo>
                <a:lnTo>
                  <a:pt x="659" y="28"/>
                </a:lnTo>
                <a:lnTo>
                  <a:pt x="659" y="28"/>
                </a:lnTo>
                <a:lnTo>
                  <a:pt x="659" y="28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1"/>
                </a:lnTo>
                <a:lnTo>
                  <a:pt x="657" y="21"/>
                </a:lnTo>
                <a:lnTo>
                  <a:pt x="657" y="21"/>
                </a:lnTo>
                <a:lnTo>
                  <a:pt x="657" y="21"/>
                </a:lnTo>
                <a:lnTo>
                  <a:pt x="657" y="21"/>
                </a:lnTo>
                <a:lnTo>
                  <a:pt x="656" y="21"/>
                </a:lnTo>
                <a:lnTo>
                  <a:pt x="656" y="21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8"/>
                </a:lnTo>
                <a:lnTo>
                  <a:pt x="655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7"/>
                </a:lnTo>
                <a:lnTo>
                  <a:pt x="654" y="17"/>
                </a:lnTo>
                <a:lnTo>
                  <a:pt x="654" y="17"/>
                </a:lnTo>
                <a:lnTo>
                  <a:pt x="654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5"/>
                </a:lnTo>
                <a:lnTo>
                  <a:pt x="653" y="15"/>
                </a:lnTo>
                <a:lnTo>
                  <a:pt x="653" y="15"/>
                </a:lnTo>
                <a:lnTo>
                  <a:pt x="653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4"/>
                </a:lnTo>
                <a:lnTo>
                  <a:pt x="652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8" y="13"/>
                </a:lnTo>
                <a:lnTo>
                  <a:pt x="648" y="13"/>
                </a:lnTo>
                <a:lnTo>
                  <a:pt x="648" y="12"/>
                </a:lnTo>
                <a:lnTo>
                  <a:pt x="648" y="12"/>
                </a:lnTo>
                <a:lnTo>
                  <a:pt x="648" y="12"/>
                </a:lnTo>
                <a:lnTo>
                  <a:pt x="648" y="12"/>
                </a:lnTo>
                <a:lnTo>
                  <a:pt x="648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1" y="10"/>
                </a:lnTo>
                <a:lnTo>
                  <a:pt x="641" y="10"/>
                </a:lnTo>
                <a:lnTo>
                  <a:pt x="641" y="10"/>
                </a:lnTo>
                <a:lnTo>
                  <a:pt x="641" y="9"/>
                </a:lnTo>
                <a:lnTo>
                  <a:pt x="641" y="9"/>
                </a:lnTo>
                <a:lnTo>
                  <a:pt x="641" y="9"/>
                </a:lnTo>
                <a:lnTo>
                  <a:pt x="641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7" y="8"/>
                </a:lnTo>
                <a:lnTo>
                  <a:pt x="627" y="8"/>
                </a:lnTo>
                <a:lnTo>
                  <a:pt x="627" y="8"/>
                </a:lnTo>
                <a:lnTo>
                  <a:pt x="627" y="8"/>
                </a:lnTo>
                <a:lnTo>
                  <a:pt x="627" y="8"/>
                </a:lnTo>
                <a:lnTo>
                  <a:pt x="627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2" y="9"/>
                </a:lnTo>
                <a:lnTo>
                  <a:pt x="622" y="9"/>
                </a:lnTo>
                <a:lnTo>
                  <a:pt x="622" y="9"/>
                </a:lnTo>
                <a:lnTo>
                  <a:pt x="622" y="10"/>
                </a:lnTo>
                <a:lnTo>
                  <a:pt x="622" y="10"/>
                </a:lnTo>
                <a:lnTo>
                  <a:pt x="622" y="10"/>
                </a:lnTo>
                <a:lnTo>
                  <a:pt x="622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3"/>
                </a:lnTo>
                <a:lnTo>
                  <a:pt x="616" y="13"/>
                </a:lnTo>
                <a:lnTo>
                  <a:pt x="616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2" y="14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1" y="15"/>
                </a:lnTo>
                <a:lnTo>
                  <a:pt x="611" y="15"/>
                </a:lnTo>
                <a:lnTo>
                  <a:pt x="611" y="15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0" y="17"/>
                </a:lnTo>
                <a:lnTo>
                  <a:pt x="610" y="17"/>
                </a:lnTo>
                <a:lnTo>
                  <a:pt x="610" y="17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09" y="18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1"/>
                </a:lnTo>
                <a:lnTo>
                  <a:pt x="608" y="21"/>
                </a:lnTo>
                <a:lnTo>
                  <a:pt x="608" y="21"/>
                </a:lnTo>
                <a:lnTo>
                  <a:pt x="608" y="21"/>
                </a:lnTo>
                <a:lnTo>
                  <a:pt x="607" y="21"/>
                </a:lnTo>
                <a:lnTo>
                  <a:pt x="607" y="21"/>
                </a:lnTo>
                <a:lnTo>
                  <a:pt x="607" y="21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8"/>
                </a:lnTo>
                <a:lnTo>
                  <a:pt x="604" y="28"/>
                </a:lnTo>
                <a:lnTo>
                  <a:pt x="604" y="28"/>
                </a:lnTo>
                <a:lnTo>
                  <a:pt x="604" y="28"/>
                </a:lnTo>
                <a:lnTo>
                  <a:pt x="604" y="28"/>
                </a:lnTo>
                <a:lnTo>
                  <a:pt x="603" y="28"/>
                </a:lnTo>
                <a:lnTo>
                  <a:pt x="603" y="28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2"/>
                </a:lnTo>
                <a:lnTo>
                  <a:pt x="603" y="32"/>
                </a:lnTo>
                <a:lnTo>
                  <a:pt x="603" y="32"/>
                </a:lnTo>
                <a:lnTo>
                  <a:pt x="603" y="32"/>
                </a:lnTo>
                <a:lnTo>
                  <a:pt x="603" y="32"/>
                </a:lnTo>
                <a:lnTo>
                  <a:pt x="602" y="32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close/>
                <a:moveTo>
                  <a:pt x="632" y="75"/>
                </a:moveTo>
                <a:lnTo>
                  <a:pt x="631" y="75"/>
                </a:lnTo>
                <a:lnTo>
                  <a:pt x="631" y="75"/>
                </a:lnTo>
                <a:lnTo>
                  <a:pt x="631" y="75"/>
                </a:lnTo>
                <a:lnTo>
                  <a:pt x="631" y="75"/>
                </a:lnTo>
                <a:lnTo>
                  <a:pt x="630" y="75"/>
                </a:lnTo>
                <a:lnTo>
                  <a:pt x="630" y="75"/>
                </a:lnTo>
                <a:lnTo>
                  <a:pt x="630" y="75"/>
                </a:lnTo>
                <a:lnTo>
                  <a:pt x="630" y="75"/>
                </a:lnTo>
                <a:lnTo>
                  <a:pt x="630" y="75"/>
                </a:lnTo>
                <a:lnTo>
                  <a:pt x="629" y="75"/>
                </a:lnTo>
                <a:lnTo>
                  <a:pt x="629" y="75"/>
                </a:lnTo>
                <a:lnTo>
                  <a:pt x="629" y="75"/>
                </a:lnTo>
                <a:lnTo>
                  <a:pt x="629" y="75"/>
                </a:lnTo>
                <a:lnTo>
                  <a:pt x="629" y="75"/>
                </a:lnTo>
                <a:lnTo>
                  <a:pt x="628" y="75"/>
                </a:lnTo>
                <a:lnTo>
                  <a:pt x="628" y="75"/>
                </a:lnTo>
                <a:lnTo>
                  <a:pt x="628" y="75"/>
                </a:lnTo>
                <a:lnTo>
                  <a:pt x="628" y="75"/>
                </a:lnTo>
                <a:lnTo>
                  <a:pt x="628" y="75"/>
                </a:lnTo>
                <a:lnTo>
                  <a:pt x="627" y="75"/>
                </a:lnTo>
                <a:lnTo>
                  <a:pt x="627" y="75"/>
                </a:lnTo>
                <a:lnTo>
                  <a:pt x="627" y="75"/>
                </a:lnTo>
                <a:lnTo>
                  <a:pt x="627" y="74"/>
                </a:lnTo>
                <a:lnTo>
                  <a:pt x="626" y="74"/>
                </a:lnTo>
                <a:lnTo>
                  <a:pt x="626" y="74"/>
                </a:lnTo>
                <a:lnTo>
                  <a:pt x="626" y="74"/>
                </a:lnTo>
                <a:lnTo>
                  <a:pt x="626" y="74"/>
                </a:lnTo>
                <a:lnTo>
                  <a:pt x="626" y="74"/>
                </a:lnTo>
                <a:lnTo>
                  <a:pt x="625" y="74"/>
                </a:lnTo>
                <a:lnTo>
                  <a:pt x="625" y="74"/>
                </a:lnTo>
                <a:lnTo>
                  <a:pt x="625" y="74"/>
                </a:lnTo>
                <a:lnTo>
                  <a:pt x="625" y="74"/>
                </a:lnTo>
                <a:lnTo>
                  <a:pt x="625" y="74"/>
                </a:lnTo>
                <a:lnTo>
                  <a:pt x="623" y="74"/>
                </a:lnTo>
                <a:lnTo>
                  <a:pt x="623" y="74"/>
                </a:lnTo>
                <a:lnTo>
                  <a:pt x="623" y="74"/>
                </a:lnTo>
                <a:lnTo>
                  <a:pt x="623" y="74"/>
                </a:lnTo>
                <a:lnTo>
                  <a:pt x="623" y="74"/>
                </a:lnTo>
                <a:lnTo>
                  <a:pt x="622" y="74"/>
                </a:lnTo>
                <a:lnTo>
                  <a:pt x="622" y="74"/>
                </a:lnTo>
                <a:lnTo>
                  <a:pt x="622" y="74"/>
                </a:lnTo>
                <a:lnTo>
                  <a:pt x="622" y="74"/>
                </a:lnTo>
                <a:lnTo>
                  <a:pt x="622" y="74"/>
                </a:lnTo>
                <a:lnTo>
                  <a:pt x="621" y="74"/>
                </a:lnTo>
                <a:lnTo>
                  <a:pt x="621" y="73"/>
                </a:lnTo>
                <a:lnTo>
                  <a:pt x="621" y="73"/>
                </a:lnTo>
                <a:lnTo>
                  <a:pt x="621" y="73"/>
                </a:lnTo>
                <a:lnTo>
                  <a:pt x="621" y="73"/>
                </a:lnTo>
                <a:lnTo>
                  <a:pt x="620" y="73"/>
                </a:lnTo>
                <a:lnTo>
                  <a:pt x="620" y="73"/>
                </a:lnTo>
                <a:lnTo>
                  <a:pt x="620" y="73"/>
                </a:lnTo>
                <a:lnTo>
                  <a:pt x="620" y="73"/>
                </a:lnTo>
                <a:lnTo>
                  <a:pt x="620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8" y="72"/>
                </a:lnTo>
                <a:lnTo>
                  <a:pt x="618" y="72"/>
                </a:lnTo>
                <a:lnTo>
                  <a:pt x="618" y="72"/>
                </a:lnTo>
                <a:lnTo>
                  <a:pt x="618" y="72"/>
                </a:lnTo>
                <a:lnTo>
                  <a:pt x="618" y="72"/>
                </a:lnTo>
                <a:lnTo>
                  <a:pt x="617" y="72"/>
                </a:lnTo>
                <a:lnTo>
                  <a:pt x="617" y="72"/>
                </a:lnTo>
                <a:lnTo>
                  <a:pt x="617" y="72"/>
                </a:lnTo>
                <a:lnTo>
                  <a:pt x="617" y="72"/>
                </a:lnTo>
                <a:lnTo>
                  <a:pt x="617" y="72"/>
                </a:lnTo>
                <a:lnTo>
                  <a:pt x="616" y="72"/>
                </a:lnTo>
                <a:lnTo>
                  <a:pt x="616" y="72"/>
                </a:lnTo>
                <a:lnTo>
                  <a:pt x="616" y="72"/>
                </a:lnTo>
                <a:lnTo>
                  <a:pt x="616" y="71"/>
                </a:lnTo>
                <a:lnTo>
                  <a:pt x="616" y="71"/>
                </a:lnTo>
                <a:lnTo>
                  <a:pt x="616" y="71"/>
                </a:lnTo>
                <a:lnTo>
                  <a:pt x="614" y="71"/>
                </a:lnTo>
                <a:lnTo>
                  <a:pt x="614" y="71"/>
                </a:lnTo>
                <a:lnTo>
                  <a:pt x="614" y="71"/>
                </a:lnTo>
                <a:lnTo>
                  <a:pt x="614" y="71"/>
                </a:lnTo>
                <a:lnTo>
                  <a:pt x="614" y="71"/>
                </a:lnTo>
                <a:lnTo>
                  <a:pt x="613" y="71"/>
                </a:lnTo>
                <a:lnTo>
                  <a:pt x="613" y="71"/>
                </a:lnTo>
                <a:lnTo>
                  <a:pt x="613" y="70"/>
                </a:lnTo>
                <a:lnTo>
                  <a:pt x="613" y="70"/>
                </a:lnTo>
                <a:lnTo>
                  <a:pt x="613" y="70"/>
                </a:lnTo>
                <a:lnTo>
                  <a:pt x="613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0" y="68"/>
                </a:lnTo>
                <a:lnTo>
                  <a:pt x="610" y="68"/>
                </a:lnTo>
                <a:lnTo>
                  <a:pt x="610" y="68"/>
                </a:lnTo>
                <a:lnTo>
                  <a:pt x="610" y="67"/>
                </a:lnTo>
                <a:lnTo>
                  <a:pt x="610" y="67"/>
                </a:lnTo>
                <a:lnTo>
                  <a:pt x="610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1"/>
                </a:lnTo>
                <a:lnTo>
                  <a:pt x="603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59"/>
                </a:lnTo>
                <a:lnTo>
                  <a:pt x="602" y="59"/>
                </a:lnTo>
                <a:lnTo>
                  <a:pt x="602" y="59"/>
                </a:lnTo>
                <a:lnTo>
                  <a:pt x="601" y="59"/>
                </a:lnTo>
                <a:lnTo>
                  <a:pt x="601" y="59"/>
                </a:lnTo>
                <a:lnTo>
                  <a:pt x="601" y="59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6"/>
                </a:lnTo>
                <a:lnTo>
                  <a:pt x="600" y="56"/>
                </a:lnTo>
                <a:lnTo>
                  <a:pt x="600" y="56"/>
                </a:lnTo>
                <a:lnTo>
                  <a:pt x="599" y="56"/>
                </a:lnTo>
                <a:lnTo>
                  <a:pt x="599" y="56"/>
                </a:lnTo>
                <a:lnTo>
                  <a:pt x="599" y="56"/>
                </a:lnTo>
                <a:lnTo>
                  <a:pt x="599" y="55"/>
                </a:lnTo>
                <a:lnTo>
                  <a:pt x="599" y="55"/>
                </a:lnTo>
                <a:lnTo>
                  <a:pt x="599" y="55"/>
                </a:lnTo>
                <a:lnTo>
                  <a:pt x="599" y="55"/>
                </a:lnTo>
                <a:lnTo>
                  <a:pt x="599" y="55"/>
                </a:lnTo>
                <a:lnTo>
                  <a:pt x="599" y="54"/>
                </a:lnTo>
                <a:lnTo>
                  <a:pt x="599" y="54"/>
                </a:lnTo>
                <a:lnTo>
                  <a:pt x="599" y="54"/>
                </a:lnTo>
                <a:lnTo>
                  <a:pt x="598" y="54"/>
                </a:lnTo>
                <a:lnTo>
                  <a:pt x="598" y="54"/>
                </a:lnTo>
                <a:lnTo>
                  <a:pt x="598" y="54"/>
                </a:lnTo>
                <a:lnTo>
                  <a:pt x="598" y="53"/>
                </a:lnTo>
                <a:lnTo>
                  <a:pt x="598" y="53"/>
                </a:lnTo>
                <a:lnTo>
                  <a:pt x="598" y="53"/>
                </a:lnTo>
                <a:lnTo>
                  <a:pt x="598" y="53"/>
                </a:lnTo>
                <a:lnTo>
                  <a:pt x="598" y="53"/>
                </a:lnTo>
                <a:lnTo>
                  <a:pt x="598" y="52"/>
                </a:lnTo>
                <a:lnTo>
                  <a:pt x="598" y="52"/>
                </a:lnTo>
                <a:lnTo>
                  <a:pt x="598" y="52"/>
                </a:lnTo>
                <a:lnTo>
                  <a:pt x="598" y="52"/>
                </a:lnTo>
                <a:lnTo>
                  <a:pt x="596" y="52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49"/>
                </a:lnTo>
                <a:lnTo>
                  <a:pt x="596" y="49"/>
                </a:lnTo>
                <a:lnTo>
                  <a:pt x="596" y="49"/>
                </a:lnTo>
                <a:lnTo>
                  <a:pt x="596" y="49"/>
                </a:lnTo>
                <a:lnTo>
                  <a:pt x="596" y="49"/>
                </a:lnTo>
                <a:lnTo>
                  <a:pt x="596" y="48"/>
                </a:lnTo>
                <a:lnTo>
                  <a:pt x="596" y="48"/>
                </a:lnTo>
                <a:lnTo>
                  <a:pt x="596" y="48"/>
                </a:lnTo>
                <a:lnTo>
                  <a:pt x="595" y="48"/>
                </a:lnTo>
                <a:lnTo>
                  <a:pt x="595" y="48"/>
                </a:lnTo>
                <a:lnTo>
                  <a:pt x="595" y="47"/>
                </a:lnTo>
                <a:lnTo>
                  <a:pt x="595" y="47"/>
                </a:lnTo>
                <a:lnTo>
                  <a:pt x="595" y="47"/>
                </a:lnTo>
                <a:lnTo>
                  <a:pt x="595" y="47"/>
                </a:lnTo>
                <a:lnTo>
                  <a:pt x="595" y="47"/>
                </a:lnTo>
                <a:lnTo>
                  <a:pt x="595" y="46"/>
                </a:lnTo>
                <a:lnTo>
                  <a:pt x="595" y="46"/>
                </a:lnTo>
                <a:lnTo>
                  <a:pt x="595" y="46"/>
                </a:lnTo>
                <a:lnTo>
                  <a:pt x="595" y="46"/>
                </a:lnTo>
                <a:lnTo>
                  <a:pt x="595" y="46"/>
                </a:lnTo>
                <a:lnTo>
                  <a:pt x="595" y="45"/>
                </a:lnTo>
                <a:lnTo>
                  <a:pt x="595" y="45"/>
                </a:lnTo>
                <a:lnTo>
                  <a:pt x="595" y="45"/>
                </a:lnTo>
                <a:lnTo>
                  <a:pt x="595" y="45"/>
                </a:lnTo>
                <a:lnTo>
                  <a:pt x="595" y="45"/>
                </a:lnTo>
                <a:lnTo>
                  <a:pt x="595" y="44"/>
                </a:lnTo>
                <a:lnTo>
                  <a:pt x="595" y="44"/>
                </a:lnTo>
                <a:lnTo>
                  <a:pt x="595" y="44"/>
                </a:lnTo>
                <a:lnTo>
                  <a:pt x="595" y="44"/>
                </a:lnTo>
                <a:lnTo>
                  <a:pt x="595" y="44"/>
                </a:lnTo>
                <a:lnTo>
                  <a:pt x="595" y="43"/>
                </a:lnTo>
                <a:lnTo>
                  <a:pt x="594" y="43"/>
                </a:lnTo>
                <a:lnTo>
                  <a:pt x="594" y="43"/>
                </a:lnTo>
                <a:lnTo>
                  <a:pt x="594" y="43"/>
                </a:lnTo>
                <a:lnTo>
                  <a:pt x="594" y="41"/>
                </a:lnTo>
                <a:lnTo>
                  <a:pt x="594" y="41"/>
                </a:lnTo>
                <a:lnTo>
                  <a:pt x="594" y="41"/>
                </a:lnTo>
                <a:lnTo>
                  <a:pt x="594" y="41"/>
                </a:lnTo>
                <a:lnTo>
                  <a:pt x="594" y="41"/>
                </a:lnTo>
                <a:lnTo>
                  <a:pt x="594" y="40"/>
                </a:lnTo>
                <a:lnTo>
                  <a:pt x="594" y="40"/>
                </a:lnTo>
                <a:lnTo>
                  <a:pt x="594" y="40"/>
                </a:lnTo>
                <a:lnTo>
                  <a:pt x="594" y="40"/>
                </a:lnTo>
                <a:lnTo>
                  <a:pt x="594" y="40"/>
                </a:lnTo>
                <a:lnTo>
                  <a:pt x="594" y="39"/>
                </a:lnTo>
                <a:lnTo>
                  <a:pt x="594" y="39"/>
                </a:lnTo>
                <a:lnTo>
                  <a:pt x="594" y="39"/>
                </a:lnTo>
                <a:lnTo>
                  <a:pt x="594" y="39"/>
                </a:lnTo>
                <a:lnTo>
                  <a:pt x="594" y="39"/>
                </a:lnTo>
                <a:lnTo>
                  <a:pt x="594" y="38"/>
                </a:lnTo>
                <a:lnTo>
                  <a:pt x="594" y="38"/>
                </a:lnTo>
                <a:lnTo>
                  <a:pt x="594" y="38"/>
                </a:lnTo>
                <a:lnTo>
                  <a:pt x="594" y="38"/>
                </a:lnTo>
                <a:lnTo>
                  <a:pt x="594" y="37"/>
                </a:lnTo>
                <a:lnTo>
                  <a:pt x="594" y="37"/>
                </a:lnTo>
                <a:lnTo>
                  <a:pt x="594" y="37"/>
                </a:lnTo>
                <a:lnTo>
                  <a:pt x="594" y="37"/>
                </a:lnTo>
                <a:lnTo>
                  <a:pt x="594" y="37"/>
                </a:lnTo>
                <a:lnTo>
                  <a:pt x="594" y="36"/>
                </a:lnTo>
                <a:lnTo>
                  <a:pt x="594" y="36"/>
                </a:lnTo>
                <a:lnTo>
                  <a:pt x="594" y="36"/>
                </a:lnTo>
                <a:lnTo>
                  <a:pt x="594" y="36"/>
                </a:lnTo>
                <a:lnTo>
                  <a:pt x="594" y="36"/>
                </a:lnTo>
                <a:lnTo>
                  <a:pt x="594" y="35"/>
                </a:lnTo>
                <a:lnTo>
                  <a:pt x="594" y="35"/>
                </a:lnTo>
                <a:lnTo>
                  <a:pt x="594" y="35"/>
                </a:lnTo>
                <a:lnTo>
                  <a:pt x="594" y="35"/>
                </a:lnTo>
                <a:lnTo>
                  <a:pt x="594" y="34"/>
                </a:lnTo>
                <a:lnTo>
                  <a:pt x="594" y="34"/>
                </a:lnTo>
                <a:lnTo>
                  <a:pt x="594" y="34"/>
                </a:lnTo>
                <a:lnTo>
                  <a:pt x="594" y="34"/>
                </a:lnTo>
                <a:lnTo>
                  <a:pt x="594" y="34"/>
                </a:lnTo>
                <a:lnTo>
                  <a:pt x="594" y="32"/>
                </a:lnTo>
                <a:lnTo>
                  <a:pt x="594" y="32"/>
                </a:lnTo>
                <a:lnTo>
                  <a:pt x="594" y="32"/>
                </a:lnTo>
                <a:lnTo>
                  <a:pt x="594" y="32"/>
                </a:lnTo>
                <a:lnTo>
                  <a:pt x="595" y="32"/>
                </a:lnTo>
                <a:lnTo>
                  <a:pt x="595" y="31"/>
                </a:lnTo>
                <a:lnTo>
                  <a:pt x="595" y="31"/>
                </a:lnTo>
                <a:lnTo>
                  <a:pt x="595" y="31"/>
                </a:lnTo>
                <a:lnTo>
                  <a:pt x="595" y="31"/>
                </a:lnTo>
                <a:lnTo>
                  <a:pt x="595" y="31"/>
                </a:lnTo>
                <a:lnTo>
                  <a:pt x="595" y="30"/>
                </a:lnTo>
                <a:lnTo>
                  <a:pt x="595" y="30"/>
                </a:lnTo>
                <a:lnTo>
                  <a:pt x="595" y="30"/>
                </a:lnTo>
                <a:lnTo>
                  <a:pt x="595" y="30"/>
                </a:lnTo>
                <a:lnTo>
                  <a:pt x="595" y="30"/>
                </a:lnTo>
                <a:lnTo>
                  <a:pt x="595" y="29"/>
                </a:lnTo>
                <a:lnTo>
                  <a:pt x="595" y="29"/>
                </a:lnTo>
                <a:lnTo>
                  <a:pt x="595" y="29"/>
                </a:lnTo>
                <a:lnTo>
                  <a:pt x="595" y="29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7"/>
                </a:lnTo>
                <a:lnTo>
                  <a:pt x="595" y="27"/>
                </a:lnTo>
                <a:lnTo>
                  <a:pt x="596" y="27"/>
                </a:lnTo>
                <a:lnTo>
                  <a:pt x="596" y="27"/>
                </a:lnTo>
                <a:lnTo>
                  <a:pt x="596" y="27"/>
                </a:lnTo>
                <a:lnTo>
                  <a:pt x="596" y="26"/>
                </a:lnTo>
                <a:lnTo>
                  <a:pt x="596" y="26"/>
                </a:lnTo>
                <a:lnTo>
                  <a:pt x="596" y="26"/>
                </a:lnTo>
                <a:lnTo>
                  <a:pt x="596" y="26"/>
                </a:lnTo>
                <a:lnTo>
                  <a:pt x="596" y="26"/>
                </a:lnTo>
                <a:lnTo>
                  <a:pt x="596" y="24"/>
                </a:lnTo>
                <a:lnTo>
                  <a:pt x="596" y="24"/>
                </a:lnTo>
                <a:lnTo>
                  <a:pt x="596" y="24"/>
                </a:lnTo>
                <a:lnTo>
                  <a:pt x="596" y="24"/>
                </a:lnTo>
                <a:lnTo>
                  <a:pt x="596" y="24"/>
                </a:lnTo>
                <a:lnTo>
                  <a:pt x="596" y="23"/>
                </a:lnTo>
                <a:lnTo>
                  <a:pt x="596" y="23"/>
                </a:lnTo>
                <a:lnTo>
                  <a:pt x="598" y="23"/>
                </a:lnTo>
                <a:lnTo>
                  <a:pt x="598" y="23"/>
                </a:lnTo>
                <a:lnTo>
                  <a:pt x="598" y="23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1"/>
                </a:lnTo>
                <a:lnTo>
                  <a:pt x="598" y="21"/>
                </a:lnTo>
                <a:lnTo>
                  <a:pt x="598" y="21"/>
                </a:lnTo>
                <a:lnTo>
                  <a:pt x="599" y="21"/>
                </a:lnTo>
                <a:lnTo>
                  <a:pt x="599" y="21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19"/>
                </a:lnTo>
                <a:lnTo>
                  <a:pt x="599" y="19"/>
                </a:lnTo>
                <a:lnTo>
                  <a:pt x="599" y="19"/>
                </a:lnTo>
                <a:lnTo>
                  <a:pt x="600" y="19"/>
                </a:lnTo>
                <a:lnTo>
                  <a:pt x="600" y="19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5"/>
                </a:lnTo>
                <a:lnTo>
                  <a:pt x="601" y="15"/>
                </a:lnTo>
                <a:lnTo>
                  <a:pt x="601" y="15"/>
                </a:lnTo>
                <a:lnTo>
                  <a:pt x="601" y="15"/>
                </a:lnTo>
                <a:lnTo>
                  <a:pt x="602" y="15"/>
                </a:lnTo>
                <a:lnTo>
                  <a:pt x="602" y="15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3" y="14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10" y="8"/>
                </a:lnTo>
                <a:lnTo>
                  <a:pt x="610" y="8"/>
                </a:lnTo>
                <a:lnTo>
                  <a:pt x="610" y="6"/>
                </a:lnTo>
                <a:lnTo>
                  <a:pt x="610" y="6"/>
                </a:lnTo>
                <a:lnTo>
                  <a:pt x="610" y="6"/>
                </a:lnTo>
                <a:lnTo>
                  <a:pt x="610" y="6"/>
                </a:lnTo>
                <a:lnTo>
                  <a:pt x="611" y="6"/>
                </a:lnTo>
                <a:lnTo>
                  <a:pt x="611" y="6"/>
                </a:lnTo>
                <a:lnTo>
                  <a:pt x="611" y="6"/>
                </a:lnTo>
                <a:lnTo>
                  <a:pt x="611" y="6"/>
                </a:lnTo>
                <a:lnTo>
                  <a:pt x="611" y="6"/>
                </a:lnTo>
                <a:lnTo>
                  <a:pt x="611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3" y="5"/>
                </a:lnTo>
                <a:lnTo>
                  <a:pt x="613" y="5"/>
                </a:lnTo>
                <a:lnTo>
                  <a:pt x="613" y="4"/>
                </a:lnTo>
                <a:lnTo>
                  <a:pt x="613" y="4"/>
                </a:lnTo>
                <a:lnTo>
                  <a:pt x="613" y="4"/>
                </a:lnTo>
                <a:lnTo>
                  <a:pt x="613" y="4"/>
                </a:lnTo>
                <a:lnTo>
                  <a:pt x="614" y="4"/>
                </a:lnTo>
                <a:lnTo>
                  <a:pt x="614" y="4"/>
                </a:lnTo>
                <a:lnTo>
                  <a:pt x="614" y="4"/>
                </a:lnTo>
                <a:lnTo>
                  <a:pt x="614" y="4"/>
                </a:lnTo>
                <a:lnTo>
                  <a:pt x="614" y="4"/>
                </a:lnTo>
                <a:lnTo>
                  <a:pt x="616" y="4"/>
                </a:lnTo>
                <a:lnTo>
                  <a:pt x="616" y="4"/>
                </a:lnTo>
                <a:lnTo>
                  <a:pt x="616" y="3"/>
                </a:lnTo>
                <a:lnTo>
                  <a:pt x="616" y="3"/>
                </a:lnTo>
                <a:lnTo>
                  <a:pt x="616" y="3"/>
                </a:lnTo>
                <a:lnTo>
                  <a:pt x="616" y="3"/>
                </a:lnTo>
                <a:lnTo>
                  <a:pt x="617" y="3"/>
                </a:lnTo>
                <a:lnTo>
                  <a:pt x="617" y="3"/>
                </a:lnTo>
                <a:lnTo>
                  <a:pt x="617" y="3"/>
                </a:lnTo>
                <a:lnTo>
                  <a:pt x="617" y="3"/>
                </a:lnTo>
                <a:lnTo>
                  <a:pt x="617" y="3"/>
                </a:lnTo>
                <a:lnTo>
                  <a:pt x="618" y="3"/>
                </a:lnTo>
                <a:lnTo>
                  <a:pt x="618" y="3"/>
                </a:lnTo>
                <a:lnTo>
                  <a:pt x="618" y="2"/>
                </a:lnTo>
                <a:lnTo>
                  <a:pt x="618" y="2"/>
                </a:lnTo>
                <a:lnTo>
                  <a:pt x="618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20" y="2"/>
                </a:lnTo>
                <a:lnTo>
                  <a:pt x="620" y="2"/>
                </a:lnTo>
                <a:lnTo>
                  <a:pt x="620" y="2"/>
                </a:lnTo>
                <a:lnTo>
                  <a:pt x="620" y="2"/>
                </a:lnTo>
                <a:lnTo>
                  <a:pt x="620" y="2"/>
                </a:lnTo>
                <a:lnTo>
                  <a:pt x="621" y="2"/>
                </a:lnTo>
                <a:lnTo>
                  <a:pt x="621" y="1"/>
                </a:lnTo>
                <a:lnTo>
                  <a:pt x="621" y="1"/>
                </a:lnTo>
                <a:lnTo>
                  <a:pt x="621" y="1"/>
                </a:lnTo>
                <a:lnTo>
                  <a:pt x="621" y="1"/>
                </a:lnTo>
                <a:lnTo>
                  <a:pt x="622" y="1"/>
                </a:lnTo>
                <a:lnTo>
                  <a:pt x="622" y="1"/>
                </a:lnTo>
                <a:lnTo>
                  <a:pt x="622" y="1"/>
                </a:lnTo>
                <a:lnTo>
                  <a:pt x="622" y="1"/>
                </a:lnTo>
                <a:lnTo>
                  <a:pt x="622" y="1"/>
                </a:lnTo>
                <a:lnTo>
                  <a:pt x="623" y="1"/>
                </a:lnTo>
                <a:lnTo>
                  <a:pt x="623" y="1"/>
                </a:lnTo>
                <a:lnTo>
                  <a:pt x="623" y="1"/>
                </a:lnTo>
                <a:lnTo>
                  <a:pt x="623" y="1"/>
                </a:lnTo>
                <a:lnTo>
                  <a:pt x="623" y="1"/>
                </a:lnTo>
                <a:lnTo>
                  <a:pt x="625" y="1"/>
                </a:lnTo>
                <a:lnTo>
                  <a:pt x="625" y="1"/>
                </a:lnTo>
                <a:lnTo>
                  <a:pt x="625" y="1"/>
                </a:lnTo>
                <a:lnTo>
                  <a:pt x="625" y="1"/>
                </a:lnTo>
                <a:lnTo>
                  <a:pt x="625" y="1"/>
                </a:lnTo>
                <a:lnTo>
                  <a:pt x="626" y="1"/>
                </a:lnTo>
                <a:lnTo>
                  <a:pt x="626" y="1"/>
                </a:lnTo>
                <a:lnTo>
                  <a:pt x="626" y="0"/>
                </a:lnTo>
                <a:lnTo>
                  <a:pt x="626" y="0"/>
                </a:lnTo>
                <a:lnTo>
                  <a:pt x="626" y="0"/>
                </a:lnTo>
                <a:lnTo>
                  <a:pt x="627" y="0"/>
                </a:lnTo>
                <a:lnTo>
                  <a:pt x="627" y="0"/>
                </a:lnTo>
                <a:lnTo>
                  <a:pt x="627" y="0"/>
                </a:lnTo>
                <a:lnTo>
                  <a:pt x="627" y="0"/>
                </a:lnTo>
                <a:lnTo>
                  <a:pt x="628" y="0"/>
                </a:lnTo>
                <a:lnTo>
                  <a:pt x="628" y="0"/>
                </a:lnTo>
                <a:lnTo>
                  <a:pt x="628" y="0"/>
                </a:lnTo>
                <a:lnTo>
                  <a:pt x="628" y="0"/>
                </a:lnTo>
                <a:lnTo>
                  <a:pt x="628" y="0"/>
                </a:lnTo>
                <a:lnTo>
                  <a:pt x="629" y="0"/>
                </a:lnTo>
                <a:lnTo>
                  <a:pt x="629" y="0"/>
                </a:lnTo>
                <a:lnTo>
                  <a:pt x="629" y="0"/>
                </a:lnTo>
                <a:lnTo>
                  <a:pt x="629" y="0"/>
                </a:lnTo>
                <a:lnTo>
                  <a:pt x="629" y="0"/>
                </a:lnTo>
                <a:lnTo>
                  <a:pt x="630" y="0"/>
                </a:lnTo>
                <a:lnTo>
                  <a:pt x="630" y="0"/>
                </a:lnTo>
                <a:lnTo>
                  <a:pt x="630" y="0"/>
                </a:lnTo>
                <a:lnTo>
                  <a:pt x="630" y="0"/>
                </a:lnTo>
                <a:lnTo>
                  <a:pt x="630" y="0"/>
                </a:lnTo>
                <a:lnTo>
                  <a:pt x="631" y="0"/>
                </a:lnTo>
                <a:lnTo>
                  <a:pt x="631" y="0"/>
                </a:lnTo>
                <a:lnTo>
                  <a:pt x="631" y="0"/>
                </a:lnTo>
                <a:lnTo>
                  <a:pt x="631" y="0"/>
                </a:lnTo>
                <a:lnTo>
                  <a:pt x="632" y="0"/>
                </a:lnTo>
                <a:lnTo>
                  <a:pt x="632" y="0"/>
                </a:lnTo>
                <a:lnTo>
                  <a:pt x="632" y="0"/>
                </a:lnTo>
                <a:lnTo>
                  <a:pt x="632" y="0"/>
                </a:lnTo>
                <a:lnTo>
                  <a:pt x="632" y="0"/>
                </a:lnTo>
                <a:lnTo>
                  <a:pt x="634" y="0"/>
                </a:lnTo>
                <a:lnTo>
                  <a:pt x="634" y="0"/>
                </a:lnTo>
                <a:lnTo>
                  <a:pt x="634" y="0"/>
                </a:lnTo>
                <a:lnTo>
                  <a:pt x="634" y="0"/>
                </a:lnTo>
                <a:lnTo>
                  <a:pt x="634" y="0"/>
                </a:lnTo>
                <a:lnTo>
                  <a:pt x="635" y="0"/>
                </a:lnTo>
                <a:lnTo>
                  <a:pt x="635" y="0"/>
                </a:lnTo>
                <a:lnTo>
                  <a:pt x="635" y="0"/>
                </a:lnTo>
                <a:lnTo>
                  <a:pt x="635" y="0"/>
                </a:lnTo>
                <a:lnTo>
                  <a:pt x="636" y="0"/>
                </a:lnTo>
                <a:lnTo>
                  <a:pt x="636" y="0"/>
                </a:lnTo>
                <a:lnTo>
                  <a:pt x="636" y="0"/>
                </a:lnTo>
                <a:lnTo>
                  <a:pt x="636" y="0"/>
                </a:lnTo>
                <a:lnTo>
                  <a:pt x="636" y="0"/>
                </a:lnTo>
                <a:lnTo>
                  <a:pt x="637" y="0"/>
                </a:lnTo>
                <a:lnTo>
                  <a:pt x="637" y="0"/>
                </a:lnTo>
                <a:lnTo>
                  <a:pt x="637" y="0"/>
                </a:lnTo>
                <a:lnTo>
                  <a:pt x="637" y="0"/>
                </a:lnTo>
                <a:lnTo>
                  <a:pt x="637" y="0"/>
                </a:lnTo>
                <a:lnTo>
                  <a:pt x="638" y="0"/>
                </a:lnTo>
                <a:lnTo>
                  <a:pt x="638" y="0"/>
                </a:lnTo>
                <a:lnTo>
                  <a:pt x="638" y="0"/>
                </a:lnTo>
                <a:lnTo>
                  <a:pt x="638" y="1"/>
                </a:lnTo>
                <a:lnTo>
                  <a:pt x="638" y="1"/>
                </a:lnTo>
                <a:lnTo>
                  <a:pt x="639" y="1"/>
                </a:lnTo>
                <a:lnTo>
                  <a:pt x="639" y="1"/>
                </a:lnTo>
                <a:lnTo>
                  <a:pt x="639" y="1"/>
                </a:lnTo>
                <a:lnTo>
                  <a:pt x="639" y="1"/>
                </a:lnTo>
                <a:lnTo>
                  <a:pt x="639" y="1"/>
                </a:lnTo>
                <a:lnTo>
                  <a:pt x="640" y="1"/>
                </a:lnTo>
                <a:lnTo>
                  <a:pt x="640" y="1"/>
                </a:lnTo>
                <a:lnTo>
                  <a:pt x="640" y="1"/>
                </a:lnTo>
                <a:lnTo>
                  <a:pt x="640" y="1"/>
                </a:lnTo>
                <a:lnTo>
                  <a:pt x="640" y="1"/>
                </a:lnTo>
                <a:lnTo>
                  <a:pt x="641" y="1"/>
                </a:lnTo>
                <a:lnTo>
                  <a:pt x="641" y="1"/>
                </a:lnTo>
                <a:lnTo>
                  <a:pt x="641" y="1"/>
                </a:lnTo>
                <a:lnTo>
                  <a:pt x="641" y="1"/>
                </a:lnTo>
                <a:lnTo>
                  <a:pt x="641" y="1"/>
                </a:lnTo>
                <a:lnTo>
                  <a:pt x="643" y="1"/>
                </a:lnTo>
                <a:lnTo>
                  <a:pt x="643" y="1"/>
                </a:lnTo>
                <a:lnTo>
                  <a:pt x="643" y="1"/>
                </a:lnTo>
                <a:lnTo>
                  <a:pt x="643" y="1"/>
                </a:lnTo>
                <a:lnTo>
                  <a:pt x="643" y="2"/>
                </a:lnTo>
                <a:lnTo>
                  <a:pt x="644" y="2"/>
                </a:lnTo>
                <a:lnTo>
                  <a:pt x="644" y="2"/>
                </a:lnTo>
                <a:lnTo>
                  <a:pt x="644" y="2"/>
                </a:lnTo>
                <a:lnTo>
                  <a:pt x="644" y="2"/>
                </a:lnTo>
                <a:lnTo>
                  <a:pt x="644" y="2"/>
                </a:lnTo>
                <a:lnTo>
                  <a:pt x="645" y="2"/>
                </a:lnTo>
                <a:lnTo>
                  <a:pt x="645" y="2"/>
                </a:lnTo>
                <a:lnTo>
                  <a:pt x="645" y="2"/>
                </a:lnTo>
                <a:lnTo>
                  <a:pt x="645" y="2"/>
                </a:lnTo>
                <a:lnTo>
                  <a:pt x="645" y="2"/>
                </a:lnTo>
                <a:lnTo>
                  <a:pt x="646" y="2"/>
                </a:lnTo>
                <a:lnTo>
                  <a:pt x="646" y="2"/>
                </a:lnTo>
                <a:lnTo>
                  <a:pt x="646" y="2"/>
                </a:lnTo>
                <a:lnTo>
                  <a:pt x="646" y="2"/>
                </a:lnTo>
                <a:lnTo>
                  <a:pt x="646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8" y="3"/>
                </a:lnTo>
                <a:lnTo>
                  <a:pt x="648" y="3"/>
                </a:lnTo>
                <a:lnTo>
                  <a:pt x="648" y="3"/>
                </a:lnTo>
                <a:lnTo>
                  <a:pt x="648" y="3"/>
                </a:lnTo>
                <a:lnTo>
                  <a:pt x="648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50" y="4"/>
                </a:lnTo>
                <a:lnTo>
                  <a:pt x="650" y="4"/>
                </a:lnTo>
                <a:lnTo>
                  <a:pt x="650" y="4"/>
                </a:lnTo>
                <a:lnTo>
                  <a:pt x="650" y="4"/>
                </a:lnTo>
                <a:lnTo>
                  <a:pt x="650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3" y="5"/>
                </a:lnTo>
                <a:lnTo>
                  <a:pt x="653" y="5"/>
                </a:lnTo>
                <a:lnTo>
                  <a:pt x="653" y="6"/>
                </a:lnTo>
                <a:lnTo>
                  <a:pt x="653" y="6"/>
                </a:lnTo>
                <a:lnTo>
                  <a:pt x="653" y="6"/>
                </a:lnTo>
                <a:lnTo>
                  <a:pt x="653" y="6"/>
                </a:lnTo>
                <a:lnTo>
                  <a:pt x="654" y="6"/>
                </a:lnTo>
                <a:lnTo>
                  <a:pt x="654" y="6"/>
                </a:lnTo>
                <a:lnTo>
                  <a:pt x="654" y="6"/>
                </a:lnTo>
                <a:lnTo>
                  <a:pt x="654" y="6"/>
                </a:lnTo>
                <a:lnTo>
                  <a:pt x="654" y="6"/>
                </a:lnTo>
                <a:lnTo>
                  <a:pt x="654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7" y="9"/>
                </a:lnTo>
                <a:lnTo>
                  <a:pt x="657" y="9"/>
                </a:lnTo>
                <a:lnTo>
                  <a:pt x="657" y="10"/>
                </a:lnTo>
                <a:lnTo>
                  <a:pt x="657" y="10"/>
                </a:lnTo>
                <a:lnTo>
                  <a:pt x="657" y="10"/>
                </a:lnTo>
                <a:lnTo>
                  <a:pt x="657" y="10"/>
                </a:lnTo>
                <a:lnTo>
                  <a:pt x="657" y="10"/>
                </a:lnTo>
                <a:lnTo>
                  <a:pt x="658" y="10"/>
                </a:lnTo>
                <a:lnTo>
                  <a:pt x="658" y="10"/>
                </a:lnTo>
                <a:lnTo>
                  <a:pt x="658" y="11"/>
                </a:lnTo>
                <a:lnTo>
                  <a:pt x="658" y="11"/>
                </a:lnTo>
                <a:lnTo>
                  <a:pt x="658" y="11"/>
                </a:lnTo>
                <a:lnTo>
                  <a:pt x="658" y="11"/>
                </a:lnTo>
                <a:lnTo>
                  <a:pt x="658" y="11"/>
                </a:lnTo>
                <a:lnTo>
                  <a:pt x="659" y="11"/>
                </a:lnTo>
                <a:lnTo>
                  <a:pt x="659" y="11"/>
                </a:lnTo>
                <a:lnTo>
                  <a:pt x="659" y="12"/>
                </a:lnTo>
                <a:lnTo>
                  <a:pt x="659" y="12"/>
                </a:lnTo>
                <a:lnTo>
                  <a:pt x="659" y="12"/>
                </a:lnTo>
                <a:lnTo>
                  <a:pt x="659" y="12"/>
                </a:lnTo>
                <a:lnTo>
                  <a:pt x="659" y="12"/>
                </a:lnTo>
                <a:lnTo>
                  <a:pt x="661" y="12"/>
                </a:lnTo>
                <a:lnTo>
                  <a:pt x="661" y="12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7"/>
                </a:lnTo>
                <a:lnTo>
                  <a:pt x="663" y="17"/>
                </a:lnTo>
                <a:lnTo>
                  <a:pt x="663" y="17"/>
                </a:lnTo>
                <a:lnTo>
                  <a:pt x="663" y="17"/>
                </a:lnTo>
                <a:lnTo>
                  <a:pt x="664" y="17"/>
                </a:lnTo>
                <a:lnTo>
                  <a:pt x="664" y="17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9"/>
                </a:lnTo>
                <a:lnTo>
                  <a:pt x="665" y="19"/>
                </a:lnTo>
                <a:lnTo>
                  <a:pt x="665" y="19"/>
                </a:lnTo>
                <a:lnTo>
                  <a:pt x="665" y="19"/>
                </a:lnTo>
                <a:lnTo>
                  <a:pt x="665" y="19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1"/>
                </a:lnTo>
                <a:lnTo>
                  <a:pt x="666" y="21"/>
                </a:lnTo>
                <a:lnTo>
                  <a:pt x="666" y="21"/>
                </a:lnTo>
                <a:lnTo>
                  <a:pt x="666" y="21"/>
                </a:lnTo>
                <a:lnTo>
                  <a:pt x="666" y="21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3"/>
                </a:lnTo>
                <a:lnTo>
                  <a:pt x="666" y="23"/>
                </a:lnTo>
                <a:lnTo>
                  <a:pt x="667" y="23"/>
                </a:lnTo>
                <a:lnTo>
                  <a:pt x="667" y="23"/>
                </a:lnTo>
                <a:lnTo>
                  <a:pt x="667" y="23"/>
                </a:lnTo>
                <a:lnTo>
                  <a:pt x="667" y="24"/>
                </a:lnTo>
                <a:lnTo>
                  <a:pt x="667" y="24"/>
                </a:lnTo>
                <a:lnTo>
                  <a:pt x="667" y="24"/>
                </a:lnTo>
                <a:lnTo>
                  <a:pt x="667" y="24"/>
                </a:lnTo>
                <a:lnTo>
                  <a:pt x="667" y="24"/>
                </a:lnTo>
                <a:lnTo>
                  <a:pt x="667" y="26"/>
                </a:lnTo>
                <a:lnTo>
                  <a:pt x="667" y="26"/>
                </a:lnTo>
                <a:lnTo>
                  <a:pt x="667" y="26"/>
                </a:lnTo>
                <a:lnTo>
                  <a:pt x="667" y="26"/>
                </a:lnTo>
                <a:lnTo>
                  <a:pt x="667" y="26"/>
                </a:lnTo>
                <a:lnTo>
                  <a:pt x="667" y="27"/>
                </a:lnTo>
                <a:lnTo>
                  <a:pt x="668" y="27"/>
                </a:lnTo>
                <a:lnTo>
                  <a:pt x="668" y="27"/>
                </a:lnTo>
                <a:lnTo>
                  <a:pt x="668" y="27"/>
                </a:lnTo>
                <a:lnTo>
                  <a:pt x="668" y="27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9"/>
                </a:lnTo>
                <a:lnTo>
                  <a:pt x="668" y="29"/>
                </a:lnTo>
                <a:lnTo>
                  <a:pt x="668" y="29"/>
                </a:lnTo>
                <a:lnTo>
                  <a:pt x="668" y="29"/>
                </a:lnTo>
                <a:lnTo>
                  <a:pt x="668" y="30"/>
                </a:lnTo>
                <a:lnTo>
                  <a:pt x="668" y="30"/>
                </a:lnTo>
                <a:lnTo>
                  <a:pt x="668" y="30"/>
                </a:lnTo>
                <a:lnTo>
                  <a:pt x="668" y="30"/>
                </a:lnTo>
                <a:lnTo>
                  <a:pt x="668" y="30"/>
                </a:lnTo>
                <a:lnTo>
                  <a:pt x="668" y="31"/>
                </a:lnTo>
                <a:lnTo>
                  <a:pt x="668" y="31"/>
                </a:lnTo>
                <a:lnTo>
                  <a:pt x="670" y="31"/>
                </a:lnTo>
                <a:lnTo>
                  <a:pt x="670" y="31"/>
                </a:lnTo>
                <a:lnTo>
                  <a:pt x="670" y="31"/>
                </a:lnTo>
                <a:lnTo>
                  <a:pt x="670" y="32"/>
                </a:lnTo>
                <a:lnTo>
                  <a:pt x="670" y="32"/>
                </a:lnTo>
                <a:lnTo>
                  <a:pt x="670" y="32"/>
                </a:lnTo>
                <a:lnTo>
                  <a:pt x="670" y="32"/>
                </a:lnTo>
                <a:lnTo>
                  <a:pt x="670" y="32"/>
                </a:lnTo>
                <a:lnTo>
                  <a:pt x="670" y="34"/>
                </a:lnTo>
                <a:lnTo>
                  <a:pt x="670" y="34"/>
                </a:lnTo>
                <a:lnTo>
                  <a:pt x="670" y="34"/>
                </a:lnTo>
                <a:lnTo>
                  <a:pt x="670" y="34"/>
                </a:lnTo>
                <a:lnTo>
                  <a:pt x="670" y="34"/>
                </a:lnTo>
                <a:lnTo>
                  <a:pt x="670" y="35"/>
                </a:lnTo>
                <a:lnTo>
                  <a:pt x="670" y="35"/>
                </a:lnTo>
                <a:lnTo>
                  <a:pt x="670" y="35"/>
                </a:lnTo>
                <a:lnTo>
                  <a:pt x="670" y="35"/>
                </a:lnTo>
                <a:lnTo>
                  <a:pt x="670" y="36"/>
                </a:lnTo>
                <a:lnTo>
                  <a:pt x="670" y="36"/>
                </a:lnTo>
                <a:lnTo>
                  <a:pt x="670" y="36"/>
                </a:lnTo>
                <a:lnTo>
                  <a:pt x="670" y="36"/>
                </a:lnTo>
                <a:lnTo>
                  <a:pt x="670" y="36"/>
                </a:lnTo>
                <a:lnTo>
                  <a:pt x="670" y="37"/>
                </a:lnTo>
                <a:lnTo>
                  <a:pt x="670" y="37"/>
                </a:lnTo>
                <a:lnTo>
                  <a:pt x="670" y="37"/>
                </a:lnTo>
                <a:lnTo>
                  <a:pt x="670" y="37"/>
                </a:lnTo>
                <a:lnTo>
                  <a:pt x="670" y="37"/>
                </a:lnTo>
                <a:lnTo>
                  <a:pt x="670" y="38"/>
                </a:lnTo>
                <a:lnTo>
                  <a:pt x="670" y="38"/>
                </a:lnTo>
                <a:lnTo>
                  <a:pt x="670" y="38"/>
                </a:lnTo>
                <a:lnTo>
                  <a:pt x="670" y="38"/>
                </a:lnTo>
                <a:lnTo>
                  <a:pt x="670" y="39"/>
                </a:lnTo>
                <a:lnTo>
                  <a:pt x="670" y="39"/>
                </a:lnTo>
                <a:lnTo>
                  <a:pt x="670" y="39"/>
                </a:lnTo>
                <a:lnTo>
                  <a:pt x="670" y="39"/>
                </a:lnTo>
                <a:lnTo>
                  <a:pt x="670" y="39"/>
                </a:lnTo>
                <a:lnTo>
                  <a:pt x="670" y="40"/>
                </a:lnTo>
                <a:lnTo>
                  <a:pt x="670" y="40"/>
                </a:lnTo>
                <a:lnTo>
                  <a:pt x="670" y="40"/>
                </a:lnTo>
                <a:lnTo>
                  <a:pt x="670" y="40"/>
                </a:lnTo>
                <a:lnTo>
                  <a:pt x="670" y="40"/>
                </a:lnTo>
                <a:lnTo>
                  <a:pt x="670" y="41"/>
                </a:lnTo>
                <a:lnTo>
                  <a:pt x="670" y="41"/>
                </a:lnTo>
                <a:lnTo>
                  <a:pt x="670" y="41"/>
                </a:lnTo>
                <a:lnTo>
                  <a:pt x="670" y="41"/>
                </a:lnTo>
                <a:lnTo>
                  <a:pt x="670" y="41"/>
                </a:lnTo>
                <a:lnTo>
                  <a:pt x="670" y="43"/>
                </a:lnTo>
                <a:lnTo>
                  <a:pt x="670" y="43"/>
                </a:lnTo>
                <a:lnTo>
                  <a:pt x="670" y="43"/>
                </a:lnTo>
                <a:lnTo>
                  <a:pt x="670" y="43"/>
                </a:lnTo>
                <a:lnTo>
                  <a:pt x="670" y="44"/>
                </a:lnTo>
                <a:lnTo>
                  <a:pt x="670" y="44"/>
                </a:lnTo>
                <a:lnTo>
                  <a:pt x="670" y="44"/>
                </a:lnTo>
                <a:lnTo>
                  <a:pt x="668" y="44"/>
                </a:lnTo>
                <a:lnTo>
                  <a:pt x="668" y="44"/>
                </a:lnTo>
                <a:lnTo>
                  <a:pt x="668" y="45"/>
                </a:lnTo>
                <a:lnTo>
                  <a:pt x="668" y="45"/>
                </a:lnTo>
                <a:lnTo>
                  <a:pt x="668" y="45"/>
                </a:lnTo>
                <a:lnTo>
                  <a:pt x="668" y="45"/>
                </a:lnTo>
                <a:lnTo>
                  <a:pt x="668" y="45"/>
                </a:lnTo>
                <a:lnTo>
                  <a:pt x="668" y="46"/>
                </a:lnTo>
                <a:lnTo>
                  <a:pt x="668" y="46"/>
                </a:lnTo>
                <a:lnTo>
                  <a:pt x="668" y="46"/>
                </a:lnTo>
                <a:lnTo>
                  <a:pt x="668" y="46"/>
                </a:lnTo>
                <a:lnTo>
                  <a:pt x="668" y="46"/>
                </a:lnTo>
                <a:lnTo>
                  <a:pt x="668" y="47"/>
                </a:lnTo>
                <a:lnTo>
                  <a:pt x="668" y="47"/>
                </a:lnTo>
                <a:lnTo>
                  <a:pt x="668" y="47"/>
                </a:lnTo>
                <a:lnTo>
                  <a:pt x="668" y="47"/>
                </a:lnTo>
                <a:lnTo>
                  <a:pt x="668" y="47"/>
                </a:lnTo>
                <a:lnTo>
                  <a:pt x="668" y="48"/>
                </a:lnTo>
                <a:lnTo>
                  <a:pt x="668" y="48"/>
                </a:lnTo>
                <a:lnTo>
                  <a:pt x="668" y="48"/>
                </a:lnTo>
                <a:lnTo>
                  <a:pt x="668" y="48"/>
                </a:lnTo>
                <a:lnTo>
                  <a:pt x="667" y="48"/>
                </a:lnTo>
                <a:lnTo>
                  <a:pt x="667" y="49"/>
                </a:lnTo>
                <a:lnTo>
                  <a:pt x="667" y="49"/>
                </a:lnTo>
                <a:lnTo>
                  <a:pt x="667" y="49"/>
                </a:lnTo>
                <a:lnTo>
                  <a:pt x="667" y="49"/>
                </a:lnTo>
                <a:lnTo>
                  <a:pt x="667" y="49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2"/>
                </a:lnTo>
                <a:lnTo>
                  <a:pt x="667" y="52"/>
                </a:lnTo>
                <a:lnTo>
                  <a:pt x="666" y="52"/>
                </a:lnTo>
                <a:lnTo>
                  <a:pt x="666" y="52"/>
                </a:lnTo>
                <a:lnTo>
                  <a:pt x="666" y="52"/>
                </a:lnTo>
                <a:lnTo>
                  <a:pt x="666" y="53"/>
                </a:lnTo>
                <a:lnTo>
                  <a:pt x="666" y="53"/>
                </a:lnTo>
                <a:lnTo>
                  <a:pt x="666" y="53"/>
                </a:lnTo>
                <a:lnTo>
                  <a:pt x="666" y="53"/>
                </a:lnTo>
                <a:lnTo>
                  <a:pt x="666" y="53"/>
                </a:lnTo>
                <a:lnTo>
                  <a:pt x="666" y="54"/>
                </a:lnTo>
                <a:lnTo>
                  <a:pt x="666" y="54"/>
                </a:lnTo>
                <a:lnTo>
                  <a:pt x="666" y="54"/>
                </a:lnTo>
                <a:lnTo>
                  <a:pt x="666" y="54"/>
                </a:lnTo>
                <a:lnTo>
                  <a:pt x="665" y="54"/>
                </a:lnTo>
                <a:lnTo>
                  <a:pt x="665" y="54"/>
                </a:lnTo>
                <a:lnTo>
                  <a:pt x="665" y="55"/>
                </a:lnTo>
                <a:lnTo>
                  <a:pt x="665" y="55"/>
                </a:lnTo>
                <a:lnTo>
                  <a:pt x="665" y="55"/>
                </a:lnTo>
                <a:lnTo>
                  <a:pt x="665" y="55"/>
                </a:lnTo>
                <a:lnTo>
                  <a:pt x="665" y="55"/>
                </a:lnTo>
                <a:lnTo>
                  <a:pt x="665" y="56"/>
                </a:lnTo>
                <a:lnTo>
                  <a:pt x="665" y="56"/>
                </a:lnTo>
                <a:lnTo>
                  <a:pt x="665" y="56"/>
                </a:lnTo>
                <a:lnTo>
                  <a:pt x="665" y="56"/>
                </a:lnTo>
                <a:lnTo>
                  <a:pt x="664" y="56"/>
                </a:lnTo>
                <a:lnTo>
                  <a:pt x="664" y="56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9"/>
                </a:lnTo>
                <a:lnTo>
                  <a:pt x="663" y="59"/>
                </a:lnTo>
                <a:lnTo>
                  <a:pt x="663" y="59"/>
                </a:lnTo>
                <a:lnTo>
                  <a:pt x="663" y="59"/>
                </a:lnTo>
                <a:lnTo>
                  <a:pt x="662" y="59"/>
                </a:lnTo>
                <a:lnTo>
                  <a:pt x="662" y="59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1" y="61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5" y="66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4" y="67"/>
                </a:lnTo>
                <a:lnTo>
                  <a:pt x="654" y="67"/>
                </a:lnTo>
                <a:lnTo>
                  <a:pt x="654" y="68"/>
                </a:lnTo>
                <a:lnTo>
                  <a:pt x="654" y="68"/>
                </a:lnTo>
                <a:lnTo>
                  <a:pt x="654" y="68"/>
                </a:lnTo>
                <a:lnTo>
                  <a:pt x="654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0" y="70"/>
                </a:lnTo>
                <a:lnTo>
                  <a:pt x="650" y="70"/>
                </a:lnTo>
                <a:lnTo>
                  <a:pt x="650" y="70"/>
                </a:lnTo>
                <a:lnTo>
                  <a:pt x="650" y="71"/>
                </a:lnTo>
                <a:lnTo>
                  <a:pt x="650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8" y="71"/>
                </a:lnTo>
                <a:lnTo>
                  <a:pt x="648" y="71"/>
                </a:lnTo>
                <a:lnTo>
                  <a:pt x="648" y="72"/>
                </a:lnTo>
                <a:lnTo>
                  <a:pt x="648" y="72"/>
                </a:lnTo>
                <a:lnTo>
                  <a:pt x="648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6" y="72"/>
                </a:lnTo>
                <a:lnTo>
                  <a:pt x="646" y="72"/>
                </a:lnTo>
                <a:lnTo>
                  <a:pt x="646" y="72"/>
                </a:lnTo>
                <a:lnTo>
                  <a:pt x="646" y="72"/>
                </a:lnTo>
                <a:lnTo>
                  <a:pt x="646" y="73"/>
                </a:lnTo>
                <a:lnTo>
                  <a:pt x="645" y="73"/>
                </a:lnTo>
                <a:lnTo>
                  <a:pt x="645" y="73"/>
                </a:lnTo>
                <a:lnTo>
                  <a:pt x="645" y="73"/>
                </a:lnTo>
                <a:lnTo>
                  <a:pt x="645" y="73"/>
                </a:lnTo>
                <a:lnTo>
                  <a:pt x="645" y="73"/>
                </a:lnTo>
                <a:lnTo>
                  <a:pt x="644" y="73"/>
                </a:lnTo>
                <a:lnTo>
                  <a:pt x="644" y="73"/>
                </a:lnTo>
                <a:lnTo>
                  <a:pt x="644" y="73"/>
                </a:lnTo>
                <a:lnTo>
                  <a:pt x="644" y="73"/>
                </a:lnTo>
                <a:lnTo>
                  <a:pt x="644" y="73"/>
                </a:lnTo>
                <a:lnTo>
                  <a:pt x="643" y="73"/>
                </a:lnTo>
                <a:lnTo>
                  <a:pt x="643" y="73"/>
                </a:lnTo>
                <a:lnTo>
                  <a:pt x="643" y="73"/>
                </a:lnTo>
                <a:lnTo>
                  <a:pt x="643" y="73"/>
                </a:lnTo>
                <a:lnTo>
                  <a:pt x="643" y="74"/>
                </a:lnTo>
                <a:lnTo>
                  <a:pt x="641" y="74"/>
                </a:lnTo>
                <a:lnTo>
                  <a:pt x="641" y="74"/>
                </a:lnTo>
                <a:lnTo>
                  <a:pt x="641" y="74"/>
                </a:lnTo>
                <a:lnTo>
                  <a:pt x="641" y="74"/>
                </a:lnTo>
                <a:lnTo>
                  <a:pt x="641" y="74"/>
                </a:lnTo>
                <a:lnTo>
                  <a:pt x="640" y="74"/>
                </a:lnTo>
                <a:lnTo>
                  <a:pt x="640" y="74"/>
                </a:lnTo>
                <a:lnTo>
                  <a:pt x="640" y="74"/>
                </a:lnTo>
                <a:lnTo>
                  <a:pt x="640" y="74"/>
                </a:lnTo>
                <a:lnTo>
                  <a:pt x="640" y="74"/>
                </a:lnTo>
                <a:lnTo>
                  <a:pt x="639" y="74"/>
                </a:lnTo>
                <a:lnTo>
                  <a:pt x="639" y="74"/>
                </a:lnTo>
                <a:lnTo>
                  <a:pt x="639" y="74"/>
                </a:lnTo>
                <a:lnTo>
                  <a:pt x="639" y="74"/>
                </a:lnTo>
                <a:lnTo>
                  <a:pt x="639" y="74"/>
                </a:lnTo>
                <a:lnTo>
                  <a:pt x="638" y="74"/>
                </a:lnTo>
                <a:lnTo>
                  <a:pt x="638" y="74"/>
                </a:lnTo>
                <a:lnTo>
                  <a:pt x="638" y="74"/>
                </a:lnTo>
                <a:lnTo>
                  <a:pt x="638" y="74"/>
                </a:lnTo>
                <a:lnTo>
                  <a:pt x="638" y="74"/>
                </a:lnTo>
                <a:lnTo>
                  <a:pt x="637" y="74"/>
                </a:lnTo>
                <a:lnTo>
                  <a:pt x="637" y="75"/>
                </a:lnTo>
                <a:lnTo>
                  <a:pt x="637" y="75"/>
                </a:lnTo>
                <a:lnTo>
                  <a:pt x="637" y="75"/>
                </a:lnTo>
                <a:lnTo>
                  <a:pt x="637" y="75"/>
                </a:lnTo>
                <a:lnTo>
                  <a:pt x="636" y="75"/>
                </a:lnTo>
                <a:lnTo>
                  <a:pt x="636" y="75"/>
                </a:lnTo>
                <a:lnTo>
                  <a:pt x="636" y="75"/>
                </a:lnTo>
                <a:lnTo>
                  <a:pt x="636" y="75"/>
                </a:lnTo>
                <a:lnTo>
                  <a:pt x="636" y="75"/>
                </a:lnTo>
                <a:lnTo>
                  <a:pt x="635" y="75"/>
                </a:lnTo>
                <a:lnTo>
                  <a:pt x="635" y="75"/>
                </a:lnTo>
                <a:lnTo>
                  <a:pt x="635" y="75"/>
                </a:lnTo>
                <a:lnTo>
                  <a:pt x="635" y="75"/>
                </a:lnTo>
                <a:lnTo>
                  <a:pt x="634" y="75"/>
                </a:lnTo>
                <a:lnTo>
                  <a:pt x="634" y="75"/>
                </a:lnTo>
                <a:lnTo>
                  <a:pt x="634" y="75"/>
                </a:lnTo>
                <a:lnTo>
                  <a:pt x="634" y="75"/>
                </a:lnTo>
                <a:lnTo>
                  <a:pt x="634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close/>
                <a:moveTo>
                  <a:pt x="628" y="77"/>
                </a:moveTo>
                <a:lnTo>
                  <a:pt x="636" y="77"/>
                </a:lnTo>
                <a:lnTo>
                  <a:pt x="636" y="93"/>
                </a:lnTo>
                <a:lnTo>
                  <a:pt x="628" y="93"/>
                </a:lnTo>
                <a:lnTo>
                  <a:pt x="628" y="77"/>
                </a:lnTo>
                <a:lnTo>
                  <a:pt x="628" y="77"/>
                </a:lnTo>
                <a:close/>
                <a:moveTo>
                  <a:pt x="628" y="125"/>
                </a:moveTo>
                <a:lnTo>
                  <a:pt x="636" y="125"/>
                </a:lnTo>
                <a:lnTo>
                  <a:pt x="636" y="140"/>
                </a:lnTo>
                <a:lnTo>
                  <a:pt x="628" y="140"/>
                </a:lnTo>
                <a:lnTo>
                  <a:pt x="628" y="125"/>
                </a:lnTo>
                <a:lnTo>
                  <a:pt x="628" y="125"/>
                </a:lnTo>
                <a:close/>
                <a:moveTo>
                  <a:pt x="628" y="172"/>
                </a:moveTo>
                <a:lnTo>
                  <a:pt x="636" y="172"/>
                </a:lnTo>
                <a:lnTo>
                  <a:pt x="636" y="188"/>
                </a:lnTo>
                <a:lnTo>
                  <a:pt x="628" y="188"/>
                </a:lnTo>
                <a:lnTo>
                  <a:pt x="628" y="172"/>
                </a:lnTo>
                <a:lnTo>
                  <a:pt x="628" y="172"/>
                </a:lnTo>
                <a:close/>
                <a:moveTo>
                  <a:pt x="628" y="219"/>
                </a:moveTo>
                <a:lnTo>
                  <a:pt x="636" y="219"/>
                </a:lnTo>
                <a:lnTo>
                  <a:pt x="636" y="235"/>
                </a:lnTo>
                <a:lnTo>
                  <a:pt x="628" y="235"/>
                </a:lnTo>
                <a:lnTo>
                  <a:pt x="628" y="219"/>
                </a:lnTo>
                <a:lnTo>
                  <a:pt x="628" y="219"/>
                </a:lnTo>
                <a:close/>
                <a:moveTo>
                  <a:pt x="628" y="266"/>
                </a:moveTo>
                <a:lnTo>
                  <a:pt x="636" y="266"/>
                </a:lnTo>
                <a:lnTo>
                  <a:pt x="636" y="281"/>
                </a:lnTo>
                <a:lnTo>
                  <a:pt x="628" y="281"/>
                </a:lnTo>
                <a:lnTo>
                  <a:pt x="628" y="266"/>
                </a:lnTo>
                <a:lnTo>
                  <a:pt x="628" y="266"/>
                </a:lnTo>
                <a:close/>
                <a:moveTo>
                  <a:pt x="628" y="305"/>
                </a:moveTo>
                <a:lnTo>
                  <a:pt x="628" y="313"/>
                </a:lnTo>
                <a:lnTo>
                  <a:pt x="612" y="313"/>
                </a:lnTo>
                <a:lnTo>
                  <a:pt x="612" y="305"/>
                </a:lnTo>
                <a:lnTo>
                  <a:pt x="628" y="305"/>
                </a:lnTo>
                <a:lnTo>
                  <a:pt x="628" y="305"/>
                </a:lnTo>
                <a:close/>
                <a:moveTo>
                  <a:pt x="581" y="305"/>
                </a:moveTo>
                <a:lnTo>
                  <a:pt x="581" y="313"/>
                </a:lnTo>
                <a:lnTo>
                  <a:pt x="565" y="313"/>
                </a:lnTo>
                <a:lnTo>
                  <a:pt x="565" y="305"/>
                </a:lnTo>
                <a:lnTo>
                  <a:pt x="581" y="305"/>
                </a:lnTo>
                <a:lnTo>
                  <a:pt x="581" y="305"/>
                </a:lnTo>
                <a:close/>
                <a:moveTo>
                  <a:pt x="533" y="305"/>
                </a:moveTo>
                <a:lnTo>
                  <a:pt x="533" y="313"/>
                </a:lnTo>
                <a:lnTo>
                  <a:pt x="518" y="313"/>
                </a:lnTo>
                <a:lnTo>
                  <a:pt x="518" y="305"/>
                </a:lnTo>
                <a:lnTo>
                  <a:pt x="533" y="305"/>
                </a:lnTo>
                <a:lnTo>
                  <a:pt x="533" y="305"/>
                </a:lnTo>
                <a:close/>
                <a:moveTo>
                  <a:pt x="486" y="305"/>
                </a:moveTo>
                <a:lnTo>
                  <a:pt x="486" y="313"/>
                </a:lnTo>
                <a:lnTo>
                  <a:pt x="470" y="313"/>
                </a:lnTo>
                <a:lnTo>
                  <a:pt x="470" y="305"/>
                </a:lnTo>
                <a:lnTo>
                  <a:pt x="486" y="305"/>
                </a:lnTo>
                <a:lnTo>
                  <a:pt x="486" y="305"/>
                </a:lnTo>
                <a:close/>
                <a:moveTo>
                  <a:pt x="440" y="305"/>
                </a:moveTo>
                <a:lnTo>
                  <a:pt x="440" y="313"/>
                </a:lnTo>
                <a:lnTo>
                  <a:pt x="424" y="313"/>
                </a:lnTo>
                <a:lnTo>
                  <a:pt x="424" y="305"/>
                </a:lnTo>
                <a:lnTo>
                  <a:pt x="440" y="305"/>
                </a:lnTo>
                <a:lnTo>
                  <a:pt x="440" y="305"/>
                </a:lnTo>
                <a:close/>
                <a:moveTo>
                  <a:pt x="393" y="305"/>
                </a:moveTo>
                <a:lnTo>
                  <a:pt x="393" y="313"/>
                </a:lnTo>
                <a:lnTo>
                  <a:pt x="377" y="313"/>
                </a:lnTo>
                <a:lnTo>
                  <a:pt x="377" y="305"/>
                </a:lnTo>
                <a:lnTo>
                  <a:pt x="393" y="305"/>
                </a:lnTo>
                <a:lnTo>
                  <a:pt x="393" y="305"/>
                </a:lnTo>
                <a:close/>
                <a:moveTo>
                  <a:pt x="345" y="305"/>
                </a:moveTo>
                <a:lnTo>
                  <a:pt x="345" y="313"/>
                </a:lnTo>
                <a:lnTo>
                  <a:pt x="330" y="313"/>
                </a:lnTo>
                <a:lnTo>
                  <a:pt x="330" y="305"/>
                </a:lnTo>
                <a:lnTo>
                  <a:pt x="345" y="305"/>
                </a:lnTo>
                <a:lnTo>
                  <a:pt x="345" y="305"/>
                </a:lnTo>
                <a:close/>
                <a:moveTo>
                  <a:pt x="298" y="305"/>
                </a:moveTo>
                <a:lnTo>
                  <a:pt x="298" y="313"/>
                </a:lnTo>
                <a:lnTo>
                  <a:pt x="282" y="313"/>
                </a:lnTo>
                <a:lnTo>
                  <a:pt x="282" y="305"/>
                </a:lnTo>
                <a:lnTo>
                  <a:pt x="298" y="305"/>
                </a:lnTo>
                <a:lnTo>
                  <a:pt x="298" y="305"/>
                </a:lnTo>
                <a:close/>
                <a:moveTo>
                  <a:pt x="251" y="305"/>
                </a:moveTo>
                <a:lnTo>
                  <a:pt x="251" y="313"/>
                </a:lnTo>
                <a:lnTo>
                  <a:pt x="235" y="313"/>
                </a:lnTo>
                <a:lnTo>
                  <a:pt x="235" y="305"/>
                </a:lnTo>
                <a:lnTo>
                  <a:pt x="251" y="305"/>
                </a:lnTo>
                <a:lnTo>
                  <a:pt x="251" y="305"/>
                </a:lnTo>
                <a:close/>
                <a:moveTo>
                  <a:pt x="203" y="305"/>
                </a:moveTo>
                <a:lnTo>
                  <a:pt x="203" y="313"/>
                </a:lnTo>
                <a:lnTo>
                  <a:pt x="188" y="313"/>
                </a:lnTo>
                <a:lnTo>
                  <a:pt x="188" y="305"/>
                </a:lnTo>
                <a:lnTo>
                  <a:pt x="203" y="305"/>
                </a:lnTo>
                <a:lnTo>
                  <a:pt x="203" y="305"/>
                </a:lnTo>
                <a:close/>
                <a:moveTo>
                  <a:pt x="156" y="305"/>
                </a:moveTo>
                <a:lnTo>
                  <a:pt x="156" y="313"/>
                </a:lnTo>
                <a:lnTo>
                  <a:pt x="140" y="313"/>
                </a:lnTo>
                <a:lnTo>
                  <a:pt x="140" y="305"/>
                </a:lnTo>
                <a:lnTo>
                  <a:pt x="156" y="305"/>
                </a:lnTo>
                <a:lnTo>
                  <a:pt x="156" y="305"/>
                </a:lnTo>
                <a:close/>
                <a:moveTo>
                  <a:pt x="110" y="305"/>
                </a:moveTo>
                <a:lnTo>
                  <a:pt x="110" y="313"/>
                </a:lnTo>
                <a:lnTo>
                  <a:pt x="94" y="313"/>
                </a:lnTo>
                <a:lnTo>
                  <a:pt x="94" y="305"/>
                </a:lnTo>
                <a:lnTo>
                  <a:pt x="110" y="305"/>
                </a:lnTo>
                <a:lnTo>
                  <a:pt x="110" y="305"/>
                </a:lnTo>
                <a:close/>
                <a:moveTo>
                  <a:pt x="63" y="305"/>
                </a:moveTo>
                <a:lnTo>
                  <a:pt x="63" y="313"/>
                </a:lnTo>
                <a:lnTo>
                  <a:pt x="47" y="313"/>
                </a:lnTo>
                <a:lnTo>
                  <a:pt x="47" y="305"/>
                </a:lnTo>
                <a:lnTo>
                  <a:pt x="63" y="305"/>
                </a:lnTo>
                <a:close/>
              </a:path>
            </a:pathLst>
          </a:custGeom>
          <a:solidFill>
            <a:srgbClr val="8497B0"/>
          </a:solidFill>
          <a:ln>
            <a:solidFill>
              <a:schemeClr val="accent1">
                <a:lumMod val="9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82">
            <a:extLst>
              <a:ext uri="{FF2B5EF4-FFF2-40B4-BE49-F238E27FC236}">
                <a16:creationId xmlns="" xmlns:a16="http://schemas.microsoft.com/office/drawing/2014/main" id="{794FB12A-160E-427D-B327-E152F69B78A8}"/>
              </a:ext>
            </a:extLst>
          </p:cNvPr>
          <p:cNvSpPr>
            <a:spLocks noEditPoints="1"/>
          </p:cNvSpPr>
          <p:nvPr/>
        </p:nvSpPr>
        <p:spPr bwMode="auto">
          <a:xfrm>
            <a:off x="7555358" y="5302250"/>
            <a:ext cx="738188" cy="522287"/>
          </a:xfrm>
          <a:custGeom>
            <a:avLst/>
            <a:gdLst>
              <a:gd name="T0" fmla="*/ 8 w 465"/>
              <a:gd name="T1" fmla="*/ 43 h 329"/>
              <a:gd name="T2" fmla="*/ 10 w 465"/>
              <a:gd name="T3" fmla="*/ 48 h 329"/>
              <a:gd name="T4" fmla="*/ 12 w 465"/>
              <a:gd name="T5" fmla="*/ 54 h 329"/>
              <a:gd name="T6" fmla="*/ 17 w 465"/>
              <a:gd name="T7" fmla="*/ 58 h 329"/>
              <a:gd name="T8" fmla="*/ 21 w 465"/>
              <a:gd name="T9" fmla="*/ 63 h 329"/>
              <a:gd name="T10" fmla="*/ 27 w 465"/>
              <a:gd name="T11" fmla="*/ 65 h 329"/>
              <a:gd name="T12" fmla="*/ 33 w 465"/>
              <a:gd name="T13" fmla="*/ 66 h 329"/>
              <a:gd name="T14" fmla="*/ 39 w 465"/>
              <a:gd name="T15" fmla="*/ 67 h 329"/>
              <a:gd name="T16" fmla="*/ 45 w 465"/>
              <a:gd name="T17" fmla="*/ 66 h 329"/>
              <a:gd name="T18" fmla="*/ 51 w 465"/>
              <a:gd name="T19" fmla="*/ 64 h 329"/>
              <a:gd name="T20" fmla="*/ 56 w 465"/>
              <a:gd name="T21" fmla="*/ 61 h 329"/>
              <a:gd name="T22" fmla="*/ 61 w 465"/>
              <a:gd name="T23" fmla="*/ 56 h 329"/>
              <a:gd name="T24" fmla="*/ 64 w 465"/>
              <a:gd name="T25" fmla="*/ 52 h 329"/>
              <a:gd name="T26" fmla="*/ 66 w 465"/>
              <a:gd name="T27" fmla="*/ 45 h 329"/>
              <a:gd name="T28" fmla="*/ 66 w 465"/>
              <a:gd name="T29" fmla="*/ 39 h 329"/>
              <a:gd name="T30" fmla="*/ 66 w 465"/>
              <a:gd name="T31" fmla="*/ 32 h 329"/>
              <a:gd name="T32" fmla="*/ 65 w 465"/>
              <a:gd name="T33" fmla="*/ 27 h 329"/>
              <a:gd name="T34" fmla="*/ 62 w 465"/>
              <a:gd name="T35" fmla="*/ 21 h 329"/>
              <a:gd name="T36" fmla="*/ 59 w 465"/>
              <a:gd name="T37" fmla="*/ 17 h 329"/>
              <a:gd name="T38" fmla="*/ 54 w 465"/>
              <a:gd name="T39" fmla="*/ 12 h 329"/>
              <a:gd name="T40" fmla="*/ 48 w 465"/>
              <a:gd name="T41" fmla="*/ 10 h 329"/>
              <a:gd name="T42" fmla="*/ 43 w 465"/>
              <a:gd name="T43" fmla="*/ 8 h 329"/>
              <a:gd name="T44" fmla="*/ 36 w 465"/>
              <a:gd name="T45" fmla="*/ 8 h 329"/>
              <a:gd name="T46" fmla="*/ 29 w 465"/>
              <a:gd name="T47" fmla="*/ 9 h 329"/>
              <a:gd name="T48" fmla="*/ 24 w 465"/>
              <a:gd name="T49" fmla="*/ 11 h 329"/>
              <a:gd name="T50" fmla="*/ 19 w 465"/>
              <a:gd name="T51" fmla="*/ 14 h 329"/>
              <a:gd name="T52" fmla="*/ 15 w 465"/>
              <a:gd name="T53" fmla="*/ 19 h 329"/>
              <a:gd name="T54" fmla="*/ 11 w 465"/>
              <a:gd name="T55" fmla="*/ 23 h 329"/>
              <a:gd name="T56" fmla="*/ 9 w 465"/>
              <a:gd name="T57" fmla="*/ 29 h 329"/>
              <a:gd name="T58" fmla="*/ 8 w 465"/>
              <a:gd name="T59" fmla="*/ 36 h 329"/>
              <a:gd name="T60" fmla="*/ 33 w 465"/>
              <a:gd name="T61" fmla="*/ 75 h 329"/>
              <a:gd name="T62" fmla="*/ 25 w 465"/>
              <a:gd name="T63" fmla="*/ 73 h 329"/>
              <a:gd name="T64" fmla="*/ 18 w 465"/>
              <a:gd name="T65" fmla="*/ 70 h 329"/>
              <a:gd name="T66" fmla="*/ 11 w 465"/>
              <a:gd name="T67" fmla="*/ 65 h 329"/>
              <a:gd name="T68" fmla="*/ 7 w 465"/>
              <a:gd name="T69" fmla="*/ 59 h 329"/>
              <a:gd name="T70" fmla="*/ 2 w 465"/>
              <a:gd name="T71" fmla="*/ 53 h 329"/>
              <a:gd name="T72" fmla="*/ 0 w 465"/>
              <a:gd name="T73" fmla="*/ 45 h 329"/>
              <a:gd name="T74" fmla="*/ 0 w 465"/>
              <a:gd name="T75" fmla="*/ 37 h 329"/>
              <a:gd name="T76" fmla="*/ 1 w 465"/>
              <a:gd name="T77" fmla="*/ 29 h 329"/>
              <a:gd name="T78" fmla="*/ 3 w 465"/>
              <a:gd name="T79" fmla="*/ 21 h 329"/>
              <a:gd name="T80" fmla="*/ 7 w 465"/>
              <a:gd name="T81" fmla="*/ 14 h 329"/>
              <a:gd name="T82" fmla="*/ 12 w 465"/>
              <a:gd name="T83" fmla="*/ 9 h 329"/>
              <a:gd name="T84" fmla="*/ 19 w 465"/>
              <a:gd name="T85" fmla="*/ 4 h 329"/>
              <a:gd name="T86" fmla="*/ 26 w 465"/>
              <a:gd name="T87" fmla="*/ 2 h 329"/>
              <a:gd name="T88" fmla="*/ 34 w 465"/>
              <a:gd name="T89" fmla="*/ 0 h 329"/>
              <a:gd name="T90" fmla="*/ 42 w 465"/>
              <a:gd name="T91" fmla="*/ 0 h 329"/>
              <a:gd name="T92" fmla="*/ 50 w 465"/>
              <a:gd name="T93" fmla="*/ 2 h 329"/>
              <a:gd name="T94" fmla="*/ 56 w 465"/>
              <a:gd name="T95" fmla="*/ 5 h 329"/>
              <a:gd name="T96" fmla="*/ 63 w 465"/>
              <a:gd name="T97" fmla="*/ 10 h 329"/>
              <a:gd name="T98" fmla="*/ 68 w 465"/>
              <a:gd name="T99" fmla="*/ 15 h 329"/>
              <a:gd name="T100" fmla="*/ 72 w 465"/>
              <a:gd name="T101" fmla="*/ 22 h 329"/>
              <a:gd name="T102" fmla="*/ 74 w 465"/>
              <a:gd name="T103" fmla="*/ 30 h 329"/>
              <a:gd name="T104" fmla="*/ 74 w 465"/>
              <a:gd name="T105" fmla="*/ 38 h 329"/>
              <a:gd name="T106" fmla="*/ 74 w 465"/>
              <a:gd name="T107" fmla="*/ 46 h 329"/>
              <a:gd name="T108" fmla="*/ 71 w 465"/>
              <a:gd name="T109" fmla="*/ 53 h 329"/>
              <a:gd name="T110" fmla="*/ 68 w 465"/>
              <a:gd name="T111" fmla="*/ 59 h 329"/>
              <a:gd name="T112" fmla="*/ 62 w 465"/>
              <a:gd name="T113" fmla="*/ 65 h 329"/>
              <a:gd name="T114" fmla="*/ 56 w 465"/>
              <a:gd name="T115" fmla="*/ 70 h 329"/>
              <a:gd name="T116" fmla="*/ 50 w 465"/>
              <a:gd name="T117" fmla="*/ 73 h 329"/>
              <a:gd name="T118" fmla="*/ 42 w 465"/>
              <a:gd name="T119" fmla="*/ 75 h 329"/>
              <a:gd name="T120" fmla="*/ 34 w 465"/>
              <a:gd name="T121" fmla="*/ 188 h 329"/>
              <a:gd name="T122" fmla="*/ 135 w 465"/>
              <a:gd name="T123" fmla="*/ 329 h 329"/>
              <a:gd name="T124" fmla="*/ 403 w 465"/>
              <a:gd name="T125" fmla="*/ 321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65" h="329">
                <a:moveTo>
                  <a:pt x="449" y="329"/>
                </a:moveTo>
                <a:lnTo>
                  <a:pt x="449" y="321"/>
                </a:lnTo>
                <a:lnTo>
                  <a:pt x="465" y="321"/>
                </a:lnTo>
                <a:lnTo>
                  <a:pt x="465" y="329"/>
                </a:lnTo>
                <a:lnTo>
                  <a:pt x="449" y="329"/>
                </a:lnTo>
                <a:lnTo>
                  <a:pt x="449" y="329"/>
                </a:lnTo>
                <a:close/>
                <a:moveTo>
                  <a:pt x="8" y="37"/>
                </a:move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9"/>
                </a:lnTo>
                <a:lnTo>
                  <a:pt x="8" y="39"/>
                </a:lnTo>
                <a:lnTo>
                  <a:pt x="8" y="39"/>
                </a:lnTo>
                <a:lnTo>
                  <a:pt x="8" y="39"/>
                </a:lnTo>
                <a:lnTo>
                  <a:pt x="8" y="39"/>
                </a:lnTo>
                <a:lnTo>
                  <a:pt x="8" y="39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41"/>
                </a:lnTo>
                <a:lnTo>
                  <a:pt x="8" y="41"/>
                </a:lnTo>
                <a:lnTo>
                  <a:pt x="8" y="41"/>
                </a:lnTo>
                <a:lnTo>
                  <a:pt x="8" y="41"/>
                </a:lnTo>
                <a:lnTo>
                  <a:pt x="8" y="41"/>
                </a:lnTo>
                <a:lnTo>
                  <a:pt x="8" y="41"/>
                </a:lnTo>
                <a:lnTo>
                  <a:pt x="8" y="43"/>
                </a:lnTo>
                <a:lnTo>
                  <a:pt x="8" y="43"/>
                </a:lnTo>
                <a:lnTo>
                  <a:pt x="8" y="43"/>
                </a:lnTo>
                <a:lnTo>
                  <a:pt x="8" y="43"/>
                </a:lnTo>
                <a:lnTo>
                  <a:pt x="8" y="43"/>
                </a:lnTo>
                <a:lnTo>
                  <a:pt x="8" y="43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5"/>
                </a:lnTo>
                <a:lnTo>
                  <a:pt x="8" y="45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9" y="46"/>
                </a:lnTo>
                <a:lnTo>
                  <a:pt x="9" y="46"/>
                </a:lnTo>
                <a:lnTo>
                  <a:pt x="9" y="46"/>
                </a:lnTo>
                <a:lnTo>
                  <a:pt x="9" y="46"/>
                </a:lnTo>
                <a:lnTo>
                  <a:pt x="9" y="46"/>
                </a:lnTo>
                <a:lnTo>
                  <a:pt x="9" y="46"/>
                </a:lnTo>
                <a:lnTo>
                  <a:pt x="9" y="47"/>
                </a:lnTo>
                <a:lnTo>
                  <a:pt x="9" y="47"/>
                </a:lnTo>
                <a:lnTo>
                  <a:pt x="9" y="47"/>
                </a:lnTo>
                <a:lnTo>
                  <a:pt x="9" y="47"/>
                </a:lnTo>
                <a:lnTo>
                  <a:pt x="9" y="47"/>
                </a:lnTo>
                <a:lnTo>
                  <a:pt x="9" y="47"/>
                </a:lnTo>
                <a:lnTo>
                  <a:pt x="9" y="47"/>
                </a:lnTo>
                <a:lnTo>
                  <a:pt x="9" y="48"/>
                </a:lnTo>
                <a:lnTo>
                  <a:pt x="9" y="48"/>
                </a:lnTo>
                <a:lnTo>
                  <a:pt x="9" y="48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9"/>
                </a:lnTo>
                <a:lnTo>
                  <a:pt x="10" y="49"/>
                </a:lnTo>
                <a:lnTo>
                  <a:pt x="10" y="49"/>
                </a:lnTo>
                <a:lnTo>
                  <a:pt x="10" y="49"/>
                </a:lnTo>
                <a:lnTo>
                  <a:pt x="10" y="49"/>
                </a:lnTo>
                <a:lnTo>
                  <a:pt x="10" y="49"/>
                </a:lnTo>
                <a:lnTo>
                  <a:pt x="10" y="49"/>
                </a:lnTo>
                <a:lnTo>
                  <a:pt x="10" y="50"/>
                </a:lnTo>
                <a:lnTo>
                  <a:pt x="10" y="50"/>
                </a:lnTo>
                <a:lnTo>
                  <a:pt x="10" y="50"/>
                </a:lnTo>
                <a:lnTo>
                  <a:pt x="10" y="50"/>
                </a:lnTo>
                <a:lnTo>
                  <a:pt x="10" y="50"/>
                </a:lnTo>
                <a:lnTo>
                  <a:pt x="11" y="50"/>
                </a:lnTo>
                <a:lnTo>
                  <a:pt x="11" y="50"/>
                </a:lnTo>
                <a:lnTo>
                  <a:pt x="11" y="52"/>
                </a:lnTo>
                <a:lnTo>
                  <a:pt x="11" y="52"/>
                </a:lnTo>
                <a:lnTo>
                  <a:pt x="11" y="52"/>
                </a:lnTo>
                <a:lnTo>
                  <a:pt x="11" y="52"/>
                </a:lnTo>
                <a:lnTo>
                  <a:pt x="11" y="52"/>
                </a:lnTo>
                <a:lnTo>
                  <a:pt x="11" y="52"/>
                </a:lnTo>
                <a:lnTo>
                  <a:pt x="11" y="52"/>
                </a:lnTo>
                <a:lnTo>
                  <a:pt x="11" y="53"/>
                </a:lnTo>
                <a:lnTo>
                  <a:pt x="11" y="53"/>
                </a:lnTo>
                <a:lnTo>
                  <a:pt x="11" y="53"/>
                </a:lnTo>
                <a:lnTo>
                  <a:pt x="11" y="53"/>
                </a:lnTo>
                <a:lnTo>
                  <a:pt x="12" y="53"/>
                </a:lnTo>
                <a:lnTo>
                  <a:pt x="12" y="53"/>
                </a:lnTo>
                <a:lnTo>
                  <a:pt x="12" y="53"/>
                </a:lnTo>
                <a:lnTo>
                  <a:pt x="12" y="53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5" y="56"/>
                </a:lnTo>
                <a:lnTo>
                  <a:pt x="15" y="56"/>
                </a:lnTo>
                <a:lnTo>
                  <a:pt x="15" y="56"/>
                </a:lnTo>
                <a:lnTo>
                  <a:pt x="15" y="56"/>
                </a:lnTo>
                <a:lnTo>
                  <a:pt x="15" y="56"/>
                </a:lnTo>
                <a:lnTo>
                  <a:pt x="15" y="57"/>
                </a:lnTo>
                <a:lnTo>
                  <a:pt x="15" y="57"/>
                </a:lnTo>
                <a:lnTo>
                  <a:pt x="15" y="57"/>
                </a:lnTo>
                <a:lnTo>
                  <a:pt x="15" y="57"/>
                </a:lnTo>
                <a:lnTo>
                  <a:pt x="15" y="57"/>
                </a:lnTo>
                <a:lnTo>
                  <a:pt x="16" y="57"/>
                </a:lnTo>
                <a:lnTo>
                  <a:pt x="16" y="57"/>
                </a:lnTo>
                <a:lnTo>
                  <a:pt x="16" y="57"/>
                </a:lnTo>
                <a:lnTo>
                  <a:pt x="16" y="57"/>
                </a:lnTo>
                <a:lnTo>
                  <a:pt x="16" y="58"/>
                </a:lnTo>
                <a:lnTo>
                  <a:pt x="16" y="58"/>
                </a:lnTo>
                <a:lnTo>
                  <a:pt x="16" y="58"/>
                </a:lnTo>
                <a:lnTo>
                  <a:pt x="16" y="58"/>
                </a:lnTo>
                <a:lnTo>
                  <a:pt x="16" y="58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7" y="59"/>
                </a:lnTo>
                <a:lnTo>
                  <a:pt x="17" y="59"/>
                </a:lnTo>
                <a:lnTo>
                  <a:pt x="17" y="59"/>
                </a:lnTo>
                <a:lnTo>
                  <a:pt x="17" y="59"/>
                </a:lnTo>
                <a:lnTo>
                  <a:pt x="18" y="59"/>
                </a:lnTo>
                <a:lnTo>
                  <a:pt x="18" y="59"/>
                </a:lnTo>
                <a:lnTo>
                  <a:pt x="18" y="59"/>
                </a:lnTo>
                <a:lnTo>
                  <a:pt x="18" y="59"/>
                </a:lnTo>
                <a:lnTo>
                  <a:pt x="18" y="59"/>
                </a:lnTo>
                <a:lnTo>
                  <a:pt x="18" y="61"/>
                </a:lnTo>
                <a:lnTo>
                  <a:pt x="18" y="61"/>
                </a:lnTo>
                <a:lnTo>
                  <a:pt x="18" y="61"/>
                </a:lnTo>
                <a:lnTo>
                  <a:pt x="18" y="61"/>
                </a:lnTo>
                <a:lnTo>
                  <a:pt x="19" y="61"/>
                </a:lnTo>
                <a:lnTo>
                  <a:pt x="19" y="61"/>
                </a:lnTo>
                <a:lnTo>
                  <a:pt x="19" y="61"/>
                </a:lnTo>
                <a:lnTo>
                  <a:pt x="19" y="61"/>
                </a:lnTo>
                <a:lnTo>
                  <a:pt x="19" y="61"/>
                </a:lnTo>
                <a:lnTo>
                  <a:pt x="19" y="61"/>
                </a:lnTo>
                <a:lnTo>
                  <a:pt x="19" y="62"/>
                </a:lnTo>
                <a:lnTo>
                  <a:pt x="19" y="62"/>
                </a:lnTo>
                <a:lnTo>
                  <a:pt x="20" y="62"/>
                </a:lnTo>
                <a:lnTo>
                  <a:pt x="20" y="62"/>
                </a:lnTo>
                <a:lnTo>
                  <a:pt x="20" y="62"/>
                </a:lnTo>
                <a:lnTo>
                  <a:pt x="20" y="62"/>
                </a:lnTo>
                <a:lnTo>
                  <a:pt x="20" y="62"/>
                </a:lnTo>
                <a:lnTo>
                  <a:pt x="20" y="62"/>
                </a:lnTo>
                <a:lnTo>
                  <a:pt x="20" y="62"/>
                </a:lnTo>
                <a:lnTo>
                  <a:pt x="20" y="62"/>
                </a:lnTo>
                <a:lnTo>
                  <a:pt x="21" y="62"/>
                </a:lnTo>
                <a:lnTo>
                  <a:pt x="21" y="63"/>
                </a:lnTo>
                <a:lnTo>
                  <a:pt x="21" y="63"/>
                </a:lnTo>
                <a:lnTo>
                  <a:pt x="21" y="63"/>
                </a:lnTo>
                <a:lnTo>
                  <a:pt x="21" y="63"/>
                </a:lnTo>
                <a:lnTo>
                  <a:pt x="21" y="63"/>
                </a:lnTo>
                <a:lnTo>
                  <a:pt x="21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4"/>
                </a:lnTo>
                <a:lnTo>
                  <a:pt x="24" y="64"/>
                </a:lnTo>
                <a:lnTo>
                  <a:pt x="24" y="64"/>
                </a:lnTo>
                <a:lnTo>
                  <a:pt x="24" y="64"/>
                </a:lnTo>
                <a:lnTo>
                  <a:pt x="24" y="64"/>
                </a:lnTo>
                <a:lnTo>
                  <a:pt x="24" y="64"/>
                </a:lnTo>
                <a:lnTo>
                  <a:pt x="24" y="64"/>
                </a:lnTo>
                <a:lnTo>
                  <a:pt x="24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5"/>
                </a:lnTo>
                <a:lnTo>
                  <a:pt x="26" y="65"/>
                </a:lnTo>
                <a:lnTo>
                  <a:pt x="26" y="65"/>
                </a:lnTo>
                <a:lnTo>
                  <a:pt x="26" y="65"/>
                </a:lnTo>
                <a:lnTo>
                  <a:pt x="26" y="65"/>
                </a:lnTo>
                <a:lnTo>
                  <a:pt x="26" y="65"/>
                </a:lnTo>
                <a:lnTo>
                  <a:pt x="26" y="65"/>
                </a:lnTo>
                <a:lnTo>
                  <a:pt x="26" y="65"/>
                </a:lnTo>
                <a:lnTo>
                  <a:pt x="27" y="65"/>
                </a:lnTo>
                <a:lnTo>
                  <a:pt x="27" y="65"/>
                </a:lnTo>
                <a:lnTo>
                  <a:pt x="27" y="65"/>
                </a:lnTo>
                <a:lnTo>
                  <a:pt x="27" y="65"/>
                </a:lnTo>
                <a:lnTo>
                  <a:pt x="27" y="65"/>
                </a:lnTo>
                <a:lnTo>
                  <a:pt x="27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6"/>
                </a:lnTo>
                <a:lnTo>
                  <a:pt x="28" y="66"/>
                </a:lnTo>
                <a:lnTo>
                  <a:pt x="28" y="66"/>
                </a:lnTo>
                <a:lnTo>
                  <a:pt x="29" y="66"/>
                </a:lnTo>
                <a:lnTo>
                  <a:pt x="29" y="66"/>
                </a:lnTo>
                <a:lnTo>
                  <a:pt x="29" y="66"/>
                </a:lnTo>
                <a:lnTo>
                  <a:pt x="29" y="66"/>
                </a:lnTo>
                <a:lnTo>
                  <a:pt x="29" y="66"/>
                </a:lnTo>
                <a:lnTo>
                  <a:pt x="29" y="66"/>
                </a:lnTo>
                <a:lnTo>
                  <a:pt x="30" y="66"/>
                </a:lnTo>
                <a:lnTo>
                  <a:pt x="30" y="66"/>
                </a:lnTo>
                <a:lnTo>
                  <a:pt x="30" y="66"/>
                </a:lnTo>
                <a:lnTo>
                  <a:pt x="30" y="66"/>
                </a:lnTo>
                <a:lnTo>
                  <a:pt x="30" y="66"/>
                </a:lnTo>
                <a:lnTo>
                  <a:pt x="30" y="66"/>
                </a:lnTo>
                <a:lnTo>
                  <a:pt x="30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7"/>
                </a:lnTo>
                <a:lnTo>
                  <a:pt x="33" y="67"/>
                </a:lnTo>
                <a:lnTo>
                  <a:pt x="34" y="67"/>
                </a:lnTo>
                <a:lnTo>
                  <a:pt x="34" y="67"/>
                </a:lnTo>
                <a:lnTo>
                  <a:pt x="34" y="67"/>
                </a:lnTo>
                <a:lnTo>
                  <a:pt x="34" y="67"/>
                </a:lnTo>
                <a:lnTo>
                  <a:pt x="34" y="67"/>
                </a:lnTo>
                <a:lnTo>
                  <a:pt x="34" y="67"/>
                </a:lnTo>
                <a:lnTo>
                  <a:pt x="35" y="67"/>
                </a:lnTo>
                <a:lnTo>
                  <a:pt x="35" y="67"/>
                </a:lnTo>
                <a:lnTo>
                  <a:pt x="35" y="67"/>
                </a:lnTo>
                <a:lnTo>
                  <a:pt x="35" y="67"/>
                </a:lnTo>
                <a:lnTo>
                  <a:pt x="35" y="67"/>
                </a:lnTo>
                <a:lnTo>
                  <a:pt x="35" y="67"/>
                </a:lnTo>
                <a:lnTo>
                  <a:pt x="36" y="67"/>
                </a:lnTo>
                <a:lnTo>
                  <a:pt x="36" y="67"/>
                </a:lnTo>
                <a:lnTo>
                  <a:pt x="36" y="67"/>
                </a:lnTo>
                <a:lnTo>
                  <a:pt x="36" y="67"/>
                </a:lnTo>
                <a:lnTo>
                  <a:pt x="36" y="67"/>
                </a:lnTo>
                <a:lnTo>
                  <a:pt x="36" y="67"/>
                </a:lnTo>
                <a:lnTo>
                  <a:pt x="37" y="67"/>
                </a:lnTo>
                <a:lnTo>
                  <a:pt x="37" y="67"/>
                </a:lnTo>
                <a:lnTo>
                  <a:pt x="37" y="67"/>
                </a:lnTo>
                <a:lnTo>
                  <a:pt x="37" y="67"/>
                </a:lnTo>
                <a:lnTo>
                  <a:pt x="37" y="67"/>
                </a:lnTo>
                <a:lnTo>
                  <a:pt x="37" y="67"/>
                </a:lnTo>
                <a:lnTo>
                  <a:pt x="38" y="67"/>
                </a:lnTo>
                <a:lnTo>
                  <a:pt x="38" y="67"/>
                </a:lnTo>
                <a:lnTo>
                  <a:pt x="38" y="67"/>
                </a:lnTo>
                <a:lnTo>
                  <a:pt x="38" y="67"/>
                </a:lnTo>
                <a:lnTo>
                  <a:pt x="38" y="67"/>
                </a:lnTo>
                <a:lnTo>
                  <a:pt x="38" y="67"/>
                </a:lnTo>
                <a:lnTo>
                  <a:pt x="39" y="67"/>
                </a:lnTo>
                <a:lnTo>
                  <a:pt x="39" y="67"/>
                </a:lnTo>
                <a:lnTo>
                  <a:pt x="39" y="67"/>
                </a:lnTo>
                <a:lnTo>
                  <a:pt x="39" y="67"/>
                </a:lnTo>
                <a:lnTo>
                  <a:pt x="39" y="67"/>
                </a:lnTo>
                <a:lnTo>
                  <a:pt x="39" y="67"/>
                </a:lnTo>
                <a:lnTo>
                  <a:pt x="41" y="67"/>
                </a:lnTo>
                <a:lnTo>
                  <a:pt x="41" y="67"/>
                </a:lnTo>
                <a:lnTo>
                  <a:pt x="41" y="67"/>
                </a:lnTo>
                <a:lnTo>
                  <a:pt x="41" y="67"/>
                </a:lnTo>
                <a:lnTo>
                  <a:pt x="41" y="67"/>
                </a:lnTo>
                <a:lnTo>
                  <a:pt x="41" y="67"/>
                </a:lnTo>
                <a:lnTo>
                  <a:pt x="42" y="67"/>
                </a:lnTo>
                <a:lnTo>
                  <a:pt x="42" y="67"/>
                </a:lnTo>
                <a:lnTo>
                  <a:pt x="42" y="67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6" y="66"/>
                </a:lnTo>
                <a:lnTo>
                  <a:pt x="46" y="66"/>
                </a:lnTo>
                <a:lnTo>
                  <a:pt x="46" y="66"/>
                </a:lnTo>
                <a:lnTo>
                  <a:pt x="46" y="66"/>
                </a:lnTo>
                <a:lnTo>
                  <a:pt x="46" y="66"/>
                </a:lnTo>
                <a:lnTo>
                  <a:pt x="46" y="65"/>
                </a:lnTo>
                <a:lnTo>
                  <a:pt x="47" y="65"/>
                </a:lnTo>
                <a:lnTo>
                  <a:pt x="47" y="65"/>
                </a:lnTo>
                <a:lnTo>
                  <a:pt x="47" y="65"/>
                </a:lnTo>
                <a:lnTo>
                  <a:pt x="47" y="65"/>
                </a:lnTo>
                <a:lnTo>
                  <a:pt x="47" y="65"/>
                </a:lnTo>
                <a:lnTo>
                  <a:pt x="47" y="65"/>
                </a:lnTo>
                <a:lnTo>
                  <a:pt x="47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50" y="65"/>
                </a:lnTo>
                <a:lnTo>
                  <a:pt x="50" y="65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2" y="64"/>
                </a:lnTo>
                <a:lnTo>
                  <a:pt x="52" y="64"/>
                </a:lnTo>
                <a:lnTo>
                  <a:pt x="52" y="64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1"/>
                </a:lnTo>
                <a:lnTo>
                  <a:pt x="55" y="61"/>
                </a:lnTo>
                <a:lnTo>
                  <a:pt x="55" y="61"/>
                </a:lnTo>
                <a:lnTo>
                  <a:pt x="55" y="61"/>
                </a:lnTo>
                <a:lnTo>
                  <a:pt x="55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59"/>
                </a:lnTo>
                <a:lnTo>
                  <a:pt x="56" y="59"/>
                </a:lnTo>
                <a:lnTo>
                  <a:pt x="56" y="59"/>
                </a:lnTo>
                <a:lnTo>
                  <a:pt x="57" y="59"/>
                </a:lnTo>
                <a:lnTo>
                  <a:pt x="57" y="59"/>
                </a:lnTo>
                <a:lnTo>
                  <a:pt x="57" y="59"/>
                </a:lnTo>
                <a:lnTo>
                  <a:pt x="57" y="59"/>
                </a:lnTo>
                <a:lnTo>
                  <a:pt x="57" y="59"/>
                </a:lnTo>
                <a:lnTo>
                  <a:pt x="57" y="59"/>
                </a:lnTo>
                <a:lnTo>
                  <a:pt x="57" y="58"/>
                </a:lnTo>
                <a:lnTo>
                  <a:pt x="57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7"/>
                </a:lnTo>
                <a:lnTo>
                  <a:pt x="59" y="57"/>
                </a:lnTo>
                <a:lnTo>
                  <a:pt x="59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6"/>
                </a:lnTo>
                <a:lnTo>
                  <a:pt x="60" y="56"/>
                </a:lnTo>
                <a:lnTo>
                  <a:pt x="60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5"/>
                </a:lnTo>
                <a:lnTo>
                  <a:pt x="61" y="55"/>
                </a:lnTo>
                <a:lnTo>
                  <a:pt x="61" y="55"/>
                </a:lnTo>
                <a:lnTo>
                  <a:pt x="61" y="55"/>
                </a:lnTo>
                <a:lnTo>
                  <a:pt x="61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2" y="53"/>
                </a:lnTo>
                <a:lnTo>
                  <a:pt x="62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2"/>
                </a:lnTo>
                <a:lnTo>
                  <a:pt x="63" y="52"/>
                </a:lnTo>
                <a:lnTo>
                  <a:pt x="63" y="52"/>
                </a:lnTo>
                <a:lnTo>
                  <a:pt x="63" y="52"/>
                </a:lnTo>
                <a:lnTo>
                  <a:pt x="63" y="52"/>
                </a:lnTo>
                <a:lnTo>
                  <a:pt x="63" y="52"/>
                </a:lnTo>
                <a:lnTo>
                  <a:pt x="64" y="52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49"/>
                </a:lnTo>
                <a:lnTo>
                  <a:pt x="64" y="49"/>
                </a:lnTo>
                <a:lnTo>
                  <a:pt x="64" y="49"/>
                </a:lnTo>
                <a:lnTo>
                  <a:pt x="64" y="49"/>
                </a:lnTo>
                <a:lnTo>
                  <a:pt x="64" y="49"/>
                </a:lnTo>
                <a:lnTo>
                  <a:pt x="64" y="49"/>
                </a:lnTo>
                <a:lnTo>
                  <a:pt x="64" y="49"/>
                </a:lnTo>
                <a:lnTo>
                  <a:pt x="65" y="48"/>
                </a:lnTo>
                <a:lnTo>
                  <a:pt x="65" y="48"/>
                </a:lnTo>
                <a:lnTo>
                  <a:pt x="65" y="48"/>
                </a:lnTo>
                <a:lnTo>
                  <a:pt x="65" y="48"/>
                </a:lnTo>
                <a:lnTo>
                  <a:pt x="65" y="48"/>
                </a:lnTo>
                <a:lnTo>
                  <a:pt x="65" y="48"/>
                </a:lnTo>
                <a:lnTo>
                  <a:pt x="65" y="47"/>
                </a:lnTo>
                <a:lnTo>
                  <a:pt x="65" y="47"/>
                </a:lnTo>
                <a:lnTo>
                  <a:pt x="65" y="47"/>
                </a:lnTo>
                <a:lnTo>
                  <a:pt x="65" y="47"/>
                </a:lnTo>
                <a:lnTo>
                  <a:pt x="65" y="47"/>
                </a:lnTo>
                <a:lnTo>
                  <a:pt x="65" y="47"/>
                </a:lnTo>
                <a:lnTo>
                  <a:pt x="65" y="47"/>
                </a:lnTo>
                <a:lnTo>
                  <a:pt x="65" y="46"/>
                </a:lnTo>
                <a:lnTo>
                  <a:pt x="65" y="46"/>
                </a:lnTo>
                <a:lnTo>
                  <a:pt x="65" y="46"/>
                </a:lnTo>
                <a:lnTo>
                  <a:pt x="65" y="46"/>
                </a:lnTo>
                <a:lnTo>
                  <a:pt x="65" y="46"/>
                </a:lnTo>
                <a:lnTo>
                  <a:pt x="65" y="46"/>
                </a:lnTo>
                <a:lnTo>
                  <a:pt x="66" y="45"/>
                </a:lnTo>
                <a:lnTo>
                  <a:pt x="66" y="45"/>
                </a:lnTo>
                <a:lnTo>
                  <a:pt x="66" y="45"/>
                </a:lnTo>
                <a:lnTo>
                  <a:pt x="66" y="45"/>
                </a:lnTo>
                <a:lnTo>
                  <a:pt x="66" y="45"/>
                </a:lnTo>
                <a:lnTo>
                  <a:pt x="66" y="45"/>
                </a:lnTo>
                <a:lnTo>
                  <a:pt x="66" y="45"/>
                </a:lnTo>
                <a:lnTo>
                  <a:pt x="66" y="44"/>
                </a:lnTo>
                <a:lnTo>
                  <a:pt x="66" y="44"/>
                </a:lnTo>
                <a:lnTo>
                  <a:pt x="66" y="44"/>
                </a:lnTo>
                <a:lnTo>
                  <a:pt x="66" y="44"/>
                </a:lnTo>
                <a:lnTo>
                  <a:pt x="66" y="44"/>
                </a:lnTo>
                <a:lnTo>
                  <a:pt x="66" y="44"/>
                </a:lnTo>
                <a:lnTo>
                  <a:pt x="66" y="43"/>
                </a:lnTo>
                <a:lnTo>
                  <a:pt x="66" y="43"/>
                </a:lnTo>
                <a:lnTo>
                  <a:pt x="66" y="43"/>
                </a:lnTo>
                <a:lnTo>
                  <a:pt x="66" y="43"/>
                </a:lnTo>
                <a:lnTo>
                  <a:pt x="66" y="43"/>
                </a:lnTo>
                <a:lnTo>
                  <a:pt x="66" y="43"/>
                </a:lnTo>
                <a:lnTo>
                  <a:pt x="66" y="41"/>
                </a:lnTo>
                <a:lnTo>
                  <a:pt x="66" y="41"/>
                </a:lnTo>
                <a:lnTo>
                  <a:pt x="66" y="41"/>
                </a:lnTo>
                <a:lnTo>
                  <a:pt x="66" y="41"/>
                </a:lnTo>
                <a:lnTo>
                  <a:pt x="66" y="41"/>
                </a:lnTo>
                <a:lnTo>
                  <a:pt x="66" y="41"/>
                </a:lnTo>
                <a:lnTo>
                  <a:pt x="66" y="40"/>
                </a:lnTo>
                <a:lnTo>
                  <a:pt x="66" y="40"/>
                </a:lnTo>
                <a:lnTo>
                  <a:pt x="66" y="40"/>
                </a:lnTo>
                <a:lnTo>
                  <a:pt x="66" y="40"/>
                </a:lnTo>
                <a:lnTo>
                  <a:pt x="66" y="40"/>
                </a:lnTo>
                <a:lnTo>
                  <a:pt x="66" y="40"/>
                </a:lnTo>
                <a:lnTo>
                  <a:pt x="66" y="39"/>
                </a:lnTo>
                <a:lnTo>
                  <a:pt x="66" y="39"/>
                </a:lnTo>
                <a:lnTo>
                  <a:pt x="66" y="39"/>
                </a:lnTo>
                <a:lnTo>
                  <a:pt x="66" y="39"/>
                </a:lnTo>
                <a:lnTo>
                  <a:pt x="66" y="39"/>
                </a:lnTo>
                <a:lnTo>
                  <a:pt x="66" y="39"/>
                </a:lnTo>
                <a:lnTo>
                  <a:pt x="66" y="38"/>
                </a:lnTo>
                <a:lnTo>
                  <a:pt x="66" y="38"/>
                </a:lnTo>
                <a:lnTo>
                  <a:pt x="66" y="38"/>
                </a:lnTo>
                <a:lnTo>
                  <a:pt x="66" y="38"/>
                </a:lnTo>
                <a:lnTo>
                  <a:pt x="66" y="38"/>
                </a:lnTo>
                <a:lnTo>
                  <a:pt x="66" y="38"/>
                </a:lnTo>
                <a:lnTo>
                  <a:pt x="66" y="37"/>
                </a:lnTo>
                <a:lnTo>
                  <a:pt x="66" y="37"/>
                </a:lnTo>
                <a:lnTo>
                  <a:pt x="66" y="37"/>
                </a:lnTo>
                <a:lnTo>
                  <a:pt x="66" y="37"/>
                </a:lnTo>
                <a:lnTo>
                  <a:pt x="66" y="37"/>
                </a:lnTo>
                <a:lnTo>
                  <a:pt x="66" y="37"/>
                </a:lnTo>
                <a:lnTo>
                  <a:pt x="66" y="36"/>
                </a:lnTo>
                <a:lnTo>
                  <a:pt x="66" y="36"/>
                </a:lnTo>
                <a:lnTo>
                  <a:pt x="66" y="36"/>
                </a:lnTo>
                <a:lnTo>
                  <a:pt x="66" y="36"/>
                </a:lnTo>
                <a:lnTo>
                  <a:pt x="66" y="36"/>
                </a:lnTo>
                <a:lnTo>
                  <a:pt x="66" y="36"/>
                </a:lnTo>
                <a:lnTo>
                  <a:pt x="66" y="35"/>
                </a:lnTo>
                <a:lnTo>
                  <a:pt x="66" y="35"/>
                </a:lnTo>
                <a:lnTo>
                  <a:pt x="66" y="35"/>
                </a:lnTo>
                <a:lnTo>
                  <a:pt x="66" y="35"/>
                </a:lnTo>
                <a:lnTo>
                  <a:pt x="66" y="35"/>
                </a:lnTo>
                <a:lnTo>
                  <a:pt x="66" y="35"/>
                </a:lnTo>
                <a:lnTo>
                  <a:pt x="66" y="34"/>
                </a:lnTo>
                <a:lnTo>
                  <a:pt x="66" y="34"/>
                </a:lnTo>
                <a:lnTo>
                  <a:pt x="66" y="34"/>
                </a:lnTo>
                <a:lnTo>
                  <a:pt x="66" y="34"/>
                </a:lnTo>
                <a:lnTo>
                  <a:pt x="66" y="34"/>
                </a:lnTo>
                <a:lnTo>
                  <a:pt x="66" y="34"/>
                </a:lnTo>
                <a:lnTo>
                  <a:pt x="66" y="32"/>
                </a:lnTo>
                <a:lnTo>
                  <a:pt x="66" y="32"/>
                </a:lnTo>
                <a:lnTo>
                  <a:pt x="66" y="32"/>
                </a:lnTo>
                <a:lnTo>
                  <a:pt x="66" y="32"/>
                </a:lnTo>
                <a:lnTo>
                  <a:pt x="66" y="32"/>
                </a:lnTo>
                <a:lnTo>
                  <a:pt x="66" y="32"/>
                </a:lnTo>
                <a:lnTo>
                  <a:pt x="66" y="31"/>
                </a:lnTo>
                <a:lnTo>
                  <a:pt x="66" y="31"/>
                </a:lnTo>
                <a:lnTo>
                  <a:pt x="66" y="31"/>
                </a:lnTo>
                <a:lnTo>
                  <a:pt x="66" y="31"/>
                </a:lnTo>
                <a:lnTo>
                  <a:pt x="66" y="31"/>
                </a:lnTo>
                <a:lnTo>
                  <a:pt x="66" y="31"/>
                </a:lnTo>
                <a:lnTo>
                  <a:pt x="66" y="30"/>
                </a:lnTo>
                <a:lnTo>
                  <a:pt x="66" y="30"/>
                </a:lnTo>
                <a:lnTo>
                  <a:pt x="66" y="30"/>
                </a:lnTo>
                <a:lnTo>
                  <a:pt x="66" y="30"/>
                </a:lnTo>
                <a:lnTo>
                  <a:pt x="66" y="30"/>
                </a:lnTo>
                <a:lnTo>
                  <a:pt x="66" y="30"/>
                </a:lnTo>
                <a:lnTo>
                  <a:pt x="66" y="30"/>
                </a:lnTo>
                <a:lnTo>
                  <a:pt x="66" y="29"/>
                </a:lnTo>
                <a:lnTo>
                  <a:pt x="65" y="29"/>
                </a:lnTo>
                <a:lnTo>
                  <a:pt x="65" y="29"/>
                </a:lnTo>
                <a:lnTo>
                  <a:pt x="65" y="29"/>
                </a:lnTo>
                <a:lnTo>
                  <a:pt x="65" y="29"/>
                </a:lnTo>
                <a:lnTo>
                  <a:pt x="65" y="29"/>
                </a:lnTo>
                <a:lnTo>
                  <a:pt x="65" y="28"/>
                </a:lnTo>
                <a:lnTo>
                  <a:pt x="65" y="28"/>
                </a:lnTo>
                <a:lnTo>
                  <a:pt x="65" y="28"/>
                </a:lnTo>
                <a:lnTo>
                  <a:pt x="65" y="28"/>
                </a:lnTo>
                <a:lnTo>
                  <a:pt x="65" y="28"/>
                </a:lnTo>
                <a:lnTo>
                  <a:pt x="65" y="28"/>
                </a:lnTo>
                <a:lnTo>
                  <a:pt x="65" y="28"/>
                </a:lnTo>
                <a:lnTo>
                  <a:pt x="65" y="27"/>
                </a:lnTo>
                <a:lnTo>
                  <a:pt x="65" y="27"/>
                </a:lnTo>
                <a:lnTo>
                  <a:pt x="65" y="27"/>
                </a:lnTo>
                <a:lnTo>
                  <a:pt x="65" y="27"/>
                </a:lnTo>
                <a:lnTo>
                  <a:pt x="65" y="27"/>
                </a:lnTo>
                <a:lnTo>
                  <a:pt x="65" y="27"/>
                </a:lnTo>
                <a:lnTo>
                  <a:pt x="65" y="26"/>
                </a:lnTo>
                <a:lnTo>
                  <a:pt x="64" y="26"/>
                </a:lnTo>
                <a:lnTo>
                  <a:pt x="64" y="26"/>
                </a:lnTo>
                <a:lnTo>
                  <a:pt x="64" y="26"/>
                </a:lnTo>
                <a:lnTo>
                  <a:pt x="64" y="26"/>
                </a:lnTo>
                <a:lnTo>
                  <a:pt x="64" y="26"/>
                </a:lnTo>
                <a:lnTo>
                  <a:pt x="64" y="26"/>
                </a:lnTo>
                <a:lnTo>
                  <a:pt x="64" y="24"/>
                </a:lnTo>
                <a:lnTo>
                  <a:pt x="64" y="24"/>
                </a:lnTo>
                <a:lnTo>
                  <a:pt x="64" y="24"/>
                </a:lnTo>
                <a:lnTo>
                  <a:pt x="64" y="24"/>
                </a:lnTo>
                <a:lnTo>
                  <a:pt x="64" y="24"/>
                </a:lnTo>
                <a:lnTo>
                  <a:pt x="64" y="24"/>
                </a:lnTo>
                <a:lnTo>
                  <a:pt x="64" y="24"/>
                </a:lnTo>
                <a:lnTo>
                  <a:pt x="64" y="23"/>
                </a:lnTo>
                <a:lnTo>
                  <a:pt x="64" y="23"/>
                </a:lnTo>
                <a:lnTo>
                  <a:pt x="63" y="23"/>
                </a:lnTo>
                <a:lnTo>
                  <a:pt x="63" y="23"/>
                </a:lnTo>
                <a:lnTo>
                  <a:pt x="63" y="23"/>
                </a:lnTo>
                <a:lnTo>
                  <a:pt x="63" y="23"/>
                </a:lnTo>
                <a:lnTo>
                  <a:pt x="63" y="23"/>
                </a:lnTo>
                <a:lnTo>
                  <a:pt x="63" y="22"/>
                </a:lnTo>
                <a:lnTo>
                  <a:pt x="63" y="22"/>
                </a:lnTo>
                <a:lnTo>
                  <a:pt x="63" y="22"/>
                </a:lnTo>
                <a:lnTo>
                  <a:pt x="63" y="22"/>
                </a:lnTo>
                <a:lnTo>
                  <a:pt x="63" y="22"/>
                </a:lnTo>
                <a:lnTo>
                  <a:pt x="63" y="22"/>
                </a:lnTo>
                <a:lnTo>
                  <a:pt x="63" y="22"/>
                </a:lnTo>
                <a:lnTo>
                  <a:pt x="62" y="22"/>
                </a:lnTo>
                <a:lnTo>
                  <a:pt x="62" y="21"/>
                </a:lnTo>
                <a:lnTo>
                  <a:pt x="62" y="21"/>
                </a:lnTo>
                <a:lnTo>
                  <a:pt x="62" y="21"/>
                </a:lnTo>
                <a:lnTo>
                  <a:pt x="62" y="21"/>
                </a:lnTo>
                <a:lnTo>
                  <a:pt x="62" y="21"/>
                </a:lnTo>
                <a:lnTo>
                  <a:pt x="62" y="21"/>
                </a:lnTo>
                <a:lnTo>
                  <a:pt x="62" y="21"/>
                </a:lnTo>
                <a:lnTo>
                  <a:pt x="62" y="20"/>
                </a:lnTo>
                <a:lnTo>
                  <a:pt x="62" y="20"/>
                </a:lnTo>
                <a:lnTo>
                  <a:pt x="62" y="20"/>
                </a:lnTo>
                <a:lnTo>
                  <a:pt x="62" y="20"/>
                </a:lnTo>
                <a:lnTo>
                  <a:pt x="61" y="20"/>
                </a:lnTo>
                <a:lnTo>
                  <a:pt x="61" y="20"/>
                </a:lnTo>
                <a:lnTo>
                  <a:pt x="61" y="20"/>
                </a:lnTo>
                <a:lnTo>
                  <a:pt x="61" y="20"/>
                </a:lnTo>
                <a:lnTo>
                  <a:pt x="61" y="19"/>
                </a:lnTo>
                <a:lnTo>
                  <a:pt x="61" y="19"/>
                </a:lnTo>
                <a:lnTo>
                  <a:pt x="61" y="19"/>
                </a:lnTo>
                <a:lnTo>
                  <a:pt x="61" y="19"/>
                </a:lnTo>
                <a:lnTo>
                  <a:pt x="61" y="19"/>
                </a:lnTo>
                <a:lnTo>
                  <a:pt x="61" y="19"/>
                </a:lnTo>
                <a:lnTo>
                  <a:pt x="60" y="19"/>
                </a:lnTo>
                <a:lnTo>
                  <a:pt x="60" y="19"/>
                </a:lnTo>
                <a:lnTo>
                  <a:pt x="60" y="18"/>
                </a:lnTo>
                <a:lnTo>
                  <a:pt x="60" y="18"/>
                </a:lnTo>
                <a:lnTo>
                  <a:pt x="60" y="18"/>
                </a:lnTo>
                <a:lnTo>
                  <a:pt x="60" y="18"/>
                </a:lnTo>
                <a:lnTo>
                  <a:pt x="60" y="18"/>
                </a:lnTo>
                <a:lnTo>
                  <a:pt x="60" y="18"/>
                </a:lnTo>
                <a:lnTo>
                  <a:pt x="60" y="18"/>
                </a:lnTo>
                <a:lnTo>
                  <a:pt x="59" y="18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7" y="15"/>
                </a:lnTo>
                <a:lnTo>
                  <a:pt x="57" y="15"/>
                </a:lnTo>
                <a:lnTo>
                  <a:pt x="57" y="15"/>
                </a:lnTo>
                <a:lnTo>
                  <a:pt x="57" y="15"/>
                </a:lnTo>
                <a:lnTo>
                  <a:pt x="57" y="15"/>
                </a:lnTo>
                <a:lnTo>
                  <a:pt x="57" y="15"/>
                </a:lnTo>
                <a:lnTo>
                  <a:pt x="57" y="15"/>
                </a:lnTo>
                <a:lnTo>
                  <a:pt x="57" y="15"/>
                </a:lnTo>
                <a:lnTo>
                  <a:pt x="56" y="15"/>
                </a:lnTo>
                <a:lnTo>
                  <a:pt x="56" y="15"/>
                </a:lnTo>
                <a:lnTo>
                  <a:pt x="56" y="14"/>
                </a:lnTo>
                <a:lnTo>
                  <a:pt x="56" y="14"/>
                </a:lnTo>
                <a:lnTo>
                  <a:pt x="56" y="14"/>
                </a:lnTo>
                <a:lnTo>
                  <a:pt x="56" y="14"/>
                </a:lnTo>
                <a:lnTo>
                  <a:pt x="56" y="14"/>
                </a:lnTo>
                <a:lnTo>
                  <a:pt x="56" y="14"/>
                </a:lnTo>
                <a:lnTo>
                  <a:pt x="55" y="14"/>
                </a:lnTo>
                <a:lnTo>
                  <a:pt x="55" y="14"/>
                </a:lnTo>
                <a:lnTo>
                  <a:pt x="55" y="14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4" y="13"/>
                </a:lnTo>
                <a:lnTo>
                  <a:pt x="54" y="13"/>
                </a:lnTo>
                <a:lnTo>
                  <a:pt x="54" y="13"/>
                </a:lnTo>
                <a:lnTo>
                  <a:pt x="54" y="13"/>
                </a:lnTo>
                <a:lnTo>
                  <a:pt x="54" y="13"/>
                </a:lnTo>
                <a:lnTo>
                  <a:pt x="54" y="13"/>
                </a:lnTo>
                <a:lnTo>
                  <a:pt x="54" y="12"/>
                </a:lnTo>
                <a:lnTo>
                  <a:pt x="54" y="12"/>
                </a:lnTo>
                <a:lnTo>
                  <a:pt x="53" y="12"/>
                </a:lnTo>
                <a:lnTo>
                  <a:pt x="53" y="12"/>
                </a:lnTo>
                <a:lnTo>
                  <a:pt x="53" y="12"/>
                </a:lnTo>
                <a:lnTo>
                  <a:pt x="53" y="12"/>
                </a:lnTo>
                <a:lnTo>
                  <a:pt x="53" y="12"/>
                </a:lnTo>
                <a:lnTo>
                  <a:pt x="53" y="12"/>
                </a:lnTo>
                <a:lnTo>
                  <a:pt x="53" y="12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0" y="11"/>
                </a:lnTo>
                <a:lnTo>
                  <a:pt x="50" y="11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7" y="10"/>
                </a:lnTo>
                <a:lnTo>
                  <a:pt x="47" y="10"/>
                </a:lnTo>
                <a:lnTo>
                  <a:pt x="47" y="10"/>
                </a:lnTo>
                <a:lnTo>
                  <a:pt x="47" y="10"/>
                </a:lnTo>
                <a:lnTo>
                  <a:pt x="47" y="10"/>
                </a:lnTo>
                <a:lnTo>
                  <a:pt x="47" y="10"/>
                </a:lnTo>
                <a:lnTo>
                  <a:pt x="47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5" y="9"/>
                </a:lnTo>
                <a:lnTo>
                  <a:pt x="45" y="9"/>
                </a:lnTo>
                <a:lnTo>
                  <a:pt x="45" y="9"/>
                </a:lnTo>
                <a:lnTo>
                  <a:pt x="45" y="9"/>
                </a:lnTo>
                <a:lnTo>
                  <a:pt x="45" y="9"/>
                </a:lnTo>
                <a:lnTo>
                  <a:pt x="45" y="9"/>
                </a:lnTo>
                <a:lnTo>
                  <a:pt x="45" y="9"/>
                </a:lnTo>
                <a:lnTo>
                  <a:pt x="44" y="9"/>
                </a:lnTo>
                <a:lnTo>
                  <a:pt x="44" y="9"/>
                </a:lnTo>
                <a:lnTo>
                  <a:pt x="44" y="9"/>
                </a:lnTo>
                <a:lnTo>
                  <a:pt x="44" y="9"/>
                </a:lnTo>
                <a:lnTo>
                  <a:pt x="44" y="9"/>
                </a:lnTo>
                <a:lnTo>
                  <a:pt x="44" y="9"/>
                </a:lnTo>
                <a:lnTo>
                  <a:pt x="43" y="9"/>
                </a:lnTo>
                <a:lnTo>
                  <a:pt x="43" y="9"/>
                </a:lnTo>
                <a:lnTo>
                  <a:pt x="43" y="9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2" y="8"/>
                </a:lnTo>
                <a:lnTo>
                  <a:pt x="32" y="8"/>
                </a:lnTo>
                <a:lnTo>
                  <a:pt x="32" y="9"/>
                </a:lnTo>
                <a:lnTo>
                  <a:pt x="32" y="9"/>
                </a:lnTo>
                <a:lnTo>
                  <a:pt x="32" y="9"/>
                </a:lnTo>
                <a:lnTo>
                  <a:pt x="32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29" y="9"/>
                </a:lnTo>
                <a:lnTo>
                  <a:pt x="29" y="9"/>
                </a:lnTo>
                <a:lnTo>
                  <a:pt x="29" y="9"/>
                </a:lnTo>
                <a:lnTo>
                  <a:pt x="29" y="9"/>
                </a:lnTo>
                <a:lnTo>
                  <a:pt x="29" y="9"/>
                </a:lnTo>
                <a:lnTo>
                  <a:pt x="29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5" y="10"/>
                </a:lnTo>
                <a:lnTo>
                  <a:pt x="25" y="10"/>
                </a:lnTo>
                <a:lnTo>
                  <a:pt x="25" y="10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3" y="11"/>
                </a:lnTo>
                <a:lnTo>
                  <a:pt x="23" y="11"/>
                </a:lnTo>
                <a:lnTo>
                  <a:pt x="23" y="11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1" y="12"/>
                </a:lnTo>
                <a:lnTo>
                  <a:pt x="21" y="12"/>
                </a:lnTo>
                <a:lnTo>
                  <a:pt x="21" y="12"/>
                </a:lnTo>
                <a:lnTo>
                  <a:pt x="21" y="12"/>
                </a:lnTo>
                <a:lnTo>
                  <a:pt x="21" y="12"/>
                </a:lnTo>
                <a:lnTo>
                  <a:pt x="21" y="12"/>
                </a:lnTo>
                <a:lnTo>
                  <a:pt x="21" y="12"/>
                </a:lnTo>
                <a:lnTo>
                  <a:pt x="20" y="12"/>
                </a:lnTo>
                <a:lnTo>
                  <a:pt x="20" y="13"/>
                </a:lnTo>
                <a:lnTo>
                  <a:pt x="20" y="13"/>
                </a:lnTo>
                <a:lnTo>
                  <a:pt x="20" y="13"/>
                </a:lnTo>
                <a:lnTo>
                  <a:pt x="20" y="13"/>
                </a:lnTo>
                <a:lnTo>
                  <a:pt x="20" y="13"/>
                </a:lnTo>
                <a:lnTo>
                  <a:pt x="20" y="13"/>
                </a:lnTo>
                <a:lnTo>
                  <a:pt x="20" y="13"/>
                </a:lnTo>
                <a:lnTo>
                  <a:pt x="19" y="13"/>
                </a:lnTo>
                <a:lnTo>
                  <a:pt x="19" y="13"/>
                </a:lnTo>
                <a:lnTo>
                  <a:pt x="19" y="13"/>
                </a:lnTo>
                <a:lnTo>
                  <a:pt x="19" y="13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15"/>
                </a:lnTo>
                <a:lnTo>
                  <a:pt x="18" y="15"/>
                </a:lnTo>
                <a:lnTo>
                  <a:pt x="18" y="15"/>
                </a:lnTo>
                <a:lnTo>
                  <a:pt x="18" y="15"/>
                </a:lnTo>
                <a:lnTo>
                  <a:pt x="17" y="15"/>
                </a:lnTo>
                <a:lnTo>
                  <a:pt x="17" y="15"/>
                </a:lnTo>
                <a:lnTo>
                  <a:pt x="17" y="15"/>
                </a:lnTo>
                <a:lnTo>
                  <a:pt x="17" y="15"/>
                </a:lnTo>
                <a:lnTo>
                  <a:pt x="17" y="15"/>
                </a:lnTo>
                <a:lnTo>
                  <a:pt x="17" y="15"/>
                </a:lnTo>
                <a:lnTo>
                  <a:pt x="17" y="17"/>
                </a:lnTo>
                <a:lnTo>
                  <a:pt x="17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8"/>
                </a:lnTo>
                <a:lnTo>
                  <a:pt x="16" y="18"/>
                </a:lnTo>
                <a:lnTo>
                  <a:pt x="15" y="18"/>
                </a:lnTo>
                <a:lnTo>
                  <a:pt x="15" y="18"/>
                </a:lnTo>
                <a:lnTo>
                  <a:pt x="15" y="18"/>
                </a:lnTo>
                <a:lnTo>
                  <a:pt x="15" y="18"/>
                </a:lnTo>
                <a:lnTo>
                  <a:pt x="15" y="18"/>
                </a:lnTo>
                <a:lnTo>
                  <a:pt x="15" y="18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4" y="19"/>
                </a:lnTo>
                <a:lnTo>
                  <a:pt x="14" y="19"/>
                </a:lnTo>
                <a:lnTo>
                  <a:pt x="14" y="19"/>
                </a:lnTo>
                <a:lnTo>
                  <a:pt x="14" y="19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2" y="20"/>
                </a:lnTo>
                <a:lnTo>
                  <a:pt x="12" y="21"/>
                </a:lnTo>
                <a:lnTo>
                  <a:pt x="12" y="21"/>
                </a:lnTo>
                <a:lnTo>
                  <a:pt x="12" y="21"/>
                </a:lnTo>
                <a:lnTo>
                  <a:pt x="12" y="21"/>
                </a:lnTo>
                <a:lnTo>
                  <a:pt x="12" y="21"/>
                </a:lnTo>
                <a:lnTo>
                  <a:pt x="12" y="21"/>
                </a:lnTo>
                <a:lnTo>
                  <a:pt x="12" y="21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1" y="24"/>
                </a:lnTo>
                <a:lnTo>
                  <a:pt x="10" y="24"/>
                </a:lnTo>
                <a:lnTo>
                  <a:pt x="10" y="24"/>
                </a:lnTo>
                <a:lnTo>
                  <a:pt x="10" y="24"/>
                </a:lnTo>
                <a:lnTo>
                  <a:pt x="10" y="24"/>
                </a:lnTo>
                <a:lnTo>
                  <a:pt x="10" y="24"/>
                </a:lnTo>
                <a:lnTo>
                  <a:pt x="10" y="24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7"/>
                </a:lnTo>
                <a:lnTo>
                  <a:pt x="10" y="27"/>
                </a:lnTo>
                <a:lnTo>
                  <a:pt x="9" y="27"/>
                </a:lnTo>
                <a:lnTo>
                  <a:pt x="9" y="27"/>
                </a:lnTo>
                <a:lnTo>
                  <a:pt x="9" y="27"/>
                </a:lnTo>
                <a:lnTo>
                  <a:pt x="9" y="27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2"/>
                </a:lnTo>
                <a:lnTo>
                  <a:pt x="8" y="32"/>
                </a:lnTo>
                <a:lnTo>
                  <a:pt x="8" y="32"/>
                </a:lnTo>
                <a:lnTo>
                  <a:pt x="8" y="32"/>
                </a:lnTo>
                <a:lnTo>
                  <a:pt x="8" y="32"/>
                </a:lnTo>
                <a:lnTo>
                  <a:pt x="8" y="32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5"/>
                </a:lnTo>
                <a:lnTo>
                  <a:pt x="8" y="35"/>
                </a:lnTo>
                <a:lnTo>
                  <a:pt x="8" y="35"/>
                </a:lnTo>
                <a:lnTo>
                  <a:pt x="8" y="35"/>
                </a:lnTo>
                <a:lnTo>
                  <a:pt x="8" y="35"/>
                </a:lnTo>
                <a:lnTo>
                  <a:pt x="8" y="35"/>
                </a:lnTo>
                <a:lnTo>
                  <a:pt x="8" y="36"/>
                </a:lnTo>
                <a:lnTo>
                  <a:pt x="8" y="36"/>
                </a:lnTo>
                <a:lnTo>
                  <a:pt x="8" y="36"/>
                </a:lnTo>
                <a:lnTo>
                  <a:pt x="8" y="36"/>
                </a:lnTo>
                <a:lnTo>
                  <a:pt x="8" y="36"/>
                </a:lnTo>
                <a:lnTo>
                  <a:pt x="8" y="36"/>
                </a:lnTo>
                <a:lnTo>
                  <a:pt x="8" y="37"/>
                </a:lnTo>
                <a:lnTo>
                  <a:pt x="8" y="37"/>
                </a:lnTo>
                <a:lnTo>
                  <a:pt x="8" y="37"/>
                </a:lnTo>
                <a:lnTo>
                  <a:pt x="8" y="37"/>
                </a:lnTo>
                <a:lnTo>
                  <a:pt x="8" y="37"/>
                </a:lnTo>
                <a:lnTo>
                  <a:pt x="8" y="37"/>
                </a:lnTo>
                <a:lnTo>
                  <a:pt x="8" y="37"/>
                </a:lnTo>
                <a:close/>
                <a:moveTo>
                  <a:pt x="37" y="75"/>
                </a:moveTo>
                <a:lnTo>
                  <a:pt x="37" y="75"/>
                </a:lnTo>
                <a:lnTo>
                  <a:pt x="37" y="75"/>
                </a:lnTo>
                <a:lnTo>
                  <a:pt x="36" y="75"/>
                </a:lnTo>
                <a:lnTo>
                  <a:pt x="36" y="75"/>
                </a:lnTo>
                <a:lnTo>
                  <a:pt x="36" y="75"/>
                </a:lnTo>
                <a:lnTo>
                  <a:pt x="36" y="75"/>
                </a:lnTo>
                <a:lnTo>
                  <a:pt x="36" y="75"/>
                </a:lnTo>
                <a:lnTo>
                  <a:pt x="35" y="75"/>
                </a:lnTo>
                <a:lnTo>
                  <a:pt x="35" y="75"/>
                </a:lnTo>
                <a:lnTo>
                  <a:pt x="35" y="75"/>
                </a:lnTo>
                <a:lnTo>
                  <a:pt x="35" y="75"/>
                </a:lnTo>
                <a:lnTo>
                  <a:pt x="35" y="75"/>
                </a:lnTo>
                <a:lnTo>
                  <a:pt x="34" y="75"/>
                </a:lnTo>
                <a:lnTo>
                  <a:pt x="34" y="75"/>
                </a:lnTo>
                <a:lnTo>
                  <a:pt x="34" y="75"/>
                </a:lnTo>
                <a:lnTo>
                  <a:pt x="34" y="75"/>
                </a:lnTo>
                <a:lnTo>
                  <a:pt x="33" y="75"/>
                </a:lnTo>
                <a:lnTo>
                  <a:pt x="33" y="75"/>
                </a:lnTo>
                <a:lnTo>
                  <a:pt x="33" y="75"/>
                </a:lnTo>
                <a:lnTo>
                  <a:pt x="33" y="75"/>
                </a:lnTo>
                <a:lnTo>
                  <a:pt x="33" y="75"/>
                </a:lnTo>
                <a:lnTo>
                  <a:pt x="32" y="75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0" y="74"/>
                </a:lnTo>
                <a:lnTo>
                  <a:pt x="30" y="74"/>
                </a:lnTo>
                <a:lnTo>
                  <a:pt x="30" y="74"/>
                </a:lnTo>
                <a:lnTo>
                  <a:pt x="30" y="74"/>
                </a:lnTo>
                <a:lnTo>
                  <a:pt x="30" y="74"/>
                </a:lnTo>
                <a:lnTo>
                  <a:pt x="29" y="74"/>
                </a:lnTo>
                <a:lnTo>
                  <a:pt x="29" y="74"/>
                </a:lnTo>
                <a:lnTo>
                  <a:pt x="29" y="74"/>
                </a:lnTo>
                <a:lnTo>
                  <a:pt x="29" y="74"/>
                </a:lnTo>
                <a:lnTo>
                  <a:pt x="29" y="74"/>
                </a:lnTo>
                <a:lnTo>
                  <a:pt x="28" y="74"/>
                </a:lnTo>
                <a:lnTo>
                  <a:pt x="28" y="74"/>
                </a:lnTo>
                <a:lnTo>
                  <a:pt x="28" y="74"/>
                </a:lnTo>
                <a:lnTo>
                  <a:pt x="28" y="74"/>
                </a:lnTo>
                <a:lnTo>
                  <a:pt x="28" y="74"/>
                </a:lnTo>
                <a:lnTo>
                  <a:pt x="27" y="74"/>
                </a:lnTo>
                <a:lnTo>
                  <a:pt x="27" y="74"/>
                </a:lnTo>
                <a:lnTo>
                  <a:pt x="27" y="74"/>
                </a:lnTo>
                <a:lnTo>
                  <a:pt x="27" y="73"/>
                </a:lnTo>
                <a:lnTo>
                  <a:pt x="27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5" y="73"/>
                </a:lnTo>
                <a:lnTo>
                  <a:pt x="25" y="73"/>
                </a:lnTo>
                <a:lnTo>
                  <a:pt x="25" y="73"/>
                </a:lnTo>
                <a:lnTo>
                  <a:pt x="25" y="73"/>
                </a:lnTo>
                <a:lnTo>
                  <a:pt x="25" y="73"/>
                </a:lnTo>
                <a:lnTo>
                  <a:pt x="24" y="73"/>
                </a:lnTo>
                <a:lnTo>
                  <a:pt x="24" y="73"/>
                </a:lnTo>
                <a:lnTo>
                  <a:pt x="24" y="73"/>
                </a:lnTo>
                <a:lnTo>
                  <a:pt x="24" y="72"/>
                </a:lnTo>
                <a:lnTo>
                  <a:pt x="24" y="72"/>
                </a:lnTo>
                <a:lnTo>
                  <a:pt x="23" y="72"/>
                </a:lnTo>
                <a:lnTo>
                  <a:pt x="23" y="72"/>
                </a:lnTo>
                <a:lnTo>
                  <a:pt x="23" y="72"/>
                </a:lnTo>
                <a:lnTo>
                  <a:pt x="23" y="72"/>
                </a:lnTo>
                <a:lnTo>
                  <a:pt x="23" y="72"/>
                </a:lnTo>
                <a:lnTo>
                  <a:pt x="23" y="72"/>
                </a:lnTo>
                <a:lnTo>
                  <a:pt x="21" y="72"/>
                </a:lnTo>
                <a:lnTo>
                  <a:pt x="21" y="72"/>
                </a:lnTo>
                <a:lnTo>
                  <a:pt x="21" y="72"/>
                </a:lnTo>
                <a:lnTo>
                  <a:pt x="21" y="72"/>
                </a:lnTo>
                <a:lnTo>
                  <a:pt x="21" y="72"/>
                </a:lnTo>
                <a:lnTo>
                  <a:pt x="20" y="71"/>
                </a:lnTo>
                <a:lnTo>
                  <a:pt x="20" y="71"/>
                </a:lnTo>
                <a:lnTo>
                  <a:pt x="20" y="71"/>
                </a:lnTo>
                <a:lnTo>
                  <a:pt x="20" y="71"/>
                </a:lnTo>
                <a:lnTo>
                  <a:pt x="20" y="71"/>
                </a:lnTo>
                <a:lnTo>
                  <a:pt x="20" y="71"/>
                </a:lnTo>
                <a:lnTo>
                  <a:pt x="19" y="71"/>
                </a:lnTo>
                <a:lnTo>
                  <a:pt x="19" y="71"/>
                </a:lnTo>
                <a:lnTo>
                  <a:pt x="19" y="71"/>
                </a:lnTo>
                <a:lnTo>
                  <a:pt x="19" y="71"/>
                </a:lnTo>
                <a:lnTo>
                  <a:pt x="19" y="70"/>
                </a:lnTo>
                <a:lnTo>
                  <a:pt x="18" y="70"/>
                </a:lnTo>
                <a:lnTo>
                  <a:pt x="18" y="70"/>
                </a:lnTo>
                <a:lnTo>
                  <a:pt x="18" y="70"/>
                </a:lnTo>
                <a:lnTo>
                  <a:pt x="18" y="70"/>
                </a:lnTo>
                <a:lnTo>
                  <a:pt x="18" y="70"/>
                </a:lnTo>
                <a:lnTo>
                  <a:pt x="18" y="70"/>
                </a:lnTo>
                <a:lnTo>
                  <a:pt x="17" y="70"/>
                </a:lnTo>
                <a:lnTo>
                  <a:pt x="17" y="70"/>
                </a:lnTo>
                <a:lnTo>
                  <a:pt x="17" y="70"/>
                </a:lnTo>
                <a:lnTo>
                  <a:pt x="17" y="68"/>
                </a:lnTo>
                <a:lnTo>
                  <a:pt x="17" y="68"/>
                </a:lnTo>
                <a:lnTo>
                  <a:pt x="17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5" y="67"/>
                </a:lnTo>
                <a:lnTo>
                  <a:pt x="15" y="67"/>
                </a:lnTo>
                <a:lnTo>
                  <a:pt x="15" y="67"/>
                </a:lnTo>
                <a:lnTo>
                  <a:pt x="15" y="67"/>
                </a:lnTo>
                <a:lnTo>
                  <a:pt x="15" y="67"/>
                </a:lnTo>
                <a:lnTo>
                  <a:pt x="15" y="67"/>
                </a:lnTo>
                <a:lnTo>
                  <a:pt x="14" y="67"/>
                </a:lnTo>
                <a:lnTo>
                  <a:pt x="14" y="67"/>
                </a:lnTo>
                <a:lnTo>
                  <a:pt x="14" y="66"/>
                </a:lnTo>
                <a:lnTo>
                  <a:pt x="14" y="66"/>
                </a:lnTo>
                <a:lnTo>
                  <a:pt x="14" y="66"/>
                </a:lnTo>
                <a:lnTo>
                  <a:pt x="14" y="66"/>
                </a:lnTo>
                <a:lnTo>
                  <a:pt x="14" y="66"/>
                </a:lnTo>
                <a:lnTo>
                  <a:pt x="12" y="66"/>
                </a:lnTo>
                <a:lnTo>
                  <a:pt x="12" y="66"/>
                </a:lnTo>
                <a:lnTo>
                  <a:pt x="12" y="66"/>
                </a:lnTo>
                <a:lnTo>
                  <a:pt x="12" y="65"/>
                </a:lnTo>
                <a:lnTo>
                  <a:pt x="12" y="65"/>
                </a:lnTo>
                <a:lnTo>
                  <a:pt x="12" y="65"/>
                </a:lnTo>
                <a:lnTo>
                  <a:pt x="12" y="65"/>
                </a:lnTo>
                <a:lnTo>
                  <a:pt x="11" y="65"/>
                </a:lnTo>
                <a:lnTo>
                  <a:pt x="11" y="65"/>
                </a:lnTo>
                <a:lnTo>
                  <a:pt x="11" y="65"/>
                </a:lnTo>
                <a:lnTo>
                  <a:pt x="11" y="64"/>
                </a:lnTo>
                <a:lnTo>
                  <a:pt x="11" y="64"/>
                </a:lnTo>
                <a:lnTo>
                  <a:pt x="11" y="64"/>
                </a:lnTo>
                <a:lnTo>
                  <a:pt x="10" y="64"/>
                </a:lnTo>
                <a:lnTo>
                  <a:pt x="10" y="64"/>
                </a:lnTo>
                <a:lnTo>
                  <a:pt x="10" y="64"/>
                </a:lnTo>
                <a:lnTo>
                  <a:pt x="10" y="64"/>
                </a:lnTo>
                <a:lnTo>
                  <a:pt x="10" y="63"/>
                </a:lnTo>
                <a:lnTo>
                  <a:pt x="10" y="63"/>
                </a:lnTo>
                <a:lnTo>
                  <a:pt x="10" y="63"/>
                </a:lnTo>
                <a:lnTo>
                  <a:pt x="10" y="63"/>
                </a:lnTo>
                <a:lnTo>
                  <a:pt x="9" y="63"/>
                </a:lnTo>
                <a:lnTo>
                  <a:pt x="9" y="63"/>
                </a:lnTo>
                <a:lnTo>
                  <a:pt x="9" y="63"/>
                </a:lnTo>
                <a:lnTo>
                  <a:pt x="9" y="62"/>
                </a:lnTo>
                <a:lnTo>
                  <a:pt x="9" y="62"/>
                </a:lnTo>
                <a:lnTo>
                  <a:pt x="9" y="62"/>
                </a:lnTo>
                <a:lnTo>
                  <a:pt x="9" y="62"/>
                </a:lnTo>
                <a:lnTo>
                  <a:pt x="8" y="62"/>
                </a:lnTo>
                <a:lnTo>
                  <a:pt x="8" y="62"/>
                </a:lnTo>
                <a:lnTo>
                  <a:pt x="8" y="61"/>
                </a:lnTo>
                <a:lnTo>
                  <a:pt x="8" y="61"/>
                </a:lnTo>
                <a:lnTo>
                  <a:pt x="8" y="61"/>
                </a:lnTo>
                <a:lnTo>
                  <a:pt x="8" y="61"/>
                </a:lnTo>
                <a:lnTo>
                  <a:pt x="8" y="61"/>
                </a:lnTo>
                <a:lnTo>
                  <a:pt x="8" y="61"/>
                </a:lnTo>
                <a:lnTo>
                  <a:pt x="7" y="61"/>
                </a:lnTo>
                <a:lnTo>
                  <a:pt x="7" y="59"/>
                </a:lnTo>
                <a:lnTo>
                  <a:pt x="7" y="59"/>
                </a:lnTo>
                <a:lnTo>
                  <a:pt x="7" y="59"/>
                </a:lnTo>
                <a:lnTo>
                  <a:pt x="7" y="59"/>
                </a:lnTo>
                <a:lnTo>
                  <a:pt x="7" y="59"/>
                </a:lnTo>
                <a:lnTo>
                  <a:pt x="7" y="59"/>
                </a:lnTo>
                <a:lnTo>
                  <a:pt x="7" y="58"/>
                </a:lnTo>
                <a:lnTo>
                  <a:pt x="7" y="58"/>
                </a:lnTo>
                <a:lnTo>
                  <a:pt x="6" y="58"/>
                </a:lnTo>
                <a:lnTo>
                  <a:pt x="6" y="58"/>
                </a:lnTo>
                <a:lnTo>
                  <a:pt x="6" y="58"/>
                </a:lnTo>
                <a:lnTo>
                  <a:pt x="6" y="58"/>
                </a:lnTo>
                <a:lnTo>
                  <a:pt x="6" y="57"/>
                </a:lnTo>
                <a:lnTo>
                  <a:pt x="6" y="57"/>
                </a:lnTo>
                <a:lnTo>
                  <a:pt x="6" y="57"/>
                </a:lnTo>
                <a:lnTo>
                  <a:pt x="6" y="57"/>
                </a:lnTo>
                <a:lnTo>
                  <a:pt x="6" y="57"/>
                </a:lnTo>
                <a:lnTo>
                  <a:pt x="5" y="57"/>
                </a:lnTo>
                <a:lnTo>
                  <a:pt x="5" y="56"/>
                </a:lnTo>
                <a:lnTo>
                  <a:pt x="5" y="56"/>
                </a:lnTo>
                <a:lnTo>
                  <a:pt x="5" y="56"/>
                </a:lnTo>
                <a:lnTo>
                  <a:pt x="5" y="56"/>
                </a:lnTo>
                <a:lnTo>
                  <a:pt x="5" y="56"/>
                </a:lnTo>
                <a:lnTo>
                  <a:pt x="5" y="56"/>
                </a:lnTo>
                <a:lnTo>
                  <a:pt x="5" y="55"/>
                </a:lnTo>
                <a:lnTo>
                  <a:pt x="5" y="55"/>
                </a:lnTo>
                <a:lnTo>
                  <a:pt x="5" y="55"/>
                </a:lnTo>
                <a:lnTo>
                  <a:pt x="3" y="55"/>
                </a:lnTo>
                <a:lnTo>
                  <a:pt x="3" y="55"/>
                </a:lnTo>
                <a:lnTo>
                  <a:pt x="3" y="54"/>
                </a:lnTo>
                <a:lnTo>
                  <a:pt x="3" y="54"/>
                </a:lnTo>
                <a:lnTo>
                  <a:pt x="3" y="54"/>
                </a:lnTo>
                <a:lnTo>
                  <a:pt x="3" y="54"/>
                </a:lnTo>
                <a:lnTo>
                  <a:pt x="3" y="54"/>
                </a:lnTo>
                <a:lnTo>
                  <a:pt x="3" y="54"/>
                </a:lnTo>
                <a:lnTo>
                  <a:pt x="3" y="53"/>
                </a:lnTo>
                <a:lnTo>
                  <a:pt x="3" y="53"/>
                </a:lnTo>
                <a:lnTo>
                  <a:pt x="3" y="53"/>
                </a:lnTo>
                <a:lnTo>
                  <a:pt x="2" y="53"/>
                </a:lnTo>
                <a:lnTo>
                  <a:pt x="2" y="53"/>
                </a:lnTo>
                <a:lnTo>
                  <a:pt x="2" y="52"/>
                </a:lnTo>
                <a:lnTo>
                  <a:pt x="2" y="52"/>
                </a:lnTo>
                <a:lnTo>
                  <a:pt x="2" y="52"/>
                </a:lnTo>
                <a:lnTo>
                  <a:pt x="2" y="52"/>
                </a:lnTo>
                <a:lnTo>
                  <a:pt x="2" y="52"/>
                </a:lnTo>
                <a:lnTo>
                  <a:pt x="2" y="50"/>
                </a:lnTo>
                <a:lnTo>
                  <a:pt x="2" y="50"/>
                </a:lnTo>
                <a:lnTo>
                  <a:pt x="2" y="50"/>
                </a:lnTo>
                <a:lnTo>
                  <a:pt x="2" y="50"/>
                </a:lnTo>
                <a:lnTo>
                  <a:pt x="2" y="50"/>
                </a:lnTo>
                <a:lnTo>
                  <a:pt x="2" y="50"/>
                </a:lnTo>
                <a:lnTo>
                  <a:pt x="2" y="49"/>
                </a:lnTo>
                <a:lnTo>
                  <a:pt x="1" y="49"/>
                </a:lnTo>
                <a:lnTo>
                  <a:pt x="1" y="49"/>
                </a:lnTo>
                <a:lnTo>
                  <a:pt x="1" y="49"/>
                </a:lnTo>
                <a:lnTo>
                  <a:pt x="1" y="49"/>
                </a:lnTo>
                <a:lnTo>
                  <a:pt x="1" y="48"/>
                </a:lnTo>
                <a:lnTo>
                  <a:pt x="1" y="48"/>
                </a:lnTo>
                <a:lnTo>
                  <a:pt x="1" y="48"/>
                </a:lnTo>
                <a:lnTo>
                  <a:pt x="1" y="48"/>
                </a:lnTo>
                <a:lnTo>
                  <a:pt x="1" y="48"/>
                </a:lnTo>
                <a:lnTo>
                  <a:pt x="1" y="47"/>
                </a:lnTo>
                <a:lnTo>
                  <a:pt x="1" y="47"/>
                </a:lnTo>
                <a:lnTo>
                  <a:pt x="1" y="47"/>
                </a:lnTo>
                <a:lnTo>
                  <a:pt x="1" y="47"/>
                </a:lnTo>
                <a:lnTo>
                  <a:pt x="1" y="47"/>
                </a:lnTo>
                <a:lnTo>
                  <a:pt x="1" y="46"/>
                </a:lnTo>
                <a:lnTo>
                  <a:pt x="1" y="46"/>
                </a:lnTo>
                <a:lnTo>
                  <a:pt x="1" y="46"/>
                </a:lnTo>
                <a:lnTo>
                  <a:pt x="1" y="46"/>
                </a:lnTo>
                <a:lnTo>
                  <a:pt x="0" y="46"/>
                </a:lnTo>
                <a:lnTo>
                  <a:pt x="0" y="45"/>
                </a:lnTo>
                <a:lnTo>
                  <a:pt x="0" y="45"/>
                </a:lnTo>
                <a:lnTo>
                  <a:pt x="0" y="45"/>
                </a:lnTo>
                <a:lnTo>
                  <a:pt x="0" y="45"/>
                </a:lnTo>
                <a:lnTo>
                  <a:pt x="0" y="45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0" y="43"/>
                </a:lnTo>
                <a:lnTo>
                  <a:pt x="0" y="43"/>
                </a:lnTo>
                <a:lnTo>
                  <a:pt x="0" y="43"/>
                </a:lnTo>
                <a:lnTo>
                  <a:pt x="0" y="43"/>
                </a:lnTo>
                <a:lnTo>
                  <a:pt x="0" y="41"/>
                </a:lnTo>
                <a:lnTo>
                  <a:pt x="0" y="41"/>
                </a:lnTo>
                <a:lnTo>
                  <a:pt x="0" y="41"/>
                </a:lnTo>
                <a:lnTo>
                  <a:pt x="0" y="41"/>
                </a:lnTo>
                <a:lnTo>
                  <a:pt x="0" y="41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39"/>
                </a:lnTo>
                <a:lnTo>
                  <a:pt x="0" y="39"/>
                </a:lnTo>
                <a:lnTo>
                  <a:pt x="0" y="39"/>
                </a:lnTo>
                <a:lnTo>
                  <a:pt x="0" y="39"/>
                </a:lnTo>
                <a:lnTo>
                  <a:pt x="0" y="39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5"/>
                </a:lnTo>
                <a:lnTo>
                  <a:pt x="0" y="35"/>
                </a:lnTo>
                <a:lnTo>
                  <a:pt x="0" y="35"/>
                </a:lnTo>
                <a:lnTo>
                  <a:pt x="0" y="35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2"/>
                </a:lnTo>
                <a:lnTo>
                  <a:pt x="0" y="32"/>
                </a:lnTo>
                <a:lnTo>
                  <a:pt x="0" y="32"/>
                </a:lnTo>
                <a:lnTo>
                  <a:pt x="0" y="32"/>
                </a:lnTo>
                <a:lnTo>
                  <a:pt x="0" y="32"/>
                </a:lnTo>
                <a:lnTo>
                  <a:pt x="0" y="31"/>
                </a:lnTo>
                <a:lnTo>
                  <a:pt x="0" y="31"/>
                </a:lnTo>
                <a:lnTo>
                  <a:pt x="0" y="31"/>
                </a:lnTo>
                <a:lnTo>
                  <a:pt x="0" y="31"/>
                </a:lnTo>
                <a:lnTo>
                  <a:pt x="0" y="31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29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8"/>
                </a:lnTo>
                <a:lnTo>
                  <a:pt x="1" y="28"/>
                </a:lnTo>
                <a:lnTo>
                  <a:pt x="1" y="28"/>
                </a:lnTo>
                <a:lnTo>
                  <a:pt x="1" y="28"/>
                </a:lnTo>
                <a:lnTo>
                  <a:pt x="1" y="28"/>
                </a:lnTo>
                <a:lnTo>
                  <a:pt x="1" y="28"/>
                </a:lnTo>
                <a:lnTo>
                  <a:pt x="1" y="27"/>
                </a:lnTo>
                <a:lnTo>
                  <a:pt x="1" y="27"/>
                </a:lnTo>
                <a:lnTo>
                  <a:pt x="1" y="27"/>
                </a:lnTo>
                <a:lnTo>
                  <a:pt x="1" y="27"/>
                </a:lnTo>
                <a:lnTo>
                  <a:pt x="1" y="27"/>
                </a:lnTo>
                <a:lnTo>
                  <a:pt x="1" y="26"/>
                </a:lnTo>
                <a:lnTo>
                  <a:pt x="1" y="26"/>
                </a:lnTo>
                <a:lnTo>
                  <a:pt x="1" y="26"/>
                </a:lnTo>
                <a:lnTo>
                  <a:pt x="1" y="26"/>
                </a:lnTo>
                <a:lnTo>
                  <a:pt x="2" y="26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2"/>
                </a:lnTo>
                <a:lnTo>
                  <a:pt x="2" y="22"/>
                </a:lnTo>
                <a:lnTo>
                  <a:pt x="2" y="22"/>
                </a:lnTo>
                <a:lnTo>
                  <a:pt x="3" y="22"/>
                </a:lnTo>
                <a:lnTo>
                  <a:pt x="3" y="22"/>
                </a:lnTo>
                <a:lnTo>
                  <a:pt x="3" y="22"/>
                </a:lnTo>
                <a:lnTo>
                  <a:pt x="3" y="21"/>
                </a:lnTo>
                <a:lnTo>
                  <a:pt x="3" y="21"/>
                </a:lnTo>
                <a:lnTo>
                  <a:pt x="3" y="21"/>
                </a:lnTo>
                <a:lnTo>
                  <a:pt x="3" y="21"/>
                </a:lnTo>
                <a:lnTo>
                  <a:pt x="3" y="21"/>
                </a:lnTo>
                <a:lnTo>
                  <a:pt x="3" y="20"/>
                </a:lnTo>
                <a:lnTo>
                  <a:pt x="3" y="20"/>
                </a:lnTo>
                <a:lnTo>
                  <a:pt x="3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19"/>
                </a:lnTo>
                <a:lnTo>
                  <a:pt x="5" y="19"/>
                </a:lnTo>
                <a:lnTo>
                  <a:pt x="5" y="19"/>
                </a:lnTo>
                <a:lnTo>
                  <a:pt x="5" y="19"/>
                </a:lnTo>
                <a:lnTo>
                  <a:pt x="5" y="19"/>
                </a:lnTo>
                <a:lnTo>
                  <a:pt x="5" y="18"/>
                </a:lnTo>
                <a:lnTo>
                  <a:pt x="5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7"/>
                </a:lnTo>
                <a:lnTo>
                  <a:pt x="6" y="17"/>
                </a:lnTo>
                <a:lnTo>
                  <a:pt x="6" y="17"/>
                </a:lnTo>
                <a:lnTo>
                  <a:pt x="6" y="17"/>
                </a:lnTo>
                <a:lnTo>
                  <a:pt x="6" y="17"/>
                </a:lnTo>
                <a:lnTo>
                  <a:pt x="7" y="17"/>
                </a:lnTo>
                <a:lnTo>
                  <a:pt x="7" y="15"/>
                </a:lnTo>
                <a:lnTo>
                  <a:pt x="7" y="15"/>
                </a:lnTo>
                <a:lnTo>
                  <a:pt x="7" y="15"/>
                </a:lnTo>
                <a:lnTo>
                  <a:pt x="7" y="15"/>
                </a:lnTo>
                <a:lnTo>
                  <a:pt x="7" y="15"/>
                </a:lnTo>
                <a:lnTo>
                  <a:pt x="7" y="15"/>
                </a:lnTo>
                <a:lnTo>
                  <a:pt x="7" y="14"/>
                </a:lnTo>
                <a:lnTo>
                  <a:pt x="7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3"/>
                </a:lnTo>
                <a:lnTo>
                  <a:pt x="8" y="13"/>
                </a:lnTo>
                <a:lnTo>
                  <a:pt x="8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2"/>
                </a:lnTo>
                <a:lnTo>
                  <a:pt x="9" y="12"/>
                </a:lnTo>
                <a:lnTo>
                  <a:pt x="9" y="12"/>
                </a:lnTo>
                <a:lnTo>
                  <a:pt x="9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1"/>
                </a:lnTo>
                <a:lnTo>
                  <a:pt x="10" y="11"/>
                </a:lnTo>
                <a:lnTo>
                  <a:pt x="10" y="11"/>
                </a:lnTo>
                <a:lnTo>
                  <a:pt x="10" y="11"/>
                </a:lnTo>
                <a:lnTo>
                  <a:pt x="10" y="11"/>
                </a:lnTo>
                <a:lnTo>
                  <a:pt x="11" y="11"/>
                </a:lnTo>
                <a:lnTo>
                  <a:pt x="11" y="11"/>
                </a:lnTo>
                <a:lnTo>
                  <a:pt x="11" y="10"/>
                </a:lnTo>
                <a:lnTo>
                  <a:pt x="11" y="10"/>
                </a:lnTo>
                <a:lnTo>
                  <a:pt x="11" y="10"/>
                </a:lnTo>
                <a:lnTo>
                  <a:pt x="11" y="10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2" y="9"/>
                </a:lnTo>
                <a:lnTo>
                  <a:pt x="12" y="9"/>
                </a:lnTo>
                <a:lnTo>
                  <a:pt x="12" y="9"/>
                </a:lnTo>
                <a:lnTo>
                  <a:pt x="12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8"/>
                </a:lnTo>
                <a:lnTo>
                  <a:pt x="14" y="8"/>
                </a:lnTo>
                <a:lnTo>
                  <a:pt x="14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7" y="6"/>
                </a:lnTo>
                <a:lnTo>
                  <a:pt x="17" y="6"/>
                </a:lnTo>
                <a:lnTo>
                  <a:pt x="17" y="5"/>
                </a:lnTo>
                <a:lnTo>
                  <a:pt x="17" y="5"/>
                </a:lnTo>
                <a:lnTo>
                  <a:pt x="17" y="5"/>
                </a:lnTo>
                <a:lnTo>
                  <a:pt x="17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4"/>
                </a:lnTo>
                <a:lnTo>
                  <a:pt x="20" y="4"/>
                </a:lnTo>
                <a:lnTo>
                  <a:pt x="20" y="4"/>
                </a:lnTo>
                <a:lnTo>
                  <a:pt x="20" y="3"/>
                </a:lnTo>
                <a:lnTo>
                  <a:pt x="21" y="3"/>
                </a:lnTo>
                <a:lnTo>
                  <a:pt x="21" y="3"/>
                </a:lnTo>
                <a:lnTo>
                  <a:pt x="21" y="3"/>
                </a:lnTo>
                <a:lnTo>
                  <a:pt x="21" y="3"/>
                </a:lnTo>
                <a:lnTo>
                  <a:pt x="21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6" y="2"/>
                </a:lnTo>
                <a:lnTo>
                  <a:pt x="26" y="2"/>
                </a:lnTo>
                <a:lnTo>
                  <a:pt x="26" y="2"/>
                </a:lnTo>
                <a:lnTo>
                  <a:pt x="26" y="2"/>
                </a:lnTo>
                <a:lnTo>
                  <a:pt x="26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9" y="1"/>
                </a:lnTo>
                <a:lnTo>
                  <a:pt x="29" y="1"/>
                </a:lnTo>
                <a:lnTo>
                  <a:pt x="29" y="1"/>
                </a:lnTo>
                <a:lnTo>
                  <a:pt x="29" y="1"/>
                </a:lnTo>
                <a:lnTo>
                  <a:pt x="29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4" y="0"/>
                </a:lnTo>
                <a:lnTo>
                  <a:pt x="44" y="1"/>
                </a:lnTo>
                <a:lnTo>
                  <a:pt x="44" y="1"/>
                </a:lnTo>
                <a:lnTo>
                  <a:pt x="44" y="1"/>
                </a:lnTo>
                <a:lnTo>
                  <a:pt x="44" y="1"/>
                </a:lnTo>
                <a:lnTo>
                  <a:pt x="45" y="1"/>
                </a:lnTo>
                <a:lnTo>
                  <a:pt x="45" y="1"/>
                </a:lnTo>
                <a:lnTo>
                  <a:pt x="45" y="1"/>
                </a:lnTo>
                <a:lnTo>
                  <a:pt x="45" y="1"/>
                </a:lnTo>
                <a:lnTo>
                  <a:pt x="45" y="1"/>
                </a:lnTo>
                <a:lnTo>
                  <a:pt x="46" y="1"/>
                </a:lnTo>
                <a:lnTo>
                  <a:pt x="46" y="1"/>
                </a:lnTo>
                <a:lnTo>
                  <a:pt x="46" y="1"/>
                </a:lnTo>
                <a:lnTo>
                  <a:pt x="46" y="1"/>
                </a:lnTo>
                <a:lnTo>
                  <a:pt x="46" y="1"/>
                </a:lnTo>
                <a:lnTo>
                  <a:pt x="47" y="1"/>
                </a:lnTo>
                <a:lnTo>
                  <a:pt x="47" y="1"/>
                </a:lnTo>
                <a:lnTo>
                  <a:pt x="47" y="1"/>
                </a:lnTo>
                <a:lnTo>
                  <a:pt x="47" y="1"/>
                </a:lnTo>
                <a:lnTo>
                  <a:pt x="47" y="1"/>
                </a:lnTo>
                <a:lnTo>
                  <a:pt x="48" y="1"/>
                </a:lnTo>
                <a:lnTo>
                  <a:pt x="48" y="1"/>
                </a:lnTo>
                <a:lnTo>
                  <a:pt x="48" y="2"/>
                </a:lnTo>
                <a:lnTo>
                  <a:pt x="48" y="2"/>
                </a:lnTo>
                <a:lnTo>
                  <a:pt x="48" y="2"/>
                </a:lnTo>
                <a:lnTo>
                  <a:pt x="50" y="2"/>
                </a:lnTo>
                <a:lnTo>
                  <a:pt x="50" y="2"/>
                </a:lnTo>
                <a:lnTo>
                  <a:pt x="50" y="2"/>
                </a:lnTo>
                <a:lnTo>
                  <a:pt x="50" y="2"/>
                </a:lnTo>
                <a:lnTo>
                  <a:pt x="50" y="2"/>
                </a:lnTo>
                <a:lnTo>
                  <a:pt x="51" y="2"/>
                </a:lnTo>
                <a:lnTo>
                  <a:pt x="51" y="2"/>
                </a:lnTo>
                <a:lnTo>
                  <a:pt x="51" y="2"/>
                </a:lnTo>
                <a:lnTo>
                  <a:pt x="51" y="2"/>
                </a:lnTo>
                <a:lnTo>
                  <a:pt x="51" y="2"/>
                </a:lnTo>
                <a:lnTo>
                  <a:pt x="52" y="2"/>
                </a:lnTo>
                <a:lnTo>
                  <a:pt x="52" y="2"/>
                </a:lnTo>
                <a:lnTo>
                  <a:pt x="52" y="3"/>
                </a:lnTo>
                <a:lnTo>
                  <a:pt x="52" y="3"/>
                </a:lnTo>
                <a:lnTo>
                  <a:pt x="52" y="3"/>
                </a:lnTo>
                <a:lnTo>
                  <a:pt x="52" y="3"/>
                </a:lnTo>
                <a:lnTo>
                  <a:pt x="53" y="3"/>
                </a:lnTo>
                <a:lnTo>
                  <a:pt x="53" y="3"/>
                </a:lnTo>
                <a:lnTo>
                  <a:pt x="53" y="3"/>
                </a:lnTo>
                <a:lnTo>
                  <a:pt x="53" y="3"/>
                </a:lnTo>
                <a:lnTo>
                  <a:pt x="53" y="3"/>
                </a:lnTo>
                <a:lnTo>
                  <a:pt x="54" y="3"/>
                </a:lnTo>
                <a:lnTo>
                  <a:pt x="54" y="3"/>
                </a:lnTo>
                <a:lnTo>
                  <a:pt x="54" y="4"/>
                </a:lnTo>
                <a:lnTo>
                  <a:pt x="54" y="4"/>
                </a:lnTo>
                <a:lnTo>
                  <a:pt x="54" y="4"/>
                </a:lnTo>
                <a:lnTo>
                  <a:pt x="54" y="4"/>
                </a:lnTo>
                <a:lnTo>
                  <a:pt x="55" y="4"/>
                </a:lnTo>
                <a:lnTo>
                  <a:pt x="55" y="4"/>
                </a:lnTo>
                <a:lnTo>
                  <a:pt x="55" y="4"/>
                </a:lnTo>
                <a:lnTo>
                  <a:pt x="55" y="4"/>
                </a:lnTo>
                <a:lnTo>
                  <a:pt x="55" y="4"/>
                </a:lnTo>
                <a:lnTo>
                  <a:pt x="56" y="4"/>
                </a:lnTo>
                <a:lnTo>
                  <a:pt x="56" y="4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57" y="6"/>
                </a:lnTo>
                <a:lnTo>
                  <a:pt x="59" y="6"/>
                </a:lnTo>
                <a:lnTo>
                  <a:pt x="59" y="6"/>
                </a:lnTo>
                <a:lnTo>
                  <a:pt x="59" y="6"/>
                </a:lnTo>
                <a:lnTo>
                  <a:pt x="59" y="6"/>
                </a:lnTo>
                <a:lnTo>
                  <a:pt x="59" y="6"/>
                </a:lnTo>
                <a:lnTo>
                  <a:pt x="59" y="6"/>
                </a:lnTo>
                <a:lnTo>
                  <a:pt x="60" y="6"/>
                </a:lnTo>
                <a:lnTo>
                  <a:pt x="60" y="6"/>
                </a:lnTo>
                <a:lnTo>
                  <a:pt x="60" y="8"/>
                </a:lnTo>
                <a:lnTo>
                  <a:pt x="60" y="8"/>
                </a:lnTo>
                <a:lnTo>
                  <a:pt x="60" y="8"/>
                </a:lnTo>
                <a:lnTo>
                  <a:pt x="60" y="8"/>
                </a:lnTo>
                <a:lnTo>
                  <a:pt x="61" y="8"/>
                </a:lnTo>
                <a:lnTo>
                  <a:pt x="61" y="8"/>
                </a:lnTo>
                <a:lnTo>
                  <a:pt x="61" y="8"/>
                </a:lnTo>
                <a:lnTo>
                  <a:pt x="61" y="8"/>
                </a:lnTo>
                <a:lnTo>
                  <a:pt x="61" y="9"/>
                </a:lnTo>
                <a:lnTo>
                  <a:pt x="61" y="9"/>
                </a:lnTo>
                <a:lnTo>
                  <a:pt x="61" y="9"/>
                </a:lnTo>
                <a:lnTo>
                  <a:pt x="62" y="9"/>
                </a:lnTo>
                <a:lnTo>
                  <a:pt x="62" y="9"/>
                </a:lnTo>
                <a:lnTo>
                  <a:pt x="62" y="9"/>
                </a:lnTo>
                <a:lnTo>
                  <a:pt x="62" y="9"/>
                </a:lnTo>
                <a:lnTo>
                  <a:pt x="62" y="9"/>
                </a:lnTo>
                <a:lnTo>
                  <a:pt x="62" y="10"/>
                </a:lnTo>
                <a:lnTo>
                  <a:pt x="63" y="10"/>
                </a:lnTo>
                <a:lnTo>
                  <a:pt x="63" y="10"/>
                </a:lnTo>
                <a:lnTo>
                  <a:pt x="63" y="10"/>
                </a:lnTo>
                <a:lnTo>
                  <a:pt x="63" y="10"/>
                </a:lnTo>
                <a:lnTo>
                  <a:pt x="63" y="10"/>
                </a:lnTo>
                <a:lnTo>
                  <a:pt x="63" y="10"/>
                </a:lnTo>
                <a:lnTo>
                  <a:pt x="63" y="11"/>
                </a:lnTo>
                <a:lnTo>
                  <a:pt x="64" y="11"/>
                </a:lnTo>
                <a:lnTo>
                  <a:pt x="64" y="11"/>
                </a:lnTo>
                <a:lnTo>
                  <a:pt x="64" y="11"/>
                </a:lnTo>
                <a:lnTo>
                  <a:pt x="64" y="11"/>
                </a:lnTo>
                <a:lnTo>
                  <a:pt x="64" y="11"/>
                </a:lnTo>
                <a:lnTo>
                  <a:pt x="64" y="11"/>
                </a:lnTo>
                <a:lnTo>
                  <a:pt x="64" y="12"/>
                </a:lnTo>
                <a:lnTo>
                  <a:pt x="65" y="12"/>
                </a:lnTo>
                <a:lnTo>
                  <a:pt x="65" y="12"/>
                </a:lnTo>
                <a:lnTo>
                  <a:pt x="65" y="12"/>
                </a:lnTo>
                <a:lnTo>
                  <a:pt x="65" y="12"/>
                </a:lnTo>
                <a:lnTo>
                  <a:pt x="65" y="12"/>
                </a:lnTo>
                <a:lnTo>
                  <a:pt x="65" y="12"/>
                </a:lnTo>
                <a:lnTo>
                  <a:pt x="65" y="13"/>
                </a:lnTo>
                <a:lnTo>
                  <a:pt x="65" y="13"/>
                </a:lnTo>
                <a:lnTo>
                  <a:pt x="66" y="13"/>
                </a:lnTo>
                <a:lnTo>
                  <a:pt x="66" y="13"/>
                </a:lnTo>
                <a:lnTo>
                  <a:pt x="66" y="13"/>
                </a:lnTo>
                <a:lnTo>
                  <a:pt x="66" y="13"/>
                </a:lnTo>
                <a:lnTo>
                  <a:pt x="66" y="14"/>
                </a:lnTo>
                <a:lnTo>
                  <a:pt x="66" y="14"/>
                </a:lnTo>
                <a:lnTo>
                  <a:pt x="66" y="14"/>
                </a:lnTo>
                <a:lnTo>
                  <a:pt x="66" y="14"/>
                </a:lnTo>
                <a:lnTo>
                  <a:pt x="68" y="14"/>
                </a:lnTo>
                <a:lnTo>
                  <a:pt x="68" y="14"/>
                </a:lnTo>
                <a:lnTo>
                  <a:pt x="68" y="14"/>
                </a:lnTo>
                <a:lnTo>
                  <a:pt x="68" y="15"/>
                </a:lnTo>
                <a:lnTo>
                  <a:pt x="68" y="15"/>
                </a:lnTo>
                <a:lnTo>
                  <a:pt x="68" y="15"/>
                </a:lnTo>
                <a:lnTo>
                  <a:pt x="68" y="15"/>
                </a:lnTo>
                <a:lnTo>
                  <a:pt x="68" y="15"/>
                </a:lnTo>
                <a:lnTo>
                  <a:pt x="69" y="15"/>
                </a:lnTo>
                <a:lnTo>
                  <a:pt x="69" y="17"/>
                </a:lnTo>
                <a:lnTo>
                  <a:pt x="69" y="17"/>
                </a:lnTo>
                <a:lnTo>
                  <a:pt x="69" y="17"/>
                </a:lnTo>
                <a:lnTo>
                  <a:pt x="69" y="17"/>
                </a:lnTo>
                <a:lnTo>
                  <a:pt x="69" y="17"/>
                </a:lnTo>
                <a:lnTo>
                  <a:pt x="69" y="17"/>
                </a:lnTo>
                <a:lnTo>
                  <a:pt x="69" y="18"/>
                </a:lnTo>
                <a:lnTo>
                  <a:pt x="69" y="18"/>
                </a:lnTo>
                <a:lnTo>
                  <a:pt x="70" y="18"/>
                </a:lnTo>
                <a:lnTo>
                  <a:pt x="70" y="18"/>
                </a:lnTo>
                <a:lnTo>
                  <a:pt x="70" y="18"/>
                </a:lnTo>
                <a:lnTo>
                  <a:pt x="70" y="18"/>
                </a:lnTo>
                <a:lnTo>
                  <a:pt x="70" y="19"/>
                </a:lnTo>
                <a:lnTo>
                  <a:pt x="70" y="19"/>
                </a:lnTo>
                <a:lnTo>
                  <a:pt x="70" y="19"/>
                </a:lnTo>
                <a:lnTo>
                  <a:pt x="70" y="19"/>
                </a:lnTo>
                <a:lnTo>
                  <a:pt x="70" y="19"/>
                </a:lnTo>
                <a:lnTo>
                  <a:pt x="70" y="20"/>
                </a:lnTo>
                <a:lnTo>
                  <a:pt x="71" y="20"/>
                </a:lnTo>
                <a:lnTo>
                  <a:pt x="71" y="20"/>
                </a:lnTo>
                <a:lnTo>
                  <a:pt x="71" y="20"/>
                </a:lnTo>
                <a:lnTo>
                  <a:pt x="71" y="20"/>
                </a:lnTo>
                <a:lnTo>
                  <a:pt x="71" y="20"/>
                </a:lnTo>
                <a:lnTo>
                  <a:pt x="71" y="21"/>
                </a:lnTo>
                <a:lnTo>
                  <a:pt x="71" y="21"/>
                </a:lnTo>
                <a:lnTo>
                  <a:pt x="71" y="21"/>
                </a:lnTo>
                <a:lnTo>
                  <a:pt x="71" y="21"/>
                </a:lnTo>
                <a:lnTo>
                  <a:pt x="71" y="21"/>
                </a:lnTo>
                <a:lnTo>
                  <a:pt x="71" y="22"/>
                </a:lnTo>
                <a:lnTo>
                  <a:pt x="72" y="22"/>
                </a:lnTo>
                <a:lnTo>
                  <a:pt x="72" y="22"/>
                </a:lnTo>
                <a:lnTo>
                  <a:pt x="72" y="22"/>
                </a:lnTo>
                <a:lnTo>
                  <a:pt x="72" y="22"/>
                </a:lnTo>
                <a:lnTo>
                  <a:pt x="72" y="22"/>
                </a:lnTo>
                <a:lnTo>
                  <a:pt x="72" y="23"/>
                </a:lnTo>
                <a:lnTo>
                  <a:pt x="72" y="23"/>
                </a:lnTo>
                <a:lnTo>
                  <a:pt x="72" y="23"/>
                </a:lnTo>
                <a:lnTo>
                  <a:pt x="72" y="23"/>
                </a:lnTo>
                <a:lnTo>
                  <a:pt x="72" y="23"/>
                </a:lnTo>
                <a:lnTo>
                  <a:pt x="72" y="24"/>
                </a:lnTo>
                <a:lnTo>
                  <a:pt x="72" y="24"/>
                </a:lnTo>
                <a:lnTo>
                  <a:pt x="72" y="24"/>
                </a:lnTo>
                <a:lnTo>
                  <a:pt x="73" y="24"/>
                </a:lnTo>
                <a:lnTo>
                  <a:pt x="73" y="24"/>
                </a:lnTo>
                <a:lnTo>
                  <a:pt x="73" y="26"/>
                </a:lnTo>
                <a:lnTo>
                  <a:pt x="73" y="26"/>
                </a:lnTo>
                <a:lnTo>
                  <a:pt x="73" y="26"/>
                </a:lnTo>
                <a:lnTo>
                  <a:pt x="73" y="26"/>
                </a:lnTo>
                <a:lnTo>
                  <a:pt x="73" y="26"/>
                </a:lnTo>
                <a:lnTo>
                  <a:pt x="73" y="27"/>
                </a:lnTo>
                <a:lnTo>
                  <a:pt x="73" y="27"/>
                </a:lnTo>
                <a:lnTo>
                  <a:pt x="73" y="27"/>
                </a:lnTo>
                <a:lnTo>
                  <a:pt x="73" y="27"/>
                </a:lnTo>
                <a:lnTo>
                  <a:pt x="73" y="27"/>
                </a:lnTo>
                <a:lnTo>
                  <a:pt x="73" y="28"/>
                </a:lnTo>
                <a:lnTo>
                  <a:pt x="73" y="28"/>
                </a:lnTo>
                <a:lnTo>
                  <a:pt x="73" y="28"/>
                </a:lnTo>
                <a:lnTo>
                  <a:pt x="73" y="28"/>
                </a:lnTo>
                <a:lnTo>
                  <a:pt x="73" y="28"/>
                </a:lnTo>
                <a:lnTo>
                  <a:pt x="74" y="28"/>
                </a:lnTo>
                <a:lnTo>
                  <a:pt x="74" y="29"/>
                </a:lnTo>
                <a:lnTo>
                  <a:pt x="74" y="29"/>
                </a:lnTo>
                <a:lnTo>
                  <a:pt x="74" y="29"/>
                </a:lnTo>
                <a:lnTo>
                  <a:pt x="74" y="29"/>
                </a:lnTo>
                <a:lnTo>
                  <a:pt x="74" y="30"/>
                </a:lnTo>
                <a:lnTo>
                  <a:pt x="74" y="30"/>
                </a:lnTo>
                <a:lnTo>
                  <a:pt x="74" y="30"/>
                </a:lnTo>
                <a:lnTo>
                  <a:pt x="74" y="30"/>
                </a:lnTo>
                <a:lnTo>
                  <a:pt x="74" y="30"/>
                </a:lnTo>
                <a:lnTo>
                  <a:pt x="74" y="31"/>
                </a:lnTo>
                <a:lnTo>
                  <a:pt x="74" y="31"/>
                </a:lnTo>
                <a:lnTo>
                  <a:pt x="74" y="31"/>
                </a:lnTo>
                <a:lnTo>
                  <a:pt x="74" y="31"/>
                </a:lnTo>
                <a:lnTo>
                  <a:pt x="74" y="31"/>
                </a:lnTo>
                <a:lnTo>
                  <a:pt x="74" y="32"/>
                </a:lnTo>
                <a:lnTo>
                  <a:pt x="74" y="32"/>
                </a:lnTo>
                <a:lnTo>
                  <a:pt x="74" y="32"/>
                </a:lnTo>
                <a:lnTo>
                  <a:pt x="74" y="32"/>
                </a:lnTo>
                <a:lnTo>
                  <a:pt x="74" y="32"/>
                </a:lnTo>
                <a:lnTo>
                  <a:pt x="74" y="34"/>
                </a:lnTo>
                <a:lnTo>
                  <a:pt x="74" y="34"/>
                </a:lnTo>
                <a:lnTo>
                  <a:pt x="74" y="34"/>
                </a:lnTo>
                <a:lnTo>
                  <a:pt x="74" y="34"/>
                </a:lnTo>
                <a:lnTo>
                  <a:pt x="74" y="34"/>
                </a:lnTo>
                <a:lnTo>
                  <a:pt x="74" y="35"/>
                </a:lnTo>
                <a:lnTo>
                  <a:pt x="74" y="35"/>
                </a:lnTo>
                <a:lnTo>
                  <a:pt x="74" y="35"/>
                </a:lnTo>
                <a:lnTo>
                  <a:pt x="74" y="35"/>
                </a:lnTo>
                <a:lnTo>
                  <a:pt x="74" y="36"/>
                </a:lnTo>
                <a:lnTo>
                  <a:pt x="74" y="36"/>
                </a:lnTo>
                <a:lnTo>
                  <a:pt x="74" y="36"/>
                </a:lnTo>
                <a:lnTo>
                  <a:pt x="74" y="36"/>
                </a:lnTo>
                <a:lnTo>
                  <a:pt x="74" y="36"/>
                </a:lnTo>
                <a:lnTo>
                  <a:pt x="74" y="37"/>
                </a:lnTo>
                <a:lnTo>
                  <a:pt x="74" y="37"/>
                </a:lnTo>
                <a:lnTo>
                  <a:pt x="74" y="37"/>
                </a:lnTo>
                <a:lnTo>
                  <a:pt x="74" y="37"/>
                </a:lnTo>
                <a:lnTo>
                  <a:pt x="74" y="37"/>
                </a:lnTo>
                <a:lnTo>
                  <a:pt x="74" y="38"/>
                </a:lnTo>
                <a:lnTo>
                  <a:pt x="74" y="38"/>
                </a:lnTo>
                <a:lnTo>
                  <a:pt x="74" y="38"/>
                </a:lnTo>
                <a:lnTo>
                  <a:pt x="74" y="38"/>
                </a:lnTo>
                <a:lnTo>
                  <a:pt x="74" y="39"/>
                </a:lnTo>
                <a:lnTo>
                  <a:pt x="74" y="39"/>
                </a:lnTo>
                <a:lnTo>
                  <a:pt x="74" y="39"/>
                </a:lnTo>
                <a:lnTo>
                  <a:pt x="74" y="39"/>
                </a:lnTo>
                <a:lnTo>
                  <a:pt x="74" y="39"/>
                </a:lnTo>
                <a:lnTo>
                  <a:pt x="74" y="40"/>
                </a:lnTo>
                <a:lnTo>
                  <a:pt x="74" y="40"/>
                </a:lnTo>
                <a:lnTo>
                  <a:pt x="74" y="40"/>
                </a:lnTo>
                <a:lnTo>
                  <a:pt x="74" y="40"/>
                </a:lnTo>
                <a:lnTo>
                  <a:pt x="74" y="40"/>
                </a:lnTo>
                <a:lnTo>
                  <a:pt x="74" y="41"/>
                </a:lnTo>
                <a:lnTo>
                  <a:pt x="74" y="41"/>
                </a:lnTo>
                <a:lnTo>
                  <a:pt x="74" y="41"/>
                </a:lnTo>
                <a:lnTo>
                  <a:pt x="74" y="41"/>
                </a:lnTo>
                <a:lnTo>
                  <a:pt x="74" y="41"/>
                </a:lnTo>
                <a:lnTo>
                  <a:pt x="74" y="43"/>
                </a:lnTo>
                <a:lnTo>
                  <a:pt x="74" y="43"/>
                </a:lnTo>
                <a:lnTo>
                  <a:pt x="74" y="43"/>
                </a:lnTo>
                <a:lnTo>
                  <a:pt x="74" y="43"/>
                </a:lnTo>
                <a:lnTo>
                  <a:pt x="74" y="44"/>
                </a:lnTo>
                <a:lnTo>
                  <a:pt x="74" y="44"/>
                </a:lnTo>
                <a:lnTo>
                  <a:pt x="74" y="44"/>
                </a:lnTo>
                <a:lnTo>
                  <a:pt x="74" y="44"/>
                </a:lnTo>
                <a:lnTo>
                  <a:pt x="74" y="44"/>
                </a:lnTo>
                <a:lnTo>
                  <a:pt x="74" y="45"/>
                </a:lnTo>
                <a:lnTo>
                  <a:pt x="74" y="45"/>
                </a:lnTo>
                <a:lnTo>
                  <a:pt x="74" y="45"/>
                </a:lnTo>
                <a:lnTo>
                  <a:pt x="74" y="45"/>
                </a:lnTo>
                <a:lnTo>
                  <a:pt x="74" y="45"/>
                </a:lnTo>
                <a:lnTo>
                  <a:pt x="74" y="46"/>
                </a:lnTo>
                <a:lnTo>
                  <a:pt x="74" y="46"/>
                </a:lnTo>
                <a:lnTo>
                  <a:pt x="74" y="46"/>
                </a:lnTo>
                <a:lnTo>
                  <a:pt x="74" y="46"/>
                </a:lnTo>
                <a:lnTo>
                  <a:pt x="74" y="46"/>
                </a:lnTo>
                <a:lnTo>
                  <a:pt x="73" y="47"/>
                </a:lnTo>
                <a:lnTo>
                  <a:pt x="73" y="47"/>
                </a:lnTo>
                <a:lnTo>
                  <a:pt x="73" y="47"/>
                </a:lnTo>
                <a:lnTo>
                  <a:pt x="73" y="47"/>
                </a:lnTo>
                <a:lnTo>
                  <a:pt x="73" y="47"/>
                </a:lnTo>
                <a:lnTo>
                  <a:pt x="73" y="48"/>
                </a:lnTo>
                <a:lnTo>
                  <a:pt x="73" y="48"/>
                </a:lnTo>
                <a:lnTo>
                  <a:pt x="73" y="48"/>
                </a:lnTo>
                <a:lnTo>
                  <a:pt x="73" y="48"/>
                </a:lnTo>
                <a:lnTo>
                  <a:pt x="73" y="48"/>
                </a:lnTo>
                <a:lnTo>
                  <a:pt x="73" y="49"/>
                </a:lnTo>
                <a:lnTo>
                  <a:pt x="73" y="49"/>
                </a:lnTo>
                <a:lnTo>
                  <a:pt x="73" y="49"/>
                </a:lnTo>
                <a:lnTo>
                  <a:pt x="73" y="49"/>
                </a:lnTo>
                <a:lnTo>
                  <a:pt x="73" y="49"/>
                </a:lnTo>
                <a:lnTo>
                  <a:pt x="73" y="50"/>
                </a:lnTo>
                <a:lnTo>
                  <a:pt x="73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2"/>
                </a:lnTo>
                <a:lnTo>
                  <a:pt x="72" y="52"/>
                </a:lnTo>
                <a:lnTo>
                  <a:pt x="72" y="52"/>
                </a:lnTo>
                <a:lnTo>
                  <a:pt x="72" y="52"/>
                </a:lnTo>
                <a:lnTo>
                  <a:pt x="72" y="52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1" y="53"/>
                </a:lnTo>
                <a:lnTo>
                  <a:pt x="71" y="54"/>
                </a:lnTo>
                <a:lnTo>
                  <a:pt x="71" y="54"/>
                </a:lnTo>
                <a:lnTo>
                  <a:pt x="71" y="54"/>
                </a:lnTo>
                <a:lnTo>
                  <a:pt x="71" y="54"/>
                </a:lnTo>
                <a:lnTo>
                  <a:pt x="71" y="54"/>
                </a:lnTo>
                <a:lnTo>
                  <a:pt x="71" y="54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0" y="55"/>
                </a:lnTo>
                <a:lnTo>
                  <a:pt x="70" y="56"/>
                </a:lnTo>
                <a:lnTo>
                  <a:pt x="70" y="56"/>
                </a:lnTo>
                <a:lnTo>
                  <a:pt x="70" y="56"/>
                </a:lnTo>
                <a:lnTo>
                  <a:pt x="70" y="56"/>
                </a:lnTo>
                <a:lnTo>
                  <a:pt x="70" y="56"/>
                </a:lnTo>
                <a:lnTo>
                  <a:pt x="70" y="56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69" y="57"/>
                </a:lnTo>
                <a:lnTo>
                  <a:pt x="69" y="57"/>
                </a:lnTo>
                <a:lnTo>
                  <a:pt x="69" y="57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8" y="59"/>
                </a:lnTo>
                <a:lnTo>
                  <a:pt x="68" y="59"/>
                </a:lnTo>
                <a:lnTo>
                  <a:pt x="68" y="59"/>
                </a:lnTo>
                <a:lnTo>
                  <a:pt x="68" y="59"/>
                </a:lnTo>
                <a:lnTo>
                  <a:pt x="68" y="59"/>
                </a:lnTo>
                <a:lnTo>
                  <a:pt x="68" y="59"/>
                </a:lnTo>
                <a:lnTo>
                  <a:pt x="68" y="61"/>
                </a:lnTo>
                <a:lnTo>
                  <a:pt x="68" y="61"/>
                </a:lnTo>
                <a:lnTo>
                  <a:pt x="66" y="61"/>
                </a:lnTo>
                <a:lnTo>
                  <a:pt x="66" y="61"/>
                </a:lnTo>
                <a:lnTo>
                  <a:pt x="66" y="61"/>
                </a:lnTo>
                <a:lnTo>
                  <a:pt x="66" y="61"/>
                </a:lnTo>
                <a:lnTo>
                  <a:pt x="66" y="61"/>
                </a:lnTo>
                <a:lnTo>
                  <a:pt x="66" y="62"/>
                </a:lnTo>
                <a:lnTo>
                  <a:pt x="66" y="62"/>
                </a:lnTo>
                <a:lnTo>
                  <a:pt x="66" y="62"/>
                </a:lnTo>
                <a:lnTo>
                  <a:pt x="65" y="62"/>
                </a:lnTo>
                <a:lnTo>
                  <a:pt x="65" y="62"/>
                </a:lnTo>
                <a:lnTo>
                  <a:pt x="65" y="62"/>
                </a:lnTo>
                <a:lnTo>
                  <a:pt x="65" y="63"/>
                </a:lnTo>
                <a:lnTo>
                  <a:pt x="65" y="63"/>
                </a:lnTo>
                <a:lnTo>
                  <a:pt x="65" y="63"/>
                </a:lnTo>
                <a:lnTo>
                  <a:pt x="65" y="63"/>
                </a:lnTo>
                <a:lnTo>
                  <a:pt x="65" y="63"/>
                </a:lnTo>
                <a:lnTo>
                  <a:pt x="64" y="63"/>
                </a:lnTo>
                <a:lnTo>
                  <a:pt x="64" y="63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3" y="64"/>
                </a:lnTo>
                <a:lnTo>
                  <a:pt x="63" y="64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2" y="65"/>
                </a:lnTo>
                <a:lnTo>
                  <a:pt x="62" y="65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1" y="66"/>
                </a:lnTo>
                <a:lnTo>
                  <a:pt x="61" y="66"/>
                </a:lnTo>
                <a:lnTo>
                  <a:pt x="61" y="66"/>
                </a:lnTo>
                <a:lnTo>
                  <a:pt x="61" y="66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0" y="67"/>
                </a:lnTo>
                <a:lnTo>
                  <a:pt x="60" y="67"/>
                </a:lnTo>
                <a:lnTo>
                  <a:pt x="60" y="67"/>
                </a:lnTo>
                <a:lnTo>
                  <a:pt x="60" y="67"/>
                </a:lnTo>
                <a:lnTo>
                  <a:pt x="60" y="67"/>
                </a:lnTo>
                <a:lnTo>
                  <a:pt x="60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7" y="68"/>
                </a:lnTo>
                <a:lnTo>
                  <a:pt x="57" y="68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6" y="70"/>
                </a:lnTo>
                <a:lnTo>
                  <a:pt x="56" y="70"/>
                </a:lnTo>
                <a:lnTo>
                  <a:pt x="56" y="70"/>
                </a:lnTo>
                <a:lnTo>
                  <a:pt x="56" y="70"/>
                </a:lnTo>
                <a:lnTo>
                  <a:pt x="56" y="70"/>
                </a:lnTo>
                <a:lnTo>
                  <a:pt x="56" y="70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1" y="72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48" y="73"/>
                </a:lnTo>
                <a:lnTo>
                  <a:pt x="48" y="73"/>
                </a:lnTo>
                <a:lnTo>
                  <a:pt x="48" y="73"/>
                </a:lnTo>
                <a:lnTo>
                  <a:pt x="48" y="73"/>
                </a:lnTo>
                <a:lnTo>
                  <a:pt x="48" y="73"/>
                </a:lnTo>
                <a:lnTo>
                  <a:pt x="47" y="73"/>
                </a:lnTo>
                <a:lnTo>
                  <a:pt x="47" y="74"/>
                </a:lnTo>
                <a:lnTo>
                  <a:pt x="47" y="74"/>
                </a:lnTo>
                <a:lnTo>
                  <a:pt x="47" y="74"/>
                </a:lnTo>
                <a:lnTo>
                  <a:pt x="47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3" y="74"/>
                </a:lnTo>
                <a:lnTo>
                  <a:pt x="43" y="74"/>
                </a:lnTo>
                <a:lnTo>
                  <a:pt x="43" y="74"/>
                </a:lnTo>
                <a:lnTo>
                  <a:pt x="43" y="75"/>
                </a:lnTo>
                <a:lnTo>
                  <a:pt x="43" y="75"/>
                </a:lnTo>
                <a:lnTo>
                  <a:pt x="42" y="75"/>
                </a:lnTo>
                <a:lnTo>
                  <a:pt x="42" y="75"/>
                </a:lnTo>
                <a:lnTo>
                  <a:pt x="42" y="75"/>
                </a:lnTo>
                <a:lnTo>
                  <a:pt x="42" y="75"/>
                </a:lnTo>
                <a:lnTo>
                  <a:pt x="42" y="75"/>
                </a:lnTo>
                <a:lnTo>
                  <a:pt x="41" y="75"/>
                </a:lnTo>
                <a:lnTo>
                  <a:pt x="41" y="75"/>
                </a:lnTo>
                <a:lnTo>
                  <a:pt x="41" y="75"/>
                </a:lnTo>
                <a:lnTo>
                  <a:pt x="41" y="75"/>
                </a:lnTo>
                <a:lnTo>
                  <a:pt x="39" y="75"/>
                </a:lnTo>
                <a:lnTo>
                  <a:pt x="39" y="75"/>
                </a:lnTo>
                <a:lnTo>
                  <a:pt x="39" y="75"/>
                </a:lnTo>
                <a:lnTo>
                  <a:pt x="39" y="75"/>
                </a:lnTo>
                <a:lnTo>
                  <a:pt x="39" y="75"/>
                </a:lnTo>
                <a:lnTo>
                  <a:pt x="38" y="75"/>
                </a:lnTo>
                <a:lnTo>
                  <a:pt x="38" y="75"/>
                </a:lnTo>
                <a:lnTo>
                  <a:pt x="38" y="75"/>
                </a:lnTo>
                <a:lnTo>
                  <a:pt x="38" y="75"/>
                </a:lnTo>
                <a:lnTo>
                  <a:pt x="38" y="75"/>
                </a:lnTo>
                <a:lnTo>
                  <a:pt x="37" y="75"/>
                </a:lnTo>
                <a:lnTo>
                  <a:pt x="37" y="75"/>
                </a:lnTo>
                <a:lnTo>
                  <a:pt x="37" y="75"/>
                </a:lnTo>
                <a:close/>
                <a:moveTo>
                  <a:pt x="34" y="77"/>
                </a:moveTo>
                <a:lnTo>
                  <a:pt x="42" y="77"/>
                </a:lnTo>
                <a:lnTo>
                  <a:pt x="42" y="93"/>
                </a:lnTo>
                <a:lnTo>
                  <a:pt x="34" y="93"/>
                </a:lnTo>
                <a:lnTo>
                  <a:pt x="34" y="77"/>
                </a:lnTo>
                <a:lnTo>
                  <a:pt x="34" y="77"/>
                </a:lnTo>
                <a:close/>
                <a:moveTo>
                  <a:pt x="34" y="125"/>
                </a:moveTo>
                <a:lnTo>
                  <a:pt x="42" y="125"/>
                </a:lnTo>
                <a:lnTo>
                  <a:pt x="42" y="140"/>
                </a:lnTo>
                <a:lnTo>
                  <a:pt x="34" y="140"/>
                </a:lnTo>
                <a:lnTo>
                  <a:pt x="34" y="125"/>
                </a:lnTo>
                <a:lnTo>
                  <a:pt x="34" y="125"/>
                </a:lnTo>
                <a:close/>
                <a:moveTo>
                  <a:pt x="34" y="172"/>
                </a:moveTo>
                <a:lnTo>
                  <a:pt x="42" y="172"/>
                </a:lnTo>
                <a:lnTo>
                  <a:pt x="42" y="188"/>
                </a:lnTo>
                <a:lnTo>
                  <a:pt x="34" y="188"/>
                </a:lnTo>
                <a:lnTo>
                  <a:pt x="34" y="172"/>
                </a:lnTo>
                <a:lnTo>
                  <a:pt x="34" y="172"/>
                </a:lnTo>
                <a:close/>
                <a:moveTo>
                  <a:pt x="34" y="219"/>
                </a:moveTo>
                <a:lnTo>
                  <a:pt x="42" y="219"/>
                </a:lnTo>
                <a:lnTo>
                  <a:pt x="42" y="235"/>
                </a:lnTo>
                <a:lnTo>
                  <a:pt x="34" y="235"/>
                </a:lnTo>
                <a:lnTo>
                  <a:pt x="34" y="219"/>
                </a:lnTo>
                <a:lnTo>
                  <a:pt x="34" y="219"/>
                </a:lnTo>
                <a:close/>
                <a:moveTo>
                  <a:pt x="34" y="266"/>
                </a:moveTo>
                <a:lnTo>
                  <a:pt x="42" y="266"/>
                </a:lnTo>
                <a:lnTo>
                  <a:pt x="42" y="281"/>
                </a:lnTo>
                <a:lnTo>
                  <a:pt x="34" y="281"/>
                </a:lnTo>
                <a:lnTo>
                  <a:pt x="34" y="266"/>
                </a:lnTo>
                <a:lnTo>
                  <a:pt x="34" y="266"/>
                </a:lnTo>
                <a:close/>
                <a:moveTo>
                  <a:pt x="34" y="313"/>
                </a:moveTo>
                <a:lnTo>
                  <a:pt x="42" y="313"/>
                </a:lnTo>
                <a:lnTo>
                  <a:pt x="42" y="321"/>
                </a:lnTo>
                <a:lnTo>
                  <a:pt x="42" y="321"/>
                </a:lnTo>
                <a:lnTo>
                  <a:pt x="42" y="329"/>
                </a:lnTo>
                <a:lnTo>
                  <a:pt x="37" y="329"/>
                </a:lnTo>
                <a:lnTo>
                  <a:pt x="34" y="329"/>
                </a:lnTo>
                <a:lnTo>
                  <a:pt x="34" y="325"/>
                </a:lnTo>
                <a:lnTo>
                  <a:pt x="34" y="313"/>
                </a:lnTo>
                <a:lnTo>
                  <a:pt x="34" y="313"/>
                </a:lnTo>
                <a:close/>
                <a:moveTo>
                  <a:pt x="73" y="329"/>
                </a:moveTo>
                <a:lnTo>
                  <a:pt x="73" y="321"/>
                </a:lnTo>
                <a:lnTo>
                  <a:pt x="89" y="321"/>
                </a:lnTo>
                <a:lnTo>
                  <a:pt x="89" y="329"/>
                </a:lnTo>
                <a:lnTo>
                  <a:pt x="73" y="329"/>
                </a:lnTo>
                <a:lnTo>
                  <a:pt x="73" y="329"/>
                </a:lnTo>
                <a:close/>
                <a:moveTo>
                  <a:pt x="119" y="329"/>
                </a:moveTo>
                <a:lnTo>
                  <a:pt x="119" y="321"/>
                </a:lnTo>
                <a:lnTo>
                  <a:pt x="135" y="321"/>
                </a:lnTo>
                <a:lnTo>
                  <a:pt x="135" y="329"/>
                </a:lnTo>
                <a:lnTo>
                  <a:pt x="119" y="329"/>
                </a:lnTo>
                <a:lnTo>
                  <a:pt x="119" y="329"/>
                </a:lnTo>
                <a:close/>
                <a:moveTo>
                  <a:pt x="167" y="329"/>
                </a:moveTo>
                <a:lnTo>
                  <a:pt x="167" y="321"/>
                </a:lnTo>
                <a:lnTo>
                  <a:pt x="182" y="321"/>
                </a:lnTo>
                <a:lnTo>
                  <a:pt x="182" y="329"/>
                </a:lnTo>
                <a:lnTo>
                  <a:pt x="167" y="329"/>
                </a:lnTo>
                <a:lnTo>
                  <a:pt x="167" y="329"/>
                </a:lnTo>
                <a:close/>
                <a:moveTo>
                  <a:pt x="214" y="329"/>
                </a:moveTo>
                <a:lnTo>
                  <a:pt x="214" y="321"/>
                </a:lnTo>
                <a:lnTo>
                  <a:pt x="230" y="321"/>
                </a:lnTo>
                <a:lnTo>
                  <a:pt x="230" y="329"/>
                </a:lnTo>
                <a:lnTo>
                  <a:pt x="214" y="329"/>
                </a:lnTo>
                <a:lnTo>
                  <a:pt x="214" y="329"/>
                </a:lnTo>
                <a:close/>
                <a:moveTo>
                  <a:pt x="261" y="329"/>
                </a:moveTo>
                <a:lnTo>
                  <a:pt x="261" y="321"/>
                </a:lnTo>
                <a:lnTo>
                  <a:pt x="277" y="321"/>
                </a:lnTo>
                <a:lnTo>
                  <a:pt x="277" y="329"/>
                </a:lnTo>
                <a:lnTo>
                  <a:pt x="261" y="329"/>
                </a:lnTo>
                <a:lnTo>
                  <a:pt x="261" y="329"/>
                </a:lnTo>
                <a:close/>
                <a:moveTo>
                  <a:pt x="308" y="329"/>
                </a:moveTo>
                <a:lnTo>
                  <a:pt x="308" y="321"/>
                </a:lnTo>
                <a:lnTo>
                  <a:pt x="324" y="321"/>
                </a:lnTo>
                <a:lnTo>
                  <a:pt x="324" y="329"/>
                </a:lnTo>
                <a:lnTo>
                  <a:pt x="308" y="329"/>
                </a:lnTo>
                <a:lnTo>
                  <a:pt x="308" y="329"/>
                </a:lnTo>
                <a:close/>
                <a:moveTo>
                  <a:pt x="356" y="329"/>
                </a:moveTo>
                <a:lnTo>
                  <a:pt x="356" y="321"/>
                </a:lnTo>
                <a:lnTo>
                  <a:pt x="372" y="321"/>
                </a:lnTo>
                <a:lnTo>
                  <a:pt x="372" y="329"/>
                </a:lnTo>
                <a:lnTo>
                  <a:pt x="356" y="329"/>
                </a:lnTo>
                <a:lnTo>
                  <a:pt x="356" y="329"/>
                </a:lnTo>
                <a:close/>
                <a:moveTo>
                  <a:pt x="403" y="329"/>
                </a:moveTo>
                <a:lnTo>
                  <a:pt x="403" y="321"/>
                </a:lnTo>
                <a:lnTo>
                  <a:pt x="419" y="321"/>
                </a:lnTo>
                <a:lnTo>
                  <a:pt x="419" y="329"/>
                </a:lnTo>
                <a:lnTo>
                  <a:pt x="403" y="329"/>
                </a:lnTo>
                <a:close/>
              </a:path>
            </a:pathLst>
          </a:custGeom>
          <a:solidFill>
            <a:srgbClr val="8497B0"/>
          </a:solidFill>
          <a:ln>
            <a:solidFill>
              <a:schemeClr val="accent1">
                <a:lumMod val="9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83">
            <a:extLst>
              <a:ext uri="{FF2B5EF4-FFF2-40B4-BE49-F238E27FC236}">
                <a16:creationId xmlns="" xmlns:a16="http://schemas.microsoft.com/office/drawing/2014/main" id="{6F60578B-3CE5-44FD-BACE-0057E9ED854E}"/>
              </a:ext>
            </a:extLst>
          </p:cNvPr>
          <p:cNvSpPr>
            <a:spLocks noEditPoints="1"/>
          </p:cNvSpPr>
          <p:nvPr/>
        </p:nvSpPr>
        <p:spPr bwMode="auto">
          <a:xfrm>
            <a:off x="7914133" y="4156075"/>
            <a:ext cx="822325" cy="117475"/>
          </a:xfrm>
          <a:custGeom>
            <a:avLst/>
            <a:gdLst>
              <a:gd name="T0" fmla="*/ 43 w 518"/>
              <a:gd name="T1" fmla="*/ 66 h 74"/>
              <a:gd name="T2" fmla="*/ 49 w 518"/>
              <a:gd name="T3" fmla="*/ 65 h 74"/>
              <a:gd name="T4" fmla="*/ 54 w 518"/>
              <a:gd name="T5" fmla="*/ 62 h 74"/>
              <a:gd name="T6" fmla="*/ 59 w 518"/>
              <a:gd name="T7" fmla="*/ 58 h 74"/>
              <a:gd name="T8" fmla="*/ 63 w 518"/>
              <a:gd name="T9" fmla="*/ 54 h 74"/>
              <a:gd name="T10" fmla="*/ 66 w 518"/>
              <a:gd name="T11" fmla="*/ 48 h 74"/>
              <a:gd name="T12" fmla="*/ 68 w 518"/>
              <a:gd name="T13" fmla="*/ 43 h 74"/>
              <a:gd name="T14" fmla="*/ 68 w 518"/>
              <a:gd name="T15" fmla="*/ 37 h 74"/>
              <a:gd name="T16" fmla="*/ 68 w 518"/>
              <a:gd name="T17" fmla="*/ 30 h 74"/>
              <a:gd name="T18" fmla="*/ 66 w 518"/>
              <a:gd name="T19" fmla="*/ 25 h 74"/>
              <a:gd name="T20" fmla="*/ 62 w 518"/>
              <a:gd name="T21" fmla="*/ 20 h 74"/>
              <a:gd name="T22" fmla="*/ 59 w 518"/>
              <a:gd name="T23" fmla="*/ 16 h 74"/>
              <a:gd name="T24" fmla="*/ 54 w 518"/>
              <a:gd name="T25" fmla="*/ 12 h 74"/>
              <a:gd name="T26" fmla="*/ 49 w 518"/>
              <a:gd name="T27" fmla="*/ 9 h 74"/>
              <a:gd name="T28" fmla="*/ 43 w 518"/>
              <a:gd name="T29" fmla="*/ 8 h 74"/>
              <a:gd name="T30" fmla="*/ 36 w 518"/>
              <a:gd name="T31" fmla="*/ 8 h 74"/>
              <a:gd name="T32" fmla="*/ 31 w 518"/>
              <a:gd name="T33" fmla="*/ 9 h 74"/>
              <a:gd name="T34" fmla="*/ 25 w 518"/>
              <a:gd name="T35" fmla="*/ 11 h 74"/>
              <a:gd name="T36" fmla="*/ 21 w 518"/>
              <a:gd name="T37" fmla="*/ 13 h 74"/>
              <a:gd name="T38" fmla="*/ 16 w 518"/>
              <a:gd name="T39" fmla="*/ 18 h 74"/>
              <a:gd name="T40" fmla="*/ 13 w 518"/>
              <a:gd name="T41" fmla="*/ 22 h 74"/>
              <a:gd name="T42" fmla="*/ 10 w 518"/>
              <a:gd name="T43" fmla="*/ 28 h 74"/>
              <a:gd name="T44" fmla="*/ 9 w 518"/>
              <a:gd name="T45" fmla="*/ 34 h 74"/>
              <a:gd name="T46" fmla="*/ 9 w 518"/>
              <a:gd name="T47" fmla="*/ 40 h 74"/>
              <a:gd name="T48" fmla="*/ 10 w 518"/>
              <a:gd name="T49" fmla="*/ 46 h 74"/>
              <a:gd name="T50" fmla="*/ 13 w 518"/>
              <a:gd name="T51" fmla="*/ 52 h 74"/>
              <a:gd name="T52" fmla="*/ 16 w 518"/>
              <a:gd name="T53" fmla="*/ 56 h 74"/>
              <a:gd name="T54" fmla="*/ 21 w 518"/>
              <a:gd name="T55" fmla="*/ 61 h 74"/>
              <a:gd name="T56" fmla="*/ 25 w 518"/>
              <a:gd name="T57" fmla="*/ 64 h 74"/>
              <a:gd name="T58" fmla="*/ 31 w 518"/>
              <a:gd name="T59" fmla="*/ 66 h 74"/>
              <a:gd name="T60" fmla="*/ 37 w 518"/>
              <a:gd name="T61" fmla="*/ 66 h 74"/>
              <a:gd name="T62" fmla="*/ 76 w 518"/>
              <a:gd name="T63" fmla="*/ 43 h 74"/>
              <a:gd name="T64" fmla="*/ 73 w 518"/>
              <a:gd name="T65" fmla="*/ 50 h 74"/>
              <a:gd name="T66" fmla="*/ 70 w 518"/>
              <a:gd name="T67" fmla="*/ 57 h 74"/>
              <a:gd name="T68" fmla="*/ 66 w 518"/>
              <a:gd name="T69" fmla="*/ 63 h 74"/>
              <a:gd name="T70" fmla="*/ 60 w 518"/>
              <a:gd name="T71" fmla="*/ 67 h 74"/>
              <a:gd name="T72" fmla="*/ 54 w 518"/>
              <a:gd name="T73" fmla="*/ 72 h 74"/>
              <a:gd name="T74" fmla="*/ 46 w 518"/>
              <a:gd name="T75" fmla="*/ 74 h 74"/>
              <a:gd name="T76" fmla="*/ 39 w 518"/>
              <a:gd name="T77" fmla="*/ 74 h 74"/>
              <a:gd name="T78" fmla="*/ 31 w 518"/>
              <a:gd name="T79" fmla="*/ 74 h 74"/>
              <a:gd name="T80" fmla="*/ 24 w 518"/>
              <a:gd name="T81" fmla="*/ 72 h 74"/>
              <a:gd name="T82" fmla="*/ 17 w 518"/>
              <a:gd name="T83" fmla="*/ 68 h 74"/>
              <a:gd name="T84" fmla="*/ 12 w 518"/>
              <a:gd name="T85" fmla="*/ 63 h 74"/>
              <a:gd name="T86" fmla="*/ 7 w 518"/>
              <a:gd name="T87" fmla="*/ 57 h 74"/>
              <a:gd name="T88" fmla="*/ 4 w 518"/>
              <a:gd name="T89" fmla="*/ 50 h 74"/>
              <a:gd name="T90" fmla="*/ 1 w 518"/>
              <a:gd name="T91" fmla="*/ 44 h 74"/>
              <a:gd name="T92" fmla="*/ 0 w 518"/>
              <a:gd name="T93" fmla="*/ 36 h 74"/>
              <a:gd name="T94" fmla="*/ 1 w 518"/>
              <a:gd name="T95" fmla="*/ 28 h 74"/>
              <a:gd name="T96" fmla="*/ 5 w 518"/>
              <a:gd name="T97" fmla="*/ 21 h 74"/>
              <a:gd name="T98" fmla="*/ 8 w 518"/>
              <a:gd name="T99" fmla="*/ 14 h 74"/>
              <a:gd name="T100" fmla="*/ 14 w 518"/>
              <a:gd name="T101" fmla="*/ 9 h 74"/>
              <a:gd name="T102" fmla="*/ 19 w 518"/>
              <a:gd name="T103" fmla="*/ 4 h 74"/>
              <a:gd name="T104" fmla="*/ 26 w 518"/>
              <a:gd name="T105" fmla="*/ 1 h 74"/>
              <a:gd name="T106" fmla="*/ 34 w 518"/>
              <a:gd name="T107" fmla="*/ 0 h 74"/>
              <a:gd name="T108" fmla="*/ 42 w 518"/>
              <a:gd name="T109" fmla="*/ 0 h 74"/>
              <a:gd name="T110" fmla="*/ 50 w 518"/>
              <a:gd name="T111" fmla="*/ 1 h 74"/>
              <a:gd name="T112" fmla="*/ 57 w 518"/>
              <a:gd name="T113" fmla="*/ 4 h 74"/>
              <a:gd name="T114" fmla="*/ 62 w 518"/>
              <a:gd name="T115" fmla="*/ 8 h 74"/>
              <a:gd name="T116" fmla="*/ 68 w 518"/>
              <a:gd name="T117" fmla="*/ 13 h 74"/>
              <a:gd name="T118" fmla="*/ 72 w 518"/>
              <a:gd name="T119" fmla="*/ 20 h 74"/>
              <a:gd name="T120" fmla="*/ 75 w 518"/>
              <a:gd name="T121" fmla="*/ 27 h 74"/>
              <a:gd name="T122" fmla="*/ 76 w 518"/>
              <a:gd name="T123" fmla="*/ 35 h 74"/>
              <a:gd name="T124" fmla="*/ 236 w 518"/>
              <a:gd name="T125" fmla="*/ 3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8" h="74">
                <a:moveTo>
                  <a:pt x="502" y="41"/>
                </a:moveTo>
                <a:lnTo>
                  <a:pt x="502" y="34"/>
                </a:lnTo>
                <a:lnTo>
                  <a:pt x="518" y="34"/>
                </a:lnTo>
                <a:lnTo>
                  <a:pt x="518" y="41"/>
                </a:lnTo>
                <a:lnTo>
                  <a:pt x="502" y="41"/>
                </a:lnTo>
                <a:lnTo>
                  <a:pt x="502" y="41"/>
                </a:lnTo>
                <a:close/>
                <a:moveTo>
                  <a:pt x="39" y="66"/>
                </a:moveTo>
                <a:lnTo>
                  <a:pt x="39" y="66"/>
                </a:lnTo>
                <a:lnTo>
                  <a:pt x="39" y="66"/>
                </a:lnTo>
                <a:lnTo>
                  <a:pt x="39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6" y="66"/>
                </a:lnTo>
                <a:lnTo>
                  <a:pt x="46" y="66"/>
                </a:lnTo>
                <a:lnTo>
                  <a:pt x="46" y="65"/>
                </a:lnTo>
                <a:lnTo>
                  <a:pt x="46" y="65"/>
                </a:lnTo>
                <a:lnTo>
                  <a:pt x="46" y="65"/>
                </a:lnTo>
                <a:lnTo>
                  <a:pt x="46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50" y="65"/>
                </a:lnTo>
                <a:lnTo>
                  <a:pt x="50" y="65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2" y="64"/>
                </a:lnTo>
                <a:lnTo>
                  <a:pt x="52" y="64"/>
                </a:lnTo>
                <a:lnTo>
                  <a:pt x="52" y="64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4" y="63"/>
                </a:lnTo>
                <a:lnTo>
                  <a:pt x="54" y="63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1"/>
                </a:lnTo>
                <a:lnTo>
                  <a:pt x="55" y="61"/>
                </a:lnTo>
                <a:lnTo>
                  <a:pt x="55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9" y="59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60" y="58"/>
                </a:lnTo>
                <a:lnTo>
                  <a:pt x="60" y="58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1" y="57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3" y="54"/>
                </a:lnTo>
                <a:lnTo>
                  <a:pt x="63" y="54"/>
                </a:lnTo>
                <a:lnTo>
                  <a:pt x="63" y="54"/>
                </a:lnTo>
                <a:lnTo>
                  <a:pt x="63" y="54"/>
                </a:lnTo>
                <a:lnTo>
                  <a:pt x="63" y="54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6" y="50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4"/>
                </a:lnTo>
                <a:lnTo>
                  <a:pt x="67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0"/>
                </a:lnTo>
                <a:lnTo>
                  <a:pt x="68" y="30"/>
                </a:lnTo>
                <a:lnTo>
                  <a:pt x="68" y="30"/>
                </a:lnTo>
                <a:lnTo>
                  <a:pt x="68" y="30"/>
                </a:lnTo>
                <a:lnTo>
                  <a:pt x="67" y="30"/>
                </a:lnTo>
                <a:lnTo>
                  <a:pt x="67" y="30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6" y="27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3" y="22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0"/>
                </a:lnTo>
                <a:lnTo>
                  <a:pt x="63" y="20"/>
                </a:lnTo>
                <a:lnTo>
                  <a:pt x="63" y="20"/>
                </a:lnTo>
                <a:lnTo>
                  <a:pt x="63" y="20"/>
                </a:lnTo>
                <a:lnTo>
                  <a:pt x="62" y="20"/>
                </a:lnTo>
                <a:lnTo>
                  <a:pt x="62" y="20"/>
                </a:lnTo>
                <a:lnTo>
                  <a:pt x="62" y="20"/>
                </a:lnTo>
                <a:lnTo>
                  <a:pt x="62" y="20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1" y="19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7" y="14"/>
                </a:lnTo>
                <a:lnTo>
                  <a:pt x="57" y="14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5" y="12"/>
                </a:lnTo>
                <a:lnTo>
                  <a:pt x="55" y="12"/>
                </a:lnTo>
                <a:lnTo>
                  <a:pt x="55" y="12"/>
                </a:lnTo>
                <a:lnTo>
                  <a:pt x="55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5" y="9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1" y="8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7" y="9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5" y="10"/>
                </a:lnTo>
                <a:lnTo>
                  <a:pt x="25" y="10"/>
                </a:lnTo>
                <a:lnTo>
                  <a:pt x="25" y="10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3" y="11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19" y="13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8" y="14"/>
                </a:lnTo>
                <a:lnTo>
                  <a:pt x="18" y="14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7" y="16"/>
                </a:lnTo>
                <a:lnTo>
                  <a:pt x="17" y="16"/>
                </a:lnTo>
                <a:lnTo>
                  <a:pt x="17" y="16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5" y="18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1"/>
                </a:lnTo>
                <a:lnTo>
                  <a:pt x="14" y="21"/>
                </a:lnTo>
                <a:lnTo>
                  <a:pt x="14" y="21"/>
                </a:lnTo>
                <a:lnTo>
                  <a:pt x="14" y="21"/>
                </a:lnTo>
                <a:lnTo>
                  <a:pt x="13" y="21"/>
                </a:lnTo>
                <a:lnTo>
                  <a:pt x="13" y="21"/>
                </a:lnTo>
                <a:lnTo>
                  <a:pt x="13" y="21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2" y="23"/>
                </a:lnTo>
                <a:lnTo>
                  <a:pt x="12" y="23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9"/>
                </a:lnTo>
                <a:lnTo>
                  <a:pt x="10" y="29"/>
                </a:lnTo>
                <a:lnTo>
                  <a:pt x="10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10" y="45"/>
                </a:lnTo>
                <a:lnTo>
                  <a:pt x="10" y="45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2" y="48"/>
                </a:lnTo>
                <a:lnTo>
                  <a:pt x="12" y="48"/>
                </a:lnTo>
                <a:lnTo>
                  <a:pt x="12" y="48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3" y="50"/>
                </a:lnTo>
                <a:lnTo>
                  <a:pt x="13" y="50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3"/>
                </a:lnTo>
                <a:lnTo>
                  <a:pt x="13" y="53"/>
                </a:lnTo>
                <a:lnTo>
                  <a:pt x="13" y="53"/>
                </a:lnTo>
                <a:lnTo>
                  <a:pt x="13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6"/>
                </a:lnTo>
                <a:lnTo>
                  <a:pt x="15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7"/>
                </a:lnTo>
                <a:lnTo>
                  <a:pt x="16" y="57"/>
                </a:lnTo>
                <a:lnTo>
                  <a:pt x="16" y="57"/>
                </a:lnTo>
                <a:lnTo>
                  <a:pt x="16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9"/>
                </a:lnTo>
                <a:lnTo>
                  <a:pt x="18" y="59"/>
                </a:lnTo>
                <a:lnTo>
                  <a:pt x="18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61"/>
                </a:lnTo>
                <a:lnTo>
                  <a:pt x="19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2" y="61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3" y="62"/>
                </a:lnTo>
                <a:lnTo>
                  <a:pt x="23" y="62"/>
                </a:lnTo>
                <a:lnTo>
                  <a:pt x="23" y="62"/>
                </a:lnTo>
                <a:lnTo>
                  <a:pt x="23" y="62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5" y="63"/>
                </a:lnTo>
                <a:lnTo>
                  <a:pt x="25" y="63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7" y="64"/>
                </a:lnTo>
                <a:lnTo>
                  <a:pt x="27" y="64"/>
                </a:lnTo>
                <a:lnTo>
                  <a:pt x="27" y="64"/>
                </a:lnTo>
                <a:lnTo>
                  <a:pt x="27" y="65"/>
                </a:lnTo>
                <a:lnTo>
                  <a:pt x="27" y="65"/>
                </a:lnTo>
                <a:lnTo>
                  <a:pt x="27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1" y="65"/>
                </a:lnTo>
                <a:lnTo>
                  <a:pt x="31" y="65"/>
                </a:lnTo>
                <a:lnTo>
                  <a:pt x="31" y="65"/>
                </a:lnTo>
                <a:lnTo>
                  <a:pt x="31" y="66"/>
                </a:lnTo>
                <a:lnTo>
                  <a:pt x="31" y="66"/>
                </a:lnTo>
                <a:lnTo>
                  <a:pt x="31" y="66"/>
                </a:lnTo>
                <a:lnTo>
                  <a:pt x="31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9" y="66"/>
                </a:lnTo>
                <a:lnTo>
                  <a:pt x="39" y="66"/>
                </a:lnTo>
                <a:lnTo>
                  <a:pt x="39" y="66"/>
                </a:lnTo>
                <a:lnTo>
                  <a:pt x="39" y="66"/>
                </a:lnTo>
                <a:close/>
                <a:moveTo>
                  <a:pt x="76" y="37"/>
                </a:moveTo>
                <a:lnTo>
                  <a:pt x="76" y="37"/>
                </a:lnTo>
                <a:lnTo>
                  <a:pt x="76" y="37"/>
                </a:lnTo>
                <a:lnTo>
                  <a:pt x="76" y="38"/>
                </a:lnTo>
                <a:lnTo>
                  <a:pt x="76" y="38"/>
                </a:lnTo>
                <a:lnTo>
                  <a:pt x="76" y="38"/>
                </a:lnTo>
                <a:lnTo>
                  <a:pt x="76" y="38"/>
                </a:lnTo>
                <a:lnTo>
                  <a:pt x="76" y="39"/>
                </a:lnTo>
                <a:lnTo>
                  <a:pt x="76" y="39"/>
                </a:lnTo>
                <a:lnTo>
                  <a:pt x="76" y="39"/>
                </a:lnTo>
                <a:lnTo>
                  <a:pt x="76" y="39"/>
                </a:lnTo>
                <a:lnTo>
                  <a:pt x="76" y="39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1"/>
                </a:lnTo>
                <a:lnTo>
                  <a:pt x="76" y="41"/>
                </a:lnTo>
                <a:lnTo>
                  <a:pt x="76" y="41"/>
                </a:lnTo>
                <a:lnTo>
                  <a:pt x="76" y="41"/>
                </a:lnTo>
                <a:lnTo>
                  <a:pt x="76" y="43"/>
                </a:lnTo>
                <a:lnTo>
                  <a:pt x="76" y="43"/>
                </a:lnTo>
                <a:lnTo>
                  <a:pt x="76" y="43"/>
                </a:lnTo>
                <a:lnTo>
                  <a:pt x="76" y="43"/>
                </a:lnTo>
                <a:lnTo>
                  <a:pt x="76" y="43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5"/>
                </a:lnTo>
                <a:lnTo>
                  <a:pt x="76" y="45"/>
                </a:lnTo>
                <a:lnTo>
                  <a:pt x="76" y="45"/>
                </a:lnTo>
                <a:lnTo>
                  <a:pt x="75" y="45"/>
                </a:lnTo>
                <a:lnTo>
                  <a:pt x="75" y="45"/>
                </a:lnTo>
                <a:lnTo>
                  <a:pt x="75" y="46"/>
                </a:lnTo>
                <a:lnTo>
                  <a:pt x="75" y="46"/>
                </a:lnTo>
                <a:lnTo>
                  <a:pt x="75" y="46"/>
                </a:lnTo>
                <a:lnTo>
                  <a:pt x="75" y="46"/>
                </a:lnTo>
                <a:lnTo>
                  <a:pt x="75" y="46"/>
                </a:lnTo>
                <a:lnTo>
                  <a:pt x="75" y="47"/>
                </a:lnTo>
                <a:lnTo>
                  <a:pt x="75" y="47"/>
                </a:lnTo>
                <a:lnTo>
                  <a:pt x="75" y="47"/>
                </a:lnTo>
                <a:lnTo>
                  <a:pt x="75" y="47"/>
                </a:lnTo>
                <a:lnTo>
                  <a:pt x="75" y="47"/>
                </a:lnTo>
                <a:lnTo>
                  <a:pt x="75" y="48"/>
                </a:lnTo>
                <a:lnTo>
                  <a:pt x="75" y="48"/>
                </a:lnTo>
                <a:lnTo>
                  <a:pt x="75" y="48"/>
                </a:lnTo>
                <a:lnTo>
                  <a:pt x="75" y="48"/>
                </a:lnTo>
                <a:lnTo>
                  <a:pt x="75" y="48"/>
                </a:lnTo>
                <a:lnTo>
                  <a:pt x="75" y="49"/>
                </a:lnTo>
                <a:lnTo>
                  <a:pt x="75" y="49"/>
                </a:lnTo>
                <a:lnTo>
                  <a:pt x="73" y="49"/>
                </a:lnTo>
                <a:lnTo>
                  <a:pt x="73" y="49"/>
                </a:lnTo>
                <a:lnTo>
                  <a:pt x="73" y="49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2"/>
                </a:lnTo>
                <a:lnTo>
                  <a:pt x="73" y="52"/>
                </a:lnTo>
                <a:lnTo>
                  <a:pt x="73" y="52"/>
                </a:lnTo>
                <a:lnTo>
                  <a:pt x="73" y="52"/>
                </a:lnTo>
                <a:lnTo>
                  <a:pt x="72" y="52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6"/>
                </a:lnTo>
                <a:lnTo>
                  <a:pt x="71" y="56"/>
                </a:lnTo>
                <a:lnTo>
                  <a:pt x="71" y="56"/>
                </a:lnTo>
                <a:lnTo>
                  <a:pt x="71" y="56"/>
                </a:lnTo>
                <a:lnTo>
                  <a:pt x="71" y="56"/>
                </a:lnTo>
                <a:lnTo>
                  <a:pt x="70" y="56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8"/>
                </a:lnTo>
                <a:lnTo>
                  <a:pt x="70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8" y="59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7" y="61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1" y="66"/>
                </a:lnTo>
                <a:lnTo>
                  <a:pt x="61" y="66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0" y="67"/>
                </a:lnTo>
                <a:lnTo>
                  <a:pt x="60" y="67"/>
                </a:lnTo>
                <a:lnTo>
                  <a:pt x="60" y="67"/>
                </a:lnTo>
                <a:lnTo>
                  <a:pt x="60" y="68"/>
                </a:lnTo>
                <a:lnTo>
                  <a:pt x="60" y="68"/>
                </a:lnTo>
                <a:lnTo>
                  <a:pt x="60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8" y="70"/>
                </a:lnTo>
                <a:lnTo>
                  <a:pt x="58" y="70"/>
                </a:lnTo>
                <a:lnTo>
                  <a:pt x="58" y="70"/>
                </a:lnTo>
                <a:lnTo>
                  <a:pt x="58" y="70"/>
                </a:lnTo>
                <a:lnTo>
                  <a:pt x="58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1" y="72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8" y="73"/>
                </a:lnTo>
                <a:lnTo>
                  <a:pt x="48" y="73"/>
                </a:lnTo>
                <a:lnTo>
                  <a:pt x="48" y="73"/>
                </a:lnTo>
                <a:lnTo>
                  <a:pt x="48" y="74"/>
                </a:lnTo>
                <a:lnTo>
                  <a:pt x="48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3" y="74"/>
                </a:lnTo>
                <a:lnTo>
                  <a:pt x="43" y="74"/>
                </a:lnTo>
                <a:lnTo>
                  <a:pt x="43" y="74"/>
                </a:lnTo>
                <a:lnTo>
                  <a:pt x="43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39" y="74"/>
                </a:lnTo>
                <a:lnTo>
                  <a:pt x="39" y="74"/>
                </a:lnTo>
                <a:lnTo>
                  <a:pt x="39" y="74"/>
                </a:lnTo>
                <a:lnTo>
                  <a:pt x="39" y="74"/>
                </a:lnTo>
                <a:lnTo>
                  <a:pt x="37" y="74"/>
                </a:lnTo>
                <a:lnTo>
                  <a:pt x="37" y="74"/>
                </a:lnTo>
                <a:lnTo>
                  <a:pt x="37" y="74"/>
                </a:lnTo>
                <a:lnTo>
                  <a:pt x="37" y="74"/>
                </a:lnTo>
                <a:lnTo>
                  <a:pt x="37" y="74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5" y="74"/>
                </a:lnTo>
                <a:lnTo>
                  <a:pt x="35" y="74"/>
                </a:lnTo>
                <a:lnTo>
                  <a:pt x="35" y="74"/>
                </a:lnTo>
                <a:lnTo>
                  <a:pt x="35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3" y="74"/>
                </a:lnTo>
                <a:lnTo>
                  <a:pt x="33" y="74"/>
                </a:lnTo>
                <a:lnTo>
                  <a:pt x="33" y="74"/>
                </a:lnTo>
                <a:lnTo>
                  <a:pt x="33" y="74"/>
                </a:lnTo>
                <a:lnTo>
                  <a:pt x="33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0" y="74"/>
                </a:lnTo>
                <a:lnTo>
                  <a:pt x="30" y="74"/>
                </a:lnTo>
                <a:lnTo>
                  <a:pt x="30" y="74"/>
                </a:lnTo>
                <a:lnTo>
                  <a:pt x="30" y="73"/>
                </a:lnTo>
                <a:lnTo>
                  <a:pt x="30" y="73"/>
                </a:lnTo>
                <a:lnTo>
                  <a:pt x="28" y="73"/>
                </a:lnTo>
                <a:lnTo>
                  <a:pt x="28" y="73"/>
                </a:lnTo>
                <a:lnTo>
                  <a:pt x="28" y="73"/>
                </a:lnTo>
                <a:lnTo>
                  <a:pt x="28" y="73"/>
                </a:lnTo>
                <a:lnTo>
                  <a:pt x="28" y="73"/>
                </a:lnTo>
                <a:lnTo>
                  <a:pt x="27" y="73"/>
                </a:lnTo>
                <a:lnTo>
                  <a:pt x="27" y="73"/>
                </a:lnTo>
                <a:lnTo>
                  <a:pt x="27" y="73"/>
                </a:lnTo>
                <a:lnTo>
                  <a:pt x="27" y="73"/>
                </a:lnTo>
                <a:lnTo>
                  <a:pt x="27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5" y="72"/>
                </a:lnTo>
                <a:lnTo>
                  <a:pt x="25" y="72"/>
                </a:lnTo>
                <a:lnTo>
                  <a:pt x="25" y="72"/>
                </a:lnTo>
                <a:lnTo>
                  <a:pt x="25" y="72"/>
                </a:lnTo>
                <a:lnTo>
                  <a:pt x="25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3" y="72"/>
                </a:lnTo>
                <a:lnTo>
                  <a:pt x="23" y="72"/>
                </a:lnTo>
                <a:lnTo>
                  <a:pt x="23" y="71"/>
                </a:lnTo>
                <a:lnTo>
                  <a:pt x="23" y="71"/>
                </a:lnTo>
                <a:lnTo>
                  <a:pt x="23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1" y="71"/>
                </a:lnTo>
                <a:lnTo>
                  <a:pt x="21" y="71"/>
                </a:lnTo>
                <a:lnTo>
                  <a:pt x="21" y="70"/>
                </a:lnTo>
                <a:lnTo>
                  <a:pt x="21" y="70"/>
                </a:lnTo>
                <a:lnTo>
                  <a:pt x="21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8" y="70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7" y="68"/>
                </a:lnTo>
                <a:lnTo>
                  <a:pt x="17" y="68"/>
                </a:lnTo>
                <a:lnTo>
                  <a:pt x="17" y="68"/>
                </a:lnTo>
                <a:lnTo>
                  <a:pt x="17" y="68"/>
                </a:lnTo>
                <a:lnTo>
                  <a:pt x="17" y="67"/>
                </a:lnTo>
                <a:lnTo>
                  <a:pt x="17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4" y="66"/>
                </a:lnTo>
                <a:lnTo>
                  <a:pt x="14" y="66"/>
                </a:lnTo>
                <a:lnTo>
                  <a:pt x="14" y="65"/>
                </a:lnTo>
                <a:lnTo>
                  <a:pt x="14" y="65"/>
                </a:lnTo>
                <a:lnTo>
                  <a:pt x="14" y="65"/>
                </a:lnTo>
                <a:lnTo>
                  <a:pt x="14" y="65"/>
                </a:lnTo>
                <a:lnTo>
                  <a:pt x="14" y="65"/>
                </a:lnTo>
                <a:lnTo>
                  <a:pt x="13" y="65"/>
                </a:lnTo>
                <a:lnTo>
                  <a:pt x="13" y="65"/>
                </a:lnTo>
                <a:lnTo>
                  <a:pt x="13" y="65"/>
                </a:lnTo>
                <a:lnTo>
                  <a:pt x="13" y="64"/>
                </a:lnTo>
                <a:lnTo>
                  <a:pt x="13" y="64"/>
                </a:lnTo>
                <a:lnTo>
                  <a:pt x="13" y="64"/>
                </a:lnTo>
                <a:lnTo>
                  <a:pt x="13" y="64"/>
                </a:lnTo>
                <a:lnTo>
                  <a:pt x="12" y="64"/>
                </a:lnTo>
                <a:lnTo>
                  <a:pt x="12" y="64"/>
                </a:lnTo>
                <a:lnTo>
                  <a:pt x="12" y="64"/>
                </a:lnTo>
                <a:lnTo>
                  <a:pt x="12" y="63"/>
                </a:lnTo>
                <a:lnTo>
                  <a:pt x="12" y="63"/>
                </a:lnTo>
                <a:lnTo>
                  <a:pt x="12" y="63"/>
                </a:lnTo>
                <a:lnTo>
                  <a:pt x="12" y="63"/>
                </a:lnTo>
                <a:lnTo>
                  <a:pt x="10" y="63"/>
                </a:lnTo>
                <a:lnTo>
                  <a:pt x="10" y="63"/>
                </a:lnTo>
                <a:lnTo>
                  <a:pt x="10" y="63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9" y="62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8" y="61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8"/>
                </a:lnTo>
                <a:lnTo>
                  <a:pt x="8" y="58"/>
                </a:lnTo>
                <a:lnTo>
                  <a:pt x="7" y="58"/>
                </a:lnTo>
                <a:lnTo>
                  <a:pt x="7" y="58"/>
                </a:lnTo>
                <a:lnTo>
                  <a:pt x="7" y="58"/>
                </a:lnTo>
                <a:lnTo>
                  <a:pt x="7" y="58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6" y="57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5"/>
                </a:lnTo>
                <a:lnTo>
                  <a:pt x="6" y="55"/>
                </a:lnTo>
                <a:lnTo>
                  <a:pt x="6" y="55"/>
                </a:lnTo>
                <a:lnTo>
                  <a:pt x="5" y="55"/>
                </a:lnTo>
                <a:lnTo>
                  <a:pt x="5" y="55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3"/>
                </a:lnTo>
                <a:lnTo>
                  <a:pt x="5" y="53"/>
                </a:lnTo>
                <a:lnTo>
                  <a:pt x="5" y="53"/>
                </a:lnTo>
                <a:lnTo>
                  <a:pt x="4" y="53"/>
                </a:lnTo>
                <a:lnTo>
                  <a:pt x="4" y="53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6"/>
                </a:lnTo>
                <a:lnTo>
                  <a:pt x="1" y="46"/>
                </a:lnTo>
                <a:lnTo>
                  <a:pt x="1" y="46"/>
                </a:lnTo>
                <a:lnTo>
                  <a:pt x="1" y="46"/>
                </a:lnTo>
                <a:lnTo>
                  <a:pt x="1" y="46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1"/>
                </a:lnTo>
                <a:lnTo>
                  <a:pt x="1" y="41"/>
                </a:lnTo>
                <a:lnTo>
                  <a:pt x="1" y="41"/>
                </a:lnTo>
                <a:lnTo>
                  <a:pt x="1" y="41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39"/>
                </a:lnTo>
                <a:lnTo>
                  <a:pt x="1" y="39"/>
                </a:lnTo>
                <a:lnTo>
                  <a:pt x="1" y="39"/>
                </a:lnTo>
                <a:lnTo>
                  <a:pt x="1" y="39"/>
                </a:lnTo>
                <a:lnTo>
                  <a:pt x="0" y="39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1" y="35"/>
                </a:lnTo>
                <a:lnTo>
                  <a:pt x="1" y="35"/>
                </a:lnTo>
                <a:lnTo>
                  <a:pt x="1" y="35"/>
                </a:lnTo>
                <a:lnTo>
                  <a:pt x="1" y="35"/>
                </a:lnTo>
                <a:lnTo>
                  <a:pt x="1" y="34"/>
                </a:lnTo>
                <a:lnTo>
                  <a:pt x="1" y="34"/>
                </a:lnTo>
                <a:lnTo>
                  <a:pt x="1" y="34"/>
                </a:lnTo>
                <a:lnTo>
                  <a:pt x="1" y="34"/>
                </a:lnTo>
                <a:lnTo>
                  <a:pt x="1" y="34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8"/>
                </a:lnTo>
                <a:lnTo>
                  <a:pt x="1" y="28"/>
                </a:lnTo>
                <a:lnTo>
                  <a:pt x="1" y="28"/>
                </a:lnTo>
                <a:lnTo>
                  <a:pt x="3" y="28"/>
                </a:lnTo>
                <a:lnTo>
                  <a:pt x="3" y="28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4" y="25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1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19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6"/>
                </a:lnTo>
                <a:lnTo>
                  <a:pt x="7" y="16"/>
                </a:lnTo>
                <a:lnTo>
                  <a:pt x="7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1"/>
                </a:lnTo>
                <a:lnTo>
                  <a:pt x="10" y="11"/>
                </a:lnTo>
                <a:lnTo>
                  <a:pt x="12" y="11"/>
                </a:lnTo>
                <a:lnTo>
                  <a:pt x="12" y="11"/>
                </a:lnTo>
                <a:lnTo>
                  <a:pt x="12" y="11"/>
                </a:lnTo>
                <a:lnTo>
                  <a:pt x="12" y="11"/>
                </a:lnTo>
                <a:lnTo>
                  <a:pt x="12" y="11"/>
                </a:lnTo>
                <a:lnTo>
                  <a:pt x="12" y="10"/>
                </a:lnTo>
                <a:lnTo>
                  <a:pt x="12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9"/>
                </a:lnTo>
                <a:lnTo>
                  <a:pt x="13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6" y="8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7" y="7"/>
                </a:lnTo>
                <a:lnTo>
                  <a:pt x="17" y="7"/>
                </a:lnTo>
                <a:lnTo>
                  <a:pt x="17" y="7"/>
                </a:lnTo>
                <a:lnTo>
                  <a:pt x="17" y="5"/>
                </a:lnTo>
                <a:lnTo>
                  <a:pt x="17" y="5"/>
                </a:lnTo>
                <a:lnTo>
                  <a:pt x="17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9" y="5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21" y="4"/>
                </a:lnTo>
                <a:lnTo>
                  <a:pt x="21" y="4"/>
                </a:lnTo>
                <a:lnTo>
                  <a:pt x="21" y="4"/>
                </a:lnTo>
                <a:lnTo>
                  <a:pt x="21" y="4"/>
                </a:lnTo>
                <a:lnTo>
                  <a:pt x="21" y="4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6" y="2"/>
                </a:lnTo>
                <a:lnTo>
                  <a:pt x="26" y="2"/>
                </a:lnTo>
                <a:lnTo>
                  <a:pt x="26" y="1"/>
                </a:lnTo>
                <a:lnTo>
                  <a:pt x="26" y="1"/>
                </a:lnTo>
                <a:lnTo>
                  <a:pt x="26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46" y="1"/>
                </a:lnTo>
                <a:lnTo>
                  <a:pt x="48" y="1"/>
                </a:lnTo>
                <a:lnTo>
                  <a:pt x="48" y="1"/>
                </a:lnTo>
                <a:lnTo>
                  <a:pt x="48" y="1"/>
                </a:lnTo>
                <a:lnTo>
                  <a:pt x="48" y="1"/>
                </a:lnTo>
                <a:lnTo>
                  <a:pt x="48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1" y="1"/>
                </a:lnTo>
                <a:lnTo>
                  <a:pt x="51" y="1"/>
                </a:lnTo>
                <a:lnTo>
                  <a:pt x="51" y="2"/>
                </a:lnTo>
                <a:lnTo>
                  <a:pt x="51" y="2"/>
                </a:lnTo>
                <a:lnTo>
                  <a:pt x="51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3" y="2"/>
                </a:lnTo>
                <a:lnTo>
                  <a:pt x="53" y="2"/>
                </a:lnTo>
                <a:lnTo>
                  <a:pt x="53" y="2"/>
                </a:lnTo>
                <a:lnTo>
                  <a:pt x="53" y="2"/>
                </a:lnTo>
                <a:lnTo>
                  <a:pt x="53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8" y="5"/>
                </a:lnTo>
                <a:lnTo>
                  <a:pt x="58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60" y="5"/>
                </a:lnTo>
                <a:lnTo>
                  <a:pt x="60" y="5"/>
                </a:lnTo>
                <a:lnTo>
                  <a:pt x="60" y="7"/>
                </a:lnTo>
                <a:lnTo>
                  <a:pt x="60" y="7"/>
                </a:lnTo>
                <a:lnTo>
                  <a:pt x="60" y="7"/>
                </a:lnTo>
                <a:lnTo>
                  <a:pt x="60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8"/>
                </a:lnTo>
                <a:lnTo>
                  <a:pt x="61" y="8"/>
                </a:lnTo>
                <a:lnTo>
                  <a:pt x="61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3"/>
                </a:lnTo>
                <a:lnTo>
                  <a:pt x="67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4"/>
                </a:lnTo>
                <a:lnTo>
                  <a:pt x="68" y="14"/>
                </a:lnTo>
                <a:lnTo>
                  <a:pt x="68" y="14"/>
                </a:lnTo>
                <a:lnTo>
                  <a:pt x="69" y="14"/>
                </a:lnTo>
                <a:lnTo>
                  <a:pt x="69" y="14"/>
                </a:lnTo>
                <a:lnTo>
                  <a:pt x="69" y="14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70" y="16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8"/>
                </a:lnTo>
                <a:lnTo>
                  <a:pt x="70" y="18"/>
                </a:lnTo>
                <a:lnTo>
                  <a:pt x="71" y="18"/>
                </a:lnTo>
                <a:lnTo>
                  <a:pt x="71" y="18"/>
                </a:lnTo>
                <a:lnTo>
                  <a:pt x="71" y="18"/>
                </a:lnTo>
                <a:lnTo>
                  <a:pt x="71" y="18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1"/>
                </a:lnTo>
                <a:lnTo>
                  <a:pt x="72" y="21"/>
                </a:lnTo>
                <a:lnTo>
                  <a:pt x="72" y="21"/>
                </a:lnTo>
                <a:lnTo>
                  <a:pt x="72" y="21"/>
                </a:lnTo>
                <a:lnTo>
                  <a:pt x="72" y="21"/>
                </a:lnTo>
                <a:lnTo>
                  <a:pt x="72" y="22"/>
                </a:lnTo>
                <a:lnTo>
                  <a:pt x="72" y="22"/>
                </a:lnTo>
                <a:lnTo>
                  <a:pt x="73" y="22"/>
                </a:lnTo>
                <a:lnTo>
                  <a:pt x="73" y="22"/>
                </a:lnTo>
                <a:lnTo>
                  <a:pt x="73" y="22"/>
                </a:lnTo>
                <a:lnTo>
                  <a:pt x="73" y="22"/>
                </a:lnTo>
                <a:lnTo>
                  <a:pt x="73" y="23"/>
                </a:lnTo>
                <a:lnTo>
                  <a:pt x="73" y="23"/>
                </a:lnTo>
                <a:lnTo>
                  <a:pt x="73" y="23"/>
                </a:lnTo>
                <a:lnTo>
                  <a:pt x="73" y="23"/>
                </a:lnTo>
                <a:lnTo>
                  <a:pt x="73" y="23"/>
                </a:lnTo>
                <a:lnTo>
                  <a:pt x="73" y="25"/>
                </a:lnTo>
                <a:lnTo>
                  <a:pt x="73" y="25"/>
                </a:lnTo>
                <a:lnTo>
                  <a:pt x="73" y="25"/>
                </a:lnTo>
                <a:lnTo>
                  <a:pt x="73" y="25"/>
                </a:lnTo>
                <a:lnTo>
                  <a:pt x="75" y="25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9"/>
                </a:lnTo>
                <a:lnTo>
                  <a:pt x="75" y="29"/>
                </a:lnTo>
                <a:lnTo>
                  <a:pt x="75" y="29"/>
                </a:lnTo>
                <a:lnTo>
                  <a:pt x="76" y="29"/>
                </a:lnTo>
                <a:lnTo>
                  <a:pt x="76" y="29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76" y="32"/>
                </a:lnTo>
                <a:lnTo>
                  <a:pt x="76" y="32"/>
                </a:lnTo>
                <a:lnTo>
                  <a:pt x="76" y="32"/>
                </a:lnTo>
                <a:lnTo>
                  <a:pt x="76" y="32"/>
                </a:lnTo>
                <a:lnTo>
                  <a:pt x="76" y="32"/>
                </a:lnTo>
                <a:lnTo>
                  <a:pt x="76" y="34"/>
                </a:lnTo>
                <a:lnTo>
                  <a:pt x="76" y="34"/>
                </a:lnTo>
                <a:lnTo>
                  <a:pt x="76" y="34"/>
                </a:lnTo>
                <a:lnTo>
                  <a:pt x="76" y="34"/>
                </a:lnTo>
                <a:lnTo>
                  <a:pt x="76" y="34"/>
                </a:lnTo>
                <a:lnTo>
                  <a:pt x="76" y="35"/>
                </a:lnTo>
                <a:lnTo>
                  <a:pt x="76" y="35"/>
                </a:lnTo>
                <a:lnTo>
                  <a:pt x="76" y="35"/>
                </a:lnTo>
                <a:lnTo>
                  <a:pt x="76" y="35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6" y="37"/>
                </a:lnTo>
                <a:lnTo>
                  <a:pt x="76" y="37"/>
                </a:lnTo>
                <a:lnTo>
                  <a:pt x="76" y="37"/>
                </a:lnTo>
                <a:lnTo>
                  <a:pt x="76" y="37"/>
                </a:lnTo>
                <a:close/>
                <a:moveTo>
                  <a:pt x="78" y="41"/>
                </a:moveTo>
                <a:lnTo>
                  <a:pt x="78" y="34"/>
                </a:lnTo>
                <a:lnTo>
                  <a:pt x="94" y="34"/>
                </a:lnTo>
                <a:lnTo>
                  <a:pt x="94" y="41"/>
                </a:lnTo>
                <a:lnTo>
                  <a:pt x="78" y="41"/>
                </a:lnTo>
                <a:lnTo>
                  <a:pt x="78" y="41"/>
                </a:lnTo>
                <a:close/>
                <a:moveTo>
                  <a:pt x="125" y="41"/>
                </a:moveTo>
                <a:lnTo>
                  <a:pt x="125" y="34"/>
                </a:lnTo>
                <a:lnTo>
                  <a:pt x="141" y="34"/>
                </a:lnTo>
                <a:lnTo>
                  <a:pt x="141" y="41"/>
                </a:lnTo>
                <a:lnTo>
                  <a:pt x="125" y="41"/>
                </a:lnTo>
                <a:lnTo>
                  <a:pt x="125" y="41"/>
                </a:lnTo>
                <a:close/>
                <a:moveTo>
                  <a:pt x="173" y="41"/>
                </a:moveTo>
                <a:lnTo>
                  <a:pt x="173" y="34"/>
                </a:lnTo>
                <a:lnTo>
                  <a:pt x="188" y="34"/>
                </a:lnTo>
                <a:lnTo>
                  <a:pt x="188" y="41"/>
                </a:lnTo>
                <a:lnTo>
                  <a:pt x="173" y="41"/>
                </a:lnTo>
                <a:lnTo>
                  <a:pt x="173" y="41"/>
                </a:lnTo>
                <a:close/>
                <a:moveTo>
                  <a:pt x="220" y="41"/>
                </a:moveTo>
                <a:lnTo>
                  <a:pt x="220" y="34"/>
                </a:lnTo>
                <a:lnTo>
                  <a:pt x="236" y="34"/>
                </a:lnTo>
                <a:lnTo>
                  <a:pt x="236" y="41"/>
                </a:lnTo>
                <a:lnTo>
                  <a:pt x="220" y="41"/>
                </a:lnTo>
                <a:lnTo>
                  <a:pt x="220" y="41"/>
                </a:lnTo>
                <a:close/>
                <a:moveTo>
                  <a:pt x="267" y="41"/>
                </a:moveTo>
                <a:lnTo>
                  <a:pt x="267" y="34"/>
                </a:lnTo>
                <a:lnTo>
                  <a:pt x="283" y="34"/>
                </a:lnTo>
                <a:lnTo>
                  <a:pt x="283" y="41"/>
                </a:lnTo>
                <a:lnTo>
                  <a:pt x="267" y="41"/>
                </a:lnTo>
                <a:lnTo>
                  <a:pt x="267" y="41"/>
                </a:lnTo>
                <a:close/>
                <a:moveTo>
                  <a:pt x="314" y="41"/>
                </a:moveTo>
                <a:lnTo>
                  <a:pt x="314" y="34"/>
                </a:lnTo>
                <a:lnTo>
                  <a:pt x="330" y="34"/>
                </a:lnTo>
                <a:lnTo>
                  <a:pt x="330" y="41"/>
                </a:lnTo>
                <a:lnTo>
                  <a:pt x="314" y="41"/>
                </a:lnTo>
                <a:lnTo>
                  <a:pt x="314" y="41"/>
                </a:lnTo>
                <a:close/>
                <a:moveTo>
                  <a:pt x="362" y="41"/>
                </a:moveTo>
                <a:lnTo>
                  <a:pt x="362" y="34"/>
                </a:lnTo>
                <a:lnTo>
                  <a:pt x="376" y="34"/>
                </a:lnTo>
                <a:lnTo>
                  <a:pt x="376" y="41"/>
                </a:lnTo>
                <a:lnTo>
                  <a:pt x="362" y="41"/>
                </a:lnTo>
                <a:lnTo>
                  <a:pt x="362" y="41"/>
                </a:lnTo>
                <a:close/>
                <a:moveTo>
                  <a:pt x="408" y="41"/>
                </a:moveTo>
                <a:lnTo>
                  <a:pt x="408" y="34"/>
                </a:lnTo>
                <a:lnTo>
                  <a:pt x="424" y="34"/>
                </a:lnTo>
                <a:lnTo>
                  <a:pt x="424" y="41"/>
                </a:lnTo>
                <a:lnTo>
                  <a:pt x="408" y="41"/>
                </a:lnTo>
                <a:lnTo>
                  <a:pt x="408" y="41"/>
                </a:lnTo>
                <a:close/>
                <a:moveTo>
                  <a:pt x="455" y="41"/>
                </a:moveTo>
                <a:lnTo>
                  <a:pt x="455" y="34"/>
                </a:lnTo>
                <a:lnTo>
                  <a:pt x="471" y="34"/>
                </a:lnTo>
                <a:lnTo>
                  <a:pt x="471" y="41"/>
                </a:lnTo>
                <a:lnTo>
                  <a:pt x="455" y="41"/>
                </a:lnTo>
                <a:close/>
              </a:path>
            </a:pathLst>
          </a:custGeom>
          <a:solidFill>
            <a:srgbClr val="8497B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84">
            <a:extLst>
              <a:ext uri="{FF2B5EF4-FFF2-40B4-BE49-F238E27FC236}">
                <a16:creationId xmlns="" xmlns:a16="http://schemas.microsoft.com/office/drawing/2014/main" id="{AA8EB988-BD6F-484D-A54D-83015AE5E44E}"/>
              </a:ext>
            </a:extLst>
          </p:cNvPr>
          <p:cNvSpPr>
            <a:spLocks noEditPoints="1"/>
          </p:cNvSpPr>
          <p:nvPr/>
        </p:nvSpPr>
        <p:spPr bwMode="auto">
          <a:xfrm>
            <a:off x="7914133" y="3128963"/>
            <a:ext cx="847725" cy="334962"/>
          </a:xfrm>
          <a:custGeom>
            <a:avLst/>
            <a:gdLst>
              <a:gd name="T0" fmla="*/ 43 w 534"/>
              <a:gd name="T1" fmla="*/ 203 h 211"/>
              <a:gd name="T2" fmla="*/ 50 w 534"/>
              <a:gd name="T3" fmla="*/ 201 h 211"/>
              <a:gd name="T4" fmla="*/ 54 w 534"/>
              <a:gd name="T5" fmla="*/ 197 h 211"/>
              <a:gd name="T6" fmla="*/ 60 w 534"/>
              <a:gd name="T7" fmla="*/ 194 h 211"/>
              <a:gd name="T8" fmla="*/ 63 w 534"/>
              <a:gd name="T9" fmla="*/ 190 h 211"/>
              <a:gd name="T10" fmla="*/ 66 w 534"/>
              <a:gd name="T11" fmla="*/ 184 h 211"/>
              <a:gd name="T12" fmla="*/ 68 w 534"/>
              <a:gd name="T13" fmla="*/ 178 h 211"/>
              <a:gd name="T14" fmla="*/ 68 w 534"/>
              <a:gd name="T15" fmla="*/ 171 h 211"/>
              <a:gd name="T16" fmla="*/ 67 w 534"/>
              <a:gd name="T17" fmla="*/ 165 h 211"/>
              <a:gd name="T18" fmla="*/ 64 w 534"/>
              <a:gd name="T19" fmla="*/ 159 h 211"/>
              <a:gd name="T20" fmla="*/ 61 w 534"/>
              <a:gd name="T21" fmla="*/ 155 h 211"/>
              <a:gd name="T22" fmla="*/ 57 w 534"/>
              <a:gd name="T23" fmla="*/ 150 h 211"/>
              <a:gd name="T24" fmla="*/ 52 w 534"/>
              <a:gd name="T25" fmla="*/ 147 h 211"/>
              <a:gd name="T26" fmla="*/ 46 w 534"/>
              <a:gd name="T27" fmla="*/ 144 h 211"/>
              <a:gd name="T28" fmla="*/ 40 w 534"/>
              <a:gd name="T29" fmla="*/ 143 h 211"/>
              <a:gd name="T30" fmla="*/ 34 w 534"/>
              <a:gd name="T31" fmla="*/ 144 h 211"/>
              <a:gd name="T32" fmla="*/ 27 w 534"/>
              <a:gd name="T33" fmla="*/ 146 h 211"/>
              <a:gd name="T34" fmla="*/ 23 w 534"/>
              <a:gd name="T35" fmla="*/ 148 h 211"/>
              <a:gd name="T36" fmla="*/ 17 w 534"/>
              <a:gd name="T37" fmla="*/ 152 h 211"/>
              <a:gd name="T38" fmla="*/ 14 w 534"/>
              <a:gd name="T39" fmla="*/ 157 h 211"/>
              <a:gd name="T40" fmla="*/ 10 w 534"/>
              <a:gd name="T41" fmla="*/ 162 h 211"/>
              <a:gd name="T42" fmla="*/ 9 w 534"/>
              <a:gd name="T43" fmla="*/ 168 h 211"/>
              <a:gd name="T44" fmla="*/ 9 w 534"/>
              <a:gd name="T45" fmla="*/ 175 h 211"/>
              <a:gd name="T46" fmla="*/ 9 w 534"/>
              <a:gd name="T47" fmla="*/ 181 h 211"/>
              <a:gd name="T48" fmla="*/ 12 w 534"/>
              <a:gd name="T49" fmla="*/ 186 h 211"/>
              <a:gd name="T50" fmla="*/ 15 w 534"/>
              <a:gd name="T51" fmla="*/ 192 h 211"/>
              <a:gd name="T52" fmla="*/ 19 w 534"/>
              <a:gd name="T53" fmla="*/ 196 h 211"/>
              <a:gd name="T54" fmla="*/ 24 w 534"/>
              <a:gd name="T55" fmla="*/ 200 h 211"/>
              <a:gd name="T56" fmla="*/ 31 w 534"/>
              <a:gd name="T57" fmla="*/ 202 h 211"/>
              <a:gd name="T58" fmla="*/ 36 w 534"/>
              <a:gd name="T59" fmla="*/ 203 h 211"/>
              <a:gd name="T60" fmla="*/ 76 w 534"/>
              <a:gd name="T61" fmla="*/ 178 h 211"/>
              <a:gd name="T62" fmla="*/ 73 w 534"/>
              <a:gd name="T63" fmla="*/ 186 h 211"/>
              <a:gd name="T64" fmla="*/ 70 w 534"/>
              <a:gd name="T65" fmla="*/ 193 h 211"/>
              <a:gd name="T66" fmla="*/ 66 w 534"/>
              <a:gd name="T67" fmla="*/ 199 h 211"/>
              <a:gd name="T68" fmla="*/ 60 w 534"/>
              <a:gd name="T69" fmla="*/ 204 h 211"/>
              <a:gd name="T70" fmla="*/ 53 w 534"/>
              <a:gd name="T71" fmla="*/ 208 h 211"/>
              <a:gd name="T72" fmla="*/ 45 w 534"/>
              <a:gd name="T73" fmla="*/ 210 h 211"/>
              <a:gd name="T74" fmla="*/ 37 w 534"/>
              <a:gd name="T75" fmla="*/ 211 h 211"/>
              <a:gd name="T76" fmla="*/ 30 w 534"/>
              <a:gd name="T77" fmla="*/ 210 h 211"/>
              <a:gd name="T78" fmla="*/ 23 w 534"/>
              <a:gd name="T79" fmla="*/ 208 h 211"/>
              <a:gd name="T80" fmla="*/ 16 w 534"/>
              <a:gd name="T81" fmla="*/ 203 h 211"/>
              <a:gd name="T82" fmla="*/ 10 w 534"/>
              <a:gd name="T83" fmla="*/ 199 h 211"/>
              <a:gd name="T84" fmla="*/ 6 w 534"/>
              <a:gd name="T85" fmla="*/ 192 h 211"/>
              <a:gd name="T86" fmla="*/ 3 w 534"/>
              <a:gd name="T87" fmla="*/ 185 h 211"/>
              <a:gd name="T88" fmla="*/ 1 w 534"/>
              <a:gd name="T89" fmla="*/ 177 h 211"/>
              <a:gd name="T90" fmla="*/ 1 w 534"/>
              <a:gd name="T91" fmla="*/ 168 h 211"/>
              <a:gd name="T92" fmla="*/ 3 w 534"/>
              <a:gd name="T93" fmla="*/ 161 h 211"/>
              <a:gd name="T94" fmla="*/ 6 w 534"/>
              <a:gd name="T95" fmla="*/ 153 h 211"/>
              <a:gd name="T96" fmla="*/ 10 w 534"/>
              <a:gd name="T97" fmla="*/ 148 h 211"/>
              <a:gd name="T98" fmla="*/ 16 w 534"/>
              <a:gd name="T99" fmla="*/ 142 h 211"/>
              <a:gd name="T100" fmla="*/ 23 w 534"/>
              <a:gd name="T101" fmla="*/ 139 h 211"/>
              <a:gd name="T102" fmla="*/ 31 w 534"/>
              <a:gd name="T103" fmla="*/ 137 h 211"/>
              <a:gd name="T104" fmla="*/ 39 w 534"/>
              <a:gd name="T105" fmla="*/ 135 h 211"/>
              <a:gd name="T106" fmla="*/ 46 w 534"/>
              <a:gd name="T107" fmla="*/ 137 h 211"/>
              <a:gd name="T108" fmla="*/ 54 w 534"/>
              <a:gd name="T109" fmla="*/ 139 h 211"/>
              <a:gd name="T110" fmla="*/ 61 w 534"/>
              <a:gd name="T111" fmla="*/ 143 h 211"/>
              <a:gd name="T112" fmla="*/ 67 w 534"/>
              <a:gd name="T113" fmla="*/ 148 h 211"/>
              <a:gd name="T114" fmla="*/ 71 w 534"/>
              <a:gd name="T115" fmla="*/ 155 h 211"/>
              <a:gd name="T116" fmla="*/ 75 w 534"/>
              <a:gd name="T117" fmla="*/ 161 h 211"/>
              <a:gd name="T118" fmla="*/ 76 w 534"/>
              <a:gd name="T119" fmla="*/ 169 h 211"/>
              <a:gd name="T120" fmla="*/ 188 w 534"/>
              <a:gd name="T121" fmla="*/ 177 h 211"/>
              <a:gd name="T122" fmla="*/ 456 w 534"/>
              <a:gd name="T123" fmla="*/ 169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4" h="211">
                <a:moveTo>
                  <a:pt x="534" y="16"/>
                </a:moveTo>
                <a:lnTo>
                  <a:pt x="526" y="16"/>
                </a:lnTo>
                <a:lnTo>
                  <a:pt x="526" y="0"/>
                </a:lnTo>
                <a:lnTo>
                  <a:pt x="534" y="0"/>
                </a:lnTo>
                <a:lnTo>
                  <a:pt x="534" y="16"/>
                </a:lnTo>
                <a:lnTo>
                  <a:pt x="534" y="16"/>
                </a:lnTo>
                <a:close/>
                <a:moveTo>
                  <a:pt x="39" y="203"/>
                </a:moveTo>
                <a:lnTo>
                  <a:pt x="39" y="203"/>
                </a:lnTo>
                <a:lnTo>
                  <a:pt x="39" y="203"/>
                </a:lnTo>
                <a:lnTo>
                  <a:pt x="39" y="203"/>
                </a:lnTo>
                <a:lnTo>
                  <a:pt x="40" y="203"/>
                </a:lnTo>
                <a:lnTo>
                  <a:pt x="40" y="203"/>
                </a:lnTo>
                <a:lnTo>
                  <a:pt x="40" y="203"/>
                </a:lnTo>
                <a:lnTo>
                  <a:pt x="40" y="203"/>
                </a:lnTo>
                <a:lnTo>
                  <a:pt x="40" y="203"/>
                </a:lnTo>
                <a:lnTo>
                  <a:pt x="40" y="203"/>
                </a:lnTo>
                <a:lnTo>
                  <a:pt x="41" y="203"/>
                </a:lnTo>
                <a:lnTo>
                  <a:pt x="41" y="203"/>
                </a:lnTo>
                <a:lnTo>
                  <a:pt x="41" y="203"/>
                </a:lnTo>
                <a:lnTo>
                  <a:pt x="41" y="203"/>
                </a:lnTo>
                <a:lnTo>
                  <a:pt x="41" y="203"/>
                </a:lnTo>
                <a:lnTo>
                  <a:pt x="41" y="203"/>
                </a:lnTo>
                <a:lnTo>
                  <a:pt x="42" y="203"/>
                </a:lnTo>
                <a:lnTo>
                  <a:pt x="42" y="203"/>
                </a:lnTo>
                <a:lnTo>
                  <a:pt x="42" y="203"/>
                </a:lnTo>
                <a:lnTo>
                  <a:pt x="42" y="203"/>
                </a:lnTo>
                <a:lnTo>
                  <a:pt x="42" y="203"/>
                </a:lnTo>
                <a:lnTo>
                  <a:pt x="42" y="203"/>
                </a:lnTo>
                <a:lnTo>
                  <a:pt x="43" y="203"/>
                </a:lnTo>
                <a:lnTo>
                  <a:pt x="43" y="203"/>
                </a:lnTo>
                <a:lnTo>
                  <a:pt x="43" y="203"/>
                </a:lnTo>
                <a:lnTo>
                  <a:pt x="43" y="203"/>
                </a:lnTo>
                <a:lnTo>
                  <a:pt x="43" y="203"/>
                </a:lnTo>
                <a:lnTo>
                  <a:pt x="43" y="203"/>
                </a:lnTo>
                <a:lnTo>
                  <a:pt x="44" y="202"/>
                </a:lnTo>
                <a:lnTo>
                  <a:pt x="44" y="202"/>
                </a:lnTo>
                <a:lnTo>
                  <a:pt x="44" y="202"/>
                </a:lnTo>
                <a:lnTo>
                  <a:pt x="44" y="202"/>
                </a:lnTo>
                <a:lnTo>
                  <a:pt x="44" y="202"/>
                </a:lnTo>
                <a:lnTo>
                  <a:pt x="44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6" y="202"/>
                </a:lnTo>
                <a:lnTo>
                  <a:pt x="46" y="202"/>
                </a:lnTo>
                <a:lnTo>
                  <a:pt x="46" y="202"/>
                </a:lnTo>
                <a:lnTo>
                  <a:pt x="46" y="202"/>
                </a:lnTo>
                <a:lnTo>
                  <a:pt x="46" y="202"/>
                </a:lnTo>
                <a:lnTo>
                  <a:pt x="46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1"/>
                </a:lnTo>
                <a:lnTo>
                  <a:pt x="49" y="201"/>
                </a:lnTo>
                <a:lnTo>
                  <a:pt x="49" y="201"/>
                </a:lnTo>
                <a:lnTo>
                  <a:pt x="49" y="201"/>
                </a:lnTo>
                <a:lnTo>
                  <a:pt x="49" y="201"/>
                </a:lnTo>
                <a:lnTo>
                  <a:pt x="49" y="201"/>
                </a:lnTo>
                <a:lnTo>
                  <a:pt x="49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1" y="201"/>
                </a:lnTo>
                <a:lnTo>
                  <a:pt x="51" y="201"/>
                </a:lnTo>
                <a:lnTo>
                  <a:pt x="51" y="201"/>
                </a:lnTo>
                <a:lnTo>
                  <a:pt x="51" y="200"/>
                </a:lnTo>
                <a:lnTo>
                  <a:pt x="51" y="200"/>
                </a:lnTo>
                <a:lnTo>
                  <a:pt x="51" y="200"/>
                </a:lnTo>
                <a:lnTo>
                  <a:pt x="51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3" y="200"/>
                </a:lnTo>
                <a:lnTo>
                  <a:pt x="53" y="200"/>
                </a:lnTo>
                <a:lnTo>
                  <a:pt x="53" y="199"/>
                </a:lnTo>
                <a:lnTo>
                  <a:pt x="53" y="199"/>
                </a:lnTo>
                <a:lnTo>
                  <a:pt x="53" y="199"/>
                </a:lnTo>
                <a:lnTo>
                  <a:pt x="53" y="199"/>
                </a:lnTo>
                <a:lnTo>
                  <a:pt x="53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7" y="197"/>
                </a:lnTo>
                <a:lnTo>
                  <a:pt x="57" y="197"/>
                </a:lnTo>
                <a:lnTo>
                  <a:pt x="57" y="196"/>
                </a:lnTo>
                <a:lnTo>
                  <a:pt x="57" y="196"/>
                </a:lnTo>
                <a:lnTo>
                  <a:pt x="57" y="196"/>
                </a:lnTo>
                <a:lnTo>
                  <a:pt x="57" y="196"/>
                </a:lnTo>
                <a:lnTo>
                  <a:pt x="57" y="196"/>
                </a:lnTo>
                <a:lnTo>
                  <a:pt x="57" y="196"/>
                </a:lnTo>
                <a:lnTo>
                  <a:pt x="58" y="196"/>
                </a:lnTo>
                <a:lnTo>
                  <a:pt x="58" y="196"/>
                </a:lnTo>
                <a:lnTo>
                  <a:pt x="58" y="196"/>
                </a:lnTo>
                <a:lnTo>
                  <a:pt x="58" y="196"/>
                </a:lnTo>
                <a:lnTo>
                  <a:pt x="58" y="195"/>
                </a:lnTo>
                <a:lnTo>
                  <a:pt x="58" y="195"/>
                </a:lnTo>
                <a:lnTo>
                  <a:pt x="58" y="195"/>
                </a:lnTo>
                <a:lnTo>
                  <a:pt x="58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4"/>
                </a:lnTo>
                <a:lnTo>
                  <a:pt x="59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3"/>
                </a:lnTo>
                <a:lnTo>
                  <a:pt x="60" y="193"/>
                </a:lnTo>
                <a:lnTo>
                  <a:pt x="60" y="193"/>
                </a:lnTo>
                <a:lnTo>
                  <a:pt x="60" y="193"/>
                </a:lnTo>
                <a:lnTo>
                  <a:pt x="61" y="193"/>
                </a:lnTo>
                <a:lnTo>
                  <a:pt x="61" y="193"/>
                </a:lnTo>
                <a:lnTo>
                  <a:pt x="61" y="193"/>
                </a:lnTo>
                <a:lnTo>
                  <a:pt x="61" y="193"/>
                </a:lnTo>
                <a:lnTo>
                  <a:pt x="61" y="193"/>
                </a:lnTo>
                <a:lnTo>
                  <a:pt x="61" y="192"/>
                </a:lnTo>
                <a:lnTo>
                  <a:pt x="61" y="192"/>
                </a:lnTo>
                <a:lnTo>
                  <a:pt x="61" y="192"/>
                </a:lnTo>
                <a:lnTo>
                  <a:pt x="61" y="192"/>
                </a:lnTo>
                <a:lnTo>
                  <a:pt x="62" y="192"/>
                </a:lnTo>
                <a:lnTo>
                  <a:pt x="62" y="192"/>
                </a:lnTo>
                <a:lnTo>
                  <a:pt x="62" y="192"/>
                </a:lnTo>
                <a:lnTo>
                  <a:pt x="62" y="192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3" y="191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88"/>
                </a:lnTo>
                <a:lnTo>
                  <a:pt x="63" y="188"/>
                </a:lnTo>
                <a:lnTo>
                  <a:pt x="63" y="188"/>
                </a:lnTo>
                <a:lnTo>
                  <a:pt x="63" y="188"/>
                </a:lnTo>
                <a:lnTo>
                  <a:pt x="64" y="188"/>
                </a:lnTo>
                <a:lnTo>
                  <a:pt x="64" y="188"/>
                </a:lnTo>
                <a:lnTo>
                  <a:pt x="64" y="188"/>
                </a:lnTo>
                <a:lnTo>
                  <a:pt x="64" y="188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6"/>
                </a:lnTo>
                <a:lnTo>
                  <a:pt x="64" y="186"/>
                </a:lnTo>
                <a:lnTo>
                  <a:pt x="66" y="186"/>
                </a:lnTo>
                <a:lnTo>
                  <a:pt x="66" y="186"/>
                </a:lnTo>
                <a:lnTo>
                  <a:pt x="66" y="186"/>
                </a:lnTo>
                <a:lnTo>
                  <a:pt x="66" y="186"/>
                </a:lnTo>
                <a:lnTo>
                  <a:pt x="66" y="186"/>
                </a:lnTo>
                <a:lnTo>
                  <a:pt x="66" y="185"/>
                </a:lnTo>
                <a:lnTo>
                  <a:pt x="66" y="185"/>
                </a:lnTo>
                <a:lnTo>
                  <a:pt x="66" y="185"/>
                </a:lnTo>
                <a:lnTo>
                  <a:pt x="66" y="185"/>
                </a:lnTo>
                <a:lnTo>
                  <a:pt x="66" y="185"/>
                </a:lnTo>
                <a:lnTo>
                  <a:pt x="66" y="185"/>
                </a:lnTo>
                <a:lnTo>
                  <a:pt x="66" y="184"/>
                </a:lnTo>
                <a:lnTo>
                  <a:pt x="66" y="184"/>
                </a:lnTo>
                <a:lnTo>
                  <a:pt x="66" y="184"/>
                </a:lnTo>
                <a:lnTo>
                  <a:pt x="66" y="184"/>
                </a:lnTo>
                <a:lnTo>
                  <a:pt x="67" y="184"/>
                </a:lnTo>
                <a:lnTo>
                  <a:pt x="67" y="184"/>
                </a:lnTo>
                <a:lnTo>
                  <a:pt x="67" y="184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2"/>
                </a:lnTo>
                <a:lnTo>
                  <a:pt x="67" y="182"/>
                </a:lnTo>
                <a:lnTo>
                  <a:pt x="67" y="182"/>
                </a:lnTo>
                <a:lnTo>
                  <a:pt x="67" y="182"/>
                </a:lnTo>
                <a:lnTo>
                  <a:pt x="67" y="182"/>
                </a:lnTo>
                <a:lnTo>
                  <a:pt x="67" y="182"/>
                </a:lnTo>
                <a:lnTo>
                  <a:pt x="67" y="181"/>
                </a:lnTo>
                <a:lnTo>
                  <a:pt x="67" y="181"/>
                </a:lnTo>
                <a:lnTo>
                  <a:pt x="67" y="181"/>
                </a:lnTo>
                <a:lnTo>
                  <a:pt x="67" y="181"/>
                </a:lnTo>
                <a:lnTo>
                  <a:pt x="67" y="181"/>
                </a:lnTo>
                <a:lnTo>
                  <a:pt x="68" y="181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8"/>
                </a:lnTo>
                <a:lnTo>
                  <a:pt x="68" y="178"/>
                </a:lnTo>
                <a:lnTo>
                  <a:pt x="68" y="178"/>
                </a:lnTo>
                <a:lnTo>
                  <a:pt x="68" y="178"/>
                </a:lnTo>
                <a:lnTo>
                  <a:pt x="68" y="178"/>
                </a:lnTo>
                <a:lnTo>
                  <a:pt x="68" y="178"/>
                </a:lnTo>
                <a:lnTo>
                  <a:pt x="68" y="177"/>
                </a:lnTo>
                <a:lnTo>
                  <a:pt x="68" y="177"/>
                </a:lnTo>
                <a:lnTo>
                  <a:pt x="68" y="177"/>
                </a:lnTo>
                <a:lnTo>
                  <a:pt x="68" y="177"/>
                </a:lnTo>
                <a:lnTo>
                  <a:pt x="68" y="177"/>
                </a:lnTo>
                <a:lnTo>
                  <a:pt x="68" y="177"/>
                </a:lnTo>
                <a:lnTo>
                  <a:pt x="68" y="176"/>
                </a:lnTo>
                <a:lnTo>
                  <a:pt x="68" y="176"/>
                </a:lnTo>
                <a:lnTo>
                  <a:pt x="68" y="176"/>
                </a:lnTo>
                <a:lnTo>
                  <a:pt x="68" y="176"/>
                </a:lnTo>
                <a:lnTo>
                  <a:pt x="68" y="176"/>
                </a:lnTo>
                <a:lnTo>
                  <a:pt x="68" y="176"/>
                </a:lnTo>
                <a:lnTo>
                  <a:pt x="68" y="175"/>
                </a:lnTo>
                <a:lnTo>
                  <a:pt x="68" y="175"/>
                </a:lnTo>
                <a:lnTo>
                  <a:pt x="68" y="175"/>
                </a:lnTo>
                <a:lnTo>
                  <a:pt x="68" y="175"/>
                </a:lnTo>
                <a:lnTo>
                  <a:pt x="68" y="175"/>
                </a:lnTo>
                <a:lnTo>
                  <a:pt x="68" y="175"/>
                </a:lnTo>
                <a:lnTo>
                  <a:pt x="68" y="174"/>
                </a:lnTo>
                <a:lnTo>
                  <a:pt x="68" y="174"/>
                </a:lnTo>
                <a:lnTo>
                  <a:pt x="68" y="174"/>
                </a:lnTo>
                <a:lnTo>
                  <a:pt x="68" y="174"/>
                </a:lnTo>
                <a:lnTo>
                  <a:pt x="68" y="174"/>
                </a:lnTo>
                <a:lnTo>
                  <a:pt x="68" y="174"/>
                </a:lnTo>
                <a:lnTo>
                  <a:pt x="68" y="173"/>
                </a:lnTo>
                <a:lnTo>
                  <a:pt x="68" y="173"/>
                </a:lnTo>
                <a:lnTo>
                  <a:pt x="68" y="173"/>
                </a:lnTo>
                <a:lnTo>
                  <a:pt x="68" y="173"/>
                </a:lnTo>
                <a:lnTo>
                  <a:pt x="68" y="173"/>
                </a:lnTo>
                <a:lnTo>
                  <a:pt x="68" y="173"/>
                </a:lnTo>
                <a:lnTo>
                  <a:pt x="68" y="171"/>
                </a:lnTo>
                <a:lnTo>
                  <a:pt x="68" y="171"/>
                </a:lnTo>
                <a:lnTo>
                  <a:pt x="68" y="171"/>
                </a:lnTo>
                <a:lnTo>
                  <a:pt x="68" y="171"/>
                </a:lnTo>
                <a:lnTo>
                  <a:pt x="68" y="171"/>
                </a:lnTo>
                <a:lnTo>
                  <a:pt x="68" y="171"/>
                </a:lnTo>
                <a:lnTo>
                  <a:pt x="68" y="170"/>
                </a:lnTo>
                <a:lnTo>
                  <a:pt x="68" y="170"/>
                </a:lnTo>
                <a:lnTo>
                  <a:pt x="68" y="170"/>
                </a:lnTo>
                <a:lnTo>
                  <a:pt x="68" y="170"/>
                </a:lnTo>
                <a:lnTo>
                  <a:pt x="68" y="170"/>
                </a:lnTo>
                <a:lnTo>
                  <a:pt x="68" y="170"/>
                </a:lnTo>
                <a:lnTo>
                  <a:pt x="68" y="169"/>
                </a:lnTo>
                <a:lnTo>
                  <a:pt x="68" y="169"/>
                </a:lnTo>
                <a:lnTo>
                  <a:pt x="68" y="169"/>
                </a:lnTo>
                <a:lnTo>
                  <a:pt x="68" y="169"/>
                </a:lnTo>
                <a:lnTo>
                  <a:pt x="68" y="169"/>
                </a:lnTo>
                <a:lnTo>
                  <a:pt x="68" y="169"/>
                </a:lnTo>
                <a:lnTo>
                  <a:pt x="68" y="168"/>
                </a:lnTo>
                <a:lnTo>
                  <a:pt x="68" y="168"/>
                </a:lnTo>
                <a:lnTo>
                  <a:pt x="68" y="168"/>
                </a:lnTo>
                <a:lnTo>
                  <a:pt x="68" y="168"/>
                </a:lnTo>
                <a:lnTo>
                  <a:pt x="68" y="168"/>
                </a:lnTo>
                <a:lnTo>
                  <a:pt x="68" y="168"/>
                </a:lnTo>
                <a:lnTo>
                  <a:pt x="68" y="167"/>
                </a:lnTo>
                <a:lnTo>
                  <a:pt x="68" y="167"/>
                </a:lnTo>
                <a:lnTo>
                  <a:pt x="68" y="167"/>
                </a:lnTo>
                <a:lnTo>
                  <a:pt x="68" y="167"/>
                </a:lnTo>
                <a:lnTo>
                  <a:pt x="68" y="167"/>
                </a:lnTo>
                <a:lnTo>
                  <a:pt x="68" y="167"/>
                </a:lnTo>
                <a:lnTo>
                  <a:pt x="68" y="166"/>
                </a:lnTo>
                <a:lnTo>
                  <a:pt x="67" y="166"/>
                </a:lnTo>
                <a:lnTo>
                  <a:pt x="67" y="166"/>
                </a:lnTo>
                <a:lnTo>
                  <a:pt x="67" y="166"/>
                </a:lnTo>
                <a:lnTo>
                  <a:pt x="67" y="166"/>
                </a:lnTo>
                <a:lnTo>
                  <a:pt x="67" y="166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4"/>
                </a:lnTo>
                <a:lnTo>
                  <a:pt x="67" y="164"/>
                </a:lnTo>
                <a:lnTo>
                  <a:pt x="67" y="164"/>
                </a:lnTo>
                <a:lnTo>
                  <a:pt x="67" y="164"/>
                </a:lnTo>
                <a:lnTo>
                  <a:pt x="67" y="164"/>
                </a:lnTo>
                <a:lnTo>
                  <a:pt x="67" y="164"/>
                </a:lnTo>
                <a:lnTo>
                  <a:pt x="67" y="162"/>
                </a:lnTo>
                <a:lnTo>
                  <a:pt x="67" y="162"/>
                </a:lnTo>
                <a:lnTo>
                  <a:pt x="67" y="162"/>
                </a:lnTo>
                <a:lnTo>
                  <a:pt x="66" y="162"/>
                </a:lnTo>
                <a:lnTo>
                  <a:pt x="66" y="162"/>
                </a:lnTo>
                <a:lnTo>
                  <a:pt x="66" y="162"/>
                </a:lnTo>
                <a:lnTo>
                  <a:pt x="66" y="162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0"/>
                </a:lnTo>
                <a:lnTo>
                  <a:pt x="66" y="160"/>
                </a:lnTo>
                <a:lnTo>
                  <a:pt x="66" y="160"/>
                </a:lnTo>
                <a:lnTo>
                  <a:pt x="66" y="160"/>
                </a:lnTo>
                <a:lnTo>
                  <a:pt x="64" y="160"/>
                </a:lnTo>
                <a:lnTo>
                  <a:pt x="64" y="160"/>
                </a:lnTo>
                <a:lnTo>
                  <a:pt x="64" y="160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8"/>
                </a:lnTo>
                <a:lnTo>
                  <a:pt x="64" y="158"/>
                </a:lnTo>
                <a:lnTo>
                  <a:pt x="64" y="158"/>
                </a:lnTo>
                <a:lnTo>
                  <a:pt x="63" y="158"/>
                </a:lnTo>
                <a:lnTo>
                  <a:pt x="63" y="158"/>
                </a:lnTo>
                <a:lnTo>
                  <a:pt x="63" y="158"/>
                </a:lnTo>
                <a:lnTo>
                  <a:pt x="63" y="158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5"/>
                </a:lnTo>
                <a:lnTo>
                  <a:pt x="62" y="155"/>
                </a:lnTo>
                <a:lnTo>
                  <a:pt x="62" y="155"/>
                </a:lnTo>
                <a:lnTo>
                  <a:pt x="61" y="155"/>
                </a:lnTo>
                <a:lnTo>
                  <a:pt x="61" y="155"/>
                </a:lnTo>
                <a:lnTo>
                  <a:pt x="61" y="155"/>
                </a:lnTo>
                <a:lnTo>
                  <a:pt x="61" y="155"/>
                </a:lnTo>
                <a:lnTo>
                  <a:pt x="61" y="155"/>
                </a:lnTo>
                <a:lnTo>
                  <a:pt x="61" y="153"/>
                </a:lnTo>
                <a:lnTo>
                  <a:pt x="61" y="153"/>
                </a:lnTo>
                <a:lnTo>
                  <a:pt x="61" y="153"/>
                </a:lnTo>
                <a:lnTo>
                  <a:pt x="61" y="153"/>
                </a:lnTo>
                <a:lnTo>
                  <a:pt x="60" y="153"/>
                </a:lnTo>
                <a:lnTo>
                  <a:pt x="60" y="153"/>
                </a:lnTo>
                <a:lnTo>
                  <a:pt x="60" y="153"/>
                </a:lnTo>
                <a:lnTo>
                  <a:pt x="60" y="153"/>
                </a:lnTo>
                <a:lnTo>
                  <a:pt x="60" y="152"/>
                </a:lnTo>
                <a:lnTo>
                  <a:pt x="60" y="152"/>
                </a:lnTo>
                <a:lnTo>
                  <a:pt x="60" y="152"/>
                </a:lnTo>
                <a:lnTo>
                  <a:pt x="60" y="152"/>
                </a:lnTo>
                <a:lnTo>
                  <a:pt x="60" y="152"/>
                </a:lnTo>
                <a:lnTo>
                  <a:pt x="60" y="152"/>
                </a:lnTo>
                <a:lnTo>
                  <a:pt x="59" y="152"/>
                </a:lnTo>
                <a:lnTo>
                  <a:pt x="59" y="152"/>
                </a:lnTo>
                <a:lnTo>
                  <a:pt x="59" y="152"/>
                </a:lnTo>
                <a:lnTo>
                  <a:pt x="59" y="151"/>
                </a:lnTo>
                <a:lnTo>
                  <a:pt x="59" y="151"/>
                </a:lnTo>
                <a:lnTo>
                  <a:pt x="59" y="151"/>
                </a:lnTo>
                <a:lnTo>
                  <a:pt x="59" y="151"/>
                </a:lnTo>
                <a:lnTo>
                  <a:pt x="59" y="151"/>
                </a:lnTo>
                <a:lnTo>
                  <a:pt x="58" y="151"/>
                </a:lnTo>
                <a:lnTo>
                  <a:pt x="58" y="151"/>
                </a:lnTo>
                <a:lnTo>
                  <a:pt x="58" y="151"/>
                </a:lnTo>
                <a:lnTo>
                  <a:pt x="58" y="151"/>
                </a:lnTo>
                <a:lnTo>
                  <a:pt x="58" y="151"/>
                </a:lnTo>
                <a:lnTo>
                  <a:pt x="58" y="150"/>
                </a:lnTo>
                <a:lnTo>
                  <a:pt x="58" y="150"/>
                </a:lnTo>
                <a:lnTo>
                  <a:pt x="58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4" y="149"/>
                </a:lnTo>
                <a:lnTo>
                  <a:pt x="54" y="149"/>
                </a:lnTo>
                <a:lnTo>
                  <a:pt x="54" y="148"/>
                </a:lnTo>
                <a:lnTo>
                  <a:pt x="54" y="148"/>
                </a:lnTo>
                <a:lnTo>
                  <a:pt x="54" y="148"/>
                </a:lnTo>
                <a:lnTo>
                  <a:pt x="54" y="148"/>
                </a:lnTo>
                <a:lnTo>
                  <a:pt x="54" y="148"/>
                </a:lnTo>
                <a:lnTo>
                  <a:pt x="54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49" y="146"/>
                </a:lnTo>
                <a:lnTo>
                  <a:pt x="49" y="146"/>
                </a:lnTo>
                <a:lnTo>
                  <a:pt x="49" y="146"/>
                </a:lnTo>
                <a:lnTo>
                  <a:pt x="49" y="146"/>
                </a:lnTo>
                <a:lnTo>
                  <a:pt x="49" y="146"/>
                </a:lnTo>
                <a:lnTo>
                  <a:pt x="49" y="146"/>
                </a:lnTo>
                <a:lnTo>
                  <a:pt x="48" y="146"/>
                </a:lnTo>
                <a:lnTo>
                  <a:pt x="48" y="146"/>
                </a:lnTo>
                <a:lnTo>
                  <a:pt x="48" y="146"/>
                </a:lnTo>
                <a:lnTo>
                  <a:pt x="48" y="144"/>
                </a:lnTo>
                <a:lnTo>
                  <a:pt x="48" y="144"/>
                </a:lnTo>
                <a:lnTo>
                  <a:pt x="48" y="144"/>
                </a:lnTo>
                <a:lnTo>
                  <a:pt x="48" y="144"/>
                </a:lnTo>
                <a:lnTo>
                  <a:pt x="46" y="144"/>
                </a:lnTo>
                <a:lnTo>
                  <a:pt x="46" y="144"/>
                </a:lnTo>
                <a:lnTo>
                  <a:pt x="46" y="144"/>
                </a:lnTo>
                <a:lnTo>
                  <a:pt x="46" y="144"/>
                </a:lnTo>
                <a:lnTo>
                  <a:pt x="46" y="144"/>
                </a:lnTo>
                <a:lnTo>
                  <a:pt x="46" y="144"/>
                </a:lnTo>
                <a:lnTo>
                  <a:pt x="45" y="144"/>
                </a:lnTo>
                <a:lnTo>
                  <a:pt x="45" y="144"/>
                </a:lnTo>
                <a:lnTo>
                  <a:pt x="45" y="144"/>
                </a:lnTo>
                <a:lnTo>
                  <a:pt x="45" y="144"/>
                </a:lnTo>
                <a:lnTo>
                  <a:pt x="45" y="144"/>
                </a:lnTo>
                <a:lnTo>
                  <a:pt x="45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3" y="144"/>
                </a:lnTo>
                <a:lnTo>
                  <a:pt x="43" y="144"/>
                </a:lnTo>
                <a:lnTo>
                  <a:pt x="43" y="144"/>
                </a:lnTo>
                <a:lnTo>
                  <a:pt x="43" y="143"/>
                </a:lnTo>
                <a:lnTo>
                  <a:pt x="43" y="143"/>
                </a:lnTo>
                <a:lnTo>
                  <a:pt x="43" y="143"/>
                </a:lnTo>
                <a:lnTo>
                  <a:pt x="42" y="143"/>
                </a:lnTo>
                <a:lnTo>
                  <a:pt x="42" y="143"/>
                </a:lnTo>
                <a:lnTo>
                  <a:pt x="42" y="143"/>
                </a:lnTo>
                <a:lnTo>
                  <a:pt x="42" y="143"/>
                </a:lnTo>
                <a:lnTo>
                  <a:pt x="42" y="143"/>
                </a:lnTo>
                <a:lnTo>
                  <a:pt x="42" y="143"/>
                </a:lnTo>
                <a:lnTo>
                  <a:pt x="41" y="143"/>
                </a:lnTo>
                <a:lnTo>
                  <a:pt x="41" y="143"/>
                </a:lnTo>
                <a:lnTo>
                  <a:pt x="41" y="143"/>
                </a:lnTo>
                <a:lnTo>
                  <a:pt x="41" y="143"/>
                </a:lnTo>
                <a:lnTo>
                  <a:pt x="41" y="143"/>
                </a:lnTo>
                <a:lnTo>
                  <a:pt x="41" y="143"/>
                </a:lnTo>
                <a:lnTo>
                  <a:pt x="40" y="143"/>
                </a:lnTo>
                <a:lnTo>
                  <a:pt x="40" y="143"/>
                </a:lnTo>
                <a:lnTo>
                  <a:pt x="40" y="143"/>
                </a:lnTo>
                <a:lnTo>
                  <a:pt x="40" y="143"/>
                </a:lnTo>
                <a:lnTo>
                  <a:pt x="40" y="143"/>
                </a:lnTo>
                <a:lnTo>
                  <a:pt x="40" y="143"/>
                </a:lnTo>
                <a:lnTo>
                  <a:pt x="39" y="143"/>
                </a:lnTo>
                <a:lnTo>
                  <a:pt x="39" y="143"/>
                </a:lnTo>
                <a:lnTo>
                  <a:pt x="39" y="143"/>
                </a:lnTo>
                <a:lnTo>
                  <a:pt x="39" y="143"/>
                </a:lnTo>
                <a:lnTo>
                  <a:pt x="39" y="143"/>
                </a:lnTo>
                <a:lnTo>
                  <a:pt x="39" y="143"/>
                </a:lnTo>
                <a:lnTo>
                  <a:pt x="37" y="143"/>
                </a:lnTo>
                <a:lnTo>
                  <a:pt x="37" y="143"/>
                </a:lnTo>
                <a:lnTo>
                  <a:pt x="37" y="143"/>
                </a:lnTo>
                <a:lnTo>
                  <a:pt x="37" y="143"/>
                </a:lnTo>
                <a:lnTo>
                  <a:pt x="37" y="143"/>
                </a:lnTo>
                <a:lnTo>
                  <a:pt x="37" y="143"/>
                </a:lnTo>
                <a:lnTo>
                  <a:pt x="36" y="143"/>
                </a:lnTo>
                <a:lnTo>
                  <a:pt x="36" y="143"/>
                </a:lnTo>
                <a:lnTo>
                  <a:pt x="36" y="143"/>
                </a:lnTo>
                <a:lnTo>
                  <a:pt x="36" y="143"/>
                </a:lnTo>
                <a:lnTo>
                  <a:pt x="36" y="143"/>
                </a:lnTo>
                <a:lnTo>
                  <a:pt x="36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4" y="143"/>
                </a:lnTo>
                <a:lnTo>
                  <a:pt x="34" y="143"/>
                </a:lnTo>
                <a:lnTo>
                  <a:pt x="34" y="143"/>
                </a:lnTo>
                <a:lnTo>
                  <a:pt x="34" y="143"/>
                </a:lnTo>
                <a:lnTo>
                  <a:pt x="34" y="144"/>
                </a:lnTo>
                <a:lnTo>
                  <a:pt x="34" y="144"/>
                </a:lnTo>
                <a:lnTo>
                  <a:pt x="33" y="144"/>
                </a:lnTo>
                <a:lnTo>
                  <a:pt x="33" y="144"/>
                </a:lnTo>
                <a:lnTo>
                  <a:pt x="33" y="144"/>
                </a:lnTo>
                <a:lnTo>
                  <a:pt x="33" y="144"/>
                </a:lnTo>
                <a:lnTo>
                  <a:pt x="33" y="144"/>
                </a:lnTo>
                <a:lnTo>
                  <a:pt x="33" y="144"/>
                </a:lnTo>
                <a:lnTo>
                  <a:pt x="32" y="144"/>
                </a:lnTo>
                <a:lnTo>
                  <a:pt x="32" y="144"/>
                </a:lnTo>
                <a:lnTo>
                  <a:pt x="32" y="144"/>
                </a:lnTo>
                <a:lnTo>
                  <a:pt x="32" y="144"/>
                </a:lnTo>
                <a:lnTo>
                  <a:pt x="32" y="144"/>
                </a:lnTo>
                <a:lnTo>
                  <a:pt x="32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0" y="144"/>
                </a:lnTo>
                <a:lnTo>
                  <a:pt x="30" y="144"/>
                </a:lnTo>
                <a:lnTo>
                  <a:pt x="30" y="144"/>
                </a:lnTo>
                <a:lnTo>
                  <a:pt x="30" y="144"/>
                </a:lnTo>
                <a:lnTo>
                  <a:pt x="30" y="144"/>
                </a:lnTo>
                <a:lnTo>
                  <a:pt x="30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6" y="146"/>
                </a:lnTo>
                <a:lnTo>
                  <a:pt x="26" y="146"/>
                </a:lnTo>
                <a:lnTo>
                  <a:pt x="26" y="146"/>
                </a:lnTo>
                <a:lnTo>
                  <a:pt x="26" y="147"/>
                </a:lnTo>
                <a:lnTo>
                  <a:pt x="26" y="147"/>
                </a:lnTo>
                <a:lnTo>
                  <a:pt x="26" y="147"/>
                </a:lnTo>
                <a:lnTo>
                  <a:pt x="26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4" y="147"/>
                </a:lnTo>
                <a:lnTo>
                  <a:pt x="24" y="147"/>
                </a:lnTo>
                <a:lnTo>
                  <a:pt x="24" y="147"/>
                </a:lnTo>
                <a:lnTo>
                  <a:pt x="24" y="148"/>
                </a:lnTo>
                <a:lnTo>
                  <a:pt x="24" y="148"/>
                </a:lnTo>
                <a:lnTo>
                  <a:pt x="24" y="148"/>
                </a:lnTo>
                <a:lnTo>
                  <a:pt x="24" y="148"/>
                </a:lnTo>
                <a:lnTo>
                  <a:pt x="24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1" y="149"/>
                </a:lnTo>
                <a:lnTo>
                  <a:pt x="21" y="149"/>
                </a:lnTo>
                <a:lnTo>
                  <a:pt x="21" y="149"/>
                </a:lnTo>
                <a:lnTo>
                  <a:pt x="21" y="150"/>
                </a:lnTo>
                <a:lnTo>
                  <a:pt x="21" y="150"/>
                </a:lnTo>
                <a:lnTo>
                  <a:pt x="21" y="150"/>
                </a:lnTo>
                <a:lnTo>
                  <a:pt x="21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1"/>
                </a:lnTo>
                <a:lnTo>
                  <a:pt x="19" y="151"/>
                </a:lnTo>
                <a:lnTo>
                  <a:pt x="19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5"/>
                </a:lnTo>
                <a:lnTo>
                  <a:pt x="16" y="155"/>
                </a:lnTo>
                <a:lnTo>
                  <a:pt x="16" y="155"/>
                </a:lnTo>
                <a:lnTo>
                  <a:pt x="15" y="155"/>
                </a:lnTo>
                <a:lnTo>
                  <a:pt x="15" y="155"/>
                </a:lnTo>
                <a:lnTo>
                  <a:pt x="15" y="155"/>
                </a:lnTo>
                <a:lnTo>
                  <a:pt x="15" y="155"/>
                </a:lnTo>
                <a:lnTo>
                  <a:pt x="15" y="155"/>
                </a:lnTo>
                <a:lnTo>
                  <a:pt x="15" y="156"/>
                </a:lnTo>
                <a:lnTo>
                  <a:pt x="15" y="156"/>
                </a:lnTo>
                <a:lnTo>
                  <a:pt x="15" y="156"/>
                </a:lnTo>
                <a:lnTo>
                  <a:pt x="15" y="156"/>
                </a:lnTo>
                <a:lnTo>
                  <a:pt x="15" y="156"/>
                </a:lnTo>
                <a:lnTo>
                  <a:pt x="14" y="156"/>
                </a:lnTo>
                <a:lnTo>
                  <a:pt x="14" y="156"/>
                </a:lnTo>
                <a:lnTo>
                  <a:pt x="14" y="156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9"/>
                </a:lnTo>
                <a:lnTo>
                  <a:pt x="13" y="159"/>
                </a:lnTo>
                <a:lnTo>
                  <a:pt x="13" y="159"/>
                </a:lnTo>
                <a:lnTo>
                  <a:pt x="13" y="159"/>
                </a:lnTo>
                <a:lnTo>
                  <a:pt x="13" y="159"/>
                </a:lnTo>
                <a:lnTo>
                  <a:pt x="13" y="159"/>
                </a:lnTo>
                <a:lnTo>
                  <a:pt x="12" y="159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5"/>
                </a:lnTo>
                <a:lnTo>
                  <a:pt x="10" y="165"/>
                </a:lnTo>
                <a:lnTo>
                  <a:pt x="10" y="165"/>
                </a:lnTo>
                <a:lnTo>
                  <a:pt x="10" y="165"/>
                </a:lnTo>
                <a:lnTo>
                  <a:pt x="10" y="165"/>
                </a:lnTo>
                <a:lnTo>
                  <a:pt x="10" y="165"/>
                </a:lnTo>
                <a:lnTo>
                  <a:pt x="9" y="165"/>
                </a:lnTo>
                <a:lnTo>
                  <a:pt x="9" y="166"/>
                </a:lnTo>
                <a:lnTo>
                  <a:pt x="9" y="166"/>
                </a:lnTo>
                <a:lnTo>
                  <a:pt x="9" y="166"/>
                </a:lnTo>
                <a:lnTo>
                  <a:pt x="9" y="166"/>
                </a:lnTo>
                <a:lnTo>
                  <a:pt x="9" y="166"/>
                </a:lnTo>
                <a:lnTo>
                  <a:pt x="9" y="166"/>
                </a:lnTo>
                <a:lnTo>
                  <a:pt x="9" y="167"/>
                </a:lnTo>
                <a:lnTo>
                  <a:pt x="9" y="167"/>
                </a:lnTo>
                <a:lnTo>
                  <a:pt x="9" y="167"/>
                </a:lnTo>
                <a:lnTo>
                  <a:pt x="9" y="167"/>
                </a:lnTo>
                <a:lnTo>
                  <a:pt x="9" y="167"/>
                </a:lnTo>
                <a:lnTo>
                  <a:pt x="9" y="167"/>
                </a:lnTo>
                <a:lnTo>
                  <a:pt x="9" y="168"/>
                </a:lnTo>
                <a:lnTo>
                  <a:pt x="9" y="168"/>
                </a:lnTo>
                <a:lnTo>
                  <a:pt x="9" y="168"/>
                </a:lnTo>
                <a:lnTo>
                  <a:pt x="9" y="168"/>
                </a:lnTo>
                <a:lnTo>
                  <a:pt x="9" y="168"/>
                </a:lnTo>
                <a:lnTo>
                  <a:pt x="9" y="168"/>
                </a:lnTo>
                <a:lnTo>
                  <a:pt x="9" y="169"/>
                </a:lnTo>
                <a:lnTo>
                  <a:pt x="9" y="169"/>
                </a:lnTo>
                <a:lnTo>
                  <a:pt x="9" y="169"/>
                </a:lnTo>
                <a:lnTo>
                  <a:pt x="9" y="169"/>
                </a:lnTo>
                <a:lnTo>
                  <a:pt x="9" y="169"/>
                </a:lnTo>
                <a:lnTo>
                  <a:pt x="9" y="169"/>
                </a:lnTo>
                <a:lnTo>
                  <a:pt x="9" y="170"/>
                </a:lnTo>
                <a:lnTo>
                  <a:pt x="9" y="170"/>
                </a:lnTo>
                <a:lnTo>
                  <a:pt x="9" y="170"/>
                </a:lnTo>
                <a:lnTo>
                  <a:pt x="9" y="170"/>
                </a:lnTo>
                <a:lnTo>
                  <a:pt x="9" y="170"/>
                </a:lnTo>
                <a:lnTo>
                  <a:pt x="9" y="170"/>
                </a:lnTo>
                <a:lnTo>
                  <a:pt x="9" y="171"/>
                </a:lnTo>
                <a:lnTo>
                  <a:pt x="9" y="171"/>
                </a:lnTo>
                <a:lnTo>
                  <a:pt x="9" y="171"/>
                </a:lnTo>
                <a:lnTo>
                  <a:pt x="9" y="171"/>
                </a:lnTo>
                <a:lnTo>
                  <a:pt x="9" y="171"/>
                </a:lnTo>
                <a:lnTo>
                  <a:pt x="9" y="171"/>
                </a:lnTo>
                <a:lnTo>
                  <a:pt x="9" y="173"/>
                </a:lnTo>
                <a:lnTo>
                  <a:pt x="9" y="173"/>
                </a:lnTo>
                <a:lnTo>
                  <a:pt x="9" y="173"/>
                </a:lnTo>
                <a:lnTo>
                  <a:pt x="9" y="173"/>
                </a:lnTo>
                <a:lnTo>
                  <a:pt x="9" y="173"/>
                </a:lnTo>
                <a:lnTo>
                  <a:pt x="9" y="173"/>
                </a:lnTo>
                <a:lnTo>
                  <a:pt x="9" y="174"/>
                </a:lnTo>
                <a:lnTo>
                  <a:pt x="9" y="174"/>
                </a:lnTo>
                <a:lnTo>
                  <a:pt x="9" y="174"/>
                </a:lnTo>
                <a:lnTo>
                  <a:pt x="9" y="174"/>
                </a:lnTo>
                <a:lnTo>
                  <a:pt x="9" y="174"/>
                </a:lnTo>
                <a:lnTo>
                  <a:pt x="9" y="174"/>
                </a:lnTo>
                <a:lnTo>
                  <a:pt x="9" y="175"/>
                </a:lnTo>
                <a:lnTo>
                  <a:pt x="9" y="175"/>
                </a:lnTo>
                <a:lnTo>
                  <a:pt x="9" y="175"/>
                </a:lnTo>
                <a:lnTo>
                  <a:pt x="9" y="175"/>
                </a:lnTo>
                <a:lnTo>
                  <a:pt x="9" y="175"/>
                </a:lnTo>
                <a:lnTo>
                  <a:pt x="9" y="175"/>
                </a:lnTo>
                <a:lnTo>
                  <a:pt x="9" y="176"/>
                </a:lnTo>
                <a:lnTo>
                  <a:pt x="9" y="176"/>
                </a:lnTo>
                <a:lnTo>
                  <a:pt x="9" y="176"/>
                </a:lnTo>
                <a:lnTo>
                  <a:pt x="9" y="176"/>
                </a:lnTo>
                <a:lnTo>
                  <a:pt x="9" y="176"/>
                </a:lnTo>
                <a:lnTo>
                  <a:pt x="9" y="176"/>
                </a:lnTo>
                <a:lnTo>
                  <a:pt x="9" y="177"/>
                </a:lnTo>
                <a:lnTo>
                  <a:pt x="9" y="177"/>
                </a:lnTo>
                <a:lnTo>
                  <a:pt x="9" y="177"/>
                </a:lnTo>
                <a:lnTo>
                  <a:pt x="9" y="177"/>
                </a:lnTo>
                <a:lnTo>
                  <a:pt x="9" y="177"/>
                </a:lnTo>
                <a:lnTo>
                  <a:pt x="9" y="177"/>
                </a:lnTo>
                <a:lnTo>
                  <a:pt x="9" y="178"/>
                </a:lnTo>
                <a:lnTo>
                  <a:pt x="9" y="178"/>
                </a:lnTo>
                <a:lnTo>
                  <a:pt x="9" y="178"/>
                </a:lnTo>
                <a:lnTo>
                  <a:pt x="9" y="178"/>
                </a:lnTo>
                <a:lnTo>
                  <a:pt x="9" y="178"/>
                </a:lnTo>
                <a:lnTo>
                  <a:pt x="9" y="178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81"/>
                </a:lnTo>
                <a:lnTo>
                  <a:pt x="9" y="181"/>
                </a:lnTo>
                <a:lnTo>
                  <a:pt x="9" y="181"/>
                </a:lnTo>
                <a:lnTo>
                  <a:pt x="9" y="181"/>
                </a:lnTo>
                <a:lnTo>
                  <a:pt x="9" y="181"/>
                </a:lnTo>
                <a:lnTo>
                  <a:pt x="9" y="181"/>
                </a:lnTo>
                <a:lnTo>
                  <a:pt x="9" y="182"/>
                </a:lnTo>
                <a:lnTo>
                  <a:pt x="10" y="182"/>
                </a:lnTo>
                <a:lnTo>
                  <a:pt x="10" y="182"/>
                </a:lnTo>
                <a:lnTo>
                  <a:pt x="10" y="182"/>
                </a:lnTo>
                <a:lnTo>
                  <a:pt x="10" y="182"/>
                </a:lnTo>
                <a:lnTo>
                  <a:pt x="10" y="182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2" y="185"/>
                </a:lnTo>
                <a:lnTo>
                  <a:pt x="12" y="185"/>
                </a:lnTo>
                <a:lnTo>
                  <a:pt x="12" y="185"/>
                </a:lnTo>
                <a:lnTo>
                  <a:pt x="12" y="185"/>
                </a:lnTo>
                <a:lnTo>
                  <a:pt x="12" y="185"/>
                </a:lnTo>
                <a:lnTo>
                  <a:pt x="12" y="185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7"/>
                </a:lnTo>
                <a:lnTo>
                  <a:pt x="12" y="187"/>
                </a:lnTo>
                <a:lnTo>
                  <a:pt x="13" y="187"/>
                </a:lnTo>
                <a:lnTo>
                  <a:pt x="13" y="187"/>
                </a:lnTo>
                <a:lnTo>
                  <a:pt x="13" y="187"/>
                </a:lnTo>
                <a:lnTo>
                  <a:pt x="13" y="187"/>
                </a:lnTo>
                <a:lnTo>
                  <a:pt x="13" y="187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1"/>
                </a:lnTo>
                <a:lnTo>
                  <a:pt x="14" y="191"/>
                </a:lnTo>
                <a:lnTo>
                  <a:pt x="14" y="191"/>
                </a:lnTo>
                <a:lnTo>
                  <a:pt x="14" y="191"/>
                </a:lnTo>
                <a:lnTo>
                  <a:pt x="15" y="191"/>
                </a:lnTo>
                <a:lnTo>
                  <a:pt x="15" y="191"/>
                </a:lnTo>
                <a:lnTo>
                  <a:pt x="15" y="191"/>
                </a:lnTo>
                <a:lnTo>
                  <a:pt x="15" y="191"/>
                </a:lnTo>
                <a:lnTo>
                  <a:pt x="15" y="192"/>
                </a:lnTo>
                <a:lnTo>
                  <a:pt x="15" y="192"/>
                </a:lnTo>
                <a:lnTo>
                  <a:pt x="15" y="192"/>
                </a:lnTo>
                <a:lnTo>
                  <a:pt x="15" y="192"/>
                </a:lnTo>
                <a:lnTo>
                  <a:pt x="15" y="192"/>
                </a:lnTo>
                <a:lnTo>
                  <a:pt x="15" y="192"/>
                </a:lnTo>
                <a:lnTo>
                  <a:pt x="16" y="192"/>
                </a:lnTo>
                <a:lnTo>
                  <a:pt x="16" y="192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7" y="193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9" y="195"/>
                </a:lnTo>
                <a:lnTo>
                  <a:pt x="19" y="195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21" y="196"/>
                </a:lnTo>
                <a:lnTo>
                  <a:pt x="21" y="196"/>
                </a:lnTo>
                <a:lnTo>
                  <a:pt x="21" y="196"/>
                </a:lnTo>
                <a:lnTo>
                  <a:pt x="21" y="197"/>
                </a:lnTo>
                <a:lnTo>
                  <a:pt x="21" y="197"/>
                </a:lnTo>
                <a:lnTo>
                  <a:pt x="21" y="197"/>
                </a:lnTo>
                <a:lnTo>
                  <a:pt x="21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200"/>
                </a:lnTo>
                <a:lnTo>
                  <a:pt x="24" y="200"/>
                </a:lnTo>
                <a:lnTo>
                  <a:pt x="24" y="200"/>
                </a:lnTo>
                <a:lnTo>
                  <a:pt x="24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6" y="200"/>
                </a:lnTo>
                <a:lnTo>
                  <a:pt x="26" y="200"/>
                </a:lnTo>
                <a:lnTo>
                  <a:pt x="26" y="201"/>
                </a:lnTo>
                <a:lnTo>
                  <a:pt x="26" y="201"/>
                </a:lnTo>
                <a:lnTo>
                  <a:pt x="26" y="201"/>
                </a:lnTo>
                <a:lnTo>
                  <a:pt x="26" y="201"/>
                </a:lnTo>
                <a:lnTo>
                  <a:pt x="26" y="201"/>
                </a:lnTo>
                <a:lnTo>
                  <a:pt x="27" y="201"/>
                </a:lnTo>
                <a:lnTo>
                  <a:pt x="27" y="201"/>
                </a:lnTo>
                <a:lnTo>
                  <a:pt x="27" y="201"/>
                </a:lnTo>
                <a:lnTo>
                  <a:pt x="27" y="201"/>
                </a:lnTo>
                <a:lnTo>
                  <a:pt x="27" y="201"/>
                </a:lnTo>
                <a:lnTo>
                  <a:pt x="27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2"/>
                </a:lnTo>
                <a:lnTo>
                  <a:pt x="30" y="202"/>
                </a:lnTo>
                <a:lnTo>
                  <a:pt x="30" y="202"/>
                </a:lnTo>
                <a:lnTo>
                  <a:pt x="30" y="202"/>
                </a:lnTo>
                <a:lnTo>
                  <a:pt x="30" y="202"/>
                </a:lnTo>
                <a:lnTo>
                  <a:pt x="30" y="202"/>
                </a:lnTo>
                <a:lnTo>
                  <a:pt x="30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2" y="202"/>
                </a:lnTo>
                <a:lnTo>
                  <a:pt x="32" y="202"/>
                </a:lnTo>
                <a:lnTo>
                  <a:pt x="32" y="202"/>
                </a:lnTo>
                <a:lnTo>
                  <a:pt x="32" y="202"/>
                </a:lnTo>
                <a:lnTo>
                  <a:pt x="32" y="202"/>
                </a:lnTo>
                <a:lnTo>
                  <a:pt x="32" y="202"/>
                </a:lnTo>
                <a:lnTo>
                  <a:pt x="33" y="202"/>
                </a:lnTo>
                <a:lnTo>
                  <a:pt x="33" y="202"/>
                </a:lnTo>
                <a:lnTo>
                  <a:pt x="33" y="202"/>
                </a:lnTo>
                <a:lnTo>
                  <a:pt x="33" y="202"/>
                </a:lnTo>
                <a:lnTo>
                  <a:pt x="33" y="202"/>
                </a:lnTo>
                <a:lnTo>
                  <a:pt x="33" y="203"/>
                </a:lnTo>
                <a:lnTo>
                  <a:pt x="34" y="203"/>
                </a:lnTo>
                <a:lnTo>
                  <a:pt x="34" y="203"/>
                </a:lnTo>
                <a:lnTo>
                  <a:pt x="34" y="203"/>
                </a:lnTo>
                <a:lnTo>
                  <a:pt x="34" y="203"/>
                </a:lnTo>
                <a:lnTo>
                  <a:pt x="34" y="203"/>
                </a:lnTo>
                <a:lnTo>
                  <a:pt x="34" y="203"/>
                </a:lnTo>
                <a:lnTo>
                  <a:pt x="35" y="203"/>
                </a:lnTo>
                <a:lnTo>
                  <a:pt x="35" y="203"/>
                </a:lnTo>
                <a:lnTo>
                  <a:pt x="35" y="203"/>
                </a:lnTo>
                <a:lnTo>
                  <a:pt x="35" y="203"/>
                </a:lnTo>
                <a:lnTo>
                  <a:pt x="35" y="203"/>
                </a:lnTo>
                <a:lnTo>
                  <a:pt x="35" y="203"/>
                </a:lnTo>
                <a:lnTo>
                  <a:pt x="36" y="203"/>
                </a:lnTo>
                <a:lnTo>
                  <a:pt x="36" y="203"/>
                </a:lnTo>
                <a:lnTo>
                  <a:pt x="36" y="203"/>
                </a:lnTo>
                <a:lnTo>
                  <a:pt x="36" y="203"/>
                </a:lnTo>
                <a:lnTo>
                  <a:pt x="36" y="203"/>
                </a:lnTo>
                <a:lnTo>
                  <a:pt x="36" y="203"/>
                </a:lnTo>
                <a:lnTo>
                  <a:pt x="37" y="203"/>
                </a:lnTo>
                <a:lnTo>
                  <a:pt x="37" y="203"/>
                </a:lnTo>
                <a:lnTo>
                  <a:pt x="37" y="203"/>
                </a:lnTo>
                <a:lnTo>
                  <a:pt x="37" y="203"/>
                </a:lnTo>
                <a:lnTo>
                  <a:pt x="37" y="203"/>
                </a:lnTo>
                <a:lnTo>
                  <a:pt x="37" y="203"/>
                </a:lnTo>
                <a:lnTo>
                  <a:pt x="39" y="203"/>
                </a:lnTo>
                <a:lnTo>
                  <a:pt x="39" y="203"/>
                </a:lnTo>
                <a:lnTo>
                  <a:pt x="39" y="203"/>
                </a:lnTo>
                <a:lnTo>
                  <a:pt x="39" y="203"/>
                </a:lnTo>
                <a:close/>
                <a:moveTo>
                  <a:pt x="76" y="174"/>
                </a:moveTo>
                <a:lnTo>
                  <a:pt x="76" y="174"/>
                </a:lnTo>
                <a:lnTo>
                  <a:pt x="76" y="174"/>
                </a:lnTo>
                <a:lnTo>
                  <a:pt x="76" y="174"/>
                </a:lnTo>
                <a:lnTo>
                  <a:pt x="76" y="174"/>
                </a:lnTo>
                <a:lnTo>
                  <a:pt x="76" y="175"/>
                </a:lnTo>
                <a:lnTo>
                  <a:pt x="76" y="175"/>
                </a:lnTo>
                <a:lnTo>
                  <a:pt x="76" y="175"/>
                </a:lnTo>
                <a:lnTo>
                  <a:pt x="76" y="175"/>
                </a:lnTo>
                <a:lnTo>
                  <a:pt x="76" y="175"/>
                </a:lnTo>
                <a:lnTo>
                  <a:pt x="76" y="176"/>
                </a:lnTo>
                <a:lnTo>
                  <a:pt x="76" y="176"/>
                </a:lnTo>
                <a:lnTo>
                  <a:pt x="76" y="176"/>
                </a:lnTo>
                <a:lnTo>
                  <a:pt x="76" y="176"/>
                </a:lnTo>
                <a:lnTo>
                  <a:pt x="76" y="177"/>
                </a:lnTo>
                <a:lnTo>
                  <a:pt x="76" y="177"/>
                </a:lnTo>
                <a:lnTo>
                  <a:pt x="76" y="177"/>
                </a:lnTo>
                <a:lnTo>
                  <a:pt x="76" y="177"/>
                </a:lnTo>
                <a:lnTo>
                  <a:pt x="76" y="177"/>
                </a:lnTo>
                <a:lnTo>
                  <a:pt x="76" y="178"/>
                </a:lnTo>
                <a:lnTo>
                  <a:pt x="76" y="178"/>
                </a:lnTo>
                <a:lnTo>
                  <a:pt x="76" y="178"/>
                </a:lnTo>
                <a:lnTo>
                  <a:pt x="76" y="178"/>
                </a:lnTo>
                <a:lnTo>
                  <a:pt x="76" y="178"/>
                </a:lnTo>
                <a:lnTo>
                  <a:pt x="76" y="179"/>
                </a:lnTo>
                <a:lnTo>
                  <a:pt x="76" y="179"/>
                </a:lnTo>
                <a:lnTo>
                  <a:pt x="76" y="179"/>
                </a:lnTo>
                <a:lnTo>
                  <a:pt x="76" y="179"/>
                </a:lnTo>
                <a:lnTo>
                  <a:pt x="76" y="179"/>
                </a:lnTo>
                <a:lnTo>
                  <a:pt x="76" y="181"/>
                </a:lnTo>
                <a:lnTo>
                  <a:pt x="76" y="181"/>
                </a:lnTo>
                <a:lnTo>
                  <a:pt x="76" y="181"/>
                </a:lnTo>
                <a:lnTo>
                  <a:pt x="76" y="181"/>
                </a:lnTo>
                <a:lnTo>
                  <a:pt x="76" y="181"/>
                </a:lnTo>
                <a:lnTo>
                  <a:pt x="75" y="182"/>
                </a:lnTo>
                <a:lnTo>
                  <a:pt x="75" y="182"/>
                </a:lnTo>
                <a:lnTo>
                  <a:pt x="75" y="182"/>
                </a:lnTo>
                <a:lnTo>
                  <a:pt x="75" y="182"/>
                </a:lnTo>
                <a:lnTo>
                  <a:pt x="75" y="182"/>
                </a:lnTo>
                <a:lnTo>
                  <a:pt x="75" y="183"/>
                </a:lnTo>
                <a:lnTo>
                  <a:pt x="75" y="183"/>
                </a:lnTo>
                <a:lnTo>
                  <a:pt x="75" y="183"/>
                </a:lnTo>
                <a:lnTo>
                  <a:pt x="75" y="183"/>
                </a:lnTo>
                <a:lnTo>
                  <a:pt x="75" y="183"/>
                </a:lnTo>
                <a:lnTo>
                  <a:pt x="75" y="184"/>
                </a:lnTo>
                <a:lnTo>
                  <a:pt x="75" y="184"/>
                </a:lnTo>
                <a:lnTo>
                  <a:pt x="75" y="184"/>
                </a:lnTo>
                <a:lnTo>
                  <a:pt x="75" y="184"/>
                </a:lnTo>
                <a:lnTo>
                  <a:pt x="75" y="184"/>
                </a:lnTo>
                <a:lnTo>
                  <a:pt x="75" y="185"/>
                </a:lnTo>
                <a:lnTo>
                  <a:pt x="75" y="185"/>
                </a:lnTo>
                <a:lnTo>
                  <a:pt x="75" y="185"/>
                </a:lnTo>
                <a:lnTo>
                  <a:pt x="75" y="185"/>
                </a:lnTo>
                <a:lnTo>
                  <a:pt x="73" y="185"/>
                </a:lnTo>
                <a:lnTo>
                  <a:pt x="73" y="186"/>
                </a:lnTo>
                <a:lnTo>
                  <a:pt x="73" y="186"/>
                </a:lnTo>
                <a:lnTo>
                  <a:pt x="73" y="186"/>
                </a:lnTo>
                <a:lnTo>
                  <a:pt x="73" y="186"/>
                </a:lnTo>
                <a:lnTo>
                  <a:pt x="73" y="186"/>
                </a:lnTo>
                <a:lnTo>
                  <a:pt x="73" y="187"/>
                </a:lnTo>
                <a:lnTo>
                  <a:pt x="73" y="187"/>
                </a:lnTo>
                <a:lnTo>
                  <a:pt x="73" y="187"/>
                </a:lnTo>
                <a:lnTo>
                  <a:pt x="73" y="187"/>
                </a:lnTo>
                <a:lnTo>
                  <a:pt x="73" y="187"/>
                </a:lnTo>
                <a:lnTo>
                  <a:pt x="73" y="188"/>
                </a:lnTo>
                <a:lnTo>
                  <a:pt x="73" y="188"/>
                </a:lnTo>
                <a:lnTo>
                  <a:pt x="72" y="188"/>
                </a:lnTo>
                <a:lnTo>
                  <a:pt x="72" y="188"/>
                </a:lnTo>
                <a:lnTo>
                  <a:pt x="72" y="188"/>
                </a:lnTo>
                <a:lnTo>
                  <a:pt x="72" y="188"/>
                </a:lnTo>
                <a:lnTo>
                  <a:pt x="72" y="190"/>
                </a:lnTo>
                <a:lnTo>
                  <a:pt x="72" y="190"/>
                </a:lnTo>
                <a:lnTo>
                  <a:pt x="72" y="190"/>
                </a:lnTo>
                <a:lnTo>
                  <a:pt x="72" y="190"/>
                </a:lnTo>
                <a:lnTo>
                  <a:pt x="72" y="190"/>
                </a:lnTo>
                <a:lnTo>
                  <a:pt x="72" y="191"/>
                </a:lnTo>
                <a:lnTo>
                  <a:pt x="72" y="191"/>
                </a:lnTo>
                <a:lnTo>
                  <a:pt x="72" y="191"/>
                </a:lnTo>
                <a:lnTo>
                  <a:pt x="71" y="191"/>
                </a:lnTo>
                <a:lnTo>
                  <a:pt x="71" y="191"/>
                </a:lnTo>
                <a:lnTo>
                  <a:pt x="71" y="191"/>
                </a:lnTo>
                <a:lnTo>
                  <a:pt x="71" y="192"/>
                </a:lnTo>
                <a:lnTo>
                  <a:pt x="71" y="192"/>
                </a:lnTo>
                <a:lnTo>
                  <a:pt x="71" y="192"/>
                </a:lnTo>
                <a:lnTo>
                  <a:pt x="71" y="192"/>
                </a:lnTo>
                <a:lnTo>
                  <a:pt x="71" y="192"/>
                </a:lnTo>
                <a:lnTo>
                  <a:pt x="71" y="193"/>
                </a:lnTo>
                <a:lnTo>
                  <a:pt x="71" y="193"/>
                </a:lnTo>
                <a:lnTo>
                  <a:pt x="70" y="193"/>
                </a:lnTo>
                <a:lnTo>
                  <a:pt x="70" y="193"/>
                </a:lnTo>
                <a:lnTo>
                  <a:pt x="70" y="193"/>
                </a:lnTo>
                <a:lnTo>
                  <a:pt x="70" y="193"/>
                </a:lnTo>
                <a:lnTo>
                  <a:pt x="70" y="194"/>
                </a:lnTo>
                <a:lnTo>
                  <a:pt x="70" y="194"/>
                </a:lnTo>
                <a:lnTo>
                  <a:pt x="70" y="194"/>
                </a:lnTo>
                <a:lnTo>
                  <a:pt x="70" y="194"/>
                </a:lnTo>
                <a:lnTo>
                  <a:pt x="70" y="194"/>
                </a:lnTo>
                <a:lnTo>
                  <a:pt x="69" y="194"/>
                </a:lnTo>
                <a:lnTo>
                  <a:pt x="69" y="195"/>
                </a:lnTo>
                <a:lnTo>
                  <a:pt x="69" y="195"/>
                </a:lnTo>
                <a:lnTo>
                  <a:pt x="69" y="195"/>
                </a:lnTo>
                <a:lnTo>
                  <a:pt x="69" y="195"/>
                </a:lnTo>
                <a:lnTo>
                  <a:pt x="69" y="195"/>
                </a:lnTo>
                <a:lnTo>
                  <a:pt x="69" y="195"/>
                </a:lnTo>
                <a:lnTo>
                  <a:pt x="69" y="196"/>
                </a:lnTo>
                <a:lnTo>
                  <a:pt x="69" y="196"/>
                </a:lnTo>
                <a:lnTo>
                  <a:pt x="68" y="196"/>
                </a:lnTo>
                <a:lnTo>
                  <a:pt x="68" y="196"/>
                </a:lnTo>
                <a:lnTo>
                  <a:pt x="68" y="196"/>
                </a:lnTo>
                <a:lnTo>
                  <a:pt x="68" y="196"/>
                </a:lnTo>
                <a:lnTo>
                  <a:pt x="68" y="196"/>
                </a:lnTo>
                <a:lnTo>
                  <a:pt x="68" y="197"/>
                </a:lnTo>
                <a:lnTo>
                  <a:pt x="68" y="197"/>
                </a:lnTo>
                <a:lnTo>
                  <a:pt x="67" y="197"/>
                </a:lnTo>
                <a:lnTo>
                  <a:pt x="67" y="197"/>
                </a:lnTo>
                <a:lnTo>
                  <a:pt x="67" y="197"/>
                </a:lnTo>
                <a:lnTo>
                  <a:pt x="67" y="197"/>
                </a:lnTo>
                <a:lnTo>
                  <a:pt x="67" y="199"/>
                </a:lnTo>
                <a:lnTo>
                  <a:pt x="67" y="199"/>
                </a:lnTo>
                <a:lnTo>
                  <a:pt x="67" y="199"/>
                </a:lnTo>
                <a:lnTo>
                  <a:pt x="67" y="199"/>
                </a:lnTo>
                <a:lnTo>
                  <a:pt x="66" y="199"/>
                </a:lnTo>
                <a:lnTo>
                  <a:pt x="66" y="199"/>
                </a:lnTo>
                <a:lnTo>
                  <a:pt x="66" y="199"/>
                </a:lnTo>
                <a:lnTo>
                  <a:pt x="66" y="200"/>
                </a:lnTo>
                <a:lnTo>
                  <a:pt x="66" y="200"/>
                </a:lnTo>
                <a:lnTo>
                  <a:pt x="66" y="200"/>
                </a:lnTo>
                <a:lnTo>
                  <a:pt x="66" y="200"/>
                </a:lnTo>
                <a:lnTo>
                  <a:pt x="64" y="200"/>
                </a:lnTo>
                <a:lnTo>
                  <a:pt x="64" y="200"/>
                </a:lnTo>
                <a:lnTo>
                  <a:pt x="64" y="200"/>
                </a:lnTo>
                <a:lnTo>
                  <a:pt x="64" y="201"/>
                </a:lnTo>
                <a:lnTo>
                  <a:pt x="64" y="201"/>
                </a:lnTo>
                <a:lnTo>
                  <a:pt x="64" y="201"/>
                </a:lnTo>
                <a:lnTo>
                  <a:pt x="64" y="201"/>
                </a:lnTo>
                <a:lnTo>
                  <a:pt x="63" y="201"/>
                </a:lnTo>
                <a:lnTo>
                  <a:pt x="63" y="201"/>
                </a:lnTo>
                <a:lnTo>
                  <a:pt x="63" y="201"/>
                </a:lnTo>
                <a:lnTo>
                  <a:pt x="63" y="202"/>
                </a:lnTo>
                <a:lnTo>
                  <a:pt x="63" y="202"/>
                </a:lnTo>
                <a:lnTo>
                  <a:pt x="63" y="202"/>
                </a:lnTo>
                <a:lnTo>
                  <a:pt x="63" y="202"/>
                </a:lnTo>
                <a:lnTo>
                  <a:pt x="62" y="202"/>
                </a:lnTo>
                <a:lnTo>
                  <a:pt x="62" y="202"/>
                </a:lnTo>
                <a:lnTo>
                  <a:pt x="62" y="202"/>
                </a:lnTo>
                <a:lnTo>
                  <a:pt x="62" y="202"/>
                </a:lnTo>
                <a:lnTo>
                  <a:pt x="62" y="203"/>
                </a:lnTo>
                <a:lnTo>
                  <a:pt x="62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4"/>
                </a:lnTo>
                <a:lnTo>
                  <a:pt x="60" y="204"/>
                </a:lnTo>
                <a:lnTo>
                  <a:pt x="60" y="204"/>
                </a:lnTo>
                <a:lnTo>
                  <a:pt x="60" y="204"/>
                </a:lnTo>
                <a:lnTo>
                  <a:pt x="60" y="204"/>
                </a:lnTo>
                <a:lnTo>
                  <a:pt x="60" y="204"/>
                </a:lnTo>
                <a:lnTo>
                  <a:pt x="60" y="204"/>
                </a:lnTo>
                <a:lnTo>
                  <a:pt x="59" y="204"/>
                </a:lnTo>
                <a:lnTo>
                  <a:pt x="59" y="204"/>
                </a:lnTo>
                <a:lnTo>
                  <a:pt x="59" y="205"/>
                </a:lnTo>
                <a:lnTo>
                  <a:pt x="59" y="205"/>
                </a:lnTo>
                <a:lnTo>
                  <a:pt x="59" y="205"/>
                </a:lnTo>
                <a:lnTo>
                  <a:pt x="59" y="205"/>
                </a:lnTo>
                <a:lnTo>
                  <a:pt x="58" y="205"/>
                </a:lnTo>
                <a:lnTo>
                  <a:pt x="58" y="205"/>
                </a:lnTo>
                <a:lnTo>
                  <a:pt x="58" y="205"/>
                </a:lnTo>
                <a:lnTo>
                  <a:pt x="58" y="205"/>
                </a:lnTo>
                <a:lnTo>
                  <a:pt x="58" y="205"/>
                </a:lnTo>
                <a:lnTo>
                  <a:pt x="57" y="206"/>
                </a:lnTo>
                <a:lnTo>
                  <a:pt x="57" y="206"/>
                </a:lnTo>
                <a:lnTo>
                  <a:pt x="57" y="206"/>
                </a:lnTo>
                <a:lnTo>
                  <a:pt x="57" y="206"/>
                </a:lnTo>
                <a:lnTo>
                  <a:pt x="57" y="206"/>
                </a:lnTo>
                <a:lnTo>
                  <a:pt x="57" y="206"/>
                </a:lnTo>
                <a:lnTo>
                  <a:pt x="55" y="206"/>
                </a:lnTo>
                <a:lnTo>
                  <a:pt x="55" y="206"/>
                </a:lnTo>
                <a:lnTo>
                  <a:pt x="55" y="206"/>
                </a:lnTo>
                <a:lnTo>
                  <a:pt x="55" y="206"/>
                </a:lnTo>
                <a:lnTo>
                  <a:pt x="55" y="206"/>
                </a:lnTo>
                <a:lnTo>
                  <a:pt x="55" y="208"/>
                </a:lnTo>
                <a:lnTo>
                  <a:pt x="54" y="208"/>
                </a:lnTo>
                <a:lnTo>
                  <a:pt x="54" y="208"/>
                </a:lnTo>
                <a:lnTo>
                  <a:pt x="54" y="208"/>
                </a:lnTo>
                <a:lnTo>
                  <a:pt x="54" y="208"/>
                </a:lnTo>
                <a:lnTo>
                  <a:pt x="54" y="208"/>
                </a:lnTo>
                <a:lnTo>
                  <a:pt x="53" y="208"/>
                </a:lnTo>
                <a:lnTo>
                  <a:pt x="53" y="208"/>
                </a:lnTo>
                <a:lnTo>
                  <a:pt x="53" y="208"/>
                </a:lnTo>
                <a:lnTo>
                  <a:pt x="53" y="208"/>
                </a:lnTo>
                <a:lnTo>
                  <a:pt x="53" y="208"/>
                </a:lnTo>
                <a:lnTo>
                  <a:pt x="52" y="208"/>
                </a:lnTo>
                <a:lnTo>
                  <a:pt x="52" y="209"/>
                </a:lnTo>
                <a:lnTo>
                  <a:pt x="52" y="209"/>
                </a:lnTo>
                <a:lnTo>
                  <a:pt x="52" y="209"/>
                </a:lnTo>
                <a:lnTo>
                  <a:pt x="52" y="209"/>
                </a:lnTo>
                <a:lnTo>
                  <a:pt x="52" y="209"/>
                </a:lnTo>
                <a:lnTo>
                  <a:pt x="51" y="209"/>
                </a:lnTo>
                <a:lnTo>
                  <a:pt x="51" y="209"/>
                </a:lnTo>
                <a:lnTo>
                  <a:pt x="51" y="209"/>
                </a:lnTo>
                <a:lnTo>
                  <a:pt x="51" y="209"/>
                </a:lnTo>
                <a:lnTo>
                  <a:pt x="51" y="209"/>
                </a:lnTo>
                <a:lnTo>
                  <a:pt x="50" y="209"/>
                </a:lnTo>
                <a:lnTo>
                  <a:pt x="50" y="209"/>
                </a:lnTo>
                <a:lnTo>
                  <a:pt x="50" y="209"/>
                </a:lnTo>
                <a:lnTo>
                  <a:pt x="50" y="209"/>
                </a:lnTo>
                <a:lnTo>
                  <a:pt x="50" y="209"/>
                </a:lnTo>
                <a:lnTo>
                  <a:pt x="49" y="210"/>
                </a:lnTo>
                <a:lnTo>
                  <a:pt x="49" y="210"/>
                </a:lnTo>
                <a:lnTo>
                  <a:pt x="49" y="210"/>
                </a:lnTo>
                <a:lnTo>
                  <a:pt x="49" y="210"/>
                </a:lnTo>
                <a:lnTo>
                  <a:pt x="49" y="210"/>
                </a:lnTo>
                <a:lnTo>
                  <a:pt x="48" y="210"/>
                </a:lnTo>
                <a:lnTo>
                  <a:pt x="48" y="210"/>
                </a:lnTo>
                <a:lnTo>
                  <a:pt x="48" y="210"/>
                </a:lnTo>
                <a:lnTo>
                  <a:pt x="48" y="210"/>
                </a:lnTo>
                <a:lnTo>
                  <a:pt x="48" y="210"/>
                </a:lnTo>
                <a:lnTo>
                  <a:pt x="46" y="210"/>
                </a:lnTo>
                <a:lnTo>
                  <a:pt x="46" y="210"/>
                </a:lnTo>
                <a:lnTo>
                  <a:pt x="46" y="210"/>
                </a:lnTo>
                <a:lnTo>
                  <a:pt x="46" y="210"/>
                </a:lnTo>
                <a:lnTo>
                  <a:pt x="46" y="210"/>
                </a:lnTo>
                <a:lnTo>
                  <a:pt x="45" y="210"/>
                </a:lnTo>
                <a:lnTo>
                  <a:pt x="45" y="210"/>
                </a:lnTo>
                <a:lnTo>
                  <a:pt x="45" y="210"/>
                </a:lnTo>
                <a:lnTo>
                  <a:pt x="45" y="210"/>
                </a:lnTo>
                <a:lnTo>
                  <a:pt x="45" y="210"/>
                </a:lnTo>
                <a:lnTo>
                  <a:pt x="44" y="210"/>
                </a:lnTo>
                <a:lnTo>
                  <a:pt x="44" y="211"/>
                </a:lnTo>
                <a:lnTo>
                  <a:pt x="44" y="211"/>
                </a:lnTo>
                <a:lnTo>
                  <a:pt x="44" y="211"/>
                </a:lnTo>
                <a:lnTo>
                  <a:pt x="44" y="211"/>
                </a:lnTo>
                <a:lnTo>
                  <a:pt x="43" y="211"/>
                </a:lnTo>
                <a:lnTo>
                  <a:pt x="43" y="211"/>
                </a:lnTo>
                <a:lnTo>
                  <a:pt x="43" y="211"/>
                </a:lnTo>
                <a:lnTo>
                  <a:pt x="43" y="211"/>
                </a:lnTo>
                <a:lnTo>
                  <a:pt x="42" y="211"/>
                </a:lnTo>
                <a:lnTo>
                  <a:pt x="42" y="211"/>
                </a:lnTo>
                <a:lnTo>
                  <a:pt x="42" y="211"/>
                </a:lnTo>
                <a:lnTo>
                  <a:pt x="42" y="211"/>
                </a:lnTo>
                <a:lnTo>
                  <a:pt x="42" y="211"/>
                </a:lnTo>
                <a:lnTo>
                  <a:pt x="41" y="211"/>
                </a:lnTo>
                <a:lnTo>
                  <a:pt x="41" y="211"/>
                </a:lnTo>
                <a:lnTo>
                  <a:pt x="41" y="211"/>
                </a:lnTo>
                <a:lnTo>
                  <a:pt x="41" y="211"/>
                </a:lnTo>
                <a:lnTo>
                  <a:pt x="41" y="211"/>
                </a:lnTo>
                <a:lnTo>
                  <a:pt x="40" y="211"/>
                </a:lnTo>
                <a:lnTo>
                  <a:pt x="40" y="211"/>
                </a:lnTo>
                <a:lnTo>
                  <a:pt x="40" y="211"/>
                </a:lnTo>
                <a:lnTo>
                  <a:pt x="40" y="211"/>
                </a:lnTo>
                <a:lnTo>
                  <a:pt x="40" y="211"/>
                </a:lnTo>
                <a:lnTo>
                  <a:pt x="39" y="211"/>
                </a:lnTo>
                <a:lnTo>
                  <a:pt x="39" y="211"/>
                </a:lnTo>
                <a:lnTo>
                  <a:pt x="39" y="211"/>
                </a:lnTo>
                <a:lnTo>
                  <a:pt x="39" y="211"/>
                </a:lnTo>
                <a:lnTo>
                  <a:pt x="37" y="211"/>
                </a:lnTo>
                <a:lnTo>
                  <a:pt x="37" y="211"/>
                </a:lnTo>
                <a:lnTo>
                  <a:pt x="37" y="211"/>
                </a:lnTo>
                <a:lnTo>
                  <a:pt x="37" y="211"/>
                </a:lnTo>
                <a:lnTo>
                  <a:pt x="37" y="211"/>
                </a:lnTo>
                <a:lnTo>
                  <a:pt x="36" y="211"/>
                </a:lnTo>
                <a:lnTo>
                  <a:pt x="36" y="211"/>
                </a:lnTo>
                <a:lnTo>
                  <a:pt x="36" y="211"/>
                </a:lnTo>
                <a:lnTo>
                  <a:pt x="36" y="211"/>
                </a:lnTo>
                <a:lnTo>
                  <a:pt x="36" y="211"/>
                </a:lnTo>
                <a:lnTo>
                  <a:pt x="35" y="211"/>
                </a:lnTo>
                <a:lnTo>
                  <a:pt x="35" y="211"/>
                </a:lnTo>
                <a:lnTo>
                  <a:pt x="35" y="211"/>
                </a:lnTo>
                <a:lnTo>
                  <a:pt x="35" y="211"/>
                </a:lnTo>
                <a:lnTo>
                  <a:pt x="34" y="211"/>
                </a:lnTo>
                <a:lnTo>
                  <a:pt x="34" y="211"/>
                </a:lnTo>
                <a:lnTo>
                  <a:pt x="34" y="211"/>
                </a:lnTo>
                <a:lnTo>
                  <a:pt x="34" y="211"/>
                </a:lnTo>
                <a:lnTo>
                  <a:pt x="34" y="211"/>
                </a:lnTo>
                <a:lnTo>
                  <a:pt x="33" y="211"/>
                </a:lnTo>
                <a:lnTo>
                  <a:pt x="33" y="211"/>
                </a:lnTo>
                <a:lnTo>
                  <a:pt x="33" y="211"/>
                </a:lnTo>
                <a:lnTo>
                  <a:pt x="33" y="211"/>
                </a:lnTo>
                <a:lnTo>
                  <a:pt x="33" y="211"/>
                </a:lnTo>
                <a:lnTo>
                  <a:pt x="32" y="210"/>
                </a:lnTo>
                <a:lnTo>
                  <a:pt x="32" y="210"/>
                </a:lnTo>
                <a:lnTo>
                  <a:pt x="32" y="210"/>
                </a:lnTo>
                <a:lnTo>
                  <a:pt x="32" y="210"/>
                </a:lnTo>
                <a:lnTo>
                  <a:pt x="32" y="210"/>
                </a:lnTo>
                <a:lnTo>
                  <a:pt x="31" y="210"/>
                </a:lnTo>
                <a:lnTo>
                  <a:pt x="31" y="210"/>
                </a:lnTo>
                <a:lnTo>
                  <a:pt x="31" y="210"/>
                </a:lnTo>
                <a:lnTo>
                  <a:pt x="31" y="210"/>
                </a:lnTo>
                <a:lnTo>
                  <a:pt x="31" y="210"/>
                </a:lnTo>
                <a:lnTo>
                  <a:pt x="30" y="210"/>
                </a:lnTo>
                <a:lnTo>
                  <a:pt x="30" y="210"/>
                </a:lnTo>
                <a:lnTo>
                  <a:pt x="30" y="210"/>
                </a:lnTo>
                <a:lnTo>
                  <a:pt x="30" y="210"/>
                </a:lnTo>
                <a:lnTo>
                  <a:pt x="30" y="210"/>
                </a:lnTo>
                <a:lnTo>
                  <a:pt x="28" y="210"/>
                </a:lnTo>
                <a:lnTo>
                  <a:pt x="28" y="210"/>
                </a:lnTo>
                <a:lnTo>
                  <a:pt x="28" y="210"/>
                </a:lnTo>
                <a:lnTo>
                  <a:pt x="28" y="210"/>
                </a:lnTo>
                <a:lnTo>
                  <a:pt x="28" y="210"/>
                </a:lnTo>
                <a:lnTo>
                  <a:pt x="27" y="210"/>
                </a:lnTo>
                <a:lnTo>
                  <a:pt x="27" y="209"/>
                </a:lnTo>
                <a:lnTo>
                  <a:pt x="27" y="209"/>
                </a:lnTo>
                <a:lnTo>
                  <a:pt x="27" y="209"/>
                </a:lnTo>
                <a:lnTo>
                  <a:pt x="27" y="209"/>
                </a:lnTo>
                <a:lnTo>
                  <a:pt x="26" y="209"/>
                </a:lnTo>
                <a:lnTo>
                  <a:pt x="26" y="209"/>
                </a:lnTo>
                <a:lnTo>
                  <a:pt x="26" y="209"/>
                </a:lnTo>
                <a:lnTo>
                  <a:pt x="26" y="209"/>
                </a:lnTo>
                <a:lnTo>
                  <a:pt x="26" y="209"/>
                </a:lnTo>
                <a:lnTo>
                  <a:pt x="25" y="209"/>
                </a:lnTo>
                <a:lnTo>
                  <a:pt x="25" y="209"/>
                </a:lnTo>
                <a:lnTo>
                  <a:pt x="25" y="209"/>
                </a:lnTo>
                <a:lnTo>
                  <a:pt x="25" y="209"/>
                </a:lnTo>
                <a:lnTo>
                  <a:pt x="25" y="209"/>
                </a:lnTo>
                <a:lnTo>
                  <a:pt x="24" y="209"/>
                </a:lnTo>
                <a:lnTo>
                  <a:pt x="24" y="208"/>
                </a:lnTo>
                <a:lnTo>
                  <a:pt x="24" y="208"/>
                </a:lnTo>
                <a:lnTo>
                  <a:pt x="24" y="208"/>
                </a:lnTo>
                <a:lnTo>
                  <a:pt x="24" y="208"/>
                </a:lnTo>
                <a:lnTo>
                  <a:pt x="24" y="208"/>
                </a:lnTo>
                <a:lnTo>
                  <a:pt x="23" y="208"/>
                </a:lnTo>
                <a:lnTo>
                  <a:pt x="23" y="208"/>
                </a:lnTo>
                <a:lnTo>
                  <a:pt x="23" y="208"/>
                </a:lnTo>
                <a:lnTo>
                  <a:pt x="23" y="208"/>
                </a:lnTo>
                <a:lnTo>
                  <a:pt x="23" y="208"/>
                </a:lnTo>
                <a:lnTo>
                  <a:pt x="22" y="208"/>
                </a:lnTo>
                <a:lnTo>
                  <a:pt x="22" y="208"/>
                </a:lnTo>
                <a:lnTo>
                  <a:pt x="22" y="206"/>
                </a:lnTo>
                <a:lnTo>
                  <a:pt x="22" y="206"/>
                </a:lnTo>
                <a:lnTo>
                  <a:pt x="22" y="206"/>
                </a:lnTo>
                <a:lnTo>
                  <a:pt x="22" y="206"/>
                </a:lnTo>
                <a:lnTo>
                  <a:pt x="21" y="206"/>
                </a:lnTo>
                <a:lnTo>
                  <a:pt x="21" y="206"/>
                </a:lnTo>
                <a:lnTo>
                  <a:pt x="21" y="206"/>
                </a:lnTo>
                <a:lnTo>
                  <a:pt x="21" y="206"/>
                </a:lnTo>
                <a:lnTo>
                  <a:pt x="21" y="206"/>
                </a:lnTo>
                <a:lnTo>
                  <a:pt x="19" y="206"/>
                </a:lnTo>
                <a:lnTo>
                  <a:pt x="19" y="206"/>
                </a:lnTo>
                <a:lnTo>
                  <a:pt x="19" y="205"/>
                </a:lnTo>
                <a:lnTo>
                  <a:pt x="19" y="205"/>
                </a:lnTo>
                <a:lnTo>
                  <a:pt x="19" y="205"/>
                </a:lnTo>
                <a:lnTo>
                  <a:pt x="19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4"/>
                </a:lnTo>
                <a:lnTo>
                  <a:pt x="17" y="204"/>
                </a:lnTo>
                <a:lnTo>
                  <a:pt x="17" y="204"/>
                </a:lnTo>
                <a:lnTo>
                  <a:pt x="17" y="204"/>
                </a:lnTo>
                <a:lnTo>
                  <a:pt x="17" y="204"/>
                </a:lnTo>
                <a:lnTo>
                  <a:pt x="17" y="204"/>
                </a:lnTo>
                <a:lnTo>
                  <a:pt x="17" y="204"/>
                </a:lnTo>
                <a:lnTo>
                  <a:pt x="16" y="204"/>
                </a:lnTo>
                <a:lnTo>
                  <a:pt x="16" y="204"/>
                </a:lnTo>
                <a:lnTo>
                  <a:pt x="16" y="203"/>
                </a:lnTo>
                <a:lnTo>
                  <a:pt x="16" y="203"/>
                </a:lnTo>
                <a:lnTo>
                  <a:pt x="16" y="203"/>
                </a:lnTo>
                <a:lnTo>
                  <a:pt x="16" y="203"/>
                </a:lnTo>
                <a:lnTo>
                  <a:pt x="15" y="203"/>
                </a:lnTo>
                <a:lnTo>
                  <a:pt x="15" y="203"/>
                </a:lnTo>
                <a:lnTo>
                  <a:pt x="15" y="203"/>
                </a:lnTo>
                <a:lnTo>
                  <a:pt x="15" y="203"/>
                </a:lnTo>
                <a:lnTo>
                  <a:pt x="15" y="202"/>
                </a:lnTo>
                <a:lnTo>
                  <a:pt x="15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7"/>
                </a:lnTo>
                <a:lnTo>
                  <a:pt x="10" y="197"/>
                </a:lnTo>
                <a:lnTo>
                  <a:pt x="9" y="197"/>
                </a:lnTo>
                <a:lnTo>
                  <a:pt x="9" y="197"/>
                </a:lnTo>
                <a:lnTo>
                  <a:pt x="9" y="197"/>
                </a:lnTo>
                <a:lnTo>
                  <a:pt x="9" y="197"/>
                </a:lnTo>
                <a:lnTo>
                  <a:pt x="9" y="196"/>
                </a:lnTo>
                <a:lnTo>
                  <a:pt x="9" y="196"/>
                </a:lnTo>
                <a:lnTo>
                  <a:pt x="9" y="196"/>
                </a:lnTo>
                <a:lnTo>
                  <a:pt x="8" y="196"/>
                </a:lnTo>
                <a:lnTo>
                  <a:pt x="8" y="196"/>
                </a:lnTo>
                <a:lnTo>
                  <a:pt x="8" y="196"/>
                </a:lnTo>
                <a:lnTo>
                  <a:pt x="8" y="196"/>
                </a:lnTo>
                <a:lnTo>
                  <a:pt x="8" y="195"/>
                </a:lnTo>
                <a:lnTo>
                  <a:pt x="8" y="195"/>
                </a:lnTo>
                <a:lnTo>
                  <a:pt x="8" y="195"/>
                </a:lnTo>
                <a:lnTo>
                  <a:pt x="8" y="195"/>
                </a:lnTo>
                <a:lnTo>
                  <a:pt x="8" y="195"/>
                </a:lnTo>
                <a:lnTo>
                  <a:pt x="7" y="195"/>
                </a:lnTo>
                <a:lnTo>
                  <a:pt x="7" y="194"/>
                </a:lnTo>
                <a:lnTo>
                  <a:pt x="7" y="194"/>
                </a:lnTo>
                <a:lnTo>
                  <a:pt x="7" y="194"/>
                </a:lnTo>
                <a:lnTo>
                  <a:pt x="7" y="194"/>
                </a:lnTo>
                <a:lnTo>
                  <a:pt x="7" y="194"/>
                </a:lnTo>
                <a:lnTo>
                  <a:pt x="7" y="194"/>
                </a:lnTo>
                <a:lnTo>
                  <a:pt x="7" y="193"/>
                </a:lnTo>
                <a:lnTo>
                  <a:pt x="7" y="193"/>
                </a:lnTo>
                <a:lnTo>
                  <a:pt x="6" y="193"/>
                </a:lnTo>
                <a:lnTo>
                  <a:pt x="6" y="193"/>
                </a:lnTo>
                <a:lnTo>
                  <a:pt x="6" y="193"/>
                </a:lnTo>
                <a:lnTo>
                  <a:pt x="6" y="193"/>
                </a:lnTo>
                <a:lnTo>
                  <a:pt x="6" y="192"/>
                </a:lnTo>
                <a:lnTo>
                  <a:pt x="6" y="192"/>
                </a:lnTo>
                <a:lnTo>
                  <a:pt x="6" y="192"/>
                </a:lnTo>
                <a:lnTo>
                  <a:pt x="6" y="192"/>
                </a:lnTo>
                <a:lnTo>
                  <a:pt x="6" y="192"/>
                </a:lnTo>
                <a:lnTo>
                  <a:pt x="6" y="191"/>
                </a:lnTo>
                <a:lnTo>
                  <a:pt x="5" y="191"/>
                </a:lnTo>
                <a:lnTo>
                  <a:pt x="5" y="191"/>
                </a:lnTo>
                <a:lnTo>
                  <a:pt x="5" y="191"/>
                </a:lnTo>
                <a:lnTo>
                  <a:pt x="5" y="191"/>
                </a:lnTo>
                <a:lnTo>
                  <a:pt x="5" y="191"/>
                </a:lnTo>
                <a:lnTo>
                  <a:pt x="5" y="190"/>
                </a:lnTo>
                <a:lnTo>
                  <a:pt x="5" y="190"/>
                </a:lnTo>
                <a:lnTo>
                  <a:pt x="5" y="190"/>
                </a:lnTo>
                <a:lnTo>
                  <a:pt x="5" y="190"/>
                </a:lnTo>
                <a:lnTo>
                  <a:pt x="5" y="190"/>
                </a:lnTo>
                <a:lnTo>
                  <a:pt x="5" y="188"/>
                </a:lnTo>
                <a:lnTo>
                  <a:pt x="4" y="188"/>
                </a:lnTo>
                <a:lnTo>
                  <a:pt x="4" y="188"/>
                </a:lnTo>
                <a:lnTo>
                  <a:pt x="4" y="188"/>
                </a:lnTo>
                <a:lnTo>
                  <a:pt x="4" y="188"/>
                </a:lnTo>
                <a:lnTo>
                  <a:pt x="4" y="188"/>
                </a:lnTo>
                <a:lnTo>
                  <a:pt x="4" y="187"/>
                </a:lnTo>
                <a:lnTo>
                  <a:pt x="4" y="187"/>
                </a:lnTo>
                <a:lnTo>
                  <a:pt x="4" y="187"/>
                </a:lnTo>
                <a:lnTo>
                  <a:pt x="4" y="187"/>
                </a:lnTo>
                <a:lnTo>
                  <a:pt x="4" y="187"/>
                </a:lnTo>
                <a:lnTo>
                  <a:pt x="4" y="186"/>
                </a:lnTo>
                <a:lnTo>
                  <a:pt x="4" y="186"/>
                </a:lnTo>
                <a:lnTo>
                  <a:pt x="4" y="186"/>
                </a:lnTo>
                <a:lnTo>
                  <a:pt x="3" y="186"/>
                </a:lnTo>
                <a:lnTo>
                  <a:pt x="3" y="186"/>
                </a:lnTo>
                <a:lnTo>
                  <a:pt x="3" y="185"/>
                </a:lnTo>
                <a:lnTo>
                  <a:pt x="3" y="185"/>
                </a:lnTo>
                <a:lnTo>
                  <a:pt x="3" y="185"/>
                </a:lnTo>
                <a:lnTo>
                  <a:pt x="3" y="185"/>
                </a:lnTo>
                <a:lnTo>
                  <a:pt x="3" y="185"/>
                </a:lnTo>
                <a:lnTo>
                  <a:pt x="3" y="184"/>
                </a:lnTo>
                <a:lnTo>
                  <a:pt x="3" y="184"/>
                </a:lnTo>
                <a:lnTo>
                  <a:pt x="3" y="184"/>
                </a:lnTo>
                <a:lnTo>
                  <a:pt x="3" y="184"/>
                </a:lnTo>
                <a:lnTo>
                  <a:pt x="3" y="184"/>
                </a:lnTo>
                <a:lnTo>
                  <a:pt x="3" y="183"/>
                </a:lnTo>
                <a:lnTo>
                  <a:pt x="3" y="183"/>
                </a:lnTo>
                <a:lnTo>
                  <a:pt x="3" y="183"/>
                </a:lnTo>
                <a:lnTo>
                  <a:pt x="3" y="183"/>
                </a:lnTo>
                <a:lnTo>
                  <a:pt x="1" y="183"/>
                </a:lnTo>
                <a:lnTo>
                  <a:pt x="1" y="182"/>
                </a:lnTo>
                <a:lnTo>
                  <a:pt x="1" y="182"/>
                </a:lnTo>
                <a:lnTo>
                  <a:pt x="1" y="182"/>
                </a:lnTo>
                <a:lnTo>
                  <a:pt x="1" y="182"/>
                </a:lnTo>
                <a:lnTo>
                  <a:pt x="1" y="182"/>
                </a:lnTo>
                <a:lnTo>
                  <a:pt x="1" y="181"/>
                </a:lnTo>
                <a:lnTo>
                  <a:pt x="1" y="181"/>
                </a:lnTo>
                <a:lnTo>
                  <a:pt x="1" y="181"/>
                </a:lnTo>
                <a:lnTo>
                  <a:pt x="1" y="181"/>
                </a:lnTo>
                <a:lnTo>
                  <a:pt x="1" y="181"/>
                </a:lnTo>
                <a:lnTo>
                  <a:pt x="1" y="179"/>
                </a:lnTo>
                <a:lnTo>
                  <a:pt x="1" y="179"/>
                </a:lnTo>
                <a:lnTo>
                  <a:pt x="1" y="179"/>
                </a:lnTo>
                <a:lnTo>
                  <a:pt x="1" y="179"/>
                </a:lnTo>
                <a:lnTo>
                  <a:pt x="1" y="179"/>
                </a:lnTo>
                <a:lnTo>
                  <a:pt x="1" y="178"/>
                </a:lnTo>
                <a:lnTo>
                  <a:pt x="1" y="178"/>
                </a:lnTo>
                <a:lnTo>
                  <a:pt x="1" y="178"/>
                </a:lnTo>
                <a:lnTo>
                  <a:pt x="1" y="178"/>
                </a:lnTo>
                <a:lnTo>
                  <a:pt x="1" y="178"/>
                </a:lnTo>
                <a:lnTo>
                  <a:pt x="1" y="177"/>
                </a:lnTo>
                <a:lnTo>
                  <a:pt x="1" y="177"/>
                </a:lnTo>
                <a:lnTo>
                  <a:pt x="1" y="177"/>
                </a:lnTo>
                <a:lnTo>
                  <a:pt x="1" y="177"/>
                </a:lnTo>
                <a:lnTo>
                  <a:pt x="1" y="177"/>
                </a:lnTo>
                <a:lnTo>
                  <a:pt x="1" y="176"/>
                </a:lnTo>
                <a:lnTo>
                  <a:pt x="1" y="176"/>
                </a:lnTo>
                <a:lnTo>
                  <a:pt x="1" y="176"/>
                </a:lnTo>
                <a:lnTo>
                  <a:pt x="1" y="176"/>
                </a:lnTo>
                <a:lnTo>
                  <a:pt x="1" y="175"/>
                </a:lnTo>
                <a:lnTo>
                  <a:pt x="1" y="175"/>
                </a:lnTo>
                <a:lnTo>
                  <a:pt x="0" y="175"/>
                </a:lnTo>
                <a:lnTo>
                  <a:pt x="0" y="175"/>
                </a:lnTo>
                <a:lnTo>
                  <a:pt x="0" y="175"/>
                </a:lnTo>
                <a:lnTo>
                  <a:pt x="0" y="174"/>
                </a:lnTo>
                <a:lnTo>
                  <a:pt x="0" y="174"/>
                </a:lnTo>
                <a:lnTo>
                  <a:pt x="0" y="174"/>
                </a:lnTo>
                <a:lnTo>
                  <a:pt x="0" y="174"/>
                </a:lnTo>
                <a:lnTo>
                  <a:pt x="0" y="174"/>
                </a:lnTo>
                <a:lnTo>
                  <a:pt x="0" y="173"/>
                </a:lnTo>
                <a:lnTo>
                  <a:pt x="0" y="173"/>
                </a:lnTo>
                <a:lnTo>
                  <a:pt x="0" y="173"/>
                </a:lnTo>
                <a:lnTo>
                  <a:pt x="0" y="173"/>
                </a:lnTo>
                <a:lnTo>
                  <a:pt x="0" y="171"/>
                </a:lnTo>
                <a:lnTo>
                  <a:pt x="0" y="171"/>
                </a:lnTo>
                <a:lnTo>
                  <a:pt x="0" y="171"/>
                </a:lnTo>
                <a:lnTo>
                  <a:pt x="1" y="171"/>
                </a:lnTo>
                <a:lnTo>
                  <a:pt x="1" y="171"/>
                </a:lnTo>
                <a:lnTo>
                  <a:pt x="1" y="170"/>
                </a:lnTo>
                <a:lnTo>
                  <a:pt x="1" y="170"/>
                </a:lnTo>
                <a:lnTo>
                  <a:pt x="1" y="170"/>
                </a:lnTo>
                <a:lnTo>
                  <a:pt x="1" y="170"/>
                </a:lnTo>
                <a:lnTo>
                  <a:pt x="1" y="170"/>
                </a:lnTo>
                <a:lnTo>
                  <a:pt x="1" y="169"/>
                </a:lnTo>
                <a:lnTo>
                  <a:pt x="1" y="169"/>
                </a:lnTo>
                <a:lnTo>
                  <a:pt x="1" y="169"/>
                </a:lnTo>
                <a:lnTo>
                  <a:pt x="1" y="169"/>
                </a:lnTo>
                <a:lnTo>
                  <a:pt x="1" y="168"/>
                </a:lnTo>
                <a:lnTo>
                  <a:pt x="1" y="168"/>
                </a:lnTo>
                <a:lnTo>
                  <a:pt x="1" y="168"/>
                </a:lnTo>
                <a:lnTo>
                  <a:pt x="1" y="168"/>
                </a:lnTo>
                <a:lnTo>
                  <a:pt x="1" y="168"/>
                </a:lnTo>
                <a:lnTo>
                  <a:pt x="1" y="167"/>
                </a:lnTo>
                <a:lnTo>
                  <a:pt x="1" y="167"/>
                </a:lnTo>
                <a:lnTo>
                  <a:pt x="1" y="167"/>
                </a:lnTo>
                <a:lnTo>
                  <a:pt x="1" y="167"/>
                </a:lnTo>
                <a:lnTo>
                  <a:pt x="1" y="167"/>
                </a:lnTo>
                <a:lnTo>
                  <a:pt x="1" y="166"/>
                </a:lnTo>
                <a:lnTo>
                  <a:pt x="1" y="166"/>
                </a:lnTo>
                <a:lnTo>
                  <a:pt x="1" y="166"/>
                </a:lnTo>
                <a:lnTo>
                  <a:pt x="1" y="166"/>
                </a:lnTo>
                <a:lnTo>
                  <a:pt x="1" y="166"/>
                </a:lnTo>
                <a:lnTo>
                  <a:pt x="1" y="165"/>
                </a:lnTo>
                <a:lnTo>
                  <a:pt x="1" y="165"/>
                </a:lnTo>
                <a:lnTo>
                  <a:pt x="1" y="165"/>
                </a:lnTo>
                <a:lnTo>
                  <a:pt x="1" y="165"/>
                </a:lnTo>
                <a:lnTo>
                  <a:pt x="1" y="165"/>
                </a:lnTo>
                <a:lnTo>
                  <a:pt x="1" y="164"/>
                </a:lnTo>
                <a:lnTo>
                  <a:pt x="3" y="164"/>
                </a:lnTo>
                <a:lnTo>
                  <a:pt x="3" y="164"/>
                </a:lnTo>
                <a:lnTo>
                  <a:pt x="3" y="164"/>
                </a:lnTo>
                <a:lnTo>
                  <a:pt x="3" y="164"/>
                </a:lnTo>
                <a:lnTo>
                  <a:pt x="3" y="162"/>
                </a:lnTo>
                <a:lnTo>
                  <a:pt x="3" y="162"/>
                </a:lnTo>
                <a:lnTo>
                  <a:pt x="3" y="162"/>
                </a:lnTo>
                <a:lnTo>
                  <a:pt x="3" y="162"/>
                </a:lnTo>
                <a:lnTo>
                  <a:pt x="3" y="162"/>
                </a:lnTo>
                <a:lnTo>
                  <a:pt x="3" y="161"/>
                </a:lnTo>
                <a:lnTo>
                  <a:pt x="3" y="161"/>
                </a:lnTo>
                <a:lnTo>
                  <a:pt x="3" y="161"/>
                </a:lnTo>
                <a:lnTo>
                  <a:pt x="3" y="161"/>
                </a:lnTo>
                <a:lnTo>
                  <a:pt x="3" y="161"/>
                </a:lnTo>
                <a:lnTo>
                  <a:pt x="3" y="160"/>
                </a:lnTo>
                <a:lnTo>
                  <a:pt x="3" y="160"/>
                </a:lnTo>
                <a:lnTo>
                  <a:pt x="4" y="160"/>
                </a:lnTo>
                <a:lnTo>
                  <a:pt x="4" y="160"/>
                </a:lnTo>
                <a:lnTo>
                  <a:pt x="4" y="160"/>
                </a:lnTo>
                <a:lnTo>
                  <a:pt x="4" y="159"/>
                </a:lnTo>
                <a:lnTo>
                  <a:pt x="4" y="159"/>
                </a:lnTo>
                <a:lnTo>
                  <a:pt x="4" y="159"/>
                </a:lnTo>
                <a:lnTo>
                  <a:pt x="4" y="159"/>
                </a:lnTo>
                <a:lnTo>
                  <a:pt x="4" y="159"/>
                </a:lnTo>
                <a:lnTo>
                  <a:pt x="4" y="159"/>
                </a:lnTo>
                <a:lnTo>
                  <a:pt x="4" y="158"/>
                </a:lnTo>
                <a:lnTo>
                  <a:pt x="4" y="158"/>
                </a:lnTo>
                <a:lnTo>
                  <a:pt x="4" y="158"/>
                </a:lnTo>
                <a:lnTo>
                  <a:pt x="4" y="158"/>
                </a:lnTo>
                <a:lnTo>
                  <a:pt x="5" y="158"/>
                </a:lnTo>
                <a:lnTo>
                  <a:pt x="5" y="157"/>
                </a:lnTo>
                <a:lnTo>
                  <a:pt x="5" y="157"/>
                </a:lnTo>
                <a:lnTo>
                  <a:pt x="5" y="157"/>
                </a:lnTo>
                <a:lnTo>
                  <a:pt x="5" y="157"/>
                </a:lnTo>
                <a:lnTo>
                  <a:pt x="5" y="157"/>
                </a:lnTo>
                <a:lnTo>
                  <a:pt x="5" y="157"/>
                </a:lnTo>
                <a:lnTo>
                  <a:pt x="5" y="156"/>
                </a:lnTo>
                <a:lnTo>
                  <a:pt x="5" y="156"/>
                </a:lnTo>
                <a:lnTo>
                  <a:pt x="5" y="156"/>
                </a:lnTo>
                <a:lnTo>
                  <a:pt x="5" y="156"/>
                </a:lnTo>
                <a:lnTo>
                  <a:pt x="6" y="156"/>
                </a:lnTo>
                <a:lnTo>
                  <a:pt x="6" y="155"/>
                </a:lnTo>
                <a:lnTo>
                  <a:pt x="6" y="155"/>
                </a:lnTo>
                <a:lnTo>
                  <a:pt x="6" y="155"/>
                </a:lnTo>
                <a:lnTo>
                  <a:pt x="6" y="155"/>
                </a:lnTo>
                <a:lnTo>
                  <a:pt x="6" y="155"/>
                </a:lnTo>
                <a:lnTo>
                  <a:pt x="6" y="155"/>
                </a:lnTo>
                <a:lnTo>
                  <a:pt x="6" y="153"/>
                </a:lnTo>
                <a:lnTo>
                  <a:pt x="6" y="153"/>
                </a:lnTo>
                <a:lnTo>
                  <a:pt x="6" y="153"/>
                </a:lnTo>
                <a:lnTo>
                  <a:pt x="7" y="153"/>
                </a:lnTo>
                <a:lnTo>
                  <a:pt x="7" y="153"/>
                </a:lnTo>
                <a:lnTo>
                  <a:pt x="7" y="153"/>
                </a:lnTo>
                <a:lnTo>
                  <a:pt x="7" y="152"/>
                </a:lnTo>
                <a:lnTo>
                  <a:pt x="7" y="152"/>
                </a:lnTo>
                <a:lnTo>
                  <a:pt x="7" y="152"/>
                </a:lnTo>
                <a:lnTo>
                  <a:pt x="7" y="152"/>
                </a:lnTo>
                <a:lnTo>
                  <a:pt x="7" y="152"/>
                </a:lnTo>
                <a:lnTo>
                  <a:pt x="7" y="152"/>
                </a:lnTo>
                <a:lnTo>
                  <a:pt x="8" y="151"/>
                </a:lnTo>
                <a:lnTo>
                  <a:pt x="8" y="151"/>
                </a:lnTo>
                <a:lnTo>
                  <a:pt x="8" y="151"/>
                </a:lnTo>
                <a:lnTo>
                  <a:pt x="8" y="151"/>
                </a:lnTo>
                <a:lnTo>
                  <a:pt x="8" y="151"/>
                </a:lnTo>
                <a:lnTo>
                  <a:pt x="8" y="151"/>
                </a:lnTo>
                <a:lnTo>
                  <a:pt x="8" y="150"/>
                </a:lnTo>
                <a:lnTo>
                  <a:pt x="8" y="150"/>
                </a:lnTo>
                <a:lnTo>
                  <a:pt x="8" y="150"/>
                </a:lnTo>
                <a:lnTo>
                  <a:pt x="9" y="150"/>
                </a:lnTo>
                <a:lnTo>
                  <a:pt x="9" y="150"/>
                </a:lnTo>
                <a:lnTo>
                  <a:pt x="9" y="150"/>
                </a:lnTo>
                <a:lnTo>
                  <a:pt x="9" y="149"/>
                </a:lnTo>
                <a:lnTo>
                  <a:pt x="9" y="149"/>
                </a:lnTo>
                <a:lnTo>
                  <a:pt x="9" y="149"/>
                </a:lnTo>
                <a:lnTo>
                  <a:pt x="9" y="149"/>
                </a:lnTo>
                <a:lnTo>
                  <a:pt x="10" y="149"/>
                </a:lnTo>
                <a:lnTo>
                  <a:pt x="10" y="149"/>
                </a:lnTo>
                <a:lnTo>
                  <a:pt x="10" y="149"/>
                </a:lnTo>
                <a:lnTo>
                  <a:pt x="10" y="148"/>
                </a:lnTo>
                <a:lnTo>
                  <a:pt x="10" y="148"/>
                </a:lnTo>
                <a:lnTo>
                  <a:pt x="10" y="148"/>
                </a:lnTo>
                <a:lnTo>
                  <a:pt x="10" y="148"/>
                </a:lnTo>
                <a:lnTo>
                  <a:pt x="10" y="148"/>
                </a:lnTo>
                <a:lnTo>
                  <a:pt x="12" y="148"/>
                </a:lnTo>
                <a:lnTo>
                  <a:pt x="12" y="148"/>
                </a:lnTo>
                <a:lnTo>
                  <a:pt x="12" y="147"/>
                </a:lnTo>
                <a:lnTo>
                  <a:pt x="12" y="147"/>
                </a:lnTo>
                <a:lnTo>
                  <a:pt x="12" y="147"/>
                </a:lnTo>
                <a:lnTo>
                  <a:pt x="12" y="147"/>
                </a:lnTo>
                <a:lnTo>
                  <a:pt x="12" y="147"/>
                </a:lnTo>
                <a:lnTo>
                  <a:pt x="13" y="147"/>
                </a:lnTo>
                <a:lnTo>
                  <a:pt x="13" y="147"/>
                </a:lnTo>
                <a:lnTo>
                  <a:pt x="13" y="146"/>
                </a:lnTo>
                <a:lnTo>
                  <a:pt x="13" y="146"/>
                </a:lnTo>
                <a:lnTo>
                  <a:pt x="13" y="146"/>
                </a:lnTo>
                <a:lnTo>
                  <a:pt x="13" y="146"/>
                </a:lnTo>
                <a:lnTo>
                  <a:pt x="13" y="146"/>
                </a:lnTo>
                <a:lnTo>
                  <a:pt x="14" y="146"/>
                </a:lnTo>
                <a:lnTo>
                  <a:pt x="14" y="146"/>
                </a:lnTo>
                <a:lnTo>
                  <a:pt x="14" y="144"/>
                </a:lnTo>
                <a:lnTo>
                  <a:pt x="14" y="144"/>
                </a:lnTo>
                <a:lnTo>
                  <a:pt x="14" y="144"/>
                </a:lnTo>
                <a:lnTo>
                  <a:pt x="14" y="144"/>
                </a:lnTo>
                <a:lnTo>
                  <a:pt x="14" y="144"/>
                </a:lnTo>
                <a:lnTo>
                  <a:pt x="15" y="144"/>
                </a:lnTo>
                <a:lnTo>
                  <a:pt x="15" y="144"/>
                </a:lnTo>
                <a:lnTo>
                  <a:pt x="15" y="144"/>
                </a:lnTo>
                <a:lnTo>
                  <a:pt x="15" y="143"/>
                </a:lnTo>
                <a:lnTo>
                  <a:pt x="15" y="143"/>
                </a:lnTo>
                <a:lnTo>
                  <a:pt x="15" y="143"/>
                </a:lnTo>
                <a:lnTo>
                  <a:pt x="16" y="143"/>
                </a:lnTo>
                <a:lnTo>
                  <a:pt x="16" y="143"/>
                </a:lnTo>
                <a:lnTo>
                  <a:pt x="16" y="143"/>
                </a:lnTo>
                <a:lnTo>
                  <a:pt x="16" y="143"/>
                </a:lnTo>
                <a:lnTo>
                  <a:pt x="16" y="143"/>
                </a:lnTo>
                <a:lnTo>
                  <a:pt x="16" y="142"/>
                </a:lnTo>
                <a:lnTo>
                  <a:pt x="17" y="142"/>
                </a:lnTo>
                <a:lnTo>
                  <a:pt x="17" y="142"/>
                </a:lnTo>
                <a:lnTo>
                  <a:pt x="17" y="142"/>
                </a:lnTo>
                <a:lnTo>
                  <a:pt x="17" y="142"/>
                </a:lnTo>
                <a:lnTo>
                  <a:pt x="17" y="142"/>
                </a:lnTo>
                <a:lnTo>
                  <a:pt x="17" y="142"/>
                </a:lnTo>
                <a:lnTo>
                  <a:pt x="18" y="142"/>
                </a:lnTo>
                <a:lnTo>
                  <a:pt x="18" y="142"/>
                </a:lnTo>
                <a:lnTo>
                  <a:pt x="18" y="141"/>
                </a:lnTo>
                <a:lnTo>
                  <a:pt x="18" y="141"/>
                </a:lnTo>
                <a:lnTo>
                  <a:pt x="18" y="141"/>
                </a:lnTo>
                <a:lnTo>
                  <a:pt x="18" y="141"/>
                </a:lnTo>
                <a:lnTo>
                  <a:pt x="19" y="141"/>
                </a:lnTo>
                <a:lnTo>
                  <a:pt x="19" y="141"/>
                </a:lnTo>
                <a:lnTo>
                  <a:pt x="19" y="141"/>
                </a:lnTo>
                <a:lnTo>
                  <a:pt x="19" y="141"/>
                </a:lnTo>
                <a:lnTo>
                  <a:pt x="19" y="141"/>
                </a:lnTo>
                <a:lnTo>
                  <a:pt x="19" y="140"/>
                </a:lnTo>
                <a:lnTo>
                  <a:pt x="21" y="140"/>
                </a:lnTo>
                <a:lnTo>
                  <a:pt x="21" y="140"/>
                </a:lnTo>
                <a:lnTo>
                  <a:pt x="21" y="140"/>
                </a:lnTo>
                <a:lnTo>
                  <a:pt x="21" y="140"/>
                </a:lnTo>
                <a:lnTo>
                  <a:pt x="21" y="140"/>
                </a:lnTo>
                <a:lnTo>
                  <a:pt x="22" y="140"/>
                </a:lnTo>
                <a:lnTo>
                  <a:pt x="22" y="140"/>
                </a:lnTo>
                <a:lnTo>
                  <a:pt x="22" y="140"/>
                </a:lnTo>
                <a:lnTo>
                  <a:pt x="22" y="140"/>
                </a:lnTo>
                <a:lnTo>
                  <a:pt x="22" y="140"/>
                </a:lnTo>
                <a:lnTo>
                  <a:pt x="22" y="139"/>
                </a:lnTo>
                <a:lnTo>
                  <a:pt x="23" y="139"/>
                </a:lnTo>
                <a:lnTo>
                  <a:pt x="23" y="139"/>
                </a:lnTo>
                <a:lnTo>
                  <a:pt x="23" y="139"/>
                </a:lnTo>
                <a:lnTo>
                  <a:pt x="23" y="139"/>
                </a:lnTo>
                <a:lnTo>
                  <a:pt x="23" y="139"/>
                </a:lnTo>
                <a:lnTo>
                  <a:pt x="24" y="139"/>
                </a:lnTo>
                <a:lnTo>
                  <a:pt x="24" y="139"/>
                </a:lnTo>
                <a:lnTo>
                  <a:pt x="24" y="139"/>
                </a:lnTo>
                <a:lnTo>
                  <a:pt x="24" y="139"/>
                </a:lnTo>
                <a:lnTo>
                  <a:pt x="24" y="139"/>
                </a:lnTo>
                <a:lnTo>
                  <a:pt x="24" y="139"/>
                </a:lnTo>
                <a:lnTo>
                  <a:pt x="25" y="138"/>
                </a:lnTo>
                <a:lnTo>
                  <a:pt x="25" y="138"/>
                </a:lnTo>
                <a:lnTo>
                  <a:pt x="25" y="138"/>
                </a:lnTo>
                <a:lnTo>
                  <a:pt x="25" y="138"/>
                </a:lnTo>
                <a:lnTo>
                  <a:pt x="25" y="138"/>
                </a:lnTo>
                <a:lnTo>
                  <a:pt x="26" y="138"/>
                </a:lnTo>
                <a:lnTo>
                  <a:pt x="26" y="138"/>
                </a:lnTo>
                <a:lnTo>
                  <a:pt x="26" y="138"/>
                </a:lnTo>
                <a:lnTo>
                  <a:pt x="26" y="138"/>
                </a:lnTo>
                <a:lnTo>
                  <a:pt x="26" y="138"/>
                </a:lnTo>
                <a:lnTo>
                  <a:pt x="27" y="138"/>
                </a:lnTo>
                <a:lnTo>
                  <a:pt x="27" y="138"/>
                </a:lnTo>
                <a:lnTo>
                  <a:pt x="27" y="138"/>
                </a:lnTo>
                <a:lnTo>
                  <a:pt x="27" y="138"/>
                </a:lnTo>
                <a:lnTo>
                  <a:pt x="27" y="138"/>
                </a:lnTo>
                <a:lnTo>
                  <a:pt x="28" y="137"/>
                </a:lnTo>
                <a:lnTo>
                  <a:pt x="28" y="137"/>
                </a:lnTo>
                <a:lnTo>
                  <a:pt x="28" y="137"/>
                </a:lnTo>
                <a:lnTo>
                  <a:pt x="28" y="137"/>
                </a:lnTo>
                <a:lnTo>
                  <a:pt x="28" y="137"/>
                </a:lnTo>
                <a:lnTo>
                  <a:pt x="30" y="137"/>
                </a:lnTo>
                <a:lnTo>
                  <a:pt x="30" y="137"/>
                </a:lnTo>
                <a:lnTo>
                  <a:pt x="30" y="137"/>
                </a:lnTo>
                <a:lnTo>
                  <a:pt x="30" y="137"/>
                </a:lnTo>
                <a:lnTo>
                  <a:pt x="30" y="137"/>
                </a:lnTo>
                <a:lnTo>
                  <a:pt x="31" y="137"/>
                </a:lnTo>
                <a:lnTo>
                  <a:pt x="31" y="137"/>
                </a:lnTo>
                <a:lnTo>
                  <a:pt x="31" y="137"/>
                </a:lnTo>
                <a:lnTo>
                  <a:pt x="31" y="137"/>
                </a:lnTo>
                <a:lnTo>
                  <a:pt x="31" y="137"/>
                </a:lnTo>
                <a:lnTo>
                  <a:pt x="32" y="137"/>
                </a:lnTo>
                <a:lnTo>
                  <a:pt x="32" y="137"/>
                </a:lnTo>
                <a:lnTo>
                  <a:pt x="32" y="137"/>
                </a:lnTo>
                <a:lnTo>
                  <a:pt x="32" y="137"/>
                </a:lnTo>
                <a:lnTo>
                  <a:pt x="32" y="137"/>
                </a:lnTo>
                <a:lnTo>
                  <a:pt x="33" y="137"/>
                </a:lnTo>
                <a:lnTo>
                  <a:pt x="33" y="137"/>
                </a:lnTo>
                <a:lnTo>
                  <a:pt x="33" y="135"/>
                </a:lnTo>
                <a:lnTo>
                  <a:pt x="33" y="135"/>
                </a:lnTo>
                <a:lnTo>
                  <a:pt x="33" y="135"/>
                </a:lnTo>
                <a:lnTo>
                  <a:pt x="34" y="135"/>
                </a:lnTo>
                <a:lnTo>
                  <a:pt x="34" y="135"/>
                </a:lnTo>
                <a:lnTo>
                  <a:pt x="34" y="135"/>
                </a:lnTo>
                <a:lnTo>
                  <a:pt x="34" y="135"/>
                </a:lnTo>
                <a:lnTo>
                  <a:pt x="34" y="135"/>
                </a:lnTo>
                <a:lnTo>
                  <a:pt x="35" y="135"/>
                </a:lnTo>
                <a:lnTo>
                  <a:pt x="35" y="135"/>
                </a:lnTo>
                <a:lnTo>
                  <a:pt x="35" y="135"/>
                </a:lnTo>
                <a:lnTo>
                  <a:pt x="35" y="135"/>
                </a:lnTo>
                <a:lnTo>
                  <a:pt x="36" y="135"/>
                </a:lnTo>
                <a:lnTo>
                  <a:pt x="36" y="135"/>
                </a:lnTo>
                <a:lnTo>
                  <a:pt x="36" y="135"/>
                </a:lnTo>
                <a:lnTo>
                  <a:pt x="36" y="135"/>
                </a:lnTo>
                <a:lnTo>
                  <a:pt x="36" y="135"/>
                </a:lnTo>
                <a:lnTo>
                  <a:pt x="37" y="135"/>
                </a:lnTo>
                <a:lnTo>
                  <a:pt x="37" y="135"/>
                </a:lnTo>
                <a:lnTo>
                  <a:pt x="37" y="135"/>
                </a:lnTo>
                <a:lnTo>
                  <a:pt x="37" y="135"/>
                </a:lnTo>
                <a:lnTo>
                  <a:pt x="37" y="135"/>
                </a:lnTo>
                <a:lnTo>
                  <a:pt x="39" y="135"/>
                </a:lnTo>
                <a:lnTo>
                  <a:pt x="39" y="135"/>
                </a:lnTo>
                <a:lnTo>
                  <a:pt x="39" y="135"/>
                </a:lnTo>
                <a:lnTo>
                  <a:pt x="39" y="135"/>
                </a:lnTo>
                <a:lnTo>
                  <a:pt x="40" y="135"/>
                </a:lnTo>
                <a:lnTo>
                  <a:pt x="40" y="135"/>
                </a:lnTo>
                <a:lnTo>
                  <a:pt x="40" y="135"/>
                </a:lnTo>
                <a:lnTo>
                  <a:pt x="40" y="135"/>
                </a:lnTo>
                <a:lnTo>
                  <a:pt x="40" y="135"/>
                </a:lnTo>
                <a:lnTo>
                  <a:pt x="41" y="135"/>
                </a:lnTo>
                <a:lnTo>
                  <a:pt x="41" y="135"/>
                </a:lnTo>
                <a:lnTo>
                  <a:pt x="41" y="135"/>
                </a:lnTo>
                <a:lnTo>
                  <a:pt x="41" y="135"/>
                </a:lnTo>
                <a:lnTo>
                  <a:pt x="41" y="135"/>
                </a:lnTo>
                <a:lnTo>
                  <a:pt x="42" y="135"/>
                </a:lnTo>
                <a:lnTo>
                  <a:pt x="42" y="135"/>
                </a:lnTo>
                <a:lnTo>
                  <a:pt x="42" y="135"/>
                </a:lnTo>
                <a:lnTo>
                  <a:pt x="42" y="135"/>
                </a:lnTo>
                <a:lnTo>
                  <a:pt x="42" y="135"/>
                </a:lnTo>
                <a:lnTo>
                  <a:pt x="43" y="135"/>
                </a:lnTo>
                <a:lnTo>
                  <a:pt x="43" y="135"/>
                </a:lnTo>
                <a:lnTo>
                  <a:pt x="43" y="135"/>
                </a:lnTo>
                <a:lnTo>
                  <a:pt x="43" y="135"/>
                </a:lnTo>
                <a:lnTo>
                  <a:pt x="44" y="135"/>
                </a:lnTo>
                <a:lnTo>
                  <a:pt x="44" y="135"/>
                </a:lnTo>
                <a:lnTo>
                  <a:pt x="44" y="137"/>
                </a:lnTo>
                <a:lnTo>
                  <a:pt x="44" y="137"/>
                </a:lnTo>
                <a:lnTo>
                  <a:pt x="44" y="137"/>
                </a:lnTo>
                <a:lnTo>
                  <a:pt x="45" y="137"/>
                </a:lnTo>
                <a:lnTo>
                  <a:pt x="45" y="137"/>
                </a:lnTo>
                <a:lnTo>
                  <a:pt x="45" y="137"/>
                </a:lnTo>
                <a:lnTo>
                  <a:pt x="45" y="137"/>
                </a:lnTo>
                <a:lnTo>
                  <a:pt x="45" y="137"/>
                </a:lnTo>
                <a:lnTo>
                  <a:pt x="46" y="137"/>
                </a:lnTo>
                <a:lnTo>
                  <a:pt x="46" y="137"/>
                </a:lnTo>
                <a:lnTo>
                  <a:pt x="46" y="137"/>
                </a:lnTo>
                <a:lnTo>
                  <a:pt x="46" y="137"/>
                </a:lnTo>
                <a:lnTo>
                  <a:pt x="46" y="137"/>
                </a:lnTo>
                <a:lnTo>
                  <a:pt x="48" y="137"/>
                </a:lnTo>
                <a:lnTo>
                  <a:pt x="48" y="137"/>
                </a:lnTo>
                <a:lnTo>
                  <a:pt x="48" y="137"/>
                </a:lnTo>
                <a:lnTo>
                  <a:pt x="48" y="137"/>
                </a:lnTo>
                <a:lnTo>
                  <a:pt x="48" y="137"/>
                </a:lnTo>
                <a:lnTo>
                  <a:pt x="49" y="137"/>
                </a:lnTo>
                <a:lnTo>
                  <a:pt x="49" y="137"/>
                </a:lnTo>
                <a:lnTo>
                  <a:pt x="49" y="137"/>
                </a:lnTo>
                <a:lnTo>
                  <a:pt x="49" y="137"/>
                </a:lnTo>
                <a:lnTo>
                  <a:pt x="49" y="138"/>
                </a:lnTo>
                <a:lnTo>
                  <a:pt x="50" y="138"/>
                </a:lnTo>
                <a:lnTo>
                  <a:pt x="50" y="138"/>
                </a:lnTo>
                <a:lnTo>
                  <a:pt x="50" y="138"/>
                </a:lnTo>
                <a:lnTo>
                  <a:pt x="50" y="138"/>
                </a:lnTo>
                <a:lnTo>
                  <a:pt x="50" y="138"/>
                </a:lnTo>
                <a:lnTo>
                  <a:pt x="51" y="138"/>
                </a:lnTo>
                <a:lnTo>
                  <a:pt x="51" y="138"/>
                </a:lnTo>
                <a:lnTo>
                  <a:pt x="51" y="138"/>
                </a:lnTo>
                <a:lnTo>
                  <a:pt x="51" y="138"/>
                </a:lnTo>
                <a:lnTo>
                  <a:pt x="51" y="138"/>
                </a:lnTo>
                <a:lnTo>
                  <a:pt x="52" y="138"/>
                </a:lnTo>
                <a:lnTo>
                  <a:pt x="52" y="138"/>
                </a:lnTo>
                <a:lnTo>
                  <a:pt x="52" y="138"/>
                </a:lnTo>
                <a:lnTo>
                  <a:pt x="52" y="138"/>
                </a:lnTo>
                <a:lnTo>
                  <a:pt x="52" y="139"/>
                </a:lnTo>
                <a:lnTo>
                  <a:pt x="52" y="139"/>
                </a:lnTo>
                <a:lnTo>
                  <a:pt x="53" y="139"/>
                </a:lnTo>
                <a:lnTo>
                  <a:pt x="53" y="139"/>
                </a:lnTo>
                <a:lnTo>
                  <a:pt x="53" y="139"/>
                </a:lnTo>
                <a:lnTo>
                  <a:pt x="53" y="139"/>
                </a:lnTo>
                <a:lnTo>
                  <a:pt x="53" y="139"/>
                </a:lnTo>
                <a:lnTo>
                  <a:pt x="54" y="139"/>
                </a:lnTo>
                <a:lnTo>
                  <a:pt x="54" y="139"/>
                </a:lnTo>
                <a:lnTo>
                  <a:pt x="54" y="139"/>
                </a:lnTo>
                <a:lnTo>
                  <a:pt x="54" y="139"/>
                </a:lnTo>
                <a:lnTo>
                  <a:pt x="54" y="139"/>
                </a:lnTo>
                <a:lnTo>
                  <a:pt x="55" y="140"/>
                </a:lnTo>
                <a:lnTo>
                  <a:pt x="55" y="140"/>
                </a:lnTo>
                <a:lnTo>
                  <a:pt x="55" y="140"/>
                </a:lnTo>
                <a:lnTo>
                  <a:pt x="55" y="140"/>
                </a:lnTo>
                <a:lnTo>
                  <a:pt x="55" y="140"/>
                </a:lnTo>
                <a:lnTo>
                  <a:pt x="55" y="140"/>
                </a:lnTo>
                <a:lnTo>
                  <a:pt x="57" y="140"/>
                </a:lnTo>
                <a:lnTo>
                  <a:pt x="57" y="140"/>
                </a:lnTo>
                <a:lnTo>
                  <a:pt x="57" y="140"/>
                </a:lnTo>
                <a:lnTo>
                  <a:pt x="57" y="140"/>
                </a:lnTo>
                <a:lnTo>
                  <a:pt x="57" y="140"/>
                </a:lnTo>
                <a:lnTo>
                  <a:pt x="57" y="141"/>
                </a:lnTo>
                <a:lnTo>
                  <a:pt x="58" y="141"/>
                </a:lnTo>
                <a:lnTo>
                  <a:pt x="58" y="141"/>
                </a:lnTo>
                <a:lnTo>
                  <a:pt x="58" y="141"/>
                </a:lnTo>
                <a:lnTo>
                  <a:pt x="58" y="141"/>
                </a:lnTo>
                <a:lnTo>
                  <a:pt x="58" y="141"/>
                </a:lnTo>
                <a:lnTo>
                  <a:pt x="59" y="141"/>
                </a:lnTo>
                <a:lnTo>
                  <a:pt x="59" y="141"/>
                </a:lnTo>
                <a:lnTo>
                  <a:pt x="59" y="141"/>
                </a:lnTo>
                <a:lnTo>
                  <a:pt x="59" y="142"/>
                </a:lnTo>
                <a:lnTo>
                  <a:pt x="59" y="142"/>
                </a:lnTo>
                <a:lnTo>
                  <a:pt x="59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2" y="143"/>
                </a:lnTo>
                <a:lnTo>
                  <a:pt x="62" y="144"/>
                </a:lnTo>
                <a:lnTo>
                  <a:pt x="62" y="144"/>
                </a:lnTo>
                <a:lnTo>
                  <a:pt x="62" y="144"/>
                </a:lnTo>
                <a:lnTo>
                  <a:pt x="62" y="144"/>
                </a:lnTo>
                <a:lnTo>
                  <a:pt x="62" y="144"/>
                </a:lnTo>
                <a:lnTo>
                  <a:pt x="63" y="144"/>
                </a:lnTo>
                <a:lnTo>
                  <a:pt x="63" y="144"/>
                </a:lnTo>
                <a:lnTo>
                  <a:pt x="63" y="144"/>
                </a:lnTo>
                <a:lnTo>
                  <a:pt x="63" y="146"/>
                </a:lnTo>
                <a:lnTo>
                  <a:pt x="63" y="146"/>
                </a:lnTo>
                <a:lnTo>
                  <a:pt x="63" y="146"/>
                </a:lnTo>
                <a:lnTo>
                  <a:pt x="63" y="146"/>
                </a:lnTo>
                <a:lnTo>
                  <a:pt x="64" y="146"/>
                </a:lnTo>
                <a:lnTo>
                  <a:pt x="64" y="146"/>
                </a:lnTo>
                <a:lnTo>
                  <a:pt x="64" y="146"/>
                </a:lnTo>
                <a:lnTo>
                  <a:pt x="64" y="147"/>
                </a:lnTo>
                <a:lnTo>
                  <a:pt x="64" y="147"/>
                </a:lnTo>
                <a:lnTo>
                  <a:pt x="64" y="147"/>
                </a:lnTo>
                <a:lnTo>
                  <a:pt x="64" y="147"/>
                </a:lnTo>
                <a:lnTo>
                  <a:pt x="66" y="147"/>
                </a:lnTo>
                <a:lnTo>
                  <a:pt x="66" y="147"/>
                </a:lnTo>
                <a:lnTo>
                  <a:pt x="66" y="147"/>
                </a:lnTo>
                <a:lnTo>
                  <a:pt x="66" y="148"/>
                </a:lnTo>
                <a:lnTo>
                  <a:pt x="66" y="148"/>
                </a:lnTo>
                <a:lnTo>
                  <a:pt x="66" y="148"/>
                </a:lnTo>
                <a:lnTo>
                  <a:pt x="66" y="148"/>
                </a:lnTo>
                <a:lnTo>
                  <a:pt x="67" y="148"/>
                </a:lnTo>
                <a:lnTo>
                  <a:pt x="67" y="148"/>
                </a:lnTo>
                <a:lnTo>
                  <a:pt x="67" y="148"/>
                </a:lnTo>
                <a:lnTo>
                  <a:pt x="67" y="149"/>
                </a:lnTo>
                <a:lnTo>
                  <a:pt x="67" y="149"/>
                </a:lnTo>
                <a:lnTo>
                  <a:pt x="67" y="149"/>
                </a:lnTo>
                <a:lnTo>
                  <a:pt x="67" y="149"/>
                </a:lnTo>
                <a:lnTo>
                  <a:pt x="67" y="149"/>
                </a:lnTo>
                <a:lnTo>
                  <a:pt x="68" y="149"/>
                </a:lnTo>
                <a:lnTo>
                  <a:pt x="68" y="149"/>
                </a:lnTo>
                <a:lnTo>
                  <a:pt x="68" y="150"/>
                </a:lnTo>
                <a:lnTo>
                  <a:pt x="68" y="150"/>
                </a:lnTo>
                <a:lnTo>
                  <a:pt x="68" y="150"/>
                </a:lnTo>
                <a:lnTo>
                  <a:pt x="68" y="150"/>
                </a:lnTo>
                <a:lnTo>
                  <a:pt x="68" y="150"/>
                </a:lnTo>
                <a:lnTo>
                  <a:pt x="68" y="150"/>
                </a:lnTo>
                <a:lnTo>
                  <a:pt x="69" y="151"/>
                </a:lnTo>
                <a:lnTo>
                  <a:pt x="69" y="151"/>
                </a:lnTo>
                <a:lnTo>
                  <a:pt x="69" y="151"/>
                </a:lnTo>
                <a:lnTo>
                  <a:pt x="69" y="151"/>
                </a:lnTo>
                <a:lnTo>
                  <a:pt x="69" y="151"/>
                </a:lnTo>
                <a:lnTo>
                  <a:pt x="69" y="151"/>
                </a:lnTo>
                <a:lnTo>
                  <a:pt x="69" y="152"/>
                </a:lnTo>
                <a:lnTo>
                  <a:pt x="69" y="152"/>
                </a:lnTo>
                <a:lnTo>
                  <a:pt x="70" y="152"/>
                </a:lnTo>
                <a:lnTo>
                  <a:pt x="70" y="152"/>
                </a:lnTo>
                <a:lnTo>
                  <a:pt x="70" y="152"/>
                </a:lnTo>
                <a:lnTo>
                  <a:pt x="70" y="152"/>
                </a:lnTo>
                <a:lnTo>
                  <a:pt x="70" y="153"/>
                </a:lnTo>
                <a:lnTo>
                  <a:pt x="70" y="153"/>
                </a:lnTo>
                <a:lnTo>
                  <a:pt x="70" y="153"/>
                </a:lnTo>
                <a:lnTo>
                  <a:pt x="70" y="153"/>
                </a:lnTo>
                <a:lnTo>
                  <a:pt x="70" y="153"/>
                </a:lnTo>
                <a:lnTo>
                  <a:pt x="71" y="153"/>
                </a:lnTo>
                <a:lnTo>
                  <a:pt x="71" y="155"/>
                </a:lnTo>
                <a:lnTo>
                  <a:pt x="71" y="155"/>
                </a:lnTo>
                <a:lnTo>
                  <a:pt x="71" y="155"/>
                </a:lnTo>
                <a:lnTo>
                  <a:pt x="71" y="155"/>
                </a:lnTo>
                <a:lnTo>
                  <a:pt x="71" y="155"/>
                </a:lnTo>
                <a:lnTo>
                  <a:pt x="71" y="155"/>
                </a:lnTo>
                <a:lnTo>
                  <a:pt x="71" y="156"/>
                </a:lnTo>
                <a:lnTo>
                  <a:pt x="71" y="156"/>
                </a:lnTo>
                <a:lnTo>
                  <a:pt x="71" y="156"/>
                </a:lnTo>
                <a:lnTo>
                  <a:pt x="72" y="156"/>
                </a:lnTo>
                <a:lnTo>
                  <a:pt x="72" y="156"/>
                </a:lnTo>
                <a:lnTo>
                  <a:pt x="72" y="157"/>
                </a:lnTo>
                <a:lnTo>
                  <a:pt x="72" y="157"/>
                </a:lnTo>
                <a:lnTo>
                  <a:pt x="72" y="157"/>
                </a:lnTo>
                <a:lnTo>
                  <a:pt x="72" y="157"/>
                </a:lnTo>
                <a:lnTo>
                  <a:pt x="72" y="157"/>
                </a:lnTo>
                <a:lnTo>
                  <a:pt x="72" y="157"/>
                </a:lnTo>
                <a:lnTo>
                  <a:pt x="72" y="158"/>
                </a:lnTo>
                <a:lnTo>
                  <a:pt x="72" y="158"/>
                </a:lnTo>
                <a:lnTo>
                  <a:pt x="72" y="158"/>
                </a:lnTo>
                <a:lnTo>
                  <a:pt x="72" y="158"/>
                </a:lnTo>
                <a:lnTo>
                  <a:pt x="73" y="158"/>
                </a:lnTo>
                <a:lnTo>
                  <a:pt x="73" y="159"/>
                </a:lnTo>
                <a:lnTo>
                  <a:pt x="73" y="159"/>
                </a:lnTo>
                <a:lnTo>
                  <a:pt x="73" y="159"/>
                </a:lnTo>
                <a:lnTo>
                  <a:pt x="73" y="159"/>
                </a:lnTo>
                <a:lnTo>
                  <a:pt x="73" y="159"/>
                </a:lnTo>
                <a:lnTo>
                  <a:pt x="73" y="159"/>
                </a:lnTo>
                <a:lnTo>
                  <a:pt x="73" y="160"/>
                </a:lnTo>
                <a:lnTo>
                  <a:pt x="73" y="160"/>
                </a:lnTo>
                <a:lnTo>
                  <a:pt x="73" y="160"/>
                </a:lnTo>
                <a:lnTo>
                  <a:pt x="73" y="160"/>
                </a:lnTo>
                <a:lnTo>
                  <a:pt x="73" y="160"/>
                </a:lnTo>
                <a:lnTo>
                  <a:pt x="73" y="161"/>
                </a:lnTo>
                <a:lnTo>
                  <a:pt x="75" y="161"/>
                </a:lnTo>
                <a:lnTo>
                  <a:pt x="75" y="161"/>
                </a:lnTo>
                <a:lnTo>
                  <a:pt x="75" y="161"/>
                </a:lnTo>
                <a:lnTo>
                  <a:pt x="75" y="161"/>
                </a:lnTo>
                <a:lnTo>
                  <a:pt x="75" y="162"/>
                </a:lnTo>
                <a:lnTo>
                  <a:pt x="75" y="162"/>
                </a:lnTo>
                <a:lnTo>
                  <a:pt x="75" y="162"/>
                </a:lnTo>
                <a:lnTo>
                  <a:pt x="75" y="162"/>
                </a:lnTo>
                <a:lnTo>
                  <a:pt x="75" y="162"/>
                </a:lnTo>
                <a:lnTo>
                  <a:pt x="75" y="164"/>
                </a:lnTo>
                <a:lnTo>
                  <a:pt x="75" y="164"/>
                </a:lnTo>
                <a:lnTo>
                  <a:pt x="75" y="164"/>
                </a:lnTo>
                <a:lnTo>
                  <a:pt x="75" y="164"/>
                </a:lnTo>
                <a:lnTo>
                  <a:pt x="75" y="164"/>
                </a:lnTo>
                <a:lnTo>
                  <a:pt x="75" y="165"/>
                </a:lnTo>
                <a:lnTo>
                  <a:pt x="75" y="165"/>
                </a:lnTo>
                <a:lnTo>
                  <a:pt x="75" y="165"/>
                </a:lnTo>
                <a:lnTo>
                  <a:pt x="75" y="165"/>
                </a:lnTo>
                <a:lnTo>
                  <a:pt x="75" y="165"/>
                </a:lnTo>
                <a:lnTo>
                  <a:pt x="76" y="166"/>
                </a:lnTo>
                <a:lnTo>
                  <a:pt x="76" y="166"/>
                </a:lnTo>
                <a:lnTo>
                  <a:pt x="76" y="166"/>
                </a:lnTo>
                <a:lnTo>
                  <a:pt x="76" y="166"/>
                </a:lnTo>
                <a:lnTo>
                  <a:pt x="76" y="166"/>
                </a:lnTo>
                <a:lnTo>
                  <a:pt x="76" y="167"/>
                </a:lnTo>
                <a:lnTo>
                  <a:pt x="76" y="167"/>
                </a:lnTo>
                <a:lnTo>
                  <a:pt x="76" y="167"/>
                </a:lnTo>
                <a:lnTo>
                  <a:pt x="76" y="167"/>
                </a:lnTo>
                <a:lnTo>
                  <a:pt x="76" y="167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6" y="169"/>
                </a:lnTo>
                <a:lnTo>
                  <a:pt x="76" y="169"/>
                </a:lnTo>
                <a:lnTo>
                  <a:pt x="76" y="169"/>
                </a:lnTo>
                <a:lnTo>
                  <a:pt x="76" y="169"/>
                </a:lnTo>
                <a:lnTo>
                  <a:pt x="76" y="170"/>
                </a:lnTo>
                <a:lnTo>
                  <a:pt x="76" y="170"/>
                </a:lnTo>
                <a:lnTo>
                  <a:pt x="76" y="170"/>
                </a:lnTo>
                <a:lnTo>
                  <a:pt x="76" y="170"/>
                </a:lnTo>
                <a:lnTo>
                  <a:pt x="76" y="170"/>
                </a:lnTo>
                <a:lnTo>
                  <a:pt x="76" y="171"/>
                </a:lnTo>
                <a:lnTo>
                  <a:pt x="76" y="171"/>
                </a:lnTo>
                <a:lnTo>
                  <a:pt x="76" y="171"/>
                </a:lnTo>
                <a:lnTo>
                  <a:pt x="76" y="171"/>
                </a:lnTo>
                <a:lnTo>
                  <a:pt x="76" y="171"/>
                </a:lnTo>
                <a:lnTo>
                  <a:pt x="76" y="173"/>
                </a:lnTo>
                <a:lnTo>
                  <a:pt x="76" y="173"/>
                </a:lnTo>
                <a:lnTo>
                  <a:pt x="76" y="173"/>
                </a:lnTo>
                <a:lnTo>
                  <a:pt x="76" y="173"/>
                </a:lnTo>
                <a:lnTo>
                  <a:pt x="76" y="174"/>
                </a:lnTo>
                <a:lnTo>
                  <a:pt x="76" y="174"/>
                </a:lnTo>
                <a:close/>
                <a:moveTo>
                  <a:pt x="79" y="177"/>
                </a:moveTo>
                <a:lnTo>
                  <a:pt x="79" y="169"/>
                </a:lnTo>
                <a:lnTo>
                  <a:pt x="95" y="169"/>
                </a:lnTo>
                <a:lnTo>
                  <a:pt x="95" y="177"/>
                </a:lnTo>
                <a:lnTo>
                  <a:pt x="79" y="177"/>
                </a:lnTo>
                <a:lnTo>
                  <a:pt x="79" y="177"/>
                </a:lnTo>
                <a:close/>
                <a:moveTo>
                  <a:pt x="126" y="177"/>
                </a:moveTo>
                <a:lnTo>
                  <a:pt x="126" y="169"/>
                </a:lnTo>
                <a:lnTo>
                  <a:pt x="142" y="169"/>
                </a:lnTo>
                <a:lnTo>
                  <a:pt x="142" y="177"/>
                </a:lnTo>
                <a:lnTo>
                  <a:pt x="126" y="177"/>
                </a:lnTo>
                <a:lnTo>
                  <a:pt x="126" y="177"/>
                </a:lnTo>
                <a:close/>
                <a:moveTo>
                  <a:pt x="173" y="177"/>
                </a:moveTo>
                <a:lnTo>
                  <a:pt x="173" y="169"/>
                </a:lnTo>
                <a:lnTo>
                  <a:pt x="188" y="169"/>
                </a:lnTo>
                <a:lnTo>
                  <a:pt x="188" y="177"/>
                </a:lnTo>
                <a:lnTo>
                  <a:pt x="173" y="177"/>
                </a:lnTo>
                <a:lnTo>
                  <a:pt x="173" y="177"/>
                </a:lnTo>
                <a:close/>
                <a:moveTo>
                  <a:pt x="220" y="177"/>
                </a:moveTo>
                <a:lnTo>
                  <a:pt x="220" y="169"/>
                </a:lnTo>
                <a:lnTo>
                  <a:pt x="236" y="169"/>
                </a:lnTo>
                <a:lnTo>
                  <a:pt x="236" y="177"/>
                </a:lnTo>
                <a:lnTo>
                  <a:pt x="220" y="177"/>
                </a:lnTo>
                <a:lnTo>
                  <a:pt x="220" y="177"/>
                </a:lnTo>
                <a:close/>
                <a:moveTo>
                  <a:pt x="267" y="177"/>
                </a:moveTo>
                <a:lnTo>
                  <a:pt x="267" y="169"/>
                </a:lnTo>
                <a:lnTo>
                  <a:pt x="283" y="169"/>
                </a:lnTo>
                <a:lnTo>
                  <a:pt x="283" y="177"/>
                </a:lnTo>
                <a:lnTo>
                  <a:pt x="267" y="177"/>
                </a:lnTo>
                <a:lnTo>
                  <a:pt x="267" y="177"/>
                </a:lnTo>
                <a:close/>
                <a:moveTo>
                  <a:pt x="314" y="177"/>
                </a:moveTo>
                <a:lnTo>
                  <a:pt x="314" y="169"/>
                </a:lnTo>
                <a:lnTo>
                  <a:pt x="330" y="169"/>
                </a:lnTo>
                <a:lnTo>
                  <a:pt x="330" y="177"/>
                </a:lnTo>
                <a:lnTo>
                  <a:pt x="314" y="177"/>
                </a:lnTo>
                <a:lnTo>
                  <a:pt x="314" y="177"/>
                </a:lnTo>
                <a:close/>
                <a:moveTo>
                  <a:pt x="362" y="177"/>
                </a:moveTo>
                <a:lnTo>
                  <a:pt x="362" y="169"/>
                </a:lnTo>
                <a:lnTo>
                  <a:pt x="377" y="169"/>
                </a:lnTo>
                <a:lnTo>
                  <a:pt x="377" y="177"/>
                </a:lnTo>
                <a:lnTo>
                  <a:pt x="362" y="177"/>
                </a:lnTo>
                <a:lnTo>
                  <a:pt x="362" y="177"/>
                </a:lnTo>
                <a:close/>
                <a:moveTo>
                  <a:pt x="409" y="177"/>
                </a:moveTo>
                <a:lnTo>
                  <a:pt x="409" y="169"/>
                </a:lnTo>
                <a:lnTo>
                  <a:pt x="425" y="169"/>
                </a:lnTo>
                <a:lnTo>
                  <a:pt x="425" y="177"/>
                </a:lnTo>
                <a:lnTo>
                  <a:pt x="409" y="177"/>
                </a:lnTo>
                <a:lnTo>
                  <a:pt x="409" y="177"/>
                </a:lnTo>
                <a:close/>
                <a:moveTo>
                  <a:pt x="456" y="177"/>
                </a:moveTo>
                <a:lnTo>
                  <a:pt x="456" y="169"/>
                </a:lnTo>
                <a:lnTo>
                  <a:pt x="472" y="169"/>
                </a:lnTo>
                <a:lnTo>
                  <a:pt x="472" y="177"/>
                </a:lnTo>
                <a:lnTo>
                  <a:pt x="456" y="177"/>
                </a:lnTo>
                <a:lnTo>
                  <a:pt x="456" y="177"/>
                </a:lnTo>
                <a:close/>
                <a:moveTo>
                  <a:pt x="502" y="177"/>
                </a:moveTo>
                <a:lnTo>
                  <a:pt x="502" y="169"/>
                </a:lnTo>
                <a:lnTo>
                  <a:pt x="510" y="169"/>
                </a:lnTo>
                <a:lnTo>
                  <a:pt x="510" y="169"/>
                </a:lnTo>
                <a:lnTo>
                  <a:pt x="511" y="169"/>
                </a:lnTo>
                <a:lnTo>
                  <a:pt x="519" y="171"/>
                </a:lnTo>
                <a:lnTo>
                  <a:pt x="518" y="178"/>
                </a:lnTo>
                <a:lnTo>
                  <a:pt x="510" y="177"/>
                </a:lnTo>
                <a:lnTo>
                  <a:pt x="502" y="177"/>
                </a:lnTo>
                <a:lnTo>
                  <a:pt x="502" y="177"/>
                </a:lnTo>
                <a:close/>
                <a:moveTo>
                  <a:pt x="534" y="158"/>
                </a:moveTo>
                <a:lnTo>
                  <a:pt x="526" y="158"/>
                </a:lnTo>
                <a:lnTo>
                  <a:pt x="526" y="142"/>
                </a:lnTo>
                <a:lnTo>
                  <a:pt x="534" y="142"/>
                </a:lnTo>
                <a:lnTo>
                  <a:pt x="534" y="158"/>
                </a:lnTo>
                <a:lnTo>
                  <a:pt x="534" y="158"/>
                </a:lnTo>
                <a:close/>
                <a:moveTo>
                  <a:pt x="534" y="111"/>
                </a:moveTo>
                <a:lnTo>
                  <a:pt x="526" y="111"/>
                </a:lnTo>
                <a:lnTo>
                  <a:pt x="526" y="95"/>
                </a:lnTo>
                <a:lnTo>
                  <a:pt x="534" y="95"/>
                </a:lnTo>
                <a:lnTo>
                  <a:pt x="534" y="111"/>
                </a:lnTo>
                <a:lnTo>
                  <a:pt x="534" y="111"/>
                </a:lnTo>
                <a:close/>
                <a:moveTo>
                  <a:pt x="534" y="63"/>
                </a:moveTo>
                <a:lnTo>
                  <a:pt x="526" y="63"/>
                </a:lnTo>
                <a:lnTo>
                  <a:pt x="526" y="48"/>
                </a:lnTo>
                <a:lnTo>
                  <a:pt x="534" y="48"/>
                </a:lnTo>
                <a:lnTo>
                  <a:pt x="534" y="63"/>
                </a:lnTo>
                <a:close/>
              </a:path>
            </a:pathLst>
          </a:custGeom>
          <a:solidFill>
            <a:srgbClr val="8497B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C11D4891-BF01-449D-A0DB-E576DE2FFBA4}"/>
              </a:ext>
            </a:extLst>
          </p:cNvPr>
          <p:cNvSpPr txBox="1"/>
          <p:nvPr/>
        </p:nvSpPr>
        <p:spPr>
          <a:xfrm>
            <a:off x="227324" y="163902"/>
            <a:ext cx="11780645" cy="70788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Разработайте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ценностное предложение компании для целевых сегментов и предложите вариант соответствующей ему маркетинговой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стратегии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217B37F-FDE2-4F0B-B028-5A08229530D8}"/>
              </a:ext>
            </a:extLst>
          </p:cNvPr>
          <p:cNvGrpSpPr/>
          <p:nvPr/>
        </p:nvGrpSpPr>
        <p:grpSpPr>
          <a:xfrm>
            <a:off x="370936" y="1266629"/>
            <a:ext cx="3650392" cy="5058337"/>
            <a:chOff x="349025" y="1266629"/>
            <a:chExt cx="3650392" cy="5058337"/>
          </a:xfrm>
        </p:grpSpPr>
        <p:sp>
          <p:nvSpPr>
            <p:cNvPr id="139" name="TextBox 138">
              <a:extLst>
                <a:ext uri="{FF2B5EF4-FFF2-40B4-BE49-F238E27FC236}">
                  <a16:creationId xmlns="" xmlns:a16="http://schemas.microsoft.com/office/drawing/2014/main" id="{19EA79C5-E7C0-424F-92A5-677D573C3559}"/>
                </a:ext>
              </a:extLst>
            </p:cNvPr>
            <p:cNvSpPr txBox="1"/>
            <p:nvPr/>
          </p:nvSpPr>
          <p:spPr>
            <a:xfrm>
              <a:off x="349025" y="5463192"/>
              <a:ext cx="2574506" cy="86177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Стратегия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качества и товарная стратегия- производить широкий ассортимент обуви и сумок высокого качества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="" xmlns:a16="http://schemas.microsoft.com/office/drawing/2014/main" id="{94515BC9-141E-41C8-AFB1-85B48AD59FD3}"/>
                </a:ext>
              </a:extLst>
            </p:cNvPr>
            <p:cNvSpPr txBox="1"/>
            <p:nvPr/>
          </p:nvSpPr>
          <p:spPr>
            <a:xfrm>
              <a:off x="379011" y="3998576"/>
              <a:ext cx="2132956" cy="129266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Стратегия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продвижения – в сети Интернет, через интернет магазины и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маркетплейсы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 для оптовых потребителей(В2В).</a:t>
              </a:r>
            </a:p>
            <a:p>
              <a:endParaRPr lang="en-US" sz="1400" dirty="0"/>
            </a:p>
          </p:txBody>
        </p:sp>
        <p:sp>
          <p:nvSpPr>
            <p:cNvPr id="141" name="TextBox 140">
              <a:extLst>
                <a:ext uri="{FF2B5EF4-FFF2-40B4-BE49-F238E27FC236}">
                  <a16:creationId xmlns="" xmlns:a16="http://schemas.microsoft.com/office/drawing/2014/main" id="{05F0B10D-B6D6-4B5C-98A9-DBCE1D832139}"/>
                </a:ext>
              </a:extLst>
            </p:cNvPr>
            <p:cNvSpPr txBox="1"/>
            <p:nvPr/>
          </p:nvSpPr>
          <p:spPr>
            <a:xfrm>
              <a:off x="418036" y="2443618"/>
              <a:ext cx="2417385" cy="107721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Ценовая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стратегия- стратегия накопительной системы скидок(при больших объемах больше скидка)</a:t>
              </a:r>
            </a:p>
            <a:p>
              <a:endParaRPr lang="en-US" sz="1400" dirty="0"/>
            </a:p>
          </p:txBody>
        </p:sp>
        <p:sp>
          <p:nvSpPr>
            <p:cNvPr id="142" name="TextBox 141">
              <a:extLst>
                <a:ext uri="{FF2B5EF4-FFF2-40B4-BE49-F238E27FC236}">
                  <a16:creationId xmlns="" xmlns:a16="http://schemas.microsoft.com/office/drawing/2014/main" id="{C177A938-A005-49D4-87F5-8904A8551E9D}"/>
                </a:ext>
              </a:extLst>
            </p:cNvPr>
            <p:cNvSpPr txBox="1"/>
            <p:nvPr/>
          </p:nvSpPr>
          <p:spPr>
            <a:xfrm>
              <a:off x="392157" y="1266629"/>
              <a:ext cx="3607260" cy="86177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Мы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является производителями качественной обуви, а поэтому можем предложить выгодные условия сотрудничества!</a:t>
              </a:r>
            </a:p>
            <a:p>
              <a:endParaRPr lang="en-US" sz="1400" dirty="0"/>
            </a:p>
          </p:txBody>
        </p:sp>
      </p:grpSp>
      <p:grpSp>
        <p:nvGrpSpPr>
          <p:cNvPr id="8" name="Group 142">
            <a:extLst>
              <a:ext uri="{FF2B5EF4-FFF2-40B4-BE49-F238E27FC236}">
                <a16:creationId xmlns="" xmlns:a16="http://schemas.microsoft.com/office/drawing/2014/main" id="{1E47F1A0-F46F-4AF9-8500-FFA91B327082}"/>
              </a:ext>
            </a:extLst>
          </p:cNvPr>
          <p:cNvGrpSpPr/>
          <p:nvPr/>
        </p:nvGrpSpPr>
        <p:grpSpPr>
          <a:xfrm flipH="1">
            <a:off x="8205175" y="1188991"/>
            <a:ext cx="3656145" cy="5118721"/>
            <a:chOff x="300142" y="1283882"/>
            <a:chExt cx="3656145" cy="5118721"/>
          </a:xfrm>
        </p:grpSpPr>
        <p:sp>
          <p:nvSpPr>
            <p:cNvPr id="144" name="TextBox 143">
              <a:extLst>
                <a:ext uri="{FF2B5EF4-FFF2-40B4-BE49-F238E27FC236}">
                  <a16:creationId xmlns="" xmlns:a16="http://schemas.microsoft.com/office/drawing/2014/main" id="{E1EBE70E-1C48-4838-842C-184244A1C963}"/>
                </a:ext>
              </a:extLst>
            </p:cNvPr>
            <p:cNvSpPr txBox="1"/>
            <p:nvPr/>
          </p:nvSpPr>
          <p:spPr>
            <a:xfrm>
              <a:off x="360527" y="5540829"/>
              <a:ext cx="2563005" cy="86177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Стратегия качества и товарная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стратегия- производить широкий ассортимент обуви и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сумок высокого качества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="" xmlns:a16="http://schemas.microsoft.com/office/drawing/2014/main" id="{758FEE6E-1510-435A-8104-6F460D51AF41}"/>
                </a:ext>
              </a:extLst>
            </p:cNvPr>
            <p:cNvSpPr txBox="1"/>
            <p:nvPr/>
          </p:nvSpPr>
          <p:spPr>
            <a:xfrm>
              <a:off x="300142" y="3619014"/>
              <a:ext cx="2237705" cy="150810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Стратегия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продвижения – в сети Интернет, через интернет магазины и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маркетплейсы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 для розничных потребителей(В2С).</a:t>
              </a:r>
            </a:p>
            <a:p>
              <a:pPr algn="r"/>
              <a:r>
                <a:rPr lang="en-US" sz="1400" dirty="0" smtClean="0"/>
                <a:t> </a:t>
              </a:r>
              <a:endParaRPr lang="en-US" sz="1400" dirty="0"/>
            </a:p>
          </p:txBody>
        </p:sp>
        <p:sp>
          <p:nvSpPr>
            <p:cNvPr id="146" name="TextBox 145">
              <a:extLst>
                <a:ext uri="{FF2B5EF4-FFF2-40B4-BE49-F238E27FC236}">
                  <a16:creationId xmlns="" xmlns:a16="http://schemas.microsoft.com/office/drawing/2014/main" id="{B6E1693D-A9A1-477C-A204-D7BC7E095B4D}"/>
                </a:ext>
              </a:extLst>
            </p:cNvPr>
            <p:cNvSpPr txBox="1"/>
            <p:nvPr/>
          </p:nvSpPr>
          <p:spPr>
            <a:xfrm>
              <a:off x="412287" y="2202078"/>
              <a:ext cx="2457641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sz="1400" dirty="0" smtClean="0"/>
                <a:t> </a:t>
              </a:r>
              <a:endParaRPr lang="en-US" sz="1400" dirty="0"/>
            </a:p>
          </p:txBody>
        </p:sp>
        <p:sp>
          <p:nvSpPr>
            <p:cNvPr id="147" name="TextBox 146">
              <a:extLst>
                <a:ext uri="{FF2B5EF4-FFF2-40B4-BE49-F238E27FC236}">
                  <a16:creationId xmlns="" xmlns:a16="http://schemas.microsoft.com/office/drawing/2014/main" id="{212B72D0-24C1-4165-9848-B176FF8EC217}"/>
                </a:ext>
              </a:extLst>
            </p:cNvPr>
            <p:cNvSpPr txBox="1"/>
            <p:nvPr/>
          </p:nvSpPr>
          <p:spPr>
            <a:xfrm>
              <a:off x="386408" y="1283882"/>
              <a:ext cx="3569879" cy="107721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Спортивная обувь высокого качества для здоровья и отдыха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!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Производим и продаем спортивную обувь высокого качества, которая сделает Ваши спортивные мероприятия и отдых незабываемыми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!</a:t>
              </a:r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8" name="Freeform 71">
            <a:extLst>
              <a:ext uri="{FF2B5EF4-FFF2-40B4-BE49-F238E27FC236}">
                <a16:creationId xmlns="" xmlns:a16="http://schemas.microsoft.com/office/drawing/2014/main" id="{5C53321C-0964-46E9-91E6-F44B9699E526}"/>
              </a:ext>
            </a:extLst>
          </p:cNvPr>
          <p:cNvSpPr>
            <a:spLocks/>
          </p:cNvSpPr>
          <p:nvPr/>
        </p:nvSpPr>
        <p:spPr bwMode="auto">
          <a:xfrm>
            <a:off x="3005287" y="5375276"/>
            <a:ext cx="787400" cy="787400"/>
          </a:xfrm>
          <a:custGeom>
            <a:avLst/>
            <a:gdLst>
              <a:gd name="T0" fmla="*/ 62 w 510"/>
              <a:gd name="T1" fmla="*/ 367 h 510"/>
              <a:gd name="T2" fmla="*/ 144 w 510"/>
              <a:gd name="T3" fmla="*/ 62 h 510"/>
              <a:gd name="T4" fmla="*/ 449 w 510"/>
              <a:gd name="T5" fmla="*/ 144 h 510"/>
              <a:gd name="T6" fmla="*/ 367 w 510"/>
              <a:gd name="T7" fmla="*/ 449 h 510"/>
              <a:gd name="T8" fmla="*/ 62 w 510"/>
              <a:gd name="T9" fmla="*/ 36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Freeform 71">
            <a:extLst>
              <a:ext uri="{FF2B5EF4-FFF2-40B4-BE49-F238E27FC236}">
                <a16:creationId xmlns="" xmlns:a16="http://schemas.microsoft.com/office/drawing/2014/main" id="{72B3A9DD-10D9-4758-B32F-056F698FF5EE}"/>
              </a:ext>
            </a:extLst>
          </p:cNvPr>
          <p:cNvSpPr>
            <a:spLocks/>
          </p:cNvSpPr>
          <p:nvPr/>
        </p:nvSpPr>
        <p:spPr bwMode="auto">
          <a:xfrm>
            <a:off x="2589658" y="3820319"/>
            <a:ext cx="787400" cy="787400"/>
          </a:xfrm>
          <a:custGeom>
            <a:avLst/>
            <a:gdLst>
              <a:gd name="T0" fmla="*/ 62 w 510"/>
              <a:gd name="T1" fmla="*/ 367 h 510"/>
              <a:gd name="T2" fmla="*/ 144 w 510"/>
              <a:gd name="T3" fmla="*/ 62 h 510"/>
              <a:gd name="T4" fmla="*/ 449 w 510"/>
              <a:gd name="T5" fmla="*/ 144 h 510"/>
              <a:gd name="T6" fmla="*/ 367 w 510"/>
              <a:gd name="T7" fmla="*/ 449 h 510"/>
              <a:gd name="T8" fmla="*/ 62 w 510"/>
              <a:gd name="T9" fmla="*/ 36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Freeform 71">
            <a:extLst>
              <a:ext uri="{FF2B5EF4-FFF2-40B4-BE49-F238E27FC236}">
                <a16:creationId xmlns="" xmlns:a16="http://schemas.microsoft.com/office/drawing/2014/main" id="{FBDE368E-D163-4D59-9196-7548FA85D31F}"/>
              </a:ext>
            </a:extLst>
          </p:cNvPr>
          <p:cNvSpPr>
            <a:spLocks/>
          </p:cNvSpPr>
          <p:nvPr/>
        </p:nvSpPr>
        <p:spPr bwMode="auto">
          <a:xfrm>
            <a:off x="3005287" y="2265362"/>
            <a:ext cx="787400" cy="787400"/>
          </a:xfrm>
          <a:custGeom>
            <a:avLst/>
            <a:gdLst>
              <a:gd name="T0" fmla="*/ 62 w 510"/>
              <a:gd name="T1" fmla="*/ 367 h 510"/>
              <a:gd name="T2" fmla="*/ 144 w 510"/>
              <a:gd name="T3" fmla="*/ 62 h 510"/>
              <a:gd name="T4" fmla="*/ 449 w 510"/>
              <a:gd name="T5" fmla="*/ 144 h 510"/>
              <a:gd name="T6" fmla="*/ 367 w 510"/>
              <a:gd name="T7" fmla="*/ 449 h 510"/>
              <a:gd name="T8" fmla="*/ 62 w 510"/>
              <a:gd name="T9" fmla="*/ 36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Freeform 71">
            <a:extLst>
              <a:ext uri="{FF2B5EF4-FFF2-40B4-BE49-F238E27FC236}">
                <a16:creationId xmlns="" xmlns:a16="http://schemas.microsoft.com/office/drawing/2014/main" id="{EE705A98-7154-42F5-913F-E0436714FD58}"/>
              </a:ext>
            </a:extLst>
          </p:cNvPr>
          <p:cNvSpPr>
            <a:spLocks/>
          </p:cNvSpPr>
          <p:nvPr/>
        </p:nvSpPr>
        <p:spPr bwMode="auto">
          <a:xfrm>
            <a:off x="4157315" y="1126331"/>
            <a:ext cx="787400" cy="787400"/>
          </a:xfrm>
          <a:custGeom>
            <a:avLst/>
            <a:gdLst>
              <a:gd name="T0" fmla="*/ 62 w 510"/>
              <a:gd name="T1" fmla="*/ 367 h 510"/>
              <a:gd name="T2" fmla="*/ 144 w 510"/>
              <a:gd name="T3" fmla="*/ 62 h 510"/>
              <a:gd name="T4" fmla="*/ 449 w 510"/>
              <a:gd name="T5" fmla="*/ 144 h 510"/>
              <a:gd name="T6" fmla="*/ 367 w 510"/>
              <a:gd name="T7" fmla="*/ 449 h 510"/>
              <a:gd name="T8" fmla="*/ 62 w 510"/>
              <a:gd name="T9" fmla="*/ 36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Freeform 71">
            <a:extLst>
              <a:ext uri="{FF2B5EF4-FFF2-40B4-BE49-F238E27FC236}">
                <a16:creationId xmlns="" xmlns:a16="http://schemas.microsoft.com/office/drawing/2014/main" id="{4C0FE127-8558-4C8D-AA6B-665A65C41F24}"/>
              </a:ext>
            </a:extLst>
          </p:cNvPr>
          <p:cNvSpPr>
            <a:spLocks/>
          </p:cNvSpPr>
          <p:nvPr/>
        </p:nvSpPr>
        <p:spPr bwMode="auto">
          <a:xfrm>
            <a:off x="5699570" y="709612"/>
            <a:ext cx="787400" cy="787400"/>
          </a:xfrm>
          <a:custGeom>
            <a:avLst/>
            <a:gdLst>
              <a:gd name="T0" fmla="*/ 62 w 510"/>
              <a:gd name="T1" fmla="*/ 367 h 510"/>
              <a:gd name="T2" fmla="*/ 144 w 510"/>
              <a:gd name="T3" fmla="*/ 62 h 510"/>
              <a:gd name="T4" fmla="*/ 449 w 510"/>
              <a:gd name="T5" fmla="*/ 144 h 510"/>
              <a:gd name="T6" fmla="*/ 367 w 510"/>
              <a:gd name="T7" fmla="*/ 449 h 510"/>
              <a:gd name="T8" fmla="*/ 62 w 510"/>
              <a:gd name="T9" fmla="*/ 36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Freeform 71">
            <a:extLst>
              <a:ext uri="{FF2B5EF4-FFF2-40B4-BE49-F238E27FC236}">
                <a16:creationId xmlns="" xmlns:a16="http://schemas.microsoft.com/office/drawing/2014/main" id="{0895ED89-DCD8-470E-9739-ACF5DD2397C3}"/>
              </a:ext>
            </a:extLst>
          </p:cNvPr>
          <p:cNvSpPr>
            <a:spLocks/>
          </p:cNvSpPr>
          <p:nvPr/>
        </p:nvSpPr>
        <p:spPr bwMode="auto">
          <a:xfrm>
            <a:off x="7254527" y="1126331"/>
            <a:ext cx="787400" cy="787400"/>
          </a:xfrm>
          <a:custGeom>
            <a:avLst/>
            <a:gdLst>
              <a:gd name="T0" fmla="*/ 62 w 510"/>
              <a:gd name="T1" fmla="*/ 367 h 510"/>
              <a:gd name="T2" fmla="*/ 144 w 510"/>
              <a:gd name="T3" fmla="*/ 62 h 510"/>
              <a:gd name="T4" fmla="*/ 449 w 510"/>
              <a:gd name="T5" fmla="*/ 144 h 510"/>
              <a:gd name="T6" fmla="*/ 367 w 510"/>
              <a:gd name="T7" fmla="*/ 449 h 510"/>
              <a:gd name="T8" fmla="*/ 62 w 510"/>
              <a:gd name="T9" fmla="*/ 36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Freeform 71">
            <a:extLst>
              <a:ext uri="{FF2B5EF4-FFF2-40B4-BE49-F238E27FC236}">
                <a16:creationId xmlns="" xmlns:a16="http://schemas.microsoft.com/office/drawing/2014/main" id="{C4D39D12-DE6C-479F-9F16-4774407E1495}"/>
              </a:ext>
            </a:extLst>
          </p:cNvPr>
          <p:cNvSpPr>
            <a:spLocks/>
          </p:cNvSpPr>
          <p:nvPr/>
        </p:nvSpPr>
        <p:spPr bwMode="auto">
          <a:xfrm>
            <a:off x="8393558" y="2265362"/>
            <a:ext cx="787400" cy="787400"/>
          </a:xfrm>
          <a:custGeom>
            <a:avLst/>
            <a:gdLst>
              <a:gd name="T0" fmla="*/ 62 w 510"/>
              <a:gd name="T1" fmla="*/ 367 h 510"/>
              <a:gd name="T2" fmla="*/ 144 w 510"/>
              <a:gd name="T3" fmla="*/ 62 h 510"/>
              <a:gd name="T4" fmla="*/ 449 w 510"/>
              <a:gd name="T5" fmla="*/ 144 h 510"/>
              <a:gd name="T6" fmla="*/ 367 w 510"/>
              <a:gd name="T7" fmla="*/ 449 h 510"/>
              <a:gd name="T8" fmla="*/ 62 w 510"/>
              <a:gd name="T9" fmla="*/ 36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Freeform 71">
            <a:extLst>
              <a:ext uri="{FF2B5EF4-FFF2-40B4-BE49-F238E27FC236}">
                <a16:creationId xmlns="" xmlns:a16="http://schemas.microsoft.com/office/drawing/2014/main" id="{A541A53F-4E06-4E6E-8CFB-98C7B6EFB13F}"/>
              </a:ext>
            </a:extLst>
          </p:cNvPr>
          <p:cNvSpPr>
            <a:spLocks/>
          </p:cNvSpPr>
          <p:nvPr/>
        </p:nvSpPr>
        <p:spPr bwMode="auto">
          <a:xfrm>
            <a:off x="8814943" y="3820319"/>
            <a:ext cx="787400" cy="787400"/>
          </a:xfrm>
          <a:custGeom>
            <a:avLst/>
            <a:gdLst>
              <a:gd name="T0" fmla="*/ 62 w 510"/>
              <a:gd name="T1" fmla="*/ 367 h 510"/>
              <a:gd name="T2" fmla="*/ 144 w 510"/>
              <a:gd name="T3" fmla="*/ 62 h 510"/>
              <a:gd name="T4" fmla="*/ 449 w 510"/>
              <a:gd name="T5" fmla="*/ 144 h 510"/>
              <a:gd name="T6" fmla="*/ 367 w 510"/>
              <a:gd name="T7" fmla="*/ 449 h 510"/>
              <a:gd name="T8" fmla="*/ 62 w 510"/>
              <a:gd name="T9" fmla="*/ 36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Freeform 71">
            <a:extLst>
              <a:ext uri="{FF2B5EF4-FFF2-40B4-BE49-F238E27FC236}">
                <a16:creationId xmlns="" xmlns:a16="http://schemas.microsoft.com/office/drawing/2014/main" id="{8733CC2E-066A-4129-BF5D-F189A2240BC1}"/>
              </a:ext>
            </a:extLst>
          </p:cNvPr>
          <p:cNvSpPr>
            <a:spLocks/>
          </p:cNvSpPr>
          <p:nvPr/>
        </p:nvSpPr>
        <p:spPr bwMode="auto">
          <a:xfrm>
            <a:off x="8393558" y="5375275"/>
            <a:ext cx="787400" cy="787400"/>
          </a:xfrm>
          <a:custGeom>
            <a:avLst/>
            <a:gdLst>
              <a:gd name="T0" fmla="*/ 62 w 510"/>
              <a:gd name="T1" fmla="*/ 367 h 510"/>
              <a:gd name="T2" fmla="*/ 144 w 510"/>
              <a:gd name="T3" fmla="*/ 62 h 510"/>
              <a:gd name="T4" fmla="*/ 449 w 510"/>
              <a:gd name="T5" fmla="*/ 144 h 510"/>
              <a:gd name="T6" fmla="*/ 367 w 510"/>
              <a:gd name="T7" fmla="*/ 449 h 510"/>
              <a:gd name="T8" fmla="*/ 62 w 510"/>
              <a:gd name="T9" fmla="*/ 36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Freeform 2706">
            <a:extLst>
              <a:ext uri="{FF2B5EF4-FFF2-40B4-BE49-F238E27FC236}">
                <a16:creationId xmlns="" xmlns:a16="http://schemas.microsoft.com/office/drawing/2014/main" id="{E4D12580-DF25-4072-9819-69C39446DF47}"/>
              </a:ext>
            </a:extLst>
          </p:cNvPr>
          <p:cNvSpPr>
            <a:spLocks noEditPoints="1"/>
          </p:cNvSpPr>
          <p:nvPr/>
        </p:nvSpPr>
        <p:spPr bwMode="auto">
          <a:xfrm>
            <a:off x="8658671" y="2516187"/>
            <a:ext cx="257175" cy="285750"/>
          </a:xfrm>
          <a:custGeom>
            <a:avLst/>
            <a:gdLst>
              <a:gd name="T0" fmla="*/ 452 w 648"/>
              <a:gd name="T1" fmla="*/ 282 h 720"/>
              <a:gd name="T2" fmla="*/ 425 w 648"/>
              <a:gd name="T3" fmla="*/ 261 h 720"/>
              <a:gd name="T4" fmla="*/ 409 w 648"/>
              <a:gd name="T5" fmla="*/ 230 h 720"/>
              <a:gd name="T6" fmla="*/ 416 w 648"/>
              <a:gd name="T7" fmla="*/ 205 h 720"/>
              <a:gd name="T8" fmla="*/ 432 w 648"/>
              <a:gd name="T9" fmla="*/ 215 h 720"/>
              <a:gd name="T10" fmla="*/ 453 w 648"/>
              <a:gd name="T11" fmla="*/ 255 h 720"/>
              <a:gd name="T12" fmla="*/ 499 w 648"/>
              <a:gd name="T13" fmla="*/ 260 h 720"/>
              <a:gd name="T14" fmla="*/ 527 w 648"/>
              <a:gd name="T15" fmla="*/ 225 h 720"/>
              <a:gd name="T16" fmla="*/ 540 w 648"/>
              <a:gd name="T17" fmla="*/ 203 h 720"/>
              <a:gd name="T18" fmla="*/ 552 w 648"/>
              <a:gd name="T19" fmla="*/ 223 h 720"/>
              <a:gd name="T20" fmla="*/ 540 w 648"/>
              <a:gd name="T21" fmla="*/ 256 h 720"/>
              <a:gd name="T22" fmla="*/ 514 w 648"/>
              <a:gd name="T23" fmla="*/ 279 h 720"/>
              <a:gd name="T24" fmla="*/ 480 w 648"/>
              <a:gd name="T25" fmla="*/ 287 h 720"/>
              <a:gd name="T26" fmla="*/ 432 w 648"/>
              <a:gd name="T27" fmla="*/ 539 h 720"/>
              <a:gd name="T28" fmla="*/ 419 w 648"/>
              <a:gd name="T29" fmla="*/ 488 h 720"/>
              <a:gd name="T30" fmla="*/ 384 w 648"/>
              <a:gd name="T31" fmla="*/ 450 h 720"/>
              <a:gd name="T32" fmla="*/ 335 w 648"/>
              <a:gd name="T33" fmla="*/ 433 h 720"/>
              <a:gd name="T34" fmla="*/ 281 w 648"/>
              <a:gd name="T35" fmla="*/ 441 h 720"/>
              <a:gd name="T36" fmla="*/ 241 w 648"/>
              <a:gd name="T37" fmla="*/ 471 h 720"/>
              <a:gd name="T38" fmla="*/ 217 w 648"/>
              <a:gd name="T39" fmla="*/ 518 h 720"/>
              <a:gd name="T40" fmla="*/ 208 w 648"/>
              <a:gd name="T41" fmla="*/ 550 h 720"/>
              <a:gd name="T42" fmla="*/ 192 w 648"/>
              <a:gd name="T43" fmla="*/ 539 h 720"/>
              <a:gd name="T44" fmla="*/ 207 w 648"/>
              <a:gd name="T45" fmla="*/ 477 h 720"/>
              <a:gd name="T46" fmla="*/ 250 w 648"/>
              <a:gd name="T47" fmla="*/ 431 h 720"/>
              <a:gd name="T48" fmla="*/ 310 w 648"/>
              <a:gd name="T49" fmla="*/ 408 h 720"/>
              <a:gd name="T50" fmla="*/ 375 w 648"/>
              <a:gd name="T51" fmla="*/ 418 h 720"/>
              <a:gd name="T52" fmla="*/ 426 w 648"/>
              <a:gd name="T53" fmla="*/ 456 h 720"/>
              <a:gd name="T54" fmla="*/ 453 w 648"/>
              <a:gd name="T55" fmla="*/ 513 h 720"/>
              <a:gd name="T56" fmla="*/ 448 w 648"/>
              <a:gd name="T57" fmla="*/ 550 h 720"/>
              <a:gd name="T58" fmla="*/ 103 w 648"/>
              <a:gd name="T59" fmla="*/ 205 h 720"/>
              <a:gd name="T60" fmla="*/ 120 w 648"/>
              <a:gd name="T61" fmla="*/ 215 h 720"/>
              <a:gd name="T62" fmla="*/ 141 w 648"/>
              <a:gd name="T63" fmla="*/ 255 h 720"/>
              <a:gd name="T64" fmla="*/ 186 w 648"/>
              <a:gd name="T65" fmla="*/ 260 h 720"/>
              <a:gd name="T66" fmla="*/ 214 w 648"/>
              <a:gd name="T67" fmla="*/ 225 h 720"/>
              <a:gd name="T68" fmla="*/ 228 w 648"/>
              <a:gd name="T69" fmla="*/ 203 h 720"/>
              <a:gd name="T70" fmla="*/ 240 w 648"/>
              <a:gd name="T71" fmla="*/ 223 h 720"/>
              <a:gd name="T72" fmla="*/ 228 w 648"/>
              <a:gd name="T73" fmla="*/ 256 h 720"/>
              <a:gd name="T74" fmla="*/ 202 w 648"/>
              <a:gd name="T75" fmla="*/ 279 h 720"/>
              <a:gd name="T76" fmla="*/ 168 w 648"/>
              <a:gd name="T77" fmla="*/ 287 h 720"/>
              <a:gd name="T78" fmla="*/ 133 w 648"/>
              <a:gd name="T79" fmla="*/ 279 h 720"/>
              <a:gd name="T80" fmla="*/ 108 w 648"/>
              <a:gd name="T81" fmla="*/ 256 h 720"/>
              <a:gd name="T82" fmla="*/ 95 w 648"/>
              <a:gd name="T83" fmla="*/ 223 h 720"/>
              <a:gd name="T84" fmla="*/ 630 w 648"/>
              <a:gd name="T85" fmla="*/ 1 h 720"/>
              <a:gd name="T86" fmla="*/ 587 w 648"/>
              <a:gd name="T87" fmla="*/ 24 h 720"/>
              <a:gd name="T88" fmla="*/ 499 w 648"/>
              <a:gd name="T89" fmla="*/ 45 h 720"/>
              <a:gd name="T90" fmla="*/ 378 w 648"/>
              <a:gd name="T91" fmla="*/ 56 h 720"/>
              <a:gd name="T92" fmla="*/ 193 w 648"/>
              <a:gd name="T93" fmla="*/ 51 h 720"/>
              <a:gd name="T94" fmla="*/ 90 w 648"/>
              <a:gd name="T95" fmla="*/ 34 h 720"/>
              <a:gd name="T96" fmla="*/ 27 w 648"/>
              <a:gd name="T97" fmla="*/ 9 h 720"/>
              <a:gd name="T98" fmla="*/ 7 w 648"/>
              <a:gd name="T99" fmla="*/ 1 h 720"/>
              <a:gd name="T100" fmla="*/ 0 w 648"/>
              <a:gd name="T101" fmla="*/ 359 h 720"/>
              <a:gd name="T102" fmla="*/ 17 w 648"/>
              <a:gd name="T103" fmla="*/ 451 h 720"/>
              <a:gd name="T104" fmla="*/ 62 w 648"/>
              <a:gd name="T105" fmla="*/ 533 h 720"/>
              <a:gd name="T106" fmla="*/ 124 w 648"/>
              <a:gd name="T107" fmla="*/ 603 h 720"/>
              <a:gd name="T108" fmla="*/ 192 w 648"/>
              <a:gd name="T109" fmla="*/ 659 h 720"/>
              <a:gd name="T110" fmla="*/ 301 w 648"/>
              <a:gd name="T111" fmla="*/ 716 h 720"/>
              <a:gd name="T112" fmla="*/ 338 w 648"/>
              <a:gd name="T113" fmla="*/ 718 h 720"/>
              <a:gd name="T114" fmla="*/ 428 w 648"/>
              <a:gd name="T115" fmla="*/ 677 h 720"/>
              <a:gd name="T116" fmla="*/ 510 w 648"/>
              <a:gd name="T117" fmla="*/ 615 h 720"/>
              <a:gd name="T118" fmla="*/ 575 w 648"/>
              <a:gd name="T119" fmla="*/ 548 h 720"/>
              <a:gd name="T120" fmla="*/ 624 w 648"/>
              <a:gd name="T121" fmla="*/ 468 h 720"/>
              <a:gd name="T122" fmla="*/ 647 w 648"/>
              <a:gd name="T123" fmla="*/ 379 h 720"/>
              <a:gd name="T124" fmla="*/ 643 w 648"/>
              <a:gd name="T125" fmla="*/ 3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48" h="720">
                <a:moveTo>
                  <a:pt x="480" y="287"/>
                </a:moveTo>
                <a:lnTo>
                  <a:pt x="472" y="287"/>
                </a:lnTo>
                <a:lnTo>
                  <a:pt x="465" y="286"/>
                </a:lnTo>
                <a:lnTo>
                  <a:pt x="458" y="284"/>
                </a:lnTo>
                <a:lnTo>
                  <a:pt x="452" y="282"/>
                </a:lnTo>
                <a:lnTo>
                  <a:pt x="446" y="279"/>
                </a:lnTo>
                <a:lnTo>
                  <a:pt x="440" y="275"/>
                </a:lnTo>
                <a:lnTo>
                  <a:pt x="434" y="271"/>
                </a:lnTo>
                <a:lnTo>
                  <a:pt x="429" y="266"/>
                </a:lnTo>
                <a:lnTo>
                  <a:pt x="425" y="261"/>
                </a:lnTo>
                <a:lnTo>
                  <a:pt x="421" y="256"/>
                </a:lnTo>
                <a:lnTo>
                  <a:pt x="417" y="250"/>
                </a:lnTo>
                <a:lnTo>
                  <a:pt x="414" y="244"/>
                </a:lnTo>
                <a:lnTo>
                  <a:pt x="411" y="236"/>
                </a:lnTo>
                <a:lnTo>
                  <a:pt x="409" y="230"/>
                </a:lnTo>
                <a:lnTo>
                  <a:pt x="408" y="223"/>
                </a:lnTo>
                <a:lnTo>
                  <a:pt x="407" y="215"/>
                </a:lnTo>
                <a:lnTo>
                  <a:pt x="408" y="211"/>
                </a:lnTo>
                <a:lnTo>
                  <a:pt x="411" y="207"/>
                </a:lnTo>
                <a:lnTo>
                  <a:pt x="416" y="205"/>
                </a:lnTo>
                <a:lnTo>
                  <a:pt x="420" y="203"/>
                </a:lnTo>
                <a:lnTo>
                  <a:pt x="425" y="205"/>
                </a:lnTo>
                <a:lnTo>
                  <a:pt x="429" y="207"/>
                </a:lnTo>
                <a:lnTo>
                  <a:pt x="431" y="211"/>
                </a:lnTo>
                <a:lnTo>
                  <a:pt x="432" y="215"/>
                </a:lnTo>
                <a:lnTo>
                  <a:pt x="433" y="225"/>
                </a:lnTo>
                <a:lnTo>
                  <a:pt x="436" y="234"/>
                </a:lnTo>
                <a:lnTo>
                  <a:pt x="440" y="243"/>
                </a:lnTo>
                <a:lnTo>
                  <a:pt x="446" y="250"/>
                </a:lnTo>
                <a:lnTo>
                  <a:pt x="453" y="255"/>
                </a:lnTo>
                <a:lnTo>
                  <a:pt x="461" y="260"/>
                </a:lnTo>
                <a:lnTo>
                  <a:pt x="470" y="263"/>
                </a:lnTo>
                <a:lnTo>
                  <a:pt x="480" y="264"/>
                </a:lnTo>
                <a:lnTo>
                  <a:pt x="490" y="263"/>
                </a:lnTo>
                <a:lnTo>
                  <a:pt x="499" y="260"/>
                </a:lnTo>
                <a:lnTo>
                  <a:pt x="507" y="255"/>
                </a:lnTo>
                <a:lnTo>
                  <a:pt x="514" y="250"/>
                </a:lnTo>
                <a:lnTo>
                  <a:pt x="520" y="243"/>
                </a:lnTo>
                <a:lnTo>
                  <a:pt x="524" y="234"/>
                </a:lnTo>
                <a:lnTo>
                  <a:pt x="527" y="225"/>
                </a:lnTo>
                <a:lnTo>
                  <a:pt x="528" y="215"/>
                </a:lnTo>
                <a:lnTo>
                  <a:pt x="529" y="211"/>
                </a:lnTo>
                <a:lnTo>
                  <a:pt x="531" y="207"/>
                </a:lnTo>
                <a:lnTo>
                  <a:pt x="535" y="205"/>
                </a:lnTo>
                <a:lnTo>
                  <a:pt x="540" y="203"/>
                </a:lnTo>
                <a:lnTo>
                  <a:pt x="545" y="205"/>
                </a:lnTo>
                <a:lnTo>
                  <a:pt x="549" y="207"/>
                </a:lnTo>
                <a:lnTo>
                  <a:pt x="551" y="211"/>
                </a:lnTo>
                <a:lnTo>
                  <a:pt x="552" y="215"/>
                </a:lnTo>
                <a:lnTo>
                  <a:pt x="552" y="223"/>
                </a:lnTo>
                <a:lnTo>
                  <a:pt x="551" y="230"/>
                </a:lnTo>
                <a:lnTo>
                  <a:pt x="549" y="236"/>
                </a:lnTo>
                <a:lnTo>
                  <a:pt x="547" y="244"/>
                </a:lnTo>
                <a:lnTo>
                  <a:pt x="544" y="250"/>
                </a:lnTo>
                <a:lnTo>
                  <a:pt x="540" y="256"/>
                </a:lnTo>
                <a:lnTo>
                  <a:pt x="535" y="261"/>
                </a:lnTo>
                <a:lnTo>
                  <a:pt x="530" y="266"/>
                </a:lnTo>
                <a:lnTo>
                  <a:pt x="525" y="271"/>
                </a:lnTo>
                <a:lnTo>
                  <a:pt x="520" y="275"/>
                </a:lnTo>
                <a:lnTo>
                  <a:pt x="514" y="279"/>
                </a:lnTo>
                <a:lnTo>
                  <a:pt x="508" y="282"/>
                </a:lnTo>
                <a:lnTo>
                  <a:pt x="501" y="284"/>
                </a:lnTo>
                <a:lnTo>
                  <a:pt x="495" y="286"/>
                </a:lnTo>
                <a:lnTo>
                  <a:pt x="488" y="287"/>
                </a:lnTo>
                <a:lnTo>
                  <a:pt x="480" y="287"/>
                </a:lnTo>
                <a:close/>
                <a:moveTo>
                  <a:pt x="444" y="551"/>
                </a:moveTo>
                <a:lnTo>
                  <a:pt x="439" y="550"/>
                </a:lnTo>
                <a:lnTo>
                  <a:pt x="436" y="548"/>
                </a:lnTo>
                <a:lnTo>
                  <a:pt x="433" y="544"/>
                </a:lnTo>
                <a:lnTo>
                  <a:pt x="432" y="539"/>
                </a:lnTo>
                <a:lnTo>
                  <a:pt x="431" y="529"/>
                </a:lnTo>
                <a:lnTo>
                  <a:pt x="430" y="518"/>
                </a:lnTo>
                <a:lnTo>
                  <a:pt x="427" y="508"/>
                </a:lnTo>
                <a:lnTo>
                  <a:pt x="424" y="498"/>
                </a:lnTo>
                <a:lnTo>
                  <a:pt x="419" y="488"/>
                </a:lnTo>
                <a:lnTo>
                  <a:pt x="414" y="479"/>
                </a:lnTo>
                <a:lnTo>
                  <a:pt x="407" y="471"/>
                </a:lnTo>
                <a:lnTo>
                  <a:pt x="400" y="464"/>
                </a:lnTo>
                <a:lnTo>
                  <a:pt x="392" y="457"/>
                </a:lnTo>
                <a:lnTo>
                  <a:pt x="384" y="450"/>
                </a:lnTo>
                <a:lnTo>
                  <a:pt x="375" y="445"/>
                </a:lnTo>
                <a:lnTo>
                  <a:pt x="366" y="441"/>
                </a:lnTo>
                <a:lnTo>
                  <a:pt x="356" y="437"/>
                </a:lnTo>
                <a:lnTo>
                  <a:pt x="345" y="434"/>
                </a:lnTo>
                <a:lnTo>
                  <a:pt x="335" y="433"/>
                </a:lnTo>
                <a:lnTo>
                  <a:pt x="324" y="432"/>
                </a:lnTo>
                <a:lnTo>
                  <a:pt x="313" y="433"/>
                </a:lnTo>
                <a:lnTo>
                  <a:pt x="302" y="434"/>
                </a:lnTo>
                <a:lnTo>
                  <a:pt x="292" y="437"/>
                </a:lnTo>
                <a:lnTo>
                  <a:pt x="281" y="441"/>
                </a:lnTo>
                <a:lnTo>
                  <a:pt x="272" y="445"/>
                </a:lnTo>
                <a:lnTo>
                  <a:pt x="263" y="450"/>
                </a:lnTo>
                <a:lnTo>
                  <a:pt x="255" y="457"/>
                </a:lnTo>
                <a:lnTo>
                  <a:pt x="247" y="464"/>
                </a:lnTo>
                <a:lnTo>
                  <a:pt x="241" y="471"/>
                </a:lnTo>
                <a:lnTo>
                  <a:pt x="234" y="479"/>
                </a:lnTo>
                <a:lnTo>
                  <a:pt x="229" y="488"/>
                </a:lnTo>
                <a:lnTo>
                  <a:pt x="225" y="498"/>
                </a:lnTo>
                <a:lnTo>
                  <a:pt x="220" y="508"/>
                </a:lnTo>
                <a:lnTo>
                  <a:pt x="217" y="518"/>
                </a:lnTo>
                <a:lnTo>
                  <a:pt x="216" y="529"/>
                </a:lnTo>
                <a:lnTo>
                  <a:pt x="215" y="539"/>
                </a:lnTo>
                <a:lnTo>
                  <a:pt x="214" y="544"/>
                </a:lnTo>
                <a:lnTo>
                  <a:pt x="212" y="548"/>
                </a:lnTo>
                <a:lnTo>
                  <a:pt x="208" y="550"/>
                </a:lnTo>
                <a:lnTo>
                  <a:pt x="203" y="551"/>
                </a:lnTo>
                <a:lnTo>
                  <a:pt x="199" y="550"/>
                </a:lnTo>
                <a:lnTo>
                  <a:pt x="195" y="548"/>
                </a:lnTo>
                <a:lnTo>
                  <a:pt x="193" y="544"/>
                </a:lnTo>
                <a:lnTo>
                  <a:pt x="192" y="539"/>
                </a:lnTo>
                <a:lnTo>
                  <a:pt x="192" y="526"/>
                </a:lnTo>
                <a:lnTo>
                  <a:pt x="194" y="513"/>
                </a:lnTo>
                <a:lnTo>
                  <a:pt x="197" y="501"/>
                </a:lnTo>
                <a:lnTo>
                  <a:pt x="202" y="488"/>
                </a:lnTo>
                <a:lnTo>
                  <a:pt x="207" y="477"/>
                </a:lnTo>
                <a:lnTo>
                  <a:pt x="214" y="466"/>
                </a:lnTo>
                <a:lnTo>
                  <a:pt x="221" y="456"/>
                </a:lnTo>
                <a:lnTo>
                  <a:pt x="231" y="447"/>
                </a:lnTo>
                <a:lnTo>
                  <a:pt x="240" y="438"/>
                </a:lnTo>
                <a:lnTo>
                  <a:pt x="250" y="431"/>
                </a:lnTo>
                <a:lnTo>
                  <a:pt x="261" y="423"/>
                </a:lnTo>
                <a:lnTo>
                  <a:pt x="272" y="418"/>
                </a:lnTo>
                <a:lnTo>
                  <a:pt x="284" y="413"/>
                </a:lnTo>
                <a:lnTo>
                  <a:pt x="297" y="410"/>
                </a:lnTo>
                <a:lnTo>
                  <a:pt x="310" y="408"/>
                </a:lnTo>
                <a:lnTo>
                  <a:pt x="324" y="407"/>
                </a:lnTo>
                <a:lnTo>
                  <a:pt x="337" y="408"/>
                </a:lnTo>
                <a:lnTo>
                  <a:pt x="351" y="410"/>
                </a:lnTo>
                <a:lnTo>
                  <a:pt x="363" y="413"/>
                </a:lnTo>
                <a:lnTo>
                  <a:pt x="375" y="418"/>
                </a:lnTo>
                <a:lnTo>
                  <a:pt x="387" y="423"/>
                </a:lnTo>
                <a:lnTo>
                  <a:pt x="397" y="431"/>
                </a:lnTo>
                <a:lnTo>
                  <a:pt x="407" y="438"/>
                </a:lnTo>
                <a:lnTo>
                  <a:pt x="418" y="447"/>
                </a:lnTo>
                <a:lnTo>
                  <a:pt x="426" y="456"/>
                </a:lnTo>
                <a:lnTo>
                  <a:pt x="433" y="466"/>
                </a:lnTo>
                <a:lnTo>
                  <a:pt x="440" y="477"/>
                </a:lnTo>
                <a:lnTo>
                  <a:pt x="445" y="488"/>
                </a:lnTo>
                <a:lnTo>
                  <a:pt x="450" y="501"/>
                </a:lnTo>
                <a:lnTo>
                  <a:pt x="453" y="513"/>
                </a:lnTo>
                <a:lnTo>
                  <a:pt x="455" y="526"/>
                </a:lnTo>
                <a:lnTo>
                  <a:pt x="456" y="539"/>
                </a:lnTo>
                <a:lnTo>
                  <a:pt x="455" y="544"/>
                </a:lnTo>
                <a:lnTo>
                  <a:pt x="452" y="548"/>
                </a:lnTo>
                <a:lnTo>
                  <a:pt x="448" y="550"/>
                </a:lnTo>
                <a:lnTo>
                  <a:pt x="444" y="551"/>
                </a:lnTo>
                <a:close/>
                <a:moveTo>
                  <a:pt x="95" y="215"/>
                </a:moveTo>
                <a:lnTo>
                  <a:pt x="96" y="211"/>
                </a:lnTo>
                <a:lnTo>
                  <a:pt x="100" y="207"/>
                </a:lnTo>
                <a:lnTo>
                  <a:pt x="103" y="205"/>
                </a:lnTo>
                <a:lnTo>
                  <a:pt x="108" y="203"/>
                </a:lnTo>
                <a:lnTo>
                  <a:pt x="113" y="205"/>
                </a:lnTo>
                <a:lnTo>
                  <a:pt x="116" y="207"/>
                </a:lnTo>
                <a:lnTo>
                  <a:pt x="119" y="211"/>
                </a:lnTo>
                <a:lnTo>
                  <a:pt x="120" y="215"/>
                </a:lnTo>
                <a:lnTo>
                  <a:pt x="121" y="225"/>
                </a:lnTo>
                <a:lnTo>
                  <a:pt x="123" y="234"/>
                </a:lnTo>
                <a:lnTo>
                  <a:pt x="128" y="243"/>
                </a:lnTo>
                <a:lnTo>
                  <a:pt x="134" y="250"/>
                </a:lnTo>
                <a:lnTo>
                  <a:pt x="141" y="255"/>
                </a:lnTo>
                <a:lnTo>
                  <a:pt x="149" y="260"/>
                </a:lnTo>
                <a:lnTo>
                  <a:pt x="157" y="263"/>
                </a:lnTo>
                <a:lnTo>
                  <a:pt x="168" y="264"/>
                </a:lnTo>
                <a:lnTo>
                  <a:pt x="178" y="263"/>
                </a:lnTo>
                <a:lnTo>
                  <a:pt x="186" y="260"/>
                </a:lnTo>
                <a:lnTo>
                  <a:pt x="194" y="255"/>
                </a:lnTo>
                <a:lnTo>
                  <a:pt x="201" y="250"/>
                </a:lnTo>
                <a:lnTo>
                  <a:pt x="207" y="243"/>
                </a:lnTo>
                <a:lnTo>
                  <a:pt x="212" y="234"/>
                </a:lnTo>
                <a:lnTo>
                  <a:pt x="214" y="225"/>
                </a:lnTo>
                <a:lnTo>
                  <a:pt x="215" y="215"/>
                </a:lnTo>
                <a:lnTo>
                  <a:pt x="216" y="211"/>
                </a:lnTo>
                <a:lnTo>
                  <a:pt x="219" y="207"/>
                </a:lnTo>
                <a:lnTo>
                  <a:pt x="223" y="205"/>
                </a:lnTo>
                <a:lnTo>
                  <a:pt x="228" y="203"/>
                </a:lnTo>
                <a:lnTo>
                  <a:pt x="233" y="205"/>
                </a:lnTo>
                <a:lnTo>
                  <a:pt x="236" y="207"/>
                </a:lnTo>
                <a:lnTo>
                  <a:pt x="239" y="211"/>
                </a:lnTo>
                <a:lnTo>
                  <a:pt x="240" y="215"/>
                </a:lnTo>
                <a:lnTo>
                  <a:pt x="240" y="223"/>
                </a:lnTo>
                <a:lnTo>
                  <a:pt x="238" y="230"/>
                </a:lnTo>
                <a:lnTo>
                  <a:pt x="237" y="236"/>
                </a:lnTo>
                <a:lnTo>
                  <a:pt x="234" y="244"/>
                </a:lnTo>
                <a:lnTo>
                  <a:pt x="231" y="250"/>
                </a:lnTo>
                <a:lnTo>
                  <a:pt x="228" y="256"/>
                </a:lnTo>
                <a:lnTo>
                  <a:pt x="223" y="261"/>
                </a:lnTo>
                <a:lnTo>
                  <a:pt x="218" y="266"/>
                </a:lnTo>
                <a:lnTo>
                  <a:pt x="213" y="271"/>
                </a:lnTo>
                <a:lnTo>
                  <a:pt x="208" y="275"/>
                </a:lnTo>
                <a:lnTo>
                  <a:pt x="202" y="279"/>
                </a:lnTo>
                <a:lnTo>
                  <a:pt x="196" y="282"/>
                </a:lnTo>
                <a:lnTo>
                  <a:pt x="189" y="284"/>
                </a:lnTo>
                <a:lnTo>
                  <a:pt x="182" y="286"/>
                </a:lnTo>
                <a:lnTo>
                  <a:pt x="175" y="287"/>
                </a:lnTo>
                <a:lnTo>
                  <a:pt x="168" y="287"/>
                </a:lnTo>
                <a:lnTo>
                  <a:pt x="160" y="287"/>
                </a:lnTo>
                <a:lnTo>
                  <a:pt x="153" y="286"/>
                </a:lnTo>
                <a:lnTo>
                  <a:pt x="146" y="284"/>
                </a:lnTo>
                <a:lnTo>
                  <a:pt x="139" y="282"/>
                </a:lnTo>
                <a:lnTo>
                  <a:pt x="133" y="279"/>
                </a:lnTo>
                <a:lnTo>
                  <a:pt x="127" y="275"/>
                </a:lnTo>
                <a:lnTo>
                  <a:pt x="122" y="271"/>
                </a:lnTo>
                <a:lnTo>
                  <a:pt x="117" y="266"/>
                </a:lnTo>
                <a:lnTo>
                  <a:pt x="112" y="261"/>
                </a:lnTo>
                <a:lnTo>
                  <a:pt x="108" y="256"/>
                </a:lnTo>
                <a:lnTo>
                  <a:pt x="105" y="250"/>
                </a:lnTo>
                <a:lnTo>
                  <a:pt x="102" y="244"/>
                </a:lnTo>
                <a:lnTo>
                  <a:pt x="99" y="236"/>
                </a:lnTo>
                <a:lnTo>
                  <a:pt x="97" y="230"/>
                </a:lnTo>
                <a:lnTo>
                  <a:pt x="95" y="223"/>
                </a:lnTo>
                <a:lnTo>
                  <a:pt x="95" y="215"/>
                </a:lnTo>
                <a:close/>
                <a:moveTo>
                  <a:pt x="640" y="1"/>
                </a:moveTo>
                <a:lnTo>
                  <a:pt x="637" y="0"/>
                </a:lnTo>
                <a:lnTo>
                  <a:pt x="634" y="0"/>
                </a:lnTo>
                <a:lnTo>
                  <a:pt x="630" y="1"/>
                </a:lnTo>
                <a:lnTo>
                  <a:pt x="628" y="3"/>
                </a:lnTo>
                <a:lnTo>
                  <a:pt x="621" y="9"/>
                </a:lnTo>
                <a:lnTo>
                  <a:pt x="612" y="14"/>
                </a:lnTo>
                <a:lnTo>
                  <a:pt x="600" y="19"/>
                </a:lnTo>
                <a:lnTo>
                  <a:pt x="587" y="24"/>
                </a:lnTo>
                <a:lnTo>
                  <a:pt x="573" y="29"/>
                </a:lnTo>
                <a:lnTo>
                  <a:pt x="557" y="33"/>
                </a:lnTo>
                <a:lnTo>
                  <a:pt x="538" y="38"/>
                </a:lnTo>
                <a:lnTo>
                  <a:pt x="519" y="41"/>
                </a:lnTo>
                <a:lnTo>
                  <a:pt x="499" y="45"/>
                </a:lnTo>
                <a:lnTo>
                  <a:pt x="477" y="49"/>
                </a:lnTo>
                <a:lnTo>
                  <a:pt x="453" y="51"/>
                </a:lnTo>
                <a:lnTo>
                  <a:pt x="429" y="53"/>
                </a:lnTo>
                <a:lnTo>
                  <a:pt x="403" y="55"/>
                </a:lnTo>
                <a:lnTo>
                  <a:pt x="378" y="56"/>
                </a:lnTo>
                <a:lnTo>
                  <a:pt x="351" y="57"/>
                </a:lnTo>
                <a:lnTo>
                  <a:pt x="324" y="57"/>
                </a:lnTo>
                <a:lnTo>
                  <a:pt x="269" y="56"/>
                </a:lnTo>
                <a:lnTo>
                  <a:pt x="217" y="53"/>
                </a:lnTo>
                <a:lnTo>
                  <a:pt x="193" y="51"/>
                </a:lnTo>
                <a:lnTo>
                  <a:pt x="170" y="49"/>
                </a:lnTo>
                <a:lnTo>
                  <a:pt x="148" y="45"/>
                </a:lnTo>
                <a:lnTo>
                  <a:pt x="128" y="42"/>
                </a:lnTo>
                <a:lnTo>
                  <a:pt x="109" y="38"/>
                </a:lnTo>
                <a:lnTo>
                  <a:pt x="90" y="34"/>
                </a:lnTo>
                <a:lnTo>
                  <a:pt x="74" y="30"/>
                </a:lnTo>
                <a:lnTo>
                  <a:pt x="60" y="25"/>
                </a:lnTo>
                <a:lnTo>
                  <a:pt x="47" y="20"/>
                </a:lnTo>
                <a:lnTo>
                  <a:pt x="37" y="15"/>
                </a:lnTo>
                <a:lnTo>
                  <a:pt x="27" y="9"/>
                </a:lnTo>
                <a:lnTo>
                  <a:pt x="20" y="3"/>
                </a:lnTo>
                <a:lnTo>
                  <a:pt x="17" y="1"/>
                </a:lnTo>
                <a:lnTo>
                  <a:pt x="14" y="0"/>
                </a:lnTo>
                <a:lnTo>
                  <a:pt x="10" y="0"/>
                </a:lnTo>
                <a:lnTo>
                  <a:pt x="7" y="1"/>
                </a:lnTo>
                <a:lnTo>
                  <a:pt x="4" y="3"/>
                </a:lnTo>
                <a:lnTo>
                  <a:pt x="2" y="5"/>
                </a:lnTo>
                <a:lnTo>
                  <a:pt x="0" y="8"/>
                </a:lnTo>
                <a:lnTo>
                  <a:pt x="0" y="11"/>
                </a:lnTo>
                <a:lnTo>
                  <a:pt x="0" y="359"/>
                </a:lnTo>
                <a:lnTo>
                  <a:pt x="0" y="379"/>
                </a:lnTo>
                <a:lnTo>
                  <a:pt x="2" y="397"/>
                </a:lnTo>
                <a:lnTo>
                  <a:pt x="6" y="415"/>
                </a:lnTo>
                <a:lnTo>
                  <a:pt x="11" y="434"/>
                </a:lnTo>
                <a:lnTo>
                  <a:pt x="17" y="451"/>
                </a:lnTo>
                <a:lnTo>
                  <a:pt x="23" y="468"/>
                </a:lnTo>
                <a:lnTo>
                  <a:pt x="31" y="485"/>
                </a:lnTo>
                <a:lnTo>
                  <a:pt x="41" y="502"/>
                </a:lnTo>
                <a:lnTo>
                  <a:pt x="51" y="518"/>
                </a:lnTo>
                <a:lnTo>
                  <a:pt x="62" y="533"/>
                </a:lnTo>
                <a:lnTo>
                  <a:pt x="73" y="548"/>
                </a:lnTo>
                <a:lnTo>
                  <a:pt x="85" y="563"/>
                </a:lnTo>
                <a:lnTo>
                  <a:pt x="97" y="577"/>
                </a:lnTo>
                <a:lnTo>
                  <a:pt x="110" y="590"/>
                </a:lnTo>
                <a:lnTo>
                  <a:pt x="124" y="603"/>
                </a:lnTo>
                <a:lnTo>
                  <a:pt x="137" y="615"/>
                </a:lnTo>
                <a:lnTo>
                  <a:pt x="150" y="628"/>
                </a:lnTo>
                <a:lnTo>
                  <a:pt x="165" y="639"/>
                </a:lnTo>
                <a:lnTo>
                  <a:pt x="179" y="649"/>
                </a:lnTo>
                <a:lnTo>
                  <a:pt x="192" y="659"/>
                </a:lnTo>
                <a:lnTo>
                  <a:pt x="219" y="677"/>
                </a:lnTo>
                <a:lnTo>
                  <a:pt x="246" y="692"/>
                </a:lnTo>
                <a:lnTo>
                  <a:pt x="269" y="704"/>
                </a:lnTo>
                <a:lnTo>
                  <a:pt x="291" y="713"/>
                </a:lnTo>
                <a:lnTo>
                  <a:pt x="301" y="716"/>
                </a:lnTo>
                <a:lnTo>
                  <a:pt x="309" y="718"/>
                </a:lnTo>
                <a:lnTo>
                  <a:pt x="317" y="719"/>
                </a:lnTo>
                <a:lnTo>
                  <a:pt x="324" y="720"/>
                </a:lnTo>
                <a:lnTo>
                  <a:pt x="330" y="719"/>
                </a:lnTo>
                <a:lnTo>
                  <a:pt x="338" y="718"/>
                </a:lnTo>
                <a:lnTo>
                  <a:pt x="346" y="716"/>
                </a:lnTo>
                <a:lnTo>
                  <a:pt x="357" y="713"/>
                </a:lnTo>
                <a:lnTo>
                  <a:pt x="378" y="704"/>
                </a:lnTo>
                <a:lnTo>
                  <a:pt x="402" y="692"/>
                </a:lnTo>
                <a:lnTo>
                  <a:pt x="428" y="677"/>
                </a:lnTo>
                <a:lnTo>
                  <a:pt x="455" y="659"/>
                </a:lnTo>
                <a:lnTo>
                  <a:pt x="469" y="649"/>
                </a:lnTo>
                <a:lnTo>
                  <a:pt x="483" y="639"/>
                </a:lnTo>
                <a:lnTo>
                  <a:pt x="497" y="628"/>
                </a:lnTo>
                <a:lnTo>
                  <a:pt x="510" y="615"/>
                </a:lnTo>
                <a:lnTo>
                  <a:pt x="524" y="603"/>
                </a:lnTo>
                <a:lnTo>
                  <a:pt x="537" y="590"/>
                </a:lnTo>
                <a:lnTo>
                  <a:pt x="551" y="577"/>
                </a:lnTo>
                <a:lnTo>
                  <a:pt x="563" y="563"/>
                </a:lnTo>
                <a:lnTo>
                  <a:pt x="575" y="548"/>
                </a:lnTo>
                <a:lnTo>
                  <a:pt x="586" y="533"/>
                </a:lnTo>
                <a:lnTo>
                  <a:pt x="596" y="518"/>
                </a:lnTo>
                <a:lnTo>
                  <a:pt x="607" y="502"/>
                </a:lnTo>
                <a:lnTo>
                  <a:pt x="616" y="485"/>
                </a:lnTo>
                <a:lnTo>
                  <a:pt x="624" y="468"/>
                </a:lnTo>
                <a:lnTo>
                  <a:pt x="631" y="451"/>
                </a:lnTo>
                <a:lnTo>
                  <a:pt x="637" y="434"/>
                </a:lnTo>
                <a:lnTo>
                  <a:pt x="641" y="415"/>
                </a:lnTo>
                <a:lnTo>
                  <a:pt x="645" y="397"/>
                </a:lnTo>
                <a:lnTo>
                  <a:pt x="647" y="379"/>
                </a:lnTo>
                <a:lnTo>
                  <a:pt x="648" y="359"/>
                </a:lnTo>
                <a:lnTo>
                  <a:pt x="648" y="11"/>
                </a:lnTo>
                <a:lnTo>
                  <a:pt x="647" y="8"/>
                </a:lnTo>
                <a:lnTo>
                  <a:pt x="646" y="5"/>
                </a:lnTo>
                <a:lnTo>
                  <a:pt x="643" y="3"/>
                </a:lnTo>
                <a:lnTo>
                  <a:pt x="64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Freeform 2707">
            <a:extLst>
              <a:ext uri="{FF2B5EF4-FFF2-40B4-BE49-F238E27FC236}">
                <a16:creationId xmlns="" xmlns:a16="http://schemas.microsoft.com/office/drawing/2014/main" id="{942CA40F-711D-4EB5-AEB4-A4D1E567D512}"/>
              </a:ext>
            </a:extLst>
          </p:cNvPr>
          <p:cNvSpPr>
            <a:spLocks noEditPoints="1"/>
          </p:cNvSpPr>
          <p:nvPr/>
        </p:nvSpPr>
        <p:spPr bwMode="auto">
          <a:xfrm>
            <a:off x="7519640" y="1377156"/>
            <a:ext cx="257175" cy="285750"/>
          </a:xfrm>
          <a:custGeom>
            <a:avLst/>
            <a:gdLst>
              <a:gd name="T0" fmla="*/ 504 w 648"/>
              <a:gd name="T1" fmla="*/ 264 h 720"/>
              <a:gd name="T2" fmla="*/ 482 w 648"/>
              <a:gd name="T3" fmla="*/ 223 h 720"/>
              <a:gd name="T4" fmla="*/ 438 w 648"/>
              <a:gd name="T5" fmla="*/ 219 h 720"/>
              <a:gd name="T6" fmla="*/ 409 w 648"/>
              <a:gd name="T7" fmla="*/ 254 h 720"/>
              <a:gd name="T8" fmla="*/ 396 w 648"/>
              <a:gd name="T9" fmla="*/ 275 h 720"/>
              <a:gd name="T10" fmla="*/ 384 w 648"/>
              <a:gd name="T11" fmla="*/ 256 h 720"/>
              <a:gd name="T12" fmla="*/ 396 w 648"/>
              <a:gd name="T13" fmla="*/ 223 h 720"/>
              <a:gd name="T14" fmla="*/ 421 w 648"/>
              <a:gd name="T15" fmla="*/ 200 h 720"/>
              <a:gd name="T16" fmla="*/ 456 w 648"/>
              <a:gd name="T17" fmla="*/ 192 h 720"/>
              <a:gd name="T18" fmla="*/ 491 w 648"/>
              <a:gd name="T19" fmla="*/ 200 h 720"/>
              <a:gd name="T20" fmla="*/ 516 w 648"/>
              <a:gd name="T21" fmla="*/ 223 h 720"/>
              <a:gd name="T22" fmla="*/ 527 w 648"/>
              <a:gd name="T23" fmla="*/ 256 h 720"/>
              <a:gd name="T24" fmla="*/ 516 w 648"/>
              <a:gd name="T25" fmla="*/ 275 h 720"/>
              <a:gd name="T26" fmla="*/ 272 w 648"/>
              <a:gd name="T27" fmla="*/ 541 h 720"/>
              <a:gd name="T28" fmla="*/ 222 w 648"/>
              <a:gd name="T29" fmla="*/ 504 h 720"/>
              <a:gd name="T30" fmla="*/ 195 w 648"/>
              <a:gd name="T31" fmla="*/ 447 h 720"/>
              <a:gd name="T32" fmla="*/ 199 w 648"/>
              <a:gd name="T33" fmla="*/ 408 h 720"/>
              <a:gd name="T34" fmla="*/ 216 w 648"/>
              <a:gd name="T35" fmla="*/ 419 h 720"/>
              <a:gd name="T36" fmla="*/ 228 w 648"/>
              <a:gd name="T37" fmla="*/ 471 h 720"/>
              <a:gd name="T38" fmla="*/ 264 w 648"/>
              <a:gd name="T39" fmla="*/ 510 h 720"/>
              <a:gd name="T40" fmla="*/ 313 w 648"/>
              <a:gd name="T41" fmla="*/ 527 h 720"/>
              <a:gd name="T42" fmla="*/ 366 w 648"/>
              <a:gd name="T43" fmla="*/ 519 h 720"/>
              <a:gd name="T44" fmla="*/ 407 w 648"/>
              <a:gd name="T45" fmla="*/ 488 h 720"/>
              <a:gd name="T46" fmla="*/ 430 w 648"/>
              <a:gd name="T47" fmla="*/ 442 h 720"/>
              <a:gd name="T48" fmla="*/ 440 w 648"/>
              <a:gd name="T49" fmla="*/ 408 h 720"/>
              <a:gd name="T50" fmla="*/ 456 w 648"/>
              <a:gd name="T51" fmla="*/ 419 h 720"/>
              <a:gd name="T52" fmla="*/ 440 w 648"/>
              <a:gd name="T53" fmla="*/ 482 h 720"/>
              <a:gd name="T54" fmla="*/ 398 w 648"/>
              <a:gd name="T55" fmla="*/ 529 h 720"/>
              <a:gd name="T56" fmla="*/ 337 w 648"/>
              <a:gd name="T57" fmla="*/ 551 h 720"/>
              <a:gd name="T58" fmla="*/ 136 w 648"/>
              <a:gd name="T59" fmla="*/ 275 h 720"/>
              <a:gd name="T60" fmla="*/ 120 w 648"/>
              <a:gd name="T61" fmla="*/ 264 h 720"/>
              <a:gd name="T62" fmla="*/ 129 w 648"/>
              <a:gd name="T63" fmla="*/ 229 h 720"/>
              <a:gd name="T64" fmla="*/ 151 w 648"/>
              <a:gd name="T65" fmla="*/ 204 h 720"/>
              <a:gd name="T66" fmla="*/ 185 w 648"/>
              <a:gd name="T67" fmla="*/ 192 h 720"/>
              <a:gd name="T68" fmla="*/ 220 w 648"/>
              <a:gd name="T69" fmla="*/ 197 h 720"/>
              <a:gd name="T70" fmla="*/ 248 w 648"/>
              <a:gd name="T71" fmla="*/ 218 h 720"/>
              <a:gd name="T72" fmla="*/ 262 w 648"/>
              <a:gd name="T73" fmla="*/ 249 h 720"/>
              <a:gd name="T74" fmla="*/ 257 w 648"/>
              <a:gd name="T75" fmla="*/ 275 h 720"/>
              <a:gd name="T76" fmla="*/ 240 w 648"/>
              <a:gd name="T77" fmla="*/ 264 h 720"/>
              <a:gd name="T78" fmla="*/ 218 w 648"/>
              <a:gd name="T79" fmla="*/ 223 h 720"/>
              <a:gd name="T80" fmla="*/ 174 w 648"/>
              <a:gd name="T81" fmla="*/ 219 h 720"/>
              <a:gd name="T82" fmla="*/ 145 w 648"/>
              <a:gd name="T83" fmla="*/ 254 h 720"/>
              <a:gd name="T84" fmla="*/ 631 w 648"/>
              <a:gd name="T85" fmla="*/ 1 h 720"/>
              <a:gd name="T86" fmla="*/ 588 w 648"/>
              <a:gd name="T87" fmla="*/ 24 h 720"/>
              <a:gd name="T88" fmla="*/ 499 w 648"/>
              <a:gd name="T89" fmla="*/ 45 h 720"/>
              <a:gd name="T90" fmla="*/ 378 w 648"/>
              <a:gd name="T91" fmla="*/ 56 h 720"/>
              <a:gd name="T92" fmla="*/ 194 w 648"/>
              <a:gd name="T93" fmla="*/ 51 h 720"/>
              <a:gd name="T94" fmla="*/ 90 w 648"/>
              <a:gd name="T95" fmla="*/ 34 h 720"/>
              <a:gd name="T96" fmla="*/ 27 w 648"/>
              <a:gd name="T97" fmla="*/ 9 h 720"/>
              <a:gd name="T98" fmla="*/ 7 w 648"/>
              <a:gd name="T99" fmla="*/ 1 h 720"/>
              <a:gd name="T100" fmla="*/ 0 w 648"/>
              <a:gd name="T101" fmla="*/ 359 h 720"/>
              <a:gd name="T102" fmla="*/ 17 w 648"/>
              <a:gd name="T103" fmla="*/ 451 h 720"/>
              <a:gd name="T104" fmla="*/ 62 w 648"/>
              <a:gd name="T105" fmla="*/ 533 h 720"/>
              <a:gd name="T106" fmla="*/ 124 w 648"/>
              <a:gd name="T107" fmla="*/ 603 h 720"/>
              <a:gd name="T108" fmla="*/ 193 w 648"/>
              <a:gd name="T109" fmla="*/ 659 h 720"/>
              <a:gd name="T110" fmla="*/ 301 w 648"/>
              <a:gd name="T111" fmla="*/ 716 h 720"/>
              <a:gd name="T112" fmla="*/ 338 w 648"/>
              <a:gd name="T113" fmla="*/ 718 h 720"/>
              <a:gd name="T114" fmla="*/ 429 w 648"/>
              <a:gd name="T115" fmla="*/ 677 h 720"/>
              <a:gd name="T116" fmla="*/ 511 w 648"/>
              <a:gd name="T117" fmla="*/ 615 h 720"/>
              <a:gd name="T118" fmla="*/ 575 w 648"/>
              <a:gd name="T119" fmla="*/ 548 h 720"/>
              <a:gd name="T120" fmla="*/ 624 w 648"/>
              <a:gd name="T121" fmla="*/ 468 h 720"/>
              <a:gd name="T122" fmla="*/ 647 w 648"/>
              <a:gd name="T123" fmla="*/ 379 h 720"/>
              <a:gd name="T124" fmla="*/ 644 w 648"/>
              <a:gd name="T125" fmla="*/ 3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48" h="720">
                <a:moveTo>
                  <a:pt x="516" y="275"/>
                </a:moveTo>
                <a:lnTo>
                  <a:pt x="511" y="275"/>
                </a:lnTo>
                <a:lnTo>
                  <a:pt x="508" y="272"/>
                </a:lnTo>
                <a:lnTo>
                  <a:pt x="505" y="268"/>
                </a:lnTo>
                <a:lnTo>
                  <a:pt x="504" y="264"/>
                </a:lnTo>
                <a:lnTo>
                  <a:pt x="503" y="254"/>
                </a:lnTo>
                <a:lnTo>
                  <a:pt x="501" y="245"/>
                </a:lnTo>
                <a:lnTo>
                  <a:pt x="496" y="236"/>
                </a:lnTo>
                <a:lnTo>
                  <a:pt x="490" y="229"/>
                </a:lnTo>
                <a:lnTo>
                  <a:pt x="482" y="223"/>
                </a:lnTo>
                <a:lnTo>
                  <a:pt x="474" y="219"/>
                </a:lnTo>
                <a:lnTo>
                  <a:pt x="465" y="216"/>
                </a:lnTo>
                <a:lnTo>
                  <a:pt x="456" y="215"/>
                </a:lnTo>
                <a:lnTo>
                  <a:pt x="446" y="216"/>
                </a:lnTo>
                <a:lnTo>
                  <a:pt x="438" y="219"/>
                </a:lnTo>
                <a:lnTo>
                  <a:pt x="430" y="223"/>
                </a:lnTo>
                <a:lnTo>
                  <a:pt x="423" y="229"/>
                </a:lnTo>
                <a:lnTo>
                  <a:pt x="416" y="236"/>
                </a:lnTo>
                <a:lnTo>
                  <a:pt x="411" y="245"/>
                </a:lnTo>
                <a:lnTo>
                  <a:pt x="409" y="254"/>
                </a:lnTo>
                <a:lnTo>
                  <a:pt x="408" y="264"/>
                </a:lnTo>
                <a:lnTo>
                  <a:pt x="407" y="268"/>
                </a:lnTo>
                <a:lnTo>
                  <a:pt x="404" y="272"/>
                </a:lnTo>
                <a:lnTo>
                  <a:pt x="400" y="275"/>
                </a:lnTo>
                <a:lnTo>
                  <a:pt x="396" y="275"/>
                </a:lnTo>
                <a:lnTo>
                  <a:pt x="391" y="275"/>
                </a:lnTo>
                <a:lnTo>
                  <a:pt x="388" y="272"/>
                </a:lnTo>
                <a:lnTo>
                  <a:pt x="385" y="268"/>
                </a:lnTo>
                <a:lnTo>
                  <a:pt x="384" y="264"/>
                </a:lnTo>
                <a:lnTo>
                  <a:pt x="384" y="256"/>
                </a:lnTo>
                <a:lnTo>
                  <a:pt x="385" y="249"/>
                </a:lnTo>
                <a:lnTo>
                  <a:pt x="387" y="243"/>
                </a:lnTo>
                <a:lnTo>
                  <a:pt x="390" y="235"/>
                </a:lnTo>
                <a:lnTo>
                  <a:pt x="393" y="229"/>
                </a:lnTo>
                <a:lnTo>
                  <a:pt x="396" y="223"/>
                </a:lnTo>
                <a:lnTo>
                  <a:pt x="400" y="218"/>
                </a:lnTo>
                <a:lnTo>
                  <a:pt x="405" y="213"/>
                </a:lnTo>
                <a:lnTo>
                  <a:pt x="410" y="208"/>
                </a:lnTo>
                <a:lnTo>
                  <a:pt x="415" y="204"/>
                </a:lnTo>
                <a:lnTo>
                  <a:pt x="421" y="200"/>
                </a:lnTo>
                <a:lnTo>
                  <a:pt x="428" y="197"/>
                </a:lnTo>
                <a:lnTo>
                  <a:pt x="435" y="195"/>
                </a:lnTo>
                <a:lnTo>
                  <a:pt x="442" y="193"/>
                </a:lnTo>
                <a:lnTo>
                  <a:pt x="449" y="192"/>
                </a:lnTo>
                <a:lnTo>
                  <a:pt x="456" y="192"/>
                </a:lnTo>
                <a:lnTo>
                  <a:pt x="463" y="192"/>
                </a:lnTo>
                <a:lnTo>
                  <a:pt x="470" y="193"/>
                </a:lnTo>
                <a:lnTo>
                  <a:pt x="477" y="195"/>
                </a:lnTo>
                <a:lnTo>
                  <a:pt x="484" y="197"/>
                </a:lnTo>
                <a:lnTo>
                  <a:pt x="491" y="200"/>
                </a:lnTo>
                <a:lnTo>
                  <a:pt x="497" y="204"/>
                </a:lnTo>
                <a:lnTo>
                  <a:pt x="502" y="208"/>
                </a:lnTo>
                <a:lnTo>
                  <a:pt x="507" y="213"/>
                </a:lnTo>
                <a:lnTo>
                  <a:pt x="512" y="218"/>
                </a:lnTo>
                <a:lnTo>
                  <a:pt x="516" y="223"/>
                </a:lnTo>
                <a:lnTo>
                  <a:pt x="519" y="229"/>
                </a:lnTo>
                <a:lnTo>
                  <a:pt x="522" y="235"/>
                </a:lnTo>
                <a:lnTo>
                  <a:pt x="525" y="243"/>
                </a:lnTo>
                <a:lnTo>
                  <a:pt x="526" y="249"/>
                </a:lnTo>
                <a:lnTo>
                  <a:pt x="527" y="256"/>
                </a:lnTo>
                <a:lnTo>
                  <a:pt x="528" y="264"/>
                </a:lnTo>
                <a:lnTo>
                  <a:pt x="527" y="268"/>
                </a:lnTo>
                <a:lnTo>
                  <a:pt x="524" y="272"/>
                </a:lnTo>
                <a:lnTo>
                  <a:pt x="521" y="275"/>
                </a:lnTo>
                <a:lnTo>
                  <a:pt x="516" y="275"/>
                </a:lnTo>
                <a:close/>
                <a:moveTo>
                  <a:pt x="324" y="551"/>
                </a:moveTo>
                <a:lnTo>
                  <a:pt x="311" y="551"/>
                </a:lnTo>
                <a:lnTo>
                  <a:pt x="298" y="549"/>
                </a:lnTo>
                <a:lnTo>
                  <a:pt x="284" y="545"/>
                </a:lnTo>
                <a:lnTo>
                  <a:pt x="272" y="541"/>
                </a:lnTo>
                <a:lnTo>
                  <a:pt x="261" y="536"/>
                </a:lnTo>
                <a:lnTo>
                  <a:pt x="250" y="529"/>
                </a:lnTo>
                <a:lnTo>
                  <a:pt x="240" y="522"/>
                </a:lnTo>
                <a:lnTo>
                  <a:pt x="230" y="513"/>
                </a:lnTo>
                <a:lnTo>
                  <a:pt x="222" y="504"/>
                </a:lnTo>
                <a:lnTo>
                  <a:pt x="214" y="494"/>
                </a:lnTo>
                <a:lnTo>
                  <a:pt x="208" y="482"/>
                </a:lnTo>
                <a:lnTo>
                  <a:pt x="202" y="471"/>
                </a:lnTo>
                <a:lnTo>
                  <a:pt x="198" y="459"/>
                </a:lnTo>
                <a:lnTo>
                  <a:pt x="195" y="447"/>
                </a:lnTo>
                <a:lnTo>
                  <a:pt x="193" y="434"/>
                </a:lnTo>
                <a:lnTo>
                  <a:pt x="192" y="419"/>
                </a:lnTo>
                <a:lnTo>
                  <a:pt x="193" y="415"/>
                </a:lnTo>
                <a:lnTo>
                  <a:pt x="195" y="411"/>
                </a:lnTo>
                <a:lnTo>
                  <a:pt x="199" y="408"/>
                </a:lnTo>
                <a:lnTo>
                  <a:pt x="204" y="407"/>
                </a:lnTo>
                <a:lnTo>
                  <a:pt x="208" y="408"/>
                </a:lnTo>
                <a:lnTo>
                  <a:pt x="212" y="411"/>
                </a:lnTo>
                <a:lnTo>
                  <a:pt x="215" y="415"/>
                </a:lnTo>
                <a:lnTo>
                  <a:pt x="216" y="419"/>
                </a:lnTo>
                <a:lnTo>
                  <a:pt x="216" y="431"/>
                </a:lnTo>
                <a:lnTo>
                  <a:pt x="218" y="442"/>
                </a:lnTo>
                <a:lnTo>
                  <a:pt x="220" y="452"/>
                </a:lnTo>
                <a:lnTo>
                  <a:pt x="224" y="462"/>
                </a:lnTo>
                <a:lnTo>
                  <a:pt x="228" y="471"/>
                </a:lnTo>
                <a:lnTo>
                  <a:pt x="235" y="480"/>
                </a:lnTo>
                <a:lnTo>
                  <a:pt x="241" y="488"/>
                </a:lnTo>
                <a:lnTo>
                  <a:pt x="248" y="497"/>
                </a:lnTo>
                <a:lnTo>
                  <a:pt x="255" y="503"/>
                </a:lnTo>
                <a:lnTo>
                  <a:pt x="264" y="510"/>
                </a:lnTo>
                <a:lnTo>
                  <a:pt x="272" y="515"/>
                </a:lnTo>
                <a:lnTo>
                  <a:pt x="282" y="519"/>
                </a:lnTo>
                <a:lnTo>
                  <a:pt x="291" y="523"/>
                </a:lnTo>
                <a:lnTo>
                  <a:pt x="303" y="525"/>
                </a:lnTo>
                <a:lnTo>
                  <a:pt x="313" y="527"/>
                </a:lnTo>
                <a:lnTo>
                  <a:pt x="324" y="528"/>
                </a:lnTo>
                <a:lnTo>
                  <a:pt x="335" y="527"/>
                </a:lnTo>
                <a:lnTo>
                  <a:pt x="345" y="525"/>
                </a:lnTo>
                <a:lnTo>
                  <a:pt x="356" y="523"/>
                </a:lnTo>
                <a:lnTo>
                  <a:pt x="366" y="519"/>
                </a:lnTo>
                <a:lnTo>
                  <a:pt x="376" y="515"/>
                </a:lnTo>
                <a:lnTo>
                  <a:pt x="384" y="510"/>
                </a:lnTo>
                <a:lnTo>
                  <a:pt x="393" y="503"/>
                </a:lnTo>
                <a:lnTo>
                  <a:pt x="400" y="497"/>
                </a:lnTo>
                <a:lnTo>
                  <a:pt x="407" y="488"/>
                </a:lnTo>
                <a:lnTo>
                  <a:pt x="413" y="480"/>
                </a:lnTo>
                <a:lnTo>
                  <a:pt x="418" y="471"/>
                </a:lnTo>
                <a:lnTo>
                  <a:pt x="424" y="462"/>
                </a:lnTo>
                <a:lnTo>
                  <a:pt x="428" y="452"/>
                </a:lnTo>
                <a:lnTo>
                  <a:pt x="430" y="442"/>
                </a:lnTo>
                <a:lnTo>
                  <a:pt x="432" y="431"/>
                </a:lnTo>
                <a:lnTo>
                  <a:pt x="432" y="419"/>
                </a:lnTo>
                <a:lnTo>
                  <a:pt x="433" y="415"/>
                </a:lnTo>
                <a:lnTo>
                  <a:pt x="436" y="411"/>
                </a:lnTo>
                <a:lnTo>
                  <a:pt x="440" y="408"/>
                </a:lnTo>
                <a:lnTo>
                  <a:pt x="444" y="407"/>
                </a:lnTo>
                <a:lnTo>
                  <a:pt x="449" y="408"/>
                </a:lnTo>
                <a:lnTo>
                  <a:pt x="452" y="411"/>
                </a:lnTo>
                <a:lnTo>
                  <a:pt x="455" y="415"/>
                </a:lnTo>
                <a:lnTo>
                  <a:pt x="456" y="419"/>
                </a:lnTo>
                <a:lnTo>
                  <a:pt x="455" y="434"/>
                </a:lnTo>
                <a:lnTo>
                  <a:pt x="453" y="447"/>
                </a:lnTo>
                <a:lnTo>
                  <a:pt x="450" y="459"/>
                </a:lnTo>
                <a:lnTo>
                  <a:pt x="446" y="471"/>
                </a:lnTo>
                <a:lnTo>
                  <a:pt x="440" y="482"/>
                </a:lnTo>
                <a:lnTo>
                  <a:pt x="434" y="494"/>
                </a:lnTo>
                <a:lnTo>
                  <a:pt x="426" y="504"/>
                </a:lnTo>
                <a:lnTo>
                  <a:pt x="417" y="513"/>
                </a:lnTo>
                <a:lnTo>
                  <a:pt x="408" y="522"/>
                </a:lnTo>
                <a:lnTo>
                  <a:pt x="398" y="529"/>
                </a:lnTo>
                <a:lnTo>
                  <a:pt x="387" y="536"/>
                </a:lnTo>
                <a:lnTo>
                  <a:pt x="375" y="541"/>
                </a:lnTo>
                <a:lnTo>
                  <a:pt x="364" y="545"/>
                </a:lnTo>
                <a:lnTo>
                  <a:pt x="350" y="549"/>
                </a:lnTo>
                <a:lnTo>
                  <a:pt x="337" y="551"/>
                </a:lnTo>
                <a:lnTo>
                  <a:pt x="324" y="551"/>
                </a:lnTo>
                <a:close/>
                <a:moveTo>
                  <a:pt x="144" y="264"/>
                </a:moveTo>
                <a:lnTo>
                  <a:pt x="143" y="268"/>
                </a:lnTo>
                <a:lnTo>
                  <a:pt x="140" y="272"/>
                </a:lnTo>
                <a:lnTo>
                  <a:pt x="136" y="275"/>
                </a:lnTo>
                <a:lnTo>
                  <a:pt x="132" y="275"/>
                </a:lnTo>
                <a:lnTo>
                  <a:pt x="127" y="275"/>
                </a:lnTo>
                <a:lnTo>
                  <a:pt x="123" y="272"/>
                </a:lnTo>
                <a:lnTo>
                  <a:pt x="121" y="268"/>
                </a:lnTo>
                <a:lnTo>
                  <a:pt x="120" y="264"/>
                </a:lnTo>
                <a:lnTo>
                  <a:pt x="120" y="256"/>
                </a:lnTo>
                <a:lnTo>
                  <a:pt x="121" y="249"/>
                </a:lnTo>
                <a:lnTo>
                  <a:pt x="123" y="243"/>
                </a:lnTo>
                <a:lnTo>
                  <a:pt x="126" y="235"/>
                </a:lnTo>
                <a:lnTo>
                  <a:pt x="129" y="229"/>
                </a:lnTo>
                <a:lnTo>
                  <a:pt x="132" y="223"/>
                </a:lnTo>
                <a:lnTo>
                  <a:pt x="136" y="218"/>
                </a:lnTo>
                <a:lnTo>
                  <a:pt x="141" y="213"/>
                </a:lnTo>
                <a:lnTo>
                  <a:pt x="146" y="208"/>
                </a:lnTo>
                <a:lnTo>
                  <a:pt x="151" y="204"/>
                </a:lnTo>
                <a:lnTo>
                  <a:pt x="157" y="200"/>
                </a:lnTo>
                <a:lnTo>
                  <a:pt x="163" y="197"/>
                </a:lnTo>
                <a:lnTo>
                  <a:pt x="171" y="195"/>
                </a:lnTo>
                <a:lnTo>
                  <a:pt x="178" y="193"/>
                </a:lnTo>
                <a:lnTo>
                  <a:pt x="185" y="192"/>
                </a:lnTo>
                <a:lnTo>
                  <a:pt x="192" y="192"/>
                </a:lnTo>
                <a:lnTo>
                  <a:pt x="199" y="192"/>
                </a:lnTo>
                <a:lnTo>
                  <a:pt x="206" y="193"/>
                </a:lnTo>
                <a:lnTo>
                  <a:pt x="213" y="195"/>
                </a:lnTo>
                <a:lnTo>
                  <a:pt x="220" y="197"/>
                </a:lnTo>
                <a:lnTo>
                  <a:pt x="226" y="200"/>
                </a:lnTo>
                <a:lnTo>
                  <a:pt x="232" y="204"/>
                </a:lnTo>
                <a:lnTo>
                  <a:pt x="238" y="208"/>
                </a:lnTo>
                <a:lnTo>
                  <a:pt x="243" y="213"/>
                </a:lnTo>
                <a:lnTo>
                  <a:pt x="248" y="218"/>
                </a:lnTo>
                <a:lnTo>
                  <a:pt x="252" y="223"/>
                </a:lnTo>
                <a:lnTo>
                  <a:pt x="255" y="229"/>
                </a:lnTo>
                <a:lnTo>
                  <a:pt x="258" y="235"/>
                </a:lnTo>
                <a:lnTo>
                  <a:pt x="261" y="243"/>
                </a:lnTo>
                <a:lnTo>
                  <a:pt x="262" y="249"/>
                </a:lnTo>
                <a:lnTo>
                  <a:pt x="263" y="256"/>
                </a:lnTo>
                <a:lnTo>
                  <a:pt x="264" y="264"/>
                </a:lnTo>
                <a:lnTo>
                  <a:pt x="263" y="268"/>
                </a:lnTo>
                <a:lnTo>
                  <a:pt x="260" y="272"/>
                </a:lnTo>
                <a:lnTo>
                  <a:pt x="257" y="275"/>
                </a:lnTo>
                <a:lnTo>
                  <a:pt x="252" y="275"/>
                </a:lnTo>
                <a:lnTo>
                  <a:pt x="247" y="275"/>
                </a:lnTo>
                <a:lnTo>
                  <a:pt x="244" y="272"/>
                </a:lnTo>
                <a:lnTo>
                  <a:pt x="241" y="268"/>
                </a:lnTo>
                <a:lnTo>
                  <a:pt x="240" y="264"/>
                </a:lnTo>
                <a:lnTo>
                  <a:pt x="239" y="254"/>
                </a:lnTo>
                <a:lnTo>
                  <a:pt x="236" y="245"/>
                </a:lnTo>
                <a:lnTo>
                  <a:pt x="231" y="236"/>
                </a:lnTo>
                <a:lnTo>
                  <a:pt x="225" y="229"/>
                </a:lnTo>
                <a:lnTo>
                  <a:pt x="218" y="223"/>
                </a:lnTo>
                <a:lnTo>
                  <a:pt x="210" y="219"/>
                </a:lnTo>
                <a:lnTo>
                  <a:pt x="201" y="216"/>
                </a:lnTo>
                <a:lnTo>
                  <a:pt x="192" y="215"/>
                </a:lnTo>
                <a:lnTo>
                  <a:pt x="182" y="216"/>
                </a:lnTo>
                <a:lnTo>
                  <a:pt x="174" y="219"/>
                </a:lnTo>
                <a:lnTo>
                  <a:pt x="164" y="223"/>
                </a:lnTo>
                <a:lnTo>
                  <a:pt x="157" y="229"/>
                </a:lnTo>
                <a:lnTo>
                  <a:pt x="152" y="236"/>
                </a:lnTo>
                <a:lnTo>
                  <a:pt x="147" y="245"/>
                </a:lnTo>
                <a:lnTo>
                  <a:pt x="145" y="254"/>
                </a:lnTo>
                <a:lnTo>
                  <a:pt x="144" y="264"/>
                </a:lnTo>
                <a:close/>
                <a:moveTo>
                  <a:pt x="641" y="1"/>
                </a:moveTo>
                <a:lnTo>
                  <a:pt x="637" y="0"/>
                </a:lnTo>
                <a:lnTo>
                  <a:pt x="634" y="0"/>
                </a:lnTo>
                <a:lnTo>
                  <a:pt x="631" y="1"/>
                </a:lnTo>
                <a:lnTo>
                  <a:pt x="628" y="3"/>
                </a:lnTo>
                <a:lnTo>
                  <a:pt x="621" y="9"/>
                </a:lnTo>
                <a:lnTo>
                  <a:pt x="612" y="14"/>
                </a:lnTo>
                <a:lnTo>
                  <a:pt x="600" y="19"/>
                </a:lnTo>
                <a:lnTo>
                  <a:pt x="588" y="24"/>
                </a:lnTo>
                <a:lnTo>
                  <a:pt x="573" y="29"/>
                </a:lnTo>
                <a:lnTo>
                  <a:pt x="557" y="33"/>
                </a:lnTo>
                <a:lnTo>
                  <a:pt x="538" y="38"/>
                </a:lnTo>
                <a:lnTo>
                  <a:pt x="519" y="41"/>
                </a:lnTo>
                <a:lnTo>
                  <a:pt x="499" y="45"/>
                </a:lnTo>
                <a:lnTo>
                  <a:pt x="476" y="49"/>
                </a:lnTo>
                <a:lnTo>
                  <a:pt x="453" y="51"/>
                </a:lnTo>
                <a:lnTo>
                  <a:pt x="429" y="53"/>
                </a:lnTo>
                <a:lnTo>
                  <a:pt x="404" y="55"/>
                </a:lnTo>
                <a:lnTo>
                  <a:pt x="378" y="56"/>
                </a:lnTo>
                <a:lnTo>
                  <a:pt x="351" y="57"/>
                </a:lnTo>
                <a:lnTo>
                  <a:pt x="324" y="57"/>
                </a:lnTo>
                <a:lnTo>
                  <a:pt x="269" y="56"/>
                </a:lnTo>
                <a:lnTo>
                  <a:pt x="217" y="53"/>
                </a:lnTo>
                <a:lnTo>
                  <a:pt x="194" y="51"/>
                </a:lnTo>
                <a:lnTo>
                  <a:pt x="171" y="49"/>
                </a:lnTo>
                <a:lnTo>
                  <a:pt x="148" y="45"/>
                </a:lnTo>
                <a:lnTo>
                  <a:pt x="128" y="42"/>
                </a:lnTo>
                <a:lnTo>
                  <a:pt x="109" y="38"/>
                </a:lnTo>
                <a:lnTo>
                  <a:pt x="90" y="34"/>
                </a:lnTo>
                <a:lnTo>
                  <a:pt x="75" y="30"/>
                </a:lnTo>
                <a:lnTo>
                  <a:pt x="60" y="25"/>
                </a:lnTo>
                <a:lnTo>
                  <a:pt x="48" y="20"/>
                </a:lnTo>
                <a:lnTo>
                  <a:pt x="36" y="15"/>
                </a:lnTo>
                <a:lnTo>
                  <a:pt x="27" y="9"/>
                </a:lnTo>
                <a:lnTo>
                  <a:pt x="20" y="3"/>
                </a:lnTo>
                <a:lnTo>
                  <a:pt x="17" y="1"/>
                </a:lnTo>
                <a:lnTo>
                  <a:pt x="14" y="0"/>
                </a:lnTo>
                <a:lnTo>
                  <a:pt x="11" y="0"/>
                </a:lnTo>
                <a:lnTo>
                  <a:pt x="7" y="1"/>
                </a:lnTo>
                <a:lnTo>
                  <a:pt x="4" y="3"/>
                </a:lnTo>
                <a:lnTo>
                  <a:pt x="2" y="5"/>
                </a:lnTo>
                <a:lnTo>
                  <a:pt x="0" y="8"/>
                </a:lnTo>
                <a:lnTo>
                  <a:pt x="0" y="11"/>
                </a:lnTo>
                <a:lnTo>
                  <a:pt x="0" y="359"/>
                </a:lnTo>
                <a:lnTo>
                  <a:pt x="1" y="379"/>
                </a:lnTo>
                <a:lnTo>
                  <a:pt x="3" y="397"/>
                </a:lnTo>
                <a:lnTo>
                  <a:pt x="6" y="415"/>
                </a:lnTo>
                <a:lnTo>
                  <a:pt x="11" y="434"/>
                </a:lnTo>
                <a:lnTo>
                  <a:pt x="17" y="451"/>
                </a:lnTo>
                <a:lnTo>
                  <a:pt x="24" y="468"/>
                </a:lnTo>
                <a:lnTo>
                  <a:pt x="32" y="485"/>
                </a:lnTo>
                <a:lnTo>
                  <a:pt x="41" y="502"/>
                </a:lnTo>
                <a:lnTo>
                  <a:pt x="51" y="518"/>
                </a:lnTo>
                <a:lnTo>
                  <a:pt x="62" y="533"/>
                </a:lnTo>
                <a:lnTo>
                  <a:pt x="73" y="548"/>
                </a:lnTo>
                <a:lnTo>
                  <a:pt x="85" y="563"/>
                </a:lnTo>
                <a:lnTo>
                  <a:pt x="97" y="577"/>
                </a:lnTo>
                <a:lnTo>
                  <a:pt x="111" y="590"/>
                </a:lnTo>
                <a:lnTo>
                  <a:pt x="124" y="603"/>
                </a:lnTo>
                <a:lnTo>
                  <a:pt x="137" y="615"/>
                </a:lnTo>
                <a:lnTo>
                  <a:pt x="151" y="628"/>
                </a:lnTo>
                <a:lnTo>
                  <a:pt x="164" y="639"/>
                </a:lnTo>
                <a:lnTo>
                  <a:pt x="179" y="649"/>
                </a:lnTo>
                <a:lnTo>
                  <a:pt x="193" y="659"/>
                </a:lnTo>
                <a:lnTo>
                  <a:pt x="219" y="677"/>
                </a:lnTo>
                <a:lnTo>
                  <a:pt x="246" y="692"/>
                </a:lnTo>
                <a:lnTo>
                  <a:pt x="270" y="704"/>
                </a:lnTo>
                <a:lnTo>
                  <a:pt x="291" y="713"/>
                </a:lnTo>
                <a:lnTo>
                  <a:pt x="301" y="716"/>
                </a:lnTo>
                <a:lnTo>
                  <a:pt x="310" y="718"/>
                </a:lnTo>
                <a:lnTo>
                  <a:pt x="317" y="719"/>
                </a:lnTo>
                <a:lnTo>
                  <a:pt x="324" y="720"/>
                </a:lnTo>
                <a:lnTo>
                  <a:pt x="331" y="719"/>
                </a:lnTo>
                <a:lnTo>
                  <a:pt x="338" y="718"/>
                </a:lnTo>
                <a:lnTo>
                  <a:pt x="347" y="716"/>
                </a:lnTo>
                <a:lnTo>
                  <a:pt x="356" y="713"/>
                </a:lnTo>
                <a:lnTo>
                  <a:pt x="378" y="704"/>
                </a:lnTo>
                <a:lnTo>
                  <a:pt x="402" y="692"/>
                </a:lnTo>
                <a:lnTo>
                  <a:pt x="429" y="677"/>
                </a:lnTo>
                <a:lnTo>
                  <a:pt x="455" y="659"/>
                </a:lnTo>
                <a:lnTo>
                  <a:pt x="469" y="649"/>
                </a:lnTo>
                <a:lnTo>
                  <a:pt x="483" y="639"/>
                </a:lnTo>
                <a:lnTo>
                  <a:pt x="497" y="628"/>
                </a:lnTo>
                <a:lnTo>
                  <a:pt x="511" y="615"/>
                </a:lnTo>
                <a:lnTo>
                  <a:pt x="524" y="603"/>
                </a:lnTo>
                <a:lnTo>
                  <a:pt x="537" y="590"/>
                </a:lnTo>
                <a:lnTo>
                  <a:pt x="551" y="577"/>
                </a:lnTo>
                <a:lnTo>
                  <a:pt x="563" y="563"/>
                </a:lnTo>
                <a:lnTo>
                  <a:pt x="575" y="548"/>
                </a:lnTo>
                <a:lnTo>
                  <a:pt x="586" y="533"/>
                </a:lnTo>
                <a:lnTo>
                  <a:pt x="597" y="518"/>
                </a:lnTo>
                <a:lnTo>
                  <a:pt x="606" y="502"/>
                </a:lnTo>
                <a:lnTo>
                  <a:pt x="616" y="485"/>
                </a:lnTo>
                <a:lnTo>
                  <a:pt x="624" y="468"/>
                </a:lnTo>
                <a:lnTo>
                  <a:pt x="631" y="451"/>
                </a:lnTo>
                <a:lnTo>
                  <a:pt x="637" y="434"/>
                </a:lnTo>
                <a:lnTo>
                  <a:pt x="642" y="415"/>
                </a:lnTo>
                <a:lnTo>
                  <a:pt x="645" y="397"/>
                </a:lnTo>
                <a:lnTo>
                  <a:pt x="647" y="379"/>
                </a:lnTo>
                <a:lnTo>
                  <a:pt x="648" y="359"/>
                </a:lnTo>
                <a:lnTo>
                  <a:pt x="648" y="11"/>
                </a:lnTo>
                <a:lnTo>
                  <a:pt x="648" y="8"/>
                </a:lnTo>
                <a:lnTo>
                  <a:pt x="646" y="5"/>
                </a:lnTo>
                <a:lnTo>
                  <a:pt x="644" y="3"/>
                </a:lnTo>
                <a:lnTo>
                  <a:pt x="64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Freeform 4136">
            <a:extLst>
              <a:ext uri="{FF2B5EF4-FFF2-40B4-BE49-F238E27FC236}">
                <a16:creationId xmlns="" xmlns:a16="http://schemas.microsoft.com/office/drawing/2014/main" id="{19BF97C8-3110-45E6-A9F4-5FD519A9275E}"/>
              </a:ext>
            </a:extLst>
          </p:cNvPr>
          <p:cNvSpPr>
            <a:spLocks noEditPoints="1"/>
          </p:cNvSpPr>
          <p:nvPr/>
        </p:nvSpPr>
        <p:spPr bwMode="auto">
          <a:xfrm>
            <a:off x="4408140" y="1381125"/>
            <a:ext cx="285750" cy="277813"/>
          </a:xfrm>
          <a:custGeom>
            <a:avLst/>
            <a:gdLst>
              <a:gd name="T0" fmla="*/ 825 w 901"/>
              <a:gd name="T1" fmla="*/ 76 h 872"/>
              <a:gd name="T2" fmla="*/ 846 w 901"/>
              <a:gd name="T3" fmla="*/ 32 h 872"/>
              <a:gd name="T4" fmla="*/ 864 w 901"/>
              <a:gd name="T5" fmla="*/ 46 h 872"/>
              <a:gd name="T6" fmla="*/ 492 w 901"/>
              <a:gd name="T7" fmla="*/ 271 h 872"/>
              <a:gd name="T8" fmla="*/ 479 w 901"/>
              <a:gd name="T9" fmla="*/ 261 h 872"/>
              <a:gd name="T10" fmla="*/ 482 w 901"/>
              <a:gd name="T11" fmla="*/ 245 h 872"/>
              <a:gd name="T12" fmla="*/ 704 w 901"/>
              <a:gd name="T13" fmla="*/ 241 h 872"/>
              <a:gd name="T14" fmla="*/ 716 w 901"/>
              <a:gd name="T15" fmla="*/ 253 h 872"/>
              <a:gd name="T16" fmla="*/ 709 w 901"/>
              <a:gd name="T17" fmla="*/ 268 h 872"/>
              <a:gd name="T18" fmla="*/ 433 w 901"/>
              <a:gd name="T19" fmla="*/ 391 h 872"/>
              <a:gd name="T20" fmla="*/ 421 w 901"/>
              <a:gd name="T21" fmla="*/ 379 h 872"/>
              <a:gd name="T22" fmla="*/ 427 w 901"/>
              <a:gd name="T23" fmla="*/ 363 h 872"/>
              <a:gd name="T24" fmla="*/ 706 w 901"/>
              <a:gd name="T25" fmla="*/ 362 h 872"/>
              <a:gd name="T26" fmla="*/ 716 w 901"/>
              <a:gd name="T27" fmla="*/ 376 h 872"/>
              <a:gd name="T28" fmla="*/ 706 w 901"/>
              <a:gd name="T29" fmla="*/ 390 h 872"/>
              <a:gd name="T30" fmla="*/ 423 w 901"/>
              <a:gd name="T31" fmla="*/ 428 h 872"/>
              <a:gd name="T32" fmla="*/ 663 w 901"/>
              <a:gd name="T33" fmla="*/ 421 h 872"/>
              <a:gd name="T34" fmla="*/ 676 w 901"/>
              <a:gd name="T35" fmla="*/ 431 h 872"/>
              <a:gd name="T36" fmla="*/ 673 w 901"/>
              <a:gd name="T37" fmla="*/ 447 h 872"/>
              <a:gd name="T38" fmla="*/ 433 w 901"/>
              <a:gd name="T39" fmla="*/ 451 h 872"/>
              <a:gd name="T40" fmla="*/ 421 w 901"/>
              <a:gd name="T41" fmla="*/ 439 h 872"/>
              <a:gd name="T42" fmla="*/ 408 w 901"/>
              <a:gd name="T43" fmla="*/ 509 h 872"/>
              <a:gd name="T44" fmla="*/ 402 w 901"/>
              <a:gd name="T45" fmla="*/ 493 h 872"/>
              <a:gd name="T46" fmla="*/ 414 w 901"/>
              <a:gd name="T47" fmla="*/ 481 h 872"/>
              <a:gd name="T48" fmla="*/ 692 w 901"/>
              <a:gd name="T49" fmla="*/ 486 h 872"/>
              <a:gd name="T50" fmla="*/ 695 w 901"/>
              <a:gd name="T51" fmla="*/ 503 h 872"/>
              <a:gd name="T52" fmla="*/ 682 w 901"/>
              <a:gd name="T53" fmla="*/ 511 h 872"/>
              <a:gd name="T54" fmla="*/ 556 w 901"/>
              <a:gd name="T55" fmla="*/ 700 h 872"/>
              <a:gd name="T56" fmla="*/ 568 w 901"/>
              <a:gd name="T57" fmla="*/ 640 h 872"/>
              <a:gd name="T58" fmla="*/ 594 w 901"/>
              <a:gd name="T59" fmla="*/ 632 h 872"/>
              <a:gd name="T60" fmla="*/ 613 w 901"/>
              <a:gd name="T61" fmla="*/ 654 h 872"/>
              <a:gd name="T62" fmla="*/ 621 w 901"/>
              <a:gd name="T63" fmla="*/ 751 h 872"/>
              <a:gd name="T64" fmla="*/ 682 w 901"/>
              <a:gd name="T65" fmla="*/ 301 h 872"/>
              <a:gd name="T66" fmla="*/ 695 w 901"/>
              <a:gd name="T67" fmla="*/ 310 h 872"/>
              <a:gd name="T68" fmla="*/ 692 w 901"/>
              <a:gd name="T69" fmla="*/ 327 h 872"/>
              <a:gd name="T70" fmla="*/ 433 w 901"/>
              <a:gd name="T71" fmla="*/ 331 h 872"/>
              <a:gd name="T72" fmla="*/ 421 w 901"/>
              <a:gd name="T73" fmla="*/ 319 h 872"/>
              <a:gd name="T74" fmla="*/ 427 w 901"/>
              <a:gd name="T75" fmla="*/ 303 h 872"/>
              <a:gd name="T76" fmla="*/ 534 w 901"/>
              <a:gd name="T77" fmla="*/ 151 h 872"/>
              <a:gd name="T78" fmla="*/ 545 w 901"/>
              <a:gd name="T79" fmla="*/ 163 h 872"/>
              <a:gd name="T80" fmla="*/ 539 w 901"/>
              <a:gd name="T81" fmla="*/ 178 h 872"/>
              <a:gd name="T82" fmla="*/ 449 w 901"/>
              <a:gd name="T83" fmla="*/ 180 h 872"/>
              <a:gd name="T84" fmla="*/ 439 w 901"/>
              <a:gd name="T85" fmla="*/ 166 h 872"/>
              <a:gd name="T86" fmla="*/ 449 w 901"/>
              <a:gd name="T87" fmla="*/ 152 h 872"/>
              <a:gd name="T88" fmla="*/ 864 w 901"/>
              <a:gd name="T89" fmla="*/ 2 h 872"/>
              <a:gd name="T90" fmla="*/ 351 w 901"/>
              <a:gd name="T91" fmla="*/ 7 h 872"/>
              <a:gd name="T92" fmla="*/ 330 w 901"/>
              <a:gd name="T93" fmla="*/ 44 h 872"/>
              <a:gd name="T94" fmla="*/ 324 w 901"/>
              <a:gd name="T95" fmla="*/ 193 h 872"/>
              <a:gd name="T96" fmla="*/ 295 w 901"/>
              <a:gd name="T97" fmla="*/ 562 h 872"/>
              <a:gd name="T98" fmla="*/ 68 w 901"/>
              <a:gd name="T99" fmla="*/ 616 h 872"/>
              <a:gd name="T100" fmla="*/ 51 w 901"/>
              <a:gd name="T101" fmla="*/ 661 h 872"/>
              <a:gd name="T102" fmla="*/ 51 w 901"/>
              <a:gd name="T103" fmla="*/ 784 h 872"/>
              <a:gd name="T104" fmla="*/ 35 w 901"/>
              <a:gd name="T105" fmla="*/ 830 h 872"/>
              <a:gd name="T106" fmla="*/ 465 w 901"/>
              <a:gd name="T107" fmla="*/ 872 h 872"/>
              <a:gd name="T108" fmla="*/ 509 w 901"/>
              <a:gd name="T109" fmla="*/ 862 h 872"/>
              <a:gd name="T110" fmla="*/ 545 w 901"/>
              <a:gd name="T111" fmla="*/ 812 h 872"/>
              <a:gd name="T112" fmla="*/ 737 w 901"/>
              <a:gd name="T113" fmla="*/ 802 h 872"/>
              <a:gd name="T114" fmla="*/ 778 w 901"/>
              <a:gd name="T115" fmla="*/ 737 h 872"/>
              <a:gd name="T116" fmla="*/ 813 w 901"/>
              <a:gd name="T117" fmla="*/ 568 h 872"/>
              <a:gd name="T118" fmla="*/ 828 w 901"/>
              <a:gd name="T119" fmla="*/ 236 h 872"/>
              <a:gd name="T120" fmla="*/ 898 w 901"/>
              <a:gd name="T121" fmla="*/ 59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01" h="872">
                <a:moveTo>
                  <a:pt x="871" y="121"/>
                </a:moveTo>
                <a:lnTo>
                  <a:pt x="827" y="121"/>
                </a:lnTo>
                <a:lnTo>
                  <a:pt x="826" y="102"/>
                </a:lnTo>
                <a:lnTo>
                  <a:pt x="825" y="88"/>
                </a:lnTo>
                <a:lnTo>
                  <a:pt x="825" y="78"/>
                </a:lnTo>
                <a:lnTo>
                  <a:pt x="825" y="76"/>
                </a:lnTo>
                <a:lnTo>
                  <a:pt x="825" y="67"/>
                </a:lnTo>
                <a:lnTo>
                  <a:pt x="829" y="52"/>
                </a:lnTo>
                <a:lnTo>
                  <a:pt x="833" y="44"/>
                </a:lnTo>
                <a:lnTo>
                  <a:pt x="838" y="37"/>
                </a:lnTo>
                <a:lnTo>
                  <a:pt x="841" y="34"/>
                </a:lnTo>
                <a:lnTo>
                  <a:pt x="846" y="32"/>
                </a:lnTo>
                <a:lnTo>
                  <a:pt x="850" y="31"/>
                </a:lnTo>
                <a:lnTo>
                  <a:pt x="855" y="31"/>
                </a:lnTo>
                <a:lnTo>
                  <a:pt x="855" y="31"/>
                </a:lnTo>
                <a:lnTo>
                  <a:pt x="857" y="32"/>
                </a:lnTo>
                <a:lnTo>
                  <a:pt x="861" y="37"/>
                </a:lnTo>
                <a:lnTo>
                  <a:pt x="864" y="46"/>
                </a:lnTo>
                <a:lnTo>
                  <a:pt x="867" y="57"/>
                </a:lnTo>
                <a:lnTo>
                  <a:pt x="869" y="68"/>
                </a:lnTo>
                <a:lnTo>
                  <a:pt x="871" y="94"/>
                </a:lnTo>
                <a:lnTo>
                  <a:pt x="871" y="121"/>
                </a:lnTo>
                <a:close/>
                <a:moveTo>
                  <a:pt x="701" y="271"/>
                </a:moveTo>
                <a:lnTo>
                  <a:pt x="492" y="271"/>
                </a:lnTo>
                <a:lnTo>
                  <a:pt x="490" y="271"/>
                </a:lnTo>
                <a:lnTo>
                  <a:pt x="486" y="270"/>
                </a:lnTo>
                <a:lnTo>
                  <a:pt x="484" y="268"/>
                </a:lnTo>
                <a:lnTo>
                  <a:pt x="482" y="267"/>
                </a:lnTo>
                <a:lnTo>
                  <a:pt x="480" y="265"/>
                </a:lnTo>
                <a:lnTo>
                  <a:pt x="479" y="261"/>
                </a:lnTo>
                <a:lnTo>
                  <a:pt x="478" y="259"/>
                </a:lnTo>
                <a:lnTo>
                  <a:pt x="477" y="256"/>
                </a:lnTo>
                <a:lnTo>
                  <a:pt x="478" y="253"/>
                </a:lnTo>
                <a:lnTo>
                  <a:pt x="479" y="250"/>
                </a:lnTo>
                <a:lnTo>
                  <a:pt x="480" y="248"/>
                </a:lnTo>
                <a:lnTo>
                  <a:pt x="482" y="245"/>
                </a:lnTo>
                <a:lnTo>
                  <a:pt x="484" y="243"/>
                </a:lnTo>
                <a:lnTo>
                  <a:pt x="486" y="242"/>
                </a:lnTo>
                <a:lnTo>
                  <a:pt x="490" y="241"/>
                </a:lnTo>
                <a:lnTo>
                  <a:pt x="492" y="241"/>
                </a:lnTo>
                <a:lnTo>
                  <a:pt x="701" y="241"/>
                </a:lnTo>
                <a:lnTo>
                  <a:pt x="704" y="241"/>
                </a:lnTo>
                <a:lnTo>
                  <a:pt x="706" y="242"/>
                </a:lnTo>
                <a:lnTo>
                  <a:pt x="709" y="243"/>
                </a:lnTo>
                <a:lnTo>
                  <a:pt x="712" y="245"/>
                </a:lnTo>
                <a:lnTo>
                  <a:pt x="714" y="248"/>
                </a:lnTo>
                <a:lnTo>
                  <a:pt x="715" y="250"/>
                </a:lnTo>
                <a:lnTo>
                  <a:pt x="716" y="253"/>
                </a:lnTo>
                <a:lnTo>
                  <a:pt x="716" y="256"/>
                </a:lnTo>
                <a:lnTo>
                  <a:pt x="716" y="259"/>
                </a:lnTo>
                <a:lnTo>
                  <a:pt x="715" y="261"/>
                </a:lnTo>
                <a:lnTo>
                  <a:pt x="714" y="265"/>
                </a:lnTo>
                <a:lnTo>
                  <a:pt x="712" y="267"/>
                </a:lnTo>
                <a:lnTo>
                  <a:pt x="709" y="268"/>
                </a:lnTo>
                <a:lnTo>
                  <a:pt x="706" y="270"/>
                </a:lnTo>
                <a:lnTo>
                  <a:pt x="704" y="271"/>
                </a:lnTo>
                <a:lnTo>
                  <a:pt x="701" y="271"/>
                </a:lnTo>
                <a:close/>
                <a:moveTo>
                  <a:pt x="701" y="391"/>
                </a:moveTo>
                <a:lnTo>
                  <a:pt x="435" y="391"/>
                </a:lnTo>
                <a:lnTo>
                  <a:pt x="433" y="391"/>
                </a:lnTo>
                <a:lnTo>
                  <a:pt x="430" y="390"/>
                </a:lnTo>
                <a:lnTo>
                  <a:pt x="427" y="389"/>
                </a:lnTo>
                <a:lnTo>
                  <a:pt x="424" y="387"/>
                </a:lnTo>
                <a:lnTo>
                  <a:pt x="423" y="385"/>
                </a:lnTo>
                <a:lnTo>
                  <a:pt x="421" y="382"/>
                </a:lnTo>
                <a:lnTo>
                  <a:pt x="421" y="379"/>
                </a:lnTo>
                <a:lnTo>
                  <a:pt x="420" y="376"/>
                </a:lnTo>
                <a:lnTo>
                  <a:pt x="421" y="373"/>
                </a:lnTo>
                <a:lnTo>
                  <a:pt x="421" y="371"/>
                </a:lnTo>
                <a:lnTo>
                  <a:pt x="423" y="368"/>
                </a:lnTo>
                <a:lnTo>
                  <a:pt x="424" y="365"/>
                </a:lnTo>
                <a:lnTo>
                  <a:pt x="427" y="363"/>
                </a:lnTo>
                <a:lnTo>
                  <a:pt x="430" y="362"/>
                </a:lnTo>
                <a:lnTo>
                  <a:pt x="433" y="361"/>
                </a:lnTo>
                <a:lnTo>
                  <a:pt x="435" y="361"/>
                </a:lnTo>
                <a:lnTo>
                  <a:pt x="701" y="361"/>
                </a:lnTo>
                <a:lnTo>
                  <a:pt x="704" y="361"/>
                </a:lnTo>
                <a:lnTo>
                  <a:pt x="706" y="362"/>
                </a:lnTo>
                <a:lnTo>
                  <a:pt x="709" y="363"/>
                </a:lnTo>
                <a:lnTo>
                  <a:pt x="712" y="365"/>
                </a:lnTo>
                <a:lnTo>
                  <a:pt x="714" y="368"/>
                </a:lnTo>
                <a:lnTo>
                  <a:pt x="715" y="371"/>
                </a:lnTo>
                <a:lnTo>
                  <a:pt x="716" y="373"/>
                </a:lnTo>
                <a:lnTo>
                  <a:pt x="716" y="376"/>
                </a:lnTo>
                <a:lnTo>
                  <a:pt x="716" y="379"/>
                </a:lnTo>
                <a:lnTo>
                  <a:pt x="715" y="382"/>
                </a:lnTo>
                <a:lnTo>
                  <a:pt x="714" y="385"/>
                </a:lnTo>
                <a:lnTo>
                  <a:pt x="712" y="387"/>
                </a:lnTo>
                <a:lnTo>
                  <a:pt x="709" y="389"/>
                </a:lnTo>
                <a:lnTo>
                  <a:pt x="706" y="390"/>
                </a:lnTo>
                <a:lnTo>
                  <a:pt x="704" y="391"/>
                </a:lnTo>
                <a:lnTo>
                  <a:pt x="701" y="391"/>
                </a:lnTo>
                <a:close/>
                <a:moveTo>
                  <a:pt x="420" y="436"/>
                </a:moveTo>
                <a:lnTo>
                  <a:pt x="421" y="433"/>
                </a:lnTo>
                <a:lnTo>
                  <a:pt x="421" y="431"/>
                </a:lnTo>
                <a:lnTo>
                  <a:pt x="423" y="428"/>
                </a:lnTo>
                <a:lnTo>
                  <a:pt x="424" y="425"/>
                </a:lnTo>
                <a:lnTo>
                  <a:pt x="427" y="423"/>
                </a:lnTo>
                <a:lnTo>
                  <a:pt x="430" y="422"/>
                </a:lnTo>
                <a:lnTo>
                  <a:pt x="433" y="421"/>
                </a:lnTo>
                <a:lnTo>
                  <a:pt x="435" y="421"/>
                </a:lnTo>
                <a:lnTo>
                  <a:pt x="663" y="421"/>
                </a:lnTo>
                <a:lnTo>
                  <a:pt x="665" y="421"/>
                </a:lnTo>
                <a:lnTo>
                  <a:pt x="669" y="422"/>
                </a:lnTo>
                <a:lnTo>
                  <a:pt x="671" y="423"/>
                </a:lnTo>
                <a:lnTo>
                  <a:pt x="673" y="425"/>
                </a:lnTo>
                <a:lnTo>
                  <a:pt x="675" y="428"/>
                </a:lnTo>
                <a:lnTo>
                  <a:pt x="676" y="431"/>
                </a:lnTo>
                <a:lnTo>
                  <a:pt x="677" y="433"/>
                </a:lnTo>
                <a:lnTo>
                  <a:pt x="678" y="436"/>
                </a:lnTo>
                <a:lnTo>
                  <a:pt x="677" y="439"/>
                </a:lnTo>
                <a:lnTo>
                  <a:pt x="676" y="442"/>
                </a:lnTo>
                <a:lnTo>
                  <a:pt x="675" y="445"/>
                </a:lnTo>
                <a:lnTo>
                  <a:pt x="673" y="447"/>
                </a:lnTo>
                <a:lnTo>
                  <a:pt x="671" y="449"/>
                </a:lnTo>
                <a:lnTo>
                  <a:pt x="669" y="450"/>
                </a:lnTo>
                <a:lnTo>
                  <a:pt x="665" y="451"/>
                </a:lnTo>
                <a:lnTo>
                  <a:pt x="663" y="451"/>
                </a:lnTo>
                <a:lnTo>
                  <a:pt x="435" y="451"/>
                </a:lnTo>
                <a:lnTo>
                  <a:pt x="433" y="451"/>
                </a:lnTo>
                <a:lnTo>
                  <a:pt x="430" y="450"/>
                </a:lnTo>
                <a:lnTo>
                  <a:pt x="427" y="449"/>
                </a:lnTo>
                <a:lnTo>
                  <a:pt x="424" y="447"/>
                </a:lnTo>
                <a:lnTo>
                  <a:pt x="423" y="445"/>
                </a:lnTo>
                <a:lnTo>
                  <a:pt x="421" y="443"/>
                </a:lnTo>
                <a:lnTo>
                  <a:pt x="421" y="439"/>
                </a:lnTo>
                <a:lnTo>
                  <a:pt x="420" y="436"/>
                </a:lnTo>
                <a:close/>
                <a:moveTo>
                  <a:pt x="682" y="511"/>
                </a:moveTo>
                <a:lnTo>
                  <a:pt x="417" y="511"/>
                </a:lnTo>
                <a:lnTo>
                  <a:pt x="414" y="511"/>
                </a:lnTo>
                <a:lnTo>
                  <a:pt x="410" y="510"/>
                </a:lnTo>
                <a:lnTo>
                  <a:pt x="408" y="509"/>
                </a:lnTo>
                <a:lnTo>
                  <a:pt x="406" y="507"/>
                </a:lnTo>
                <a:lnTo>
                  <a:pt x="404" y="505"/>
                </a:lnTo>
                <a:lnTo>
                  <a:pt x="403" y="503"/>
                </a:lnTo>
                <a:lnTo>
                  <a:pt x="402" y="499"/>
                </a:lnTo>
                <a:lnTo>
                  <a:pt x="402" y="496"/>
                </a:lnTo>
                <a:lnTo>
                  <a:pt x="402" y="493"/>
                </a:lnTo>
                <a:lnTo>
                  <a:pt x="403" y="491"/>
                </a:lnTo>
                <a:lnTo>
                  <a:pt x="404" y="488"/>
                </a:lnTo>
                <a:lnTo>
                  <a:pt x="406" y="486"/>
                </a:lnTo>
                <a:lnTo>
                  <a:pt x="408" y="484"/>
                </a:lnTo>
                <a:lnTo>
                  <a:pt x="410" y="482"/>
                </a:lnTo>
                <a:lnTo>
                  <a:pt x="414" y="481"/>
                </a:lnTo>
                <a:lnTo>
                  <a:pt x="417" y="481"/>
                </a:lnTo>
                <a:lnTo>
                  <a:pt x="682" y="481"/>
                </a:lnTo>
                <a:lnTo>
                  <a:pt x="685" y="481"/>
                </a:lnTo>
                <a:lnTo>
                  <a:pt x="688" y="482"/>
                </a:lnTo>
                <a:lnTo>
                  <a:pt x="690" y="483"/>
                </a:lnTo>
                <a:lnTo>
                  <a:pt x="692" y="486"/>
                </a:lnTo>
                <a:lnTo>
                  <a:pt x="694" y="488"/>
                </a:lnTo>
                <a:lnTo>
                  <a:pt x="695" y="491"/>
                </a:lnTo>
                <a:lnTo>
                  <a:pt x="697" y="493"/>
                </a:lnTo>
                <a:lnTo>
                  <a:pt x="697" y="496"/>
                </a:lnTo>
                <a:lnTo>
                  <a:pt x="697" y="499"/>
                </a:lnTo>
                <a:lnTo>
                  <a:pt x="695" y="503"/>
                </a:lnTo>
                <a:lnTo>
                  <a:pt x="694" y="505"/>
                </a:lnTo>
                <a:lnTo>
                  <a:pt x="692" y="507"/>
                </a:lnTo>
                <a:lnTo>
                  <a:pt x="690" y="509"/>
                </a:lnTo>
                <a:lnTo>
                  <a:pt x="688" y="510"/>
                </a:lnTo>
                <a:lnTo>
                  <a:pt x="685" y="511"/>
                </a:lnTo>
                <a:lnTo>
                  <a:pt x="682" y="511"/>
                </a:lnTo>
                <a:close/>
                <a:moveTo>
                  <a:pt x="552" y="781"/>
                </a:moveTo>
                <a:lnTo>
                  <a:pt x="553" y="766"/>
                </a:lnTo>
                <a:lnTo>
                  <a:pt x="554" y="751"/>
                </a:lnTo>
                <a:lnTo>
                  <a:pt x="555" y="736"/>
                </a:lnTo>
                <a:lnTo>
                  <a:pt x="555" y="722"/>
                </a:lnTo>
                <a:lnTo>
                  <a:pt x="556" y="700"/>
                </a:lnTo>
                <a:lnTo>
                  <a:pt x="557" y="682"/>
                </a:lnTo>
                <a:lnTo>
                  <a:pt x="558" y="667"/>
                </a:lnTo>
                <a:lnTo>
                  <a:pt x="561" y="654"/>
                </a:lnTo>
                <a:lnTo>
                  <a:pt x="563" y="648"/>
                </a:lnTo>
                <a:lnTo>
                  <a:pt x="565" y="644"/>
                </a:lnTo>
                <a:lnTo>
                  <a:pt x="568" y="640"/>
                </a:lnTo>
                <a:lnTo>
                  <a:pt x="570" y="637"/>
                </a:lnTo>
                <a:lnTo>
                  <a:pt x="573" y="635"/>
                </a:lnTo>
                <a:lnTo>
                  <a:pt x="578" y="633"/>
                </a:lnTo>
                <a:lnTo>
                  <a:pt x="581" y="632"/>
                </a:lnTo>
                <a:lnTo>
                  <a:pt x="586" y="631"/>
                </a:lnTo>
                <a:lnTo>
                  <a:pt x="594" y="632"/>
                </a:lnTo>
                <a:lnTo>
                  <a:pt x="601" y="635"/>
                </a:lnTo>
                <a:lnTo>
                  <a:pt x="603" y="637"/>
                </a:lnTo>
                <a:lnTo>
                  <a:pt x="606" y="639"/>
                </a:lnTo>
                <a:lnTo>
                  <a:pt x="608" y="642"/>
                </a:lnTo>
                <a:lnTo>
                  <a:pt x="610" y="645"/>
                </a:lnTo>
                <a:lnTo>
                  <a:pt x="613" y="654"/>
                </a:lnTo>
                <a:lnTo>
                  <a:pt x="614" y="665"/>
                </a:lnTo>
                <a:lnTo>
                  <a:pt x="615" y="678"/>
                </a:lnTo>
                <a:lnTo>
                  <a:pt x="616" y="696"/>
                </a:lnTo>
                <a:lnTo>
                  <a:pt x="617" y="717"/>
                </a:lnTo>
                <a:lnTo>
                  <a:pt x="619" y="740"/>
                </a:lnTo>
                <a:lnTo>
                  <a:pt x="621" y="751"/>
                </a:lnTo>
                <a:lnTo>
                  <a:pt x="626" y="762"/>
                </a:lnTo>
                <a:lnTo>
                  <a:pt x="630" y="773"/>
                </a:lnTo>
                <a:lnTo>
                  <a:pt x="635" y="782"/>
                </a:lnTo>
                <a:lnTo>
                  <a:pt x="552" y="781"/>
                </a:lnTo>
                <a:close/>
                <a:moveTo>
                  <a:pt x="435" y="301"/>
                </a:moveTo>
                <a:lnTo>
                  <a:pt x="682" y="301"/>
                </a:lnTo>
                <a:lnTo>
                  <a:pt x="685" y="301"/>
                </a:lnTo>
                <a:lnTo>
                  <a:pt x="688" y="302"/>
                </a:lnTo>
                <a:lnTo>
                  <a:pt x="690" y="303"/>
                </a:lnTo>
                <a:lnTo>
                  <a:pt x="692" y="305"/>
                </a:lnTo>
                <a:lnTo>
                  <a:pt x="694" y="308"/>
                </a:lnTo>
                <a:lnTo>
                  <a:pt x="695" y="310"/>
                </a:lnTo>
                <a:lnTo>
                  <a:pt x="697" y="313"/>
                </a:lnTo>
                <a:lnTo>
                  <a:pt x="697" y="316"/>
                </a:lnTo>
                <a:lnTo>
                  <a:pt x="697" y="319"/>
                </a:lnTo>
                <a:lnTo>
                  <a:pt x="695" y="321"/>
                </a:lnTo>
                <a:lnTo>
                  <a:pt x="694" y="325"/>
                </a:lnTo>
                <a:lnTo>
                  <a:pt x="692" y="327"/>
                </a:lnTo>
                <a:lnTo>
                  <a:pt x="690" y="329"/>
                </a:lnTo>
                <a:lnTo>
                  <a:pt x="688" y="330"/>
                </a:lnTo>
                <a:lnTo>
                  <a:pt x="685" y="331"/>
                </a:lnTo>
                <a:lnTo>
                  <a:pt x="682" y="331"/>
                </a:lnTo>
                <a:lnTo>
                  <a:pt x="435" y="331"/>
                </a:lnTo>
                <a:lnTo>
                  <a:pt x="433" y="331"/>
                </a:lnTo>
                <a:lnTo>
                  <a:pt x="430" y="330"/>
                </a:lnTo>
                <a:lnTo>
                  <a:pt x="427" y="329"/>
                </a:lnTo>
                <a:lnTo>
                  <a:pt x="424" y="327"/>
                </a:lnTo>
                <a:lnTo>
                  <a:pt x="423" y="325"/>
                </a:lnTo>
                <a:lnTo>
                  <a:pt x="421" y="321"/>
                </a:lnTo>
                <a:lnTo>
                  <a:pt x="421" y="319"/>
                </a:lnTo>
                <a:lnTo>
                  <a:pt x="420" y="316"/>
                </a:lnTo>
                <a:lnTo>
                  <a:pt x="421" y="313"/>
                </a:lnTo>
                <a:lnTo>
                  <a:pt x="421" y="310"/>
                </a:lnTo>
                <a:lnTo>
                  <a:pt x="423" y="308"/>
                </a:lnTo>
                <a:lnTo>
                  <a:pt x="424" y="305"/>
                </a:lnTo>
                <a:lnTo>
                  <a:pt x="427" y="303"/>
                </a:lnTo>
                <a:lnTo>
                  <a:pt x="430" y="302"/>
                </a:lnTo>
                <a:lnTo>
                  <a:pt x="433" y="301"/>
                </a:lnTo>
                <a:lnTo>
                  <a:pt x="435" y="301"/>
                </a:lnTo>
                <a:close/>
                <a:moveTo>
                  <a:pt x="454" y="151"/>
                </a:moveTo>
                <a:lnTo>
                  <a:pt x="530" y="151"/>
                </a:lnTo>
                <a:lnTo>
                  <a:pt x="534" y="151"/>
                </a:lnTo>
                <a:lnTo>
                  <a:pt x="536" y="152"/>
                </a:lnTo>
                <a:lnTo>
                  <a:pt x="539" y="153"/>
                </a:lnTo>
                <a:lnTo>
                  <a:pt x="541" y="155"/>
                </a:lnTo>
                <a:lnTo>
                  <a:pt x="542" y="157"/>
                </a:lnTo>
                <a:lnTo>
                  <a:pt x="544" y="160"/>
                </a:lnTo>
                <a:lnTo>
                  <a:pt x="545" y="163"/>
                </a:lnTo>
                <a:lnTo>
                  <a:pt x="545" y="166"/>
                </a:lnTo>
                <a:lnTo>
                  <a:pt x="545" y="169"/>
                </a:lnTo>
                <a:lnTo>
                  <a:pt x="544" y="171"/>
                </a:lnTo>
                <a:lnTo>
                  <a:pt x="542" y="175"/>
                </a:lnTo>
                <a:lnTo>
                  <a:pt x="541" y="177"/>
                </a:lnTo>
                <a:lnTo>
                  <a:pt x="539" y="178"/>
                </a:lnTo>
                <a:lnTo>
                  <a:pt x="536" y="180"/>
                </a:lnTo>
                <a:lnTo>
                  <a:pt x="534" y="180"/>
                </a:lnTo>
                <a:lnTo>
                  <a:pt x="530" y="181"/>
                </a:lnTo>
                <a:lnTo>
                  <a:pt x="454" y="181"/>
                </a:lnTo>
                <a:lnTo>
                  <a:pt x="451" y="180"/>
                </a:lnTo>
                <a:lnTo>
                  <a:pt x="449" y="180"/>
                </a:lnTo>
                <a:lnTo>
                  <a:pt x="446" y="178"/>
                </a:lnTo>
                <a:lnTo>
                  <a:pt x="444" y="177"/>
                </a:lnTo>
                <a:lnTo>
                  <a:pt x="441" y="175"/>
                </a:lnTo>
                <a:lnTo>
                  <a:pt x="440" y="171"/>
                </a:lnTo>
                <a:lnTo>
                  <a:pt x="439" y="169"/>
                </a:lnTo>
                <a:lnTo>
                  <a:pt x="439" y="166"/>
                </a:lnTo>
                <a:lnTo>
                  <a:pt x="439" y="163"/>
                </a:lnTo>
                <a:lnTo>
                  <a:pt x="440" y="160"/>
                </a:lnTo>
                <a:lnTo>
                  <a:pt x="441" y="157"/>
                </a:lnTo>
                <a:lnTo>
                  <a:pt x="444" y="155"/>
                </a:lnTo>
                <a:lnTo>
                  <a:pt x="446" y="153"/>
                </a:lnTo>
                <a:lnTo>
                  <a:pt x="449" y="152"/>
                </a:lnTo>
                <a:lnTo>
                  <a:pt x="451" y="151"/>
                </a:lnTo>
                <a:lnTo>
                  <a:pt x="454" y="151"/>
                </a:lnTo>
                <a:close/>
                <a:moveTo>
                  <a:pt x="879" y="12"/>
                </a:moveTo>
                <a:lnTo>
                  <a:pt x="874" y="7"/>
                </a:lnTo>
                <a:lnTo>
                  <a:pt x="869" y="4"/>
                </a:lnTo>
                <a:lnTo>
                  <a:pt x="864" y="2"/>
                </a:lnTo>
                <a:lnTo>
                  <a:pt x="858" y="1"/>
                </a:lnTo>
                <a:lnTo>
                  <a:pt x="858" y="0"/>
                </a:lnTo>
                <a:lnTo>
                  <a:pt x="375" y="0"/>
                </a:lnTo>
                <a:lnTo>
                  <a:pt x="366" y="1"/>
                </a:lnTo>
                <a:lnTo>
                  <a:pt x="359" y="4"/>
                </a:lnTo>
                <a:lnTo>
                  <a:pt x="351" y="7"/>
                </a:lnTo>
                <a:lnTo>
                  <a:pt x="345" y="14"/>
                </a:lnTo>
                <a:lnTo>
                  <a:pt x="341" y="18"/>
                </a:lnTo>
                <a:lnTo>
                  <a:pt x="337" y="22"/>
                </a:lnTo>
                <a:lnTo>
                  <a:pt x="335" y="28"/>
                </a:lnTo>
                <a:lnTo>
                  <a:pt x="333" y="33"/>
                </a:lnTo>
                <a:lnTo>
                  <a:pt x="330" y="44"/>
                </a:lnTo>
                <a:lnTo>
                  <a:pt x="328" y="55"/>
                </a:lnTo>
                <a:lnTo>
                  <a:pt x="326" y="72"/>
                </a:lnTo>
                <a:lnTo>
                  <a:pt x="326" y="81"/>
                </a:lnTo>
                <a:lnTo>
                  <a:pt x="326" y="96"/>
                </a:lnTo>
                <a:lnTo>
                  <a:pt x="326" y="135"/>
                </a:lnTo>
                <a:lnTo>
                  <a:pt x="324" y="193"/>
                </a:lnTo>
                <a:lnTo>
                  <a:pt x="321" y="265"/>
                </a:lnTo>
                <a:lnTo>
                  <a:pt x="317" y="347"/>
                </a:lnTo>
                <a:lnTo>
                  <a:pt x="311" y="434"/>
                </a:lnTo>
                <a:lnTo>
                  <a:pt x="305" y="477"/>
                </a:lnTo>
                <a:lnTo>
                  <a:pt x="301" y="520"/>
                </a:lnTo>
                <a:lnTo>
                  <a:pt x="295" y="562"/>
                </a:lnTo>
                <a:lnTo>
                  <a:pt x="288" y="601"/>
                </a:lnTo>
                <a:lnTo>
                  <a:pt x="105" y="601"/>
                </a:lnTo>
                <a:lnTo>
                  <a:pt x="94" y="602"/>
                </a:lnTo>
                <a:lnTo>
                  <a:pt x="84" y="606"/>
                </a:lnTo>
                <a:lnTo>
                  <a:pt x="76" y="610"/>
                </a:lnTo>
                <a:lnTo>
                  <a:pt x="68" y="616"/>
                </a:lnTo>
                <a:lnTo>
                  <a:pt x="64" y="621"/>
                </a:lnTo>
                <a:lnTo>
                  <a:pt x="61" y="625"/>
                </a:lnTo>
                <a:lnTo>
                  <a:pt x="59" y="630"/>
                </a:lnTo>
                <a:lnTo>
                  <a:pt x="57" y="636"/>
                </a:lnTo>
                <a:lnTo>
                  <a:pt x="53" y="647"/>
                </a:lnTo>
                <a:lnTo>
                  <a:pt x="51" y="661"/>
                </a:lnTo>
                <a:lnTo>
                  <a:pt x="50" y="675"/>
                </a:lnTo>
                <a:lnTo>
                  <a:pt x="50" y="690"/>
                </a:lnTo>
                <a:lnTo>
                  <a:pt x="50" y="706"/>
                </a:lnTo>
                <a:lnTo>
                  <a:pt x="51" y="722"/>
                </a:lnTo>
                <a:lnTo>
                  <a:pt x="52" y="753"/>
                </a:lnTo>
                <a:lnTo>
                  <a:pt x="51" y="784"/>
                </a:lnTo>
                <a:lnTo>
                  <a:pt x="49" y="797"/>
                </a:lnTo>
                <a:lnTo>
                  <a:pt x="46" y="810"/>
                </a:lnTo>
                <a:lnTo>
                  <a:pt x="44" y="816"/>
                </a:lnTo>
                <a:lnTo>
                  <a:pt x="42" y="821"/>
                </a:lnTo>
                <a:lnTo>
                  <a:pt x="38" y="825"/>
                </a:lnTo>
                <a:lnTo>
                  <a:pt x="35" y="830"/>
                </a:lnTo>
                <a:lnTo>
                  <a:pt x="29" y="835"/>
                </a:lnTo>
                <a:lnTo>
                  <a:pt x="20" y="839"/>
                </a:lnTo>
                <a:lnTo>
                  <a:pt x="11" y="841"/>
                </a:lnTo>
                <a:lnTo>
                  <a:pt x="0" y="842"/>
                </a:lnTo>
                <a:lnTo>
                  <a:pt x="0" y="872"/>
                </a:lnTo>
                <a:lnTo>
                  <a:pt x="465" y="872"/>
                </a:lnTo>
                <a:lnTo>
                  <a:pt x="474" y="871"/>
                </a:lnTo>
                <a:lnTo>
                  <a:pt x="482" y="870"/>
                </a:lnTo>
                <a:lnTo>
                  <a:pt x="490" y="869"/>
                </a:lnTo>
                <a:lnTo>
                  <a:pt x="496" y="867"/>
                </a:lnTo>
                <a:lnTo>
                  <a:pt x="503" y="865"/>
                </a:lnTo>
                <a:lnTo>
                  <a:pt x="509" y="862"/>
                </a:lnTo>
                <a:lnTo>
                  <a:pt x="514" y="859"/>
                </a:lnTo>
                <a:lnTo>
                  <a:pt x="520" y="854"/>
                </a:lnTo>
                <a:lnTo>
                  <a:pt x="528" y="846"/>
                </a:lnTo>
                <a:lnTo>
                  <a:pt x="535" y="836"/>
                </a:lnTo>
                <a:lnTo>
                  <a:pt x="541" y="824"/>
                </a:lnTo>
                <a:lnTo>
                  <a:pt x="545" y="812"/>
                </a:lnTo>
                <a:lnTo>
                  <a:pt x="706" y="812"/>
                </a:lnTo>
                <a:lnTo>
                  <a:pt x="712" y="811"/>
                </a:lnTo>
                <a:lnTo>
                  <a:pt x="717" y="810"/>
                </a:lnTo>
                <a:lnTo>
                  <a:pt x="722" y="809"/>
                </a:lnTo>
                <a:lnTo>
                  <a:pt x="728" y="807"/>
                </a:lnTo>
                <a:lnTo>
                  <a:pt x="737" y="802"/>
                </a:lnTo>
                <a:lnTo>
                  <a:pt x="746" y="793"/>
                </a:lnTo>
                <a:lnTo>
                  <a:pt x="753" y="786"/>
                </a:lnTo>
                <a:lnTo>
                  <a:pt x="760" y="776"/>
                </a:lnTo>
                <a:lnTo>
                  <a:pt x="766" y="764"/>
                </a:lnTo>
                <a:lnTo>
                  <a:pt x="773" y="751"/>
                </a:lnTo>
                <a:lnTo>
                  <a:pt x="778" y="737"/>
                </a:lnTo>
                <a:lnTo>
                  <a:pt x="783" y="722"/>
                </a:lnTo>
                <a:lnTo>
                  <a:pt x="788" y="706"/>
                </a:lnTo>
                <a:lnTo>
                  <a:pt x="792" y="689"/>
                </a:lnTo>
                <a:lnTo>
                  <a:pt x="800" y="652"/>
                </a:lnTo>
                <a:lnTo>
                  <a:pt x="807" y="611"/>
                </a:lnTo>
                <a:lnTo>
                  <a:pt x="813" y="568"/>
                </a:lnTo>
                <a:lnTo>
                  <a:pt x="818" y="522"/>
                </a:lnTo>
                <a:lnTo>
                  <a:pt x="821" y="475"/>
                </a:lnTo>
                <a:lnTo>
                  <a:pt x="824" y="427"/>
                </a:lnTo>
                <a:lnTo>
                  <a:pt x="826" y="378"/>
                </a:lnTo>
                <a:lnTo>
                  <a:pt x="827" y="330"/>
                </a:lnTo>
                <a:lnTo>
                  <a:pt x="828" y="236"/>
                </a:lnTo>
                <a:lnTo>
                  <a:pt x="828" y="150"/>
                </a:lnTo>
                <a:lnTo>
                  <a:pt x="900" y="151"/>
                </a:lnTo>
                <a:lnTo>
                  <a:pt x="900" y="136"/>
                </a:lnTo>
                <a:lnTo>
                  <a:pt x="901" y="115"/>
                </a:lnTo>
                <a:lnTo>
                  <a:pt x="900" y="78"/>
                </a:lnTo>
                <a:lnTo>
                  <a:pt x="898" y="59"/>
                </a:lnTo>
                <a:lnTo>
                  <a:pt x="894" y="41"/>
                </a:lnTo>
                <a:lnTo>
                  <a:pt x="891" y="32"/>
                </a:lnTo>
                <a:lnTo>
                  <a:pt x="887" y="23"/>
                </a:lnTo>
                <a:lnTo>
                  <a:pt x="883" y="17"/>
                </a:lnTo>
                <a:lnTo>
                  <a:pt x="879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Freeform 4147">
            <a:extLst>
              <a:ext uri="{FF2B5EF4-FFF2-40B4-BE49-F238E27FC236}">
                <a16:creationId xmlns="" xmlns:a16="http://schemas.microsoft.com/office/drawing/2014/main" id="{FB5F924B-BD01-40E6-8FE1-4F08F6FEF85C}"/>
              </a:ext>
            </a:extLst>
          </p:cNvPr>
          <p:cNvSpPr>
            <a:spLocks noEditPoints="1"/>
          </p:cNvSpPr>
          <p:nvPr/>
        </p:nvSpPr>
        <p:spPr bwMode="auto">
          <a:xfrm>
            <a:off x="3255318" y="5626100"/>
            <a:ext cx="287338" cy="285750"/>
          </a:xfrm>
          <a:custGeom>
            <a:avLst/>
            <a:gdLst>
              <a:gd name="T0" fmla="*/ 30 w 902"/>
              <a:gd name="T1" fmla="*/ 420 h 901"/>
              <a:gd name="T2" fmla="*/ 692 w 902"/>
              <a:gd name="T3" fmla="*/ 773 h 901"/>
              <a:gd name="T4" fmla="*/ 685 w 902"/>
              <a:gd name="T5" fmla="*/ 785 h 901"/>
              <a:gd name="T6" fmla="*/ 671 w 902"/>
              <a:gd name="T7" fmla="*/ 787 h 901"/>
              <a:gd name="T8" fmla="*/ 662 w 902"/>
              <a:gd name="T9" fmla="*/ 776 h 901"/>
              <a:gd name="T10" fmla="*/ 664 w 902"/>
              <a:gd name="T11" fmla="*/ 537 h 901"/>
              <a:gd name="T12" fmla="*/ 677 w 902"/>
              <a:gd name="T13" fmla="*/ 530 h 901"/>
              <a:gd name="T14" fmla="*/ 689 w 902"/>
              <a:gd name="T15" fmla="*/ 537 h 901"/>
              <a:gd name="T16" fmla="*/ 571 w 902"/>
              <a:gd name="T17" fmla="*/ 773 h 901"/>
              <a:gd name="T18" fmla="*/ 565 w 902"/>
              <a:gd name="T19" fmla="*/ 785 h 901"/>
              <a:gd name="T20" fmla="*/ 550 w 902"/>
              <a:gd name="T21" fmla="*/ 787 h 901"/>
              <a:gd name="T22" fmla="*/ 541 w 902"/>
              <a:gd name="T23" fmla="*/ 776 h 901"/>
              <a:gd name="T24" fmla="*/ 544 w 902"/>
              <a:gd name="T25" fmla="*/ 537 h 901"/>
              <a:gd name="T26" fmla="*/ 556 w 902"/>
              <a:gd name="T27" fmla="*/ 530 h 901"/>
              <a:gd name="T28" fmla="*/ 569 w 902"/>
              <a:gd name="T29" fmla="*/ 537 h 901"/>
              <a:gd name="T30" fmla="*/ 361 w 902"/>
              <a:gd name="T31" fmla="*/ 773 h 901"/>
              <a:gd name="T32" fmla="*/ 354 w 902"/>
              <a:gd name="T33" fmla="*/ 785 h 901"/>
              <a:gd name="T34" fmla="*/ 340 w 902"/>
              <a:gd name="T35" fmla="*/ 787 h 901"/>
              <a:gd name="T36" fmla="*/ 331 w 902"/>
              <a:gd name="T37" fmla="*/ 776 h 901"/>
              <a:gd name="T38" fmla="*/ 334 w 902"/>
              <a:gd name="T39" fmla="*/ 537 h 901"/>
              <a:gd name="T40" fmla="*/ 346 w 902"/>
              <a:gd name="T41" fmla="*/ 530 h 901"/>
              <a:gd name="T42" fmla="*/ 358 w 902"/>
              <a:gd name="T43" fmla="*/ 537 h 901"/>
              <a:gd name="T44" fmla="*/ 241 w 902"/>
              <a:gd name="T45" fmla="*/ 773 h 901"/>
              <a:gd name="T46" fmla="*/ 234 w 902"/>
              <a:gd name="T47" fmla="*/ 785 h 901"/>
              <a:gd name="T48" fmla="*/ 220 w 902"/>
              <a:gd name="T49" fmla="*/ 787 h 901"/>
              <a:gd name="T50" fmla="*/ 211 w 902"/>
              <a:gd name="T51" fmla="*/ 776 h 901"/>
              <a:gd name="T52" fmla="*/ 213 w 902"/>
              <a:gd name="T53" fmla="*/ 537 h 901"/>
              <a:gd name="T54" fmla="*/ 226 w 902"/>
              <a:gd name="T55" fmla="*/ 530 h 901"/>
              <a:gd name="T56" fmla="*/ 238 w 902"/>
              <a:gd name="T57" fmla="*/ 537 h 901"/>
              <a:gd name="T58" fmla="*/ 103 w 902"/>
              <a:gd name="T59" fmla="*/ 241 h 901"/>
              <a:gd name="T60" fmla="*/ 141 w 902"/>
              <a:gd name="T61" fmla="*/ 155 h 901"/>
              <a:gd name="T62" fmla="*/ 204 w 902"/>
              <a:gd name="T63" fmla="*/ 93 h 901"/>
              <a:gd name="T64" fmla="*/ 286 w 902"/>
              <a:gd name="T65" fmla="*/ 62 h 901"/>
              <a:gd name="T66" fmla="*/ 322 w 902"/>
              <a:gd name="T67" fmla="*/ 81 h 901"/>
              <a:gd name="T68" fmla="*/ 541 w 902"/>
              <a:gd name="T69" fmla="*/ 90 h 901"/>
              <a:gd name="T70" fmla="*/ 587 w 902"/>
              <a:gd name="T71" fmla="*/ 77 h 901"/>
              <a:gd name="T72" fmla="*/ 634 w 902"/>
              <a:gd name="T73" fmla="*/ 65 h 901"/>
              <a:gd name="T74" fmla="*/ 713 w 902"/>
              <a:gd name="T75" fmla="*/ 104 h 901"/>
              <a:gd name="T76" fmla="*/ 772 w 902"/>
              <a:gd name="T77" fmla="*/ 171 h 901"/>
              <a:gd name="T78" fmla="*/ 831 w 902"/>
              <a:gd name="T79" fmla="*/ 390 h 901"/>
              <a:gd name="T80" fmla="*/ 829 w 902"/>
              <a:gd name="T81" fmla="*/ 234 h 901"/>
              <a:gd name="T82" fmla="*/ 786 w 902"/>
              <a:gd name="T83" fmla="*/ 137 h 901"/>
              <a:gd name="T84" fmla="*/ 713 w 902"/>
              <a:gd name="T85" fmla="*/ 67 h 901"/>
              <a:gd name="T86" fmla="*/ 619 w 902"/>
              <a:gd name="T87" fmla="*/ 32 h 901"/>
              <a:gd name="T88" fmla="*/ 576 w 902"/>
              <a:gd name="T89" fmla="*/ 7 h 901"/>
              <a:gd name="T90" fmla="*/ 361 w 902"/>
              <a:gd name="T91" fmla="*/ 0 h 901"/>
              <a:gd name="T92" fmla="*/ 320 w 902"/>
              <a:gd name="T93" fmla="*/ 11 h 901"/>
              <a:gd name="T94" fmla="*/ 264 w 902"/>
              <a:gd name="T95" fmla="*/ 36 h 901"/>
              <a:gd name="T96" fmla="*/ 173 w 902"/>
              <a:gd name="T97" fmla="*/ 79 h 901"/>
              <a:gd name="T98" fmla="*/ 105 w 902"/>
              <a:gd name="T99" fmla="*/ 155 h 901"/>
              <a:gd name="T100" fmla="*/ 41 w 902"/>
              <a:gd name="T101" fmla="*/ 390 h 901"/>
              <a:gd name="T102" fmla="*/ 4 w 902"/>
              <a:gd name="T103" fmla="*/ 395 h 901"/>
              <a:gd name="T104" fmla="*/ 0 w 902"/>
              <a:gd name="T105" fmla="*/ 465 h 901"/>
              <a:gd name="T106" fmla="*/ 7 w 902"/>
              <a:gd name="T107" fmla="*/ 478 h 901"/>
              <a:gd name="T108" fmla="*/ 114 w 902"/>
              <a:gd name="T109" fmla="*/ 889 h 901"/>
              <a:gd name="T110" fmla="*/ 773 w 902"/>
              <a:gd name="T111" fmla="*/ 901 h 901"/>
              <a:gd name="T112" fmla="*/ 862 w 902"/>
              <a:gd name="T113" fmla="*/ 480 h 901"/>
              <a:gd name="T114" fmla="*/ 897 w 902"/>
              <a:gd name="T115" fmla="*/ 476 h 901"/>
              <a:gd name="T116" fmla="*/ 902 w 902"/>
              <a:gd name="T117" fmla="*/ 405 h 901"/>
              <a:gd name="T118" fmla="*/ 895 w 902"/>
              <a:gd name="T119" fmla="*/ 393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2" h="901">
                <a:moveTo>
                  <a:pt x="872" y="450"/>
                </a:moveTo>
                <a:lnTo>
                  <a:pt x="849" y="450"/>
                </a:lnTo>
                <a:lnTo>
                  <a:pt x="54" y="450"/>
                </a:lnTo>
                <a:lnTo>
                  <a:pt x="30" y="450"/>
                </a:lnTo>
                <a:lnTo>
                  <a:pt x="30" y="420"/>
                </a:lnTo>
                <a:lnTo>
                  <a:pt x="54" y="420"/>
                </a:lnTo>
                <a:lnTo>
                  <a:pt x="849" y="420"/>
                </a:lnTo>
                <a:lnTo>
                  <a:pt x="872" y="420"/>
                </a:lnTo>
                <a:lnTo>
                  <a:pt x="872" y="450"/>
                </a:lnTo>
                <a:close/>
                <a:moveTo>
                  <a:pt x="692" y="773"/>
                </a:moveTo>
                <a:lnTo>
                  <a:pt x="692" y="776"/>
                </a:lnTo>
                <a:lnTo>
                  <a:pt x="690" y="778"/>
                </a:lnTo>
                <a:lnTo>
                  <a:pt x="689" y="781"/>
                </a:lnTo>
                <a:lnTo>
                  <a:pt x="687" y="783"/>
                </a:lnTo>
                <a:lnTo>
                  <a:pt x="685" y="785"/>
                </a:lnTo>
                <a:lnTo>
                  <a:pt x="683" y="787"/>
                </a:lnTo>
                <a:lnTo>
                  <a:pt x="680" y="788"/>
                </a:lnTo>
                <a:lnTo>
                  <a:pt x="677" y="788"/>
                </a:lnTo>
                <a:lnTo>
                  <a:pt x="673" y="788"/>
                </a:lnTo>
                <a:lnTo>
                  <a:pt x="671" y="787"/>
                </a:lnTo>
                <a:lnTo>
                  <a:pt x="668" y="785"/>
                </a:lnTo>
                <a:lnTo>
                  <a:pt x="666" y="783"/>
                </a:lnTo>
                <a:lnTo>
                  <a:pt x="664" y="781"/>
                </a:lnTo>
                <a:lnTo>
                  <a:pt x="663" y="778"/>
                </a:lnTo>
                <a:lnTo>
                  <a:pt x="662" y="776"/>
                </a:lnTo>
                <a:lnTo>
                  <a:pt x="662" y="773"/>
                </a:lnTo>
                <a:lnTo>
                  <a:pt x="662" y="545"/>
                </a:lnTo>
                <a:lnTo>
                  <a:pt x="662" y="542"/>
                </a:lnTo>
                <a:lnTo>
                  <a:pt x="663" y="539"/>
                </a:lnTo>
                <a:lnTo>
                  <a:pt x="664" y="537"/>
                </a:lnTo>
                <a:lnTo>
                  <a:pt x="666" y="535"/>
                </a:lnTo>
                <a:lnTo>
                  <a:pt x="668" y="532"/>
                </a:lnTo>
                <a:lnTo>
                  <a:pt x="671" y="531"/>
                </a:lnTo>
                <a:lnTo>
                  <a:pt x="673" y="530"/>
                </a:lnTo>
                <a:lnTo>
                  <a:pt x="677" y="530"/>
                </a:lnTo>
                <a:lnTo>
                  <a:pt x="680" y="530"/>
                </a:lnTo>
                <a:lnTo>
                  <a:pt x="683" y="531"/>
                </a:lnTo>
                <a:lnTo>
                  <a:pt x="685" y="532"/>
                </a:lnTo>
                <a:lnTo>
                  <a:pt x="687" y="535"/>
                </a:lnTo>
                <a:lnTo>
                  <a:pt x="689" y="537"/>
                </a:lnTo>
                <a:lnTo>
                  <a:pt x="690" y="539"/>
                </a:lnTo>
                <a:lnTo>
                  <a:pt x="692" y="542"/>
                </a:lnTo>
                <a:lnTo>
                  <a:pt x="692" y="545"/>
                </a:lnTo>
                <a:lnTo>
                  <a:pt x="692" y="773"/>
                </a:lnTo>
                <a:close/>
                <a:moveTo>
                  <a:pt x="571" y="773"/>
                </a:moveTo>
                <a:lnTo>
                  <a:pt x="571" y="776"/>
                </a:lnTo>
                <a:lnTo>
                  <a:pt x="570" y="778"/>
                </a:lnTo>
                <a:lnTo>
                  <a:pt x="569" y="781"/>
                </a:lnTo>
                <a:lnTo>
                  <a:pt x="567" y="783"/>
                </a:lnTo>
                <a:lnTo>
                  <a:pt x="565" y="785"/>
                </a:lnTo>
                <a:lnTo>
                  <a:pt x="562" y="787"/>
                </a:lnTo>
                <a:lnTo>
                  <a:pt x="560" y="788"/>
                </a:lnTo>
                <a:lnTo>
                  <a:pt x="556" y="788"/>
                </a:lnTo>
                <a:lnTo>
                  <a:pt x="553" y="788"/>
                </a:lnTo>
                <a:lnTo>
                  <a:pt x="550" y="787"/>
                </a:lnTo>
                <a:lnTo>
                  <a:pt x="548" y="785"/>
                </a:lnTo>
                <a:lnTo>
                  <a:pt x="546" y="783"/>
                </a:lnTo>
                <a:lnTo>
                  <a:pt x="544" y="781"/>
                </a:lnTo>
                <a:lnTo>
                  <a:pt x="543" y="778"/>
                </a:lnTo>
                <a:lnTo>
                  <a:pt x="541" y="776"/>
                </a:lnTo>
                <a:lnTo>
                  <a:pt x="541" y="773"/>
                </a:lnTo>
                <a:lnTo>
                  <a:pt x="541" y="545"/>
                </a:lnTo>
                <a:lnTo>
                  <a:pt x="541" y="542"/>
                </a:lnTo>
                <a:lnTo>
                  <a:pt x="543" y="539"/>
                </a:lnTo>
                <a:lnTo>
                  <a:pt x="544" y="537"/>
                </a:lnTo>
                <a:lnTo>
                  <a:pt x="546" y="535"/>
                </a:lnTo>
                <a:lnTo>
                  <a:pt x="548" y="532"/>
                </a:lnTo>
                <a:lnTo>
                  <a:pt x="550" y="531"/>
                </a:lnTo>
                <a:lnTo>
                  <a:pt x="553" y="530"/>
                </a:lnTo>
                <a:lnTo>
                  <a:pt x="556" y="530"/>
                </a:lnTo>
                <a:lnTo>
                  <a:pt x="560" y="530"/>
                </a:lnTo>
                <a:lnTo>
                  <a:pt x="562" y="531"/>
                </a:lnTo>
                <a:lnTo>
                  <a:pt x="565" y="532"/>
                </a:lnTo>
                <a:lnTo>
                  <a:pt x="567" y="535"/>
                </a:lnTo>
                <a:lnTo>
                  <a:pt x="569" y="537"/>
                </a:lnTo>
                <a:lnTo>
                  <a:pt x="570" y="539"/>
                </a:lnTo>
                <a:lnTo>
                  <a:pt x="571" y="542"/>
                </a:lnTo>
                <a:lnTo>
                  <a:pt x="571" y="545"/>
                </a:lnTo>
                <a:lnTo>
                  <a:pt x="571" y="773"/>
                </a:lnTo>
                <a:close/>
                <a:moveTo>
                  <a:pt x="361" y="773"/>
                </a:moveTo>
                <a:lnTo>
                  <a:pt x="360" y="776"/>
                </a:lnTo>
                <a:lnTo>
                  <a:pt x="360" y="778"/>
                </a:lnTo>
                <a:lnTo>
                  <a:pt x="358" y="781"/>
                </a:lnTo>
                <a:lnTo>
                  <a:pt x="357" y="783"/>
                </a:lnTo>
                <a:lnTo>
                  <a:pt x="354" y="785"/>
                </a:lnTo>
                <a:lnTo>
                  <a:pt x="352" y="787"/>
                </a:lnTo>
                <a:lnTo>
                  <a:pt x="349" y="788"/>
                </a:lnTo>
                <a:lnTo>
                  <a:pt x="346" y="788"/>
                </a:lnTo>
                <a:lnTo>
                  <a:pt x="343" y="788"/>
                </a:lnTo>
                <a:lnTo>
                  <a:pt x="340" y="787"/>
                </a:lnTo>
                <a:lnTo>
                  <a:pt x="338" y="785"/>
                </a:lnTo>
                <a:lnTo>
                  <a:pt x="336" y="783"/>
                </a:lnTo>
                <a:lnTo>
                  <a:pt x="334" y="781"/>
                </a:lnTo>
                <a:lnTo>
                  <a:pt x="332" y="778"/>
                </a:lnTo>
                <a:lnTo>
                  <a:pt x="331" y="776"/>
                </a:lnTo>
                <a:lnTo>
                  <a:pt x="331" y="773"/>
                </a:lnTo>
                <a:lnTo>
                  <a:pt x="331" y="545"/>
                </a:lnTo>
                <a:lnTo>
                  <a:pt x="331" y="542"/>
                </a:lnTo>
                <a:lnTo>
                  <a:pt x="332" y="539"/>
                </a:lnTo>
                <a:lnTo>
                  <a:pt x="334" y="537"/>
                </a:lnTo>
                <a:lnTo>
                  <a:pt x="336" y="535"/>
                </a:lnTo>
                <a:lnTo>
                  <a:pt x="338" y="532"/>
                </a:lnTo>
                <a:lnTo>
                  <a:pt x="340" y="531"/>
                </a:lnTo>
                <a:lnTo>
                  <a:pt x="343" y="530"/>
                </a:lnTo>
                <a:lnTo>
                  <a:pt x="346" y="530"/>
                </a:lnTo>
                <a:lnTo>
                  <a:pt x="349" y="530"/>
                </a:lnTo>
                <a:lnTo>
                  <a:pt x="352" y="531"/>
                </a:lnTo>
                <a:lnTo>
                  <a:pt x="354" y="532"/>
                </a:lnTo>
                <a:lnTo>
                  <a:pt x="357" y="535"/>
                </a:lnTo>
                <a:lnTo>
                  <a:pt x="358" y="537"/>
                </a:lnTo>
                <a:lnTo>
                  <a:pt x="360" y="539"/>
                </a:lnTo>
                <a:lnTo>
                  <a:pt x="360" y="542"/>
                </a:lnTo>
                <a:lnTo>
                  <a:pt x="361" y="545"/>
                </a:lnTo>
                <a:lnTo>
                  <a:pt x="361" y="773"/>
                </a:lnTo>
                <a:close/>
                <a:moveTo>
                  <a:pt x="241" y="773"/>
                </a:moveTo>
                <a:lnTo>
                  <a:pt x="240" y="776"/>
                </a:lnTo>
                <a:lnTo>
                  <a:pt x="239" y="778"/>
                </a:lnTo>
                <a:lnTo>
                  <a:pt x="238" y="781"/>
                </a:lnTo>
                <a:lnTo>
                  <a:pt x="236" y="783"/>
                </a:lnTo>
                <a:lnTo>
                  <a:pt x="234" y="785"/>
                </a:lnTo>
                <a:lnTo>
                  <a:pt x="232" y="787"/>
                </a:lnTo>
                <a:lnTo>
                  <a:pt x="228" y="788"/>
                </a:lnTo>
                <a:lnTo>
                  <a:pt x="226" y="788"/>
                </a:lnTo>
                <a:lnTo>
                  <a:pt x="223" y="788"/>
                </a:lnTo>
                <a:lnTo>
                  <a:pt x="220" y="787"/>
                </a:lnTo>
                <a:lnTo>
                  <a:pt x="218" y="785"/>
                </a:lnTo>
                <a:lnTo>
                  <a:pt x="216" y="783"/>
                </a:lnTo>
                <a:lnTo>
                  <a:pt x="213" y="781"/>
                </a:lnTo>
                <a:lnTo>
                  <a:pt x="212" y="778"/>
                </a:lnTo>
                <a:lnTo>
                  <a:pt x="211" y="776"/>
                </a:lnTo>
                <a:lnTo>
                  <a:pt x="210" y="773"/>
                </a:lnTo>
                <a:lnTo>
                  <a:pt x="210" y="545"/>
                </a:lnTo>
                <a:lnTo>
                  <a:pt x="211" y="542"/>
                </a:lnTo>
                <a:lnTo>
                  <a:pt x="212" y="539"/>
                </a:lnTo>
                <a:lnTo>
                  <a:pt x="213" y="537"/>
                </a:lnTo>
                <a:lnTo>
                  <a:pt x="216" y="535"/>
                </a:lnTo>
                <a:lnTo>
                  <a:pt x="218" y="532"/>
                </a:lnTo>
                <a:lnTo>
                  <a:pt x="220" y="531"/>
                </a:lnTo>
                <a:lnTo>
                  <a:pt x="223" y="530"/>
                </a:lnTo>
                <a:lnTo>
                  <a:pt x="226" y="530"/>
                </a:lnTo>
                <a:lnTo>
                  <a:pt x="228" y="530"/>
                </a:lnTo>
                <a:lnTo>
                  <a:pt x="232" y="531"/>
                </a:lnTo>
                <a:lnTo>
                  <a:pt x="234" y="532"/>
                </a:lnTo>
                <a:lnTo>
                  <a:pt x="236" y="535"/>
                </a:lnTo>
                <a:lnTo>
                  <a:pt x="238" y="537"/>
                </a:lnTo>
                <a:lnTo>
                  <a:pt x="239" y="539"/>
                </a:lnTo>
                <a:lnTo>
                  <a:pt x="240" y="542"/>
                </a:lnTo>
                <a:lnTo>
                  <a:pt x="241" y="545"/>
                </a:lnTo>
                <a:lnTo>
                  <a:pt x="241" y="773"/>
                </a:lnTo>
                <a:close/>
                <a:moveTo>
                  <a:pt x="103" y="241"/>
                </a:moveTo>
                <a:lnTo>
                  <a:pt x="107" y="222"/>
                </a:lnTo>
                <a:lnTo>
                  <a:pt x="114" y="204"/>
                </a:lnTo>
                <a:lnTo>
                  <a:pt x="121" y="187"/>
                </a:lnTo>
                <a:lnTo>
                  <a:pt x="130" y="171"/>
                </a:lnTo>
                <a:lnTo>
                  <a:pt x="141" y="155"/>
                </a:lnTo>
                <a:lnTo>
                  <a:pt x="151" y="141"/>
                </a:lnTo>
                <a:lnTo>
                  <a:pt x="163" y="127"/>
                </a:lnTo>
                <a:lnTo>
                  <a:pt x="176" y="114"/>
                </a:lnTo>
                <a:lnTo>
                  <a:pt x="190" y="104"/>
                </a:lnTo>
                <a:lnTo>
                  <a:pt x="204" y="93"/>
                </a:lnTo>
                <a:lnTo>
                  <a:pt x="220" y="84"/>
                </a:lnTo>
                <a:lnTo>
                  <a:pt x="235" y="77"/>
                </a:lnTo>
                <a:lnTo>
                  <a:pt x="252" y="70"/>
                </a:lnTo>
                <a:lnTo>
                  <a:pt x="269" y="65"/>
                </a:lnTo>
                <a:lnTo>
                  <a:pt x="286" y="62"/>
                </a:lnTo>
                <a:lnTo>
                  <a:pt x="304" y="61"/>
                </a:lnTo>
                <a:lnTo>
                  <a:pt x="307" y="66"/>
                </a:lnTo>
                <a:lnTo>
                  <a:pt x="311" y="72"/>
                </a:lnTo>
                <a:lnTo>
                  <a:pt x="316" y="77"/>
                </a:lnTo>
                <a:lnTo>
                  <a:pt x="322" y="81"/>
                </a:lnTo>
                <a:lnTo>
                  <a:pt x="330" y="84"/>
                </a:lnTo>
                <a:lnTo>
                  <a:pt x="339" y="88"/>
                </a:lnTo>
                <a:lnTo>
                  <a:pt x="350" y="89"/>
                </a:lnTo>
                <a:lnTo>
                  <a:pt x="361" y="90"/>
                </a:lnTo>
                <a:lnTo>
                  <a:pt x="541" y="90"/>
                </a:lnTo>
                <a:lnTo>
                  <a:pt x="553" y="89"/>
                </a:lnTo>
                <a:lnTo>
                  <a:pt x="564" y="88"/>
                </a:lnTo>
                <a:lnTo>
                  <a:pt x="573" y="84"/>
                </a:lnTo>
                <a:lnTo>
                  <a:pt x="580" y="81"/>
                </a:lnTo>
                <a:lnTo>
                  <a:pt x="587" y="77"/>
                </a:lnTo>
                <a:lnTo>
                  <a:pt x="592" y="72"/>
                </a:lnTo>
                <a:lnTo>
                  <a:pt x="596" y="66"/>
                </a:lnTo>
                <a:lnTo>
                  <a:pt x="598" y="61"/>
                </a:lnTo>
                <a:lnTo>
                  <a:pt x="617" y="62"/>
                </a:lnTo>
                <a:lnTo>
                  <a:pt x="634" y="65"/>
                </a:lnTo>
                <a:lnTo>
                  <a:pt x="651" y="70"/>
                </a:lnTo>
                <a:lnTo>
                  <a:pt x="667" y="77"/>
                </a:lnTo>
                <a:lnTo>
                  <a:pt x="683" y="84"/>
                </a:lnTo>
                <a:lnTo>
                  <a:pt x="698" y="93"/>
                </a:lnTo>
                <a:lnTo>
                  <a:pt x="713" y="104"/>
                </a:lnTo>
                <a:lnTo>
                  <a:pt x="727" y="114"/>
                </a:lnTo>
                <a:lnTo>
                  <a:pt x="740" y="127"/>
                </a:lnTo>
                <a:lnTo>
                  <a:pt x="752" y="141"/>
                </a:lnTo>
                <a:lnTo>
                  <a:pt x="762" y="155"/>
                </a:lnTo>
                <a:lnTo>
                  <a:pt x="772" y="171"/>
                </a:lnTo>
                <a:lnTo>
                  <a:pt x="781" y="187"/>
                </a:lnTo>
                <a:lnTo>
                  <a:pt x="789" y="204"/>
                </a:lnTo>
                <a:lnTo>
                  <a:pt x="794" y="222"/>
                </a:lnTo>
                <a:lnTo>
                  <a:pt x="800" y="241"/>
                </a:lnTo>
                <a:lnTo>
                  <a:pt x="831" y="390"/>
                </a:lnTo>
                <a:lnTo>
                  <a:pt x="72" y="390"/>
                </a:lnTo>
                <a:lnTo>
                  <a:pt x="103" y="241"/>
                </a:lnTo>
                <a:close/>
                <a:moveTo>
                  <a:pt x="887" y="390"/>
                </a:moveTo>
                <a:lnTo>
                  <a:pt x="861" y="390"/>
                </a:lnTo>
                <a:lnTo>
                  <a:pt x="829" y="234"/>
                </a:lnTo>
                <a:lnTo>
                  <a:pt x="823" y="213"/>
                </a:lnTo>
                <a:lnTo>
                  <a:pt x="816" y="193"/>
                </a:lnTo>
                <a:lnTo>
                  <a:pt x="807" y="173"/>
                </a:lnTo>
                <a:lnTo>
                  <a:pt x="798" y="155"/>
                </a:lnTo>
                <a:lnTo>
                  <a:pt x="786" y="137"/>
                </a:lnTo>
                <a:lnTo>
                  <a:pt x="774" y="121"/>
                </a:lnTo>
                <a:lnTo>
                  <a:pt x="760" y="106"/>
                </a:lnTo>
                <a:lnTo>
                  <a:pt x="745" y="92"/>
                </a:lnTo>
                <a:lnTo>
                  <a:pt x="729" y="79"/>
                </a:lnTo>
                <a:lnTo>
                  <a:pt x="713" y="67"/>
                </a:lnTo>
                <a:lnTo>
                  <a:pt x="696" y="58"/>
                </a:lnTo>
                <a:lnTo>
                  <a:pt x="678" y="48"/>
                </a:lnTo>
                <a:lnTo>
                  <a:pt x="658" y="42"/>
                </a:lnTo>
                <a:lnTo>
                  <a:pt x="639" y="36"/>
                </a:lnTo>
                <a:lnTo>
                  <a:pt x="619" y="32"/>
                </a:lnTo>
                <a:lnTo>
                  <a:pt x="598" y="31"/>
                </a:lnTo>
                <a:lnTo>
                  <a:pt x="595" y="23"/>
                </a:lnTo>
                <a:lnTo>
                  <a:pt x="590" y="17"/>
                </a:lnTo>
                <a:lnTo>
                  <a:pt x="583" y="11"/>
                </a:lnTo>
                <a:lnTo>
                  <a:pt x="576" y="7"/>
                </a:lnTo>
                <a:lnTo>
                  <a:pt x="568" y="4"/>
                </a:lnTo>
                <a:lnTo>
                  <a:pt x="560" y="2"/>
                </a:lnTo>
                <a:lnTo>
                  <a:pt x="550" y="0"/>
                </a:lnTo>
                <a:lnTo>
                  <a:pt x="541" y="0"/>
                </a:lnTo>
                <a:lnTo>
                  <a:pt x="361" y="0"/>
                </a:lnTo>
                <a:lnTo>
                  <a:pt x="352" y="0"/>
                </a:lnTo>
                <a:lnTo>
                  <a:pt x="343" y="2"/>
                </a:lnTo>
                <a:lnTo>
                  <a:pt x="335" y="4"/>
                </a:lnTo>
                <a:lnTo>
                  <a:pt x="326" y="7"/>
                </a:lnTo>
                <a:lnTo>
                  <a:pt x="320" y="11"/>
                </a:lnTo>
                <a:lnTo>
                  <a:pt x="313" y="17"/>
                </a:lnTo>
                <a:lnTo>
                  <a:pt x="308" y="23"/>
                </a:lnTo>
                <a:lnTo>
                  <a:pt x="304" y="31"/>
                </a:lnTo>
                <a:lnTo>
                  <a:pt x="283" y="32"/>
                </a:lnTo>
                <a:lnTo>
                  <a:pt x="264" y="36"/>
                </a:lnTo>
                <a:lnTo>
                  <a:pt x="245" y="42"/>
                </a:lnTo>
                <a:lnTo>
                  <a:pt x="225" y="48"/>
                </a:lnTo>
                <a:lnTo>
                  <a:pt x="207" y="58"/>
                </a:lnTo>
                <a:lnTo>
                  <a:pt x="190" y="67"/>
                </a:lnTo>
                <a:lnTo>
                  <a:pt x="173" y="79"/>
                </a:lnTo>
                <a:lnTo>
                  <a:pt x="157" y="92"/>
                </a:lnTo>
                <a:lnTo>
                  <a:pt x="143" y="106"/>
                </a:lnTo>
                <a:lnTo>
                  <a:pt x="129" y="121"/>
                </a:lnTo>
                <a:lnTo>
                  <a:pt x="116" y="138"/>
                </a:lnTo>
                <a:lnTo>
                  <a:pt x="105" y="155"/>
                </a:lnTo>
                <a:lnTo>
                  <a:pt x="95" y="173"/>
                </a:lnTo>
                <a:lnTo>
                  <a:pt x="86" y="193"/>
                </a:lnTo>
                <a:lnTo>
                  <a:pt x="78" y="213"/>
                </a:lnTo>
                <a:lnTo>
                  <a:pt x="73" y="234"/>
                </a:lnTo>
                <a:lnTo>
                  <a:pt x="41" y="390"/>
                </a:lnTo>
                <a:lnTo>
                  <a:pt x="15" y="390"/>
                </a:lnTo>
                <a:lnTo>
                  <a:pt x="12" y="391"/>
                </a:lnTo>
                <a:lnTo>
                  <a:pt x="10" y="391"/>
                </a:lnTo>
                <a:lnTo>
                  <a:pt x="7" y="393"/>
                </a:lnTo>
                <a:lnTo>
                  <a:pt x="4" y="395"/>
                </a:lnTo>
                <a:lnTo>
                  <a:pt x="3" y="397"/>
                </a:lnTo>
                <a:lnTo>
                  <a:pt x="1" y="400"/>
                </a:lnTo>
                <a:lnTo>
                  <a:pt x="1" y="403"/>
                </a:lnTo>
                <a:lnTo>
                  <a:pt x="0" y="405"/>
                </a:lnTo>
                <a:lnTo>
                  <a:pt x="0" y="465"/>
                </a:lnTo>
                <a:lnTo>
                  <a:pt x="1" y="468"/>
                </a:lnTo>
                <a:lnTo>
                  <a:pt x="1" y="471"/>
                </a:lnTo>
                <a:lnTo>
                  <a:pt x="3" y="474"/>
                </a:lnTo>
                <a:lnTo>
                  <a:pt x="4" y="476"/>
                </a:lnTo>
                <a:lnTo>
                  <a:pt x="7" y="478"/>
                </a:lnTo>
                <a:lnTo>
                  <a:pt x="10" y="479"/>
                </a:lnTo>
                <a:lnTo>
                  <a:pt x="12" y="480"/>
                </a:lnTo>
                <a:lnTo>
                  <a:pt x="15" y="481"/>
                </a:lnTo>
                <a:lnTo>
                  <a:pt x="41" y="480"/>
                </a:lnTo>
                <a:lnTo>
                  <a:pt x="114" y="889"/>
                </a:lnTo>
                <a:lnTo>
                  <a:pt x="116" y="894"/>
                </a:lnTo>
                <a:lnTo>
                  <a:pt x="119" y="898"/>
                </a:lnTo>
                <a:lnTo>
                  <a:pt x="123" y="900"/>
                </a:lnTo>
                <a:lnTo>
                  <a:pt x="129" y="901"/>
                </a:lnTo>
                <a:lnTo>
                  <a:pt x="773" y="901"/>
                </a:lnTo>
                <a:lnTo>
                  <a:pt x="778" y="900"/>
                </a:lnTo>
                <a:lnTo>
                  <a:pt x="783" y="898"/>
                </a:lnTo>
                <a:lnTo>
                  <a:pt x="786" y="894"/>
                </a:lnTo>
                <a:lnTo>
                  <a:pt x="788" y="889"/>
                </a:lnTo>
                <a:lnTo>
                  <a:pt x="862" y="480"/>
                </a:lnTo>
                <a:lnTo>
                  <a:pt x="887" y="480"/>
                </a:lnTo>
                <a:lnTo>
                  <a:pt x="890" y="480"/>
                </a:lnTo>
                <a:lnTo>
                  <a:pt x="893" y="479"/>
                </a:lnTo>
                <a:lnTo>
                  <a:pt x="895" y="478"/>
                </a:lnTo>
                <a:lnTo>
                  <a:pt x="897" y="476"/>
                </a:lnTo>
                <a:lnTo>
                  <a:pt x="899" y="474"/>
                </a:lnTo>
                <a:lnTo>
                  <a:pt x="901" y="471"/>
                </a:lnTo>
                <a:lnTo>
                  <a:pt x="902" y="468"/>
                </a:lnTo>
                <a:lnTo>
                  <a:pt x="902" y="466"/>
                </a:lnTo>
                <a:lnTo>
                  <a:pt x="902" y="405"/>
                </a:lnTo>
                <a:lnTo>
                  <a:pt x="902" y="403"/>
                </a:lnTo>
                <a:lnTo>
                  <a:pt x="901" y="400"/>
                </a:lnTo>
                <a:lnTo>
                  <a:pt x="899" y="397"/>
                </a:lnTo>
                <a:lnTo>
                  <a:pt x="897" y="395"/>
                </a:lnTo>
                <a:lnTo>
                  <a:pt x="895" y="393"/>
                </a:lnTo>
                <a:lnTo>
                  <a:pt x="893" y="392"/>
                </a:lnTo>
                <a:lnTo>
                  <a:pt x="890" y="391"/>
                </a:lnTo>
                <a:lnTo>
                  <a:pt x="887" y="3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162">
            <a:extLst>
              <a:ext uri="{FF2B5EF4-FFF2-40B4-BE49-F238E27FC236}">
                <a16:creationId xmlns="" xmlns:a16="http://schemas.microsoft.com/office/drawing/2014/main" id="{95FAD206-E524-4252-8D13-7DA706DE335B}"/>
              </a:ext>
            </a:extLst>
          </p:cNvPr>
          <p:cNvGrpSpPr/>
          <p:nvPr/>
        </p:nvGrpSpPr>
        <p:grpSpPr>
          <a:xfrm>
            <a:off x="3256112" y="2534443"/>
            <a:ext cx="285750" cy="249238"/>
            <a:chOff x="9310688" y="1982788"/>
            <a:chExt cx="285750" cy="249238"/>
          </a:xfrm>
          <a:solidFill>
            <a:schemeClr val="bg1"/>
          </a:solidFill>
        </p:grpSpPr>
        <p:sp>
          <p:nvSpPr>
            <p:cNvPr id="164" name="Rectangle 4148">
              <a:extLst>
                <a:ext uri="{FF2B5EF4-FFF2-40B4-BE49-F238E27FC236}">
                  <a16:creationId xmlns="" xmlns:a16="http://schemas.microsoft.com/office/drawing/2014/main" id="{C52140B8-201F-4E08-9B18-5A4109654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4988" y="2135188"/>
              <a:ext cx="57150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4149">
              <a:extLst>
                <a:ext uri="{FF2B5EF4-FFF2-40B4-BE49-F238E27FC236}">
                  <a16:creationId xmlns="" xmlns:a16="http://schemas.microsoft.com/office/drawing/2014/main" id="{648FA2FF-E5D6-422B-BE2D-26BFA335F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9738" y="2163763"/>
              <a:ext cx="247650" cy="68263"/>
            </a:xfrm>
            <a:custGeom>
              <a:avLst/>
              <a:gdLst>
                <a:gd name="T0" fmla="*/ 510 w 781"/>
                <a:gd name="T1" fmla="*/ 15 h 211"/>
                <a:gd name="T2" fmla="*/ 510 w 781"/>
                <a:gd name="T3" fmla="*/ 19 h 211"/>
                <a:gd name="T4" fmla="*/ 509 w 781"/>
                <a:gd name="T5" fmla="*/ 22 h 211"/>
                <a:gd name="T6" fmla="*/ 508 w 781"/>
                <a:gd name="T7" fmla="*/ 24 h 211"/>
                <a:gd name="T8" fmla="*/ 506 w 781"/>
                <a:gd name="T9" fmla="*/ 26 h 211"/>
                <a:gd name="T10" fmla="*/ 504 w 781"/>
                <a:gd name="T11" fmla="*/ 28 h 211"/>
                <a:gd name="T12" fmla="*/ 502 w 781"/>
                <a:gd name="T13" fmla="*/ 29 h 211"/>
                <a:gd name="T14" fmla="*/ 498 w 781"/>
                <a:gd name="T15" fmla="*/ 30 h 211"/>
                <a:gd name="T16" fmla="*/ 495 w 781"/>
                <a:gd name="T17" fmla="*/ 30 h 211"/>
                <a:gd name="T18" fmla="*/ 285 w 781"/>
                <a:gd name="T19" fmla="*/ 30 h 211"/>
                <a:gd name="T20" fmla="*/ 282 w 781"/>
                <a:gd name="T21" fmla="*/ 30 h 211"/>
                <a:gd name="T22" fmla="*/ 280 w 781"/>
                <a:gd name="T23" fmla="*/ 29 h 211"/>
                <a:gd name="T24" fmla="*/ 276 w 781"/>
                <a:gd name="T25" fmla="*/ 28 h 211"/>
                <a:gd name="T26" fmla="*/ 274 w 781"/>
                <a:gd name="T27" fmla="*/ 26 h 211"/>
                <a:gd name="T28" fmla="*/ 272 w 781"/>
                <a:gd name="T29" fmla="*/ 24 h 211"/>
                <a:gd name="T30" fmla="*/ 271 w 781"/>
                <a:gd name="T31" fmla="*/ 22 h 211"/>
                <a:gd name="T32" fmla="*/ 270 w 781"/>
                <a:gd name="T33" fmla="*/ 19 h 211"/>
                <a:gd name="T34" fmla="*/ 270 w 781"/>
                <a:gd name="T35" fmla="*/ 15 h 211"/>
                <a:gd name="T36" fmla="*/ 270 w 781"/>
                <a:gd name="T37" fmla="*/ 0 h 211"/>
                <a:gd name="T38" fmla="*/ 0 w 781"/>
                <a:gd name="T39" fmla="*/ 0 h 211"/>
                <a:gd name="T40" fmla="*/ 0 w 781"/>
                <a:gd name="T41" fmla="*/ 196 h 211"/>
                <a:gd name="T42" fmla="*/ 0 w 781"/>
                <a:gd name="T43" fmla="*/ 199 h 211"/>
                <a:gd name="T44" fmla="*/ 1 w 781"/>
                <a:gd name="T45" fmla="*/ 202 h 211"/>
                <a:gd name="T46" fmla="*/ 2 w 781"/>
                <a:gd name="T47" fmla="*/ 204 h 211"/>
                <a:gd name="T48" fmla="*/ 4 w 781"/>
                <a:gd name="T49" fmla="*/ 206 h 211"/>
                <a:gd name="T50" fmla="*/ 6 w 781"/>
                <a:gd name="T51" fmla="*/ 208 h 211"/>
                <a:gd name="T52" fmla="*/ 9 w 781"/>
                <a:gd name="T53" fmla="*/ 209 h 211"/>
                <a:gd name="T54" fmla="*/ 12 w 781"/>
                <a:gd name="T55" fmla="*/ 210 h 211"/>
                <a:gd name="T56" fmla="*/ 15 w 781"/>
                <a:gd name="T57" fmla="*/ 211 h 211"/>
                <a:gd name="T58" fmla="*/ 766 w 781"/>
                <a:gd name="T59" fmla="*/ 211 h 211"/>
                <a:gd name="T60" fmla="*/ 768 w 781"/>
                <a:gd name="T61" fmla="*/ 210 h 211"/>
                <a:gd name="T62" fmla="*/ 772 w 781"/>
                <a:gd name="T63" fmla="*/ 209 h 211"/>
                <a:gd name="T64" fmla="*/ 774 w 781"/>
                <a:gd name="T65" fmla="*/ 208 h 211"/>
                <a:gd name="T66" fmla="*/ 776 w 781"/>
                <a:gd name="T67" fmla="*/ 206 h 211"/>
                <a:gd name="T68" fmla="*/ 778 w 781"/>
                <a:gd name="T69" fmla="*/ 204 h 211"/>
                <a:gd name="T70" fmla="*/ 780 w 781"/>
                <a:gd name="T71" fmla="*/ 202 h 211"/>
                <a:gd name="T72" fmla="*/ 780 w 781"/>
                <a:gd name="T73" fmla="*/ 199 h 211"/>
                <a:gd name="T74" fmla="*/ 781 w 781"/>
                <a:gd name="T75" fmla="*/ 196 h 211"/>
                <a:gd name="T76" fmla="*/ 781 w 781"/>
                <a:gd name="T77" fmla="*/ 0 h 211"/>
                <a:gd name="T78" fmla="*/ 510 w 781"/>
                <a:gd name="T79" fmla="*/ 0 h 211"/>
                <a:gd name="T80" fmla="*/ 510 w 781"/>
                <a:gd name="T81" fmla="*/ 1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1" h="211">
                  <a:moveTo>
                    <a:pt x="510" y="15"/>
                  </a:moveTo>
                  <a:lnTo>
                    <a:pt x="510" y="19"/>
                  </a:lnTo>
                  <a:lnTo>
                    <a:pt x="509" y="22"/>
                  </a:lnTo>
                  <a:lnTo>
                    <a:pt x="508" y="24"/>
                  </a:lnTo>
                  <a:lnTo>
                    <a:pt x="506" y="26"/>
                  </a:lnTo>
                  <a:lnTo>
                    <a:pt x="504" y="28"/>
                  </a:lnTo>
                  <a:lnTo>
                    <a:pt x="502" y="29"/>
                  </a:lnTo>
                  <a:lnTo>
                    <a:pt x="498" y="30"/>
                  </a:lnTo>
                  <a:lnTo>
                    <a:pt x="495" y="30"/>
                  </a:lnTo>
                  <a:lnTo>
                    <a:pt x="285" y="30"/>
                  </a:lnTo>
                  <a:lnTo>
                    <a:pt x="282" y="30"/>
                  </a:lnTo>
                  <a:lnTo>
                    <a:pt x="280" y="29"/>
                  </a:lnTo>
                  <a:lnTo>
                    <a:pt x="276" y="28"/>
                  </a:lnTo>
                  <a:lnTo>
                    <a:pt x="274" y="26"/>
                  </a:lnTo>
                  <a:lnTo>
                    <a:pt x="272" y="24"/>
                  </a:lnTo>
                  <a:lnTo>
                    <a:pt x="271" y="22"/>
                  </a:lnTo>
                  <a:lnTo>
                    <a:pt x="270" y="19"/>
                  </a:lnTo>
                  <a:lnTo>
                    <a:pt x="270" y="15"/>
                  </a:lnTo>
                  <a:lnTo>
                    <a:pt x="270" y="0"/>
                  </a:lnTo>
                  <a:lnTo>
                    <a:pt x="0" y="0"/>
                  </a:lnTo>
                  <a:lnTo>
                    <a:pt x="0" y="196"/>
                  </a:lnTo>
                  <a:lnTo>
                    <a:pt x="0" y="199"/>
                  </a:lnTo>
                  <a:lnTo>
                    <a:pt x="1" y="202"/>
                  </a:lnTo>
                  <a:lnTo>
                    <a:pt x="2" y="204"/>
                  </a:lnTo>
                  <a:lnTo>
                    <a:pt x="4" y="206"/>
                  </a:lnTo>
                  <a:lnTo>
                    <a:pt x="6" y="208"/>
                  </a:lnTo>
                  <a:lnTo>
                    <a:pt x="9" y="209"/>
                  </a:lnTo>
                  <a:lnTo>
                    <a:pt x="12" y="210"/>
                  </a:lnTo>
                  <a:lnTo>
                    <a:pt x="15" y="211"/>
                  </a:lnTo>
                  <a:lnTo>
                    <a:pt x="766" y="211"/>
                  </a:lnTo>
                  <a:lnTo>
                    <a:pt x="768" y="210"/>
                  </a:lnTo>
                  <a:lnTo>
                    <a:pt x="772" y="209"/>
                  </a:lnTo>
                  <a:lnTo>
                    <a:pt x="774" y="208"/>
                  </a:lnTo>
                  <a:lnTo>
                    <a:pt x="776" y="206"/>
                  </a:lnTo>
                  <a:lnTo>
                    <a:pt x="778" y="204"/>
                  </a:lnTo>
                  <a:lnTo>
                    <a:pt x="780" y="202"/>
                  </a:lnTo>
                  <a:lnTo>
                    <a:pt x="780" y="199"/>
                  </a:lnTo>
                  <a:lnTo>
                    <a:pt x="781" y="196"/>
                  </a:lnTo>
                  <a:lnTo>
                    <a:pt x="781" y="0"/>
                  </a:lnTo>
                  <a:lnTo>
                    <a:pt x="510" y="0"/>
                  </a:lnTo>
                  <a:lnTo>
                    <a:pt x="51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4150">
              <a:extLst>
                <a:ext uri="{FF2B5EF4-FFF2-40B4-BE49-F238E27FC236}">
                  <a16:creationId xmlns="" xmlns:a16="http://schemas.microsoft.com/office/drawing/2014/main" id="{CBC79FAD-0BF3-4F35-92AE-166D5A169E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10688" y="1982788"/>
              <a:ext cx="285750" cy="171450"/>
            </a:xfrm>
            <a:custGeom>
              <a:avLst/>
              <a:gdLst>
                <a:gd name="T0" fmla="*/ 300 w 901"/>
                <a:gd name="T1" fmla="*/ 135 h 540"/>
                <a:gd name="T2" fmla="*/ 304 w 901"/>
                <a:gd name="T3" fmla="*/ 104 h 540"/>
                <a:gd name="T4" fmla="*/ 316 w 901"/>
                <a:gd name="T5" fmla="*/ 76 h 540"/>
                <a:gd name="T6" fmla="*/ 334 w 901"/>
                <a:gd name="T7" fmla="*/ 54 h 540"/>
                <a:gd name="T8" fmla="*/ 357 w 901"/>
                <a:gd name="T9" fmla="*/ 38 h 540"/>
                <a:gd name="T10" fmla="*/ 384 w 901"/>
                <a:gd name="T11" fmla="*/ 30 h 540"/>
                <a:gd name="T12" fmla="*/ 517 w 901"/>
                <a:gd name="T13" fmla="*/ 30 h 540"/>
                <a:gd name="T14" fmla="*/ 543 w 901"/>
                <a:gd name="T15" fmla="*/ 38 h 540"/>
                <a:gd name="T16" fmla="*/ 567 w 901"/>
                <a:gd name="T17" fmla="*/ 54 h 540"/>
                <a:gd name="T18" fmla="*/ 584 w 901"/>
                <a:gd name="T19" fmla="*/ 76 h 540"/>
                <a:gd name="T20" fmla="*/ 596 w 901"/>
                <a:gd name="T21" fmla="*/ 104 h 540"/>
                <a:gd name="T22" fmla="*/ 600 w 901"/>
                <a:gd name="T23" fmla="*/ 135 h 540"/>
                <a:gd name="T24" fmla="*/ 813 w 901"/>
                <a:gd name="T25" fmla="*/ 150 h 540"/>
                <a:gd name="T26" fmla="*/ 630 w 901"/>
                <a:gd name="T27" fmla="*/ 135 h 540"/>
                <a:gd name="T28" fmla="*/ 625 w 901"/>
                <a:gd name="T29" fmla="*/ 94 h 540"/>
                <a:gd name="T30" fmla="*/ 610 w 901"/>
                <a:gd name="T31" fmla="*/ 59 h 540"/>
                <a:gd name="T32" fmla="*/ 585 w 901"/>
                <a:gd name="T33" fmla="*/ 30 h 540"/>
                <a:gd name="T34" fmla="*/ 555 w 901"/>
                <a:gd name="T35" fmla="*/ 11 h 540"/>
                <a:gd name="T36" fmla="*/ 520 w 901"/>
                <a:gd name="T37" fmla="*/ 0 h 540"/>
                <a:gd name="T38" fmla="*/ 380 w 901"/>
                <a:gd name="T39" fmla="*/ 0 h 540"/>
                <a:gd name="T40" fmla="*/ 345 w 901"/>
                <a:gd name="T41" fmla="*/ 11 h 540"/>
                <a:gd name="T42" fmla="*/ 315 w 901"/>
                <a:gd name="T43" fmla="*/ 30 h 540"/>
                <a:gd name="T44" fmla="*/ 291 w 901"/>
                <a:gd name="T45" fmla="*/ 59 h 540"/>
                <a:gd name="T46" fmla="*/ 275 w 901"/>
                <a:gd name="T47" fmla="*/ 94 h 540"/>
                <a:gd name="T48" fmla="*/ 270 w 901"/>
                <a:gd name="T49" fmla="*/ 135 h 540"/>
                <a:gd name="T50" fmla="*/ 88 w 901"/>
                <a:gd name="T51" fmla="*/ 150 h 540"/>
                <a:gd name="T52" fmla="*/ 66 w 901"/>
                <a:gd name="T53" fmla="*/ 160 h 540"/>
                <a:gd name="T54" fmla="*/ 42 w 901"/>
                <a:gd name="T55" fmla="*/ 176 h 540"/>
                <a:gd name="T56" fmla="*/ 22 w 901"/>
                <a:gd name="T57" fmla="*/ 195 h 540"/>
                <a:gd name="T58" fmla="*/ 8 w 901"/>
                <a:gd name="T59" fmla="*/ 217 h 540"/>
                <a:gd name="T60" fmla="*/ 1 w 901"/>
                <a:gd name="T61" fmla="*/ 240 h 540"/>
                <a:gd name="T62" fmla="*/ 0 w 901"/>
                <a:gd name="T63" fmla="*/ 540 h 540"/>
                <a:gd name="T64" fmla="*/ 330 w 901"/>
                <a:gd name="T65" fmla="*/ 540 h 540"/>
                <a:gd name="T66" fmla="*/ 331 w 901"/>
                <a:gd name="T67" fmla="*/ 460 h 540"/>
                <a:gd name="T68" fmla="*/ 336 w 901"/>
                <a:gd name="T69" fmla="*/ 453 h 540"/>
                <a:gd name="T70" fmla="*/ 345 w 901"/>
                <a:gd name="T71" fmla="*/ 450 h 540"/>
                <a:gd name="T72" fmla="*/ 562 w 901"/>
                <a:gd name="T73" fmla="*/ 451 h 540"/>
                <a:gd name="T74" fmla="*/ 568 w 901"/>
                <a:gd name="T75" fmla="*/ 457 h 540"/>
                <a:gd name="T76" fmla="*/ 570 w 901"/>
                <a:gd name="T77" fmla="*/ 465 h 540"/>
                <a:gd name="T78" fmla="*/ 871 w 901"/>
                <a:gd name="T79" fmla="*/ 540 h 540"/>
                <a:gd name="T80" fmla="*/ 900 w 901"/>
                <a:gd name="T81" fmla="*/ 249 h 540"/>
                <a:gd name="T82" fmla="*/ 895 w 901"/>
                <a:gd name="T83" fmla="*/ 224 h 540"/>
                <a:gd name="T84" fmla="*/ 883 w 901"/>
                <a:gd name="T85" fmla="*/ 202 h 540"/>
                <a:gd name="T86" fmla="*/ 866 w 901"/>
                <a:gd name="T87" fmla="*/ 181 h 540"/>
                <a:gd name="T88" fmla="*/ 843 w 901"/>
                <a:gd name="T89" fmla="*/ 164 h 540"/>
                <a:gd name="T90" fmla="*/ 816 w 901"/>
                <a:gd name="T91" fmla="*/ 151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1" h="540">
                  <a:moveTo>
                    <a:pt x="600" y="150"/>
                  </a:moveTo>
                  <a:lnTo>
                    <a:pt x="300" y="150"/>
                  </a:lnTo>
                  <a:lnTo>
                    <a:pt x="300" y="135"/>
                  </a:lnTo>
                  <a:lnTo>
                    <a:pt x="300" y="124"/>
                  </a:lnTo>
                  <a:lnTo>
                    <a:pt x="302" y="114"/>
                  </a:lnTo>
                  <a:lnTo>
                    <a:pt x="304" y="104"/>
                  </a:lnTo>
                  <a:lnTo>
                    <a:pt x="308" y="94"/>
                  </a:lnTo>
                  <a:lnTo>
                    <a:pt x="311" y="85"/>
                  </a:lnTo>
                  <a:lnTo>
                    <a:pt x="316" y="76"/>
                  </a:lnTo>
                  <a:lnTo>
                    <a:pt x="321" y="68"/>
                  </a:lnTo>
                  <a:lnTo>
                    <a:pt x="327" y="60"/>
                  </a:lnTo>
                  <a:lnTo>
                    <a:pt x="334" y="54"/>
                  </a:lnTo>
                  <a:lnTo>
                    <a:pt x="341" y="47"/>
                  </a:lnTo>
                  <a:lnTo>
                    <a:pt x="349" y="42"/>
                  </a:lnTo>
                  <a:lnTo>
                    <a:pt x="357" y="38"/>
                  </a:lnTo>
                  <a:lnTo>
                    <a:pt x="365" y="34"/>
                  </a:lnTo>
                  <a:lnTo>
                    <a:pt x="375" y="32"/>
                  </a:lnTo>
                  <a:lnTo>
                    <a:pt x="384" y="30"/>
                  </a:lnTo>
                  <a:lnTo>
                    <a:pt x="393" y="30"/>
                  </a:lnTo>
                  <a:lnTo>
                    <a:pt x="507" y="30"/>
                  </a:lnTo>
                  <a:lnTo>
                    <a:pt x="517" y="30"/>
                  </a:lnTo>
                  <a:lnTo>
                    <a:pt x="526" y="32"/>
                  </a:lnTo>
                  <a:lnTo>
                    <a:pt x="535" y="34"/>
                  </a:lnTo>
                  <a:lnTo>
                    <a:pt x="543" y="38"/>
                  </a:lnTo>
                  <a:lnTo>
                    <a:pt x="552" y="42"/>
                  </a:lnTo>
                  <a:lnTo>
                    <a:pt x="559" y="47"/>
                  </a:lnTo>
                  <a:lnTo>
                    <a:pt x="567" y="54"/>
                  </a:lnTo>
                  <a:lnTo>
                    <a:pt x="573" y="60"/>
                  </a:lnTo>
                  <a:lnTo>
                    <a:pt x="579" y="68"/>
                  </a:lnTo>
                  <a:lnTo>
                    <a:pt x="584" y="76"/>
                  </a:lnTo>
                  <a:lnTo>
                    <a:pt x="589" y="85"/>
                  </a:lnTo>
                  <a:lnTo>
                    <a:pt x="593" y="94"/>
                  </a:lnTo>
                  <a:lnTo>
                    <a:pt x="596" y="104"/>
                  </a:lnTo>
                  <a:lnTo>
                    <a:pt x="599" y="114"/>
                  </a:lnTo>
                  <a:lnTo>
                    <a:pt x="600" y="124"/>
                  </a:lnTo>
                  <a:lnTo>
                    <a:pt x="600" y="135"/>
                  </a:lnTo>
                  <a:lnTo>
                    <a:pt x="600" y="150"/>
                  </a:lnTo>
                  <a:close/>
                  <a:moveTo>
                    <a:pt x="816" y="151"/>
                  </a:moveTo>
                  <a:lnTo>
                    <a:pt x="813" y="150"/>
                  </a:lnTo>
                  <a:lnTo>
                    <a:pt x="810" y="150"/>
                  </a:lnTo>
                  <a:lnTo>
                    <a:pt x="630" y="150"/>
                  </a:lnTo>
                  <a:lnTo>
                    <a:pt x="630" y="135"/>
                  </a:lnTo>
                  <a:lnTo>
                    <a:pt x="630" y="121"/>
                  </a:lnTo>
                  <a:lnTo>
                    <a:pt x="628" y="107"/>
                  </a:lnTo>
                  <a:lnTo>
                    <a:pt x="625" y="94"/>
                  </a:lnTo>
                  <a:lnTo>
                    <a:pt x="621" y="83"/>
                  </a:lnTo>
                  <a:lnTo>
                    <a:pt x="615" y="71"/>
                  </a:lnTo>
                  <a:lnTo>
                    <a:pt x="610" y="59"/>
                  </a:lnTo>
                  <a:lnTo>
                    <a:pt x="602" y="49"/>
                  </a:lnTo>
                  <a:lnTo>
                    <a:pt x="595" y="40"/>
                  </a:lnTo>
                  <a:lnTo>
                    <a:pt x="585" y="30"/>
                  </a:lnTo>
                  <a:lnTo>
                    <a:pt x="576" y="23"/>
                  </a:lnTo>
                  <a:lnTo>
                    <a:pt x="566" y="16"/>
                  </a:lnTo>
                  <a:lnTo>
                    <a:pt x="555" y="11"/>
                  </a:lnTo>
                  <a:lnTo>
                    <a:pt x="543" y="5"/>
                  </a:lnTo>
                  <a:lnTo>
                    <a:pt x="532" y="2"/>
                  </a:lnTo>
                  <a:lnTo>
                    <a:pt x="520" y="0"/>
                  </a:lnTo>
                  <a:lnTo>
                    <a:pt x="507" y="0"/>
                  </a:lnTo>
                  <a:lnTo>
                    <a:pt x="393" y="0"/>
                  </a:lnTo>
                  <a:lnTo>
                    <a:pt x="380" y="0"/>
                  </a:lnTo>
                  <a:lnTo>
                    <a:pt x="369" y="2"/>
                  </a:lnTo>
                  <a:lnTo>
                    <a:pt x="357" y="5"/>
                  </a:lnTo>
                  <a:lnTo>
                    <a:pt x="345" y="11"/>
                  </a:lnTo>
                  <a:lnTo>
                    <a:pt x="334" y="16"/>
                  </a:lnTo>
                  <a:lnTo>
                    <a:pt x="325" y="23"/>
                  </a:lnTo>
                  <a:lnTo>
                    <a:pt x="315" y="30"/>
                  </a:lnTo>
                  <a:lnTo>
                    <a:pt x="306" y="40"/>
                  </a:lnTo>
                  <a:lnTo>
                    <a:pt x="298" y="49"/>
                  </a:lnTo>
                  <a:lnTo>
                    <a:pt x="291" y="59"/>
                  </a:lnTo>
                  <a:lnTo>
                    <a:pt x="285" y="71"/>
                  </a:lnTo>
                  <a:lnTo>
                    <a:pt x="280" y="83"/>
                  </a:lnTo>
                  <a:lnTo>
                    <a:pt x="275" y="94"/>
                  </a:lnTo>
                  <a:lnTo>
                    <a:pt x="272" y="107"/>
                  </a:lnTo>
                  <a:lnTo>
                    <a:pt x="270" y="121"/>
                  </a:lnTo>
                  <a:lnTo>
                    <a:pt x="270" y="135"/>
                  </a:lnTo>
                  <a:lnTo>
                    <a:pt x="270" y="150"/>
                  </a:lnTo>
                  <a:lnTo>
                    <a:pt x="90" y="150"/>
                  </a:lnTo>
                  <a:lnTo>
                    <a:pt x="88" y="150"/>
                  </a:lnTo>
                  <a:lnTo>
                    <a:pt x="85" y="151"/>
                  </a:lnTo>
                  <a:lnTo>
                    <a:pt x="75" y="155"/>
                  </a:lnTo>
                  <a:lnTo>
                    <a:pt x="66" y="160"/>
                  </a:lnTo>
                  <a:lnTo>
                    <a:pt x="58" y="164"/>
                  </a:lnTo>
                  <a:lnTo>
                    <a:pt x="49" y="169"/>
                  </a:lnTo>
                  <a:lnTo>
                    <a:pt x="42" y="176"/>
                  </a:lnTo>
                  <a:lnTo>
                    <a:pt x="34" y="181"/>
                  </a:lnTo>
                  <a:lnTo>
                    <a:pt x="28" y="188"/>
                  </a:lnTo>
                  <a:lnTo>
                    <a:pt x="22" y="195"/>
                  </a:lnTo>
                  <a:lnTo>
                    <a:pt x="17" y="202"/>
                  </a:lnTo>
                  <a:lnTo>
                    <a:pt x="13" y="209"/>
                  </a:lnTo>
                  <a:lnTo>
                    <a:pt x="8" y="217"/>
                  </a:lnTo>
                  <a:lnTo>
                    <a:pt x="5" y="224"/>
                  </a:lnTo>
                  <a:lnTo>
                    <a:pt x="3" y="233"/>
                  </a:lnTo>
                  <a:lnTo>
                    <a:pt x="1" y="240"/>
                  </a:lnTo>
                  <a:lnTo>
                    <a:pt x="0" y="249"/>
                  </a:lnTo>
                  <a:lnTo>
                    <a:pt x="0" y="257"/>
                  </a:lnTo>
                  <a:lnTo>
                    <a:pt x="0" y="540"/>
                  </a:lnTo>
                  <a:lnTo>
                    <a:pt x="30" y="540"/>
                  </a:lnTo>
                  <a:lnTo>
                    <a:pt x="75" y="540"/>
                  </a:lnTo>
                  <a:lnTo>
                    <a:pt x="330" y="540"/>
                  </a:lnTo>
                  <a:lnTo>
                    <a:pt x="330" y="465"/>
                  </a:lnTo>
                  <a:lnTo>
                    <a:pt x="330" y="462"/>
                  </a:lnTo>
                  <a:lnTo>
                    <a:pt x="331" y="460"/>
                  </a:lnTo>
                  <a:lnTo>
                    <a:pt x="332" y="457"/>
                  </a:lnTo>
                  <a:lnTo>
                    <a:pt x="334" y="455"/>
                  </a:lnTo>
                  <a:lnTo>
                    <a:pt x="336" y="453"/>
                  </a:lnTo>
                  <a:lnTo>
                    <a:pt x="340" y="451"/>
                  </a:lnTo>
                  <a:lnTo>
                    <a:pt x="342" y="450"/>
                  </a:lnTo>
                  <a:lnTo>
                    <a:pt x="345" y="450"/>
                  </a:lnTo>
                  <a:lnTo>
                    <a:pt x="555" y="450"/>
                  </a:lnTo>
                  <a:lnTo>
                    <a:pt x="558" y="450"/>
                  </a:lnTo>
                  <a:lnTo>
                    <a:pt x="562" y="451"/>
                  </a:lnTo>
                  <a:lnTo>
                    <a:pt x="564" y="453"/>
                  </a:lnTo>
                  <a:lnTo>
                    <a:pt x="566" y="455"/>
                  </a:lnTo>
                  <a:lnTo>
                    <a:pt x="568" y="457"/>
                  </a:lnTo>
                  <a:lnTo>
                    <a:pt x="569" y="460"/>
                  </a:lnTo>
                  <a:lnTo>
                    <a:pt x="570" y="462"/>
                  </a:lnTo>
                  <a:lnTo>
                    <a:pt x="570" y="465"/>
                  </a:lnTo>
                  <a:lnTo>
                    <a:pt x="570" y="540"/>
                  </a:lnTo>
                  <a:lnTo>
                    <a:pt x="826" y="540"/>
                  </a:lnTo>
                  <a:lnTo>
                    <a:pt x="871" y="540"/>
                  </a:lnTo>
                  <a:lnTo>
                    <a:pt x="901" y="540"/>
                  </a:lnTo>
                  <a:lnTo>
                    <a:pt x="901" y="257"/>
                  </a:lnTo>
                  <a:lnTo>
                    <a:pt x="900" y="249"/>
                  </a:lnTo>
                  <a:lnTo>
                    <a:pt x="899" y="240"/>
                  </a:lnTo>
                  <a:lnTo>
                    <a:pt x="898" y="233"/>
                  </a:lnTo>
                  <a:lnTo>
                    <a:pt x="895" y="224"/>
                  </a:lnTo>
                  <a:lnTo>
                    <a:pt x="892" y="217"/>
                  </a:lnTo>
                  <a:lnTo>
                    <a:pt x="887" y="209"/>
                  </a:lnTo>
                  <a:lnTo>
                    <a:pt x="883" y="202"/>
                  </a:lnTo>
                  <a:lnTo>
                    <a:pt x="878" y="195"/>
                  </a:lnTo>
                  <a:lnTo>
                    <a:pt x="872" y="188"/>
                  </a:lnTo>
                  <a:lnTo>
                    <a:pt x="866" y="181"/>
                  </a:lnTo>
                  <a:lnTo>
                    <a:pt x="858" y="176"/>
                  </a:lnTo>
                  <a:lnTo>
                    <a:pt x="851" y="169"/>
                  </a:lnTo>
                  <a:lnTo>
                    <a:pt x="843" y="164"/>
                  </a:lnTo>
                  <a:lnTo>
                    <a:pt x="835" y="160"/>
                  </a:lnTo>
                  <a:lnTo>
                    <a:pt x="825" y="155"/>
                  </a:lnTo>
                  <a:lnTo>
                    <a:pt x="816" y="1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7" name="Freeform 4197">
            <a:extLst>
              <a:ext uri="{FF2B5EF4-FFF2-40B4-BE49-F238E27FC236}">
                <a16:creationId xmlns="" xmlns:a16="http://schemas.microsoft.com/office/drawing/2014/main" id="{55391E52-B5ED-4393-9D23-DDD26C0173A9}"/>
              </a:ext>
            </a:extLst>
          </p:cNvPr>
          <p:cNvSpPr>
            <a:spLocks noEditPoints="1"/>
          </p:cNvSpPr>
          <p:nvPr/>
        </p:nvSpPr>
        <p:spPr bwMode="auto">
          <a:xfrm>
            <a:off x="2827633" y="4069226"/>
            <a:ext cx="285750" cy="261938"/>
          </a:xfrm>
          <a:custGeom>
            <a:avLst/>
            <a:gdLst>
              <a:gd name="T0" fmla="*/ 540 w 901"/>
              <a:gd name="T1" fmla="*/ 161 h 826"/>
              <a:gd name="T2" fmla="*/ 360 w 901"/>
              <a:gd name="T3" fmla="*/ 255 h 826"/>
              <a:gd name="T4" fmla="*/ 360 w 901"/>
              <a:gd name="T5" fmla="*/ 255 h 826"/>
              <a:gd name="T6" fmla="*/ 201 w 901"/>
              <a:gd name="T7" fmla="*/ 255 h 826"/>
              <a:gd name="T8" fmla="*/ 749 w 901"/>
              <a:gd name="T9" fmla="*/ 46 h 826"/>
              <a:gd name="T10" fmla="*/ 692 w 901"/>
              <a:gd name="T11" fmla="*/ 248 h 826"/>
              <a:gd name="T12" fmla="*/ 568 w 901"/>
              <a:gd name="T13" fmla="*/ 103 h 826"/>
              <a:gd name="T14" fmla="*/ 556 w 901"/>
              <a:gd name="T15" fmla="*/ 104 h 826"/>
              <a:gd name="T16" fmla="*/ 341 w 901"/>
              <a:gd name="T17" fmla="*/ 135 h 826"/>
              <a:gd name="T18" fmla="*/ 333 w 901"/>
              <a:gd name="T19" fmla="*/ 141 h 826"/>
              <a:gd name="T20" fmla="*/ 330 w 901"/>
              <a:gd name="T21" fmla="*/ 255 h 826"/>
              <a:gd name="T22" fmla="*/ 120 w 901"/>
              <a:gd name="T23" fmla="*/ 4 h 826"/>
              <a:gd name="T24" fmla="*/ 109 w 901"/>
              <a:gd name="T25" fmla="*/ 0 h 826"/>
              <a:gd name="T26" fmla="*/ 5 w 901"/>
              <a:gd name="T27" fmla="*/ 48 h 826"/>
              <a:gd name="T28" fmla="*/ 0 w 901"/>
              <a:gd name="T29" fmla="*/ 58 h 826"/>
              <a:gd name="T30" fmla="*/ 82 w 901"/>
              <a:gd name="T31" fmla="*/ 255 h 826"/>
              <a:gd name="T32" fmla="*/ 5 w 901"/>
              <a:gd name="T33" fmla="*/ 259 h 826"/>
              <a:gd name="T34" fmla="*/ 0 w 901"/>
              <a:gd name="T35" fmla="*/ 271 h 826"/>
              <a:gd name="T36" fmla="*/ 120 w 901"/>
              <a:gd name="T37" fmla="*/ 643 h 826"/>
              <a:gd name="T38" fmla="*/ 589 w 901"/>
              <a:gd name="T39" fmla="*/ 676 h 826"/>
              <a:gd name="T40" fmla="*/ 157 w 901"/>
              <a:gd name="T41" fmla="*/ 679 h 826"/>
              <a:gd name="T42" fmla="*/ 131 w 901"/>
              <a:gd name="T43" fmla="*/ 693 h 826"/>
              <a:gd name="T44" fmla="*/ 113 w 901"/>
              <a:gd name="T45" fmla="*/ 716 h 826"/>
              <a:gd name="T46" fmla="*/ 105 w 901"/>
              <a:gd name="T47" fmla="*/ 744 h 826"/>
              <a:gd name="T48" fmla="*/ 108 w 901"/>
              <a:gd name="T49" fmla="*/ 774 h 826"/>
              <a:gd name="T50" fmla="*/ 122 w 901"/>
              <a:gd name="T51" fmla="*/ 798 h 826"/>
              <a:gd name="T52" fmla="*/ 144 w 901"/>
              <a:gd name="T53" fmla="*/ 818 h 826"/>
              <a:gd name="T54" fmla="*/ 172 w 901"/>
              <a:gd name="T55" fmla="*/ 826 h 826"/>
              <a:gd name="T56" fmla="*/ 202 w 901"/>
              <a:gd name="T57" fmla="*/ 823 h 826"/>
              <a:gd name="T58" fmla="*/ 228 w 901"/>
              <a:gd name="T59" fmla="*/ 809 h 826"/>
              <a:gd name="T60" fmla="*/ 246 w 901"/>
              <a:gd name="T61" fmla="*/ 787 h 826"/>
              <a:gd name="T62" fmla="*/ 255 w 901"/>
              <a:gd name="T63" fmla="*/ 759 h 826"/>
              <a:gd name="T64" fmla="*/ 246 w 901"/>
              <a:gd name="T65" fmla="*/ 716 h 826"/>
              <a:gd name="T66" fmla="*/ 514 w 901"/>
              <a:gd name="T67" fmla="*/ 727 h 826"/>
              <a:gd name="T68" fmla="*/ 512 w 901"/>
              <a:gd name="T69" fmla="*/ 766 h 826"/>
              <a:gd name="T70" fmla="*/ 523 w 901"/>
              <a:gd name="T71" fmla="*/ 793 h 826"/>
              <a:gd name="T72" fmla="*/ 543 w 901"/>
              <a:gd name="T73" fmla="*/ 813 h 826"/>
              <a:gd name="T74" fmla="*/ 570 w 901"/>
              <a:gd name="T75" fmla="*/ 825 h 826"/>
              <a:gd name="T76" fmla="*/ 601 w 901"/>
              <a:gd name="T77" fmla="*/ 825 h 826"/>
              <a:gd name="T78" fmla="*/ 628 w 901"/>
              <a:gd name="T79" fmla="*/ 813 h 826"/>
              <a:gd name="T80" fmla="*/ 648 w 901"/>
              <a:gd name="T81" fmla="*/ 793 h 826"/>
              <a:gd name="T82" fmla="*/ 659 w 901"/>
              <a:gd name="T83" fmla="*/ 766 h 826"/>
              <a:gd name="T84" fmla="*/ 658 w 901"/>
              <a:gd name="T85" fmla="*/ 730 h 826"/>
              <a:gd name="T86" fmla="*/ 635 w 901"/>
              <a:gd name="T87" fmla="*/ 695 h 826"/>
              <a:gd name="T88" fmla="*/ 630 w 901"/>
              <a:gd name="T89" fmla="*/ 635 h 826"/>
              <a:gd name="T90" fmla="*/ 886 w 901"/>
              <a:gd name="T91" fmla="*/ 75 h 826"/>
              <a:gd name="T92" fmla="*/ 897 w 901"/>
              <a:gd name="T93" fmla="*/ 70 h 826"/>
              <a:gd name="T94" fmla="*/ 901 w 901"/>
              <a:gd name="T95" fmla="*/ 60 h 826"/>
              <a:gd name="T96" fmla="*/ 897 w 901"/>
              <a:gd name="T97" fmla="*/ 49 h 826"/>
              <a:gd name="T98" fmla="*/ 886 w 901"/>
              <a:gd name="T99" fmla="*/ 45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01" h="826">
                <a:moveTo>
                  <a:pt x="442" y="255"/>
                </a:moveTo>
                <a:lnTo>
                  <a:pt x="540" y="161"/>
                </a:lnTo>
                <a:lnTo>
                  <a:pt x="540" y="161"/>
                </a:lnTo>
                <a:lnTo>
                  <a:pt x="540" y="161"/>
                </a:lnTo>
                <a:lnTo>
                  <a:pt x="562" y="139"/>
                </a:lnTo>
                <a:lnTo>
                  <a:pt x="659" y="255"/>
                </a:lnTo>
                <a:lnTo>
                  <a:pt x="442" y="255"/>
                </a:lnTo>
                <a:close/>
                <a:moveTo>
                  <a:pt x="360" y="255"/>
                </a:moveTo>
                <a:lnTo>
                  <a:pt x="360" y="165"/>
                </a:lnTo>
                <a:lnTo>
                  <a:pt x="493" y="165"/>
                </a:lnTo>
                <a:lnTo>
                  <a:pt x="399" y="255"/>
                </a:lnTo>
                <a:lnTo>
                  <a:pt x="360" y="255"/>
                </a:lnTo>
                <a:close/>
                <a:moveTo>
                  <a:pt x="114" y="255"/>
                </a:moveTo>
                <a:lnTo>
                  <a:pt x="34" y="67"/>
                </a:lnTo>
                <a:lnTo>
                  <a:pt x="101" y="35"/>
                </a:lnTo>
                <a:lnTo>
                  <a:pt x="201" y="255"/>
                </a:lnTo>
                <a:lnTo>
                  <a:pt x="114" y="255"/>
                </a:lnTo>
                <a:close/>
                <a:moveTo>
                  <a:pt x="886" y="45"/>
                </a:moveTo>
                <a:lnTo>
                  <a:pt x="753" y="45"/>
                </a:lnTo>
                <a:lnTo>
                  <a:pt x="749" y="46"/>
                </a:lnTo>
                <a:lnTo>
                  <a:pt x="745" y="48"/>
                </a:lnTo>
                <a:lnTo>
                  <a:pt x="740" y="51"/>
                </a:lnTo>
                <a:lnTo>
                  <a:pt x="739" y="57"/>
                </a:lnTo>
                <a:lnTo>
                  <a:pt x="692" y="248"/>
                </a:lnTo>
                <a:lnTo>
                  <a:pt x="575" y="107"/>
                </a:lnTo>
                <a:lnTo>
                  <a:pt x="573" y="105"/>
                </a:lnTo>
                <a:lnTo>
                  <a:pt x="571" y="104"/>
                </a:lnTo>
                <a:lnTo>
                  <a:pt x="568" y="103"/>
                </a:lnTo>
                <a:lnTo>
                  <a:pt x="564" y="102"/>
                </a:lnTo>
                <a:lnTo>
                  <a:pt x="561" y="102"/>
                </a:lnTo>
                <a:lnTo>
                  <a:pt x="559" y="103"/>
                </a:lnTo>
                <a:lnTo>
                  <a:pt x="556" y="104"/>
                </a:lnTo>
                <a:lnTo>
                  <a:pt x="554" y="106"/>
                </a:lnTo>
                <a:lnTo>
                  <a:pt x="524" y="135"/>
                </a:lnTo>
                <a:lnTo>
                  <a:pt x="345" y="135"/>
                </a:lnTo>
                <a:lnTo>
                  <a:pt x="341" y="135"/>
                </a:lnTo>
                <a:lnTo>
                  <a:pt x="339" y="136"/>
                </a:lnTo>
                <a:lnTo>
                  <a:pt x="336" y="138"/>
                </a:lnTo>
                <a:lnTo>
                  <a:pt x="334" y="139"/>
                </a:lnTo>
                <a:lnTo>
                  <a:pt x="333" y="141"/>
                </a:lnTo>
                <a:lnTo>
                  <a:pt x="331" y="144"/>
                </a:lnTo>
                <a:lnTo>
                  <a:pt x="331" y="147"/>
                </a:lnTo>
                <a:lnTo>
                  <a:pt x="330" y="150"/>
                </a:lnTo>
                <a:lnTo>
                  <a:pt x="330" y="255"/>
                </a:lnTo>
                <a:lnTo>
                  <a:pt x="234" y="255"/>
                </a:lnTo>
                <a:lnTo>
                  <a:pt x="123" y="8"/>
                </a:lnTo>
                <a:lnTo>
                  <a:pt x="122" y="6"/>
                </a:lnTo>
                <a:lnTo>
                  <a:pt x="120" y="4"/>
                </a:lnTo>
                <a:lnTo>
                  <a:pt x="117" y="2"/>
                </a:lnTo>
                <a:lnTo>
                  <a:pt x="114" y="1"/>
                </a:lnTo>
                <a:lnTo>
                  <a:pt x="111" y="0"/>
                </a:lnTo>
                <a:lnTo>
                  <a:pt x="109" y="0"/>
                </a:lnTo>
                <a:lnTo>
                  <a:pt x="106" y="0"/>
                </a:lnTo>
                <a:lnTo>
                  <a:pt x="102" y="1"/>
                </a:lnTo>
                <a:lnTo>
                  <a:pt x="8" y="46"/>
                </a:lnTo>
                <a:lnTo>
                  <a:pt x="5" y="48"/>
                </a:lnTo>
                <a:lnTo>
                  <a:pt x="3" y="50"/>
                </a:lnTo>
                <a:lnTo>
                  <a:pt x="2" y="52"/>
                </a:lnTo>
                <a:lnTo>
                  <a:pt x="1" y="54"/>
                </a:lnTo>
                <a:lnTo>
                  <a:pt x="0" y="58"/>
                </a:lnTo>
                <a:lnTo>
                  <a:pt x="0" y="60"/>
                </a:lnTo>
                <a:lnTo>
                  <a:pt x="0" y="63"/>
                </a:lnTo>
                <a:lnTo>
                  <a:pt x="1" y="66"/>
                </a:lnTo>
                <a:lnTo>
                  <a:pt x="82" y="255"/>
                </a:lnTo>
                <a:lnTo>
                  <a:pt x="15" y="255"/>
                </a:lnTo>
                <a:lnTo>
                  <a:pt x="11" y="256"/>
                </a:lnTo>
                <a:lnTo>
                  <a:pt x="7" y="257"/>
                </a:lnTo>
                <a:lnTo>
                  <a:pt x="5" y="259"/>
                </a:lnTo>
                <a:lnTo>
                  <a:pt x="2" y="261"/>
                </a:lnTo>
                <a:lnTo>
                  <a:pt x="1" y="265"/>
                </a:lnTo>
                <a:lnTo>
                  <a:pt x="0" y="268"/>
                </a:lnTo>
                <a:lnTo>
                  <a:pt x="0" y="271"/>
                </a:lnTo>
                <a:lnTo>
                  <a:pt x="1" y="275"/>
                </a:lnTo>
                <a:lnTo>
                  <a:pt x="114" y="635"/>
                </a:lnTo>
                <a:lnTo>
                  <a:pt x="116" y="640"/>
                </a:lnTo>
                <a:lnTo>
                  <a:pt x="120" y="643"/>
                </a:lnTo>
                <a:lnTo>
                  <a:pt x="123" y="645"/>
                </a:lnTo>
                <a:lnTo>
                  <a:pt x="128" y="646"/>
                </a:lnTo>
                <a:lnTo>
                  <a:pt x="596" y="646"/>
                </a:lnTo>
                <a:lnTo>
                  <a:pt x="589" y="676"/>
                </a:lnTo>
                <a:lnTo>
                  <a:pt x="180" y="676"/>
                </a:lnTo>
                <a:lnTo>
                  <a:pt x="172" y="676"/>
                </a:lnTo>
                <a:lnTo>
                  <a:pt x="165" y="677"/>
                </a:lnTo>
                <a:lnTo>
                  <a:pt x="157" y="679"/>
                </a:lnTo>
                <a:lnTo>
                  <a:pt x="151" y="682"/>
                </a:lnTo>
                <a:lnTo>
                  <a:pt x="144" y="685"/>
                </a:lnTo>
                <a:lnTo>
                  <a:pt x="138" y="689"/>
                </a:lnTo>
                <a:lnTo>
                  <a:pt x="131" y="693"/>
                </a:lnTo>
                <a:lnTo>
                  <a:pt x="127" y="698"/>
                </a:lnTo>
                <a:lnTo>
                  <a:pt x="122" y="703"/>
                </a:lnTo>
                <a:lnTo>
                  <a:pt x="117" y="709"/>
                </a:lnTo>
                <a:lnTo>
                  <a:pt x="113" y="716"/>
                </a:lnTo>
                <a:lnTo>
                  <a:pt x="110" y="722"/>
                </a:lnTo>
                <a:lnTo>
                  <a:pt x="108" y="729"/>
                </a:lnTo>
                <a:lnTo>
                  <a:pt x="106" y="736"/>
                </a:lnTo>
                <a:lnTo>
                  <a:pt x="105" y="744"/>
                </a:lnTo>
                <a:lnTo>
                  <a:pt x="105" y="751"/>
                </a:lnTo>
                <a:lnTo>
                  <a:pt x="105" y="759"/>
                </a:lnTo>
                <a:lnTo>
                  <a:pt x="106" y="766"/>
                </a:lnTo>
                <a:lnTo>
                  <a:pt x="108" y="774"/>
                </a:lnTo>
                <a:lnTo>
                  <a:pt x="110" y="780"/>
                </a:lnTo>
                <a:lnTo>
                  <a:pt x="113" y="787"/>
                </a:lnTo>
                <a:lnTo>
                  <a:pt x="117" y="793"/>
                </a:lnTo>
                <a:lnTo>
                  <a:pt x="122" y="798"/>
                </a:lnTo>
                <a:lnTo>
                  <a:pt x="127" y="804"/>
                </a:lnTo>
                <a:lnTo>
                  <a:pt x="131" y="809"/>
                </a:lnTo>
                <a:lnTo>
                  <a:pt x="138" y="813"/>
                </a:lnTo>
                <a:lnTo>
                  <a:pt x="144" y="818"/>
                </a:lnTo>
                <a:lnTo>
                  <a:pt x="151" y="821"/>
                </a:lnTo>
                <a:lnTo>
                  <a:pt x="157" y="823"/>
                </a:lnTo>
                <a:lnTo>
                  <a:pt x="165" y="825"/>
                </a:lnTo>
                <a:lnTo>
                  <a:pt x="172" y="826"/>
                </a:lnTo>
                <a:lnTo>
                  <a:pt x="180" y="826"/>
                </a:lnTo>
                <a:lnTo>
                  <a:pt x="187" y="826"/>
                </a:lnTo>
                <a:lnTo>
                  <a:pt x="195" y="825"/>
                </a:lnTo>
                <a:lnTo>
                  <a:pt x="202" y="823"/>
                </a:lnTo>
                <a:lnTo>
                  <a:pt x="209" y="821"/>
                </a:lnTo>
                <a:lnTo>
                  <a:pt x="215" y="818"/>
                </a:lnTo>
                <a:lnTo>
                  <a:pt x="221" y="813"/>
                </a:lnTo>
                <a:lnTo>
                  <a:pt x="228" y="809"/>
                </a:lnTo>
                <a:lnTo>
                  <a:pt x="233" y="804"/>
                </a:lnTo>
                <a:lnTo>
                  <a:pt x="238" y="798"/>
                </a:lnTo>
                <a:lnTo>
                  <a:pt x="242" y="793"/>
                </a:lnTo>
                <a:lnTo>
                  <a:pt x="246" y="787"/>
                </a:lnTo>
                <a:lnTo>
                  <a:pt x="249" y="780"/>
                </a:lnTo>
                <a:lnTo>
                  <a:pt x="251" y="774"/>
                </a:lnTo>
                <a:lnTo>
                  <a:pt x="254" y="766"/>
                </a:lnTo>
                <a:lnTo>
                  <a:pt x="255" y="759"/>
                </a:lnTo>
                <a:lnTo>
                  <a:pt x="255" y="751"/>
                </a:lnTo>
                <a:lnTo>
                  <a:pt x="254" y="738"/>
                </a:lnTo>
                <a:lnTo>
                  <a:pt x="250" y="727"/>
                </a:lnTo>
                <a:lnTo>
                  <a:pt x="246" y="716"/>
                </a:lnTo>
                <a:lnTo>
                  <a:pt x="240" y="706"/>
                </a:lnTo>
                <a:lnTo>
                  <a:pt x="526" y="706"/>
                </a:lnTo>
                <a:lnTo>
                  <a:pt x="519" y="716"/>
                </a:lnTo>
                <a:lnTo>
                  <a:pt x="514" y="727"/>
                </a:lnTo>
                <a:lnTo>
                  <a:pt x="511" y="738"/>
                </a:lnTo>
                <a:lnTo>
                  <a:pt x="510" y="751"/>
                </a:lnTo>
                <a:lnTo>
                  <a:pt x="511" y="759"/>
                </a:lnTo>
                <a:lnTo>
                  <a:pt x="512" y="766"/>
                </a:lnTo>
                <a:lnTo>
                  <a:pt x="514" y="774"/>
                </a:lnTo>
                <a:lnTo>
                  <a:pt x="516" y="780"/>
                </a:lnTo>
                <a:lnTo>
                  <a:pt x="519" y="787"/>
                </a:lnTo>
                <a:lnTo>
                  <a:pt x="523" y="793"/>
                </a:lnTo>
                <a:lnTo>
                  <a:pt x="528" y="798"/>
                </a:lnTo>
                <a:lnTo>
                  <a:pt x="532" y="804"/>
                </a:lnTo>
                <a:lnTo>
                  <a:pt x="538" y="809"/>
                </a:lnTo>
                <a:lnTo>
                  <a:pt x="543" y="813"/>
                </a:lnTo>
                <a:lnTo>
                  <a:pt x="549" y="818"/>
                </a:lnTo>
                <a:lnTo>
                  <a:pt x="556" y="821"/>
                </a:lnTo>
                <a:lnTo>
                  <a:pt x="563" y="823"/>
                </a:lnTo>
                <a:lnTo>
                  <a:pt x="570" y="825"/>
                </a:lnTo>
                <a:lnTo>
                  <a:pt x="577" y="826"/>
                </a:lnTo>
                <a:lnTo>
                  <a:pt x="586" y="826"/>
                </a:lnTo>
                <a:lnTo>
                  <a:pt x="593" y="826"/>
                </a:lnTo>
                <a:lnTo>
                  <a:pt x="601" y="825"/>
                </a:lnTo>
                <a:lnTo>
                  <a:pt x="607" y="823"/>
                </a:lnTo>
                <a:lnTo>
                  <a:pt x="615" y="821"/>
                </a:lnTo>
                <a:lnTo>
                  <a:pt x="621" y="818"/>
                </a:lnTo>
                <a:lnTo>
                  <a:pt x="628" y="813"/>
                </a:lnTo>
                <a:lnTo>
                  <a:pt x="633" y="809"/>
                </a:lnTo>
                <a:lnTo>
                  <a:pt x="638" y="804"/>
                </a:lnTo>
                <a:lnTo>
                  <a:pt x="644" y="798"/>
                </a:lnTo>
                <a:lnTo>
                  <a:pt x="648" y="793"/>
                </a:lnTo>
                <a:lnTo>
                  <a:pt x="651" y="787"/>
                </a:lnTo>
                <a:lnTo>
                  <a:pt x="654" y="780"/>
                </a:lnTo>
                <a:lnTo>
                  <a:pt x="658" y="774"/>
                </a:lnTo>
                <a:lnTo>
                  <a:pt x="659" y="766"/>
                </a:lnTo>
                <a:lnTo>
                  <a:pt x="660" y="759"/>
                </a:lnTo>
                <a:lnTo>
                  <a:pt x="661" y="751"/>
                </a:lnTo>
                <a:lnTo>
                  <a:pt x="660" y="740"/>
                </a:lnTo>
                <a:lnTo>
                  <a:pt x="658" y="730"/>
                </a:lnTo>
                <a:lnTo>
                  <a:pt x="653" y="720"/>
                </a:lnTo>
                <a:lnTo>
                  <a:pt x="649" y="710"/>
                </a:lnTo>
                <a:lnTo>
                  <a:pt x="643" y="702"/>
                </a:lnTo>
                <a:lnTo>
                  <a:pt x="635" y="695"/>
                </a:lnTo>
                <a:lnTo>
                  <a:pt x="627" y="689"/>
                </a:lnTo>
                <a:lnTo>
                  <a:pt x="618" y="684"/>
                </a:lnTo>
                <a:lnTo>
                  <a:pt x="629" y="637"/>
                </a:lnTo>
                <a:lnTo>
                  <a:pt x="630" y="635"/>
                </a:lnTo>
                <a:lnTo>
                  <a:pt x="630" y="634"/>
                </a:lnTo>
                <a:lnTo>
                  <a:pt x="717" y="274"/>
                </a:lnTo>
                <a:lnTo>
                  <a:pt x="765" y="75"/>
                </a:lnTo>
                <a:lnTo>
                  <a:pt x="886" y="75"/>
                </a:lnTo>
                <a:lnTo>
                  <a:pt x="889" y="75"/>
                </a:lnTo>
                <a:lnTo>
                  <a:pt x="891" y="74"/>
                </a:lnTo>
                <a:lnTo>
                  <a:pt x="895" y="73"/>
                </a:lnTo>
                <a:lnTo>
                  <a:pt x="897" y="70"/>
                </a:lnTo>
                <a:lnTo>
                  <a:pt x="899" y="68"/>
                </a:lnTo>
                <a:lnTo>
                  <a:pt x="900" y="66"/>
                </a:lnTo>
                <a:lnTo>
                  <a:pt x="901" y="63"/>
                </a:lnTo>
                <a:lnTo>
                  <a:pt x="901" y="60"/>
                </a:lnTo>
                <a:lnTo>
                  <a:pt x="901" y="57"/>
                </a:lnTo>
                <a:lnTo>
                  <a:pt x="900" y="54"/>
                </a:lnTo>
                <a:lnTo>
                  <a:pt x="899" y="51"/>
                </a:lnTo>
                <a:lnTo>
                  <a:pt x="897" y="49"/>
                </a:lnTo>
                <a:lnTo>
                  <a:pt x="895" y="47"/>
                </a:lnTo>
                <a:lnTo>
                  <a:pt x="891" y="46"/>
                </a:lnTo>
                <a:lnTo>
                  <a:pt x="889" y="45"/>
                </a:lnTo>
                <a:lnTo>
                  <a:pt x="886" y="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167">
            <a:extLst>
              <a:ext uri="{FF2B5EF4-FFF2-40B4-BE49-F238E27FC236}">
                <a16:creationId xmlns="" xmlns:a16="http://schemas.microsoft.com/office/drawing/2014/main" id="{23AE0A2B-017B-4FD8-A283-E83DD532C6B5}"/>
              </a:ext>
            </a:extLst>
          </p:cNvPr>
          <p:cNvGrpSpPr/>
          <p:nvPr/>
        </p:nvGrpSpPr>
        <p:grpSpPr>
          <a:xfrm>
            <a:off x="5945992" y="939755"/>
            <a:ext cx="285750" cy="285750"/>
            <a:chOff x="8166100" y="2527300"/>
            <a:chExt cx="285750" cy="285750"/>
          </a:xfrm>
          <a:solidFill>
            <a:schemeClr val="bg1"/>
          </a:solidFill>
        </p:grpSpPr>
        <p:sp>
          <p:nvSpPr>
            <p:cNvPr id="169" name="Freeform 4261">
              <a:extLst>
                <a:ext uri="{FF2B5EF4-FFF2-40B4-BE49-F238E27FC236}">
                  <a16:creationId xmlns="" xmlns:a16="http://schemas.microsoft.com/office/drawing/2014/main" id="{4E4F50F6-8600-435E-9A84-64F44E07B9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1363" y="2551113"/>
              <a:ext cx="66675" cy="66675"/>
            </a:xfrm>
            <a:custGeom>
              <a:avLst/>
              <a:gdLst>
                <a:gd name="T0" fmla="*/ 51 w 212"/>
                <a:gd name="T1" fmla="*/ 65 h 212"/>
                <a:gd name="T2" fmla="*/ 51 w 212"/>
                <a:gd name="T3" fmla="*/ 62 h 212"/>
                <a:gd name="T4" fmla="*/ 52 w 212"/>
                <a:gd name="T5" fmla="*/ 60 h 212"/>
                <a:gd name="T6" fmla="*/ 54 w 212"/>
                <a:gd name="T7" fmla="*/ 57 h 212"/>
                <a:gd name="T8" fmla="*/ 55 w 212"/>
                <a:gd name="T9" fmla="*/ 55 h 212"/>
                <a:gd name="T10" fmla="*/ 57 w 212"/>
                <a:gd name="T11" fmla="*/ 54 h 212"/>
                <a:gd name="T12" fmla="*/ 60 w 212"/>
                <a:gd name="T13" fmla="*/ 52 h 212"/>
                <a:gd name="T14" fmla="*/ 62 w 212"/>
                <a:gd name="T15" fmla="*/ 52 h 212"/>
                <a:gd name="T16" fmla="*/ 66 w 212"/>
                <a:gd name="T17" fmla="*/ 50 h 212"/>
                <a:gd name="T18" fmla="*/ 147 w 212"/>
                <a:gd name="T19" fmla="*/ 50 h 212"/>
                <a:gd name="T20" fmla="*/ 149 w 212"/>
                <a:gd name="T21" fmla="*/ 52 h 212"/>
                <a:gd name="T22" fmla="*/ 152 w 212"/>
                <a:gd name="T23" fmla="*/ 52 h 212"/>
                <a:gd name="T24" fmla="*/ 155 w 212"/>
                <a:gd name="T25" fmla="*/ 54 h 212"/>
                <a:gd name="T26" fmla="*/ 157 w 212"/>
                <a:gd name="T27" fmla="*/ 55 h 212"/>
                <a:gd name="T28" fmla="*/ 159 w 212"/>
                <a:gd name="T29" fmla="*/ 57 h 212"/>
                <a:gd name="T30" fmla="*/ 160 w 212"/>
                <a:gd name="T31" fmla="*/ 60 h 212"/>
                <a:gd name="T32" fmla="*/ 161 w 212"/>
                <a:gd name="T33" fmla="*/ 62 h 212"/>
                <a:gd name="T34" fmla="*/ 162 w 212"/>
                <a:gd name="T35" fmla="*/ 65 h 212"/>
                <a:gd name="T36" fmla="*/ 162 w 212"/>
                <a:gd name="T37" fmla="*/ 147 h 212"/>
                <a:gd name="T38" fmla="*/ 161 w 212"/>
                <a:gd name="T39" fmla="*/ 149 h 212"/>
                <a:gd name="T40" fmla="*/ 160 w 212"/>
                <a:gd name="T41" fmla="*/ 152 h 212"/>
                <a:gd name="T42" fmla="*/ 159 w 212"/>
                <a:gd name="T43" fmla="*/ 154 h 212"/>
                <a:gd name="T44" fmla="*/ 157 w 212"/>
                <a:gd name="T45" fmla="*/ 158 h 212"/>
                <a:gd name="T46" fmla="*/ 155 w 212"/>
                <a:gd name="T47" fmla="*/ 159 h 212"/>
                <a:gd name="T48" fmla="*/ 152 w 212"/>
                <a:gd name="T49" fmla="*/ 161 h 212"/>
                <a:gd name="T50" fmla="*/ 149 w 212"/>
                <a:gd name="T51" fmla="*/ 161 h 212"/>
                <a:gd name="T52" fmla="*/ 147 w 212"/>
                <a:gd name="T53" fmla="*/ 162 h 212"/>
                <a:gd name="T54" fmla="*/ 66 w 212"/>
                <a:gd name="T55" fmla="*/ 162 h 212"/>
                <a:gd name="T56" fmla="*/ 62 w 212"/>
                <a:gd name="T57" fmla="*/ 161 h 212"/>
                <a:gd name="T58" fmla="*/ 60 w 212"/>
                <a:gd name="T59" fmla="*/ 161 h 212"/>
                <a:gd name="T60" fmla="*/ 57 w 212"/>
                <a:gd name="T61" fmla="*/ 159 h 212"/>
                <a:gd name="T62" fmla="*/ 55 w 212"/>
                <a:gd name="T63" fmla="*/ 158 h 212"/>
                <a:gd name="T64" fmla="*/ 54 w 212"/>
                <a:gd name="T65" fmla="*/ 154 h 212"/>
                <a:gd name="T66" fmla="*/ 52 w 212"/>
                <a:gd name="T67" fmla="*/ 152 h 212"/>
                <a:gd name="T68" fmla="*/ 51 w 212"/>
                <a:gd name="T69" fmla="*/ 149 h 212"/>
                <a:gd name="T70" fmla="*/ 51 w 212"/>
                <a:gd name="T71" fmla="*/ 147 h 212"/>
                <a:gd name="T72" fmla="*/ 51 w 212"/>
                <a:gd name="T73" fmla="*/ 65 h 212"/>
                <a:gd name="T74" fmla="*/ 0 w 212"/>
                <a:gd name="T75" fmla="*/ 212 h 212"/>
                <a:gd name="T76" fmla="*/ 212 w 212"/>
                <a:gd name="T77" fmla="*/ 212 h 212"/>
                <a:gd name="T78" fmla="*/ 212 w 212"/>
                <a:gd name="T79" fmla="*/ 0 h 212"/>
                <a:gd name="T80" fmla="*/ 0 w 212"/>
                <a:gd name="T81" fmla="*/ 0 h 212"/>
                <a:gd name="T82" fmla="*/ 0 w 212"/>
                <a:gd name="T8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" h="212">
                  <a:moveTo>
                    <a:pt x="51" y="65"/>
                  </a:moveTo>
                  <a:lnTo>
                    <a:pt x="51" y="62"/>
                  </a:lnTo>
                  <a:lnTo>
                    <a:pt x="52" y="60"/>
                  </a:lnTo>
                  <a:lnTo>
                    <a:pt x="54" y="57"/>
                  </a:lnTo>
                  <a:lnTo>
                    <a:pt x="55" y="55"/>
                  </a:lnTo>
                  <a:lnTo>
                    <a:pt x="57" y="54"/>
                  </a:lnTo>
                  <a:lnTo>
                    <a:pt x="60" y="52"/>
                  </a:lnTo>
                  <a:lnTo>
                    <a:pt x="62" y="52"/>
                  </a:lnTo>
                  <a:lnTo>
                    <a:pt x="66" y="50"/>
                  </a:lnTo>
                  <a:lnTo>
                    <a:pt x="147" y="50"/>
                  </a:lnTo>
                  <a:lnTo>
                    <a:pt x="149" y="52"/>
                  </a:lnTo>
                  <a:lnTo>
                    <a:pt x="152" y="52"/>
                  </a:lnTo>
                  <a:lnTo>
                    <a:pt x="155" y="54"/>
                  </a:lnTo>
                  <a:lnTo>
                    <a:pt x="157" y="55"/>
                  </a:lnTo>
                  <a:lnTo>
                    <a:pt x="159" y="57"/>
                  </a:lnTo>
                  <a:lnTo>
                    <a:pt x="160" y="60"/>
                  </a:lnTo>
                  <a:lnTo>
                    <a:pt x="161" y="62"/>
                  </a:lnTo>
                  <a:lnTo>
                    <a:pt x="162" y="65"/>
                  </a:lnTo>
                  <a:lnTo>
                    <a:pt x="162" y="147"/>
                  </a:lnTo>
                  <a:lnTo>
                    <a:pt x="161" y="149"/>
                  </a:lnTo>
                  <a:lnTo>
                    <a:pt x="160" y="152"/>
                  </a:lnTo>
                  <a:lnTo>
                    <a:pt x="159" y="154"/>
                  </a:lnTo>
                  <a:lnTo>
                    <a:pt x="157" y="158"/>
                  </a:lnTo>
                  <a:lnTo>
                    <a:pt x="155" y="159"/>
                  </a:lnTo>
                  <a:lnTo>
                    <a:pt x="152" y="161"/>
                  </a:lnTo>
                  <a:lnTo>
                    <a:pt x="149" y="161"/>
                  </a:lnTo>
                  <a:lnTo>
                    <a:pt x="147" y="162"/>
                  </a:lnTo>
                  <a:lnTo>
                    <a:pt x="66" y="162"/>
                  </a:lnTo>
                  <a:lnTo>
                    <a:pt x="62" y="161"/>
                  </a:lnTo>
                  <a:lnTo>
                    <a:pt x="60" y="161"/>
                  </a:lnTo>
                  <a:lnTo>
                    <a:pt x="57" y="159"/>
                  </a:lnTo>
                  <a:lnTo>
                    <a:pt x="55" y="158"/>
                  </a:lnTo>
                  <a:lnTo>
                    <a:pt x="54" y="154"/>
                  </a:lnTo>
                  <a:lnTo>
                    <a:pt x="52" y="152"/>
                  </a:lnTo>
                  <a:lnTo>
                    <a:pt x="51" y="149"/>
                  </a:lnTo>
                  <a:lnTo>
                    <a:pt x="51" y="147"/>
                  </a:lnTo>
                  <a:lnTo>
                    <a:pt x="51" y="65"/>
                  </a:lnTo>
                  <a:close/>
                  <a:moveTo>
                    <a:pt x="0" y="212"/>
                  </a:moveTo>
                  <a:lnTo>
                    <a:pt x="212" y="212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4262">
              <a:extLst>
                <a:ext uri="{FF2B5EF4-FFF2-40B4-BE49-F238E27FC236}">
                  <a16:creationId xmlns="" xmlns:a16="http://schemas.microsoft.com/office/drawing/2014/main" id="{79E009BC-5127-43ED-9DCC-2860DD296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6763" y="2576513"/>
              <a:ext cx="158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4263">
              <a:extLst>
                <a:ext uri="{FF2B5EF4-FFF2-40B4-BE49-F238E27FC236}">
                  <a16:creationId xmlns="" xmlns:a16="http://schemas.microsoft.com/office/drawing/2014/main" id="{236AA611-6966-416C-A713-69821B36B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7375" y="2740025"/>
              <a:ext cx="33338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4264">
              <a:extLst>
                <a:ext uri="{FF2B5EF4-FFF2-40B4-BE49-F238E27FC236}">
                  <a16:creationId xmlns="" xmlns:a16="http://schemas.microsoft.com/office/drawing/2014/main" id="{D3A9526F-75BA-4082-845F-DC4E66321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1363" y="2722563"/>
              <a:ext cx="23813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4265">
              <a:extLst>
                <a:ext uri="{FF2B5EF4-FFF2-40B4-BE49-F238E27FC236}">
                  <a16:creationId xmlns="" xmlns:a16="http://schemas.microsoft.com/office/drawing/2014/main" id="{5C44B4AD-6050-4786-8BCB-B57D50EDD8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89913" y="2551113"/>
              <a:ext cx="66675" cy="66675"/>
            </a:xfrm>
            <a:custGeom>
              <a:avLst/>
              <a:gdLst>
                <a:gd name="T0" fmla="*/ 24 w 212"/>
                <a:gd name="T1" fmla="*/ 39 h 212"/>
                <a:gd name="T2" fmla="*/ 25 w 212"/>
                <a:gd name="T3" fmla="*/ 35 h 212"/>
                <a:gd name="T4" fmla="*/ 25 w 212"/>
                <a:gd name="T5" fmla="*/ 33 h 212"/>
                <a:gd name="T6" fmla="*/ 27 w 212"/>
                <a:gd name="T7" fmla="*/ 30 h 212"/>
                <a:gd name="T8" fmla="*/ 28 w 212"/>
                <a:gd name="T9" fmla="*/ 28 h 212"/>
                <a:gd name="T10" fmla="*/ 30 w 212"/>
                <a:gd name="T11" fmla="*/ 26 h 212"/>
                <a:gd name="T12" fmla="*/ 33 w 212"/>
                <a:gd name="T13" fmla="*/ 25 h 212"/>
                <a:gd name="T14" fmla="*/ 35 w 212"/>
                <a:gd name="T15" fmla="*/ 24 h 212"/>
                <a:gd name="T16" fmla="*/ 39 w 212"/>
                <a:gd name="T17" fmla="*/ 24 h 212"/>
                <a:gd name="T18" fmla="*/ 174 w 212"/>
                <a:gd name="T19" fmla="*/ 24 h 212"/>
                <a:gd name="T20" fmla="*/ 177 w 212"/>
                <a:gd name="T21" fmla="*/ 24 h 212"/>
                <a:gd name="T22" fmla="*/ 179 w 212"/>
                <a:gd name="T23" fmla="*/ 25 h 212"/>
                <a:gd name="T24" fmla="*/ 182 w 212"/>
                <a:gd name="T25" fmla="*/ 26 h 212"/>
                <a:gd name="T26" fmla="*/ 184 w 212"/>
                <a:gd name="T27" fmla="*/ 28 h 212"/>
                <a:gd name="T28" fmla="*/ 187 w 212"/>
                <a:gd name="T29" fmla="*/ 30 h 212"/>
                <a:gd name="T30" fmla="*/ 188 w 212"/>
                <a:gd name="T31" fmla="*/ 33 h 212"/>
                <a:gd name="T32" fmla="*/ 189 w 212"/>
                <a:gd name="T33" fmla="*/ 35 h 212"/>
                <a:gd name="T34" fmla="*/ 189 w 212"/>
                <a:gd name="T35" fmla="*/ 39 h 212"/>
                <a:gd name="T36" fmla="*/ 189 w 212"/>
                <a:gd name="T37" fmla="*/ 174 h 212"/>
                <a:gd name="T38" fmla="*/ 189 w 212"/>
                <a:gd name="T39" fmla="*/ 177 h 212"/>
                <a:gd name="T40" fmla="*/ 188 w 212"/>
                <a:gd name="T41" fmla="*/ 179 h 212"/>
                <a:gd name="T42" fmla="*/ 187 w 212"/>
                <a:gd name="T43" fmla="*/ 182 h 212"/>
                <a:gd name="T44" fmla="*/ 184 w 212"/>
                <a:gd name="T45" fmla="*/ 184 h 212"/>
                <a:gd name="T46" fmla="*/ 182 w 212"/>
                <a:gd name="T47" fmla="*/ 186 h 212"/>
                <a:gd name="T48" fmla="*/ 179 w 212"/>
                <a:gd name="T49" fmla="*/ 188 h 212"/>
                <a:gd name="T50" fmla="*/ 177 w 212"/>
                <a:gd name="T51" fmla="*/ 188 h 212"/>
                <a:gd name="T52" fmla="*/ 174 w 212"/>
                <a:gd name="T53" fmla="*/ 189 h 212"/>
                <a:gd name="T54" fmla="*/ 39 w 212"/>
                <a:gd name="T55" fmla="*/ 189 h 212"/>
                <a:gd name="T56" fmla="*/ 35 w 212"/>
                <a:gd name="T57" fmla="*/ 188 h 212"/>
                <a:gd name="T58" fmla="*/ 33 w 212"/>
                <a:gd name="T59" fmla="*/ 188 h 212"/>
                <a:gd name="T60" fmla="*/ 30 w 212"/>
                <a:gd name="T61" fmla="*/ 186 h 212"/>
                <a:gd name="T62" fmla="*/ 28 w 212"/>
                <a:gd name="T63" fmla="*/ 184 h 212"/>
                <a:gd name="T64" fmla="*/ 27 w 212"/>
                <a:gd name="T65" fmla="*/ 182 h 212"/>
                <a:gd name="T66" fmla="*/ 25 w 212"/>
                <a:gd name="T67" fmla="*/ 179 h 212"/>
                <a:gd name="T68" fmla="*/ 24 w 212"/>
                <a:gd name="T69" fmla="*/ 177 h 212"/>
                <a:gd name="T70" fmla="*/ 24 w 212"/>
                <a:gd name="T71" fmla="*/ 174 h 212"/>
                <a:gd name="T72" fmla="*/ 24 w 212"/>
                <a:gd name="T73" fmla="*/ 39 h 212"/>
                <a:gd name="T74" fmla="*/ 0 w 212"/>
                <a:gd name="T75" fmla="*/ 212 h 212"/>
                <a:gd name="T76" fmla="*/ 212 w 212"/>
                <a:gd name="T77" fmla="*/ 212 h 212"/>
                <a:gd name="T78" fmla="*/ 212 w 212"/>
                <a:gd name="T79" fmla="*/ 0 h 212"/>
                <a:gd name="T80" fmla="*/ 0 w 212"/>
                <a:gd name="T81" fmla="*/ 0 h 212"/>
                <a:gd name="T82" fmla="*/ 0 w 212"/>
                <a:gd name="T8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" h="212">
                  <a:moveTo>
                    <a:pt x="24" y="39"/>
                  </a:moveTo>
                  <a:lnTo>
                    <a:pt x="25" y="35"/>
                  </a:lnTo>
                  <a:lnTo>
                    <a:pt x="25" y="33"/>
                  </a:lnTo>
                  <a:lnTo>
                    <a:pt x="27" y="30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3" y="25"/>
                  </a:lnTo>
                  <a:lnTo>
                    <a:pt x="35" y="24"/>
                  </a:lnTo>
                  <a:lnTo>
                    <a:pt x="39" y="24"/>
                  </a:lnTo>
                  <a:lnTo>
                    <a:pt x="174" y="24"/>
                  </a:lnTo>
                  <a:lnTo>
                    <a:pt x="177" y="24"/>
                  </a:lnTo>
                  <a:lnTo>
                    <a:pt x="179" y="25"/>
                  </a:lnTo>
                  <a:lnTo>
                    <a:pt x="182" y="26"/>
                  </a:lnTo>
                  <a:lnTo>
                    <a:pt x="184" y="28"/>
                  </a:lnTo>
                  <a:lnTo>
                    <a:pt x="187" y="30"/>
                  </a:lnTo>
                  <a:lnTo>
                    <a:pt x="188" y="33"/>
                  </a:lnTo>
                  <a:lnTo>
                    <a:pt x="189" y="35"/>
                  </a:lnTo>
                  <a:lnTo>
                    <a:pt x="189" y="39"/>
                  </a:lnTo>
                  <a:lnTo>
                    <a:pt x="189" y="174"/>
                  </a:lnTo>
                  <a:lnTo>
                    <a:pt x="189" y="177"/>
                  </a:lnTo>
                  <a:lnTo>
                    <a:pt x="188" y="179"/>
                  </a:lnTo>
                  <a:lnTo>
                    <a:pt x="187" y="182"/>
                  </a:lnTo>
                  <a:lnTo>
                    <a:pt x="184" y="184"/>
                  </a:lnTo>
                  <a:lnTo>
                    <a:pt x="182" y="186"/>
                  </a:lnTo>
                  <a:lnTo>
                    <a:pt x="179" y="188"/>
                  </a:lnTo>
                  <a:lnTo>
                    <a:pt x="177" y="188"/>
                  </a:lnTo>
                  <a:lnTo>
                    <a:pt x="174" y="189"/>
                  </a:lnTo>
                  <a:lnTo>
                    <a:pt x="39" y="189"/>
                  </a:lnTo>
                  <a:lnTo>
                    <a:pt x="35" y="188"/>
                  </a:lnTo>
                  <a:lnTo>
                    <a:pt x="33" y="188"/>
                  </a:lnTo>
                  <a:lnTo>
                    <a:pt x="30" y="186"/>
                  </a:lnTo>
                  <a:lnTo>
                    <a:pt x="28" y="184"/>
                  </a:lnTo>
                  <a:lnTo>
                    <a:pt x="27" y="182"/>
                  </a:lnTo>
                  <a:lnTo>
                    <a:pt x="25" y="179"/>
                  </a:lnTo>
                  <a:lnTo>
                    <a:pt x="24" y="177"/>
                  </a:lnTo>
                  <a:lnTo>
                    <a:pt x="24" y="174"/>
                  </a:lnTo>
                  <a:lnTo>
                    <a:pt x="24" y="39"/>
                  </a:lnTo>
                  <a:close/>
                  <a:moveTo>
                    <a:pt x="0" y="212"/>
                  </a:moveTo>
                  <a:lnTo>
                    <a:pt x="212" y="212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4266">
              <a:extLst>
                <a:ext uri="{FF2B5EF4-FFF2-40B4-BE49-F238E27FC236}">
                  <a16:creationId xmlns="" xmlns:a16="http://schemas.microsoft.com/office/drawing/2014/main" id="{AB4A0C4E-D13D-480B-A9E3-A2B33185A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7375" y="2568575"/>
              <a:ext cx="33338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4267">
              <a:extLst>
                <a:ext uri="{FF2B5EF4-FFF2-40B4-BE49-F238E27FC236}">
                  <a16:creationId xmlns="" xmlns:a16="http://schemas.microsoft.com/office/drawing/2014/main" id="{B43ED8B3-7239-48E3-A77E-54A39219A8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89913" y="2722563"/>
              <a:ext cx="66675" cy="66675"/>
            </a:xfrm>
            <a:custGeom>
              <a:avLst/>
              <a:gdLst>
                <a:gd name="T0" fmla="*/ 24 w 212"/>
                <a:gd name="T1" fmla="*/ 39 h 213"/>
                <a:gd name="T2" fmla="*/ 25 w 212"/>
                <a:gd name="T3" fmla="*/ 36 h 213"/>
                <a:gd name="T4" fmla="*/ 25 w 212"/>
                <a:gd name="T5" fmla="*/ 32 h 213"/>
                <a:gd name="T6" fmla="*/ 27 w 212"/>
                <a:gd name="T7" fmla="*/ 30 h 213"/>
                <a:gd name="T8" fmla="*/ 28 w 212"/>
                <a:gd name="T9" fmla="*/ 28 h 213"/>
                <a:gd name="T10" fmla="*/ 30 w 212"/>
                <a:gd name="T11" fmla="*/ 26 h 213"/>
                <a:gd name="T12" fmla="*/ 33 w 212"/>
                <a:gd name="T13" fmla="*/ 25 h 213"/>
                <a:gd name="T14" fmla="*/ 35 w 212"/>
                <a:gd name="T15" fmla="*/ 24 h 213"/>
                <a:gd name="T16" fmla="*/ 39 w 212"/>
                <a:gd name="T17" fmla="*/ 24 h 213"/>
                <a:gd name="T18" fmla="*/ 174 w 212"/>
                <a:gd name="T19" fmla="*/ 24 h 213"/>
                <a:gd name="T20" fmla="*/ 177 w 212"/>
                <a:gd name="T21" fmla="*/ 24 h 213"/>
                <a:gd name="T22" fmla="*/ 179 w 212"/>
                <a:gd name="T23" fmla="*/ 25 h 213"/>
                <a:gd name="T24" fmla="*/ 182 w 212"/>
                <a:gd name="T25" fmla="*/ 26 h 213"/>
                <a:gd name="T26" fmla="*/ 184 w 212"/>
                <a:gd name="T27" fmla="*/ 28 h 213"/>
                <a:gd name="T28" fmla="*/ 187 w 212"/>
                <a:gd name="T29" fmla="*/ 30 h 213"/>
                <a:gd name="T30" fmla="*/ 188 w 212"/>
                <a:gd name="T31" fmla="*/ 32 h 213"/>
                <a:gd name="T32" fmla="*/ 189 w 212"/>
                <a:gd name="T33" fmla="*/ 36 h 213"/>
                <a:gd name="T34" fmla="*/ 189 w 212"/>
                <a:gd name="T35" fmla="*/ 39 h 213"/>
                <a:gd name="T36" fmla="*/ 189 w 212"/>
                <a:gd name="T37" fmla="*/ 173 h 213"/>
                <a:gd name="T38" fmla="*/ 189 w 212"/>
                <a:gd name="T39" fmla="*/ 176 h 213"/>
                <a:gd name="T40" fmla="*/ 188 w 212"/>
                <a:gd name="T41" fmla="*/ 179 h 213"/>
                <a:gd name="T42" fmla="*/ 187 w 212"/>
                <a:gd name="T43" fmla="*/ 181 h 213"/>
                <a:gd name="T44" fmla="*/ 184 w 212"/>
                <a:gd name="T45" fmla="*/ 184 h 213"/>
                <a:gd name="T46" fmla="*/ 182 w 212"/>
                <a:gd name="T47" fmla="*/ 186 h 213"/>
                <a:gd name="T48" fmla="*/ 179 w 212"/>
                <a:gd name="T49" fmla="*/ 187 h 213"/>
                <a:gd name="T50" fmla="*/ 177 w 212"/>
                <a:gd name="T51" fmla="*/ 188 h 213"/>
                <a:gd name="T52" fmla="*/ 174 w 212"/>
                <a:gd name="T53" fmla="*/ 189 h 213"/>
                <a:gd name="T54" fmla="*/ 39 w 212"/>
                <a:gd name="T55" fmla="*/ 188 h 213"/>
                <a:gd name="T56" fmla="*/ 35 w 212"/>
                <a:gd name="T57" fmla="*/ 188 h 213"/>
                <a:gd name="T58" fmla="*/ 33 w 212"/>
                <a:gd name="T59" fmla="*/ 187 h 213"/>
                <a:gd name="T60" fmla="*/ 30 w 212"/>
                <a:gd name="T61" fmla="*/ 186 h 213"/>
                <a:gd name="T62" fmla="*/ 28 w 212"/>
                <a:gd name="T63" fmla="*/ 184 h 213"/>
                <a:gd name="T64" fmla="*/ 27 w 212"/>
                <a:gd name="T65" fmla="*/ 181 h 213"/>
                <a:gd name="T66" fmla="*/ 25 w 212"/>
                <a:gd name="T67" fmla="*/ 179 h 213"/>
                <a:gd name="T68" fmla="*/ 24 w 212"/>
                <a:gd name="T69" fmla="*/ 176 h 213"/>
                <a:gd name="T70" fmla="*/ 24 w 212"/>
                <a:gd name="T71" fmla="*/ 173 h 213"/>
                <a:gd name="T72" fmla="*/ 24 w 212"/>
                <a:gd name="T73" fmla="*/ 39 h 213"/>
                <a:gd name="T74" fmla="*/ 0 w 212"/>
                <a:gd name="T75" fmla="*/ 213 h 213"/>
                <a:gd name="T76" fmla="*/ 212 w 212"/>
                <a:gd name="T77" fmla="*/ 213 h 213"/>
                <a:gd name="T78" fmla="*/ 212 w 212"/>
                <a:gd name="T79" fmla="*/ 0 h 213"/>
                <a:gd name="T80" fmla="*/ 0 w 212"/>
                <a:gd name="T81" fmla="*/ 0 h 213"/>
                <a:gd name="T82" fmla="*/ 0 w 212"/>
                <a:gd name="T8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" h="213">
                  <a:moveTo>
                    <a:pt x="24" y="39"/>
                  </a:moveTo>
                  <a:lnTo>
                    <a:pt x="25" y="36"/>
                  </a:lnTo>
                  <a:lnTo>
                    <a:pt x="25" y="32"/>
                  </a:lnTo>
                  <a:lnTo>
                    <a:pt x="27" y="30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3" y="25"/>
                  </a:lnTo>
                  <a:lnTo>
                    <a:pt x="35" y="24"/>
                  </a:lnTo>
                  <a:lnTo>
                    <a:pt x="39" y="24"/>
                  </a:lnTo>
                  <a:lnTo>
                    <a:pt x="174" y="24"/>
                  </a:lnTo>
                  <a:lnTo>
                    <a:pt x="177" y="24"/>
                  </a:lnTo>
                  <a:lnTo>
                    <a:pt x="179" y="25"/>
                  </a:lnTo>
                  <a:lnTo>
                    <a:pt x="182" y="26"/>
                  </a:lnTo>
                  <a:lnTo>
                    <a:pt x="184" y="28"/>
                  </a:lnTo>
                  <a:lnTo>
                    <a:pt x="187" y="30"/>
                  </a:lnTo>
                  <a:lnTo>
                    <a:pt x="188" y="32"/>
                  </a:lnTo>
                  <a:lnTo>
                    <a:pt x="189" y="36"/>
                  </a:lnTo>
                  <a:lnTo>
                    <a:pt x="189" y="39"/>
                  </a:lnTo>
                  <a:lnTo>
                    <a:pt x="189" y="173"/>
                  </a:lnTo>
                  <a:lnTo>
                    <a:pt x="189" y="176"/>
                  </a:lnTo>
                  <a:lnTo>
                    <a:pt x="188" y="179"/>
                  </a:lnTo>
                  <a:lnTo>
                    <a:pt x="187" y="181"/>
                  </a:lnTo>
                  <a:lnTo>
                    <a:pt x="184" y="184"/>
                  </a:lnTo>
                  <a:lnTo>
                    <a:pt x="182" y="186"/>
                  </a:lnTo>
                  <a:lnTo>
                    <a:pt x="179" y="187"/>
                  </a:lnTo>
                  <a:lnTo>
                    <a:pt x="177" y="188"/>
                  </a:lnTo>
                  <a:lnTo>
                    <a:pt x="174" y="189"/>
                  </a:lnTo>
                  <a:lnTo>
                    <a:pt x="39" y="188"/>
                  </a:lnTo>
                  <a:lnTo>
                    <a:pt x="35" y="188"/>
                  </a:lnTo>
                  <a:lnTo>
                    <a:pt x="33" y="187"/>
                  </a:lnTo>
                  <a:lnTo>
                    <a:pt x="30" y="186"/>
                  </a:lnTo>
                  <a:lnTo>
                    <a:pt x="28" y="184"/>
                  </a:lnTo>
                  <a:lnTo>
                    <a:pt x="27" y="181"/>
                  </a:lnTo>
                  <a:lnTo>
                    <a:pt x="25" y="179"/>
                  </a:lnTo>
                  <a:lnTo>
                    <a:pt x="24" y="176"/>
                  </a:lnTo>
                  <a:lnTo>
                    <a:pt x="24" y="173"/>
                  </a:lnTo>
                  <a:lnTo>
                    <a:pt x="24" y="39"/>
                  </a:lnTo>
                  <a:close/>
                  <a:moveTo>
                    <a:pt x="0" y="213"/>
                  </a:moveTo>
                  <a:lnTo>
                    <a:pt x="212" y="213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2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4268">
              <a:extLst>
                <a:ext uri="{FF2B5EF4-FFF2-40B4-BE49-F238E27FC236}">
                  <a16:creationId xmlns="" xmlns:a16="http://schemas.microsoft.com/office/drawing/2014/main" id="{23579366-6337-4F08-9A1D-D092D87EB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6100" y="2527300"/>
              <a:ext cx="285750" cy="285750"/>
            </a:xfrm>
            <a:custGeom>
              <a:avLst/>
              <a:gdLst>
                <a:gd name="T0" fmla="*/ 585 w 901"/>
                <a:gd name="T1" fmla="*/ 309 h 902"/>
                <a:gd name="T2" fmla="*/ 852 w 901"/>
                <a:gd name="T3" fmla="*/ 49 h 902"/>
                <a:gd name="T4" fmla="*/ 790 w 901"/>
                <a:gd name="T5" fmla="*/ 551 h 902"/>
                <a:gd name="T6" fmla="*/ 788 w 901"/>
                <a:gd name="T7" fmla="*/ 342 h 902"/>
                <a:gd name="T8" fmla="*/ 847 w 901"/>
                <a:gd name="T9" fmla="*/ 370 h 902"/>
                <a:gd name="T10" fmla="*/ 829 w 901"/>
                <a:gd name="T11" fmla="*/ 714 h 902"/>
                <a:gd name="T12" fmla="*/ 464 w 901"/>
                <a:gd name="T13" fmla="*/ 857 h 902"/>
                <a:gd name="T14" fmla="*/ 746 w 901"/>
                <a:gd name="T15" fmla="*/ 827 h 902"/>
                <a:gd name="T16" fmla="*/ 855 w 901"/>
                <a:gd name="T17" fmla="*/ 593 h 902"/>
                <a:gd name="T18" fmla="*/ 364 w 901"/>
                <a:gd name="T19" fmla="*/ 625 h 902"/>
                <a:gd name="T20" fmla="*/ 482 w 901"/>
                <a:gd name="T21" fmla="*/ 790 h 902"/>
                <a:gd name="T22" fmla="*/ 341 w 901"/>
                <a:gd name="T23" fmla="*/ 787 h 902"/>
                <a:gd name="T24" fmla="*/ 46 w 901"/>
                <a:gd name="T25" fmla="*/ 309 h 902"/>
                <a:gd name="T26" fmla="*/ 313 w 901"/>
                <a:gd name="T27" fmla="*/ 49 h 902"/>
                <a:gd name="T28" fmla="*/ 297 w 901"/>
                <a:gd name="T29" fmla="*/ 447 h 902"/>
                <a:gd name="T30" fmla="*/ 45 w 901"/>
                <a:gd name="T31" fmla="*/ 356 h 902"/>
                <a:gd name="T32" fmla="*/ 317 w 901"/>
                <a:gd name="T33" fmla="*/ 353 h 902"/>
                <a:gd name="T34" fmla="*/ 49 w 901"/>
                <a:gd name="T35" fmla="*/ 852 h 902"/>
                <a:gd name="T36" fmla="*/ 309 w 901"/>
                <a:gd name="T37" fmla="*/ 585 h 902"/>
                <a:gd name="T38" fmla="*/ 313 w 901"/>
                <a:gd name="T39" fmla="*/ 545 h 902"/>
                <a:gd name="T40" fmla="*/ 215 w 901"/>
                <a:gd name="T41" fmla="*/ 548 h 902"/>
                <a:gd name="T42" fmla="*/ 117 w 901"/>
                <a:gd name="T43" fmla="*/ 478 h 902"/>
                <a:gd name="T44" fmla="*/ 238 w 901"/>
                <a:gd name="T45" fmla="*/ 456 h 902"/>
                <a:gd name="T46" fmla="*/ 46 w 901"/>
                <a:gd name="T47" fmla="*/ 428 h 902"/>
                <a:gd name="T48" fmla="*/ 128 w 901"/>
                <a:gd name="T49" fmla="*/ 530 h 902"/>
                <a:gd name="T50" fmla="*/ 128 w 901"/>
                <a:gd name="T51" fmla="*/ 560 h 902"/>
                <a:gd name="T52" fmla="*/ 348 w 901"/>
                <a:gd name="T53" fmla="*/ 421 h 902"/>
                <a:gd name="T54" fmla="*/ 493 w 901"/>
                <a:gd name="T55" fmla="*/ 533 h 902"/>
                <a:gd name="T56" fmla="*/ 351 w 901"/>
                <a:gd name="T57" fmla="*/ 559 h 902"/>
                <a:gd name="T58" fmla="*/ 356 w 901"/>
                <a:gd name="T59" fmla="*/ 181 h 902"/>
                <a:gd name="T60" fmla="*/ 359 w 901"/>
                <a:gd name="T61" fmla="*/ 312 h 902"/>
                <a:gd name="T62" fmla="*/ 348 w 901"/>
                <a:gd name="T63" fmla="*/ 47 h 902"/>
                <a:gd name="T64" fmla="*/ 442 w 901"/>
                <a:gd name="T65" fmla="*/ 129 h 902"/>
                <a:gd name="T66" fmla="*/ 351 w 901"/>
                <a:gd name="T67" fmla="*/ 154 h 902"/>
                <a:gd name="T68" fmla="*/ 550 w 901"/>
                <a:gd name="T69" fmla="*/ 57 h 902"/>
                <a:gd name="T70" fmla="*/ 420 w 901"/>
                <a:gd name="T71" fmla="*/ 65 h 902"/>
                <a:gd name="T72" fmla="*/ 557 w 901"/>
                <a:gd name="T73" fmla="*/ 442 h 902"/>
                <a:gd name="T74" fmla="*/ 532 w 901"/>
                <a:gd name="T75" fmla="*/ 351 h 902"/>
                <a:gd name="T76" fmla="*/ 737 w 901"/>
                <a:gd name="T77" fmla="*/ 359 h 902"/>
                <a:gd name="T78" fmla="*/ 731 w 901"/>
                <a:gd name="T79" fmla="*/ 419 h 902"/>
                <a:gd name="T80" fmla="*/ 740 w 901"/>
                <a:gd name="T81" fmla="*/ 549 h 902"/>
                <a:gd name="T82" fmla="*/ 589 w 901"/>
                <a:gd name="T83" fmla="*/ 717 h 902"/>
                <a:gd name="T84" fmla="*/ 713 w 901"/>
                <a:gd name="T85" fmla="*/ 585 h 902"/>
                <a:gd name="T86" fmla="*/ 530 w 901"/>
                <a:gd name="T87" fmla="*/ 688 h 902"/>
                <a:gd name="T88" fmla="*/ 560 w 901"/>
                <a:gd name="T89" fmla="*/ 688 h 902"/>
                <a:gd name="T90" fmla="*/ 712 w 901"/>
                <a:gd name="T91" fmla="*/ 801 h 902"/>
                <a:gd name="T92" fmla="*/ 662 w 901"/>
                <a:gd name="T93" fmla="*/ 533 h 902"/>
                <a:gd name="T94" fmla="*/ 547 w 901"/>
                <a:gd name="T95" fmla="*/ 559 h 902"/>
                <a:gd name="T96" fmla="*/ 584 w 901"/>
                <a:gd name="T97" fmla="*/ 467 h 902"/>
                <a:gd name="T98" fmla="*/ 614 w 901"/>
                <a:gd name="T99" fmla="*/ 467 h 902"/>
                <a:gd name="T100" fmla="*/ 545 w 901"/>
                <a:gd name="T101" fmla="*/ 611 h 902"/>
                <a:gd name="T102" fmla="*/ 456 w 901"/>
                <a:gd name="T103" fmla="*/ 718 h 902"/>
                <a:gd name="T104" fmla="*/ 366 w 901"/>
                <a:gd name="T105" fmla="*/ 371 h 902"/>
                <a:gd name="T106" fmla="*/ 366 w 901"/>
                <a:gd name="T107" fmla="*/ 341 h 902"/>
                <a:gd name="T108" fmla="*/ 488 w 901"/>
                <a:gd name="T109" fmla="*/ 371 h 902"/>
                <a:gd name="T110" fmla="*/ 495 w 901"/>
                <a:gd name="T111" fmla="*/ 448 h 902"/>
                <a:gd name="T112" fmla="*/ 404 w 901"/>
                <a:gd name="T113" fmla="*/ 429 h 902"/>
                <a:gd name="T114" fmla="*/ 467 w 901"/>
                <a:gd name="T115" fmla="*/ 291 h 902"/>
                <a:gd name="T116" fmla="*/ 464 w 901"/>
                <a:gd name="T117" fmla="*/ 181 h 902"/>
                <a:gd name="T118" fmla="*/ 535 w 901"/>
                <a:gd name="T119" fmla="*/ 117 h 902"/>
                <a:gd name="T120" fmla="*/ 9 w 901"/>
                <a:gd name="T121" fmla="*/ 1 h 902"/>
                <a:gd name="T122" fmla="*/ 886 w 901"/>
                <a:gd name="T123" fmla="*/ 902 h 902"/>
                <a:gd name="T124" fmla="*/ 890 w 901"/>
                <a:gd name="T125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1" h="902">
                  <a:moveTo>
                    <a:pt x="856" y="302"/>
                  </a:moveTo>
                  <a:lnTo>
                    <a:pt x="856" y="306"/>
                  </a:lnTo>
                  <a:lnTo>
                    <a:pt x="855" y="309"/>
                  </a:lnTo>
                  <a:lnTo>
                    <a:pt x="854" y="311"/>
                  </a:lnTo>
                  <a:lnTo>
                    <a:pt x="852" y="313"/>
                  </a:lnTo>
                  <a:lnTo>
                    <a:pt x="850" y="315"/>
                  </a:lnTo>
                  <a:lnTo>
                    <a:pt x="847" y="316"/>
                  </a:lnTo>
                  <a:lnTo>
                    <a:pt x="845" y="317"/>
                  </a:lnTo>
                  <a:lnTo>
                    <a:pt x="841" y="317"/>
                  </a:lnTo>
                  <a:lnTo>
                    <a:pt x="599" y="317"/>
                  </a:lnTo>
                  <a:lnTo>
                    <a:pt x="596" y="317"/>
                  </a:lnTo>
                  <a:lnTo>
                    <a:pt x="593" y="316"/>
                  </a:lnTo>
                  <a:lnTo>
                    <a:pt x="591" y="315"/>
                  </a:lnTo>
                  <a:lnTo>
                    <a:pt x="589" y="313"/>
                  </a:lnTo>
                  <a:lnTo>
                    <a:pt x="586" y="311"/>
                  </a:lnTo>
                  <a:lnTo>
                    <a:pt x="585" y="309"/>
                  </a:lnTo>
                  <a:lnTo>
                    <a:pt x="584" y="306"/>
                  </a:lnTo>
                  <a:lnTo>
                    <a:pt x="584" y="302"/>
                  </a:lnTo>
                  <a:lnTo>
                    <a:pt x="584" y="60"/>
                  </a:lnTo>
                  <a:lnTo>
                    <a:pt x="584" y="57"/>
                  </a:lnTo>
                  <a:lnTo>
                    <a:pt x="585" y="54"/>
                  </a:lnTo>
                  <a:lnTo>
                    <a:pt x="586" y="51"/>
                  </a:lnTo>
                  <a:lnTo>
                    <a:pt x="589" y="49"/>
                  </a:lnTo>
                  <a:lnTo>
                    <a:pt x="591" y="47"/>
                  </a:lnTo>
                  <a:lnTo>
                    <a:pt x="593" y="46"/>
                  </a:lnTo>
                  <a:lnTo>
                    <a:pt x="596" y="45"/>
                  </a:lnTo>
                  <a:lnTo>
                    <a:pt x="599" y="45"/>
                  </a:lnTo>
                  <a:lnTo>
                    <a:pt x="841" y="45"/>
                  </a:lnTo>
                  <a:lnTo>
                    <a:pt x="845" y="45"/>
                  </a:lnTo>
                  <a:lnTo>
                    <a:pt x="847" y="46"/>
                  </a:lnTo>
                  <a:lnTo>
                    <a:pt x="850" y="47"/>
                  </a:lnTo>
                  <a:lnTo>
                    <a:pt x="852" y="49"/>
                  </a:lnTo>
                  <a:lnTo>
                    <a:pt x="854" y="51"/>
                  </a:lnTo>
                  <a:lnTo>
                    <a:pt x="855" y="54"/>
                  </a:lnTo>
                  <a:lnTo>
                    <a:pt x="856" y="57"/>
                  </a:lnTo>
                  <a:lnTo>
                    <a:pt x="856" y="60"/>
                  </a:lnTo>
                  <a:lnTo>
                    <a:pt x="856" y="302"/>
                  </a:lnTo>
                  <a:close/>
                  <a:moveTo>
                    <a:pt x="841" y="371"/>
                  </a:moveTo>
                  <a:lnTo>
                    <a:pt x="805" y="371"/>
                  </a:lnTo>
                  <a:lnTo>
                    <a:pt x="805" y="536"/>
                  </a:lnTo>
                  <a:lnTo>
                    <a:pt x="805" y="538"/>
                  </a:lnTo>
                  <a:lnTo>
                    <a:pt x="804" y="541"/>
                  </a:lnTo>
                  <a:lnTo>
                    <a:pt x="803" y="544"/>
                  </a:lnTo>
                  <a:lnTo>
                    <a:pt x="801" y="546"/>
                  </a:lnTo>
                  <a:lnTo>
                    <a:pt x="799" y="548"/>
                  </a:lnTo>
                  <a:lnTo>
                    <a:pt x="796" y="549"/>
                  </a:lnTo>
                  <a:lnTo>
                    <a:pt x="793" y="550"/>
                  </a:lnTo>
                  <a:lnTo>
                    <a:pt x="790" y="551"/>
                  </a:lnTo>
                  <a:lnTo>
                    <a:pt x="788" y="550"/>
                  </a:lnTo>
                  <a:lnTo>
                    <a:pt x="785" y="549"/>
                  </a:lnTo>
                  <a:lnTo>
                    <a:pt x="783" y="548"/>
                  </a:lnTo>
                  <a:lnTo>
                    <a:pt x="780" y="546"/>
                  </a:lnTo>
                  <a:lnTo>
                    <a:pt x="778" y="544"/>
                  </a:lnTo>
                  <a:lnTo>
                    <a:pt x="776" y="541"/>
                  </a:lnTo>
                  <a:lnTo>
                    <a:pt x="776" y="538"/>
                  </a:lnTo>
                  <a:lnTo>
                    <a:pt x="775" y="536"/>
                  </a:lnTo>
                  <a:lnTo>
                    <a:pt x="775" y="356"/>
                  </a:lnTo>
                  <a:lnTo>
                    <a:pt x="776" y="353"/>
                  </a:lnTo>
                  <a:lnTo>
                    <a:pt x="776" y="351"/>
                  </a:lnTo>
                  <a:lnTo>
                    <a:pt x="778" y="347"/>
                  </a:lnTo>
                  <a:lnTo>
                    <a:pt x="780" y="345"/>
                  </a:lnTo>
                  <a:lnTo>
                    <a:pt x="783" y="344"/>
                  </a:lnTo>
                  <a:lnTo>
                    <a:pt x="785" y="342"/>
                  </a:lnTo>
                  <a:lnTo>
                    <a:pt x="788" y="342"/>
                  </a:lnTo>
                  <a:lnTo>
                    <a:pt x="790" y="341"/>
                  </a:lnTo>
                  <a:lnTo>
                    <a:pt x="841" y="341"/>
                  </a:lnTo>
                  <a:lnTo>
                    <a:pt x="845" y="342"/>
                  </a:lnTo>
                  <a:lnTo>
                    <a:pt x="847" y="342"/>
                  </a:lnTo>
                  <a:lnTo>
                    <a:pt x="850" y="344"/>
                  </a:lnTo>
                  <a:lnTo>
                    <a:pt x="852" y="345"/>
                  </a:lnTo>
                  <a:lnTo>
                    <a:pt x="854" y="347"/>
                  </a:lnTo>
                  <a:lnTo>
                    <a:pt x="855" y="351"/>
                  </a:lnTo>
                  <a:lnTo>
                    <a:pt x="856" y="353"/>
                  </a:lnTo>
                  <a:lnTo>
                    <a:pt x="856" y="356"/>
                  </a:lnTo>
                  <a:lnTo>
                    <a:pt x="856" y="359"/>
                  </a:lnTo>
                  <a:lnTo>
                    <a:pt x="855" y="362"/>
                  </a:lnTo>
                  <a:lnTo>
                    <a:pt x="854" y="365"/>
                  </a:lnTo>
                  <a:lnTo>
                    <a:pt x="852" y="367"/>
                  </a:lnTo>
                  <a:lnTo>
                    <a:pt x="850" y="369"/>
                  </a:lnTo>
                  <a:lnTo>
                    <a:pt x="847" y="370"/>
                  </a:lnTo>
                  <a:lnTo>
                    <a:pt x="845" y="371"/>
                  </a:lnTo>
                  <a:lnTo>
                    <a:pt x="841" y="371"/>
                  </a:lnTo>
                  <a:close/>
                  <a:moveTo>
                    <a:pt x="856" y="705"/>
                  </a:moveTo>
                  <a:lnTo>
                    <a:pt x="856" y="709"/>
                  </a:lnTo>
                  <a:lnTo>
                    <a:pt x="855" y="712"/>
                  </a:lnTo>
                  <a:lnTo>
                    <a:pt x="854" y="714"/>
                  </a:lnTo>
                  <a:lnTo>
                    <a:pt x="852" y="716"/>
                  </a:lnTo>
                  <a:lnTo>
                    <a:pt x="850" y="718"/>
                  </a:lnTo>
                  <a:lnTo>
                    <a:pt x="847" y="719"/>
                  </a:lnTo>
                  <a:lnTo>
                    <a:pt x="845" y="720"/>
                  </a:lnTo>
                  <a:lnTo>
                    <a:pt x="841" y="720"/>
                  </a:lnTo>
                  <a:lnTo>
                    <a:pt x="838" y="720"/>
                  </a:lnTo>
                  <a:lnTo>
                    <a:pt x="835" y="719"/>
                  </a:lnTo>
                  <a:lnTo>
                    <a:pt x="833" y="718"/>
                  </a:lnTo>
                  <a:lnTo>
                    <a:pt x="831" y="716"/>
                  </a:lnTo>
                  <a:lnTo>
                    <a:pt x="829" y="714"/>
                  </a:lnTo>
                  <a:lnTo>
                    <a:pt x="828" y="712"/>
                  </a:lnTo>
                  <a:lnTo>
                    <a:pt x="826" y="709"/>
                  </a:lnTo>
                  <a:lnTo>
                    <a:pt x="826" y="705"/>
                  </a:lnTo>
                  <a:lnTo>
                    <a:pt x="826" y="614"/>
                  </a:lnTo>
                  <a:lnTo>
                    <a:pt x="776" y="614"/>
                  </a:lnTo>
                  <a:lnTo>
                    <a:pt x="776" y="842"/>
                  </a:lnTo>
                  <a:lnTo>
                    <a:pt x="775" y="845"/>
                  </a:lnTo>
                  <a:lnTo>
                    <a:pt x="774" y="847"/>
                  </a:lnTo>
                  <a:lnTo>
                    <a:pt x="773" y="850"/>
                  </a:lnTo>
                  <a:lnTo>
                    <a:pt x="771" y="852"/>
                  </a:lnTo>
                  <a:lnTo>
                    <a:pt x="769" y="853"/>
                  </a:lnTo>
                  <a:lnTo>
                    <a:pt x="766" y="855"/>
                  </a:lnTo>
                  <a:lnTo>
                    <a:pt x="763" y="857"/>
                  </a:lnTo>
                  <a:lnTo>
                    <a:pt x="761" y="857"/>
                  </a:lnTo>
                  <a:lnTo>
                    <a:pt x="467" y="857"/>
                  </a:lnTo>
                  <a:lnTo>
                    <a:pt x="464" y="857"/>
                  </a:lnTo>
                  <a:lnTo>
                    <a:pt x="462" y="855"/>
                  </a:lnTo>
                  <a:lnTo>
                    <a:pt x="459" y="853"/>
                  </a:lnTo>
                  <a:lnTo>
                    <a:pt x="457" y="852"/>
                  </a:lnTo>
                  <a:lnTo>
                    <a:pt x="456" y="850"/>
                  </a:lnTo>
                  <a:lnTo>
                    <a:pt x="453" y="847"/>
                  </a:lnTo>
                  <a:lnTo>
                    <a:pt x="453" y="845"/>
                  </a:lnTo>
                  <a:lnTo>
                    <a:pt x="452" y="842"/>
                  </a:lnTo>
                  <a:lnTo>
                    <a:pt x="453" y="838"/>
                  </a:lnTo>
                  <a:lnTo>
                    <a:pt x="453" y="835"/>
                  </a:lnTo>
                  <a:lnTo>
                    <a:pt x="456" y="833"/>
                  </a:lnTo>
                  <a:lnTo>
                    <a:pt x="457" y="831"/>
                  </a:lnTo>
                  <a:lnTo>
                    <a:pt x="459" y="829"/>
                  </a:lnTo>
                  <a:lnTo>
                    <a:pt x="462" y="828"/>
                  </a:lnTo>
                  <a:lnTo>
                    <a:pt x="464" y="827"/>
                  </a:lnTo>
                  <a:lnTo>
                    <a:pt x="467" y="827"/>
                  </a:lnTo>
                  <a:lnTo>
                    <a:pt x="746" y="827"/>
                  </a:lnTo>
                  <a:lnTo>
                    <a:pt x="746" y="599"/>
                  </a:lnTo>
                  <a:lnTo>
                    <a:pt x="746" y="596"/>
                  </a:lnTo>
                  <a:lnTo>
                    <a:pt x="747" y="593"/>
                  </a:lnTo>
                  <a:lnTo>
                    <a:pt x="748" y="591"/>
                  </a:lnTo>
                  <a:lnTo>
                    <a:pt x="750" y="589"/>
                  </a:lnTo>
                  <a:lnTo>
                    <a:pt x="753" y="586"/>
                  </a:lnTo>
                  <a:lnTo>
                    <a:pt x="755" y="585"/>
                  </a:lnTo>
                  <a:lnTo>
                    <a:pt x="758" y="584"/>
                  </a:lnTo>
                  <a:lnTo>
                    <a:pt x="761" y="584"/>
                  </a:lnTo>
                  <a:lnTo>
                    <a:pt x="841" y="584"/>
                  </a:lnTo>
                  <a:lnTo>
                    <a:pt x="845" y="584"/>
                  </a:lnTo>
                  <a:lnTo>
                    <a:pt x="847" y="585"/>
                  </a:lnTo>
                  <a:lnTo>
                    <a:pt x="850" y="586"/>
                  </a:lnTo>
                  <a:lnTo>
                    <a:pt x="852" y="589"/>
                  </a:lnTo>
                  <a:lnTo>
                    <a:pt x="854" y="591"/>
                  </a:lnTo>
                  <a:lnTo>
                    <a:pt x="855" y="593"/>
                  </a:lnTo>
                  <a:lnTo>
                    <a:pt x="856" y="596"/>
                  </a:lnTo>
                  <a:lnTo>
                    <a:pt x="856" y="599"/>
                  </a:lnTo>
                  <a:lnTo>
                    <a:pt x="856" y="705"/>
                  </a:lnTo>
                  <a:close/>
                  <a:moveTo>
                    <a:pt x="341" y="787"/>
                  </a:moveTo>
                  <a:lnTo>
                    <a:pt x="341" y="638"/>
                  </a:lnTo>
                  <a:lnTo>
                    <a:pt x="342" y="635"/>
                  </a:lnTo>
                  <a:lnTo>
                    <a:pt x="343" y="631"/>
                  </a:lnTo>
                  <a:lnTo>
                    <a:pt x="344" y="629"/>
                  </a:lnTo>
                  <a:lnTo>
                    <a:pt x="346" y="627"/>
                  </a:lnTo>
                  <a:lnTo>
                    <a:pt x="348" y="625"/>
                  </a:lnTo>
                  <a:lnTo>
                    <a:pt x="351" y="624"/>
                  </a:lnTo>
                  <a:lnTo>
                    <a:pt x="354" y="623"/>
                  </a:lnTo>
                  <a:lnTo>
                    <a:pt x="356" y="623"/>
                  </a:lnTo>
                  <a:lnTo>
                    <a:pt x="359" y="623"/>
                  </a:lnTo>
                  <a:lnTo>
                    <a:pt x="362" y="624"/>
                  </a:lnTo>
                  <a:lnTo>
                    <a:pt x="364" y="625"/>
                  </a:lnTo>
                  <a:lnTo>
                    <a:pt x="367" y="627"/>
                  </a:lnTo>
                  <a:lnTo>
                    <a:pt x="369" y="629"/>
                  </a:lnTo>
                  <a:lnTo>
                    <a:pt x="370" y="631"/>
                  </a:lnTo>
                  <a:lnTo>
                    <a:pt x="371" y="635"/>
                  </a:lnTo>
                  <a:lnTo>
                    <a:pt x="371" y="638"/>
                  </a:lnTo>
                  <a:lnTo>
                    <a:pt x="371" y="772"/>
                  </a:lnTo>
                  <a:lnTo>
                    <a:pt x="467" y="772"/>
                  </a:lnTo>
                  <a:lnTo>
                    <a:pt x="471" y="773"/>
                  </a:lnTo>
                  <a:lnTo>
                    <a:pt x="474" y="774"/>
                  </a:lnTo>
                  <a:lnTo>
                    <a:pt x="476" y="775"/>
                  </a:lnTo>
                  <a:lnTo>
                    <a:pt x="478" y="777"/>
                  </a:lnTo>
                  <a:lnTo>
                    <a:pt x="480" y="779"/>
                  </a:lnTo>
                  <a:lnTo>
                    <a:pt x="481" y="782"/>
                  </a:lnTo>
                  <a:lnTo>
                    <a:pt x="482" y="785"/>
                  </a:lnTo>
                  <a:lnTo>
                    <a:pt x="482" y="787"/>
                  </a:lnTo>
                  <a:lnTo>
                    <a:pt x="482" y="790"/>
                  </a:lnTo>
                  <a:lnTo>
                    <a:pt x="481" y="793"/>
                  </a:lnTo>
                  <a:lnTo>
                    <a:pt x="480" y="795"/>
                  </a:lnTo>
                  <a:lnTo>
                    <a:pt x="478" y="798"/>
                  </a:lnTo>
                  <a:lnTo>
                    <a:pt x="476" y="800"/>
                  </a:lnTo>
                  <a:lnTo>
                    <a:pt x="474" y="801"/>
                  </a:lnTo>
                  <a:lnTo>
                    <a:pt x="471" y="802"/>
                  </a:lnTo>
                  <a:lnTo>
                    <a:pt x="467" y="803"/>
                  </a:lnTo>
                  <a:lnTo>
                    <a:pt x="356" y="802"/>
                  </a:lnTo>
                  <a:lnTo>
                    <a:pt x="354" y="802"/>
                  </a:lnTo>
                  <a:lnTo>
                    <a:pt x="351" y="801"/>
                  </a:lnTo>
                  <a:lnTo>
                    <a:pt x="348" y="800"/>
                  </a:lnTo>
                  <a:lnTo>
                    <a:pt x="346" y="798"/>
                  </a:lnTo>
                  <a:lnTo>
                    <a:pt x="344" y="795"/>
                  </a:lnTo>
                  <a:lnTo>
                    <a:pt x="343" y="793"/>
                  </a:lnTo>
                  <a:lnTo>
                    <a:pt x="342" y="790"/>
                  </a:lnTo>
                  <a:lnTo>
                    <a:pt x="341" y="787"/>
                  </a:lnTo>
                  <a:close/>
                  <a:moveTo>
                    <a:pt x="317" y="302"/>
                  </a:moveTo>
                  <a:lnTo>
                    <a:pt x="317" y="306"/>
                  </a:lnTo>
                  <a:lnTo>
                    <a:pt x="316" y="309"/>
                  </a:lnTo>
                  <a:lnTo>
                    <a:pt x="315" y="311"/>
                  </a:lnTo>
                  <a:lnTo>
                    <a:pt x="313" y="313"/>
                  </a:lnTo>
                  <a:lnTo>
                    <a:pt x="311" y="315"/>
                  </a:lnTo>
                  <a:lnTo>
                    <a:pt x="309" y="316"/>
                  </a:lnTo>
                  <a:lnTo>
                    <a:pt x="306" y="317"/>
                  </a:lnTo>
                  <a:lnTo>
                    <a:pt x="302" y="317"/>
                  </a:lnTo>
                  <a:lnTo>
                    <a:pt x="60" y="317"/>
                  </a:lnTo>
                  <a:lnTo>
                    <a:pt x="57" y="317"/>
                  </a:lnTo>
                  <a:lnTo>
                    <a:pt x="54" y="316"/>
                  </a:lnTo>
                  <a:lnTo>
                    <a:pt x="51" y="315"/>
                  </a:lnTo>
                  <a:lnTo>
                    <a:pt x="49" y="313"/>
                  </a:lnTo>
                  <a:lnTo>
                    <a:pt x="47" y="311"/>
                  </a:lnTo>
                  <a:lnTo>
                    <a:pt x="46" y="309"/>
                  </a:lnTo>
                  <a:lnTo>
                    <a:pt x="45" y="306"/>
                  </a:lnTo>
                  <a:lnTo>
                    <a:pt x="45" y="302"/>
                  </a:lnTo>
                  <a:lnTo>
                    <a:pt x="45" y="60"/>
                  </a:lnTo>
                  <a:lnTo>
                    <a:pt x="45" y="57"/>
                  </a:lnTo>
                  <a:lnTo>
                    <a:pt x="46" y="54"/>
                  </a:lnTo>
                  <a:lnTo>
                    <a:pt x="47" y="51"/>
                  </a:lnTo>
                  <a:lnTo>
                    <a:pt x="49" y="49"/>
                  </a:lnTo>
                  <a:lnTo>
                    <a:pt x="51" y="47"/>
                  </a:lnTo>
                  <a:lnTo>
                    <a:pt x="54" y="46"/>
                  </a:lnTo>
                  <a:lnTo>
                    <a:pt x="57" y="45"/>
                  </a:lnTo>
                  <a:lnTo>
                    <a:pt x="60" y="45"/>
                  </a:lnTo>
                  <a:lnTo>
                    <a:pt x="302" y="45"/>
                  </a:lnTo>
                  <a:lnTo>
                    <a:pt x="306" y="45"/>
                  </a:lnTo>
                  <a:lnTo>
                    <a:pt x="309" y="46"/>
                  </a:lnTo>
                  <a:lnTo>
                    <a:pt x="311" y="47"/>
                  </a:lnTo>
                  <a:lnTo>
                    <a:pt x="313" y="49"/>
                  </a:lnTo>
                  <a:lnTo>
                    <a:pt x="315" y="51"/>
                  </a:lnTo>
                  <a:lnTo>
                    <a:pt x="316" y="54"/>
                  </a:lnTo>
                  <a:lnTo>
                    <a:pt x="317" y="57"/>
                  </a:lnTo>
                  <a:lnTo>
                    <a:pt x="317" y="60"/>
                  </a:lnTo>
                  <a:lnTo>
                    <a:pt x="317" y="302"/>
                  </a:lnTo>
                  <a:close/>
                  <a:moveTo>
                    <a:pt x="317" y="433"/>
                  </a:moveTo>
                  <a:lnTo>
                    <a:pt x="317" y="436"/>
                  </a:lnTo>
                  <a:lnTo>
                    <a:pt x="316" y="440"/>
                  </a:lnTo>
                  <a:lnTo>
                    <a:pt x="315" y="442"/>
                  </a:lnTo>
                  <a:lnTo>
                    <a:pt x="313" y="444"/>
                  </a:lnTo>
                  <a:lnTo>
                    <a:pt x="311" y="446"/>
                  </a:lnTo>
                  <a:lnTo>
                    <a:pt x="309" y="447"/>
                  </a:lnTo>
                  <a:lnTo>
                    <a:pt x="306" y="448"/>
                  </a:lnTo>
                  <a:lnTo>
                    <a:pt x="302" y="449"/>
                  </a:lnTo>
                  <a:lnTo>
                    <a:pt x="299" y="448"/>
                  </a:lnTo>
                  <a:lnTo>
                    <a:pt x="297" y="447"/>
                  </a:lnTo>
                  <a:lnTo>
                    <a:pt x="294" y="446"/>
                  </a:lnTo>
                  <a:lnTo>
                    <a:pt x="292" y="444"/>
                  </a:lnTo>
                  <a:lnTo>
                    <a:pt x="291" y="442"/>
                  </a:lnTo>
                  <a:lnTo>
                    <a:pt x="288" y="440"/>
                  </a:lnTo>
                  <a:lnTo>
                    <a:pt x="287" y="436"/>
                  </a:lnTo>
                  <a:lnTo>
                    <a:pt x="287" y="433"/>
                  </a:lnTo>
                  <a:lnTo>
                    <a:pt x="287" y="371"/>
                  </a:lnTo>
                  <a:lnTo>
                    <a:pt x="60" y="371"/>
                  </a:lnTo>
                  <a:lnTo>
                    <a:pt x="57" y="371"/>
                  </a:lnTo>
                  <a:lnTo>
                    <a:pt x="54" y="370"/>
                  </a:lnTo>
                  <a:lnTo>
                    <a:pt x="51" y="369"/>
                  </a:lnTo>
                  <a:lnTo>
                    <a:pt x="49" y="367"/>
                  </a:lnTo>
                  <a:lnTo>
                    <a:pt x="47" y="365"/>
                  </a:lnTo>
                  <a:lnTo>
                    <a:pt x="46" y="362"/>
                  </a:lnTo>
                  <a:lnTo>
                    <a:pt x="45" y="359"/>
                  </a:lnTo>
                  <a:lnTo>
                    <a:pt x="45" y="356"/>
                  </a:lnTo>
                  <a:lnTo>
                    <a:pt x="45" y="353"/>
                  </a:lnTo>
                  <a:lnTo>
                    <a:pt x="46" y="351"/>
                  </a:lnTo>
                  <a:lnTo>
                    <a:pt x="47" y="347"/>
                  </a:lnTo>
                  <a:lnTo>
                    <a:pt x="49" y="345"/>
                  </a:lnTo>
                  <a:lnTo>
                    <a:pt x="51" y="344"/>
                  </a:lnTo>
                  <a:lnTo>
                    <a:pt x="54" y="342"/>
                  </a:lnTo>
                  <a:lnTo>
                    <a:pt x="57" y="342"/>
                  </a:lnTo>
                  <a:lnTo>
                    <a:pt x="60" y="341"/>
                  </a:lnTo>
                  <a:lnTo>
                    <a:pt x="302" y="341"/>
                  </a:lnTo>
                  <a:lnTo>
                    <a:pt x="306" y="342"/>
                  </a:lnTo>
                  <a:lnTo>
                    <a:pt x="309" y="342"/>
                  </a:lnTo>
                  <a:lnTo>
                    <a:pt x="311" y="344"/>
                  </a:lnTo>
                  <a:lnTo>
                    <a:pt x="313" y="345"/>
                  </a:lnTo>
                  <a:lnTo>
                    <a:pt x="315" y="347"/>
                  </a:lnTo>
                  <a:lnTo>
                    <a:pt x="316" y="351"/>
                  </a:lnTo>
                  <a:lnTo>
                    <a:pt x="317" y="353"/>
                  </a:lnTo>
                  <a:lnTo>
                    <a:pt x="317" y="356"/>
                  </a:lnTo>
                  <a:lnTo>
                    <a:pt x="317" y="433"/>
                  </a:lnTo>
                  <a:close/>
                  <a:moveTo>
                    <a:pt x="317" y="842"/>
                  </a:moveTo>
                  <a:lnTo>
                    <a:pt x="317" y="845"/>
                  </a:lnTo>
                  <a:lnTo>
                    <a:pt x="316" y="847"/>
                  </a:lnTo>
                  <a:lnTo>
                    <a:pt x="315" y="850"/>
                  </a:lnTo>
                  <a:lnTo>
                    <a:pt x="313" y="852"/>
                  </a:lnTo>
                  <a:lnTo>
                    <a:pt x="311" y="853"/>
                  </a:lnTo>
                  <a:lnTo>
                    <a:pt x="309" y="855"/>
                  </a:lnTo>
                  <a:lnTo>
                    <a:pt x="306" y="857"/>
                  </a:lnTo>
                  <a:lnTo>
                    <a:pt x="302" y="857"/>
                  </a:lnTo>
                  <a:lnTo>
                    <a:pt x="60" y="857"/>
                  </a:lnTo>
                  <a:lnTo>
                    <a:pt x="57" y="857"/>
                  </a:lnTo>
                  <a:lnTo>
                    <a:pt x="54" y="855"/>
                  </a:lnTo>
                  <a:lnTo>
                    <a:pt x="51" y="853"/>
                  </a:lnTo>
                  <a:lnTo>
                    <a:pt x="49" y="852"/>
                  </a:lnTo>
                  <a:lnTo>
                    <a:pt x="47" y="850"/>
                  </a:lnTo>
                  <a:lnTo>
                    <a:pt x="46" y="847"/>
                  </a:lnTo>
                  <a:lnTo>
                    <a:pt x="45" y="845"/>
                  </a:lnTo>
                  <a:lnTo>
                    <a:pt x="45" y="842"/>
                  </a:lnTo>
                  <a:lnTo>
                    <a:pt x="45" y="599"/>
                  </a:lnTo>
                  <a:lnTo>
                    <a:pt x="45" y="596"/>
                  </a:lnTo>
                  <a:lnTo>
                    <a:pt x="46" y="593"/>
                  </a:lnTo>
                  <a:lnTo>
                    <a:pt x="47" y="591"/>
                  </a:lnTo>
                  <a:lnTo>
                    <a:pt x="49" y="589"/>
                  </a:lnTo>
                  <a:lnTo>
                    <a:pt x="51" y="586"/>
                  </a:lnTo>
                  <a:lnTo>
                    <a:pt x="54" y="585"/>
                  </a:lnTo>
                  <a:lnTo>
                    <a:pt x="57" y="584"/>
                  </a:lnTo>
                  <a:lnTo>
                    <a:pt x="60" y="584"/>
                  </a:lnTo>
                  <a:lnTo>
                    <a:pt x="302" y="584"/>
                  </a:lnTo>
                  <a:lnTo>
                    <a:pt x="306" y="584"/>
                  </a:lnTo>
                  <a:lnTo>
                    <a:pt x="309" y="585"/>
                  </a:lnTo>
                  <a:lnTo>
                    <a:pt x="311" y="586"/>
                  </a:lnTo>
                  <a:lnTo>
                    <a:pt x="313" y="589"/>
                  </a:lnTo>
                  <a:lnTo>
                    <a:pt x="315" y="591"/>
                  </a:lnTo>
                  <a:lnTo>
                    <a:pt x="316" y="593"/>
                  </a:lnTo>
                  <a:lnTo>
                    <a:pt x="317" y="596"/>
                  </a:lnTo>
                  <a:lnTo>
                    <a:pt x="317" y="599"/>
                  </a:lnTo>
                  <a:lnTo>
                    <a:pt x="317" y="842"/>
                  </a:lnTo>
                  <a:close/>
                  <a:moveTo>
                    <a:pt x="298" y="530"/>
                  </a:moveTo>
                  <a:lnTo>
                    <a:pt x="301" y="530"/>
                  </a:lnTo>
                  <a:lnTo>
                    <a:pt x="303" y="531"/>
                  </a:lnTo>
                  <a:lnTo>
                    <a:pt x="307" y="533"/>
                  </a:lnTo>
                  <a:lnTo>
                    <a:pt x="309" y="534"/>
                  </a:lnTo>
                  <a:lnTo>
                    <a:pt x="310" y="536"/>
                  </a:lnTo>
                  <a:lnTo>
                    <a:pt x="312" y="539"/>
                  </a:lnTo>
                  <a:lnTo>
                    <a:pt x="313" y="541"/>
                  </a:lnTo>
                  <a:lnTo>
                    <a:pt x="313" y="545"/>
                  </a:lnTo>
                  <a:lnTo>
                    <a:pt x="313" y="548"/>
                  </a:lnTo>
                  <a:lnTo>
                    <a:pt x="312" y="551"/>
                  </a:lnTo>
                  <a:lnTo>
                    <a:pt x="310" y="553"/>
                  </a:lnTo>
                  <a:lnTo>
                    <a:pt x="309" y="555"/>
                  </a:lnTo>
                  <a:lnTo>
                    <a:pt x="307" y="557"/>
                  </a:lnTo>
                  <a:lnTo>
                    <a:pt x="303" y="559"/>
                  </a:lnTo>
                  <a:lnTo>
                    <a:pt x="301" y="560"/>
                  </a:lnTo>
                  <a:lnTo>
                    <a:pt x="298" y="560"/>
                  </a:lnTo>
                  <a:lnTo>
                    <a:pt x="229" y="560"/>
                  </a:lnTo>
                  <a:lnTo>
                    <a:pt x="227" y="560"/>
                  </a:lnTo>
                  <a:lnTo>
                    <a:pt x="224" y="559"/>
                  </a:lnTo>
                  <a:lnTo>
                    <a:pt x="222" y="557"/>
                  </a:lnTo>
                  <a:lnTo>
                    <a:pt x="220" y="555"/>
                  </a:lnTo>
                  <a:lnTo>
                    <a:pt x="218" y="553"/>
                  </a:lnTo>
                  <a:lnTo>
                    <a:pt x="215" y="551"/>
                  </a:lnTo>
                  <a:lnTo>
                    <a:pt x="215" y="548"/>
                  </a:lnTo>
                  <a:lnTo>
                    <a:pt x="214" y="545"/>
                  </a:lnTo>
                  <a:lnTo>
                    <a:pt x="215" y="541"/>
                  </a:lnTo>
                  <a:lnTo>
                    <a:pt x="217" y="539"/>
                  </a:lnTo>
                  <a:lnTo>
                    <a:pt x="218" y="536"/>
                  </a:lnTo>
                  <a:lnTo>
                    <a:pt x="220" y="534"/>
                  </a:lnTo>
                  <a:lnTo>
                    <a:pt x="222" y="533"/>
                  </a:lnTo>
                  <a:lnTo>
                    <a:pt x="224" y="531"/>
                  </a:lnTo>
                  <a:lnTo>
                    <a:pt x="227" y="530"/>
                  </a:lnTo>
                  <a:lnTo>
                    <a:pt x="229" y="530"/>
                  </a:lnTo>
                  <a:lnTo>
                    <a:pt x="298" y="530"/>
                  </a:lnTo>
                  <a:close/>
                  <a:moveTo>
                    <a:pt x="229" y="482"/>
                  </a:moveTo>
                  <a:lnTo>
                    <a:pt x="128" y="482"/>
                  </a:lnTo>
                  <a:lnTo>
                    <a:pt x="125" y="482"/>
                  </a:lnTo>
                  <a:lnTo>
                    <a:pt x="122" y="481"/>
                  </a:lnTo>
                  <a:lnTo>
                    <a:pt x="120" y="480"/>
                  </a:lnTo>
                  <a:lnTo>
                    <a:pt x="117" y="478"/>
                  </a:lnTo>
                  <a:lnTo>
                    <a:pt x="116" y="476"/>
                  </a:lnTo>
                  <a:lnTo>
                    <a:pt x="114" y="474"/>
                  </a:lnTo>
                  <a:lnTo>
                    <a:pt x="114" y="471"/>
                  </a:lnTo>
                  <a:lnTo>
                    <a:pt x="113" y="467"/>
                  </a:lnTo>
                  <a:lnTo>
                    <a:pt x="114" y="464"/>
                  </a:lnTo>
                  <a:lnTo>
                    <a:pt x="114" y="462"/>
                  </a:lnTo>
                  <a:lnTo>
                    <a:pt x="116" y="459"/>
                  </a:lnTo>
                  <a:lnTo>
                    <a:pt x="117" y="457"/>
                  </a:lnTo>
                  <a:lnTo>
                    <a:pt x="120" y="456"/>
                  </a:lnTo>
                  <a:lnTo>
                    <a:pt x="122" y="453"/>
                  </a:lnTo>
                  <a:lnTo>
                    <a:pt x="125" y="452"/>
                  </a:lnTo>
                  <a:lnTo>
                    <a:pt x="128" y="452"/>
                  </a:lnTo>
                  <a:lnTo>
                    <a:pt x="229" y="452"/>
                  </a:lnTo>
                  <a:lnTo>
                    <a:pt x="233" y="452"/>
                  </a:lnTo>
                  <a:lnTo>
                    <a:pt x="236" y="453"/>
                  </a:lnTo>
                  <a:lnTo>
                    <a:pt x="238" y="456"/>
                  </a:lnTo>
                  <a:lnTo>
                    <a:pt x="240" y="457"/>
                  </a:lnTo>
                  <a:lnTo>
                    <a:pt x="242" y="459"/>
                  </a:lnTo>
                  <a:lnTo>
                    <a:pt x="243" y="462"/>
                  </a:lnTo>
                  <a:lnTo>
                    <a:pt x="244" y="464"/>
                  </a:lnTo>
                  <a:lnTo>
                    <a:pt x="244" y="467"/>
                  </a:lnTo>
                  <a:lnTo>
                    <a:pt x="244" y="471"/>
                  </a:lnTo>
                  <a:lnTo>
                    <a:pt x="243" y="474"/>
                  </a:lnTo>
                  <a:lnTo>
                    <a:pt x="242" y="476"/>
                  </a:lnTo>
                  <a:lnTo>
                    <a:pt x="240" y="478"/>
                  </a:lnTo>
                  <a:lnTo>
                    <a:pt x="238" y="480"/>
                  </a:lnTo>
                  <a:lnTo>
                    <a:pt x="236" y="481"/>
                  </a:lnTo>
                  <a:lnTo>
                    <a:pt x="233" y="482"/>
                  </a:lnTo>
                  <a:lnTo>
                    <a:pt x="229" y="482"/>
                  </a:lnTo>
                  <a:close/>
                  <a:moveTo>
                    <a:pt x="45" y="433"/>
                  </a:moveTo>
                  <a:lnTo>
                    <a:pt x="45" y="431"/>
                  </a:lnTo>
                  <a:lnTo>
                    <a:pt x="46" y="428"/>
                  </a:lnTo>
                  <a:lnTo>
                    <a:pt x="47" y="426"/>
                  </a:lnTo>
                  <a:lnTo>
                    <a:pt x="49" y="423"/>
                  </a:lnTo>
                  <a:lnTo>
                    <a:pt x="51" y="421"/>
                  </a:lnTo>
                  <a:lnTo>
                    <a:pt x="54" y="420"/>
                  </a:lnTo>
                  <a:lnTo>
                    <a:pt x="57" y="419"/>
                  </a:lnTo>
                  <a:lnTo>
                    <a:pt x="60" y="418"/>
                  </a:lnTo>
                  <a:lnTo>
                    <a:pt x="63" y="419"/>
                  </a:lnTo>
                  <a:lnTo>
                    <a:pt x="65" y="420"/>
                  </a:lnTo>
                  <a:lnTo>
                    <a:pt x="69" y="421"/>
                  </a:lnTo>
                  <a:lnTo>
                    <a:pt x="71" y="423"/>
                  </a:lnTo>
                  <a:lnTo>
                    <a:pt x="73" y="426"/>
                  </a:lnTo>
                  <a:lnTo>
                    <a:pt x="74" y="428"/>
                  </a:lnTo>
                  <a:lnTo>
                    <a:pt x="75" y="431"/>
                  </a:lnTo>
                  <a:lnTo>
                    <a:pt x="75" y="433"/>
                  </a:lnTo>
                  <a:lnTo>
                    <a:pt x="75" y="530"/>
                  </a:lnTo>
                  <a:lnTo>
                    <a:pt x="128" y="530"/>
                  </a:lnTo>
                  <a:lnTo>
                    <a:pt x="131" y="530"/>
                  </a:lnTo>
                  <a:lnTo>
                    <a:pt x="134" y="531"/>
                  </a:lnTo>
                  <a:lnTo>
                    <a:pt x="136" y="533"/>
                  </a:lnTo>
                  <a:lnTo>
                    <a:pt x="138" y="534"/>
                  </a:lnTo>
                  <a:lnTo>
                    <a:pt x="140" y="536"/>
                  </a:lnTo>
                  <a:lnTo>
                    <a:pt x="142" y="539"/>
                  </a:lnTo>
                  <a:lnTo>
                    <a:pt x="143" y="541"/>
                  </a:lnTo>
                  <a:lnTo>
                    <a:pt x="143" y="545"/>
                  </a:lnTo>
                  <a:lnTo>
                    <a:pt x="143" y="548"/>
                  </a:lnTo>
                  <a:lnTo>
                    <a:pt x="142" y="551"/>
                  </a:lnTo>
                  <a:lnTo>
                    <a:pt x="140" y="553"/>
                  </a:lnTo>
                  <a:lnTo>
                    <a:pt x="138" y="555"/>
                  </a:lnTo>
                  <a:lnTo>
                    <a:pt x="136" y="557"/>
                  </a:lnTo>
                  <a:lnTo>
                    <a:pt x="134" y="559"/>
                  </a:lnTo>
                  <a:lnTo>
                    <a:pt x="131" y="560"/>
                  </a:lnTo>
                  <a:lnTo>
                    <a:pt x="128" y="560"/>
                  </a:lnTo>
                  <a:lnTo>
                    <a:pt x="60" y="560"/>
                  </a:lnTo>
                  <a:lnTo>
                    <a:pt x="57" y="560"/>
                  </a:lnTo>
                  <a:lnTo>
                    <a:pt x="54" y="559"/>
                  </a:lnTo>
                  <a:lnTo>
                    <a:pt x="51" y="557"/>
                  </a:lnTo>
                  <a:lnTo>
                    <a:pt x="49" y="555"/>
                  </a:lnTo>
                  <a:lnTo>
                    <a:pt x="47" y="553"/>
                  </a:lnTo>
                  <a:lnTo>
                    <a:pt x="46" y="551"/>
                  </a:lnTo>
                  <a:lnTo>
                    <a:pt x="45" y="548"/>
                  </a:lnTo>
                  <a:lnTo>
                    <a:pt x="45" y="545"/>
                  </a:lnTo>
                  <a:lnTo>
                    <a:pt x="45" y="433"/>
                  </a:lnTo>
                  <a:close/>
                  <a:moveTo>
                    <a:pt x="341" y="433"/>
                  </a:moveTo>
                  <a:lnTo>
                    <a:pt x="342" y="431"/>
                  </a:lnTo>
                  <a:lnTo>
                    <a:pt x="343" y="428"/>
                  </a:lnTo>
                  <a:lnTo>
                    <a:pt x="344" y="426"/>
                  </a:lnTo>
                  <a:lnTo>
                    <a:pt x="346" y="423"/>
                  </a:lnTo>
                  <a:lnTo>
                    <a:pt x="348" y="421"/>
                  </a:lnTo>
                  <a:lnTo>
                    <a:pt x="351" y="420"/>
                  </a:lnTo>
                  <a:lnTo>
                    <a:pt x="354" y="419"/>
                  </a:lnTo>
                  <a:lnTo>
                    <a:pt x="356" y="418"/>
                  </a:lnTo>
                  <a:lnTo>
                    <a:pt x="359" y="419"/>
                  </a:lnTo>
                  <a:lnTo>
                    <a:pt x="362" y="420"/>
                  </a:lnTo>
                  <a:lnTo>
                    <a:pt x="364" y="421"/>
                  </a:lnTo>
                  <a:lnTo>
                    <a:pt x="367" y="423"/>
                  </a:lnTo>
                  <a:lnTo>
                    <a:pt x="369" y="426"/>
                  </a:lnTo>
                  <a:lnTo>
                    <a:pt x="370" y="428"/>
                  </a:lnTo>
                  <a:lnTo>
                    <a:pt x="371" y="431"/>
                  </a:lnTo>
                  <a:lnTo>
                    <a:pt x="371" y="433"/>
                  </a:lnTo>
                  <a:lnTo>
                    <a:pt x="371" y="530"/>
                  </a:lnTo>
                  <a:lnTo>
                    <a:pt x="485" y="530"/>
                  </a:lnTo>
                  <a:lnTo>
                    <a:pt x="488" y="530"/>
                  </a:lnTo>
                  <a:lnTo>
                    <a:pt x="491" y="531"/>
                  </a:lnTo>
                  <a:lnTo>
                    <a:pt x="493" y="533"/>
                  </a:lnTo>
                  <a:lnTo>
                    <a:pt x="495" y="534"/>
                  </a:lnTo>
                  <a:lnTo>
                    <a:pt x="497" y="536"/>
                  </a:lnTo>
                  <a:lnTo>
                    <a:pt x="498" y="539"/>
                  </a:lnTo>
                  <a:lnTo>
                    <a:pt x="500" y="541"/>
                  </a:lnTo>
                  <a:lnTo>
                    <a:pt x="500" y="545"/>
                  </a:lnTo>
                  <a:lnTo>
                    <a:pt x="500" y="548"/>
                  </a:lnTo>
                  <a:lnTo>
                    <a:pt x="498" y="551"/>
                  </a:lnTo>
                  <a:lnTo>
                    <a:pt x="497" y="553"/>
                  </a:lnTo>
                  <a:lnTo>
                    <a:pt x="495" y="555"/>
                  </a:lnTo>
                  <a:lnTo>
                    <a:pt x="493" y="557"/>
                  </a:lnTo>
                  <a:lnTo>
                    <a:pt x="491" y="559"/>
                  </a:lnTo>
                  <a:lnTo>
                    <a:pt x="488" y="560"/>
                  </a:lnTo>
                  <a:lnTo>
                    <a:pt x="485" y="560"/>
                  </a:lnTo>
                  <a:lnTo>
                    <a:pt x="356" y="560"/>
                  </a:lnTo>
                  <a:lnTo>
                    <a:pt x="354" y="560"/>
                  </a:lnTo>
                  <a:lnTo>
                    <a:pt x="351" y="559"/>
                  </a:lnTo>
                  <a:lnTo>
                    <a:pt x="348" y="557"/>
                  </a:lnTo>
                  <a:lnTo>
                    <a:pt x="346" y="555"/>
                  </a:lnTo>
                  <a:lnTo>
                    <a:pt x="344" y="553"/>
                  </a:lnTo>
                  <a:lnTo>
                    <a:pt x="343" y="551"/>
                  </a:lnTo>
                  <a:lnTo>
                    <a:pt x="342" y="548"/>
                  </a:lnTo>
                  <a:lnTo>
                    <a:pt x="341" y="545"/>
                  </a:lnTo>
                  <a:lnTo>
                    <a:pt x="341" y="433"/>
                  </a:lnTo>
                  <a:close/>
                  <a:moveTo>
                    <a:pt x="341" y="196"/>
                  </a:moveTo>
                  <a:lnTo>
                    <a:pt x="342" y="193"/>
                  </a:lnTo>
                  <a:lnTo>
                    <a:pt x="343" y="190"/>
                  </a:lnTo>
                  <a:lnTo>
                    <a:pt x="344" y="188"/>
                  </a:lnTo>
                  <a:lnTo>
                    <a:pt x="346" y="185"/>
                  </a:lnTo>
                  <a:lnTo>
                    <a:pt x="348" y="183"/>
                  </a:lnTo>
                  <a:lnTo>
                    <a:pt x="351" y="182"/>
                  </a:lnTo>
                  <a:lnTo>
                    <a:pt x="354" y="181"/>
                  </a:lnTo>
                  <a:lnTo>
                    <a:pt x="356" y="181"/>
                  </a:lnTo>
                  <a:lnTo>
                    <a:pt x="359" y="181"/>
                  </a:lnTo>
                  <a:lnTo>
                    <a:pt x="362" y="182"/>
                  </a:lnTo>
                  <a:lnTo>
                    <a:pt x="364" y="183"/>
                  </a:lnTo>
                  <a:lnTo>
                    <a:pt x="367" y="185"/>
                  </a:lnTo>
                  <a:lnTo>
                    <a:pt x="369" y="188"/>
                  </a:lnTo>
                  <a:lnTo>
                    <a:pt x="370" y="190"/>
                  </a:lnTo>
                  <a:lnTo>
                    <a:pt x="371" y="193"/>
                  </a:lnTo>
                  <a:lnTo>
                    <a:pt x="371" y="196"/>
                  </a:lnTo>
                  <a:lnTo>
                    <a:pt x="371" y="298"/>
                  </a:lnTo>
                  <a:lnTo>
                    <a:pt x="371" y="300"/>
                  </a:lnTo>
                  <a:lnTo>
                    <a:pt x="370" y="303"/>
                  </a:lnTo>
                  <a:lnTo>
                    <a:pt x="369" y="306"/>
                  </a:lnTo>
                  <a:lnTo>
                    <a:pt x="367" y="309"/>
                  </a:lnTo>
                  <a:lnTo>
                    <a:pt x="364" y="310"/>
                  </a:lnTo>
                  <a:lnTo>
                    <a:pt x="362" y="312"/>
                  </a:lnTo>
                  <a:lnTo>
                    <a:pt x="359" y="312"/>
                  </a:lnTo>
                  <a:lnTo>
                    <a:pt x="356" y="313"/>
                  </a:lnTo>
                  <a:lnTo>
                    <a:pt x="354" y="312"/>
                  </a:lnTo>
                  <a:lnTo>
                    <a:pt x="351" y="312"/>
                  </a:lnTo>
                  <a:lnTo>
                    <a:pt x="348" y="310"/>
                  </a:lnTo>
                  <a:lnTo>
                    <a:pt x="346" y="309"/>
                  </a:lnTo>
                  <a:lnTo>
                    <a:pt x="344" y="306"/>
                  </a:lnTo>
                  <a:lnTo>
                    <a:pt x="343" y="303"/>
                  </a:lnTo>
                  <a:lnTo>
                    <a:pt x="342" y="300"/>
                  </a:lnTo>
                  <a:lnTo>
                    <a:pt x="341" y="298"/>
                  </a:lnTo>
                  <a:lnTo>
                    <a:pt x="341" y="196"/>
                  </a:lnTo>
                  <a:close/>
                  <a:moveTo>
                    <a:pt x="341" y="60"/>
                  </a:moveTo>
                  <a:lnTo>
                    <a:pt x="342" y="57"/>
                  </a:lnTo>
                  <a:lnTo>
                    <a:pt x="343" y="54"/>
                  </a:lnTo>
                  <a:lnTo>
                    <a:pt x="344" y="51"/>
                  </a:lnTo>
                  <a:lnTo>
                    <a:pt x="346" y="49"/>
                  </a:lnTo>
                  <a:lnTo>
                    <a:pt x="348" y="47"/>
                  </a:lnTo>
                  <a:lnTo>
                    <a:pt x="351" y="46"/>
                  </a:lnTo>
                  <a:lnTo>
                    <a:pt x="354" y="45"/>
                  </a:lnTo>
                  <a:lnTo>
                    <a:pt x="356" y="45"/>
                  </a:lnTo>
                  <a:lnTo>
                    <a:pt x="359" y="45"/>
                  </a:lnTo>
                  <a:lnTo>
                    <a:pt x="362" y="46"/>
                  </a:lnTo>
                  <a:lnTo>
                    <a:pt x="364" y="47"/>
                  </a:lnTo>
                  <a:lnTo>
                    <a:pt x="367" y="49"/>
                  </a:lnTo>
                  <a:lnTo>
                    <a:pt x="369" y="51"/>
                  </a:lnTo>
                  <a:lnTo>
                    <a:pt x="370" y="54"/>
                  </a:lnTo>
                  <a:lnTo>
                    <a:pt x="371" y="57"/>
                  </a:lnTo>
                  <a:lnTo>
                    <a:pt x="371" y="60"/>
                  </a:lnTo>
                  <a:lnTo>
                    <a:pt x="371" y="125"/>
                  </a:lnTo>
                  <a:lnTo>
                    <a:pt x="434" y="125"/>
                  </a:lnTo>
                  <a:lnTo>
                    <a:pt x="436" y="127"/>
                  </a:lnTo>
                  <a:lnTo>
                    <a:pt x="440" y="127"/>
                  </a:lnTo>
                  <a:lnTo>
                    <a:pt x="442" y="129"/>
                  </a:lnTo>
                  <a:lnTo>
                    <a:pt x="445" y="130"/>
                  </a:lnTo>
                  <a:lnTo>
                    <a:pt x="446" y="132"/>
                  </a:lnTo>
                  <a:lnTo>
                    <a:pt x="448" y="135"/>
                  </a:lnTo>
                  <a:lnTo>
                    <a:pt x="448" y="137"/>
                  </a:lnTo>
                  <a:lnTo>
                    <a:pt x="449" y="140"/>
                  </a:lnTo>
                  <a:lnTo>
                    <a:pt x="448" y="144"/>
                  </a:lnTo>
                  <a:lnTo>
                    <a:pt x="448" y="147"/>
                  </a:lnTo>
                  <a:lnTo>
                    <a:pt x="446" y="149"/>
                  </a:lnTo>
                  <a:lnTo>
                    <a:pt x="445" y="151"/>
                  </a:lnTo>
                  <a:lnTo>
                    <a:pt x="442" y="153"/>
                  </a:lnTo>
                  <a:lnTo>
                    <a:pt x="440" y="154"/>
                  </a:lnTo>
                  <a:lnTo>
                    <a:pt x="436" y="155"/>
                  </a:lnTo>
                  <a:lnTo>
                    <a:pt x="434" y="155"/>
                  </a:lnTo>
                  <a:lnTo>
                    <a:pt x="356" y="155"/>
                  </a:lnTo>
                  <a:lnTo>
                    <a:pt x="354" y="155"/>
                  </a:lnTo>
                  <a:lnTo>
                    <a:pt x="351" y="154"/>
                  </a:lnTo>
                  <a:lnTo>
                    <a:pt x="348" y="153"/>
                  </a:lnTo>
                  <a:lnTo>
                    <a:pt x="346" y="151"/>
                  </a:lnTo>
                  <a:lnTo>
                    <a:pt x="344" y="149"/>
                  </a:lnTo>
                  <a:lnTo>
                    <a:pt x="343" y="147"/>
                  </a:lnTo>
                  <a:lnTo>
                    <a:pt x="342" y="144"/>
                  </a:lnTo>
                  <a:lnTo>
                    <a:pt x="341" y="140"/>
                  </a:lnTo>
                  <a:lnTo>
                    <a:pt x="341" y="60"/>
                  </a:lnTo>
                  <a:close/>
                  <a:moveTo>
                    <a:pt x="434" y="45"/>
                  </a:moveTo>
                  <a:lnTo>
                    <a:pt x="536" y="45"/>
                  </a:lnTo>
                  <a:lnTo>
                    <a:pt x="539" y="45"/>
                  </a:lnTo>
                  <a:lnTo>
                    <a:pt x="541" y="46"/>
                  </a:lnTo>
                  <a:lnTo>
                    <a:pt x="545" y="47"/>
                  </a:lnTo>
                  <a:lnTo>
                    <a:pt x="547" y="49"/>
                  </a:lnTo>
                  <a:lnTo>
                    <a:pt x="548" y="51"/>
                  </a:lnTo>
                  <a:lnTo>
                    <a:pt x="550" y="54"/>
                  </a:lnTo>
                  <a:lnTo>
                    <a:pt x="550" y="57"/>
                  </a:lnTo>
                  <a:lnTo>
                    <a:pt x="551" y="60"/>
                  </a:lnTo>
                  <a:lnTo>
                    <a:pt x="550" y="63"/>
                  </a:lnTo>
                  <a:lnTo>
                    <a:pt x="550" y="65"/>
                  </a:lnTo>
                  <a:lnTo>
                    <a:pt x="548" y="69"/>
                  </a:lnTo>
                  <a:lnTo>
                    <a:pt x="547" y="71"/>
                  </a:lnTo>
                  <a:lnTo>
                    <a:pt x="545" y="72"/>
                  </a:lnTo>
                  <a:lnTo>
                    <a:pt x="541" y="74"/>
                  </a:lnTo>
                  <a:lnTo>
                    <a:pt x="539" y="75"/>
                  </a:lnTo>
                  <a:lnTo>
                    <a:pt x="536" y="75"/>
                  </a:lnTo>
                  <a:lnTo>
                    <a:pt x="434" y="75"/>
                  </a:lnTo>
                  <a:lnTo>
                    <a:pt x="431" y="75"/>
                  </a:lnTo>
                  <a:lnTo>
                    <a:pt x="428" y="74"/>
                  </a:lnTo>
                  <a:lnTo>
                    <a:pt x="426" y="72"/>
                  </a:lnTo>
                  <a:lnTo>
                    <a:pt x="423" y="71"/>
                  </a:lnTo>
                  <a:lnTo>
                    <a:pt x="421" y="69"/>
                  </a:lnTo>
                  <a:lnTo>
                    <a:pt x="420" y="65"/>
                  </a:lnTo>
                  <a:lnTo>
                    <a:pt x="419" y="63"/>
                  </a:lnTo>
                  <a:lnTo>
                    <a:pt x="419" y="60"/>
                  </a:lnTo>
                  <a:lnTo>
                    <a:pt x="419" y="57"/>
                  </a:lnTo>
                  <a:lnTo>
                    <a:pt x="420" y="54"/>
                  </a:lnTo>
                  <a:lnTo>
                    <a:pt x="421" y="51"/>
                  </a:lnTo>
                  <a:lnTo>
                    <a:pt x="423" y="49"/>
                  </a:lnTo>
                  <a:lnTo>
                    <a:pt x="426" y="47"/>
                  </a:lnTo>
                  <a:lnTo>
                    <a:pt x="428" y="46"/>
                  </a:lnTo>
                  <a:lnTo>
                    <a:pt x="431" y="45"/>
                  </a:lnTo>
                  <a:lnTo>
                    <a:pt x="434" y="45"/>
                  </a:lnTo>
                  <a:close/>
                  <a:moveTo>
                    <a:pt x="722" y="371"/>
                  </a:moveTo>
                  <a:lnTo>
                    <a:pt x="560" y="371"/>
                  </a:lnTo>
                  <a:lnTo>
                    <a:pt x="560" y="433"/>
                  </a:lnTo>
                  <a:lnTo>
                    <a:pt x="560" y="436"/>
                  </a:lnTo>
                  <a:lnTo>
                    <a:pt x="558" y="440"/>
                  </a:lnTo>
                  <a:lnTo>
                    <a:pt x="557" y="442"/>
                  </a:lnTo>
                  <a:lnTo>
                    <a:pt x="555" y="444"/>
                  </a:lnTo>
                  <a:lnTo>
                    <a:pt x="553" y="446"/>
                  </a:lnTo>
                  <a:lnTo>
                    <a:pt x="551" y="447"/>
                  </a:lnTo>
                  <a:lnTo>
                    <a:pt x="548" y="448"/>
                  </a:lnTo>
                  <a:lnTo>
                    <a:pt x="545" y="449"/>
                  </a:lnTo>
                  <a:lnTo>
                    <a:pt x="542" y="448"/>
                  </a:lnTo>
                  <a:lnTo>
                    <a:pt x="539" y="447"/>
                  </a:lnTo>
                  <a:lnTo>
                    <a:pt x="537" y="446"/>
                  </a:lnTo>
                  <a:lnTo>
                    <a:pt x="535" y="444"/>
                  </a:lnTo>
                  <a:lnTo>
                    <a:pt x="533" y="442"/>
                  </a:lnTo>
                  <a:lnTo>
                    <a:pt x="532" y="440"/>
                  </a:lnTo>
                  <a:lnTo>
                    <a:pt x="531" y="436"/>
                  </a:lnTo>
                  <a:lnTo>
                    <a:pt x="530" y="433"/>
                  </a:lnTo>
                  <a:lnTo>
                    <a:pt x="530" y="356"/>
                  </a:lnTo>
                  <a:lnTo>
                    <a:pt x="531" y="353"/>
                  </a:lnTo>
                  <a:lnTo>
                    <a:pt x="532" y="351"/>
                  </a:lnTo>
                  <a:lnTo>
                    <a:pt x="533" y="347"/>
                  </a:lnTo>
                  <a:lnTo>
                    <a:pt x="535" y="345"/>
                  </a:lnTo>
                  <a:lnTo>
                    <a:pt x="537" y="344"/>
                  </a:lnTo>
                  <a:lnTo>
                    <a:pt x="539" y="342"/>
                  </a:lnTo>
                  <a:lnTo>
                    <a:pt x="542" y="342"/>
                  </a:lnTo>
                  <a:lnTo>
                    <a:pt x="545" y="341"/>
                  </a:lnTo>
                  <a:lnTo>
                    <a:pt x="722" y="341"/>
                  </a:lnTo>
                  <a:lnTo>
                    <a:pt x="726" y="342"/>
                  </a:lnTo>
                  <a:lnTo>
                    <a:pt x="728" y="342"/>
                  </a:lnTo>
                  <a:lnTo>
                    <a:pt x="731" y="344"/>
                  </a:lnTo>
                  <a:lnTo>
                    <a:pt x="733" y="345"/>
                  </a:lnTo>
                  <a:lnTo>
                    <a:pt x="735" y="347"/>
                  </a:lnTo>
                  <a:lnTo>
                    <a:pt x="736" y="351"/>
                  </a:lnTo>
                  <a:lnTo>
                    <a:pt x="737" y="353"/>
                  </a:lnTo>
                  <a:lnTo>
                    <a:pt x="737" y="356"/>
                  </a:lnTo>
                  <a:lnTo>
                    <a:pt x="737" y="359"/>
                  </a:lnTo>
                  <a:lnTo>
                    <a:pt x="736" y="362"/>
                  </a:lnTo>
                  <a:lnTo>
                    <a:pt x="735" y="365"/>
                  </a:lnTo>
                  <a:lnTo>
                    <a:pt x="733" y="367"/>
                  </a:lnTo>
                  <a:lnTo>
                    <a:pt x="731" y="369"/>
                  </a:lnTo>
                  <a:lnTo>
                    <a:pt x="728" y="370"/>
                  </a:lnTo>
                  <a:lnTo>
                    <a:pt x="726" y="371"/>
                  </a:lnTo>
                  <a:lnTo>
                    <a:pt x="722" y="371"/>
                  </a:lnTo>
                  <a:close/>
                  <a:moveTo>
                    <a:pt x="718" y="536"/>
                  </a:moveTo>
                  <a:lnTo>
                    <a:pt x="718" y="433"/>
                  </a:lnTo>
                  <a:lnTo>
                    <a:pt x="719" y="431"/>
                  </a:lnTo>
                  <a:lnTo>
                    <a:pt x="719" y="428"/>
                  </a:lnTo>
                  <a:lnTo>
                    <a:pt x="721" y="426"/>
                  </a:lnTo>
                  <a:lnTo>
                    <a:pt x="722" y="423"/>
                  </a:lnTo>
                  <a:lnTo>
                    <a:pt x="726" y="421"/>
                  </a:lnTo>
                  <a:lnTo>
                    <a:pt x="728" y="420"/>
                  </a:lnTo>
                  <a:lnTo>
                    <a:pt x="731" y="419"/>
                  </a:lnTo>
                  <a:lnTo>
                    <a:pt x="733" y="418"/>
                  </a:lnTo>
                  <a:lnTo>
                    <a:pt x="736" y="419"/>
                  </a:lnTo>
                  <a:lnTo>
                    <a:pt x="740" y="420"/>
                  </a:lnTo>
                  <a:lnTo>
                    <a:pt x="742" y="421"/>
                  </a:lnTo>
                  <a:lnTo>
                    <a:pt x="744" y="423"/>
                  </a:lnTo>
                  <a:lnTo>
                    <a:pt x="746" y="426"/>
                  </a:lnTo>
                  <a:lnTo>
                    <a:pt x="747" y="428"/>
                  </a:lnTo>
                  <a:lnTo>
                    <a:pt x="748" y="431"/>
                  </a:lnTo>
                  <a:lnTo>
                    <a:pt x="748" y="433"/>
                  </a:lnTo>
                  <a:lnTo>
                    <a:pt x="748" y="536"/>
                  </a:lnTo>
                  <a:lnTo>
                    <a:pt x="748" y="538"/>
                  </a:lnTo>
                  <a:lnTo>
                    <a:pt x="747" y="541"/>
                  </a:lnTo>
                  <a:lnTo>
                    <a:pt x="746" y="544"/>
                  </a:lnTo>
                  <a:lnTo>
                    <a:pt x="744" y="546"/>
                  </a:lnTo>
                  <a:lnTo>
                    <a:pt x="742" y="548"/>
                  </a:lnTo>
                  <a:lnTo>
                    <a:pt x="740" y="549"/>
                  </a:lnTo>
                  <a:lnTo>
                    <a:pt x="736" y="550"/>
                  </a:lnTo>
                  <a:lnTo>
                    <a:pt x="733" y="551"/>
                  </a:lnTo>
                  <a:lnTo>
                    <a:pt x="731" y="550"/>
                  </a:lnTo>
                  <a:lnTo>
                    <a:pt x="728" y="549"/>
                  </a:lnTo>
                  <a:lnTo>
                    <a:pt x="726" y="548"/>
                  </a:lnTo>
                  <a:lnTo>
                    <a:pt x="722" y="546"/>
                  </a:lnTo>
                  <a:lnTo>
                    <a:pt x="721" y="544"/>
                  </a:lnTo>
                  <a:lnTo>
                    <a:pt x="719" y="541"/>
                  </a:lnTo>
                  <a:lnTo>
                    <a:pt x="719" y="538"/>
                  </a:lnTo>
                  <a:lnTo>
                    <a:pt x="718" y="536"/>
                  </a:lnTo>
                  <a:close/>
                  <a:moveTo>
                    <a:pt x="706" y="721"/>
                  </a:moveTo>
                  <a:lnTo>
                    <a:pt x="599" y="721"/>
                  </a:lnTo>
                  <a:lnTo>
                    <a:pt x="596" y="721"/>
                  </a:lnTo>
                  <a:lnTo>
                    <a:pt x="593" y="720"/>
                  </a:lnTo>
                  <a:lnTo>
                    <a:pt x="591" y="719"/>
                  </a:lnTo>
                  <a:lnTo>
                    <a:pt x="589" y="717"/>
                  </a:lnTo>
                  <a:lnTo>
                    <a:pt x="586" y="715"/>
                  </a:lnTo>
                  <a:lnTo>
                    <a:pt x="585" y="713"/>
                  </a:lnTo>
                  <a:lnTo>
                    <a:pt x="584" y="710"/>
                  </a:lnTo>
                  <a:lnTo>
                    <a:pt x="584" y="706"/>
                  </a:lnTo>
                  <a:lnTo>
                    <a:pt x="584" y="599"/>
                  </a:lnTo>
                  <a:lnTo>
                    <a:pt x="584" y="596"/>
                  </a:lnTo>
                  <a:lnTo>
                    <a:pt x="585" y="593"/>
                  </a:lnTo>
                  <a:lnTo>
                    <a:pt x="586" y="591"/>
                  </a:lnTo>
                  <a:lnTo>
                    <a:pt x="589" y="589"/>
                  </a:lnTo>
                  <a:lnTo>
                    <a:pt x="591" y="586"/>
                  </a:lnTo>
                  <a:lnTo>
                    <a:pt x="593" y="585"/>
                  </a:lnTo>
                  <a:lnTo>
                    <a:pt x="596" y="584"/>
                  </a:lnTo>
                  <a:lnTo>
                    <a:pt x="599" y="584"/>
                  </a:lnTo>
                  <a:lnTo>
                    <a:pt x="706" y="584"/>
                  </a:lnTo>
                  <a:lnTo>
                    <a:pt x="710" y="584"/>
                  </a:lnTo>
                  <a:lnTo>
                    <a:pt x="713" y="585"/>
                  </a:lnTo>
                  <a:lnTo>
                    <a:pt x="715" y="586"/>
                  </a:lnTo>
                  <a:lnTo>
                    <a:pt x="717" y="589"/>
                  </a:lnTo>
                  <a:lnTo>
                    <a:pt x="719" y="591"/>
                  </a:lnTo>
                  <a:lnTo>
                    <a:pt x="720" y="593"/>
                  </a:lnTo>
                  <a:lnTo>
                    <a:pt x="721" y="596"/>
                  </a:lnTo>
                  <a:lnTo>
                    <a:pt x="721" y="599"/>
                  </a:lnTo>
                  <a:lnTo>
                    <a:pt x="721" y="706"/>
                  </a:lnTo>
                  <a:lnTo>
                    <a:pt x="721" y="710"/>
                  </a:lnTo>
                  <a:lnTo>
                    <a:pt x="720" y="713"/>
                  </a:lnTo>
                  <a:lnTo>
                    <a:pt x="719" y="715"/>
                  </a:lnTo>
                  <a:lnTo>
                    <a:pt x="717" y="717"/>
                  </a:lnTo>
                  <a:lnTo>
                    <a:pt x="715" y="719"/>
                  </a:lnTo>
                  <a:lnTo>
                    <a:pt x="713" y="720"/>
                  </a:lnTo>
                  <a:lnTo>
                    <a:pt x="710" y="721"/>
                  </a:lnTo>
                  <a:lnTo>
                    <a:pt x="706" y="721"/>
                  </a:lnTo>
                  <a:close/>
                  <a:moveTo>
                    <a:pt x="530" y="688"/>
                  </a:moveTo>
                  <a:lnTo>
                    <a:pt x="531" y="685"/>
                  </a:lnTo>
                  <a:lnTo>
                    <a:pt x="532" y="683"/>
                  </a:lnTo>
                  <a:lnTo>
                    <a:pt x="533" y="680"/>
                  </a:lnTo>
                  <a:lnTo>
                    <a:pt x="535" y="678"/>
                  </a:lnTo>
                  <a:lnTo>
                    <a:pt x="537" y="675"/>
                  </a:lnTo>
                  <a:lnTo>
                    <a:pt x="539" y="674"/>
                  </a:lnTo>
                  <a:lnTo>
                    <a:pt x="542" y="673"/>
                  </a:lnTo>
                  <a:lnTo>
                    <a:pt x="545" y="673"/>
                  </a:lnTo>
                  <a:lnTo>
                    <a:pt x="548" y="673"/>
                  </a:lnTo>
                  <a:lnTo>
                    <a:pt x="551" y="674"/>
                  </a:lnTo>
                  <a:lnTo>
                    <a:pt x="553" y="675"/>
                  </a:lnTo>
                  <a:lnTo>
                    <a:pt x="555" y="678"/>
                  </a:lnTo>
                  <a:lnTo>
                    <a:pt x="557" y="680"/>
                  </a:lnTo>
                  <a:lnTo>
                    <a:pt x="558" y="683"/>
                  </a:lnTo>
                  <a:lnTo>
                    <a:pt x="560" y="685"/>
                  </a:lnTo>
                  <a:lnTo>
                    <a:pt x="560" y="688"/>
                  </a:lnTo>
                  <a:lnTo>
                    <a:pt x="560" y="772"/>
                  </a:lnTo>
                  <a:lnTo>
                    <a:pt x="705" y="772"/>
                  </a:lnTo>
                  <a:lnTo>
                    <a:pt x="709" y="773"/>
                  </a:lnTo>
                  <a:lnTo>
                    <a:pt x="712" y="774"/>
                  </a:lnTo>
                  <a:lnTo>
                    <a:pt x="714" y="775"/>
                  </a:lnTo>
                  <a:lnTo>
                    <a:pt x="716" y="777"/>
                  </a:lnTo>
                  <a:lnTo>
                    <a:pt x="718" y="779"/>
                  </a:lnTo>
                  <a:lnTo>
                    <a:pt x="719" y="782"/>
                  </a:lnTo>
                  <a:lnTo>
                    <a:pt x="720" y="785"/>
                  </a:lnTo>
                  <a:lnTo>
                    <a:pt x="720" y="787"/>
                  </a:lnTo>
                  <a:lnTo>
                    <a:pt x="720" y="790"/>
                  </a:lnTo>
                  <a:lnTo>
                    <a:pt x="719" y="793"/>
                  </a:lnTo>
                  <a:lnTo>
                    <a:pt x="718" y="795"/>
                  </a:lnTo>
                  <a:lnTo>
                    <a:pt x="716" y="798"/>
                  </a:lnTo>
                  <a:lnTo>
                    <a:pt x="714" y="800"/>
                  </a:lnTo>
                  <a:lnTo>
                    <a:pt x="712" y="801"/>
                  </a:lnTo>
                  <a:lnTo>
                    <a:pt x="709" y="802"/>
                  </a:lnTo>
                  <a:lnTo>
                    <a:pt x="705" y="803"/>
                  </a:lnTo>
                  <a:lnTo>
                    <a:pt x="545" y="802"/>
                  </a:lnTo>
                  <a:lnTo>
                    <a:pt x="542" y="802"/>
                  </a:lnTo>
                  <a:lnTo>
                    <a:pt x="539" y="801"/>
                  </a:lnTo>
                  <a:lnTo>
                    <a:pt x="537" y="800"/>
                  </a:lnTo>
                  <a:lnTo>
                    <a:pt x="535" y="798"/>
                  </a:lnTo>
                  <a:lnTo>
                    <a:pt x="533" y="795"/>
                  </a:lnTo>
                  <a:lnTo>
                    <a:pt x="532" y="793"/>
                  </a:lnTo>
                  <a:lnTo>
                    <a:pt x="531" y="790"/>
                  </a:lnTo>
                  <a:lnTo>
                    <a:pt x="530" y="787"/>
                  </a:lnTo>
                  <a:lnTo>
                    <a:pt x="530" y="688"/>
                  </a:lnTo>
                  <a:close/>
                  <a:moveTo>
                    <a:pt x="655" y="530"/>
                  </a:moveTo>
                  <a:lnTo>
                    <a:pt x="657" y="530"/>
                  </a:lnTo>
                  <a:lnTo>
                    <a:pt x="660" y="531"/>
                  </a:lnTo>
                  <a:lnTo>
                    <a:pt x="662" y="533"/>
                  </a:lnTo>
                  <a:lnTo>
                    <a:pt x="666" y="534"/>
                  </a:lnTo>
                  <a:lnTo>
                    <a:pt x="667" y="536"/>
                  </a:lnTo>
                  <a:lnTo>
                    <a:pt x="669" y="539"/>
                  </a:lnTo>
                  <a:lnTo>
                    <a:pt x="669" y="541"/>
                  </a:lnTo>
                  <a:lnTo>
                    <a:pt x="670" y="545"/>
                  </a:lnTo>
                  <a:lnTo>
                    <a:pt x="669" y="548"/>
                  </a:lnTo>
                  <a:lnTo>
                    <a:pt x="669" y="551"/>
                  </a:lnTo>
                  <a:lnTo>
                    <a:pt x="667" y="553"/>
                  </a:lnTo>
                  <a:lnTo>
                    <a:pt x="666" y="555"/>
                  </a:lnTo>
                  <a:lnTo>
                    <a:pt x="662" y="557"/>
                  </a:lnTo>
                  <a:lnTo>
                    <a:pt x="660" y="559"/>
                  </a:lnTo>
                  <a:lnTo>
                    <a:pt x="657" y="560"/>
                  </a:lnTo>
                  <a:lnTo>
                    <a:pt x="655" y="560"/>
                  </a:lnTo>
                  <a:lnTo>
                    <a:pt x="553" y="560"/>
                  </a:lnTo>
                  <a:lnTo>
                    <a:pt x="550" y="560"/>
                  </a:lnTo>
                  <a:lnTo>
                    <a:pt x="547" y="559"/>
                  </a:lnTo>
                  <a:lnTo>
                    <a:pt x="545" y="557"/>
                  </a:lnTo>
                  <a:lnTo>
                    <a:pt x="542" y="555"/>
                  </a:lnTo>
                  <a:lnTo>
                    <a:pt x="540" y="553"/>
                  </a:lnTo>
                  <a:lnTo>
                    <a:pt x="539" y="551"/>
                  </a:lnTo>
                  <a:lnTo>
                    <a:pt x="538" y="548"/>
                  </a:lnTo>
                  <a:lnTo>
                    <a:pt x="538" y="545"/>
                  </a:lnTo>
                  <a:lnTo>
                    <a:pt x="538" y="541"/>
                  </a:lnTo>
                  <a:lnTo>
                    <a:pt x="539" y="539"/>
                  </a:lnTo>
                  <a:lnTo>
                    <a:pt x="540" y="536"/>
                  </a:lnTo>
                  <a:lnTo>
                    <a:pt x="542" y="534"/>
                  </a:lnTo>
                  <a:lnTo>
                    <a:pt x="545" y="533"/>
                  </a:lnTo>
                  <a:lnTo>
                    <a:pt x="547" y="531"/>
                  </a:lnTo>
                  <a:lnTo>
                    <a:pt x="550" y="530"/>
                  </a:lnTo>
                  <a:lnTo>
                    <a:pt x="553" y="530"/>
                  </a:lnTo>
                  <a:lnTo>
                    <a:pt x="584" y="530"/>
                  </a:lnTo>
                  <a:lnTo>
                    <a:pt x="584" y="467"/>
                  </a:lnTo>
                  <a:lnTo>
                    <a:pt x="584" y="464"/>
                  </a:lnTo>
                  <a:lnTo>
                    <a:pt x="585" y="462"/>
                  </a:lnTo>
                  <a:lnTo>
                    <a:pt x="586" y="459"/>
                  </a:lnTo>
                  <a:lnTo>
                    <a:pt x="589" y="457"/>
                  </a:lnTo>
                  <a:lnTo>
                    <a:pt x="591" y="456"/>
                  </a:lnTo>
                  <a:lnTo>
                    <a:pt x="593" y="453"/>
                  </a:lnTo>
                  <a:lnTo>
                    <a:pt x="596" y="452"/>
                  </a:lnTo>
                  <a:lnTo>
                    <a:pt x="599" y="452"/>
                  </a:lnTo>
                  <a:lnTo>
                    <a:pt x="602" y="452"/>
                  </a:lnTo>
                  <a:lnTo>
                    <a:pt x="605" y="453"/>
                  </a:lnTo>
                  <a:lnTo>
                    <a:pt x="608" y="456"/>
                  </a:lnTo>
                  <a:lnTo>
                    <a:pt x="610" y="457"/>
                  </a:lnTo>
                  <a:lnTo>
                    <a:pt x="611" y="459"/>
                  </a:lnTo>
                  <a:lnTo>
                    <a:pt x="613" y="462"/>
                  </a:lnTo>
                  <a:lnTo>
                    <a:pt x="613" y="464"/>
                  </a:lnTo>
                  <a:lnTo>
                    <a:pt x="614" y="467"/>
                  </a:lnTo>
                  <a:lnTo>
                    <a:pt x="614" y="530"/>
                  </a:lnTo>
                  <a:lnTo>
                    <a:pt x="655" y="530"/>
                  </a:lnTo>
                  <a:close/>
                  <a:moveTo>
                    <a:pt x="536" y="584"/>
                  </a:moveTo>
                  <a:lnTo>
                    <a:pt x="539" y="584"/>
                  </a:lnTo>
                  <a:lnTo>
                    <a:pt x="541" y="585"/>
                  </a:lnTo>
                  <a:lnTo>
                    <a:pt x="545" y="586"/>
                  </a:lnTo>
                  <a:lnTo>
                    <a:pt x="547" y="589"/>
                  </a:lnTo>
                  <a:lnTo>
                    <a:pt x="548" y="591"/>
                  </a:lnTo>
                  <a:lnTo>
                    <a:pt x="550" y="593"/>
                  </a:lnTo>
                  <a:lnTo>
                    <a:pt x="550" y="596"/>
                  </a:lnTo>
                  <a:lnTo>
                    <a:pt x="551" y="599"/>
                  </a:lnTo>
                  <a:lnTo>
                    <a:pt x="550" y="601"/>
                  </a:lnTo>
                  <a:lnTo>
                    <a:pt x="550" y="605"/>
                  </a:lnTo>
                  <a:lnTo>
                    <a:pt x="548" y="607"/>
                  </a:lnTo>
                  <a:lnTo>
                    <a:pt x="547" y="609"/>
                  </a:lnTo>
                  <a:lnTo>
                    <a:pt x="545" y="611"/>
                  </a:lnTo>
                  <a:lnTo>
                    <a:pt x="541" y="612"/>
                  </a:lnTo>
                  <a:lnTo>
                    <a:pt x="539" y="613"/>
                  </a:lnTo>
                  <a:lnTo>
                    <a:pt x="536" y="614"/>
                  </a:lnTo>
                  <a:lnTo>
                    <a:pt x="479" y="614"/>
                  </a:lnTo>
                  <a:lnTo>
                    <a:pt x="479" y="705"/>
                  </a:lnTo>
                  <a:lnTo>
                    <a:pt x="479" y="709"/>
                  </a:lnTo>
                  <a:lnTo>
                    <a:pt x="478" y="712"/>
                  </a:lnTo>
                  <a:lnTo>
                    <a:pt x="477" y="714"/>
                  </a:lnTo>
                  <a:lnTo>
                    <a:pt x="475" y="716"/>
                  </a:lnTo>
                  <a:lnTo>
                    <a:pt x="473" y="718"/>
                  </a:lnTo>
                  <a:lnTo>
                    <a:pt x="470" y="719"/>
                  </a:lnTo>
                  <a:lnTo>
                    <a:pt x="467" y="720"/>
                  </a:lnTo>
                  <a:lnTo>
                    <a:pt x="464" y="720"/>
                  </a:lnTo>
                  <a:lnTo>
                    <a:pt x="461" y="720"/>
                  </a:lnTo>
                  <a:lnTo>
                    <a:pt x="459" y="719"/>
                  </a:lnTo>
                  <a:lnTo>
                    <a:pt x="456" y="718"/>
                  </a:lnTo>
                  <a:lnTo>
                    <a:pt x="453" y="716"/>
                  </a:lnTo>
                  <a:lnTo>
                    <a:pt x="451" y="714"/>
                  </a:lnTo>
                  <a:lnTo>
                    <a:pt x="450" y="712"/>
                  </a:lnTo>
                  <a:lnTo>
                    <a:pt x="449" y="709"/>
                  </a:lnTo>
                  <a:lnTo>
                    <a:pt x="449" y="705"/>
                  </a:lnTo>
                  <a:lnTo>
                    <a:pt x="449" y="599"/>
                  </a:lnTo>
                  <a:lnTo>
                    <a:pt x="449" y="596"/>
                  </a:lnTo>
                  <a:lnTo>
                    <a:pt x="450" y="593"/>
                  </a:lnTo>
                  <a:lnTo>
                    <a:pt x="451" y="591"/>
                  </a:lnTo>
                  <a:lnTo>
                    <a:pt x="453" y="589"/>
                  </a:lnTo>
                  <a:lnTo>
                    <a:pt x="456" y="586"/>
                  </a:lnTo>
                  <a:lnTo>
                    <a:pt x="459" y="585"/>
                  </a:lnTo>
                  <a:lnTo>
                    <a:pt x="461" y="584"/>
                  </a:lnTo>
                  <a:lnTo>
                    <a:pt x="464" y="584"/>
                  </a:lnTo>
                  <a:lnTo>
                    <a:pt x="536" y="584"/>
                  </a:lnTo>
                  <a:close/>
                  <a:moveTo>
                    <a:pt x="366" y="371"/>
                  </a:moveTo>
                  <a:lnTo>
                    <a:pt x="362" y="371"/>
                  </a:lnTo>
                  <a:lnTo>
                    <a:pt x="360" y="370"/>
                  </a:lnTo>
                  <a:lnTo>
                    <a:pt x="357" y="369"/>
                  </a:lnTo>
                  <a:lnTo>
                    <a:pt x="355" y="367"/>
                  </a:lnTo>
                  <a:lnTo>
                    <a:pt x="354" y="365"/>
                  </a:lnTo>
                  <a:lnTo>
                    <a:pt x="352" y="362"/>
                  </a:lnTo>
                  <a:lnTo>
                    <a:pt x="351" y="359"/>
                  </a:lnTo>
                  <a:lnTo>
                    <a:pt x="351" y="356"/>
                  </a:lnTo>
                  <a:lnTo>
                    <a:pt x="351" y="353"/>
                  </a:lnTo>
                  <a:lnTo>
                    <a:pt x="352" y="351"/>
                  </a:lnTo>
                  <a:lnTo>
                    <a:pt x="354" y="347"/>
                  </a:lnTo>
                  <a:lnTo>
                    <a:pt x="355" y="345"/>
                  </a:lnTo>
                  <a:lnTo>
                    <a:pt x="357" y="344"/>
                  </a:lnTo>
                  <a:lnTo>
                    <a:pt x="360" y="342"/>
                  </a:lnTo>
                  <a:lnTo>
                    <a:pt x="362" y="342"/>
                  </a:lnTo>
                  <a:lnTo>
                    <a:pt x="366" y="341"/>
                  </a:lnTo>
                  <a:lnTo>
                    <a:pt x="485" y="341"/>
                  </a:lnTo>
                  <a:lnTo>
                    <a:pt x="488" y="342"/>
                  </a:lnTo>
                  <a:lnTo>
                    <a:pt x="491" y="342"/>
                  </a:lnTo>
                  <a:lnTo>
                    <a:pt x="493" y="344"/>
                  </a:lnTo>
                  <a:lnTo>
                    <a:pt x="495" y="345"/>
                  </a:lnTo>
                  <a:lnTo>
                    <a:pt x="497" y="347"/>
                  </a:lnTo>
                  <a:lnTo>
                    <a:pt x="498" y="351"/>
                  </a:lnTo>
                  <a:lnTo>
                    <a:pt x="500" y="353"/>
                  </a:lnTo>
                  <a:lnTo>
                    <a:pt x="500" y="356"/>
                  </a:lnTo>
                  <a:lnTo>
                    <a:pt x="500" y="359"/>
                  </a:lnTo>
                  <a:lnTo>
                    <a:pt x="498" y="362"/>
                  </a:lnTo>
                  <a:lnTo>
                    <a:pt x="497" y="365"/>
                  </a:lnTo>
                  <a:lnTo>
                    <a:pt x="495" y="367"/>
                  </a:lnTo>
                  <a:lnTo>
                    <a:pt x="493" y="369"/>
                  </a:lnTo>
                  <a:lnTo>
                    <a:pt x="491" y="370"/>
                  </a:lnTo>
                  <a:lnTo>
                    <a:pt x="488" y="371"/>
                  </a:lnTo>
                  <a:lnTo>
                    <a:pt x="485" y="371"/>
                  </a:lnTo>
                  <a:lnTo>
                    <a:pt x="366" y="371"/>
                  </a:lnTo>
                  <a:close/>
                  <a:moveTo>
                    <a:pt x="417" y="422"/>
                  </a:moveTo>
                  <a:lnTo>
                    <a:pt x="485" y="422"/>
                  </a:lnTo>
                  <a:lnTo>
                    <a:pt x="488" y="422"/>
                  </a:lnTo>
                  <a:lnTo>
                    <a:pt x="491" y="423"/>
                  </a:lnTo>
                  <a:lnTo>
                    <a:pt x="493" y="425"/>
                  </a:lnTo>
                  <a:lnTo>
                    <a:pt x="495" y="427"/>
                  </a:lnTo>
                  <a:lnTo>
                    <a:pt x="497" y="429"/>
                  </a:lnTo>
                  <a:lnTo>
                    <a:pt x="498" y="431"/>
                  </a:lnTo>
                  <a:lnTo>
                    <a:pt x="500" y="434"/>
                  </a:lnTo>
                  <a:lnTo>
                    <a:pt x="500" y="437"/>
                  </a:lnTo>
                  <a:lnTo>
                    <a:pt x="500" y="441"/>
                  </a:lnTo>
                  <a:lnTo>
                    <a:pt x="498" y="443"/>
                  </a:lnTo>
                  <a:lnTo>
                    <a:pt x="497" y="446"/>
                  </a:lnTo>
                  <a:lnTo>
                    <a:pt x="495" y="448"/>
                  </a:lnTo>
                  <a:lnTo>
                    <a:pt x="493" y="449"/>
                  </a:lnTo>
                  <a:lnTo>
                    <a:pt x="491" y="451"/>
                  </a:lnTo>
                  <a:lnTo>
                    <a:pt x="488" y="451"/>
                  </a:lnTo>
                  <a:lnTo>
                    <a:pt x="485" y="452"/>
                  </a:lnTo>
                  <a:lnTo>
                    <a:pt x="417" y="452"/>
                  </a:lnTo>
                  <a:lnTo>
                    <a:pt x="414" y="451"/>
                  </a:lnTo>
                  <a:lnTo>
                    <a:pt x="411" y="451"/>
                  </a:lnTo>
                  <a:lnTo>
                    <a:pt x="408" y="449"/>
                  </a:lnTo>
                  <a:lnTo>
                    <a:pt x="406" y="448"/>
                  </a:lnTo>
                  <a:lnTo>
                    <a:pt x="404" y="446"/>
                  </a:lnTo>
                  <a:lnTo>
                    <a:pt x="403" y="443"/>
                  </a:lnTo>
                  <a:lnTo>
                    <a:pt x="402" y="441"/>
                  </a:lnTo>
                  <a:lnTo>
                    <a:pt x="402" y="437"/>
                  </a:lnTo>
                  <a:lnTo>
                    <a:pt x="402" y="434"/>
                  </a:lnTo>
                  <a:lnTo>
                    <a:pt x="403" y="431"/>
                  </a:lnTo>
                  <a:lnTo>
                    <a:pt x="404" y="429"/>
                  </a:lnTo>
                  <a:lnTo>
                    <a:pt x="406" y="427"/>
                  </a:lnTo>
                  <a:lnTo>
                    <a:pt x="408" y="425"/>
                  </a:lnTo>
                  <a:lnTo>
                    <a:pt x="411" y="423"/>
                  </a:lnTo>
                  <a:lnTo>
                    <a:pt x="414" y="422"/>
                  </a:lnTo>
                  <a:lnTo>
                    <a:pt x="417" y="422"/>
                  </a:lnTo>
                  <a:close/>
                  <a:moveTo>
                    <a:pt x="560" y="128"/>
                  </a:moveTo>
                  <a:lnTo>
                    <a:pt x="560" y="276"/>
                  </a:lnTo>
                  <a:lnTo>
                    <a:pt x="560" y="279"/>
                  </a:lnTo>
                  <a:lnTo>
                    <a:pt x="558" y="281"/>
                  </a:lnTo>
                  <a:lnTo>
                    <a:pt x="557" y="284"/>
                  </a:lnTo>
                  <a:lnTo>
                    <a:pt x="555" y="286"/>
                  </a:lnTo>
                  <a:lnTo>
                    <a:pt x="553" y="287"/>
                  </a:lnTo>
                  <a:lnTo>
                    <a:pt x="551" y="289"/>
                  </a:lnTo>
                  <a:lnTo>
                    <a:pt x="548" y="291"/>
                  </a:lnTo>
                  <a:lnTo>
                    <a:pt x="545" y="291"/>
                  </a:lnTo>
                  <a:lnTo>
                    <a:pt x="467" y="291"/>
                  </a:lnTo>
                  <a:lnTo>
                    <a:pt x="464" y="291"/>
                  </a:lnTo>
                  <a:lnTo>
                    <a:pt x="462" y="289"/>
                  </a:lnTo>
                  <a:lnTo>
                    <a:pt x="459" y="287"/>
                  </a:lnTo>
                  <a:lnTo>
                    <a:pt x="457" y="286"/>
                  </a:lnTo>
                  <a:lnTo>
                    <a:pt x="456" y="284"/>
                  </a:lnTo>
                  <a:lnTo>
                    <a:pt x="453" y="281"/>
                  </a:lnTo>
                  <a:lnTo>
                    <a:pt x="453" y="279"/>
                  </a:lnTo>
                  <a:lnTo>
                    <a:pt x="452" y="276"/>
                  </a:lnTo>
                  <a:lnTo>
                    <a:pt x="452" y="196"/>
                  </a:lnTo>
                  <a:lnTo>
                    <a:pt x="453" y="193"/>
                  </a:lnTo>
                  <a:lnTo>
                    <a:pt x="453" y="190"/>
                  </a:lnTo>
                  <a:lnTo>
                    <a:pt x="456" y="188"/>
                  </a:lnTo>
                  <a:lnTo>
                    <a:pt x="457" y="185"/>
                  </a:lnTo>
                  <a:lnTo>
                    <a:pt x="459" y="183"/>
                  </a:lnTo>
                  <a:lnTo>
                    <a:pt x="462" y="182"/>
                  </a:lnTo>
                  <a:lnTo>
                    <a:pt x="464" y="181"/>
                  </a:lnTo>
                  <a:lnTo>
                    <a:pt x="467" y="181"/>
                  </a:lnTo>
                  <a:lnTo>
                    <a:pt x="471" y="181"/>
                  </a:lnTo>
                  <a:lnTo>
                    <a:pt x="474" y="182"/>
                  </a:lnTo>
                  <a:lnTo>
                    <a:pt x="476" y="183"/>
                  </a:lnTo>
                  <a:lnTo>
                    <a:pt x="478" y="185"/>
                  </a:lnTo>
                  <a:lnTo>
                    <a:pt x="480" y="188"/>
                  </a:lnTo>
                  <a:lnTo>
                    <a:pt x="481" y="190"/>
                  </a:lnTo>
                  <a:lnTo>
                    <a:pt x="482" y="193"/>
                  </a:lnTo>
                  <a:lnTo>
                    <a:pt x="482" y="196"/>
                  </a:lnTo>
                  <a:lnTo>
                    <a:pt x="482" y="261"/>
                  </a:lnTo>
                  <a:lnTo>
                    <a:pt x="530" y="261"/>
                  </a:lnTo>
                  <a:lnTo>
                    <a:pt x="530" y="128"/>
                  </a:lnTo>
                  <a:lnTo>
                    <a:pt x="531" y="124"/>
                  </a:lnTo>
                  <a:lnTo>
                    <a:pt x="532" y="122"/>
                  </a:lnTo>
                  <a:lnTo>
                    <a:pt x="533" y="119"/>
                  </a:lnTo>
                  <a:lnTo>
                    <a:pt x="535" y="117"/>
                  </a:lnTo>
                  <a:lnTo>
                    <a:pt x="537" y="116"/>
                  </a:lnTo>
                  <a:lnTo>
                    <a:pt x="539" y="114"/>
                  </a:lnTo>
                  <a:lnTo>
                    <a:pt x="542" y="113"/>
                  </a:lnTo>
                  <a:lnTo>
                    <a:pt x="545" y="113"/>
                  </a:lnTo>
                  <a:lnTo>
                    <a:pt x="548" y="113"/>
                  </a:lnTo>
                  <a:lnTo>
                    <a:pt x="551" y="114"/>
                  </a:lnTo>
                  <a:lnTo>
                    <a:pt x="553" y="116"/>
                  </a:lnTo>
                  <a:lnTo>
                    <a:pt x="555" y="117"/>
                  </a:lnTo>
                  <a:lnTo>
                    <a:pt x="557" y="119"/>
                  </a:lnTo>
                  <a:lnTo>
                    <a:pt x="558" y="122"/>
                  </a:lnTo>
                  <a:lnTo>
                    <a:pt x="560" y="124"/>
                  </a:lnTo>
                  <a:lnTo>
                    <a:pt x="560" y="128"/>
                  </a:lnTo>
                  <a:close/>
                  <a:moveTo>
                    <a:pt x="88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887"/>
                  </a:lnTo>
                  <a:lnTo>
                    <a:pt x="0" y="890"/>
                  </a:lnTo>
                  <a:lnTo>
                    <a:pt x="1" y="892"/>
                  </a:lnTo>
                  <a:lnTo>
                    <a:pt x="2" y="895"/>
                  </a:lnTo>
                  <a:lnTo>
                    <a:pt x="4" y="897"/>
                  </a:lnTo>
                  <a:lnTo>
                    <a:pt x="6" y="898"/>
                  </a:lnTo>
                  <a:lnTo>
                    <a:pt x="9" y="901"/>
                  </a:lnTo>
                  <a:lnTo>
                    <a:pt x="12" y="902"/>
                  </a:lnTo>
                  <a:lnTo>
                    <a:pt x="15" y="902"/>
                  </a:lnTo>
                  <a:lnTo>
                    <a:pt x="886" y="902"/>
                  </a:lnTo>
                  <a:lnTo>
                    <a:pt x="890" y="902"/>
                  </a:lnTo>
                  <a:lnTo>
                    <a:pt x="892" y="901"/>
                  </a:lnTo>
                  <a:lnTo>
                    <a:pt x="895" y="898"/>
                  </a:lnTo>
                  <a:lnTo>
                    <a:pt x="897" y="897"/>
                  </a:lnTo>
                  <a:lnTo>
                    <a:pt x="899" y="895"/>
                  </a:lnTo>
                  <a:lnTo>
                    <a:pt x="900" y="892"/>
                  </a:lnTo>
                  <a:lnTo>
                    <a:pt x="901" y="890"/>
                  </a:lnTo>
                  <a:lnTo>
                    <a:pt x="901" y="887"/>
                  </a:lnTo>
                  <a:lnTo>
                    <a:pt x="901" y="15"/>
                  </a:lnTo>
                  <a:lnTo>
                    <a:pt x="901" y="12"/>
                  </a:lnTo>
                  <a:lnTo>
                    <a:pt x="900" y="9"/>
                  </a:lnTo>
                  <a:lnTo>
                    <a:pt x="899" y="6"/>
                  </a:lnTo>
                  <a:lnTo>
                    <a:pt x="897" y="4"/>
                  </a:lnTo>
                  <a:lnTo>
                    <a:pt x="895" y="2"/>
                  </a:lnTo>
                  <a:lnTo>
                    <a:pt x="892" y="1"/>
                  </a:lnTo>
                  <a:lnTo>
                    <a:pt x="890" y="0"/>
                  </a:lnTo>
                  <a:lnTo>
                    <a:pt x="8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176">
            <a:extLst>
              <a:ext uri="{FF2B5EF4-FFF2-40B4-BE49-F238E27FC236}">
                <a16:creationId xmlns="" xmlns:a16="http://schemas.microsoft.com/office/drawing/2014/main" id="{885DCFDF-1422-4E0C-8DFC-E5A543A05273}"/>
              </a:ext>
            </a:extLst>
          </p:cNvPr>
          <p:cNvGrpSpPr/>
          <p:nvPr/>
        </p:nvGrpSpPr>
        <p:grpSpPr>
          <a:xfrm>
            <a:off x="9075704" y="4038046"/>
            <a:ext cx="285751" cy="287338"/>
            <a:chOff x="11601450" y="5076825"/>
            <a:chExt cx="285751" cy="287338"/>
          </a:xfrm>
          <a:solidFill>
            <a:schemeClr val="bg1"/>
          </a:solidFill>
        </p:grpSpPr>
        <p:sp>
          <p:nvSpPr>
            <p:cNvPr id="178" name="Freeform 2606">
              <a:extLst>
                <a:ext uri="{FF2B5EF4-FFF2-40B4-BE49-F238E27FC236}">
                  <a16:creationId xmlns="" xmlns:a16="http://schemas.microsoft.com/office/drawing/2014/main" id="{EB44AF77-AD94-4237-AB65-3274716F5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82413" y="5230813"/>
              <a:ext cx="122238" cy="63500"/>
            </a:xfrm>
            <a:custGeom>
              <a:avLst/>
              <a:gdLst>
                <a:gd name="T0" fmla="*/ 337 w 385"/>
                <a:gd name="T1" fmla="*/ 202 h 202"/>
                <a:gd name="T2" fmla="*/ 346 w 385"/>
                <a:gd name="T3" fmla="*/ 177 h 202"/>
                <a:gd name="T4" fmla="*/ 355 w 385"/>
                <a:gd name="T5" fmla="*/ 151 h 202"/>
                <a:gd name="T6" fmla="*/ 362 w 385"/>
                <a:gd name="T7" fmla="*/ 126 h 202"/>
                <a:gd name="T8" fmla="*/ 369 w 385"/>
                <a:gd name="T9" fmla="*/ 101 h 202"/>
                <a:gd name="T10" fmla="*/ 374 w 385"/>
                <a:gd name="T11" fmla="*/ 75 h 202"/>
                <a:gd name="T12" fmla="*/ 379 w 385"/>
                <a:gd name="T13" fmla="*/ 50 h 202"/>
                <a:gd name="T14" fmla="*/ 383 w 385"/>
                <a:gd name="T15" fmla="*/ 26 h 202"/>
                <a:gd name="T16" fmla="*/ 385 w 385"/>
                <a:gd name="T17" fmla="*/ 0 h 202"/>
                <a:gd name="T18" fmla="*/ 0 w 385"/>
                <a:gd name="T19" fmla="*/ 0 h 202"/>
                <a:gd name="T20" fmla="*/ 3 w 385"/>
                <a:gd name="T21" fmla="*/ 26 h 202"/>
                <a:gd name="T22" fmla="*/ 7 w 385"/>
                <a:gd name="T23" fmla="*/ 50 h 202"/>
                <a:gd name="T24" fmla="*/ 11 w 385"/>
                <a:gd name="T25" fmla="*/ 75 h 202"/>
                <a:gd name="T26" fmla="*/ 16 w 385"/>
                <a:gd name="T27" fmla="*/ 101 h 202"/>
                <a:gd name="T28" fmla="*/ 23 w 385"/>
                <a:gd name="T29" fmla="*/ 126 h 202"/>
                <a:gd name="T30" fmla="*/ 31 w 385"/>
                <a:gd name="T31" fmla="*/ 151 h 202"/>
                <a:gd name="T32" fmla="*/ 40 w 385"/>
                <a:gd name="T33" fmla="*/ 177 h 202"/>
                <a:gd name="T34" fmla="*/ 48 w 385"/>
                <a:gd name="T35" fmla="*/ 202 h 202"/>
                <a:gd name="T36" fmla="*/ 337 w 385"/>
                <a:gd name="T37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5" h="202">
                  <a:moveTo>
                    <a:pt x="337" y="202"/>
                  </a:moveTo>
                  <a:lnTo>
                    <a:pt x="346" y="177"/>
                  </a:lnTo>
                  <a:lnTo>
                    <a:pt x="355" y="151"/>
                  </a:lnTo>
                  <a:lnTo>
                    <a:pt x="362" y="126"/>
                  </a:lnTo>
                  <a:lnTo>
                    <a:pt x="369" y="101"/>
                  </a:lnTo>
                  <a:lnTo>
                    <a:pt x="374" y="75"/>
                  </a:lnTo>
                  <a:lnTo>
                    <a:pt x="379" y="50"/>
                  </a:lnTo>
                  <a:lnTo>
                    <a:pt x="383" y="26"/>
                  </a:lnTo>
                  <a:lnTo>
                    <a:pt x="385" y="0"/>
                  </a:lnTo>
                  <a:lnTo>
                    <a:pt x="0" y="0"/>
                  </a:lnTo>
                  <a:lnTo>
                    <a:pt x="3" y="26"/>
                  </a:lnTo>
                  <a:lnTo>
                    <a:pt x="7" y="50"/>
                  </a:lnTo>
                  <a:lnTo>
                    <a:pt x="11" y="75"/>
                  </a:lnTo>
                  <a:lnTo>
                    <a:pt x="16" y="101"/>
                  </a:lnTo>
                  <a:lnTo>
                    <a:pt x="23" y="126"/>
                  </a:lnTo>
                  <a:lnTo>
                    <a:pt x="31" y="151"/>
                  </a:lnTo>
                  <a:lnTo>
                    <a:pt x="40" y="177"/>
                  </a:lnTo>
                  <a:lnTo>
                    <a:pt x="48" y="202"/>
                  </a:lnTo>
                  <a:lnTo>
                    <a:pt x="337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2607">
              <a:extLst>
                <a:ext uri="{FF2B5EF4-FFF2-40B4-BE49-F238E27FC236}">
                  <a16:creationId xmlns="" xmlns:a16="http://schemas.microsoft.com/office/drawing/2014/main" id="{399C6E6C-4199-4D82-9B4F-B87F25DE9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82413" y="5156200"/>
              <a:ext cx="123825" cy="65088"/>
            </a:xfrm>
            <a:custGeom>
              <a:avLst/>
              <a:gdLst>
                <a:gd name="T0" fmla="*/ 363 w 390"/>
                <a:gd name="T1" fmla="*/ 0 h 203"/>
                <a:gd name="T2" fmla="*/ 26 w 390"/>
                <a:gd name="T3" fmla="*/ 0 h 203"/>
                <a:gd name="T4" fmla="*/ 18 w 390"/>
                <a:gd name="T5" fmla="*/ 24 h 203"/>
                <a:gd name="T6" fmla="*/ 13 w 390"/>
                <a:gd name="T7" fmla="*/ 50 h 203"/>
                <a:gd name="T8" fmla="*/ 9 w 390"/>
                <a:gd name="T9" fmla="*/ 75 h 203"/>
                <a:gd name="T10" fmla="*/ 4 w 390"/>
                <a:gd name="T11" fmla="*/ 100 h 203"/>
                <a:gd name="T12" fmla="*/ 2 w 390"/>
                <a:gd name="T13" fmla="*/ 126 h 203"/>
                <a:gd name="T14" fmla="*/ 0 w 390"/>
                <a:gd name="T15" fmla="*/ 151 h 203"/>
                <a:gd name="T16" fmla="*/ 0 w 390"/>
                <a:gd name="T17" fmla="*/ 176 h 203"/>
                <a:gd name="T18" fmla="*/ 0 w 390"/>
                <a:gd name="T19" fmla="*/ 203 h 203"/>
                <a:gd name="T20" fmla="*/ 390 w 390"/>
                <a:gd name="T21" fmla="*/ 203 h 203"/>
                <a:gd name="T22" fmla="*/ 390 w 390"/>
                <a:gd name="T23" fmla="*/ 176 h 203"/>
                <a:gd name="T24" fmla="*/ 390 w 390"/>
                <a:gd name="T25" fmla="*/ 151 h 203"/>
                <a:gd name="T26" fmla="*/ 387 w 390"/>
                <a:gd name="T27" fmla="*/ 126 h 203"/>
                <a:gd name="T28" fmla="*/ 385 w 390"/>
                <a:gd name="T29" fmla="*/ 100 h 203"/>
                <a:gd name="T30" fmla="*/ 381 w 390"/>
                <a:gd name="T31" fmla="*/ 75 h 203"/>
                <a:gd name="T32" fmla="*/ 376 w 390"/>
                <a:gd name="T33" fmla="*/ 50 h 203"/>
                <a:gd name="T34" fmla="*/ 371 w 390"/>
                <a:gd name="T35" fmla="*/ 24 h 203"/>
                <a:gd name="T36" fmla="*/ 363 w 390"/>
                <a:gd name="T3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0" h="203">
                  <a:moveTo>
                    <a:pt x="363" y="0"/>
                  </a:moveTo>
                  <a:lnTo>
                    <a:pt x="26" y="0"/>
                  </a:lnTo>
                  <a:lnTo>
                    <a:pt x="18" y="24"/>
                  </a:lnTo>
                  <a:lnTo>
                    <a:pt x="13" y="50"/>
                  </a:lnTo>
                  <a:lnTo>
                    <a:pt x="9" y="75"/>
                  </a:lnTo>
                  <a:lnTo>
                    <a:pt x="4" y="100"/>
                  </a:lnTo>
                  <a:lnTo>
                    <a:pt x="2" y="126"/>
                  </a:lnTo>
                  <a:lnTo>
                    <a:pt x="0" y="151"/>
                  </a:lnTo>
                  <a:lnTo>
                    <a:pt x="0" y="176"/>
                  </a:lnTo>
                  <a:lnTo>
                    <a:pt x="0" y="203"/>
                  </a:lnTo>
                  <a:lnTo>
                    <a:pt x="390" y="203"/>
                  </a:lnTo>
                  <a:lnTo>
                    <a:pt x="390" y="176"/>
                  </a:lnTo>
                  <a:lnTo>
                    <a:pt x="390" y="151"/>
                  </a:lnTo>
                  <a:lnTo>
                    <a:pt x="387" y="126"/>
                  </a:lnTo>
                  <a:lnTo>
                    <a:pt x="385" y="100"/>
                  </a:lnTo>
                  <a:lnTo>
                    <a:pt x="381" y="75"/>
                  </a:lnTo>
                  <a:lnTo>
                    <a:pt x="376" y="50"/>
                  </a:lnTo>
                  <a:lnTo>
                    <a:pt x="371" y="24"/>
                  </a:lnTo>
                  <a:lnTo>
                    <a:pt x="3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2608">
              <a:extLst>
                <a:ext uri="{FF2B5EF4-FFF2-40B4-BE49-F238E27FC236}">
                  <a16:creationId xmlns="" xmlns:a16="http://schemas.microsoft.com/office/drawing/2014/main" id="{D226468E-D263-4118-8803-95B7F15A0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9888" y="5230813"/>
              <a:ext cx="87313" cy="63500"/>
            </a:xfrm>
            <a:custGeom>
              <a:avLst/>
              <a:gdLst>
                <a:gd name="T0" fmla="*/ 0 w 274"/>
                <a:gd name="T1" fmla="*/ 202 h 202"/>
                <a:gd name="T2" fmla="*/ 209 w 274"/>
                <a:gd name="T3" fmla="*/ 202 h 202"/>
                <a:gd name="T4" fmla="*/ 222 w 274"/>
                <a:gd name="T5" fmla="*/ 180 h 202"/>
                <a:gd name="T6" fmla="*/ 233 w 274"/>
                <a:gd name="T7" fmla="*/ 156 h 202"/>
                <a:gd name="T8" fmla="*/ 244 w 274"/>
                <a:gd name="T9" fmla="*/ 131 h 202"/>
                <a:gd name="T10" fmla="*/ 253 w 274"/>
                <a:gd name="T11" fmla="*/ 106 h 202"/>
                <a:gd name="T12" fmla="*/ 261 w 274"/>
                <a:gd name="T13" fmla="*/ 81 h 202"/>
                <a:gd name="T14" fmla="*/ 266 w 274"/>
                <a:gd name="T15" fmla="*/ 54 h 202"/>
                <a:gd name="T16" fmla="*/ 271 w 274"/>
                <a:gd name="T17" fmla="*/ 28 h 202"/>
                <a:gd name="T18" fmla="*/ 274 w 274"/>
                <a:gd name="T19" fmla="*/ 0 h 202"/>
                <a:gd name="T20" fmla="*/ 45 w 274"/>
                <a:gd name="T21" fmla="*/ 0 h 202"/>
                <a:gd name="T22" fmla="*/ 43 w 274"/>
                <a:gd name="T23" fmla="*/ 26 h 202"/>
                <a:gd name="T24" fmla="*/ 39 w 274"/>
                <a:gd name="T25" fmla="*/ 50 h 202"/>
                <a:gd name="T26" fmla="*/ 35 w 274"/>
                <a:gd name="T27" fmla="*/ 75 h 202"/>
                <a:gd name="T28" fmla="*/ 29 w 274"/>
                <a:gd name="T29" fmla="*/ 101 h 202"/>
                <a:gd name="T30" fmla="*/ 24 w 274"/>
                <a:gd name="T31" fmla="*/ 126 h 202"/>
                <a:gd name="T32" fmla="*/ 16 w 274"/>
                <a:gd name="T33" fmla="*/ 151 h 202"/>
                <a:gd name="T34" fmla="*/ 9 w 274"/>
                <a:gd name="T35" fmla="*/ 177 h 202"/>
                <a:gd name="T36" fmla="*/ 0 w 274"/>
                <a:gd name="T37" fmla="*/ 202 h 202"/>
                <a:gd name="T38" fmla="*/ 0 w 274"/>
                <a:gd name="T3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4" h="202">
                  <a:moveTo>
                    <a:pt x="0" y="202"/>
                  </a:moveTo>
                  <a:lnTo>
                    <a:pt x="209" y="202"/>
                  </a:lnTo>
                  <a:lnTo>
                    <a:pt x="222" y="180"/>
                  </a:lnTo>
                  <a:lnTo>
                    <a:pt x="233" y="156"/>
                  </a:lnTo>
                  <a:lnTo>
                    <a:pt x="244" y="131"/>
                  </a:lnTo>
                  <a:lnTo>
                    <a:pt x="253" y="106"/>
                  </a:lnTo>
                  <a:lnTo>
                    <a:pt x="261" y="81"/>
                  </a:lnTo>
                  <a:lnTo>
                    <a:pt x="266" y="54"/>
                  </a:lnTo>
                  <a:lnTo>
                    <a:pt x="271" y="28"/>
                  </a:lnTo>
                  <a:lnTo>
                    <a:pt x="274" y="0"/>
                  </a:lnTo>
                  <a:lnTo>
                    <a:pt x="45" y="0"/>
                  </a:lnTo>
                  <a:lnTo>
                    <a:pt x="43" y="26"/>
                  </a:lnTo>
                  <a:lnTo>
                    <a:pt x="39" y="50"/>
                  </a:lnTo>
                  <a:lnTo>
                    <a:pt x="35" y="75"/>
                  </a:lnTo>
                  <a:lnTo>
                    <a:pt x="29" y="101"/>
                  </a:lnTo>
                  <a:lnTo>
                    <a:pt x="24" y="126"/>
                  </a:lnTo>
                  <a:lnTo>
                    <a:pt x="16" y="151"/>
                  </a:lnTo>
                  <a:lnTo>
                    <a:pt x="9" y="177"/>
                  </a:lnTo>
                  <a:lnTo>
                    <a:pt x="0" y="202"/>
                  </a:lnTo>
                  <a:lnTo>
                    <a:pt x="0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2609">
              <a:extLst>
                <a:ext uri="{FF2B5EF4-FFF2-40B4-BE49-F238E27FC236}">
                  <a16:creationId xmlns="" xmlns:a16="http://schemas.microsoft.com/office/drawing/2014/main" id="{48FBE1C5-0F3C-4593-98CF-A79A5BC6A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3050" y="5303838"/>
              <a:ext cx="82550" cy="60325"/>
            </a:xfrm>
            <a:custGeom>
              <a:avLst/>
              <a:gdLst>
                <a:gd name="T0" fmla="*/ 0 w 262"/>
                <a:gd name="T1" fmla="*/ 0 h 186"/>
                <a:gd name="T2" fmla="*/ 10 w 262"/>
                <a:gd name="T3" fmla="*/ 23 h 186"/>
                <a:gd name="T4" fmla="*/ 21 w 262"/>
                <a:gd name="T5" fmla="*/ 46 h 186"/>
                <a:gd name="T6" fmla="*/ 33 w 262"/>
                <a:gd name="T7" fmla="*/ 69 h 186"/>
                <a:gd name="T8" fmla="*/ 46 w 262"/>
                <a:gd name="T9" fmla="*/ 92 h 186"/>
                <a:gd name="T10" fmla="*/ 60 w 262"/>
                <a:gd name="T11" fmla="*/ 115 h 186"/>
                <a:gd name="T12" fmla="*/ 75 w 262"/>
                <a:gd name="T13" fmla="*/ 140 h 186"/>
                <a:gd name="T14" fmla="*/ 90 w 262"/>
                <a:gd name="T15" fmla="*/ 163 h 186"/>
                <a:gd name="T16" fmla="*/ 106 w 262"/>
                <a:gd name="T17" fmla="*/ 186 h 186"/>
                <a:gd name="T18" fmla="*/ 117 w 262"/>
                <a:gd name="T19" fmla="*/ 186 h 186"/>
                <a:gd name="T20" fmla="*/ 130 w 262"/>
                <a:gd name="T21" fmla="*/ 186 h 186"/>
                <a:gd name="T22" fmla="*/ 143 w 262"/>
                <a:gd name="T23" fmla="*/ 186 h 186"/>
                <a:gd name="T24" fmla="*/ 155 w 262"/>
                <a:gd name="T25" fmla="*/ 186 h 186"/>
                <a:gd name="T26" fmla="*/ 171 w 262"/>
                <a:gd name="T27" fmla="*/ 163 h 186"/>
                <a:gd name="T28" fmla="*/ 187 w 262"/>
                <a:gd name="T29" fmla="*/ 138 h 186"/>
                <a:gd name="T30" fmla="*/ 201 w 262"/>
                <a:gd name="T31" fmla="*/ 115 h 186"/>
                <a:gd name="T32" fmla="*/ 215 w 262"/>
                <a:gd name="T33" fmla="*/ 92 h 186"/>
                <a:gd name="T34" fmla="*/ 229 w 262"/>
                <a:gd name="T35" fmla="*/ 69 h 186"/>
                <a:gd name="T36" fmla="*/ 241 w 262"/>
                <a:gd name="T37" fmla="*/ 46 h 186"/>
                <a:gd name="T38" fmla="*/ 252 w 262"/>
                <a:gd name="T39" fmla="*/ 23 h 186"/>
                <a:gd name="T40" fmla="*/ 262 w 262"/>
                <a:gd name="T41" fmla="*/ 0 h 186"/>
                <a:gd name="T42" fmla="*/ 0 w 262"/>
                <a:gd name="T4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2" h="186">
                  <a:moveTo>
                    <a:pt x="0" y="0"/>
                  </a:moveTo>
                  <a:lnTo>
                    <a:pt x="10" y="23"/>
                  </a:lnTo>
                  <a:lnTo>
                    <a:pt x="21" y="46"/>
                  </a:lnTo>
                  <a:lnTo>
                    <a:pt x="33" y="69"/>
                  </a:lnTo>
                  <a:lnTo>
                    <a:pt x="46" y="92"/>
                  </a:lnTo>
                  <a:lnTo>
                    <a:pt x="60" y="115"/>
                  </a:lnTo>
                  <a:lnTo>
                    <a:pt x="75" y="140"/>
                  </a:lnTo>
                  <a:lnTo>
                    <a:pt x="90" y="163"/>
                  </a:lnTo>
                  <a:lnTo>
                    <a:pt x="106" y="186"/>
                  </a:lnTo>
                  <a:lnTo>
                    <a:pt x="117" y="186"/>
                  </a:lnTo>
                  <a:lnTo>
                    <a:pt x="130" y="186"/>
                  </a:lnTo>
                  <a:lnTo>
                    <a:pt x="143" y="186"/>
                  </a:lnTo>
                  <a:lnTo>
                    <a:pt x="155" y="186"/>
                  </a:lnTo>
                  <a:lnTo>
                    <a:pt x="171" y="163"/>
                  </a:lnTo>
                  <a:lnTo>
                    <a:pt x="187" y="138"/>
                  </a:lnTo>
                  <a:lnTo>
                    <a:pt x="201" y="115"/>
                  </a:lnTo>
                  <a:lnTo>
                    <a:pt x="215" y="92"/>
                  </a:lnTo>
                  <a:lnTo>
                    <a:pt x="229" y="69"/>
                  </a:lnTo>
                  <a:lnTo>
                    <a:pt x="241" y="46"/>
                  </a:lnTo>
                  <a:lnTo>
                    <a:pt x="252" y="23"/>
                  </a:lnTo>
                  <a:lnTo>
                    <a:pt x="2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2610">
              <a:extLst>
                <a:ext uri="{FF2B5EF4-FFF2-40B4-BE49-F238E27FC236}">
                  <a16:creationId xmlns="" xmlns:a16="http://schemas.microsoft.com/office/drawing/2014/main" id="{F1907857-4094-49A6-A544-1CD92CBEB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3525" y="5076825"/>
              <a:ext cx="101600" cy="69850"/>
            </a:xfrm>
            <a:custGeom>
              <a:avLst/>
              <a:gdLst>
                <a:gd name="T0" fmla="*/ 317 w 317"/>
                <a:gd name="T1" fmla="*/ 220 h 220"/>
                <a:gd name="T2" fmla="*/ 306 w 317"/>
                <a:gd name="T3" fmla="*/ 192 h 220"/>
                <a:gd name="T4" fmla="*/ 294 w 317"/>
                <a:gd name="T5" fmla="*/ 163 h 220"/>
                <a:gd name="T6" fmla="*/ 280 w 317"/>
                <a:gd name="T7" fmla="*/ 136 h 220"/>
                <a:gd name="T8" fmla="*/ 264 w 317"/>
                <a:gd name="T9" fmla="*/ 108 h 220"/>
                <a:gd name="T10" fmla="*/ 247 w 317"/>
                <a:gd name="T11" fmla="*/ 81 h 220"/>
                <a:gd name="T12" fmla="*/ 228 w 317"/>
                <a:gd name="T13" fmla="*/ 54 h 220"/>
                <a:gd name="T14" fmla="*/ 208 w 317"/>
                <a:gd name="T15" fmla="*/ 28 h 220"/>
                <a:gd name="T16" fmla="*/ 187 w 317"/>
                <a:gd name="T17" fmla="*/ 1 h 220"/>
                <a:gd name="T18" fmla="*/ 173 w 317"/>
                <a:gd name="T19" fmla="*/ 0 h 220"/>
                <a:gd name="T20" fmla="*/ 159 w 317"/>
                <a:gd name="T21" fmla="*/ 0 h 220"/>
                <a:gd name="T22" fmla="*/ 149 w 317"/>
                <a:gd name="T23" fmla="*/ 0 h 220"/>
                <a:gd name="T24" fmla="*/ 139 w 317"/>
                <a:gd name="T25" fmla="*/ 0 h 220"/>
                <a:gd name="T26" fmla="*/ 134 w 317"/>
                <a:gd name="T27" fmla="*/ 1 h 220"/>
                <a:gd name="T28" fmla="*/ 130 w 317"/>
                <a:gd name="T29" fmla="*/ 1 h 220"/>
                <a:gd name="T30" fmla="*/ 109 w 317"/>
                <a:gd name="T31" fmla="*/ 28 h 220"/>
                <a:gd name="T32" fmla="*/ 89 w 317"/>
                <a:gd name="T33" fmla="*/ 54 h 220"/>
                <a:gd name="T34" fmla="*/ 71 w 317"/>
                <a:gd name="T35" fmla="*/ 81 h 220"/>
                <a:gd name="T36" fmla="*/ 53 w 317"/>
                <a:gd name="T37" fmla="*/ 108 h 220"/>
                <a:gd name="T38" fmla="*/ 38 w 317"/>
                <a:gd name="T39" fmla="*/ 136 h 220"/>
                <a:gd name="T40" fmla="*/ 23 w 317"/>
                <a:gd name="T41" fmla="*/ 163 h 220"/>
                <a:gd name="T42" fmla="*/ 11 w 317"/>
                <a:gd name="T43" fmla="*/ 192 h 220"/>
                <a:gd name="T44" fmla="*/ 0 w 317"/>
                <a:gd name="T45" fmla="*/ 220 h 220"/>
                <a:gd name="T46" fmla="*/ 317 w 317"/>
                <a:gd name="T4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7" h="220">
                  <a:moveTo>
                    <a:pt x="317" y="220"/>
                  </a:moveTo>
                  <a:lnTo>
                    <a:pt x="306" y="192"/>
                  </a:lnTo>
                  <a:lnTo>
                    <a:pt x="294" y="163"/>
                  </a:lnTo>
                  <a:lnTo>
                    <a:pt x="280" y="136"/>
                  </a:lnTo>
                  <a:lnTo>
                    <a:pt x="264" y="108"/>
                  </a:lnTo>
                  <a:lnTo>
                    <a:pt x="247" y="81"/>
                  </a:lnTo>
                  <a:lnTo>
                    <a:pt x="228" y="54"/>
                  </a:lnTo>
                  <a:lnTo>
                    <a:pt x="208" y="28"/>
                  </a:lnTo>
                  <a:lnTo>
                    <a:pt x="187" y="1"/>
                  </a:lnTo>
                  <a:lnTo>
                    <a:pt x="173" y="0"/>
                  </a:lnTo>
                  <a:lnTo>
                    <a:pt x="159" y="0"/>
                  </a:lnTo>
                  <a:lnTo>
                    <a:pt x="149" y="0"/>
                  </a:lnTo>
                  <a:lnTo>
                    <a:pt x="139" y="0"/>
                  </a:lnTo>
                  <a:lnTo>
                    <a:pt x="134" y="1"/>
                  </a:lnTo>
                  <a:lnTo>
                    <a:pt x="130" y="1"/>
                  </a:lnTo>
                  <a:lnTo>
                    <a:pt x="109" y="28"/>
                  </a:lnTo>
                  <a:lnTo>
                    <a:pt x="89" y="54"/>
                  </a:lnTo>
                  <a:lnTo>
                    <a:pt x="71" y="81"/>
                  </a:lnTo>
                  <a:lnTo>
                    <a:pt x="53" y="108"/>
                  </a:lnTo>
                  <a:lnTo>
                    <a:pt x="38" y="136"/>
                  </a:lnTo>
                  <a:lnTo>
                    <a:pt x="23" y="163"/>
                  </a:lnTo>
                  <a:lnTo>
                    <a:pt x="11" y="192"/>
                  </a:lnTo>
                  <a:lnTo>
                    <a:pt x="0" y="220"/>
                  </a:lnTo>
                  <a:lnTo>
                    <a:pt x="317" y="2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2611">
              <a:extLst>
                <a:ext uri="{FF2B5EF4-FFF2-40B4-BE49-F238E27FC236}">
                  <a16:creationId xmlns="" xmlns:a16="http://schemas.microsoft.com/office/drawing/2014/main" id="{FA16EAE2-C07D-4241-86A2-3D91CB7C5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6550" y="5080000"/>
              <a:ext cx="100013" cy="66675"/>
            </a:xfrm>
            <a:custGeom>
              <a:avLst/>
              <a:gdLst>
                <a:gd name="T0" fmla="*/ 316 w 316"/>
                <a:gd name="T1" fmla="*/ 214 h 214"/>
                <a:gd name="T2" fmla="*/ 303 w 316"/>
                <a:gd name="T3" fmla="*/ 193 h 214"/>
                <a:gd name="T4" fmla="*/ 289 w 316"/>
                <a:gd name="T5" fmla="*/ 174 h 214"/>
                <a:gd name="T6" fmla="*/ 273 w 316"/>
                <a:gd name="T7" fmla="*/ 155 h 214"/>
                <a:gd name="T8" fmla="*/ 257 w 316"/>
                <a:gd name="T9" fmla="*/ 136 h 214"/>
                <a:gd name="T10" fmla="*/ 240 w 316"/>
                <a:gd name="T11" fmla="*/ 119 h 214"/>
                <a:gd name="T12" fmla="*/ 222 w 316"/>
                <a:gd name="T13" fmla="*/ 103 h 214"/>
                <a:gd name="T14" fmla="*/ 203 w 316"/>
                <a:gd name="T15" fmla="*/ 88 h 214"/>
                <a:gd name="T16" fmla="*/ 183 w 316"/>
                <a:gd name="T17" fmla="*/ 73 h 214"/>
                <a:gd name="T18" fmla="*/ 162 w 316"/>
                <a:gd name="T19" fmla="*/ 59 h 214"/>
                <a:gd name="T20" fmla="*/ 141 w 316"/>
                <a:gd name="T21" fmla="*/ 47 h 214"/>
                <a:gd name="T22" fmla="*/ 119 w 316"/>
                <a:gd name="T23" fmla="*/ 36 h 214"/>
                <a:gd name="T24" fmla="*/ 96 w 316"/>
                <a:gd name="T25" fmla="*/ 26 h 214"/>
                <a:gd name="T26" fmla="*/ 73 w 316"/>
                <a:gd name="T27" fmla="*/ 18 h 214"/>
                <a:gd name="T28" fmla="*/ 49 w 316"/>
                <a:gd name="T29" fmla="*/ 11 h 214"/>
                <a:gd name="T30" fmla="*/ 24 w 316"/>
                <a:gd name="T31" fmla="*/ 4 h 214"/>
                <a:gd name="T32" fmla="*/ 0 w 316"/>
                <a:gd name="T33" fmla="*/ 0 h 214"/>
                <a:gd name="T34" fmla="*/ 19 w 316"/>
                <a:gd name="T35" fmla="*/ 25 h 214"/>
                <a:gd name="T36" fmla="*/ 38 w 316"/>
                <a:gd name="T37" fmla="*/ 51 h 214"/>
                <a:gd name="T38" fmla="*/ 54 w 316"/>
                <a:gd name="T39" fmla="*/ 78 h 214"/>
                <a:gd name="T40" fmla="*/ 70 w 316"/>
                <a:gd name="T41" fmla="*/ 104 h 214"/>
                <a:gd name="T42" fmla="*/ 84 w 316"/>
                <a:gd name="T43" fmla="*/ 131 h 214"/>
                <a:gd name="T44" fmla="*/ 96 w 316"/>
                <a:gd name="T45" fmla="*/ 158 h 214"/>
                <a:gd name="T46" fmla="*/ 108 w 316"/>
                <a:gd name="T47" fmla="*/ 186 h 214"/>
                <a:gd name="T48" fmla="*/ 118 w 316"/>
                <a:gd name="T49" fmla="*/ 214 h 214"/>
                <a:gd name="T50" fmla="*/ 316 w 316"/>
                <a:gd name="T51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6" h="214">
                  <a:moveTo>
                    <a:pt x="316" y="214"/>
                  </a:moveTo>
                  <a:lnTo>
                    <a:pt x="303" y="193"/>
                  </a:lnTo>
                  <a:lnTo>
                    <a:pt x="289" y="174"/>
                  </a:lnTo>
                  <a:lnTo>
                    <a:pt x="273" y="155"/>
                  </a:lnTo>
                  <a:lnTo>
                    <a:pt x="257" y="136"/>
                  </a:lnTo>
                  <a:lnTo>
                    <a:pt x="240" y="119"/>
                  </a:lnTo>
                  <a:lnTo>
                    <a:pt x="222" y="103"/>
                  </a:lnTo>
                  <a:lnTo>
                    <a:pt x="203" y="88"/>
                  </a:lnTo>
                  <a:lnTo>
                    <a:pt x="183" y="73"/>
                  </a:lnTo>
                  <a:lnTo>
                    <a:pt x="162" y="59"/>
                  </a:lnTo>
                  <a:lnTo>
                    <a:pt x="141" y="47"/>
                  </a:lnTo>
                  <a:lnTo>
                    <a:pt x="119" y="36"/>
                  </a:lnTo>
                  <a:lnTo>
                    <a:pt x="96" y="26"/>
                  </a:lnTo>
                  <a:lnTo>
                    <a:pt x="73" y="18"/>
                  </a:lnTo>
                  <a:lnTo>
                    <a:pt x="49" y="11"/>
                  </a:lnTo>
                  <a:lnTo>
                    <a:pt x="24" y="4"/>
                  </a:lnTo>
                  <a:lnTo>
                    <a:pt x="0" y="0"/>
                  </a:lnTo>
                  <a:lnTo>
                    <a:pt x="19" y="25"/>
                  </a:lnTo>
                  <a:lnTo>
                    <a:pt x="38" y="51"/>
                  </a:lnTo>
                  <a:lnTo>
                    <a:pt x="54" y="78"/>
                  </a:lnTo>
                  <a:lnTo>
                    <a:pt x="70" y="104"/>
                  </a:lnTo>
                  <a:lnTo>
                    <a:pt x="84" y="131"/>
                  </a:lnTo>
                  <a:lnTo>
                    <a:pt x="96" y="158"/>
                  </a:lnTo>
                  <a:lnTo>
                    <a:pt x="108" y="186"/>
                  </a:lnTo>
                  <a:lnTo>
                    <a:pt x="118" y="214"/>
                  </a:lnTo>
                  <a:lnTo>
                    <a:pt x="316" y="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2612">
              <a:extLst>
                <a:ext uri="{FF2B5EF4-FFF2-40B4-BE49-F238E27FC236}">
                  <a16:creationId xmlns="" xmlns:a16="http://schemas.microsoft.com/office/drawing/2014/main" id="{A1222513-1E40-4F02-939D-D1CE89C4C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7825" y="5156200"/>
              <a:ext cx="79375" cy="65088"/>
            </a:xfrm>
            <a:custGeom>
              <a:avLst/>
              <a:gdLst>
                <a:gd name="T0" fmla="*/ 205 w 252"/>
                <a:gd name="T1" fmla="*/ 0 h 203"/>
                <a:gd name="T2" fmla="*/ 0 w 252"/>
                <a:gd name="T3" fmla="*/ 0 h 203"/>
                <a:gd name="T4" fmla="*/ 6 w 252"/>
                <a:gd name="T5" fmla="*/ 24 h 203"/>
                <a:gd name="T6" fmla="*/ 12 w 252"/>
                <a:gd name="T7" fmla="*/ 50 h 203"/>
                <a:gd name="T8" fmla="*/ 16 w 252"/>
                <a:gd name="T9" fmla="*/ 75 h 203"/>
                <a:gd name="T10" fmla="*/ 20 w 252"/>
                <a:gd name="T11" fmla="*/ 100 h 203"/>
                <a:gd name="T12" fmla="*/ 23 w 252"/>
                <a:gd name="T13" fmla="*/ 126 h 203"/>
                <a:gd name="T14" fmla="*/ 24 w 252"/>
                <a:gd name="T15" fmla="*/ 151 h 203"/>
                <a:gd name="T16" fmla="*/ 24 w 252"/>
                <a:gd name="T17" fmla="*/ 176 h 203"/>
                <a:gd name="T18" fmla="*/ 24 w 252"/>
                <a:gd name="T19" fmla="*/ 203 h 203"/>
                <a:gd name="T20" fmla="*/ 252 w 252"/>
                <a:gd name="T21" fmla="*/ 203 h 203"/>
                <a:gd name="T22" fmla="*/ 252 w 252"/>
                <a:gd name="T23" fmla="*/ 200 h 203"/>
                <a:gd name="T24" fmla="*/ 252 w 252"/>
                <a:gd name="T25" fmla="*/ 199 h 203"/>
                <a:gd name="T26" fmla="*/ 251 w 252"/>
                <a:gd name="T27" fmla="*/ 173 h 203"/>
                <a:gd name="T28" fmla="*/ 249 w 252"/>
                <a:gd name="T29" fmla="*/ 147 h 203"/>
                <a:gd name="T30" fmla="*/ 245 w 252"/>
                <a:gd name="T31" fmla="*/ 120 h 203"/>
                <a:gd name="T32" fmla="*/ 240 w 252"/>
                <a:gd name="T33" fmla="*/ 95 h 203"/>
                <a:gd name="T34" fmla="*/ 233 w 252"/>
                <a:gd name="T35" fmla="*/ 71 h 203"/>
                <a:gd name="T36" fmla="*/ 226 w 252"/>
                <a:gd name="T37" fmla="*/ 46 h 203"/>
                <a:gd name="T38" fmla="*/ 216 w 252"/>
                <a:gd name="T39" fmla="*/ 23 h 203"/>
                <a:gd name="T40" fmla="*/ 205 w 252"/>
                <a:gd name="T4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2" h="203">
                  <a:moveTo>
                    <a:pt x="205" y="0"/>
                  </a:moveTo>
                  <a:lnTo>
                    <a:pt x="0" y="0"/>
                  </a:lnTo>
                  <a:lnTo>
                    <a:pt x="6" y="24"/>
                  </a:lnTo>
                  <a:lnTo>
                    <a:pt x="12" y="50"/>
                  </a:lnTo>
                  <a:lnTo>
                    <a:pt x="16" y="75"/>
                  </a:lnTo>
                  <a:lnTo>
                    <a:pt x="20" y="100"/>
                  </a:lnTo>
                  <a:lnTo>
                    <a:pt x="23" y="126"/>
                  </a:lnTo>
                  <a:lnTo>
                    <a:pt x="24" y="151"/>
                  </a:lnTo>
                  <a:lnTo>
                    <a:pt x="24" y="176"/>
                  </a:lnTo>
                  <a:lnTo>
                    <a:pt x="24" y="203"/>
                  </a:lnTo>
                  <a:lnTo>
                    <a:pt x="252" y="203"/>
                  </a:lnTo>
                  <a:lnTo>
                    <a:pt x="252" y="200"/>
                  </a:lnTo>
                  <a:lnTo>
                    <a:pt x="252" y="199"/>
                  </a:lnTo>
                  <a:lnTo>
                    <a:pt x="251" y="173"/>
                  </a:lnTo>
                  <a:lnTo>
                    <a:pt x="249" y="147"/>
                  </a:lnTo>
                  <a:lnTo>
                    <a:pt x="245" y="120"/>
                  </a:lnTo>
                  <a:lnTo>
                    <a:pt x="240" y="95"/>
                  </a:lnTo>
                  <a:lnTo>
                    <a:pt x="233" y="71"/>
                  </a:lnTo>
                  <a:lnTo>
                    <a:pt x="226" y="46"/>
                  </a:lnTo>
                  <a:lnTo>
                    <a:pt x="216" y="23"/>
                  </a:lnTo>
                  <a:lnTo>
                    <a:pt x="2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2613">
              <a:extLst>
                <a:ext uri="{FF2B5EF4-FFF2-40B4-BE49-F238E27FC236}">
                  <a16:creationId xmlns="" xmlns:a16="http://schemas.microsoft.com/office/drawing/2014/main" id="{E526A39F-50C5-4ED9-904E-A26B4E250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4963" y="5303838"/>
              <a:ext cx="95250" cy="58738"/>
            </a:xfrm>
            <a:custGeom>
              <a:avLst/>
              <a:gdLst>
                <a:gd name="T0" fmla="*/ 0 w 300"/>
                <a:gd name="T1" fmla="*/ 181 h 181"/>
                <a:gd name="T2" fmla="*/ 23 w 300"/>
                <a:gd name="T3" fmla="*/ 177 h 181"/>
                <a:gd name="T4" fmla="*/ 45 w 300"/>
                <a:gd name="T5" fmla="*/ 173 h 181"/>
                <a:gd name="T6" fmla="*/ 67 w 300"/>
                <a:gd name="T7" fmla="*/ 166 h 181"/>
                <a:gd name="T8" fmla="*/ 89 w 300"/>
                <a:gd name="T9" fmla="*/ 159 h 181"/>
                <a:gd name="T10" fmla="*/ 110 w 300"/>
                <a:gd name="T11" fmla="*/ 151 h 181"/>
                <a:gd name="T12" fmla="*/ 131 w 300"/>
                <a:gd name="T13" fmla="*/ 142 h 181"/>
                <a:gd name="T14" fmla="*/ 150 w 300"/>
                <a:gd name="T15" fmla="*/ 131 h 181"/>
                <a:gd name="T16" fmla="*/ 169 w 300"/>
                <a:gd name="T17" fmla="*/ 120 h 181"/>
                <a:gd name="T18" fmla="*/ 188 w 300"/>
                <a:gd name="T19" fmla="*/ 108 h 181"/>
                <a:gd name="T20" fmla="*/ 207 w 300"/>
                <a:gd name="T21" fmla="*/ 94 h 181"/>
                <a:gd name="T22" fmla="*/ 224 w 300"/>
                <a:gd name="T23" fmla="*/ 81 h 181"/>
                <a:gd name="T24" fmla="*/ 241 w 300"/>
                <a:gd name="T25" fmla="*/ 66 h 181"/>
                <a:gd name="T26" fmla="*/ 256 w 300"/>
                <a:gd name="T27" fmla="*/ 50 h 181"/>
                <a:gd name="T28" fmla="*/ 271 w 300"/>
                <a:gd name="T29" fmla="*/ 34 h 181"/>
                <a:gd name="T30" fmla="*/ 286 w 300"/>
                <a:gd name="T31" fmla="*/ 17 h 181"/>
                <a:gd name="T32" fmla="*/ 300 w 300"/>
                <a:gd name="T33" fmla="*/ 0 h 181"/>
                <a:gd name="T34" fmla="*/ 99 w 300"/>
                <a:gd name="T35" fmla="*/ 0 h 181"/>
                <a:gd name="T36" fmla="*/ 89 w 300"/>
                <a:gd name="T37" fmla="*/ 23 h 181"/>
                <a:gd name="T38" fmla="*/ 79 w 300"/>
                <a:gd name="T39" fmla="*/ 45 h 181"/>
                <a:gd name="T40" fmla="*/ 68 w 300"/>
                <a:gd name="T41" fmla="*/ 68 h 181"/>
                <a:gd name="T42" fmla="*/ 56 w 300"/>
                <a:gd name="T43" fmla="*/ 91 h 181"/>
                <a:gd name="T44" fmla="*/ 42 w 300"/>
                <a:gd name="T45" fmla="*/ 113 h 181"/>
                <a:gd name="T46" fmla="*/ 29 w 300"/>
                <a:gd name="T47" fmla="*/ 136 h 181"/>
                <a:gd name="T48" fmla="*/ 15 w 300"/>
                <a:gd name="T49" fmla="*/ 159 h 181"/>
                <a:gd name="T50" fmla="*/ 0 w 300"/>
                <a:gd name="T51" fmla="*/ 181 h 181"/>
                <a:gd name="T52" fmla="*/ 0 w 300"/>
                <a:gd name="T53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0" h="181">
                  <a:moveTo>
                    <a:pt x="0" y="181"/>
                  </a:moveTo>
                  <a:lnTo>
                    <a:pt x="23" y="177"/>
                  </a:lnTo>
                  <a:lnTo>
                    <a:pt x="45" y="173"/>
                  </a:lnTo>
                  <a:lnTo>
                    <a:pt x="67" y="166"/>
                  </a:lnTo>
                  <a:lnTo>
                    <a:pt x="89" y="159"/>
                  </a:lnTo>
                  <a:lnTo>
                    <a:pt x="110" y="151"/>
                  </a:lnTo>
                  <a:lnTo>
                    <a:pt x="131" y="142"/>
                  </a:lnTo>
                  <a:lnTo>
                    <a:pt x="150" y="131"/>
                  </a:lnTo>
                  <a:lnTo>
                    <a:pt x="169" y="120"/>
                  </a:lnTo>
                  <a:lnTo>
                    <a:pt x="188" y="108"/>
                  </a:lnTo>
                  <a:lnTo>
                    <a:pt x="207" y="94"/>
                  </a:lnTo>
                  <a:lnTo>
                    <a:pt x="224" y="81"/>
                  </a:lnTo>
                  <a:lnTo>
                    <a:pt x="241" y="66"/>
                  </a:lnTo>
                  <a:lnTo>
                    <a:pt x="256" y="50"/>
                  </a:lnTo>
                  <a:lnTo>
                    <a:pt x="271" y="34"/>
                  </a:lnTo>
                  <a:lnTo>
                    <a:pt x="286" y="17"/>
                  </a:lnTo>
                  <a:lnTo>
                    <a:pt x="300" y="0"/>
                  </a:lnTo>
                  <a:lnTo>
                    <a:pt x="99" y="0"/>
                  </a:lnTo>
                  <a:lnTo>
                    <a:pt x="89" y="23"/>
                  </a:lnTo>
                  <a:lnTo>
                    <a:pt x="79" y="45"/>
                  </a:lnTo>
                  <a:lnTo>
                    <a:pt x="68" y="68"/>
                  </a:lnTo>
                  <a:lnTo>
                    <a:pt x="56" y="91"/>
                  </a:lnTo>
                  <a:lnTo>
                    <a:pt x="42" y="113"/>
                  </a:lnTo>
                  <a:lnTo>
                    <a:pt x="29" y="136"/>
                  </a:lnTo>
                  <a:lnTo>
                    <a:pt x="15" y="159"/>
                  </a:lnTo>
                  <a:lnTo>
                    <a:pt x="0" y="181"/>
                  </a:lnTo>
                  <a:lnTo>
                    <a:pt x="0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2614">
              <a:extLst>
                <a:ext uri="{FF2B5EF4-FFF2-40B4-BE49-F238E27FC236}">
                  <a16:creationId xmlns="" xmlns:a16="http://schemas.microsoft.com/office/drawing/2014/main" id="{FAE69804-9DAA-4CE8-9AF5-73EB0B5F7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8438" y="5303838"/>
              <a:ext cx="95250" cy="58738"/>
            </a:xfrm>
            <a:custGeom>
              <a:avLst/>
              <a:gdLst>
                <a:gd name="T0" fmla="*/ 0 w 299"/>
                <a:gd name="T1" fmla="*/ 0 h 181"/>
                <a:gd name="T2" fmla="*/ 14 w 299"/>
                <a:gd name="T3" fmla="*/ 17 h 181"/>
                <a:gd name="T4" fmla="*/ 28 w 299"/>
                <a:gd name="T5" fmla="*/ 34 h 181"/>
                <a:gd name="T6" fmla="*/ 43 w 299"/>
                <a:gd name="T7" fmla="*/ 50 h 181"/>
                <a:gd name="T8" fmla="*/ 59 w 299"/>
                <a:gd name="T9" fmla="*/ 66 h 181"/>
                <a:gd name="T10" fmla="*/ 76 w 299"/>
                <a:gd name="T11" fmla="*/ 81 h 181"/>
                <a:gd name="T12" fmla="*/ 93 w 299"/>
                <a:gd name="T13" fmla="*/ 95 h 181"/>
                <a:gd name="T14" fmla="*/ 112 w 299"/>
                <a:gd name="T15" fmla="*/ 108 h 181"/>
                <a:gd name="T16" fmla="*/ 130 w 299"/>
                <a:gd name="T17" fmla="*/ 121 h 181"/>
                <a:gd name="T18" fmla="*/ 149 w 299"/>
                <a:gd name="T19" fmla="*/ 132 h 181"/>
                <a:gd name="T20" fmla="*/ 169 w 299"/>
                <a:gd name="T21" fmla="*/ 142 h 181"/>
                <a:gd name="T22" fmla="*/ 190 w 299"/>
                <a:gd name="T23" fmla="*/ 152 h 181"/>
                <a:gd name="T24" fmla="*/ 211 w 299"/>
                <a:gd name="T25" fmla="*/ 159 h 181"/>
                <a:gd name="T26" fmla="*/ 232 w 299"/>
                <a:gd name="T27" fmla="*/ 167 h 181"/>
                <a:gd name="T28" fmla="*/ 254 w 299"/>
                <a:gd name="T29" fmla="*/ 173 h 181"/>
                <a:gd name="T30" fmla="*/ 276 w 299"/>
                <a:gd name="T31" fmla="*/ 178 h 181"/>
                <a:gd name="T32" fmla="*/ 299 w 299"/>
                <a:gd name="T33" fmla="*/ 181 h 181"/>
                <a:gd name="T34" fmla="*/ 283 w 299"/>
                <a:gd name="T35" fmla="*/ 159 h 181"/>
                <a:gd name="T36" fmla="*/ 269 w 299"/>
                <a:gd name="T37" fmla="*/ 136 h 181"/>
                <a:gd name="T38" fmla="*/ 256 w 299"/>
                <a:gd name="T39" fmla="*/ 113 h 181"/>
                <a:gd name="T40" fmla="*/ 243 w 299"/>
                <a:gd name="T41" fmla="*/ 91 h 181"/>
                <a:gd name="T42" fmla="*/ 231 w 299"/>
                <a:gd name="T43" fmla="*/ 68 h 181"/>
                <a:gd name="T44" fmla="*/ 220 w 299"/>
                <a:gd name="T45" fmla="*/ 45 h 181"/>
                <a:gd name="T46" fmla="*/ 210 w 299"/>
                <a:gd name="T47" fmla="*/ 23 h 181"/>
                <a:gd name="T48" fmla="*/ 200 w 299"/>
                <a:gd name="T49" fmla="*/ 0 h 181"/>
                <a:gd name="T50" fmla="*/ 0 w 299"/>
                <a:gd name="T5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9" h="181">
                  <a:moveTo>
                    <a:pt x="0" y="0"/>
                  </a:moveTo>
                  <a:lnTo>
                    <a:pt x="14" y="17"/>
                  </a:lnTo>
                  <a:lnTo>
                    <a:pt x="28" y="34"/>
                  </a:lnTo>
                  <a:lnTo>
                    <a:pt x="43" y="50"/>
                  </a:lnTo>
                  <a:lnTo>
                    <a:pt x="59" y="66"/>
                  </a:lnTo>
                  <a:lnTo>
                    <a:pt x="76" y="81"/>
                  </a:lnTo>
                  <a:lnTo>
                    <a:pt x="93" y="95"/>
                  </a:lnTo>
                  <a:lnTo>
                    <a:pt x="112" y="108"/>
                  </a:lnTo>
                  <a:lnTo>
                    <a:pt x="130" y="121"/>
                  </a:lnTo>
                  <a:lnTo>
                    <a:pt x="149" y="132"/>
                  </a:lnTo>
                  <a:lnTo>
                    <a:pt x="169" y="142"/>
                  </a:lnTo>
                  <a:lnTo>
                    <a:pt x="190" y="152"/>
                  </a:lnTo>
                  <a:lnTo>
                    <a:pt x="211" y="159"/>
                  </a:lnTo>
                  <a:lnTo>
                    <a:pt x="232" y="167"/>
                  </a:lnTo>
                  <a:lnTo>
                    <a:pt x="254" y="173"/>
                  </a:lnTo>
                  <a:lnTo>
                    <a:pt x="276" y="178"/>
                  </a:lnTo>
                  <a:lnTo>
                    <a:pt x="299" y="181"/>
                  </a:lnTo>
                  <a:lnTo>
                    <a:pt x="283" y="159"/>
                  </a:lnTo>
                  <a:lnTo>
                    <a:pt x="269" y="136"/>
                  </a:lnTo>
                  <a:lnTo>
                    <a:pt x="256" y="113"/>
                  </a:lnTo>
                  <a:lnTo>
                    <a:pt x="243" y="91"/>
                  </a:lnTo>
                  <a:lnTo>
                    <a:pt x="231" y="68"/>
                  </a:lnTo>
                  <a:lnTo>
                    <a:pt x="220" y="45"/>
                  </a:lnTo>
                  <a:lnTo>
                    <a:pt x="210" y="23"/>
                  </a:lnTo>
                  <a:lnTo>
                    <a:pt x="2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2615">
              <a:extLst>
                <a:ext uri="{FF2B5EF4-FFF2-40B4-BE49-F238E27FC236}">
                  <a16:creationId xmlns="" xmlns:a16="http://schemas.microsoft.com/office/drawing/2014/main" id="{717FC7D8-4172-41FA-B86F-BC8C813DE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1450" y="5230813"/>
              <a:ext cx="87313" cy="63500"/>
            </a:xfrm>
            <a:custGeom>
              <a:avLst/>
              <a:gdLst>
                <a:gd name="T0" fmla="*/ 229 w 275"/>
                <a:gd name="T1" fmla="*/ 0 h 202"/>
                <a:gd name="T2" fmla="*/ 0 w 275"/>
                <a:gd name="T3" fmla="*/ 0 h 202"/>
                <a:gd name="T4" fmla="*/ 4 w 275"/>
                <a:gd name="T5" fmla="*/ 28 h 202"/>
                <a:gd name="T6" fmla="*/ 9 w 275"/>
                <a:gd name="T7" fmla="*/ 54 h 202"/>
                <a:gd name="T8" fmla="*/ 15 w 275"/>
                <a:gd name="T9" fmla="*/ 81 h 202"/>
                <a:gd name="T10" fmla="*/ 22 w 275"/>
                <a:gd name="T11" fmla="*/ 106 h 202"/>
                <a:gd name="T12" fmla="*/ 32 w 275"/>
                <a:gd name="T13" fmla="*/ 131 h 202"/>
                <a:gd name="T14" fmla="*/ 42 w 275"/>
                <a:gd name="T15" fmla="*/ 156 h 202"/>
                <a:gd name="T16" fmla="*/ 54 w 275"/>
                <a:gd name="T17" fmla="*/ 180 h 202"/>
                <a:gd name="T18" fmla="*/ 68 w 275"/>
                <a:gd name="T19" fmla="*/ 202 h 202"/>
                <a:gd name="T20" fmla="*/ 275 w 275"/>
                <a:gd name="T21" fmla="*/ 202 h 202"/>
                <a:gd name="T22" fmla="*/ 266 w 275"/>
                <a:gd name="T23" fmla="*/ 177 h 202"/>
                <a:gd name="T24" fmla="*/ 258 w 275"/>
                <a:gd name="T25" fmla="*/ 151 h 202"/>
                <a:gd name="T26" fmla="*/ 250 w 275"/>
                <a:gd name="T27" fmla="*/ 126 h 202"/>
                <a:gd name="T28" fmla="*/ 245 w 275"/>
                <a:gd name="T29" fmla="*/ 101 h 202"/>
                <a:gd name="T30" fmla="*/ 239 w 275"/>
                <a:gd name="T31" fmla="*/ 75 h 202"/>
                <a:gd name="T32" fmla="*/ 235 w 275"/>
                <a:gd name="T33" fmla="*/ 51 h 202"/>
                <a:gd name="T34" fmla="*/ 232 w 275"/>
                <a:gd name="T35" fmla="*/ 26 h 202"/>
                <a:gd name="T36" fmla="*/ 229 w 275"/>
                <a:gd name="T3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5" h="202">
                  <a:moveTo>
                    <a:pt x="229" y="0"/>
                  </a:moveTo>
                  <a:lnTo>
                    <a:pt x="0" y="0"/>
                  </a:lnTo>
                  <a:lnTo>
                    <a:pt x="4" y="28"/>
                  </a:lnTo>
                  <a:lnTo>
                    <a:pt x="9" y="54"/>
                  </a:lnTo>
                  <a:lnTo>
                    <a:pt x="15" y="81"/>
                  </a:lnTo>
                  <a:lnTo>
                    <a:pt x="22" y="106"/>
                  </a:lnTo>
                  <a:lnTo>
                    <a:pt x="32" y="131"/>
                  </a:lnTo>
                  <a:lnTo>
                    <a:pt x="42" y="156"/>
                  </a:lnTo>
                  <a:lnTo>
                    <a:pt x="54" y="180"/>
                  </a:lnTo>
                  <a:lnTo>
                    <a:pt x="68" y="202"/>
                  </a:lnTo>
                  <a:lnTo>
                    <a:pt x="275" y="202"/>
                  </a:lnTo>
                  <a:lnTo>
                    <a:pt x="266" y="177"/>
                  </a:lnTo>
                  <a:lnTo>
                    <a:pt x="258" y="151"/>
                  </a:lnTo>
                  <a:lnTo>
                    <a:pt x="250" y="126"/>
                  </a:lnTo>
                  <a:lnTo>
                    <a:pt x="245" y="101"/>
                  </a:lnTo>
                  <a:lnTo>
                    <a:pt x="239" y="75"/>
                  </a:lnTo>
                  <a:lnTo>
                    <a:pt x="235" y="51"/>
                  </a:lnTo>
                  <a:lnTo>
                    <a:pt x="232" y="26"/>
                  </a:lnTo>
                  <a:lnTo>
                    <a:pt x="2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2616">
              <a:extLst>
                <a:ext uri="{FF2B5EF4-FFF2-40B4-BE49-F238E27FC236}">
                  <a16:creationId xmlns="" xmlns:a16="http://schemas.microsoft.com/office/drawing/2014/main" id="{CA4E7976-39DB-4421-8989-56C534996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1450" y="5156200"/>
              <a:ext cx="79375" cy="65088"/>
            </a:xfrm>
            <a:custGeom>
              <a:avLst/>
              <a:gdLst>
                <a:gd name="T0" fmla="*/ 252 w 252"/>
                <a:gd name="T1" fmla="*/ 0 h 203"/>
                <a:gd name="T2" fmla="*/ 42 w 252"/>
                <a:gd name="T3" fmla="*/ 0 h 203"/>
                <a:gd name="T4" fmla="*/ 33 w 252"/>
                <a:gd name="T5" fmla="*/ 22 h 203"/>
                <a:gd name="T6" fmla="*/ 25 w 252"/>
                <a:gd name="T7" fmla="*/ 44 h 203"/>
                <a:gd name="T8" fmla="*/ 17 w 252"/>
                <a:gd name="T9" fmla="*/ 67 h 203"/>
                <a:gd name="T10" fmla="*/ 11 w 252"/>
                <a:gd name="T11" fmla="*/ 91 h 203"/>
                <a:gd name="T12" fmla="*/ 6 w 252"/>
                <a:gd name="T13" fmla="*/ 116 h 203"/>
                <a:gd name="T14" fmla="*/ 3 w 252"/>
                <a:gd name="T15" fmla="*/ 140 h 203"/>
                <a:gd name="T16" fmla="*/ 0 w 252"/>
                <a:gd name="T17" fmla="*/ 165 h 203"/>
                <a:gd name="T18" fmla="*/ 0 w 252"/>
                <a:gd name="T19" fmla="*/ 192 h 203"/>
                <a:gd name="T20" fmla="*/ 0 w 252"/>
                <a:gd name="T21" fmla="*/ 197 h 203"/>
                <a:gd name="T22" fmla="*/ 0 w 252"/>
                <a:gd name="T23" fmla="*/ 203 h 203"/>
                <a:gd name="T24" fmla="*/ 228 w 252"/>
                <a:gd name="T25" fmla="*/ 203 h 203"/>
                <a:gd name="T26" fmla="*/ 228 w 252"/>
                <a:gd name="T27" fmla="*/ 176 h 203"/>
                <a:gd name="T28" fmla="*/ 228 w 252"/>
                <a:gd name="T29" fmla="*/ 151 h 203"/>
                <a:gd name="T30" fmla="*/ 229 w 252"/>
                <a:gd name="T31" fmla="*/ 126 h 203"/>
                <a:gd name="T32" fmla="*/ 233 w 252"/>
                <a:gd name="T33" fmla="*/ 100 h 203"/>
                <a:gd name="T34" fmla="*/ 236 w 252"/>
                <a:gd name="T35" fmla="*/ 75 h 203"/>
                <a:gd name="T36" fmla="*/ 240 w 252"/>
                <a:gd name="T37" fmla="*/ 50 h 203"/>
                <a:gd name="T38" fmla="*/ 246 w 252"/>
                <a:gd name="T39" fmla="*/ 24 h 203"/>
                <a:gd name="T40" fmla="*/ 252 w 252"/>
                <a:gd name="T4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2" h="203">
                  <a:moveTo>
                    <a:pt x="252" y="0"/>
                  </a:moveTo>
                  <a:lnTo>
                    <a:pt x="42" y="0"/>
                  </a:lnTo>
                  <a:lnTo>
                    <a:pt x="33" y="22"/>
                  </a:lnTo>
                  <a:lnTo>
                    <a:pt x="25" y="44"/>
                  </a:lnTo>
                  <a:lnTo>
                    <a:pt x="17" y="67"/>
                  </a:lnTo>
                  <a:lnTo>
                    <a:pt x="11" y="91"/>
                  </a:lnTo>
                  <a:lnTo>
                    <a:pt x="6" y="116"/>
                  </a:lnTo>
                  <a:lnTo>
                    <a:pt x="3" y="140"/>
                  </a:lnTo>
                  <a:lnTo>
                    <a:pt x="0" y="165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228" y="203"/>
                  </a:lnTo>
                  <a:lnTo>
                    <a:pt x="228" y="176"/>
                  </a:lnTo>
                  <a:lnTo>
                    <a:pt x="228" y="151"/>
                  </a:lnTo>
                  <a:lnTo>
                    <a:pt x="229" y="126"/>
                  </a:lnTo>
                  <a:lnTo>
                    <a:pt x="233" y="100"/>
                  </a:lnTo>
                  <a:lnTo>
                    <a:pt x="236" y="75"/>
                  </a:lnTo>
                  <a:lnTo>
                    <a:pt x="240" y="50"/>
                  </a:lnTo>
                  <a:lnTo>
                    <a:pt x="246" y="24"/>
                  </a:lnTo>
                  <a:lnTo>
                    <a:pt x="2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2617">
              <a:extLst>
                <a:ext uri="{FF2B5EF4-FFF2-40B4-BE49-F238E27FC236}">
                  <a16:creationId xmlns="" xmlns:a16="http://schemas.microsoft.com/office/drawing/2014/main" id="{84E6A0AD-04E7-42D4-8915-9A5D0D039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0500" y="5080000"/>
              <a:ext cx="101600" cy="66675"/>
            </a:xfrm>
            <a:custGeom>
              <a:avLst/>
              <a:gdLst>
                <a:gd name="T0" fmla="*/ 321 w 321"/>
                <a:gd name="T1" fmla="*/ 0 h 214"/>
                <a:gd name="T2" fmla="*/ 295 w 321"/>
                <a:gd name="T3" fmla="*/ 4 h 214"/>
                <a:gd name="T4" fmla="*/ 269 w 321"/>
                <a:gd name="T5" fmla="*/ 10 h 214"/>
                <a:gd name="T6" fmla="*/ 245 w 321"/>
                <a:gd name="T7" fmla="*/ 17 h 214"/>
                <a:gd name="T8" fmla="*/ 221 w 321"/>
                <a:gd name="T9" fmla="*/ 26 h 214"/>
                <a:gd name="T10" fmla="*/ 198 w 321"/>
                <a:gd name="T11" fmla="*/ 36 h 214"/>
                <a:gd name="T12" fmla="*/ 175 w 321"/>
                <a:gd name="T13" fmla="*/ 46 h 214"/>
                <a:gd name="T14" fmla="*/ 153 w 321"/>
                <a:gd name="T15" fmla="*/ 59 h 214"/>
                <a:gd name="T16" fmla="*/ 132 w 321"/>
                <a:gd name="T17" fmla="*/ 72 h 214"/>
                <a:gd name="T18" fmla="*/ 112 w 321"/>
                <a:gd name="T19" fmla="*/ 87 h 214"/>
                <a:gd name="T20" fmla="*/ 93 w 321"/>
                <a:gd name="T21" fmla="*/ 102 h 214"/>
                <a:gd name="T22" fmla="*/ 75 w 321"/>
                <a:gd name="T23" fmla="*/ 119 h 214"/>
                <a:gd name="T24" fmla="*/ 58 w 321"/>
                <a:gd name="T25" fmla="*/ 135 h 214"/>
                <a:gd name="T26" fmla="*/ 42 w 321"/>
                <a:gd name="T27" fmla="*/ 154 h 214"/>
                <a:gd name="T28" fmla="*/ 26 w 321"/>
                <a:gd name="T29" fmla="*/ 174 h 214"/>
                <a:gd name="T30" fmla="*/ 12 w 321"/>
                <a:gd name="T31" fmla="*/ 193 h 214"/>
                <a:gd name="T32" fmla="*/ 0 w 321"/>
                <a:gd name="T33" fmla="*/ 214 h 214"/>
                <a:gd name="T34" fmla="*/ 202 w 321"/>
                <a:gd name="T35" fmla="*/ 214 h 214"/>
                <a:gd name="T36" fmla="*/ 213 w 321"/>
                <a:gd name="T37" fmla="*/ 186 h 214"/>
                <a:gd name="T38" fmla="*/ 224 w 321"/>
                <a:gd name="T39" fmla="*/ 158 h 214"/>
                <a:gd name="T40" fmla="*/ 238 w 321"/>
                <a:gd name="T41" fmla="*/ 131 h 214"/>
                <a:gd name="T42" fmla="*/ 251 w 321"/>
                <a:gd name="T43" fmla="*/ 104 h 214"/>
                <a:gd name="T44" fmla="*/ 266 w 321"/>
                <a:gd name="T45" fmla="*/ 77 h 214"/>
                <a:gd name="T46" fmla="*/ 284 w 321"/>
                <a:gd name="T47" fmla="*/ 50 h 214"/>
                <a:gd name="T48" fmla="*/ 301 w 321"/>
                <a:gd name="T49" fmla="*/ 25 h 214"/>
                <a:gd name="T50" fmla="*/ 321 w 321"/>
                <a:gd name="T51" fmla="*/ 0 h 214"/>
                <a:gd name="T52" fmla="*/ 321 w 321"/>
                <a:gd name="T53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214">
                  <a:moveTo>
                    <a:pt x="321" y="0"/>
                  </a:moveTo>
                  <a:lnTo>
                    <a:pt x="295" y="4"/>
                  </a:lnTo>
                  <a:lnTo>
                    <a:pt x="269" y="10"/>
                  </a:lnTo>
                  <a:lnTo>
                    <a:pt x="245" y="17"/>
                  </a:lnTo>
                  <a:lnTo>
                    <a:pt x="221" y="26"/>
                  </a:lnTo>
                  <a:lnTo>
                    <a:pt x="198" y="36"/>
                  </a:lnTo>
                  <a:lnTo>
                    <a:pt x="175" y="46"/>
                  </a:lnTo>
                  <a:lnTo>
                    <a:pt x="153" y="59"/>
                  </a:lnTo>
                  <a:lnTo>
                    <a:pt x="132" y="72"/>
                  </a:lnTo>
                  <a:lnTo>
                    <a:pt x="112" y="87"/>
                  </a:lnTo>
                  <a:lnTo>
                    <a:pt x="93" y="102"/>
                  </a:lnTo>
                  <a:lnTo>
                    <a:pt x="75" y="119"/>
                  </a:lnTo>
                  <a:lnTo>
                    <a:pt x="58" y="135"/>
                  </a:lnTo>
                  <a:lnTo>
                    <a:pt x="42" y="154"/>
                  </a:lnTo>
                  <a:lnTo>
                    <a:pt x="26" y="174"/>
                  </a:lnTo>
                  <a:lnTo>
                    <a:pt x="12" y="193"/>
                  </a:lnTo>
                  <a:lnTo>
                    <a:pt x="0" y="214"/>
                  </a:lnTo>
                  <a:lnTo>
                    <a:pt x="202" y="214"/>
                  </a:lnTo>
                  <a:lnTo>
                    <a:pt x="213" y="186"/>
                  </a:lnTo>
                  <a:lnTo>
                    <a:pt x="224" y="158"/>
                  </a:lnTo>
                  <a:lnTo>
                    <a:pt x="238" y="131"/>
                  </a:lnTo>
                  <a:lnTo>
                    <a:pt x="251" y="104"/>
                  </a:lnTo>
                  <a:lnTo>
                    <a:pt x="266" y="77"/>
                  </a:lnTo>
                  <a:lnTo>
                    <a:pt x="284" y="50"/>
                  </a:lnTo>
                  <a:lnTo>
                    <a:pt x="301" y="25"/>
                  </a:lnTo>
                  <a:lnTo>
                    <a:pt x="321" y="0"/>
                  </a:lnTo>
                  <a:lnTo>
                    <a:pt x="3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189">
            <a:extLst>
              <a:ext uri="{FF2B5EF4-FFF2-40B4-BE49-F238E27FC236}">
                <a16:creationId xmlns="" xmlns:a16="http://schemas.microsoft.com/office/drawing/2014/main" id="{5CE54BDC-73CE-40C0-B721-F38005F6CB00}"/>
              </a:ext>
            </a:extLst>
          </p:cNvPr>
          <p:cNvGrpSpPr/>
          <p:nvPr/>
        </p:nvGrpSpPr>
        <p:grpSpPr>
          <a:xfrm>
            <a:off x="8696734" y="5606647"/>
            <a:ext cx="230188" cy="285750"/>
            <a:chOff x="11052175" y="4505325"/>
            <a:chExt cx="230188" cy="285750"/>
          </a:xfrm>
          <a:solidFill>
            <a:schemeClr val="bg1"/>
          </a:solidFill>
        </p:grpSpPr>
        <p:sp>
          <p:nvSpPr>
            <p:cNvPr id="191" name="Freeform 2657">
              <a:extLst>
                <a:ext uri="{FF2B5EF4-FFF2-40B4-BE49-F238E27FC236}">
                  <a16:creationId xmlns="" xmlns:a16="http://schemas.microsoft.com/office/drawing/2014/main" id="{0485A030-3997-43F8-9FEA-7DEB2481C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7425" y="4505325"/>
              <a:ext cx="134938" cy="285750"/>
            </a:xfrm>
            <a:custGeom>
              <a:avLst/>
              <a:gdLst>
                <a:gd name="T0" fmla="*/ 16 w 421"/>
                <a:gd name="T1" fmla="*/ 0 h 902"/>
                <a:gd name="T2" fmla="*/ 9 w 421"/>
                <a:gd name="T3" fmla="*/ 2 h 902"/>
                <a:gd name="T4" fmla="*/ 5 w 421"/>
                <a:gd name="T5" fmla="*/ 5 h 902"/>
                <a:gd name="T6" fmla="*/ 1 w 421"/>
                <a:gd name="T7" fmla="*/ 10 h 902"/>
                <a:gd name="T8" fmla="*/ 0 w 421"/>
                <a:gd name="T9" fmla="*/ 15 h 902"/>
                <a:gd name="T10" fmla="*/ 256 w 421"/>
                <a:gd name="T11" fmla="*/ 61 h 902"/>
                <a:gd name="T12" fmla="*/ 261 w 421"/>
                <a:gd name="T13" fmla="*/ 62 h 902"/>
                <a:gd name="T14" fmla="*/ 267 w 421"/>
                <a:gd name="T15" fmla="*/ 65 h 902"/>
                <a:gd name="T16" fmla="*/ 270 w 421"/>
                <a:gd name="T17" fmla="*/ 69 h 902"/>
                <a:gd name="T18" fmla="*/ 271 w 421"/>
                <a:gd name="T19" fmla="*/ 76 h 902"/>
                <a:gd name="T20" fmla="*/ 270 w 421"/>
                <a:gd name="T21" fmla="*/ 81 h 902"/>
                <a:gd name="T22" fmla="*/ 267 w 421"/>
                <a:gd name="T23" fmla="*/ 86 h 902"/>
                <a:gd name="T24" fmla="*/ 261 w 421"/>
                <a:gd name="T25" fmla="*/ 89 h 902"/>
                <a:gd name="T26" fmla="*/ 256 w 421"/>
                <a:gd name="T27" fmla="*/ 90 h 902"/>
                <a:gd name="T28" fmla="*/ 0 w 421"/>
                <a:gd name="T29" fmla="*/ 151 h 902"/>
                <a:gd name="T30" fmla="*/ 197 w 421"/>
                <a:gd name="T31" fmla="*/ 151 h 902"/>
                <a:gd name="T32" fmla="*/ 203 w 421"/>
                <a:gd name="T33" fmla="*/ 153 h 902"/>
                <a:gd name="T34" fmla="*/ 206 w 421"/>
                <a:gd name="T35" fmla="*/ 157 h 902"/>
                <a:gd name="T36" fmla="*/ 208 w 421"/>
                <a:gd name="T37" fmla="*/ 163 h 902"/>
                <a:gd name="T38" fmla="*/ 208 w 421"/>
                <a:gd name="T39" fmla="*/ 168 h 902"/>
                <a:gd name="T40" fmla="*/ 206 w 421"/>
                <a:gd name="T41" fmla="*/ 174 h 902"/>
                <a:gd name="T42" fmla="*/ 203 w 421"/>
                <a:gd name="T43" fmla="*/ 178 h 902"/>
                <a:gd name="T44" fmla="*/ 197 w 421"/>
                <a:gd name="T45" fmla="*/ 181 h 902"/>
                <a:gd name="T46" fmla="*/ 0 w 421"/>
                <a:gd name="T47" fmla="*/ 181 h 902"/>
                <a:gd name="T48" fmla="*/ 132 w 421"/>
                <a:gd name="T49" fmla="*/ 241 h 902"/>
                <a:gd name="T50" fmla="*/ 138 w 421"/>
                <a:gd name="T51" fmla="*/ 242 h 902"/>
                <a:gd name="T52" fmla="*/ 142 w 421"/>
                <a:gd name="T53" fmla="*/ 245 h 902"/>
                <a:gd name="T54" fmla="*/ 146 w 421"/>
                <a:gd name="T55" fmla="*/ 250 h 902"/>
                <a:gd name="T56" fmla="*/ 147 w 421"/>
                <a:gd name="T57" fmla="*/ 255 h 902"/>
                <a:gd name="T58" fmla="*/ 146 w 421"/>
                <a:gd name="T59" fmla="*/ 262 h 902"/>
                <a:gd name="T60" fmla="*/ 142 w 421"/>
                <a:gd name="T61" fmla="*/ 266 h 902"/>
                <a:gd name="T62" fmla="*/ 138 w 421"/>
                <a:gd name="T63" fmla="*/ 270 h 902"/>
                <a:gd name="T64" fmla="*/ 132 w 421"/>
                <a:gd name="T65" fmla="*/ 271 h 902"/>
                <a:gd name="T66" fmla="*/ 0 w 421"/>
                <a:gd name="T67" fmla="*/ 301 h 902"/>
                <a:gd name="T68" fmla="*/ 139 w 421"/>
                <a:gd name="T69" fmla="*/ 302 h 902"/>
                <a:gd name="T70" fmla="*/ 143 w 421"/>
                <a:gd name="T71" fmla="*/ 304 h 902"/>
                <a:gd name="T72" fmla="*/ 148 w 421"/>
                <a:gd name="T73" fmla="*/ 307 h 902"/>
                <a:gd name="T74" fmla="*/ 150 w 421"/>
                <a:gd name="T75" fmla="*/ 313 h 902"/>
                <a:gd name="T76" fmla="*/ 151 w 421"/>
                <a:gd name="T77" fmla="*/ 902 h 902"/>
                <a:gd name="T78" fmla="*/ 181 w 421"/>
                <a:gd name="T79" fmla="*/ 766 h 902"/>
                <a:gd name="T80" fmla="*/ 182 w 421"/>
                <a:gd name="T81" fmla="*/ 761 h 902"/>
                <a:gd name="T82" fmla="*/ 185 w 421"/>
                <a:gd name="T83" fmla="*/ 755 h 902"/>
                <a:gd name="T84" fmla="*/ 190 w 421"/>
                <a:gd name="T85" fmla="*/ 752 h 902"/>
                <a:gd name="T86" fmla="*/ 195 w 421"/>
                <a:gd name="T87" fmla="*/ 751 h 902"/>
                <a:gd name="T88" fmla="*/ 319 w 421"/>
                <a:gd name="T89" fmla="*/ 752 h 902"/>
                <a:gd name="T90" fmla="*/ 324 w 421"/>
                <a:gd name="T91" fmla="*/ 754 h 902"/>
                <a:gd name="T92" fmla="*/ 328 w 421"/>
                <a:gd name="T93" fmla="*/ 757 h 902"/>
                <a:gd name="T94" fmla="*/ 331 w 421"/>
                <a:gd name="T95" fmla="*/ 763 h 902"/>
                <a:gd name="T96" fmla="*/ 331 w 421"/>
                <a:gd name="T97" fmla="*/ 902 h 902"/>
                <a:gd name="T98" fmla="*/ 409 w 421"/>
                <a:gd name="T99" fmla="*/ 901 h 902"/>
                <a:gd name="T100" fmla="*/ 414 w 421"/>
                <a:gd name="T101" fmla="*/ 898 h 902"/>
                <a:gd name="T102" fmla="*/ 419 w 421"/>
                <a:gd name="T103" fmla="*/ 895 h 902"/>
                <a:gd name="T104" fmla="*/ 421 w 421"/>
                <a:gd name="T105" fmla="*/ 890 h 902"/>
                <a:gd name="T106" fmla="*/ 421 w 421"/>
                <a:gd name="T107" fmla="*/ 15 h 902"/>
                <a:gd name="T108" fmla="*/ 420 w 421"/>
                <a:gd name="T109" fmla="*/ 10 h 902"/>
                <a:gd name="T110" fmla="*/ 417 w 421"/>
                <a:gd name="T111" fmla="*/ 4 h 902"/>
                <a:gd name="T112" fmla="*/ 412 w 421"/>
                <a:gd name="T113" fmla="*/ 2 h 902"/>
                <a:gd name="T114" fmla="*/ 406 w 421"/>
                <a:gd name="T115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1" h="902">
                  <a:moveTo>
                    <a:pt x="406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61"/>
                  </a:lnTo>
                  <a:lnTo>
                    <a:pt x="256" y="61"/>
                  </a:lnTo>
                  <a:lnTo>
                    <a:pt x="259" y="61"/>
                  </a:lnTo>
                  <a:lnTo>
                    <a:pt x="261" y="62"/>
                  </a:lnTo>
                  <a:lnTo>
                    <a:pt x="265" y="63"/>
                  </a:lnTo>
                  <a:lnTo>
                    <a:pt x="267" y="65"/>
                  </a:lnTo>
                  <a:lnTo>
                    <a:pt x="268" y="67"/>
                  </a:lnTo>
                  <a:lnTo>
                    <a:pt x="270" y="69"/>
                  </a:lnTo>
                  <a:lnTo>
                    <a:pt x="270" y="73"/>
                  </a:lnTo>
                  <a:lnTo>
                    <a:pt x="271" y="76"/>
                  </a:lnTo>
                  <a:lnTo>
                    <a:pt x="270" y="78"/>
                  </a:lnTo>
                  <a:lnTo>
                    <a:pt x="270" y="81"/>
                  </a:lnTo>
                  <a:lnTo>
                    <a:pt x="268" y="84"/>
                  </a:lnTo>
                  <a:lnTo>
                    <a:pt x="267" y="86"/>
                  </a:lnTo>
                  <a:lnTo>
                    <a:pt x="265" y="88"/>
                  </a:lnTo>
                  <a:lnTo>
                    <a:pt x="261" y="89"/>
                  </a:lnTo>
                  <a:lnTo>
                    <a:pt x="259" y="90"/>
                  </a:lnTo>
                  <a:lnTo>
                    <a:pt x="256" y="90"/>
                  </a:lnTo>
                  <a:lnTo>
                    <a:pt x="0" y="90"/>
                  </a:lnTo>
                  <a:lnTo>
                    <a:pt x="0" y="151"/>
                  </a:lnTo>
                  <a:lnTo>
                    <a:pt x="194" y="151"/>
                  </a:lnTo>
                  <a:lnTo>
                    <a:pt x="197" y="151"/>
                  </a:lnTo>
                  <a:lnTo>
                    <a:pt x="200" y="152"/>
                  </a:lnTo>
                  <a:lnTo>
                    <a:pt x="203" y="153"/>
                  </a:lnTo>
                  <a:lnTo>
                    <a:pt x="205" y="155"/>
                  </a:lnTo>
                  <a:lnTo>
                    <a:pt x="206" y="157"/>
                  </a:lnTo>
                  <a:lnTo>
                    <a:pt x="207" y="160"/>
                  </a:lnTo>
                  <a:lnTo>
                    <a:pt x="208" y="163"/>
                  </a:lnTo>
                  <a:lnTo>
                    <a:pt x="210" y="166"/>
                  </a:lnTo>
                  <a:lnTo>
                    <a:pt x="208" y="168"/>
                  </a:lnTo>
                  <a:lnTo>
                    <a:pt x="207" y="172"/>
                  </a:lnTo>
                  <a:lnTo>
                    <a:pt x="206" y="174"/>
                  </a:lnTo>
                  <a:lnTo>
                    <a:pt x="205" y="176"/>
                  </a:lnTo>
                  <a:lnTo>
                    <a:pt x="203" y="178"/>
                  </a:lnTo>
                  <a:lnTo>
                    <a:pt x="200" y="179"/>
                  </a:lnTo>
                  <a:lnTo>
                    <a:pt x="197" y="181"/>
                  </a:lnTo>
                  <a:lnTo>
                    <a:pt x="194" y="181"/>
                  </a:lnTo>
                  <a:lnTo>
                    <a:pt x="0" y="181"/>
                  </a:lnTo>
                  <a:lnTo>
                    <a:pt x="0" y="241"/>
                  </a:lnTo>
                  <a:lnTo>
                    <a:pt x="132" y="241"/>
                  </a:lnTo>
                  <a:lnTo>
                    <a:pt x="136" y="241"/>
                  </a:lnTo>
                  <a:lnTo>
                    <a:pt x="138" y="242"/>
                  </a:lnTo>
                  <a:lnTo>
                    <a:pt x="140" y="243"/>
                  </a:lnTo>
                  <a:lnTo>
                    <a:pt x="142" y="245"/>
                  </a:lnTo>
                  <a:lnTo>
                    <a:pt x="145" y="248"/>
                  </a:lnTo>
                  <a:lnTo>
                    <a:pt x="146" y="250"/>
                  </a:lnTo>
                  <a:lnTo>
                    <a:pt x="147" y="253"/>
                  </a:lnTo>
                  <a:lnTo>
                    <a:pt x="147" y="255"/>
                  </a:lnTo>
                  <a:lnTo>
                    <a:pt x="147" y="259"/>
                  </a:lnTo>
                  <a:lnTo>
                    <a:pt x="146" y="262"/>
                  </a:lnTo>
                  <a:lnTo>
                    <a:pt x="145" y="264"/>
                  </a:lnTo>
                  <a:lnTo>
                    <a:pt x="142" y="266"/>
                  </a:lnTo>
                  <a:lnTo>
                    <a:pt x="140" y="269"/>
                  </a:lnTo>
                  <a:lnTo>
                    <a:pt x="138" y="270"/>
                  </a:lnTo>
                  <a:lnTo>
                    <a:pt x="136" y="271"/>
                  </a:lnTo>
                  <a:lnTo>
                    <a:pt x="132" y="271"/>
                  </a:lnTo>
                  <a:lnTo>
                    <a:pt x="0" y="271"/>
                  </a:lnTo>
                  <a:lnTo>
                    <a:pt x="0" y="301"/>
                  </a:lnTo>
                  <a:lnTo>
                    <a:pt x="136" y="301"/>
                  </a:lnTo>
                  <a:lnTo>
                    <a:pt x="139" y="302"/>
                  </a:lnTo>
                  <a:lnTo>
                    <a:pt x="141" y="302"/>
                  </a:lnTo>
                  <a:lnTo>
                    <a:pt x="143" y="304"/>
                  </a:lnTo>
                  <a:lnTo>
                    <a:pt x="147" y="305"/>
                  </a:lnTo>
                  <a:lnTo>
                    <a:pt x="148" y="307"/>
                  </a:lnTo>
                  <a:lnTo>
                    <a:pt x="149" y="310"/>
                  </a:lnTo>
                  <a:lnTo>
                    <a:pt x="150" y="313"/>
                  </a:lnTo>
                  <a:lnTo>
                    <a:pt x="150" y="316"/>
                  </a:lnTo>
                  <a:lnTo>
                    <a:pt x="151" y="902"/>
                  </a:lnTo>
                  <a:lnTo>
                    <a:pt x="181" y="902"/>
                  </a:lnTo>
                  <a:lnTo>
                    <a:pt x="181" y="766"/>
                  </a:lnTo>
                  <a:lnTo>
                    <a:pt x="181" y="763"/>
                  </a:lnTo>
                  <a:lnTo>
                    <a:pt x="182" y="761"/>
                  </a:lnTo>
                  <a:lnTo>
                    <a:pt x="183" y="757"/>
                  </a:lnTo>
                  <a:lnTo>
                    <a:pt x="185" y="755"/>
                  </a:lnTo>
                  <a:lnTo>
                    <a:pt x="188" y="754"/>
                  </a:lnTo>
                  <a:lnTo>
                    <a:pt x="190" y="752"/>
                  </a:lnTo>
                  <a:lnTo>
                    <a:pt x="193" y="752"/>
                  </a:lnTo>
                  <a:lnTo>
                    <a:pt x="195" y="751"/>
                  </a:lnTo>
                  <a:lnTo>
                    <a:pt x="316" y="751"/>
                  </a:lnTo>
                  <a:lnTo>
                    <a:pt x="319" y="752"/>
                  </a:lnTo>
                  <a:lnTo>
                    <a:pt x="322" y="752"/>
                  </a:lnTo>
                  <a:lnTo>
                    <a:pt x="324" y="754"/>
                  </a:lnTo>
                  <a:lnTo>
                    <a:pt x="326" y="755"/>
                  </a:lnTo>
                  <a:lnTo>
                    <a:pt x="328" y="757"/>
                  </a:lnTo>
                  <a:lnTo>
                    <a:pt x="330" y="761"/>
                  </a:lnTo>
                  <a:lnTo>
                    <a:pt x="331" y="763"/>
                  </a:lnTo>
                  <a:lnTo>
                    <a:pt x="331" y="766"/>
                  </a:lnTo>
                  <a:lnTo>
                    <a:pt x="331" y="902"/>
                  </a:lnTo>
                  <a:lnTo>
                    <a:pt x="406" y="902"/>
                  </a:lnTo>
                  <a:lnTo>
                    <a:pt x="409" y="901"/>
                  </a:lnTo>
                  <a:lnTo>
                    <a:pt x="412" y="901"/>
                  </a:lnTo>
                  <a:lnTo>
                    <a:pt x="414" y="898"/>
                  </a:lnTo>
                  <a:lnTo>
                    <a:pt x="417" y="897"/>
                  </a:lnTo>
                  <a:lnTo>
                    <a:pt x="419" y="895"/>
                  </a:lnTo>
                  <a:lnTo>
                    <a:pt x="420" y="892"/>
                  </a:lnTo>
                  <a:lnTo>
                    <a:pt x="421" y="890"/>
                  </a:lnTo>
                  <a:lnTo>
                    <a:pt x="421" y="886"/>
                  </a:lnTo>
                  <a:lnTo>
                    <a:pt x="421" y="15"/>
                  </a:lnTo>
                  <a:lnTo>
                    <a:pt x="421" y="12"/>
                  </a:lnTo>
                  <a:lnTo>
                    <a:pt x="420" y="10"/>
                  </a:lnTo>
                  <a:lnTo>
                    <a:pt x="419" y="8"/>
                  </a:lnTo>
                  <a:lnTo>
                    <a:pt x="417" y="4"/>
                  </a:lnTo>
                  <a:lnTo>
                    <a:pt x="414" y="3"/>
                  </a:lnTo>
                  <a:lnTo>
                    <a:pt x="412" y="2"/>
                  </a:lnTo>
                  <a:lnTo>
                    <a:pt x="409" y="1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2658">
              <a:extLst>
                <a:ext uri="{FF2B5EF4-FFF2-40B4-BE49-F238E27FC236}">
                  <a16:creationId xmlns="" xmlns:a16="http://schemas.microsoft.com/office/drawing/2014/main" id="{6B534FF5-61EF-4213-8AB1-5DEB9160E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2175" y="4610100"/>
              <a:ext cx="133350" cy="180975"/>
            </a:xfrm>
            <a:custGeom>
              <a:avLst/>
              <a:gdLst>
                <a:gd name="T0" fmla="*/ 0 w 420"/>
                <a:gd name="T1" fmla="*/ 0 h 572"/>
                <a:gd name="T2" fmla="*/ 0 w 420"/>
                <a:gd name="T3" fmla="*/ 91 h 572"/>
                <a:gd name="T4" fmla="*/ 188 w 420"/>
                <a:gd name="T5" fmla="*/ 92 h 572"/>
                <a:gd name="T6" fmla="*/ 194 w 420"/>
                <a:gd name="T7" fmla="*/ 94 h 572"/>
                <a:gd name="T8" fmla="*/ 198 w 420"/>
                <a:gd name="T9" fmla="*/ 97 h 572"/>
                <a:gd name="T10" fmla="*/ 200 w 420"/>
                <a:gd name="T11" fmla="*/ 103 h 572"/>
                <a:gd name="T12" fmla="*/ 200 w 420"/>
                <a:gd name="T13" fmla="*/ 109 h 572"/>
                <a:gd name="T14" fmla="*/ 198 w 420"/>
                <a:gd name="T15" fmla="*/ 115 h 572"/>
                <a:gd name="T16" fmla="*/ 194 w 420"/>
                <a:gd name="T17" fmla="*/ 118 h 572"/>
                <a:gd name="T18" fmla="*/ 188 w 420"/>
                <a:gd name="T19" fmla="*/ 120 h 572"/>
                <a:gd name="T20" fmla="*/ 0 w 420"/>
                <a:gd name="T21" fmla="*/ 121 h 572"/>
                <a:gd name="T22" fmla="*/ 155 w 420"/>
                <a:gd name="T23" fmla="*/ 181 h 572"/>
                <a:gd name="T24" fmla="*/ 161 w 420"/>
                <a:gd name="T25" fmla="*/ 182 h 572"/>
                <a:gd name="T26" fmla="*/ 165 w 420"/>
                <a:gd name="T27" fmla="*/ 185 h 572"/>
                <a:gd name="T28" fmla="*/ 168 w 420"/>
                <a:gd name="T29" fmla="*/ 191 h 572"/>
                <a:gd name="T30" fmla="*/ 169 w 420"/>
                <a:gd name="T31" fmla="*/ 196 h 572"/>
                <a:gd name="T32" fmla="*/ 168 w 420"/>
                <a:gd name="T33" fmla="*/ 202 h 572"/>
                <a:gd name="T34" fmla="*/ 165 w 420"/>
                <a:gd name="T35" fmla="*/ 206 h 572"/>
                <a:gd name="T36" fmla="*/ 161 w 420"/>
                <a:gd name="T37" fmla="*/ 209 h 572"/>
                <a:gd name="T38" fmla="*/ 155 w 420"/>
                <a:gd name="T39" fmla="*/ 211 h 572"/>
                <a:gd name="T40" fmla="*/ 0 w 420"/>
                <a:gd name="T41" fmla="*/ 271 h 572"/>
                <a:gd name="T42" fmla="*/ 96 w 420"/>
                <a:gd name="T43" fmla="*/ 271 h 572"/>
                <a:gd name="T44" fmla="*/ 101 w 420"/>
                <a:gd name="T45" fmla="*/ 273 h 572"/>
                <a:gd name="T46" fmla="*/ 105 w 420"/>
                <a:gd name="T47" fmla="*/ 278 h 572"/>
                <a:gd name="T48" fmla="*/ 108 w 420"/>
                <a:gd name="T49" fmla="*/ 283 h 572"/>
                <a:gd name="T50" fmla="*/ 108 w 420"/>
                <a:gd name="T51" fmla="*/ 289 h 572"/>
                <a:gd name="T52" fmla="*/ 105 w 420"/>
                <a:gd name="T53" fmla="*/ 294 h 572"/>
                <a:gd name="T54" fmla="*/ 101 w 420"/>
                <a:gd name="T55" fmla="*/ 299 h 572"/>
                <a:gd name="T56" fmla="*/ 96 w 420"/>
                <a:gd name="T57" fmla="*/ 301 h 572"/>
                <a:gd name="T58" fmla="*/ 0 w 420"/>
                <a:gd name="T59" fmla="*/ 301 h 572"/>
                <a:gd name="T60" fmla="*/ 0 w 420"/>
                <a:gd name="T61" fmla="*/ 572 h 572"/>
                <a:gd name="T62" fmla="*/ 90 w 420"/>
                <a:gd name="T63" fmla="*/ 572 h 572"/>
                <a:gd name="T64" fmla="*/ 90 w 420"/>
                <a:gd name="T65" fmla="*/ 433 h 572"/>
                <a:gd name="T66" fmla="*/ 93 w 420"/>
                <a:gd name="T67" fmla="*/ 427 h 572"/>
                <a:gd name="T68" fmla="*/ 97 w 420"/>
                <a:gd name="T69" fmla="*/ 424 h 572"/>
                <a:gd name="T70" fmla="*/ 102 w 420"/>
                <a:gd name="T71" fmla="*/ 422 h 572"/>
                <a:gd name="T72" fmla="*/ 225 w 420"/>
                <a:gd name="T73" fmla="*/ 421 h 572"/>
                <a:gd name="T74" fmla="*/ 231 w 420"/>
                <a:gd name="T75" fmla="*/ 422 h 572"/>
                <a:gd name="T76" fmla="*/ 237 w 420"/>
                <a:gd name="T77" fmla="*/ 425 h 572"/>
                <a:gd name="T78" fmla="*/ 239 w 420"/>
                <a:gd name="T79" fmla="*/ 431 h 572"/>
                <a:gd name="T80" fmla="*/ 241 w 420"/>
                <a:gd name="T81" fmla="*/ 436 h 572"/>
                <a:gd name="T82" fmla="*/ 406 w 420"/>
                <a:gd name="T83" fmla="*/ 572 h 572"/>
                <a:gd name="T84" fmla="*/ 420 w 420"/>
                <a:gd name="T85" fmla="*/ 556 h 572"/>
                <a:gd name="T86" fmla="*/ 420 w 420"/>
                <a:gd name="T87" fmla="*/ 0 h 572"/>
                <a:gd name="T88" fmla="*/ 15 w 420"/>
                <a:gd name="T89" fmla="*/ 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0" h="572">
                  <a:moveTo>
                    <a:pt x="15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91"/>
                  </a:lnTo>
                  <a:lnTo>
                    <a:pt x="186" y="91"/>
                  </a:lnTo>
                  <a:lnTo>
                    <a:pt x="188" y="92"/>
                  </a:lnTo>
                  <a:lnTo>
                    <a:pt x="191" y="92"/>
                  </a:lnTo>
                  <a:lnTo>
                    <a:pt x="194" y="94"/>
                  </a:lnTo>
                  <a:lnTo>
                    <a:pt x="196" y="95"/>
                  </a:lnTo>
                  <a:lnTo>
                    <a:pt x="198" y="97"/>
                  </a:lnTo>
                  <a:lnTo>
                    <a:pt x="199" y="100"/>
                  </a:lnTo>
                  <a:lnTo>
                    <a:pt x="200" y="103"/>
                  </a:lnTo>
                  <a:lnTo>
                    <a:pt x="200" y="106"/>
                  </a:lnTo>
                  <a:lnTo>
                    <a:pt x="200" y="109"/>
                  </a:lnTo>
                  <a:lnTo>
                    <a:pt x="199" y="111"/>
                  </a:lnTo>
                  <a:lnTo>
                    <a:pt x="198" y="115"/>
                  </a:lnTo>
                  <a:lnTo>
                    <a:pt x="196" y="117"/>
                  </a:lnTo>
                  <a:lnTo>
                    <a:pt x="194" y="118"/>
                  </a:lnTo>
                  <a:lnTo>
                    <a:pt x="191" y="120"/>
                  </a:lnTo>
                  <a:lnTo>
                    <a:pt x="188" y="120"/>
                  </a:lnTo>
                  <a:lnTo>
                    <a:pt x="186" y="121"/>
                  </a:lnTo>
                  <a:lnTo>
                    <a:pt x="0" y="121"/>
                  </a:lnTo>
                  <a:lnTo>
                    <a:pt x="0" y="181"/>
                  </a:lnTo>
                  <a:lnTo>
                    <a:pt x="155" y="181"/>
                  </a:lnTo>
                  <a:lnTo>
                    <a:pt x="157" y="181"/>
                  </a:lnTo>
                  <a:lnTo>
                    <a:pt x="161" y="182"/>
                  </a:lnTo>
                  <a:lnTo>
                    <a:pt x="163" y="184"/>
                  </a:lnTo>
                  <a:lnTo>
                    <a:pt x="165" y="185"/>
                  </a:lnTo>
                  <a:lnTo>
                    <a:pt x="167" y="187"/>
                  </a:lnTo>
                  <a:lnTo>
                    <a:pt x="168" y="191"/>
                  </a:lnTo>
                  <a:lnTo>
                    <a:pt x="169" y="193"/>
                  </a:lnTo>
                  <a:lnTo>
                    <a:pt x="169" y="196"/>
                  </a:lnTo>
                  <a:lnTo>
                    <a:pt x="169" y="200"/>
                  </a:lnTo>
                  <a:lnTo>
                    <a:pt x="168" y="202"/>
                  </a:lnTo>
                  <a:lnTo>
                    <a:pt x="167" y="204"/>
                  </a:lnTo>
                  <a:lnTo>
                    <a:pt x="165" y="206"/>
                  </a:lnTo>
                  <a:lnTo>
                    <a:pt x="163" y="208"/>
                  </a:lnTo>
                  <a:lnTo>
                    <a:pt x="161" y="209"/>
                  </a:lnTo>
                  <a:lnTo>
                    <a:pt x="157" y="211"/>
                  </a:lnTo>
                  <a:lnTo>
                    <a:pt x="155" y="211"/>
                  </a:lnTo>
                  <a:lnTo>
                    <a:pt x="0" y="211"/>
                  </a:lnTo>
                  <a:lnTo>
                    <a:pt x="0" y="271"/>
                  </a:lnTo>
                  <a:lnTo>
                    <a:pt x="93" y="271"/>
                  </a:lnTo>
                  <a:lnTo>
                    <a:pt x="96" y="271"/>
                  </a:lnTo>
                  <a:lnTo>
                    <a:pt x="99" y="272"/>
                  </a:lnTo>
                  <a:lnTo>
                    <a:pt x="101" y="273"/>
                  </a:lnTo>
                  <a:lnTo>
                    <a:pt x="103" y="275"/>
                  </a:lnTo>
                  <a:lnTo>
                    <a:pt x="105" y="278"/>
                  </a:lnTo>
                  <a:lnTo>
                    <a:pt x="107" y="280"/>
                  </a:lnTo>
                  <a:lnTo>
                    <a:pt x="108" y="283"/>
                  </a:lnTo>
                  <a:lnTo>
                    <a:pt x="108" y="286"/>
                  </a:lnTo>
                  <a:lnTo>
                    <a:pt x="108" y="289"/>
                  </a:lnTo>
                  <a:lnTo>
                    <a:pt x="107" y="292"/>
                  </a:lnTo>
                  <a:lnTo>
                    <a:pt x="105" y="294"/>
                  </a:lnTo>
                  <a:lnTo>
                    <a:pt x="103" y="296"/>
                  </a:lnTo>
                  <a:lnTo>
                    <a:pt x="101" y="299"/>
                  </a:lnTo>
                  <a:lnTo>
                    <a:pt x="99" y="300"/>
                  </a:lnTo>
                  <a:lnTo>
                    <a:pt x="96" y="301"/>
                  </a:lnTo>
                  <a:lnTo>
                    <a:pt x="93" y="301"/>
                  </a:lnTo>
                  <a:lnTo>
                    <a:pt x="0" y="301"/>
                  </a:lnTo>
                  <a:lnTo>
                    <a:pt x="0" y="556"/>
                  </a:lnTo>
                  <a:lnTo>
                    <a:pt x="0" y="572"/>
                  </a:lnTo>
                  <a:lnTo>
                    <a:pt x="15" y="572"/>
                  </a:lnTo>
                  <a:lnTo>
                    <a:pt x="90" y="572"/>
                  </a:lnTo>
                  <a:lnTo>
                    <a:pt x="90" y="436"/>
                  </a:lnTo>
                  <a:lnTo>
                    <a:pt x="90" y="433"/>
                  </a:lnTo>
                  <a:lnTo>
                    <a:pt x="91" y="431"/>
                  </a:lnTo>
                  <a:lnTo>
                    <a:pt x="93" y="427"/>
                  </a:lnTo>
                  <a:lnTo>
                    <a:pt x="94" y="425"/>
                  </a:lnTo>
                  <a:lnTo>
                    <a:pt x="97" y="424"/>
                  </a:lnTo>
                  <a:lnTo>
                    <a:pt x="100" y="422"/>
                  </a:lnTo>
                  <a:lnTo>
                    <a:pt x="102" y="422"/>
                  </a:lnTo>
                  <a:lnTo>
                    <a:pt x="105" y="421"/>
                  </a:lnTo>
                  <a:lnTo>
                    <a:pt x="225" y="421"/>
                  </a:lnTo>
                  <a:lnTo>
                    <a:pt x="229" y="422"/>
                  </a:lnTo>
                  <a:lnTo>
                    <a:pt x="231" y="422"/>
                  </a:lnTo>
                  <a:lnTo>
                    <a:pt x="234" y="424"/>
                  </a:lnTo>
                  <a:lnTo>
                    <a:pt x="237" y="425"/>
                  </a:lnTo>
                  <a:lnTo>
                    <a:pt x="238" y="427"/>
                  </a:lnTo>
                  <a:lnTo>
                    <a:pt x="239" y="431"/>
                  </a:lnTo>
                  <a:lnTo>
                    <a:pt x="240" y="433"/>
                  </a:lnTo>
                  <a:lnTo>
                    <a:pt x="241" y="436"/>
                  </a:lnTo>
                  <a:lnTo>
                    <a:pt x="241" y="572"/>
                  </a:lnTo>
                  <a:lnTo>
                    <a:pt x="406" y="572"/>
                  </a:lnTo>
                  <a:lnTo>
                    <a:pt x="420" y="572"/>
                  </a:lnTo>
                  <a:lnTo>
                    <a:pt x="420" y="556"/>
                  </a:lnTo>
                  <a:lnTo>
                    <a:pt x="420" y="16"/>
                  </a:lnTo>
                  <a:lnTo>
                    <a:pt x="420" y="0"/>
                  </a:lnTo>
                  <a:lnTo>
                    <a:pt x="406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212B72D0-24C1-4165-9848-B176FF8EC217}"/>
              </a:ext>
            </a:extLst>
          </p:cNvPr>
          <p:cNvSpPr txBox="1"/>
          <p:nvPr/>
        </p:nvSpPr>
        <p:spPr>
          <a:xfrm flipH="1">
            <a:off x="6675424" y="703036"/>
            <a:ext cx="531529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Ценностное предложение для розничных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потребителей: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212B72D0-24C1-4165-9848-B176FF8EC217}"/>
              </a:ext>
            </a:extLst>
          </p:cNvPr>
          <p:cNvSpPr txBox="1"/>
          <p:nvPr/>
        </p:nvSpPr>
        <p:spPr>
          <a:xfrm flipH="1">
            <a:off x="291878" y="728916"/>
            <a:ext cx="5323917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Ценностное предложение для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оптовых потребителей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758FEE6E-1510-435A-8104-6F460D51AF41}"/>
              </a:ext>
            </a:extLst>
          </p:cNvPr>
          <p:cNvSpPr txBox="1"/>
          <p:nvPr/>
        </p:nvSpPr>
        <p:spPr>
          <a:xfrm flipH="1">
            <a:off x="491705" y="6427113"/>
            <a:ext cx="9601199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Маркетинговые стратегии: товарная стратегия, ценовая, стратегия качества, стратегия продвижения</a:t>
            </a:r>
          </a:p>
          <a:p>
            <a:pPr algn="r"/>
            <a:r>
              <a:rPr lang="en-US" sz="1400" dirty="0" smtClean="0"/>
              <a:t>. </a:t>
            </a:r>
            <a:endParaRPr lang="en-US" sz="1400" dirty="0"/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758FEE6E-1510-435A-8104-6F460D51AF41}"/>
              </a:ext>
            </a:extLst>
          </p:cNvPr>
          <p:cNvSpPr txBox="1"/>
          <p:nvPr/>
        </p:nvSpPr>
        <p:spPr>
          <a:xfrm flipH="1">
            <a:off x="9448212" y="2442946"/>
            <a:ext cx="2404482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Ценовая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стратегия- стратегия низкой цены</a:t>
            </a:r>
          </a:p>
          <a:p>
            <a:pPr algn="r"/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758FEE6E-1510-435A-8104-6F460D51AF41}"/>
              </a:ext>
            </a:extLst>
          </p:cNvPr>
          <p:cNvSpPr txBox="1"/>
          <p:nvPr/>
        </p:nvSpPr>
        <p:spPr>
          <a:xfrm flipH="1">
            <a:off x="4563374" y="3063895"/>
            <a:ext cx="3079630" cy="172354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Наша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обувь: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Идеально ровная- производится по технологии прямого литья;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Удобная- предназначена для спорта и отдыха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Долговечная- применяются новейшие технологии производства.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278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96181093-D069-46E3-8EFA-D4EF1E61AB7F}"/>
              </a:ext>
            </a:extLst>
          </p:cNvPr>
          <p:cNvSpPr txBox="1"/>
          <p:nvPr/>
        </p:nvSpPr>
        <p:spPr>
          <a:xfrm>
            <a:off x="690563" y="245314"/>
            <a:ext cx="10911965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Аргументируйте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следует ли при выборе целевых сегментов, формировании и позиционировании ценностного предложения отразить социальную природу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предприятия</a:t>
            </a:r>
            <a:endParaRPr lang="en-US" sz="4400" dirty="0">
              <a:latin typeface="+mj-lt"/>
            </a:endParaRPr>
          </a:p>
        </p:txBody>
      </p:sp>
      <p:sp>
        <p:nvSpPr>
          <p:cNvPr id="2" name="Right Triangle 1">
            <a:extLst>
              <a:ext uri="{FF2B5EF4-FFF2-40B4-BE49-F238E27FC236}">
                <a16:creationId xmlns=""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32" name="组合 14"/>
          <p:cNvGrpSpPr/>
          <p:nvPr/>
        </p:nvGrpSpPr>
        <p:grpSpPr>
          <a:xfrm>
            <a:off x="879051" y="1687426"/>
            <a:ext cx="4772063" cy="3616498"/>
            <a:chOff x="1808368" y="1955627"/>
            <a:chExt cx="2574151" cy="1950815"/>
          </a:xfrm>
        </p:grpSpPr>
        <p:grpSp>
          <p:nvGrpSpPr>
            <p:cNvPr id="39" name="组合 7"/>
            <p:cNvGrpSpPr/>
            <p:nvPr/>
          </p:nvGrpSpPr>
          <p:grpSpPr>
            <a:xfrm>
              <a:off x="1808368" y="3120400"/>
              <a:ext cx="2574151" cy="786042"/>
              <a:chOff x="4364531" y="3742124"/>
              <a:chExt cx="2574151" cy="786042"/>
            </a:xfrm>
          </p:grpSpPr>
          <p:sp>
            <p:nvSpPr>
              <p:cNvPr id="50" name="任意多边形: 形状 5"/>
              <p:cNvSpPr/>
              <p:nvPr/>
            </p:nvSpPr>
            <p:spPr>
              <a:xfrm>
                <a:off x="4364531" y="3988013"/>
                <a:ext cx="2529837" cy="540153"/>
              </a:xfrm>
              <a:custGeom>
                <a:avLst/>
                <a:gdLst>
                  <a:gd name="connsiteX0" fmla="*/ 0 w 2597203"/>
                  <a:gd name="connsiteY0" fmla="*/ 0 h 537883"/>
                  <a:gd name="connsiteX1" fmla="*/ 545566 w 2597203"/>
                  <a:gd name="connsiteY1" fmla="*/ 430306 h 537883"/>
                  <a:gd name="connsiteX2" fmla="*/ 1313970 w 2597203"/>
                  <a:gd name="connsiteY2" fmla="*/ 537883 h 537883"/>
                  <a:gd name="connsiteX3" fmla="*/ 2082373 w 2597203"/>
                  <a:gd name="connsiteY3" fmla="*/ 399570 h 537883"/>
                  <a:gd name="connsiteX4" fmla="*/ 2597203 w 2597203"/>
                  <a:gd name="connsiteY4" fmla="*/ 30737 h 537883"/>
                  <a:gd name="connsiteX5" fmla="*/ 0 w 2597203"/>
                  <a:gd name="connsiteY5" fmla="*/ 0 h 537883"/>
                  <a:gd name="connsiteX0" fmla="*/ 0 w 2597203"/>
                  <a:gd name="connsiteY0" fmla="*/ 0 h 538555"/>
                  <a:gd name="connsiteX1" fmla="*/ 545566 w 2597203"/>
                  <a:gd name="connsiteY1" fmla="*/ 430306 h 538555"/>
                  <a:gd name="connsiteX2" fmla="*/ 1313970 w 2597203"/>
                  <a:gd name="connsiteY2" fmla="*/ 537883 h 538555"/>
                  <a:gd name="connsiteX3" fmla="*/ 2082373 w 2597203"/>
                  <a:gd name="connsiteY3" fmla="*/ 399570 h 538555"/>
                  <a:gd name="connsiteX4" fmla="*/ 2597203 w 2597203"/>
                  <a:gd name="connsiteY4" fmla="*/ 30737 h 538555"/>
                  <a:gd name="connsiteX5" fmla="*/ 0 w 2597203"/>
                  <a:gd name="connsiteY5" fmla="*/ 0 h 538555"/>
                  <a:gd name="connsiteX0" fmla="*/ 0 w 2597203"/>
                  <a:gd name="connsiteY0" fmla="*/ 0 h 540101"/>
                  <a:gd name="connsiteX1" fmla="*/ 545566 w 2597203"/>
                  <a:gd name="connsiteY1" fmla="*/ 430306 h 540101"/>
                  <a:gd name="connsiteX2" fmla="*/ 1313970 w 2597203"/>
                  <a:gd name="connsiteY2" fmla="*/ 537883 h 540101"/>
                  <a:gd name="connsiteX3" fmla="*/ 2082373 w 2597203"/>
                  <a:gd name="connsiteY3" fmla="*/ 399570 h 540101"/>
                  <a:gd name="connsiteX4" fmla="*/ 2597203 w 2597203"/>
                  <a:gd name="connsiteY4" fmla="*/ 30737 h 540101"/>
                  <a:gd name="connsiteX5" fmla="*/ 0 w 2597203"/>
                  <a:gd name="connsiteY5" fmla="*/ 0 h 540101"/>
                  <a:gd name="connsiteX0" fmla="*/ 0 w 2597203"/>
                  <a:gd name="connsiteY0" fmla="*/ 0 h 541631"/>
                  <a:gd name="connsiteX1" fmla="*/ 545566 w 2597203"/>
                  <a:gd name="connsiteY1" fmla="*/ 430306 h 541631"/>
                  <a:gd name="connsiteX2" fmla="*/ 1313970 w 2597203"/>
                  <a:gd name="connsiteY2" fmla="*/ 537883 h 541631"/>
                  <a:gd name="connsiteX3" fmla="*/ 2082373 w 2597203"/>
                  <a:gd name="connsiteY3" fmla="*/ 399570 h 541631"/>
                  <a:gd name="connsiteX4" fmla="*/ 2597203 w 2597203"/>
                  <a:gd name="connsiteY4" fmla="*/ 30737 h 541631"/>
                  <a:gd name="connsiteX5" fmla="*/ 0 w 2597203"/>
                  <a:gd name="connsiteY5" fmla="*/ 0 h 541631"/>
                  <a:gd name="connsiteX0" fmla="*/ 0 w 2597203"/>
                  <a:gd name="connsiteY0" fmla="*/ 0 h 540153"/>
                  <a:gd name="connsiteX1" fmla="*/ 545566 w 2597203"/>
                  <a:gd name="connsiteY1" fmla="*/ 430306 h 540153"/>
                  <a:gd name="connsiteX2" fmla="*/ 1313970 w 2597203"/>
                  <a:gd name="connsiteY2" fmla="*/ 537883 h 540153"/>
                  <a:gd name="connsiteX3" fmla="*/ 2082373 w 2597203"/>
                  <a:gd name="connsiteY3" fmla="*/ 399570 h 540153"/>
                  <a:gd name="connsiteX4" fmla="*/ 2597203 w 2597203"/>
                  <a:gd name="connsiteY4" fmla="*/ 30737 h 540153"/>
                  <a:gd name="connsiteX5" fmla="*/ 0 w 2597203"/>
                  <a:gd name="connsiteY5" fmla="*/ 0 h 540153"/>
                  <a:gd name="connsiteX0" fmla="*/ 0 w 2597203"/>
                  <a:gd name="connsiteY0" fmla="*/ 0 h 540153"/>
                  <a:gd name="connsiteX1" fmla="*/ 545566 w 2597203"/>
                  <a:gd name="connsiteY1" fmla="*/ 430306 h 540153"/>
                  <a:gd name="connsiteX2" fmla="*/ 1313970 w 2597203"/>
                  <a:gd name="connsiteY2" fmla="*/ 537883 h 540153"/>
                  <a:gd name="connsiteX3" fmla="*/ 2082373 w 2597203"/>
                  <a:gd name="connsiteY3" fmla="*/ 399570 h 540153"/>
                  <a:gd name="connsiteX4" fmla="*/ 2597203 w 2597203"/>
                  <a:gd name="connsiteY4" fmla="*/ 30737 h 540153"/>
                  <a:gd name="connsiteX5" fmla="*/ 0 w 2597203"/>
                  <a:gd name="connsiteY5" fmla="*/ 0 h 540153"/>
                  <a:gd name="connsiteX0" fmla="*/ 0 w 2597203"/>
                  <a:gd name="connsiteY0" fmla="*/ 0 h 539291"/>
                  <a:gd name="connsiteX1" fmla="*/ 545566 w 2597203"/>
                  <a:gd name="connsiteY1" fmla="*/ 430306 h 539291"/>
                  <a:gd name="connsiteX2" fmla="*/ 1313970 w 2597203"/>
                  <a:gd name="connsiteY2" fmla="*/ 537883 h 539291"/>
                  <a:gd name="connsiteX3" fmla="*/ 2082373 w 2597203"/>
                  <a:gd name="connsiteY3" fmla="*/ 399570 h 539291"/>
                  <a:gd name="connsiteX4" fmla="*/ 2597203 w 2597203"/>
                  <a:gd name="connsiteY4" fmla="*/ 30737 h 539291"/>
                  <a:gd name="connsiteX5" fmla="*/ 0 w 2597203"/>
                  <a:gd name="connsiteY5" fmla="*/ 0 h 539291"/>
                  <a:gd name="connsiteX0" fmla="*/ 0 w 2597203"/>
                  <a:gd name="connsiteY0" fmla="*/ 0 h 540153"/>
                  <a:gd name="connsiteX1" fmla="*/ 545566 w 2597203"/>
                  <a:gd name="connsiteY1" fmla="*/ 430306 h 540153"/>
                  <a:gd name="connsiteX2" fmla="*/ 1313970 w 2597203"/>
                  <a:gd name="connsiteY2" fmla="*/ 537883 h 540153"/>
                  <a:gd name="connsiteX3" fmla="*/ 2082373 w 2597203"/>
                  <a:gd name="connsiteY3" fmla="*/ 399570 h 540153"/>
                  <a:gd name="connsiteX4" fmla="*/ 2597203 w 2597203"/>
                  <a:gd name="connsiteY4" fmla="*/ 30737 h 540153"/>
                  <a:gd name="connsiteX5" fmla="*/ 0 w 2597203"/>
                  <a:gd name="connsiteY5" fmla="*/ 0 h 540153"/>
                  <a:gd name="connsiteX0" fmla="*/ 95604 w 2692807"/>
                  <a:gd name="connsiteY0" fmla="*/ 0 h 540153"/>
                  <a:gd name="connsiteX1" fmla="*/ 641170 w 2692807"/>
                  <a:gd name="connsiteY1" fmla="*/ 430306 h 540153"/>
                  <a:gd name="connsiteX2" fmla="*/ 1409574 w 2692807"/>
                  <a:gd name="connsiteY2" fmla="*/ 537883 h 540153"/>
                  <a:gd name="connsiteX3" fmla="*/ 2177977 w 2692807"/>
                  <a:gd name="connsiteY3" fmla="*/ 399570 h 540153"/>
                  <a:gd name="connsiteX4" fmla="*/ 2692807 w 2692807"/>
                  <a:gd name="connsiteY4" fmla="*/ 30737 h 540153"/>
                  <a:gd name="connsiteX5" fmla="*/ 95604 w 2692807"/>
                  <a:gd name="connsiteY5" fmla="*/ 0 h 540153"/>
                  <a:gd name="connsiteX0" fmla="*/ 0 w 2597203"/>
                  <a:gd name="connsiteY0" fmla="*/ 0 h 540153"/>
                  <a:gd name="connsiteX1" fmla="*/ 545566 w 2597203"/>
                  <a:gd name="connsiteY1" fmla="*/ 430306 h 540153"/>
                  <a:gd name="connsiteX2" fmla="*/ 1313970 w 2597203"/>
                  <a:gd name="connsiteY2" fmla="*/ 537883 h 540153"/>
                  <a:gd name="connsiteX3" fmla="*/ 2082373 w 2597203"/>
                  <a:gd name="connsiteY3" fmla="*/ 399570 h 540153"/>
                  <a:gd name="connsiteX4" fmla="*/ 2597203 w 2597203"/>
                  <a:gd name="connsiteY4" fmla="*/ 30737 h 540153"/>
                  <a:gd name="connsiteX5" fmla="*/ 0 w 2597203"/>
                  <a:gd name="connsiteY5" fmla="*/ 0 h 540153"/>
                  <a:gd name="connsiteX0" fmla="*/ 0 w 2597203"/>
                  <a:gd name="connsiteY0" fmla="*/ 0 h 540153"/>
                  <a:gd name="connsiteX1" fmla="*/ 545566 w 2597203"/>
                  <a:gd name="connsiteY1" fmla="*/ 430306 h 540153"/>
                  <a:gd name="connsiteX2" fmla="*/ 1313970 w 2597203"/>
                  <a:gd name="connsiteY2" fmla="*/ 537883 h 540153"/>
                  <a:gd name="connsiteX3" fmla="*/ 2082373 w 2597203"/>
                  <a:gd name="connsiteY3" fmla="*/ 399570 h 540153"/>
                  <a:gd name="connsiteX4" fmla="*/ 2597203 w 2597203"/>
                  <a:gd name="connsiteY4" fmla="*/ 30737 h 540153"/>
                  <a:gd name="connsiteX5" fmla="*/ 0 w 2597203"/>
                  <a:gd name="connsiteY5" fmla="*/ 0 h 540153"/>
                  <a:gd name="connsiteX0" fmla="*/ 0 w 2597203"/>
                  <a:gd name="connsiteY0" fmla="*/ 0 h 540153"/>
                  <a:gd name="connsiteX1" fmla="*/ 545566 w 2597203"/>
                  <a:gd name="connsiteY1" fmla="*/ 430306 h 540153"/>
                  <a:gd name="connsiteX2" fmla="*/ 1313970 w 2597203"/>
                  <a:gd name="connsiteY2" fmla="*/ 537883 h 540153"/>
                  <a:gd name="connsiteX3" fmla="*/ 2082373 w 2597203"/>
                  <a:gd name="connsiteY3" fmla="*/ 399570 h 540153"/>
                  <a:gd name="connsiteX4" fmla="*/ 2597203 w 2597203"/>
                  <a:gd name="connsiteY4" fmla="*/ 30737 h 540153"/>
                  <a:gd name="connsiteX5" fmla="*/ 0 w 2597203"/>
                  <a:gd name="connsiteY5" fmla="*/ 0 h 540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97203" h="540153">
                    <a:moveTo>
                      <a:pt x="0" y="0"/>
                    </a:moveTo>
                    <a:cubicBezTo>
                      <a:pt x="255538" y="139331"/>
                      <a:pt x="295398" y="340659"/>
                      <a:pt x="545566" y="430306"/>
                    </a:cubicBezTo>
                    <a:cubicBezTo>
                      <a:pt x="795734" y="519953"/>
                      <a:pt x="1057836" y="543006"/>
                      <a:pt x="1313970" y="537883"/>
                    </a:cubicBezTo>
                    <a:cubicBezTo>
                      <a:pt x="1585691" y="553542"/>
                      <a:pt x="1973107" y="486146"/>
                      <a:pt x="2082373" y="399570"/>
                    </a:cubicBezTo>
                    <a:cubicBezTo>
                      <a:pt x="2191639" y="312994"/>
                      <a:pt x="2295706" y="164072"/>
                      <a:pt x="2597203" y="3073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椭圆 6"/>
              <p:cNvSpPr/>
              <p:nvPr/>
            </p:nvSpPr>
            <p:spPr>
              <a:xfrm>
                <a:off x="4364531" y="3742124"/>
                <a:ext cx="2574151" cy="45580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2" name="椭圆 8"/>
            <p:cNvSpPr/>
            <p:nvPr/>
          </p:nvSpPr>
          <p:spPr>
            <a:xfrm>
              <a:off x="2185270" y="2878929"/>
              <a:ext cx="550718" cy="55071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9"/>
            <p:cNvSpPr/>
            <p:nvPr/>
          </p:nvSpPr>
          <p:spPr>
            <a:xfrm>
              <a:off x="2789674" y="2854611"/>
              <a:ext cx="639123" cy="639123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10"/>
            <p:cNvSpPr/>
            <p:nvPr/>
          </p:nvSpPr>
          <p:spPr>
            <a:xfrm>
              <a:off x="3482483" y="2854611"/>
              <a:ext cx="547174" cy="5471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11"/>
            <p:cNvSpPr/>
            <p:nvPr/>
          </p:nvSpPr>
          <p:spPr>
            <a:xfrm>
              <a:off x="3163415" y="2381123"/>
              <a:ext cx="530763" cy="5307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12"/>
            <p:cNvSpPr/>
            <p:nvPr/>
          </p:nvSpPr>
          <p:spPr>
            <a:xfrm>
              <a:off x="2560384" y="2524372"/>
              <a:ext cx="432954" cy="43295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13"/>
            <p:cNvSpPr/>
            <p:nvPr/>
          </p:nvSpPr>
          <p:spPr>
            <a:xfrm>
              <a:off x="2711041" y="1955627"/>
              <a:ext cx="564593" cy="564593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2" name="任意多边形: 形状 24"/>
          <p:cNvSpPr/>
          <p:nvPr/>
        </p:nvSpPr>
        <p:spPr>
          <a:xfrm>
            <a:off x="3374844" y="5191125"/>
            <a:ext cx="1200652" cy="1676400"/>
          </a:xfrm>
          <a:custGeom>
            <a:avLst/>
            <a:gdLst>
              <a:gd name="connsiteX0" fmla="*/ 400050 w 1200150"/>
              <a:gd name="connsiteY0" fmla="*/ 171450 h 1676400"/>
              <a:gd name="connsiteX1" fmla="*/ 0 w 1200150"/>
              <a:gd name="connsiteY1" fmla="*/ 1676400 h 1676400"/>
              <a:gd name="connsiteX2" fmla="*/ 504825 w 1200150"/>
              <a:gd name="connsiteY2" fmla="*/ 1676400 h 1676400"/>
              <a:gd name="connsiteX3" fmla="*/ 1200150 w 1200150"/>
              <a:gd name="connsiteY3" fmla="*/ 0 h 1676400"/>
              <a:gd name="connsiteX4" fmla="*/ 781050 w 1200150"/>
              <a:gd name="connsiteY4" fmla="*/ 161925 h 1676400"/>
              <a:gd name="connsiteX5" fmla="*/ 400050 w 1200150"/>
              <a:gd name="connsiteY5" fmla="*/ 171450 h 1676400"/>
              <a:gd name="connsiteX0" fmla="*/ 400050 w 1204497"/>
              <a:gd name="connsiteY0" fmla="*/ 256692 h 1761642"/>
              <a:gd name="connsiteX1" fmla="*/ 0 w 1204497"/>
              <a:gd name="connsiteY1" fmla="*/ 1761642 h 1761642"/>
              <a:gd name="connsiteX2" fmla="*/ 504825 w 1204497"/>
              <a:gd name="connsiteY2" fmla="*/ 1761642 h 1761642"/>
              <a:gd name="connsiteX3" fmla="*/ 1200150 w 1204497"/>
              <a:gd name="connsiteY3" fmla="*/ 85242 h 1761642"/>
              <a:gd name="connsiteX4" fmla="*/ 781050 w 1204497"/>
              <a:gd name="connsiteY4" fmla="*/ 247167 h 1761642"/>
              <a:gd name="connsiteX5" fmla="*/ 400050 w 1204497"/>
              <a:gd name="connsiteY5" fmla="*/ 256692 h 1761642"/>
              <a:gd name="connsiteX0" fmla="*/ 400050 w 1204497"/>
              <a:gd name="connsiteY0" fmla="*/ 256692 h 1761642"/>
              <a:gd name="connsiteX1" fmla="*/ 0 w 1204497"/>
              <a:gd name="connsiteY1" fmla="*/ 1761642 h 1761642"/>
              <a:gd name="connsiteX2" fmla="*/ 504825 w 1204497"/>
              <a:gd name="connsiteY2" fmla="*/ 1761642 h 1761642"/>
              <a:gd name="connsiteX3" fmla="*/ 1200150 w 1204497"/>
              <a:gd name="connsiteY3" fmla="*/ 85242 h 1761642"/>
              <a:gd name="connsiteX4" fmla="*/ 781050 w 1204497"/>
              <a:gd name="connsiteY4" fmla="*/ 247167 h 1761642"/>
              <a:gd name="connsiteX5" fmla="*/ 400050 w 1204497"/>
              <a:gd name="connsiteY5" fmla="*/ 256692 h 1761642"/>
              <a:gd name="connsiteX0" fmla="*/ 400050 w 1200553"/>
              <a:gd name="connsiteY0" fmla="*/ 171450 h 1676400"/>
              <a:gd name="connsiteX1" fmla="*/ 0 w 1200553"/>
              <a:gd name="connsiteY1" fmla="*/ 1676400 h 1676400"/>
              <a:gd name="connsiteX2" fmla="*/ 504825 w 1200553"/>
              <a:gd name="connsiteY2" fmla="*/ 1676400 h 1676400"/>
              <a:gd name="connsiteX3" fmla="*/ 1200150 w 1200553"/>
              <a:gd name="connsiteY3" fmla="*/ 0 h 1676400"/>
              <a:gd name="connsiteX4" fmla="*/ 781050 w 1200553"/>
              <a:gd name="connsiteY4" fmla="*/ 161925 h 1676400"/>
              <a:gd name="connsiteX5" fmla="*/ 400050 w 1200553"/>
              <a:gd name="connsiteY5" fmla="*/ 171450 h 1676400"/>
              <a:gd name="connsiteX0" fmla="*/ 400050 w 1200652"/>
              <a:gd name="connsiteY0" fmla="*/ 171450 h 1676400"/>
              <a:gd name="connsiteX1" fmla="*/ 0 w 1200652"/>
              <a:gd name="connsiteY1" fmla="*/ 1676400 h 1676400"/>
              <a:gd name="connsiteX2" fmla="*/ 504825 w 1200652"/>
              <a:gd name="connsiteY2" fmla="*/ 1676400 h 1676400"/>
              <a:gd name="connsiteX3" fmla="*/ 1200150 w 1200652"/>
              <a:gd name="connsiteY3" fmla="*/ 0 h 1676400"/>
              <a:gd name="connsiteX4" fmla="*/ 781050 w 1200652"/>
              <a:gd name="connsiteY4" fmla="*/ 161925 h 1676400"/>
              <a:gd name="connsiteX5" fmla="*/ 400050 w 1200652"/>
              <a:gd name="connsiteY5" fmla="*/ 171450 h 1676400"/>
              <a:gd name="connsiteX0" fmla="*/ 400050 w 1200652"/>
              <a:gd name="connsiteY0" fmla="*/ 171450 h 1676400"/>
              <a:gd name="connsiteX1" fmla="*/ 0 w 1200652"/>
              <a:gd name="connsiteY1" fmla="*/ 1676400 h 1676400"/>
              <a:gd name="connsiteX2" fmla="*/ 504825 w 1200652"/>
              <a:gd name="connsiteY2" fmla="*/ 1676400 h 1676400"/>
              <a:gd name="connsiteX3" fmla="*/ 1200150 w 1200652"/>
              <a:gd name="connsiteY3" fmla="*/ 0 h 1676400"/>
              <a:gd name="connsiteX4" fmla="*/ 781050 w 1200652"/>
              <a:gd name="connsiteY4" fmla="*/ 138236 h 1676400"/>
              <a:gd name="connsiteX5" fmla="*/ 400050 w 1200652"/>
              <a:gd name="connsiteY5" fmla="*/ 17145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0652" h="1676400">
                <a:moveTo>
                  <a:pt x="400050" y="171450"/>
                </a:moveTo>
                <a:lnTo>
                  <a:pt x="0" y="1676400"/>
                </a:lnTo>
                <a:lnTo>
                  <a:pt x="504825" y="1676400"/>
                </a:lnTo>
                <a:lnTo>
                  <a:pt x="1200150" y="0"/>
                </a:lnTo>
                <a:cubicBezTo>
                  <a:pt x="1213023" y="17643"/>
                  <a:pt x="975992" y="109661"/>
                  <a:pt x="781050" y="138236"/>
                </a:cubicBezTo>
                <a:cubicBezTo>
                  <a:pt x="586108" y="166811"/>
                  <a:pt x="407042" y="179619"/>
                  <a:pt x="400050" y="1714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: 形状 25"/>
          <p:cNvSpPr/>
          <p:nvPr/>
        </p:nvSpPr>
        <p:spPr>
          <a:xfrm flipH="1">
            <a:off x="1781051" y="5191125"/>
            <a:ext cx="1200652" cy="1676400"/>
          </a:xfrm>
          <a:custGeom>
            <a:avLst/>
            <a:gdLst>
              <a:gd name="connsiteX0" fmla="*/ 400050 w 1200150"/>
              <a:gd name="connsiteY0" fmla="*/ 171450 h 1676400"/>
              <a:gd name="connsiteX1" fmla="*/ 0 w 1200150"/>
              <a:gd name="connsiteY1" fmla="*/ 1676400 h 1676400"/>
              <a:gd name="connsiteX2" fmla="*/ 504825 w 1200150"/>
              <a:gd name="connsiteY2" fmla="*/ 1676400 h 1676400"/>
              <a:gd name="connsiteX3" fmla="*/ 1200150 w 1200150"/>
              <a:gd name="connsiteY3" fmla="*/ 0 h 1676400"/>
              <a:gd name="connsiteX4" fmla="*/ 781050 w 1200150"/>
              <a:gd name="connsiteY4" fmla="*/ 161925 h 1676400"/>
              <a:gd name="connsiteX5" fmla="*/ 400050 w 1200150"/>
              <a:gd name="connsiteY5" fmla="*/ 171450 h 1676400"/>
              <a:gd name="connsiteX0" fmla="*/ 400050 w 1204497"/>
              <a:gd name="connsiteY0" fmla="*/ 256692 h 1761642"/>
              <a:gd name="connsiteX1" fmla="*/ 0 w 1204497"/>
              <a:gd name="connsiteY1" fmla="*/ 1761642 h 1761642"/>
              <a:gd name="connsiteX2" fmla="*/ 504825 w 1204497"/>
              <a:gd name="connsiteY2" fmla="*/ 1761642 h 1761642"/>
              <a:gd name="connsiteX3" fmla="*/ 1200150 w 1204497"/>
              <a:gd name="connsiteY3" fmla="*/ 85242 h 1761642"/>
              <a:gd name="connsiteX4" fmla="*/ 781050 w 1204497"/>
              <a:gd name="connsiteY4" fmla="*/ 247167 h 1761642"/>
              <a:gd name="connsiteX5" fmla="*/ 400050 w 1204497"/>
              <a:gd name="connsiteY5" fmla="*/ 256692 h 1761642"/>
              <a:gd name="connsiteX0" fmla="*/ 400050 w 1204497"/>
              <a:gd name="connsiteY0" fmla="*/ 256692 h 1761642"/>
              <a:gd name="connsiteX1" fmla="*/ 0 w 1204497"/>
              <a:gd name="connsiteY1" fmla="*/ 1761642 h 1761642"/>
              <a:gd name="connsiteX2" fmla="*/ 504825 w 1204497"/>
              <a:gd name="connsiteY2" fmla="*/ 1761642 h 1761642"/>
              <a:gd name="connsiteX3" fmla="*/ 1200150 w 1204497"/>
              <a:gd name="connsiteY3" fmla="*/ 85242 h 1761642"/>
              <a:gd name="connsiteX4" fmla="*/ 781050 w 1204497"/>
              <a:gd name="connsiteY4" fmla="*/ 247167 h 1761642"/>
              <a:gd name="connsiteX5" fmla="*/ 400050 w 1204497"/>
              <a:gd name="connsiteY5" fmla="*/ 256692 h 1761642"/>
              <a:gd name="connsiteX0" fmla="*/ 400050 w 1200553"/>
              <a:gd name="connsiteY0" fmla="*/ 171450 h 1676400"/>
              <a:gd name="connsiteX1" fmla="*/ 0 w 1200553"/>
              <a:gd name="connsiteY1" fmla="*/ 1676400 h 1676400"/>
              <a:gd name="connsiteX2" fmla="*/ 504825 w 1200553"/>
              <a:gd name="connsiteY2" fmla="*/ 1676400 h 1676400"/>
              <a:gd name="connsiteX3" fmla="*/ 1200150 w 1200553"/>
              <a:gd name="connsiteY3" fmla="*/ 0 h 1676400"/>
              <a:gd name="connsiteX4" fmla="*/ 781050 w 1200553"/>
              <a:gd name="connsiteY4" fmla="*/ 161925 h 1676400"/>
              <a:gd name="connsiteX5" fmla="*/ 400050 w 1200553"/>
              <a:gd name="connsiteY5" fmla="*/ 171450 h 1676400"/>
              <a:gd name="connsiteX0" fmla="*/ 400050 w 1200652"/>
              <a:gd name="connsiteY0" fmla="*/ 171450 h 1676400"/>
              <a:gd name="connsiteX1" fmla="*/ 0 w 1200652"/>
              <a:gd name="connsiteY1" fmla="*/ 1676400 h 1676400"/>
              <a:gd name="connsiteX2" fmla="*/ 504825 w 1200652"/>
              <a:gd name="connsiteY2" fmla="*/ 1676400 h 1676400"/>
              <a:gd name="connsiteX3" fmla="*/ 1200150 w 1200652"/>
              <a:gd name="connsiteY3" fmla="*/ 0 h 1676400"/>
              <a:gd name="connsiteX4" fmla="*/ 781050 w 1200652"/>
              <a:gd name="connsiteY4" fmla="*/ 161925 h 1676400"/>
              <a:gd name="connsiteX5" fmla="*/ 400050 w 1200652"/>
              <a:gd name="connsiteY5" fmla="*/ 171450 h 1676400"/>
              <a:gd name="connsiteX0" fmla="*/ 400050 w 1200652"/>
              <a:gd name="connsiteY0" fmla="*/ 171450 h 1676400"/>
              <a:gd name="connsiteX1" fmla="*/ 0 w 1200652"/>
              <a:gd name="connsiteY1" fmla="*/ 1676400 h 1676400"/>
              <a:gd name="connsiteX2" fmla="*/ 504825 w 1200652"/>
              <a:gd name="connsiteY2" fmla="*/ 1676400 h 1676400"/>
              <a:gd name="connsiteX3" fmla="*/ 1200150 w 1200652"/>
              <a:gd name="connsiteY3" fmla="*/ 0 h 1676400"/>
              <a:gd name="connsiteX4" fmla="*/ 781050 w 1200652"/>
              <a:gd name="connsiteY4" fmla="*/ 138236 h 1676400"/>
              <a:gd name="connsiteX5" fmla="*/ 400050 w 1200652"/>
              <a:gd name="connsiteY5" fmla="*/ 17145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0652" h="1676400">
                <a:moveTo>
                  <a:pt x="400050" y="171450"/>
                </a:moveTo>
                <a:lnTo>
                  <a:pt x="0" y="1676400"/>
                </a:lnTo>
                <a:lnTo>
                  <a:pt x="504825" y="1676400"/>
                </a:lnTo>
                <a:lnTo>
                  <a:pt x="1200150" y="0"/>
                </a:lnTo>
                <a:cubicBezTo>
                  <a:pt x="1213023" y="17643"/>
                  <a:pt x="975992" y="109661"/>
                  <a:pt x="781050" y="138236"/>
                </a:cubicBezTo>
                <a:cubicBezTo>
                  <a:pt x="586108" y="166811"/>
                  <a:pt x="407042" y="179619"/>
                  <a:pt x="400050" y="1714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26"/>
          <p:cNvSpPr txBox="1"/>
          <p:nvPr/>
        </p:nvSpPr>
        <p:spPr>
          <a:xfrm>
            <a:off x="2178879" y="4793184"/>
            <a:ext cx="196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Товары фабрики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5" name="矩形 33" descr="e7d195523061f1c003d7160bb3852330e69e1b47c664ea0314E9593E18313AD830F940F1AC53C40C0B8B3D93D4DFF44B590F8D4A945ADE53F5D61968231FCAE157B0D7022AA0681C03E9FB4B1E3862D0C13C109685D0C1F9D9ACA5E10B258C1727924FC3FC0E61468152E413AFD3EDAA03A1BA0B768D2D39A9D26D6009DD7E2AED15C90B1EA11F84"/>
          <p:cNvSpPr/>
          <p:nvPr/>
        </p:nvSpPr>
        <p:spPr>
          <a:xfrm>
            <a:off x="5831458" y="1751500"/>
            <a:ext cx="6124754" cy="12926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При выборе целевых сегментов, формировании и позиционировании ценностного предложения не нужно  отражать социальную природу предприятия при позиционировании для оптовых потребителей.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1400" dirty="0">
              <a:solidFill>
                <a:schemeClr val="bg1">
                  <a:lumMod val="50000"/>
                </a:schemeClr>
              </a:solidFill>
              <a:cs typeface="Segoe UI Semilight" panose="020B0402040204020203" pitchFamily="34" charset="0"/>
            </a:endParaRPr>
          </a:p>
        </p:txBody>
      </p:sp>
      <p:sp>
        <p:nvSpPr>
          <p:cNvPr id="56" name="矩形 33" descr="e7d195523061f1c003d7160bb3852330e69e1b47c664ea0314E9593E18313AD830F940F1AC53C40C0B8B3D93D4DFF44B590F8D4A945ADE53F5D61968231FCAE157B0D7022AA0681C03E9FB4B1E3862D0C13C109685D0C1F9D9ACA5E10B258C1727924FC3FC0E61468152E413AFD3EDAA03A1BA0B768D2D39A9D26D6009DD7E2AED15C90B1EA11F84"/>
          <p:cNvSpPr/>
          <p:nvPr/>
        </p:nvSpPr>
        <p:spPr>
          <a:xfrm>
            <a:off x="5857336" y="3430775"/>
            <a:ext cx="5883215" cy="10464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Сделать акцент на том, что компания не завышает цены и предлагает товары высокого качества, потому что  сама является производителем.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1400" dirty="0">
              <a:solidFill>
                <a:schemeClr val="bg1">
                  <a:lumMod val="50000"/>
                </a:schemeClr>
              </a:solidFill>
              <a:cs typeface="Segoe UI Semilight" panose="020B0402040204020203" pitchFamily="34" charset="0"/>
            </a:endParaRPr>
          </a:p>
        </p:txBody>
      </p:sp>
      <p:sp>
        <p:nvSpPr>
          <p:cNvPr id="57" name="矩形 33" descr="e7d195523061f1c003d7160bb3852330e69e1b47c664ea0314E9593E18313AD830F940F1AC53C40C0B8B3D93D4DFF44B590F8D4A945ADE53F5D61968231FCAE157B0D7022AA0681C03E9FB4B1E3862D0C13C109685D0C1F9D9ACA5E10B258C1727924FC3FC0E61468152E413AFD3EDAA03A1BA0B768D2D39A9D26D6009DD7E2AED15C90B1EA11F84"/>
          <p:cNvSpPr/>
          <p:nvPr/>
        </p:nvSpPr>
        <p:spPr>
          <a:xfrm>
            <a:off x="5788326" y="4931772"/>
            <a:ext cx="6193766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Для розничных потребителей также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нужно акцентировать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внимание на социальной природе предприятия, так как это может у потребителей вызывать сомнение в качестве товара,  тем самым  будет снижать спрос потребителей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矩形: 圆角 35"/>
          <p:cNvSpPr/>
          <p:nvPr/>
        </p:nvSpPr>
        <p:spPr>
          <a:xfrm>
            <a:off x="7779901" y="1298226"/>
            <a:ext cx="1887379" cy="37262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: 圆角 35"/>
          <p:cNvSpPr/>
          <p:nvPr/>
        </p:nvSpPr>
        <p:spPr>
          <a:xfrm>
            <a:off x="7828783" y="2917117"/>
            <a:ext cx="1887379" cy="37262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35"/>
          <p:cNvSpPr/>
          <p:nvPr/>
        </p:nvSpPr>
        <p:spPr>
          <a:xfrm>
            <a:off x="7843162" y="4363479"/>
            <a:ext cx="1887379" cy="37262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26"/>
          <p:cNvSpPr txBox="1"/>
          <p:nvPr/>
        </p:nvSpPr>
        <p:spPr>
          <a:xfrm>
            <a:off x="4134200" y="3694754"/>
            <a:ext cx="73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Кеды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2" name="文本框 26"/>
          <p:cNvSpPr txBox="1"/>
          <p:nvPr/>
        </p:nvSpPr>
        <p:spPr>
          <a:xfrm>
            <a:off x="3426834" y="2763100"/>
            <a:ext cx="881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Сумки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3" name="文本框 26"/>
          <p:cNvSpPr txBox="1"/>
          <p:nvPr/>
        </p:nvSpPr>
        <p:spPr>
          <a:xfrm>
            <a:off x="2167377" y="2918377"/>
            <a:ext cx="1066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Балетки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4" name="文本框 26"/>
          <p:cNvSpPr txBox="1"/>
          <p:nvPr/>
        </p:nvSpPr>
        <p:spPr>
          <a:xfrm>
            <a:off x="1623913" y="3677500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Чешки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5" name="文本框 26"/>
          <p:cNvSpPr txBox="1"/>
          <p:nvPr/>
        </p:nvSpPr>
        <p:spPr>
          <a:xfrm>
            <a:off x="2638954" y="3752264"/>
            <a:ext cx="1223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Портмоне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6" name="文本框 26"/>
          <p:cNvSpPr txBox="1"/>
          <p:nvPr/>
        </p:nvSpPr>
        <p:spPr>
          <a:xfrm>
            <a:off x="2489430" y="1773939"/>
            <a:ext cx="1228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Обложки для паспорта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644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="" xmlns:a16="http://schemas.microsoft.com/office/drawing/2014/main" id="{7141D334-8434-4AF3-8014-473FA6D366EC}"/>
              </a:ext>
            </a:extLst>
          </p:cNvPr>
          <p:cNvSpPr/>
          <p:nvPr/>
        </p:nvSpPr>
        <p:spPr>
          <a:xfrm rot="16200000" flipH="1">
            <a:off x="5338916" y="-1"/>
            <a:ext cx="6853083" cy="6853083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5F109F2C-FA85-4317-916E-0B4E5F44B020}"/>
              </a:ext>
            </a:extLst>
          </p:cNvPr>
          <p:cNvCxnSpPr>
            <a:cxnSpLocks/>
          </p:cNvCxnSpPr>
          <p:nvPr/>
        </p:nvCxnSpPr>
        <p:spPr>
          <a:xfrm>
            <a:off x="0" y="2844800"/>
            <a:ext cx="1219199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Triangle 5">
            <a:extLst>
              <a:ext uri="{FF2B5EF4-FFF2-40B4-BE49-F238E27FC236}">
                <a16:creationId xmlns="" xmlns:a16="http://schemas.microsoft.com/office/drawing/2014/main" id="{4FAA3927-C37E-494D-8BDF-527955E5174E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5E1F35E-9892-4FEF-BD72-1351948704E9}"/>
              </a:ext>
            </a:extLst>
          </p:cNvPr>
          <p:cNvSpPr txBox="1"/>
          <p:nvPr/>
        </p:nvSpPr>
        <p:spPr>
          <a:xfrm>
            <a:off x="1526875" y="5534253"/>
            <a:ext cx="874718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A215327-783E-4B3D-BB37-FF695F64210D}"/>
              </a:ext>
            </a:extLst>
          </p:cNvPr>
          <p:cNvGrpSpPr/>
          <p:nvPr/>
        </p:nvGrpSpPr>
        <p:grpSpPr>
          <a:xfrm>
            <a:off x="3309261" y="58061"/>
            <a:ext cx="5573478" cy="5573478"/>
            <a:chOff x="5905500" y="571500"/>
            <a:chExt cx="4546600" cy="4546600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A9DEFB15-FA52-4367-BCB9-66BC78D94E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9570" t="10000" r="17737" b="10444"/>
            <a:stretch/>
          </p:blipFill>
          <p:spPr>
            <a:xfrm>
              <a:off x="5905500" y="571500"/>
              <a:ext cx="4546600" cy="4546600"/>
            </a:xfrm>
            <a:custGeom>
              <a:avLst/>
              <a:gdLst>
                <a:gd name="connsiteX0" fmla="*/ 2273300 w 4546600"/>
                <a:gd name="connsiteY0" fmla="*/ 0 h 4546600"/>
                <a:gd name="connsiteX1" fmla="*/ 4546600 w 4546600"/>
                <a:gd name="connsiteY1" fmla="*/ 2273300 h 4546600"/>
                <a:gd name="connsiteX2" fmla="*/ 2273300 w 4546600"/>
                <a:gd name="connsiteY2" fmla="*/ 4546600 h 4546600"/>
                <a:gd name="connsiteX3" fmla="*/ 0 w 4546600"/>
                <a:gd name="connsiteY3" fmla="*/ 2273300 h 454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46600" h="4546600">
                  <a:moveTo>
                    <a:pt x="2273300" y="0"/>
                  </a:moveTo>
                  <a:lnTo>
                    <a:pt x="4546600" y="2273300"/>
                  </a:lnTo>
                  <a:lnTo>
                    <a:pt x="2273300" y="4546600"/>
                  </a:lnTo>
                  <a:lnTo>
                    <a:pt x="0" y="2273300"/>
                  </a:lnTo>
                  <a:close/>
                </a:path>
              </a:pathLst>
            </a:custGeom>
          </p:spPr>
        </p:pic>
        <p:sp>
          <p:nvSpPr>
            <p:cNvPr id="11" name="Diamond 10">
              <a:extLst>
                <a:ext uri="{FF2B5EF4-FFF2-40B4-BE49-F238E27FC236}">
                  <a16:creationId xmlns="" xmlns:a16="http://schemas.microsoft.com/office/drawing/2014/main" id="{F98AFC32-7F02-43CB-8485-44B6B2E13FCA}"/>
                </a:ext>
              </a:extLst>
            </p:cNvPr>
            <p:cNvSpPr/>
            <p:nvPr/>
          </p:nvSpPr>
          <p:spPr>
            <a:xfrm>
              <a:off x="6013450" y="679450"/>
              <a:ext cx="4330700" cy="4330700"/>
            </a:xfrm>
            <a:prstGeom prst="diamond">
              <a:avLst/>
            </a:prstGeom>
            <a:solidFill>
              <a:schemeClr val="accent3">
                <a:lumMod val="40000"/>
                <a:lumOff val="6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07530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=""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3019244" y="2493034"/>
            <a:ext cx="9172755" cy="213935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600"/>
          </a:p>
        </p:txBody>
      </p:sp>
      <p:cxnSp>
        <p:nvCxnSpPr>
          <p:cNvPr id="48" name="直接连接符 25"/>
          <p:cNvCxnSpPr/>
          <p:nvPr/>
        </p:nvCxnSpPr>
        <p:spPr>
          <a:xfrm>
            <a:off x="777379" y="0"/>
            <a:ext cx="0" cy="2924944"/>
          </a:xfrm>
          <a:prstGeom prst="line">
            <a:avLst/>
          </a:prstGeom>
          <a:ln w="9525">
            <a:solidFill>
              <a:srgbClr val="3CCCC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4"/>
          <p:cNvSpPr/>
          <p:nvPr/>
        </p:nvSpPr>
        <p:spPr>
          <a:xfrm>
            <a:off x="336947" y="2928806"/>
            <a:ext cx="944488" cy="944488"/>
          </a:xfrm>
          <a:prstGeom prst="ellipse">
            <a:avLst/>
          </a:prstGeom>
          <a:noFill/>
          <a:ln w="9525">
            <a:solidFill>
              <a:srgbClr val="3CCCC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9"/>
          <p:cNvSpPr txBox="1"/>
          <p:nvPr/>
        </p:nvSpPr>
        <p:spPr>
          <a:xfrm>
            <a:off x="336947" y="3093784"/>
            <a:ext cx="94448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ru-RU" altLang="zh-CN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01</a:t>
            </a:r>
            <a:endParaRPr lang="en-US" altLang="zh-CN" sz="32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51" name="TextBox 7"/>
          <p:cNvSpPr>
            <a:spLocks noChangeArrowheads="1"/>
          </p:cNvSpPr>
          <p:nvPr/>
        </p:nvSpPr>
        <p:spPr bwMode="auto">
          <a:xfrm>
            <a:off x="3165894" y="2717920"/>
            <a:ext cx="880757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4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Список вопросов к кейсу «Чертовски важный проект»</a:t>
            </a:r>
            <a:endParaRPr lang="zh-CN" altLang="en-US" sz="48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微软雅黑" panose="020B0503020204020204" pitchFamily="34" charset="-122"/>
            </a:endParaRPr>
          </a:p>
        </p:txBody>
      </p:sp>
      <p:sp>
        <p:nvSpPr>
          <p:cNvPr id="10" name="椭圆 42"/>
          <p:cNvSpPr/>
          <p:nvPr/>
        </p:nvSpPr>
        <p:spPr>
          <a:xfrm>
            <a:off x="669367" y="2276872"/>
            <a:ext cx="216024" cy="216024"/>
          </a:xfrm>
          <a:prstGeom prst="ellipse">
            <a:avLst/>
          </a:prstGeom>
          <a:solidFill>
            <a:srgbClr val="3CC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41"/>
          <p:cNvSpPr/>
          <p:nvPr/>
        </p:nvSpPr>
        <p:spPr>
          <a:xfrm>
            <a:off x="669367" y="1844824"/>
            <a:ext cx="216024" cy="216024"/>
          </a:xfrm>
          <a:prstGeom prst="ellipse">
            <a:avLst/>
          </a:prstGeom>
          <a:solidFill>
            <a:srgbClr val="3CC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38"/>
          <p:cNvSpPr/>
          <p:nvPr/>
        </p:nvSpPr>
        <p:spPr>
          <a:xfrm>
            <a:off x="669367" y="1412776"/>
            <a:ext cx="216024" cy="216024"/>
          </a:xfrm>
          <a:prstGeom prst="ellipse">
            <a:avLst/>
          </a:prstGeom>
          <a:solidFill>
            <a:srgbClr val="3CC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5644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96181093-D069-46E3-8EFA-D4EF1E61AB7F}"/>
              </a:ext>
            </a:extLst>
          </p:cNvPr>
          <p:cNvSpPr txBox="1"/>
          <p:nvPr/>
        </p:nvSpPr>
        <p:spPr>
          <a:xfrm>
            <a:off x="353683" y="314325"/>
            <a:ext cx="11671540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Вопросы к кейсу: Чертовски важный проект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Triangle 1">
            <a:extLst>
              <a:ext uri="{FF2B5EF4-FFF2-40B4-BE49-F238E27FC236}">
                <a16:creationId xmlns=""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0" name="形状 30"/>
          <p:cNvSpPr/>
          <p:nvPr/>
        </p:nvSpPr>
        <p:spPr>
          <a:xfrm>
            <a:off x="4883908" y="2630803"/>
            <a:ext cx="1867985" cy="1868267"/>
          </a:xfrm>
          <a:prstGeom prst="leftCircularArrow">
            <a:avLst>
              <a:gd name="adj1" fmla="val 8909"/>
              <a:gd name="adj2" fmla="val 1142322"/>
              <a:gd name="adj3" fmla="val 6293598"/>
              <a:gd name="adj4" fmla="val 18900002"/>
              <a:gd name="adj5" fmla="val 12500"/>
            </a:avLst>
          </a:prstGeom>
          <a:solidFill>
            <a:srgbClr val="3CCCC7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45" name="空心弧 31"/>
          <p:cNvSpPr/>
          <p:nvPr/>
        </p:nvSpPr>
        <p:spPr>
          <a:xfrm>
            <a:off x="5568536" y="3876350"/>
            <a:ext cx="1604887" cy="1605530"/>
          </a:xfrm>
          <a:prstGeom prst="blockArc">
            <a:avLst>
              <a:gd name="adj1" fmla="val 13624405"/>
              <a:gd name="adj2" fmla="val 17228224"/>
              <a:gd name="adj3" fmla="val 11481"/>
            </a:avLst>
          </a:prstGeom>
          <a:solidFill>
            <a:srgbClr val="3CCCC7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47" name="空心弧 55"/>
          <p:cNvSpPr/>
          <p:nvPr/>
        </p:nvSpPr>
        <p:spPr>
          <a:xfrm>
            <a:off x="5545533" y="3861973"/>
            <a:ext cx="1604887" cy="1605530"/>
          </a:xfrm>
          <a:prstGeom prst="blockArc">
            <a:avLst>
              <a:gd name="adj1" fmla="val 17085111"/>
              <a:gd name="adj2" fmla="val 10799997"/>
              <a:gd name="adj3" fmla="val 11504"/>
            </a:avLst>
          </a:prstGeom>
          <a:solidFill>
            <a:srgbClr val="3CCCC7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48" name="任意多边形 57"/>
          <p:cNvSpPr/>
          <p:nvPr/>
        </p:nvSpPr>
        <p:spPr>
          <a:xfrm rot="17307692">
            <a:off x="5515584" y="1662718"/>
            <a:ext cx="1063396" cy="744568"/>
          </a:xfrm>
          <a:custGeom>
            <a:avLst/>
            <a:gdLst>
              <a:gd name="connsiteX0" fmla="*/ 3082922 w 3180980"/>
              <a:gd name="connsiteY0" fmla="*/ 1705085 h 2227258"/>
              <a:gd name="connsiteX1" fmla="*/ 3176423 w 3180980"/>
              <a:gd name="connsiteY1" fmla="*/ 2154476 h 2227258"/>
              <a:gd name="connsiteX2" fmla="*/ 3180980 w 3180980"/>
              <a:gd name="connsiteY2" fmla="*/ 2227258 h 2227258"/>
              <a:gd name="connsiteX3" fmla="*/ 2564635 w 3180980"/>
              <a:gd name="connsiteY3" fmla="*/ 2227258 h 2227258"/>
              <a:gd name="connsiteX4" fmla="*/ 2556295 w 3180980"/>
              <a:gd name="connsiteY4" fmla="*/ 2147919 h 2227258"/>
              <a:gd name="connsiteX5" fmla="*/ 2411315 w 3180980"/>
              <a:gd name="connsiteY5" fmla="*/ 1664578 h 2227258"/>
              <a:gd name="connsiteX6" fmla="*/ 196026 w 3180980"/>
              <a:gd name="connsiteY6" fmla="*/ 708959 h 2227258"/>
              <a:gd name="connsiteX7" fmla="*/ 0 w 3180980"/>
              <a:gd name="connsiteY7" fmla="*/ 127074 h 2227258"/>
              <a:gd name="connsiteX8" fmla="*/ 3002505 w 3180980"/>
              <a:gd name="connsiteY8" fmla="*/ 1483914 h 2227258"/>
              <a:gd name="connsiteX9" fmla="*/ 3082922 w 3180980"/>
              <a:gd name="connsiteY9" fmla="*/ 1705085 h 222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0980" h="2227258">
                <a:moveTo>
                  <a:pt x="3082922" y="1705085"/>
                </a:moveTo>
                <a:cubicBezTo>
                  <a:pt x="3128937" y="1853627"/>
                  <a:pt x="3159875" y="2004047"/>
                  <a:pt x="3176423" y="2154476"/>
                </a:cubicBezTo>
                <a:lnTo>
                  <a:pt x="3180980" y="2227258"/>
                </a:lnTo>
                <a:lnTo>
                  <a:pt x="2564635" y="2227258"/>
                </a:lnTo>
                <a:lnTo>
                  <a:pt x="2556295" y="2147919"/>
                </a:lnTo>
                <a:cubicBezTo>
                  <a:pt x="2531455" y="1984304"/>
                  <a:pt x="2483591" y="1821702"/>
                  <a:pt x="2411315" y="1664578"/>
                </a:cubicBezTo>
                <a:cubicBezTo>
                  <a:pt x="2025870" y="826647"/>
                  <a:pt x="1070294" y="414436"/>
                  <a:pt x="196026" y="708959"/>
                </a:cubicBezTo>
                <a:lnTo>
                  <a:pt x="0" y="127074"/>
                </a:lnTo>
                <a:cubicBezTo>
                  <a:pt x="1201918" y="-277827"/>
                  <a:pt x="2512407" y="314386"/>
                  <a:pt x="3002505" y="1483914"/>
                </a:cubicBezTo>
                <a:cubicBezTo>
                  <a:pt x="3033137" y="1557012"/>
                  <a:pt x="3059914" y="1630814"/>
                  <a:pt x="3082922" y="1705085"/>
                </a:cubicBezTo>
                <a:close/>
              </a:path>
            </a:pathLst>
          </a:custGeom>
          <a:solidFill>
            <a:srgbClr val="3CC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9" name="任意多边形 56"/>
          <p:cNvSpPr/>
          <p:nvPr/>
        </p:nvSpPr>
        <p:spPr>
          <a:xfrm rot="17307692">
            <a:off x="5911658" y="2113864"/>
            <a:ext cx="1619267" cy="872432"/>
          </a:xfrm>
          <a:custGeom>
            <a:avLst/>
            <a:gdLst>
              <a:gd name="connsiteX0" fmla="*/ 4833930 w 4843779"/>
              <a:gd name="connsiteY0" fmla="*/ 0 h 2609741"/>
              <a:gd name="connsiteX1" fmla="*/ 4843489 w 4843779"/>
              <a:gd name="connsiteY1" fmla="*/ 152635 h 2609741"/>
              <a:gd name="connsiteX2" fmla="*/ 3517115 w 4843779"/>
              <a:gd name="connsiteY2" fmla="*/ 2348626 h 2609741"/>
              <a:gd name="connsiteX3" fmla="*/ 351244 w 4843779"/>
              <a:gd name="connsiteY3" fmla="*/ 1435790 h 2609741"/>
              <a:gd name="connsiteX4" fmla="*/ 0 w 4843779"/>
              <a:gd name="connsiteY4" fmla="*/ 1526124 h 2609741"/>
              <a:gd name="connsiteX5" fmla="*/ 380009 w 4843779"/>
              <a:gd name="connsiteY5" fmla="*/ 717222 h 2609741"/>
              <a:gd name="connsiteX6" fmla="*/ 1326890 w 4843779"/>
              <a:gd name="connsiteY6" fmla="*/ 1184874 h 2609741"/>
              <a:gd name="connsiteX7" fmla="*/ 981253 w 4843779"/>
              <a:gd name="connsiteY7" fmla="*/ 1273766 h 2609741"/>
              <a:gd name="connsiteX8" fmla="*/ 3348138 w 4843779"/>
              <a:gd name="connsiteY8" fmla="*/ 1741216 h 2609741"/>
              <a:gd name="connsiteX9" fmla="*/ 4226462 w 4843779"/>
              <a:gd name="connsiteY9" fmla="*/ 84448 h 2609741"/>
              <a:gd name="connsiteX10" fmla="*/ 4217585 w 4843779"/>
              <a:gd name="connsiteY10" fmla="*/ 0 h 2609741"/>
              <a:gd name="connsiteX11" fmla="*/ 4833930 w 4843779"/>
              <a:gd name="connsiteY11" fmla="*/ 0 h 260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43779" h="2609741">
                <a:moveTo>
                  <a:pt x="4833930" y="0"/>
                </a:moveTo>
                <a:lnTo>
                  <a:pt x="4843489" y="152635"/>
                </a:lnTo>
                <a:cubicBezTo>
                  <a:pt x="4857473" y="1052464"/>
                  <a:pt x="4365817" y="1918999"/>
                  <a:pt x="3517115" y="2348626"/>
                </a:cubicBezTo>
                <a:cubicBezTo>
                  <a:pt x="2385597" y="2921419"/>
                  <a:pt x="1003828" y="2523005"/>
                  <a:pt x="351244" y="1435790"/>
                </a:cubicBezTo>
                <a:lnTo>
                  <a:pt x="0" y="1526124"/>
                </a:lnTo>
                <a:lnTo>
                  <a:pt x="380009" y="717222"/>
                </a:lnTo>
                <a:lnTo>
                  <a:pt x="1326890" y="1184874"/>
                </a:lnTo>
                <a:lnTo>
                  <a:pt x="981253" y="1273766"/>
                </a:lnTo>
                <a:cubicBezTo>
                  <a:pt x="1534634" y="2011589"/>
                  <a:pt x="2555569" y="2213219"/>
                  <a:pt x="3348138" y="1741216"/>
                </a:cubicBezTo>
                <a:cubicBezTo>
                  <a:pt x="3942651" y="1387163"/>
                  <a:pt x="4265044" y="739620"/>
                  <a:pt x="4226462" y="84448"/>
                </a:cubicBezTo>
                <a:lnTo>
                  <a:pt x="4217585" y="0"/>
                </a:lnTo>
                <a:lnTo>
                  <a:pt x="4833930" y="0"/>
                </a:lnTo>
                <a:close/>
              </a:path>
            </a:pathLst>
          </a:custGeom>
          <a:solidFill>
            <a:srgbClr val="3CC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0" name="组合 48"/>
          <p:cNvGrpSpPr/>
          <p:nvPr/>
        </p:nvGrpSpPr>
        <p:grpSpPr>
          <a:xfrm>
            <a:off x="5525914" y="3324367"/>
            <a:ext cx="554403" cy="442165"/>
            <a:chOff x="3009633" y="2833220"/>
            <a:chExt cx="591168" cy="471487"/>
          </a:xfrm>
          <a:solidFill>
            <a:srgbClr val="3CCCC7"/>
          </a:solidFill>
        </p:grpSpPr>
        <p:sp>
          <p:nvSpPr>
            <p:cNvPr id="51" name="Oval 214"/>
            <p:cNvSpPr>
              <a:spLocks noChangeArrowheads="1"/>
            </p:cNvSpPr>
            <p:nvPr/>
          </p:nvSpPr>
          <p:spPr bwMode="auto">
            <a:xfrm>
              <a:off x="3234494" y="3210410"/>
              <a:ext cx="94297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2" name="Oval 215"/>
            <p:cNvSpPr>
              <a:spLocks noChangeArrowheads="1"/>
            </p:cNvSpPr>
            <p:nvPr/>
          </p:nvSpPr>
          <p:spPr bwMode="auto">
            <a:xfrm>
              <a:off x="3404954" y="3210410"/>
              <a:ext cx="101550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3" name="Freeform 216"/>
            <p:cNvSpPr>
              <a:spLocks noEditPoints="1"/>
            </p:cNvSpPr>
            <p:nvPr/>
          </p:nvSpPr>
          <p:spPr bwMode="auto">
            <a:xfrm>
              <a:off x="3009633" y="2833220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7" name="组合 32"/>
          <p:cNvGrpSpPr/>
          <p:nvPr/>
        </p:nvGrpSpPr>
        <p:grpSpPr>
          <a:xfrm rot="2736489">
            <a:off x="6102486" y="2168556"/>
            <a:ext cx="578227" cy="506765"/>
            <a:chOff x="4212441" y="1835306"/>
            <a:chExt cx="645570" cy="565784"/>
          </a:xfrm>
          <a:solidFill>
            <a:srgbClr val="3CCCC7"/>
          </a:solidFill>
        </p:grpSpPr>
        <p:sp>
          <p:nvSpPr>
            <p:cNvPr id="58" name="Freeform 143"/>
            <p:cNvSpPr/>
            <p:nvPr/>
          </p:nvSpPr>
          <p:spPr bwMode="auto">
            <a:xfrm>
              <a:off x="4386528" y="2100064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9" name="Freeform 144"/>
            <p:cNvSpPr/>
            <p:nvPr/>
          </p:nvSpPr>
          <p:spPr bwMode="auto">
            <a:xfrm>
              <a:off x="4451810" y="2227003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0" name="Freeform 145"/>
            <p:cNvSpPr/>
            <p:nvPr/>
          </p:nvSpPr>
          <p:spPr bwMode="auto">
            <a:xfrm>
              <a:off x="4299484" y="1962245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Freeform 146"/>
            <p:cNvSpPr/>
            <p:nvPr/>
          </p:nvSpPr>
          <p:spPr bwMode="auto">
            <a:xfrm>
              <a:off x="4212441" y="1835306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62" name="矩形 19"/>
          <p:cNvSpPr/>
          <p:nvPr/>
        </p:nvSpPr>
        <p:spPr>
          <a:xfrm>
            <a:off x="1890495" y="1986627"/>
            <a:ext cx="15311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ru-RU" altLang="zh-CN" sz="2000" b="1" dirty="0" smtClean="0">
                <a:solidFill>
                  <a:srgbClr val="3CCCC7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Вопрос № 2</a:t>
            </a:r>
            <a:endParaRPr lang="en-US" altLang="zh-CN" sz="2000" b="1" dirty="0">
              <a:solidFill>
                <a:srgbClr val="3CCCC7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63" name="矩形 19"/>
          <p:cNvSpPr/>
          <p:nvPr/>
        </p:nvSpPr>
        <p:spPr>
          <a:xfrm>
            <a:off x="9013040" y="965833"/>
            <a:ext cx="15311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ru-RU" altLang="zh-CN" sz="2000" b="1" dirty="0" smtClean="0">
                <a:solidFill>
                  <a:srgbClr val="3CCCC7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Вопрос № 1</a:t>
            </a:r>
            <a:endParaRPr lang="en-US" altLang="zh-CN" sz="2000" b="1" dirty="0">
              <a:solidFill>
                <a:srgbClr val="3CCCC7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64" name="矩形 19"/>
          <p:cNvSpPr/>
          <p:nvPr/>
        </p:nvSpPr>
        <p:spPr>
          <a:xfrm>
            <a:off x="9116557" y="3700406"/>
            <a:ext cx="15311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ru-RU" altLang="zh-CN" sz="2000" b="1" dirty="0" smtClean="0">
                <a:solidFill>
                  <a:srgbClr val="3CCCC7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Вопрос № 3</a:t>
            </a:r>
            <a:endParaRPr lang="en-US" altLang="zh-CN" sz="2000" b="1" dirty="0">
              <a:solidFill>
                <a:srgbClr val="3CCCC7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65" name="矩形 47"/>
          <p:cNvSpPr>
            <a:spLocks noChangeArrowheads="1"/>
          </p:cNvSpPr>
          <p:nvPr/>
        </p:nvSpPr>
        <p:spPr bwMode="auto">
          <a:xfrm>
            <a:off x="7617124" y="1327717"/>
            <a:ext cx="4408098" cy="267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В чем специфика работы фабрики «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ТиБож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» как организации, задействованной в социальном предпринимательстве, по сравнению с традиционным предпринимательством? В чем состоит ценностное предложение организации для потребителей (покупателей и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благополучателей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/бенефициаров)? В каком виде и как организация должна транслировать свое ценностное предложение на рынок? Имеет ли смысл акцентирование социальной ценности?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66" name="矩形 47"/>
          <p:cNvSpPr>
            <a:spLocks noChangeArrowheads="1"/>
          </p:cNvSpPr>
          <p:nvPr/>
        </p:nvSpPr>
        <p:spPr bwMode="auto">
          <a:xfrm>
            <a:off x="7720642" y="4050788"/>
            <a:ext cx="4471358" cy="265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Как можно сегментировать рынок компании, какие сегменты рынка могут быть целевыми, а какие, наоборот, являются бесперспективными? Разработайте ценностное предложение компании для целевых сегментов и предложите вариант соответствующей ему маркетинговой стратегии. Аргументируйте, следует ли при выборе целевых сегментов, формировании и позиционировании ценностного предложения отразить социальную природу предприятия.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  <a:sym typeface="微软雅黑" panose="020B0503020204020204" pitchFamily="34" charset="-122"/>
            </a:endParaRPr>
          </a:p>
        </p:txBody>
      </p:sp>
      <p:sp>
        <p:nvSpPr>
          <p:cNvPr id="67" name="矩形 47"/>
          <p:cNvSpPr>
            <a:spLocks noChangeArrowheads="1"/>
          </p:cNvSpPr>
          <p:nvPr/>
        </p:nvSpPr>
        <p:spPr bwMode="auto">
          <a:xfrm>
            <a:off x="586596" y="2472154"/>
            <a:ext cx="3968151" cy="291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Какие стратегические альтернативы развития компании можно выделить? Кто является основными конкурентами компании? Как можно определить профиль потребителя и особенности его поведения? Меняется ли рынок, на котором работает компания, как на него влияет развитие коммуникаций, глобализация? Какими конкурентными преимуществами обладает фабрика и какие ей следует развивать?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68" name="等腰三角形 20"/>
          <p:cNvSpPr>
            <a:spLocks noChangeAspect="1" noChangeArrowheads="1"/>
          </p:cNvSpPr>
          <p:nvPr/>
        </p:nvSpPr>
        <p:spPr bwMode="auto">
          <a:xfrm rot="5400000" flipV="1">
            <a:off x="7260505" y="2146533"/>
            <a:ext cx="239249" cy="206315"/>
          </a:xfrm>
          <a:prstGeom prst="triangle">
            <a:avLst>
              <a:gd name="adj" fmla="val 50000"/>
            </a:avLst>
          </a:prstGeom>
          <a:solidFill>
            <a:srgbClr val="3CCCC7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69" name="等腰三角形 20"/>
          <p:cNvSpPr>
            <a:spLocks noChangeAspect="1" noChangeArrowheads="1"/>
          </p:cNvSpPr>
          <p:nvPr/>
        </p:nvSpPr>
        <p:spPr bwMode="auto">
          <a:xfrm rot="5400000" flipV="1">
            <a:off x="7369773" y="4455536"/>
            <a:ext cx="239249" cy="206315"/>
          </a:xfrm>
          <a:prstGeom prst="triangle">
            <a:avLst>
              <a:gd name="adj" fmla="val 50000"/>
            </a:avLst>
          </a:prstGeom>
          <a:solidFill>
            <a:srgbClr val="3CCCC7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70" name="等腰三角形 18"/>
          <p:cNvSpPr>
            <a:spLocks noChangeAspect="1" noChangeArrowheads="1"/>
          </p:cNvSpPr>
          <p:nvPr/>
        </p:nvSpPr>
        <p:spPr bwMode="auto">
          <a:xfrm rot="16200000" flipH="1" flipV="1">
            <a:off x="4587009" y="3009863"/>
            <a:ext cx="239249" cy="206315"/>
          </a:xfrm>
          <a:prstGeom prst="triangle">
            <a:avLst>
              <a:gd name="adj" fmla="val 50000"/>
            </a:avLst>
          </a:prstGeom>
          <a:solidFill>
            <a:srgbClr val="3CCCC7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71" name="Group 71">
            <a:extLst>
              <a:ext uri="{FF2B5EF4-FFF2-40B4-BE49-F238E27FC236}">
                <a16:creationId xmlns="" xmlns:a16="http://schemas.microsoft.com/office/drawing/2014/main" id="{BFFB22BE-127E-4100-B6E4-22DF1BD7F6F0}"/>
              </a:ext>
            </a:extLst>
          </p:cNvPr>
          <p:cNvGrpSpPr/>
          <p:nvPr/>
        </p:nvGrpSpPr>
        <p:grpSpPr>
          <a:xfrm>
            <a:off x="6148869" y="4512931"/>
            <a:ext cx="380334" cy="331736"/>
            <a:chOff x="9312275" y="5386388"/>
            <a:chExt cx="285750" cy="249238"/>
          </a:xfrm>
          <a:solidFill>
            <a:schemeClr val="accent1">
              <a:lumMod val="75000"/>
            </a:schemeClr>
          </a:solidFill>
        </p:grpSpPr>
        <p:sp>
          <p:nvSpPr>
            <p:cNvPr id="72" name="Freeform 3445">
              <a:extLst>
                <a:ext uri="{FF2B5EF4-FFF2-40B4-BE49-F238E27FC236}">
                  <a16:creationId xmlns="" xmlns:a16="http://schemas.microsoft.com/office/drawing/2014/main" id="{387BE47F-7E39-404F-9A40-86CECEA2B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275" y="5386388"/>
              <a:ext cx="225425" cy="249238"/>
            </a:xfrm>
            <a:custGeom>
              <a:avLst/>
              <a:gdLst>
                <a:gd name="T0" fmla="*/ 384 w 569"/>
                <a:gd name="T1" fmla="*/ 376 h 628"/>
                <a:gd name="T2" fmla="*/ 359 w 569"/>
                <a:gd name="T3" fmla="*/ 309 h 628"/>
                <a:gd name="T4" fmla="*/ 379 w 569"/>
                <a:gd name="T5" fmla="*/ 290 h 628"/>
                <a:gd name="T6" fmla="*/ 397 w 569"/>
                <a:gd name="T7" fmla="*/ 253 h 628"/>
                <a:gd name="T8" fmla="*/ 406 w 569"/>
                <a:gd name="T9" fmla="*/ 213 h 628"/>
                <a:gd name="T10" fmla="*/ 415 w 569"/>
                <a:gd name="T11" fmla="*/ 203 h 628"/>
                <a:gd name="T12" fmla="*/ 420 w 569"/>
                <a:gd name="T13" fmla="*/ 184 h 628"/>
                <a:gd name="T14" fmla="*/ 416 w 569"/>
                <a:gd name="T15" fmla="*/ 154 h 628"/>
                <a:gd name="T16" fmla="*/ 411 w 569"/>
                <a:gd name="T17" fmla="*/ 123 h 628"/>
                <a:gd name="T18" fmla="*/ 420 w 569"/>
                <a:gd name="T19" fmla="*/ 78 h 628"/>
                <a:gd name="T20" fmla="*/ 415 w 569"/>
                <a:gd name="T21" fmla="*/ 46 h 628"/>
                <a:gd name="T22" fmla="*/ 402 w 569"/>
                <a:gd name="T23" fmla="*/ 28 h 628"/>
                <a:gd name="T24" fmla="*/ 382 w 569"/>
                <a:gd name="T25" fmla="*/ 15 h 628"/>
                <a:gd name="T26" fmla="*/ 341 w 569"/>
                <a:gd name="T27" fmla="*/ 3 h 628"/>
                <a:gd name="T28" fmla="*/ 291 w 569"/>
                <a:gd name="T29" fmla="*/ 1 h 628"/>
                <a:gd name="T30" fmla="*/ 245 w 569"/>
                <a:gd name="T31" fmla="*/ 10 h 628"/>
                <a:gd name="T32" fmla="*/ 213 w 569"/>
                <a:gd name="T33" fmla="*/ 27 h 628"/>
                <a:gd name="T34" fmla="*/ 200 w 569"/>
                <a:gd name="T35" fmla="*/ 42 h 628"/>
                <a:gd name="T36" fmla="*/ 181 w 569"/>
                <a:gd name="T37" fmla="*/ 44 h 628"/>
                <a:gd name="T38" fmla="*/ 163 w 569"/>
                <a:gd name="T39" fmla="*/ 56 h 628"/>
                <a:gd name="T40" fmla="*/ 154 w 569"/>
                <a:gd name="T41" fmla="*/ 86 h 628"/>
                <a:gd name="T42" fmla="*/ 164 w 569"/>
                <a:gd name="T43" fmla="*/ 139 h 628"/>
                <a:gd name="T44" fmla="*/ 160 w 569"/>
                <a:gd name="T45" fmla="*/ 141 h 628"/>
                <a:gd name="T46" fmla="*/ 153 w 569"/>
                <a:gd name="T47" fmla="*/ 154 h 628"/>
                <a:gd name="T48" fmla="*/ 149 w 569"/>
                <a:gd name="T49" fmla="*/ 184 h 628"/>
                <a:gd name="T50" fmla="*/ 153 w 569"/>
                <a:gd name="T51" fmla="*/ 202 h 628"/>
                <a:gd name="T52" fmla="*/ 163 w 569"/>
                <a:gd name="T53" fmla="*/ 213 h 628"/>
                <a:gd name="T54" fmla="*/ 169 w 569"/>
                <a:gd name="T55" fmla="*/ 236 h 628"/>
                <a:gd name="T56" fmla="*/ 180 w 569"/>
                <a:gd name="T57" fmla="*/ 268 h 628"/>
                <a:gd name="T58" fmla="*/ 203 w 569"/>
                <a:gd name="T59" fmla="*/ 299 h 628"/>
                <a:gd name="T60" fmla="*/ 215 w 569"/>
                <a:gd name="T61" fmla="*/ 367 h 628"/>
                <a:gd name="T62" fmla="*/ 177 w 569"/>
                <a:gd name="T63" fmla="*/ 381 h 628"/>
                <a:gd name="T64" fmla="*/ 111 w 569"/>
                <a:gd name="T65" fmla="*/ 404 h 628"/>
                <a:gd name="T66" fmla="*/ 47 w 569"/>
                <a:gd name="T67" fmla="*/ 434 h 628"/>
                <a:gd name="T68" fmla="*/ 22 w 569"/>
                <a:gd name="T69" fmla="*/ 456 h 628"/>
                <a:gd name="T70" fmla="*/ 10 w 569"/>
                <a:gd name="T71" fmla="*/ 487 h 628"/>
                <a:gd name="T72" fmla="*/ 1 w 569"/>
                <a:gd name="T73" fmla="*/ 557 h 628"/>
                <a:gd name="T74" fmla="*/ 0 w 569"/>
                <a:gd name="T75" fmla="*/ 620 h 628"/>
                <a:gd name="T76" fmla="*/ 11 w 569"/>
                <a:gd name="T77" fmla="*/ 628 h 628"/>
                <a:gd name="T78" fmla="*/ 565 w 569"/>
                <a:gd name="T79" fmla="*/ 624 h 628"/>
                <a:gd name="T80" fmla="*/ 569 w 569"/>
                <a:gd name="T81" fmla="*/ 597 h 628"/>
                <a:gd name="T82" fmla="*/ 562 w 569"/>
                <a:gd name="T83" fmla="*/ 510 h 628"/>
                <a:gd name="T84" fmla="*/ 551 w 569"/>
                <a:gd name="T85" fmla="*/ 461 h 628"/>
                <a:gd name="T86" fmla="*/ 537 w 569"/>
                <a:gd name="T87" fmla="*/ 444 h 628"/>
                <a:gd name="T88" fmla="*/ 484 w 569"/>
                <a:gd name="T89" fmla="*/ 413 h 628"/>
                <a:gd name="T90" fmla="*/ 408 w 569"/>
                <a:gd name="T91" fmla="*/ 385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9" h="628">
                  <a:moveTo>
                    <a:pt x="408" y="385"/>
                  </a:moveTo>
                  <a:lnTo>
                    <a:pt x="397" y="380"/>
                  </a:lnTo>
                  <a:lnTo>
                    <a:pt x="384" y="376"/>
                  </a:lnTo>
                  <a:lnTo>
                    <a:pt x="372" y="372"/>
                  </a:lnTo>
                  <a:lnTo>
                    <a:pt x="359" y="367"/>
                  </a:lnTo>
                  <a:lnTo>
                    <a:pt x="359" y="309"/>
                  </a:lnTo>
                  <a:lnTo>
                    <a:pt x="366" y="306"/>
                  </a:lnTo>
                  <a:lnTo>
                    <a:pt x="371" y="299"/>
                  </a:lnTo>
                  <a:lnTo>
                    <a:pt x="379" y="290"/>
                  </a:lnTo>
                  <a:lnTo>
                    <a:pt x="385" y="280"/>
                  </a:lnTo>
                  <a:lnTo>
                    <a:pt x="390" y="268"/>
                  </a:lnTo>
                  <a:lnTo>
                    <a:pt x="397" y="253"/>
                  </a:lnTo>
                  <a:lnTo>
                    <a:pt x="400" y="236"/>
                  </a:lnTo>
                  <a:lnTo>
                    <a:pt x="402" y="216"/>
                  </a:lnTo>
                  <a:lnTo>
                    <a:pt x="406" y="213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3"/>
                  </a:lnTo>
                  <a:lnTo>
                    <a:pt x="417" y="198"/>
                  </a:lnTo>
                  <a:lnTo>
                    <a:pt x="418" y="191"/>
                  </a:lnTo>
                  <a:lnTo>
                    <a:pt x="420" y="184"/>
                  </a:lnTo>
                  <a:lnTo>
                    <a:pt x="420" y="177"/>
                  </a:lnTo>
                  <a:lnTo>
                    <a:pt x="418" y="164"/>
                  </a:lnTo>
                  <a:lnTo>
                    <a:pt x="416" y="154"/>
                  </a:lnTo>
                  <a:lnTo>
                    <a:pt x="411" y="145"/>
                  </a:lnTo>
                  <a:lnTo>
                    <a:pt x="406" y="140"/>
                  </a:lnTo>
                  <a:lnTo>
                    <a:pt x="411" y="123"/>
                  </a:lnTo>
                  <a:lnTo>
                    <a:pt x="417" y="101"/>
                  </a:lnTo>
                  <a:lnTo>
                    <a:pt x="418" y="90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6"/>
                  </a:lnTo>
                  <a:lnTo>
                    <a:pt x="412" y="40"/>
                  </a:lnTo>
                  <a:lnTo>
                    <a:pt x="407" y="33"/>
                  </a:lnTo>
                  <a:lnTo>
                    <a:pt x="402" y="28"/>
                  </a:lnTo>
                  <a:lnTo>
                    <a:pt x="397" y="23"/>
                  </a:lnTo>
                  <a:lnTo>
                    <a:pt x="390" y="19"/>
                  </a:lnTo>
                  <a:lnTo>
                    <a:pt x="382" y="15"/>
                  </a:lnTo>
                  <a:lnTo>
                    <a:pt x="375" y="11"/>
                  </a:lnTo>
                  <a:lnTo>
                    <a:pt x="359" y="6"/>
                  </a:lnTo>
                  <a:lnTo>
                    <a:pt x="341" y="3"/>
                  </a:lnTo>
                  <a:lnTo>
                    <a:pt x="325" y="1"/>
                  </a:lnTo>
                  <a:lnTo>
                    <a:pt x="307" y="0"/>
                  </a:lnTo>
                  <a:lnTo>
                    <a:pt x="291" y="1"/>
                  </a:lnTo>
                  <a:lnTo>
                    <a:pt x="276" y="3"/>
                  </a:lnTo>
                  <a:lnTo>
                    <a:pt x="259" y="5"/>
                  </a:lnTo>
                  <a:lnTo>
                    <a:pt x="245" y="10"/>
                  </a:lnTo>
                  <a:lnTo>
                    <a:pt x="231" y="15"/>
                  </a:lnTo>
                  <a:lnTo>
                    <a:pt x="218" y="23"/>
                  </a:lnTo>
                  <a:lnTo>
                    <a:pt x="213" y="27"/>
                  </a:lnTo>
                  <a:lnTo>
                    <a:pt x="208" y="32"/>
                  </a:lnTo>
                  <a:lnTo>
                    <a:pt x="204" y="37"/>
                  </a:lnTo>
                  <a:lnTo>
                    <a:pt x="200" y="42"/>
                  </a:lnTo>
                  <a:lnTo>
                    <a:pt x="194" y="42"/>
                  </a:lnTo>
                  <a:lnTo>
                    <a:pt x="186" y="42"/>
                  </a:lnTo>
                  <a:lnTo>
                    <a:pt x="181" y="44"/>
                  </a:lnTo>
                  <a:lnTo>
                    <a:pt x="176" y="46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6"/>
                  </a:lnTo>
                  <a:lnTo>
                    <a:pt x="154" y="86"/>
                  </a:lnTo>
                  <a:lnTo>
                    <a:pt x="155" y="98"/>
                  </a:lnTo>
                  <a:lnTo>
                    <a:pt x="159" y="11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0" y="141"/>
                  </a:lnTo>
                  <a:lnTo>
                    <a:pt x="158" y="145"/>
                  </a:lnTo>
                  <a:lnTo>
                    <a:pt x="155" y="149"/>
                  </a:lnTo>
                  <a:lnTo>
                    <a:pt x="153" y="154"/>
                  </a:lnTo>
                  <a:lnTo>
                    <a:pt x="149" y="164"/>
                  </a:lnTo>
                  <a:lnTo>
                    <a:pt x="149" y="177"/>
                  </a:lnTo>
                  <a:lnTo>
                    <a:pt x="149" y="184"/>
                  </a:lnTo>
                  <a:lnTo>
                    <a:pt x="150" y="190"/>
                  </a:lnTo>
                  <a:lnTo>
                    <a:pt x="151" y="196"/>
                  </a:lnTo>
                  <a:lnTo>
                    <a:pt x="153" y="202"/>
                  </a:lnTo>
                  <a:lnTo>
                    <a:pt x="155" y="205"/>
                  </a:lnTo>
                  <a:lnTo>
                    <a:pt x="159" y="211"/>
                  </a:lnTo>
                  <a:lnTo>
                    <a:pt x="163" y="213"/>
                  </a:lnTo>
                  <a:lnTo>
                    <a:pt x="167" y="216"/>
                  </a:lnTo>
                  <a:lnTo>
                    <a:pt x="167" y="226"/>
                  </a:lnTo>
                  <a:lnTo>
                    <a:pt x="169" y="236"/>
                  </a:lnTo>
                  <a:lnTo>
                    <a:pt x="171" y="245"/>
                  </a:lnTo>
                  <a:lnTo>
                    <a:pt x="173" y="253"/>
                  </a:lnTo>
                  <a:lnTo>
                    <a:pt x="180" y="268"/>
                  </a:lnTo>
                  <a:lnTo>
                    <a:pt x="187" y="281"/>
                  </a:lnTo>
                  <a:lnTo>
                    <a:pt x="195" y="291"/>
                  </a:lnTo>
                  <a:lnTo>
                    <a:pt x="203" y="299"/>
                  </a:lnTo>
                  <a:lnTo>
                    <a:pt x="209" y="306"/>
                  </a:lnTo>
                  <a:lnTo>
                    <a:pt x="215" y="311"/>
                  </a:lnTo>
                  <a:lnTo>
                    <a:pt x="215" y="367"/>
                  </a:lnTo>
                  <a:lnTo>
                    <a:pt x="203" y="372"/>
                  </a:lnTo>
                  <a:lnTo>
                    <a:pt x="190" y="376"/>
                  </a:lnTo>
                  <a:lnTo>
                    <a:pt x="177" y="381"/>
                  </a:lnTo>
                  <a:lnTo>
                    <a:pt x="164" y="385"/>
                  </a:lnTo>
                  <a:lnTo>
                    <a:pt x="137" y="395"/>
                  </a:lnTo>
                  <a:lnTo>
                    <a:pt x="111" y="404"/>
                  </a:lnTo>
                  <a:lnTo>
                    <a:pt x="87" y="413"/>
                  </a:lnTo>
                  <a:lnTo>
                    <a:pt x="65" y="424"/>
                  </a:lnTo>
                  <a:lnTo>
                    <a:pt x="47" y="434"/>
                  </a:lnTo>
                  <a:lnTo>
                    <a:pt x="32" y="444"/>
                  </a:lnTo>
                  <a:lnTo>
                    <a:pt x="25" y="449"/>
                  </a:lnTo>
                  <a:lnTo>
                    <a:pt x="22" y="456"/>
                  </a:lnTo>
                  <a:lnTo>
                    <a:pt x="18" y="462"/>
                  </a:lnTo>
                  <a:lnTo>
                    <a:pt x="14" y="467"/>
                  </a:lnTo>
                  <a:lnTo>
                    <a:pt x="10" y="487"/>
                  </a:lnTo>
                  <a:lnTo>
                    <a:pt x="6" y="510"/>
                  </a:lnTo>
                  <a:lnTo>
                    <a:pt x="4" y="533"/>
                  </a:lnTo>
                  <a:lnTo>
                    <a:pt x="1" y="557"/>
                  </a:lnTo>
                  <a:lnTo>
                    <a:pt x="0" y="597"/>
                  </a:lnTo>
                  <a:lnTo>
                    <a:pt x="0" y="616"/>
                  </a:lnTo>
                  <a:lnTo>
                    <a:pt x="0" y="620"/>
                  </a:lnTo>
                  <a:lnTo>
                    <a:pt x="2" y="624"/>
                  </a:lnTo>
                  <a:lnTo>
                    <a:pt x="6" y="627"/>
                  </a:lnTo>
                  <a:lnTo>
                    <a:pt x="11" y="628"/>
                  </a:lnTo>
                  <a:lnTo>
                    <a:pt x="557" y="628"/>
                  </a:lnTo>
                  <a:lnTo>
                    <a:pt x="561" y="627"/>
                  </a:lnTo>
                  <a:lnTo>
                    <a:pt x="565" y="624"/>
                  </a:lnTo>
                  <a:lnTo>
                    <a:pt x="567" y="620"/>
                  </a:lnTo>
                  <a:lnTo>
                    <a:pt x="569" y="616"/>
                  </a:lnTo>
                  <a:lnTo>
                    <a:pt x="569" y="597"/>
                  </a:lnTo>
                  <a:lnTo>
                    <a:pt x="567" y="557"/>
                  </a:lnTo>
                  <a:lnTo>
                    <a:pt x="565" y="533"/>
                  </a:lnTo>
                  <a:lnTo>
                    <a:pt x="562" y="510"/>
                  </a:lnTo>
                  <a:lnTo>
                    <a:pt x="558" y="487"/>
                  </a:lnTo>
                  <a:lnTo>
                    <a:pt x="555" y="467"/>
                  </a:lnTo>
                  <a:lnTo>
                    <a:pt x="551" y="461"/>
                  </a:lnTo>
                  <a:lnTo>
                    <a:pt x="547" y="456"/>
                  </a:lnTo>
                  <a:lnTo>
                    <a:pt x="543" y="449"/>
                  </a:lnTo>
                  <a:lnTo>
                    <a:pt x="537" y="444"/>
                  </a:lnTo>
                  <a:lnTo>
                    <a:pt x="522" y="433"/>
                  </a:lnTo>
                  <a:lnTo>
                    <a:pt x="504" y="422"/>
                  </a:lnTo>
                  <a:lnTo>
                    <a:pt x="484" y="413"/>
                  </a:lnTo>
                  <a:lnTo>
                    <a:pt x="461" y="404"/>
                  </a:lnTo>
                  <a:lnTo>
                    <a:pt x="435" y="394"/>
                  </a:lnTo>
                  <a:lnTo>
                    <a:pt x="408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3446">
              <a:extLst>
                <a:ext uri="{FF2B5EF4-FFF2-40B4-BE49-F238E27FC236}">
                  <a16:creationId xmlns="" xmlns:a16="http://schemas.microsoft.com/office/drawing/2014/main" id="{EE796753-86AE-49E3-B7D0-817CB8D8C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5313" y="5387975"/>
              <a:ext cx="112712" cy="247650"/>
            </a:xfrm>
            <a:custGeom>
              <a:avLst/>
              <a:gdLst>
                <a:gd name="T0" fmla="*/ 258 w 281"/>
                <a:gd name="T1" fmla="*/ 450 h 625"/>
                <a:gd name="T2" fmla="*/ 234 w 281"/>
                <a:gd name="T3" fmla="*/ 428 h 625"/>
                <a:gd name="T4" fmla="*/ 199 w 281"/>
                <a:gd name="T5" fmla="*/ 408 h 625"/>
                <a:gd name="T6" fmla="*/ 103 w 281"/>
                <a:gd name="T7" fmla="*/ 367 h 625"/>
                <a:gd name="T8" fmla="*/ 65 w 281"/>
                <a:gd name="T9" fmla="*/ 319 h 625"/>
                <a:gd name="T10" fmla="*/ 86 w 281"/>
                <a:gd name="T11" fmla="*/ 301 h 625"/>
                <a:gd name="T12" fmla="*/ 108 w 281"/>
                <a:gd name="T13" fmla="*/ 265 h 625"/>
                <a:gd name="T14" fmla="*/ 113 w 281"/>
                <a:gd name="T15" fmla="*/ 238 h 625"/>
                <a:gd name="T16" fmla="*/ 122 w 281"/>
                <a:gd name="T17" fmla="*/ 223 h 625"/>
                <a:gd name="T18" fmla="*/ 130 w 281"/>
                <a:gd name="T19" fmla="*/ 209 h 625"/>
                <a:gd name="T20" fmla="*/ 132 w 281"/>
                <a:gd name="T21" fmla="*/ 188 h 625"/>
                <a:gd name="T22" fmla="*/ 123 w 281"/>
                <a:gd name="T23" fmla="*/ 157 h 625"/>
                <a:gd name="T24" fmla="*/ 118 w 281"/>
                <a:gd name="T25" fmla="*/ 151 h 625"/>
                <a:gd name="T26" fmla="*/ 131 w 281"/>
                <a:gd name="T27" fmla="*/ 97 h 625"/>
                <a:gd name="T28" fmla="*/ 130 w 281"/>
                <a:gd name="T29" fmla="*/ 59 h 625"/>
                <a:gd name="T30" fmla="*/ 117 w 281"/>
                <a:gd name="T31" fmla="*/ 35 h 625"/>
                <a:gd name="T32" fmla="*/ 94 w 281"/>
                <a:gd name="T33" fmla="*/ 15 h 625"/>
                <a:gd name="T34" fmla="*/ 65 w 281"/>
                <a:gd name="T35" fmla="*/ 2 h 625"/>
                <a:gd name="T36" fmla="*/ 38 w 281"/>
                <a:gd name="T37" fmla="*/ 0 h 625"/>
                <a:gd name="T38" fmla="*/ 13 w 281"/>
                <a:gd name="T39" fmla="*/ 7 h 625"/>
                <a:gd name="T40" fmla="*/ 0 w 281"/>
                <a:gd name="T41" fmla="*/ 20 h 625"/>
                <a:gd name="T42" fmla="*/ 5 w 281"/>
                <a:gd name="T43" fmla="*/ 32 h 625"/>
                <a:gd name="T44" fmla="*/ 18 w 281"/>
                <a:gd name="T45" fmla="*/ 32 h 625"/>
                <a:gd name="T46" fmla="*/ 38 w 281"/>
                <a:gd name="T47" fmla="*/ 24 h 625"/>
                <a:gd name="T48" fmla="*/ 67 w 281"/>
                <a:gd name="T49" fmla="*/ 28 h 625"/>
                <a:gd name="T50" fmla="*/ 89 w 281"/>
                <a:gd name="T51" fmla="*/ 41 h 625"/>
                <a:gd name="T52" fmla="*/ 103 w 281"/>
                <a:gd name="T53" fmla="*/ 56 h 625"/>
                <a:gd name="T54" fmla="*/ 108 w 281"/>
                <a:gd name="T55" fmla="*/ 75 h 625"/>
                <a:gd name="T56" fmla="*/ 105 w 281"/>
                <a:gd name="T57" fmla="*/ 107 h 625"/>
                <a:gd name="T58" fmla="*/ 92 w 281"/>
                <a:gd name="T59" fmla="*/ 152 h 625"/>
                <a:gd name="T60" fmla="*/ 94 w 281"/>
                <a:gd name="T61" fmla="*/ 166 h 625"/>
                <a:gd name="T62" fmla="*/ 104 w 281"/>
                <a:gd name="T63" fmla="*/ 172 h 625"/>
                <a:gd name="T64" fmla="*/ 109 w 281"/>
                <a:gd name="T65" fmla="*/ 188 h 625"/>
                <a:gd name="T66" fmla="*/ 104 w 281"/>
                <a:gd name="T67" fmla="*/ 206 h 625"/>
                <a:gd name="T68" fmla="*/ 94 w 281"/>
                <a:gd name="T69" fmla="*/ 210 h 625"/>
                <a:gd name="T70" fmla="*/ 90 w 281"/>
                <a:gd name="T71" fmla="*/ 231 h 625"/>
                <a:gd name="T72" fmla="*/ 85 w 281"/>
                <a:gd name="T73" fmla="*/ 259 h 625"/>
                <a:gd name="T74" fmla="*/ 55 w 281"/>
                <a:gd name="T75" fmla="*/ 297 h 625"/>
                <a:gd name="T76" fmla="*/ 44 w 281"/>
                <a:gd name="T77" fmla="*/ 306 h 625"/>
                <a:gd name="T78" fmla="*/ 41 w 281"/>
                <a:gd name="T79" fmla="*/ 360 h 625"/>
                <a:gd name="T80" fmla="*/ 46 w 281"/>
                <a:gd name="T81" fmla="*/ 371 h 625"/>
                <a:gd name="T82" fmla="*/ 119 w 281"/>
                <a:gd name="T83" fmla="*/ 399 h 625"/>
                <a:gd name="T84" fmla="*/ 222 w 281"/>
                <a:gd name="T85" fmla="*/ 449 h 625"/>
                <a:gd name="T86" fmla="*/ 241 w 281"/>
                <a:gd name="T87" fmla="*/ 467 h 625"/>
                <a:gd name="T88" fmla="*/ 250 w 281"/>
                <a:gd name="T89" fmla="*/ 503 h 625"/>
                <a:gd name="T90" fmla="*/ 257 w 281"/>
                <a:gd name="T91" fmla="*/ 574 h 625"/>
                <a:gd name="T92" fmla="*/ 204 w 281"/>
                <a:gd name="T93" fmla="*/ 602 h 625"/>
                <a:gd name="T94" fmla="*/ 196 w 281"/>
                <a:gd name="T95" fmla="*/ 613 h 625"/>
                <a:gd name="T96" fmla="*/ 204 w 281"/>
                <a:gd name="T97" fmla="*/ 624 h 625"/>
                <a:gd name="T98" fmla="*/ 273 w 281"/>
                <a:gd name="T99" fmla="*/ 624 h 625"/>
                <a:gd name="T100" fmla="*/ 281 w 281"/>
                <a:gd name="T101" fmla="*/ 613 h 625"/>
                <a:gd name="T102" fmla="*/ 277 w 281"/>
                <a:gd name="T103" fmla="*/ 530 h 625"/>
                <a:gd name="T104" fmla="*/ 267 w 281"/>
                <a:gd name="T105" fmla="*/ 46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1" h="625">
                  <a:moveTo>
                    <a:pt x="267" y="464"/>
                  </a:moveTo>
                  <a:lnTo>
                    <a:pt x="263" y="457"/>
                  </a:lnTo>
                  <a:lnTo>
                    <a:pt x="258" y="450"/>
                  </a:lnTo>
                  <a:lnTo>
                    <a:pt x="252" y="443"/>
                  </a:lnTo>
                  <a:lnTo>
                    <a:pt x="244" y="435"/>
                  </a:lnTo>
                  <a:lnTo>
                    <a:pt x="234" y="428"/>
                  </a:lnTo>
                  <a:lnTo>
                    <a:pt x="223" y="421"/>
                  </a:lnTo>
                  <a:lnTo>
                    <a:pt x="212" y="414"/>
                  </a:lnTo>
                  <a:lnTo>
                    <a:pt x="199" y="408"/>
                  </a:lnTo>
                  <a:lnTo>
                    <a:pt x="169" y="394"/>
                  </a:lnTo>
                  <a:lnTo>
                    <a:pt x="137" y="381"/>
                  </a:lnTo>
                  <a:lnTo>
                    <a:pt x="103" y="367"/>
                  </a:lnTo>
                  <a:lnTo>
                    <a:pt x="65" y="353"/>
                  </a:lnTo>
                  <a:lnTo>
                    <a:pt x="65" y="353"/>
                  </a:lnTo>
                  <a:lnTo>
                    <a:pt x="65" y="319"/>
                  </a:lnTo>
                  <a:lnTo>
                    <a:pt x="72" y="315"/>
                  </a:lnTo>
                  <a:lnTo>
                    <a:pt x="78" y="309"/>
                  </a:lnTo>
                  <a:lnTo>
                    <a:pt x="86" y="301"/>
                  </a:lnTo>
                  <a:lnTo>
                    <a:pt x="94" y="292"/>
                  </a:lnTo>
                  <a:lnTo>
                    <a:pt x="101" y="279"/>
                  </a:lnTo>
                  <a:lnTo>
                    <a:pt x="108" y="265"/>
                  </a:lnTo>
                  <a:lnTo>
                    <a:pt x="110" y="256"/>
                  </a:lnTo>
                  <a:lnTo>
                    <a:pt x="112" y="247"/>
                  </a:lnTo>
                  <a:lnTo>
                    <a:pt x="113" y="238"/>
                  </a:lnTo>
                  <a:lnTo>
                    <a:pt x="114" y="228"/>
                  </a:lnTo>
                  <a:lnTo>
                    <a:pt x="118" y="226"/>
                  </a:lnTo>
                  <a:lnTo>
                    <a:pt x="122" y="223"/>
                  </a:lnTo>
                  <a:lnTo>
                    <a:pt x="125" y="219"/>
                  </a:lnTo>
                  <a:lnTo>
                    <a:pt x="127" y="215"/>
                  </a:lnTo>
                  <a:lnTo>
                    <a:pt x="130" y="209"/>
                  </a:lnTo>
                  <a:lnTo>
                    <a:pt x="131" y="202"/>
                  </a:lnTo>
                  <a:lnTo>
                    <a:pt x="132" y="196"/>
                  </a:lnTo>
                  <a:lnTo>
                    <a:pt x="132" y="188"/>
                  </a:lnTo>
                  <a:lnTo>
                    <a:pt x="131" y="177"/>
                  </a:lnTo>
                  <a:lnTo>
                    <a:pt x="128" y="166"/>
                  </a:lnTo>
                  <a:lnTo>
                    <a:pt x="123" y="157"/>
                  </a:lnTo>
                  <a:lnTo>
                    <a:pt x="117" y="151"/>
                  </a:lnTo>
                  <a:lnTo>
                    <a:pt x="118" y="151"/>
                  </a:lnTo>
                  <a:lnTo>
                    <a:pt x="118" y="151"/>
                  </a:lnTo>
                  <a:lnTo>
                    <a:pt x="123" y="133"/>
                  </a:lnTo>
                  <a:lnTo>
                    <a:pt x="130" y="110"/>
                  </a:lnTo>
                  <a:lnTo>
                    <a:pt x="131" y="97"/>
                  </a:lnTo>
                  <a:lnTo>
                    <a:pt x="132" y="84"/>
                  </a:lnTo>
                  <a:lnTo>
                    <a:pt x="132" y="71"/>
                  </a:lnTo>
                  <a:lnTo>
                    <a:pt x="130" y="59"/>
                  </a:lnTo>
                  <a:lnTo>
                    <a:pt x="127" y="51"/>
                  </a:lnTo>
                  <a:lnTo>
                    <a:pt x="122" y="43"/>
                  </a:lnTo>
                  <a:lnTo>
                    <a:pt x="117" y="35"/>
                  </a:lnTo>
                  <a:lnTo>
                    <a:pt x="110" y="28"/>
                  </a:lnTo>
                  <a:lnTo>
                    <a:pt x="103" y="21"/>
                  </a:lnTo>
                  <a:lnTo>
                    <a:pt x="94" y="15"/>
                  </a:lnTo>
                  <a:lnTo>
                    <a:pt x="85" y="10"/>
                  </a:lnTo>
                  <a:lnTo>
                    <a:pt x="76" y="6"/>
                  </a:lnTo>
                  <a:lnTo>
                    <a:pt x="65" y="2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9" y="2"/>
                  </a:lnTo>
                  <a:lnTo>
                    <a:pt x="22" y="3"/>
                  </a:lnTo>
                  <a:lnTo>
                    <a:pt x="13" y="7"/>
                  </a:lnTo>
                  <a:lnTo>
                    <a:pt x="5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6" y="29"/>
                  </a:lnTo>
                  <a:lnTo>
                    <a:pt x="32" y="26"/>
                  </a:lnTo>
                  <a:lnTo>
                    <a:pt x="38" y="24"/>
                  </a:lnTo>
                  <a:lnTo>
                    <a:pt x="45" y="24"/>
                  </a:lnTo>
                  <a:lnTo>
                    <a:pt x="56" y="25"/>
                  </a:lnTo>
                  <a:lnTo>
                    <a:pt x="67" y="28"/>
                  </a:lnTo>
                  <a:lnTo>
                    <a:pt x="74" y="32"/>
                  </a:lnTo>
                  <a:lnTo>
                    <a:pt x="82" y="35"/>
                  </a:lnTo>
                  <a:lnTo>
                    <a:pt x="89" y="41"/>
                  </a:lnTo>
                  <a:lnTo>
                    <a:pt x="94" y="46"/>
                  </a:lnTo>
                  <a:lnTo>
                    <a:pt x="99" y="51"/>
                  </a:lnTo>
                  <a:lnTo>
                    <a:pt x="103" y="56"/>
                  </a:lnTo>
                  <a:lnTo>
                    <a:pt x="105" y="61"/>
                  </a:lnTo>
                  <a:lnTo>
                    <a:pt x="107" y="65"/>
                  </a:lnTo>
                  <a:lnTo>
                    <a:pt x="108" y="75"/>
                  </a:lnTo>
                  <a:lnTo>
                    <a:pt x="108" y="86"/>
                  </a:lnTo>
                  <a:lnTo>
                    <a:pt x="108" y="97"/>
                  </a:lnTo>
                  <a:lnTo>
                    <a:pt x="105" y="107"/>
                  </a:lnTo>
                  <a:lnTo>
                    <a:pt x="100" y="127"/>
                  </a:lnTo>
                  <a:lnTo>
                    <a:pt x="95" y="142"/>
                  </a:lnTo>
                  <a:lnTo>
                    <a:pt x="92" y="152"/>
                  </a:lnTo>
                  <a:lnTo>
                    <a:pt x="91" y="159"/>
                  </a:lnTo>
                  <a:lnTo>
                    <a:pt x="91" y="163"/>
                  </a:lnTo>
                  <a:lnTo>
                    <a:pt x="94" y="166"/>
                  </a:lnTo>
                  <a:lnTo>
                    <a:pt x="98" y="169"/>
                  </a:lnTo>
                  <a:lnTo>
                    <a:pt x="103" y="170"/>
                  </a:lnTo>
                  <a:lnTo>
                    <a:pt x="104" y="172"/>
                  </a:lnTo>
                  <a:lnTo>
                    <a:pt x="107" y="175"/>
                  </a:lnTo>
                  <a:lnTo>
                    <a:pt x="108" y="181"/>
                  </a:lnTo>
                  <a:lnTo>
                    <a:pt x="109" y="188"/>
                  </a:lnTo>
                  <a:lnTo>
                    <a:pt x="108" y="197"/>
                  </a:lnTo>
                  <a:lnTo>
                    <a:pt x="105" y="204"/>
                  </a:lnTo>
                  <a:lnTo>
                    <a:pt x="104" y="206"/>
                  </a:lnTo>
                  <a:lnTo>
                    <a:pt x="103" y="208"/>
                  </a:lnTo>
                  <a:lnTo>
                    <a:pt x="98" y="208"/>
                  </a:lnTo>
                  <a:lnTo>
                    <a:pt x="94" y="210"/>
                  </a:lnTo>
                  <a:lnTo>
                    <a:pt x="91" y="214"/>
                  </a:lnTo>
                  <a:lnTo>
                    <a:pt x="91" y="219"/>
                  </a:lnTo>
                  <a:lnTo>
                    <a:pt x="90" y="231"/>
                  </a:lnTo>
                  <a:lnTo>
                    <a:pt x="89" y="241"/>
                  </a:lnTo>
                  <a:lnTo>
                    <a:pt x="87" y="250"/>
                  </a:lnTo>
                  <a:lnTo>
                    <a:pt x="85" y="259"/>
                  </a:lnTo>
                  <a:lnTo>
                    <a:pt x="78" y="273"/>
                  </a:lnTo>
                  <a:lnTo>
                    <a:pt x="71" y="283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4"/>
                  </a:lnTo>
                  <a:lnTo>
                    <a:pt x="44" y="306"/>
                  </a:lnTo>
                  <a:lnTo>
                    <a:pt x="41" y="309"/>
                  </a:lnTo>
                  <a:lnTo>
                    <a:pt x="41" y="313"/>
                  </a:lnTo>
                  <a:lnTo>
                    <a:pt x="41" y="360"/>
                  </a:lnTo>
                  <a:lnTo>
                    <a:pt x="41" y="364"/>
                  </a:lnTo>
                  <a:lnTo>
                    <a:pt x="44" y="368"/>
                  </a:lnTo>
                  <a:lnTo>
                    <a:pt x="46" y="371"/>
                  </a:lnTo>
                  <a:lnTo>
                    <a:pt x="49" y="372"/>
                  </a:lnTo>
                  <a:lnTo>
                    <a:pt x="58" y="376"/>
                  </a:lnTo>
                  <a:lnTo>
                    <a:pt x="119" y="399"/>
                  </a:lnTo>
                  <a:lnTo>
                    <a:pt x="177" y="423"/>
                  </a:lnTo>
                  <a:lnTo>
                    <a:pt x="202" y="436"/>
                  </a:lnTo>
                  <a:lnTo>
                    <a:pt x="222" y="449"/>
                  </a:lnTo>
                  <a:lnTo>
                    <a:pt x="230" y="454"/>
                  </a:lnTo>
                  <a:lnTo>
                    <a:pt x="236" y="461"/>
                  </a:lnTo>
                  <a:lnTo>
                    <a:pt x="241" y="467"/>
                  </a:lnTo>
                  <a:lnTo>
                    <a:pt x="244" y="472"/>
                  </a:lnTo>
                  <a:lnTo>
                    <a:pt x="248" y="486"/>
                  </a:lnTo>
                  <a:lnTo>
                    <a:pt x="250" y="503"/>
                  </a:lnTo>
                  <a:lnTo>
                    <a:pt x="253" y="520"/>
                  </a:lnTo>
                  <a:lnTo>
                    <a:pt x="254" y="539"/>
                  </a:lnTo>
                  <a:lnTo>
                    <a:pt x="257" y="574"/>
                  </a:lnTo>
                  <a:lnTo>
                    <a:pt x="257" y="601"/>
                  </a:lnTo>
                  <a:lnTo>
                    <a:pt x="209" y="601"/>
                  </a:lnTo>
                  <a:lnTo>
                    <a:pt x="204" y="602"/>
                  </a:lnTo>
                  <a:lnTo>
                    <a:pt x="200" y="604"/>
                  </a:lnTo>
                  <a:lnTo>
                    <a:pt x="198" y="608"/>
                  </a:lnTo>
                  <a:lnTo>
                    <a:pt x="196" y="613"/>
                  </a:lnTo>
                  <a:lnTo>
                    <a:pt x="198" y="617"/>
                  </a:lnTo>
                  <a:lnTo>
                    <a:pt x="200" y="621"/>
                  </a:lnTo>
                  <a:lnTo>
                    <a:pt x="204" y="624"/>
                  </a:lnTo>
                  <a:lnTo>
                    <a:pt x="209" y="625"/>
                  </a:lnTo>
                  <a:lnTo>
                    <a:pt x="270" y="625"/>
                  </a:lnTo>
                  <a:lnTo>
                    <a:pt x="273" y="624"/>
                  </a:lnTo>
                  <a:lnTo>
                    <a:pt x="277" y="621"/>
                  </a:lnTo>
                  <a:lnTo>
                    <a:pt x="280" y="617"/>
                  </a:lnTo>
                  <a:lnTo>
                    <a:pt x="281" y="613"/>
                  </a:lnTo>
                  <a:lnTo>
                    <a:pt x="281" y="594"/>
                  </a:lnTo>
                  <a:lnTo>
                    <a:pt x="280" y="554"/>
                  </a:lnTo>
                  <a:lnTo>
                    <a:pt x="277" y="530"/>
                  </a:lnTo>
                  <a:lnTo>
                    <a:pt x="275" y="507"/>
                  </a:lnTo>
                  <a:lnTo>
                    <a:pt x="271" y="484"/>
                  </a:lnTo>
                  <a:lnTo>
                    <a:pt x="267" y="4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05644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6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5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5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4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95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45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62" grpId="0"/>
      <p:bldP spid="63" grpId="0"/>
      <p:bldP spid="64" grpId="0"/>
      <p:bldP spid="65" grpId="0"/>
      <p:bldP spid="66" grpId="0"/>
      <p:bldP spid="67" grpId="0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=""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3019244" y="2493034"/>
            <a:ext cx="9172755" cy="213935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600"/>
          </a:p>
        </p:txBody>
      </p:sp>
      <p:cxnSp>
        <p:nvCxnSpPr>
          <p:cNvPr id="48" name="直接连接符 25"/>
          <p:cNvCxnSpPr/>
          <p:nvPr/>
        </p:nvCxnSpPr>
        <p:spPr>
          <a:xfrm>
            <a:off x="777379" y="0"/>
            <a:ext cx="0" cy="2924944"/>
          </a:xfrm>
          <a:prstGeom prst="line">
            <a:avLst/>
          </a:prstGeom>
          <a:ln w="9525">
            <a:solidFill>
              <a:srgbClr val="3CCCC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4"/>
          <p:cNvSpPr/>
          <p:nvPr/>
        </p:nvSpPr>
        <p:spPr>
          <a:xfrm>
            <a:off x="336947" y="2928806"/>
            <a:ext cx="944488" cy="944488"/>
          </a:xfrm>
          <a:prstGeom prst="ellipse">
            <a:avLst/>
          </a:prstGeom>
          <a:noFill/>
          <a:ln w="9525">
            <a:solidFill>
              <a:srgbClr val="3CCCC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9"/>
          <p:cNvSpPr txBox="1"/>
          <p:nvPr/>
        </p:nvSpPr>
        <p:spPr>
          <a:xfrm>
            <a:off x="336947" y="3093784"/>
            <a:ext cx="94448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ru-RU" altLang="zh-CN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02</a:t>
            </a:r>
            <a:endParaRPr lang="en-US" altLang="zh-CN" sz="32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51" name="TextBox 7"/>
          <p:cNvSpPr>
            <a:spLocks noChangeArrowheads="1"/>
          </p:cNvSpPr>
          <p:nvPr/>
        </p:nvSpPr>
        <p:spPr bwMode="auto">
          <a:xfrm>
            <a:off x="3165894" y="2717920"/>
            <a:ext cx="880757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4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Краткое описание кейса «Чертовски важный проект»</a:t>
            </a:r>
            <a:endParaRPr lang="zh-CN" altLang="en-US" sz="48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微软雅黑" panose="020B0503020204020204" pitchFamily="34" charset="-122"/>
            </a:endParaRPr>
          </a:p>
        </p:txBody>
      </p:sp>
      <p:sp>
        <p:nvSpPr>
          <p:cNvPr id="10" name="椭圆 42"/>
          <p:cNvSpPr/>
          <p:nvPr/>
        </p:nvSpPr>
        <p:spPr>
          <a:xfrm>
            <a:off x="669367" y="2276872"/>
            <a:ext cx="216024" cy="216024"/>
          </a:xfrm>
          <a:prstGeom prst="ellipse">
            <a:avLst/>
          </a:prstGeom>
          <a:solidFill>
            <a:srgbClr val="3CC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41"/>
          <p:cNvSpPr/>
          <p:nvPr/>
        </p:nvSpPr>
        <p:spPr>
          <a:xfrm>
            <a:off x="669367" y="1844824"/>
            <a:ext cx="216024" cy="216024"/>
          </a:xfrm>
          <a:prstGeom prst="ellipse">
            <a:avLst/>
          </a:prstGeom>
          <a:solidFill>
            <a:srgbClr val="3CC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38"/>
          <p:cNvSpPr/>
          <p:nvPr/>
        </p:nvSpPr>
        <p:spPr>
          <a:xfrm>
            <a:off x="669367" y="1412776"/>
            <a:ext cx="216024" cy="216024"/>
          </a:xfrm>
          <a:prstGeom prst="ellipse">
            <a:avLst/>
          </a:prstGeom>
          <a:solidFill>
            <a:srgbClr val="3CC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5644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96181093-D069-46E3-8EFA-D4EF1E61AB7F}"/>
              </a:ext>
            </a:extLst>
          </p:cNvPr>
          <p:cNvSpPr txBox="1"/>
          <p:nvPr/>
        </p:nvSpPr>
        <p:spPr>
          <a:xfrm>
            <a:off x="327804" y="0"/>
            <a:ext cx="11619781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Выдержки из кейса «Чертовски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ажный проект»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Triangle 1">
            <a:extLst>
              <a:ext uri="{FF2B5EF4-FFF2-40B4-BE49-F238E27FC236}">
                <a16:creationId xmlns=""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22" name="组合 14"/>
          <p:cNvGrpSpPr/>
          <p:nvPr/>
        </p:nvGrpSpPr>
        <p:grpSpPr>
          <a:xfrm rot="18900000">
            <a:off x="4546967" y="2068312"/>
            <a:ext cx="3098066" cy="3362077"/>
            <a:chOff x="3217067" y="1867024"/>
            <a:chExt cx="3505999" cy="3804773"/>
          </a:xfrm>
        </p:grpSpPr>
        <p:sp>
          <p:nvSpPr>
            <p:cNvPr id="23" name="矩形 9"/>
            <p:cNvSpPr/>
            <p:nvPr/>
          </p:nvSpPr>
          <p:spPr>
            <a:xfrm>
              <a:off x="4924953" y="1867024"/>
              <a:ext cx="1621124" cy="16211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10"/>
            <p:cNvSpPr/>
            <p:nvPr/>
          </p:nvSpPr>
          <p:spPr>
            <a:xfrm>
              <a:off x="3217067" y="1896891"/>
              <a:ext cx="916521" cy="9165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11"/>
            <p:cNvSpPr/>
            <p:nvPr/>
          </p:nvSpPr>
          <p:spPr>
            <a:xfrm>
              <a:off x="3683873" y="2825149"/>
              <a:ext cx="1223988" cy="12239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12"/>
            <p:cNvSpPr/>
            <p:nvPr/>
          </p:nvSpPr>
          <p:spPr>
            <a:xfrm>
              <a:off x="4924953" y="3505240"/>
              <a:ext cx="1232944" cy="12329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13"/>
            <p:cNvSpPr/>
            <p:nvPr/>
          </p:nvSpPr>
          <p:spPr>
            <a:xfrm>
              <a:off x="5806545" y="4755276"/>
              <a:ext cx="916521" cy="9165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矩形 28" descr="e7d195523061f1c003d7160bb3852330e69e1b47c664ea0314E9593E18313AD830F940F1AC53C40C0B8B3D93D4DFF44B590F8D4A945ADE53F5D61968231FCAE157B0D7022AA0681C03E9FB4B1E3862D0C13C109685D0C1F9D9ACA5E10B258C1727924FC3FC0E61468152E413AFD3EDAA03A1BA0B768D2D39A9D26D6009DD7E2AED15C90B1EA11F84"/>
          <p:cNvSpPr/>
          <p:nvPr/>
        </p:nvSpPr>
        <p:spPr>
          <a:xfrm>
            <a:off x="6366294" y="525079"/>
            <a:ext cx="5555412" cy="18158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Обувное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направление было выбрано случайно – супруги Сорокины познакомились с людьми, которые занимались трудоустройством инвалидов, и увидели объявление о продаже оборудования для производства обуви по привлекательной цене.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Ассортимент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фабрики в основном составила обувь по технологии прямого литья: кеды, балетки, а также чешки, сумки, портмоне, обложки для паспорта.</a:t>
            </a:r>
          </a:p>
          <a:p>
            <a:endParaRPr lang="en-US" altLang="zh-CN" sz="1400" dirty="0">
              <a:solidFill>
                <a:schemeClr val="bg1">
                  <a:lumMod val="50000"/>
                </a:schemeClr>
              </a:solidFill>
              <a:cs typeface="Segoe UI Semilight" panose="020B0402040204020203" pitchFamily="34" charset="0"/>
            </a:endParaRPr>
          </a:p>
        </p:txBody>
      </p:sp>
      <p:sp>
        <p:nvSpPr>
          <p:cNvPr id="29" name="矩形 28" descr="e7d195523061f1c003d7160bb3852330e69e1b47c664ea0314E9593E18313AD830F940F1AC53C40C0B8B3D93D4DFF44B590F8D4A945ADE53F5D61968231FCAE157B0D7022AA0681C03E9FB4B1E3862D0C13C109685D0C1F9D9ACA5E10B258C1727924FC3FC0E61468152E413AFD3EDAA03A1BA0B768D2D39A9D26D6009DD7E2AED15C90B1EA11F84"/>
          <p:cNvSpPr/>
          <p:nvPr/>
        </p:nvSpPr>
        <p:spPr>
          <a:xfrm>
            <a:off x="8333117" y="2137401"/>
            <a:ext cx="3858883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Менеджмент фабрики неоднократно обращался с предложением поставлять свой товар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ритейл-сети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Петербурга, среди которых были Лента,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О’Кей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Максидом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Метрика, Магнит, Пятерочка. Сети отказались, высказав опасение, что фабрика не сможет выполнить производственную программу таких масштабов.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«Сети считают сотрудничество с нашим социальным предприятием дополнительной нагрузкой для себя, а не дополнительной ценностью…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1400" dirty="0">
              <a:solidFill>
                <a:schemeClr val="bg1">
                  <a:lumMod val="50000"/>
                </a:schemeClr>
              </a:solidFill>
              <a:cs typeface="Segoe UI Semilight" panose="020B0402040204020203" pitchFamily="34" charset="0"/>
            </a:endParaRPr>
          </a:p>
        </p:txBody>
      </p:sp>
      <p:sp>
        <p:nvSpPr>
          <p:cNvPr id="30" name="矩形 28" descr="e7d195523061f1c003d7160bb3852330e69e1b47c664ea0314E9593E18313AD830F940F1AC53C40C0B8B3D93D4DFF44B590F8D4A945ADE53F5D61968231FCAE157B0D7022AA0681C03E9FB4B1E3862D0C13C109685D0C1F9D9ACA5E10B258C1727924FC3FC0E61468152E413AFD3EDAA03A1BA0B768D2D39A9D26D6009DD7E2AED15C90B1EA11F84"/>
          <p:cNvSpPr/>
          <p:nvPr/>
        </p:nvSpPr>
        <p:spPr>
          <a:xfrm>
            <a:off x="5460521" y="4611126"/>
            <a:ext cx="6435305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 даже не уступающая по качеству продукция неоднозначно воспринималась клиентами, и в первую очередь в жизненно важном для фабрики секторе В2В.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«Конечно, мы делаем акцент на том, что нашу продукцию делают инвалиды и это начинает играть против нас! Людям кажется, что в этом случае у нас должен быть ниже КПД».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этом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ТиБож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не могла рассчитывать на особый статус социального предпринимателя и соответствующие льготы со стороны государства, т.к. в российской правовой сфере понятие социального предпринимательства до сих пор не было официально закреплено.</a:t>
            </a:r>
          </a:p>
          <a:p>
            <a:endParaRPr lang="en-US" altLang="zh-CN" sz="1400" dirty="0">
              <a:solidFill>
                <a:schemeClr val="bg1">
                  <a:lumMod val="50000"/>
                </a:schemeClr>
              </a:solidFill>
              <a:cs typeface="Segoe UI Semilight" panose="020B0402040204020203" pitchFamily="34" charset="0"/>
            </a:endParaRPr>
          </a:p>
        </p:txBody>
      </p:sp>
      <p:sp>
        <p:nvSpPr>
          <p:cNvPr id="31" name="矩形 28" descr="e7d195523061f1c003d7160bb3852330e69e1b47c664ea0314E9593E18313AD830F940F1AC53C40C0B8B3D93D4DFF44B590F8D4A945ADE53F5D61968231FCAE157B0D7022AA0681C03E9FB4B1E3862D0C13C109685D0C1F9D9ACA5E10B258C1727924FC3FC0E61468152E413AFD3EDAA03A1BA0B768D2D39A9D26D6009DD7E2AED15C90B1EA11F84"/>
          <p:cNvSpPr/>
          <p:nvPr/>
        </p:nvSpPr>
        <p:spPr>
          <a:xfrm>
            <a:off x="239186" y="375555"/>
            <a:ext cx="5066060" cy="28931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Идея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запуска обувного производства появилась у основателей фабрики Елены и Станислава Сорокиных случайно. Супруги Сорокины давно были узнаваемыми людьми в Красном селе, расположенном рядом с г. Санкт-Петербургом: проводили однократные акции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раздавали квас на улице, вещи и хлеб нуждающимся. В 2012 г. они решили создать фонд, получивший название Фонд «Тихвинской Иконы Божьей Матери» («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ТиБож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»), чтобы помогать нуждающимся на системной основе. Среди людей, обращавшихся в фонд за помощью, было немало инвалидов, которые не могли найти работу.</a:t>
            </a:r>
          </a:p>
          <a:p>
            <a:r>
              <a:rPr lang="ru-RU" sz="1400" dirty="0" smtClean="0"/>
              <a:t> </a:t>
            </a:r>
          </a:p>
          <a:p>
            <a:endParaRPr lang="en-US" altLang="zh-CN" sz="1400" dirty="0">
              <a:solidFill>
                <a:schemeClr val="bg1">
                  <a:lumMod val="50000"/>
                </a:schemeClr>
              </a:solidFill>
              <a:cs typeface="Segoe UI Semilight" panose="020B0402040204020203" pitchFamily="34" charset="0"/>
            </a:endParaRPr>
          </a:p>
        </p:txBody>
      </p:sp>
      <p:sp>
        <p:nvSpPr>
          <p:cNvPr id="32" name="矩形 28" descr="e7d195523061f1c003d7160bb3852330e69e1b47c664ea0314E9593E18313AD830F940F1AC53C40C0B8B3D93D4DFF44B590F8D4A945ADE53F5D61968231FCAE157B0D7022AA0681C03E9FB4B1E3862D0C13C109685D0C1F9D9ACA5E10B258C1727924FC3FC0E61468152E413AFD3EDAA03A1BA0B768D2D39A9D26D6009DD7E2AED15C90B1EA11F84"/>
          <p:cNvSpPr/>
          <p:nvPr/>
        </p:nvSpPr>
        <p:spPr>
          <a:xfrm>
            <a:off x="129396" y="3205559"/>
            <a:ext cx="4037163" cy="33239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Однако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через три года после запуска фабрика не смогла наладить стабильные каналы распространения продукции и обеспечить загрузку производственных мощностей. Поступающие заказы были крайне нерегулярны и непредсказуемы, что обостряло проблему нехватки оборотных средств. Постепенно стало понятно, что, с одной стороны, фабрике не удалось избежать трудностей, связанных с рабочей нагрузкой инвалидов. С другой стороны,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ТиБож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столкнулась с мощной конкуренцией на рынке дешевой обуви со стороны предприятий с массовым производством и без ограничений человеческих ресурсов.</a:t>
            </a:r>
          </a:p>
          <a:p>
            <a:endParaRPr lang="en-US" altLang="zh-CN" sz="1400" dirty="0">
              <a:solidFill>
                <a:schemeClr val="bg1">
                  <a:lumMod val="50000"/>
                </a:schemeClr>
              </a:solidFill>
              <a:cs typeface="Segoe UI Semilight" panose="020B0402040204020203" pitchFamily="34" charset="0"/>
            </a:endParaRPr>
          </a:p>
        </p:txBody>
      </p:sp>
      <p:sp>
        <p:nvSpPr>
          <p:cNvPr id="34" name="任意多边形: 形状 19"/>
          <p:cNvSpPr/>
          <p:nvPr/>
        </p:nvSpPr>
        <p:spPr>
          <a:xfrm rot="5400000" flipH="1">
            <a:off x="4787660" y="4030246"/>
            <a:ext cx="312773" cy="1033459"/>
          </a:xfrm>
          <a:custGeom>
            <a:avLst/>
            <a:gdLst>
              <a:gd name="connsiteX0" fmla="*/ 0 w 0"/>
              <a:gd name="connsiteY0" fmla="*/ 0 h 1094282"/>
              <a:gd name="connsiteX1" fmla="*/ 0 w 0"/>
              <a:gd name="connsiteY1" fmla="*/ 1094282 h 109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94282">
                <a:moveTo>
                  <a:pt x="0" y="0"/>
                </a:moveTo>
                <a:lnTo>
                  <a:pt x="0" y="1094282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: 形状 19"/>
          <p:cNvSpPr/>
          <p:nvPr/>
        </p:nvSpPr>
        <p:spPr>
          <a:xfrm>
            <a:off x="6667564" y="4398307"/>
            <a:ext cx="45719" cy="242704"/>
          </a:xfrm>
          <a:custGeom>
            <a:avLst/>
            <a:gdLst>
              <a:gd name="connsiteX0" fmla="*/ 0 w 0"/>
              <a:gd name="connsiteY0" fmla="*/ 0 h 1094282"/>
              <a:gd name="connsiteX1" fmla="*/ 0 w 0"/>
              <a:gd name="connsiteY1" fmla="*/ 1094282 h 109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94282">
                <a:moveTo>
                  <a:pt x="0" y="0"/>
                </a:moveTo>
                <a:lnTo>
                  <a:pt x="0" y="1094282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: 形状 27"/>
          <p:cNvSpPr/>
          <p:nvPr/>
        </p:nvSpPr>
        <p:spPr>
          <a:xfrm rot="19001398" flipV="1">
            <a:off x="6193577" y="1454586"/>
            <a:ext cx="679365" cy="553144"/>
          </a:xfrm>
          <a:custGeom>
            <a:avLst/>
            <a:gdLst>
              <a:gd name="connsiteX0" fmla="*/ 0 w 719528"/>
              <a:gd name="connsiteY0" fmla="*/ 0 h 0"/>
              <a:gd name="connsiteX1" fmla="*/ 719528 w 71952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9528">
                <a:moveTo>
                  <a:pt x="0" y="0"/>
                </a:moveTo>
                <a:lnTo>
                  <a:pt x="719528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: 形状 27"/>
          <p:cNvSpPr/>
          <p:nvPr/>
        </p:nvSpPr>
        <p:spPr>
          <a:xfrm flipV="1">
            <a:off x="8381643" y="3783042"/>
            <a:ext cx="184387" cy="45719"/>
          </a:xfrm>
          <a:custGeom>
            <a:avLst/>
            <a:gdLst>
              <a:gd name="connsiteX0" fmla="*/ 0 w 719528"/>
              <a:gd name="connsiteY0" fmla="*/ 0 h 0"/>
              <a:gd name="connsiteX1" fmla="*/ 719528 w 71952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9528">
                <a:moveTo>
                  <a:pt x="0" y="0"/>
                </a:moveTo>
                <a:lnTo>
                  <a:pt x="719528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: 形状 27"/>
          <p:cNvSpPr/>
          <p:nvPr/>
        </p:nvSpPr>
        <p:spPr>
          <a:xfrm rot="16200000" flipV="1">
            <a:off x="4106172" y="2838089"/>
            <a:ext cx="543465" cy="45719"/>
          </a:xfrm>
          <a:custGeom>
            <a:avLst/>
            <a:gdLst>
              <a:gd name="connsiteX0" fmla="*/ 0 w 719528"/>
              <a:gd name="connsiteY0" fmla="*/ 0 h 0"/>
              <a:gd name="connsiteX1" fmla="*/ 719528 w 71952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9528">
                <a:moveTo>
                  <a:pt x="0" y="0"/>
                </a:moveTo>
                <a:lnTo>
                  <a:pt x="719528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3FF36E1B-877B-4361-9616-30287361A951}"/>
              </a:ext>
            </a:extLst>
          </p:cNvPr>
          <p:cNvSpPr txBox="1"/>
          <p:nvPr/>
        </p:nvSpPr>
        <p:spPr>
          <a:xfrm>
            <a:off x="3684645" y="3455036"/>
            <a:ext cx="1381125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3FF36E1B-877B-4361-9616-30287361A951}"/>
              </a:ext>
            </a:extLst>
          </p:cNvPr>
          <p:cNvSpPr txBox="1"/>
          <p:nvPr/>
        </p:nvSpPr>
        <p:spPr>
          <a:xfrm>
            <a:off x="5217271" y="2416991"/>
            <a:ext cx="1381125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02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3FF36E1B-877B-4361-9616-30287361A951}"/>
              </a:ext>
            </a:extLst>
          </p:cNvPr>
          <p:cNvSpPr txBox="1"/>
          <p:nvPr/>
        </p:nvSpPr>
        <p:spPr>
          <a:xfrm>
            <a:off x="4811830" y="3848975"/>
            <a:ext cx="1381125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3FF36E1B-877B-4361-9616-30287361A951}"/>
              </a:ext>
            </a:extLst>
          </p:cNvPr>
          <p:cNvSpPr txBox="1"/>
          <p:nvPr/>
        </p:nvSpPr>
        <p:spPr>
          <a:xfrm>
            <a:off x="5967769" y="3452160"/>
            <a:ext cx="1381125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3FF36E1B-877B-4361-9616-30287361A951}"/>
              </a:ext>
            </a:extLst>
          </p:cNvPr>
          <p:cNvSpPr txBox="1"/>
          <p:nvPr/>
        </p:nvSpPr>
        <p:spPr>
          <a:xfrm>
            <a:off x="7115081" y="3581557"/>
            <a:ext cx="1381125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04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644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=""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10058400" y="97712"/>
            <a:ext cx="2133600" cy="17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3019244" y="2493034"/>
            <a:ext cx="9172755" cy="213935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600"/>
          </a:p>
        </p:txBody>
      </p:sp>
      <p:cxnSp>
        <p:nvCxnSpPr>
          <p:cNvPr id="48" name="直接连接符 25"/>
          <p:cNvCxnSpPr/>
          <p:nvPr/>
        </p:nvCxnSpPr>
        <p:spPr>
          <a:xfrm>
            <a:off x="777379" y="0"/>
            <a:ext cx="0" cy="2924944"/>
          </a:xfrm>
          <a:prstGeom prst="line">
            <a:avLst/>
          </a:prstGeom>
          <a:ln w="9525">
            <a:solidFill>
              <a:srgbClr val="3CCCC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4"/>
          <p:cNvSpPr/>
          <p:nvPr/>
        </p:nvSpPr>
        <p:spPr>
          <a:xfrm>
            <a:off x="336947" y="2928806"/>
            <a:ext cx="944488" cy="944488"/>
          </a:xfrm>
          <a:prstGeom prst="ellipse">
            <a:avLst/>
          </a:prstGeom>
          <a:noFill/>
          <a:ln w="9525">
            <a:solidFill>
              <a:srgbClr val="3CCCC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9"/>
          <p:cNvSpPr txBox="1"/>
          <p:nvPr/>
        </p:nvSpPr>
        <p:spPr>
          <a:xfrm>
            <a:off x="336947" y="3093784"/>
            <a:ext cx="94448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ru-RU" altLang="zh-CN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03</a:t>
            </a:r>
            <a:endParaRPr lang="en-US" altLang="zh-CN" sz="32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51" name="TextBox 7"/>
          <p:cNvSpPr>
            <a:spLocks noChangeArrowheads="1"/>
          </p:cNvSpPr>
          <p:nvPr/>
        </p:nvSpPr>
        <p:spPr bwMode="auto">
          <a:xfrm>
            <a:off x="3165894" y="2717920"/>
            <a:ext cx="880757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Решение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6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кейс-задания</a:t>
            </a:r>
            <a:r>
              <a:rPr lang="ru-RU" altLang="zh-CN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 № 1</a:t>
            </a:r>
            <a:endParaRPr lang="zh-CN" altLang="en-US" sz="60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微软雅黑" panose="020B0503020204020204" pitchFamily="34" charset="-122"/>
            </a:endParaRPr>
          </a:p>
        </p:txBody>
      </p:sp>
      <p:sp>
        <p:nvSpPr>
          <p:cNvPr id="52" name="椭圆 42"/>
          <p:cNvSpPr/>
          <p:nvPr/>
        </p:nvSpPr>
        <p:spPr>
          <a:xfrm>
            <a:off x="669367" y="2276872"/>
            <a:ext cx="216024" cy="216024"/>
          </a:xfrm>
          <a:prstGeom prst="ellipse">
            <a:avLst/>
          </a:prstGeom>
          <a:solidFill>
            <a:srgbClr val="3CC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41"/>
          <p:cNvSpPr/>
          <p:nvPr/>
        </p:nvSpPr>
        <p:spPr>
          <a:xfrm>
            <a:off x="669367" y="1844824"/>
            <a:ext cx="216024" cy="216024"/>
          </a:xfrm>
          <a:prstGeom prst="ellipse">
            <a:avLst/>
          </a:prstGeom>
          <a:solidFill>
            <a:srgbClr val="3CC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38"/>
          <p:cNvSpPr/>
          <p:nvPr/>
        </p:nvSpPr>
        <p:spPr>
          <a:xfrm>
            <a:off x="669367" y="1412776"/>
            <a:ext cx="216024" cy="216024"/>
          </a:xfrm>
          <a:prstGeom prst="ellipse">
            <a:avLst/>
          </a:prstGeom>
          <a:solidFill>
            <a:srgbClr val="3CC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5644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23785" r="-2106"/>
          <a:stretch>
            <a:fillRect/>
          </a:stretch>
        </p:blipFill>
        <p:spPr bwMode="auto">
          <a:xfrm>
            <a:off x="1173191" y="1"/>
            <a:ext cx="950918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31"/>
          <p:cNvSpPr/>
          <p:nvPr/>
        </p:nvSpPr>
        <p:spPr>
          <a:xfrm>
            <a:off x="0" y="0"/>
            <a:ext cx="12193735" cy="6858000"/>
          </a:xfrm>
          <a:prstGeom prst="rect">
            <a:avLst/>
          </a:prstGeom>
          <a:solidFill>
            <a:schemeClr val="accent3">
              <a:lumMod val="60000"/>
              <a:lumOff val="4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6181093-D069-46E3-8EFA-D4EF1E61AB7F}"/>
              </a:ext>
            </a:extLst>
          </p:cNvPr>
          <p:cNvSpPr txBox="1"/>
          <p:nvPr/>
        </p:nvSpPr>
        <p:spPr>
          <a:xfrm>
            <a:off x="362310" y="133170"/>
            <a:ext cx="11619781" cy="12926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чем специфика работы фабрики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ТиБож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 как организации, задействованной в социальном предпринимательстве, по сравнению с традиционным предпринимательством?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10550" y="1647646"/>
            <a:ext cx="526211" cy="5175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4E09620-C737-4F03-AF7A-74A17C1DC1A2}"/>
              </a:ext>
            </a:extLst>
          </p:cNvPr>
          <p:cNvSpPr txBox="1"/>
          <p:nvPr/>
        </p:nvSpPr>
        <p:spPr>
          <a:xfrm>
            <a:off x="339576" y="166585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01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16301" y="3775495"/>
            <a:ext cx="526211" cy="5175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119003" y="1590137"/>
            <a:ext cx="526211" cy="5175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162136" y="4065919"/>
            <a:ext cx="526211" cy="5175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4E09620-C737-4F03-AF7A-74A17C1DC1A2}"/>
              </a:ext>
            </a:extLst>
          </p:cNvPr>
          <p:cNvSpPr txBox="1"/>
          <p:nvPr/>
        </p:nvSpPr>
        <p:spPr>
          <a:xfrm>
            <a:off x="6136528" y="162272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4E09620-C737-4F03-AF7A-74A17C1DC1A2}"/>
              </a:ext>
            </a:extLst>
          </p:cNvPr>
          <p:cNvSpPr txBox="1"/>
          <p:nvPr/>
        </p:nvSpPr>
        <p:spPr>
          <a:xfrm>
            <a:off x="339575" y="377932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4E09620-C737-4F03-AF7A-74A17C1DC1A2}"/>
              </a:ext>
            </a:extLst>
          </p:cNvPr>
          <p:cNvSpPr txBox="1"/>
          <p:nvPr/>
        </p:nvSpPr>
        <p:spPr>
          <a:xfrm>
            <a:off x="6188284" y="409850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51"/>
          <p:cNvSpPr txBox="1"/>
          <p:nvPr/>
        </p:nvSpPr>
        <p:spPr>
          <a:xfrm>
            <a:off x="897147" y="1509897"/>
            <a:ext cx="5348378" cy="24833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Фабрика «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ТиБож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занималась производством обуви , в которой работали инвалиды. Ассортимент фабрики в основном составила обувь по технологии прямого литья: кеды, балетки, а также чешки, сумки, портмоне, обложки для паспорта. 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TextBox 55"/>
          <p:cNvSpPr txBox="1"/>
          <p:nvPr/>
        </p:nvSpPr>
        <p:spPr>
          <a:xfrm>
            <a:off x="6590582" y="1390979"/>
            <a:ext cx="5477774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начале запуска фабрики на ней трудились 23 человека с ограниченными возможностями, но через три года из-за финансовых трудностей осталось работать только 10 человек. У сотрудников в основном 2-я и 3-я группы инвалидности: кто-то не слышит, кто-то восстанавливается после автомобильных аварий, у кого-то было несколько инфарктов.</a:t>
            </a:r>
            <a:endParaRPr lang="zh-CN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微软雅黑" panose="020B0503020204020204" pitchFamily="34" charset="-122"/>
            </a:endParaRPr>
          </a:p>
        </p:txBody>
      </p:sp>
      <p:sp>
        <p:nvSpPr>
          <p:cNvPr id="18" name="TextBox 53"/>
          <p:cNvSpPr txBox="1"/>
          <p:nvPr/>
        </p:nvSpPr>
        <p:spPr>
          <a:xfrm>
            <a:off x="828136" y="3739048"/>
            <a:ext cx="5391509" cy="31208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фабрике верили, что человек с ограниченными возможностями может участвовать во всех технологических операциях, производить качественную продукцию, отвечающую принятым на предприятии нормам, установленным государством стандартам и соответствующую покупательским потребностям. </a:t>
            </a:r>
          </a:p>
          <a:p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9" name="TextBox 57"/>
          <p:cNvSpPr txBox="1"/>
          <p:nvPr/>
        </p:nvSpPr>
        <p:spPr>
          <a:xfrm>
            <a:off x="6581955" y="4137255"/>
            <a:ext cx="5463397" cy="27207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Даже в отдел маркетинга и продаж были наняты три человека с инвалидностью, которые стали заниматься продвижением «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ТиБож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в социальных сетях, организацией участия в ярмарках, выставках и других мероприятиях, поиском клиентов (холодные звонки, рассылка писем и т.д.). 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 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96181093-D069-46E3-8EFA-D4EF1E61AB7F}"/>
              </a:ext>
            </a:extLst>
          </p:cNvPr>
          <p:cNvSpPr txBox="1"/>
          <p:nvPr/>
        </p:nvSpPr>
        <p:spPr>
          <a:xfrm>
            <a:off x="957532" y="133170"/>
            <a:ext cx="7125418" cy="141577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чем состоит ценностное предложение организации для потребителей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(покупателей 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благополучателей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/бенефициаров)?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Triangle 1">
            <a:extLst>
              <a:ext uri="{FF2B5EF4-FFF2-40B4-BE49-F238E27FC236}">
                <a16:creationId xmlns=""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5372100"/>
            <a:ext cx="1485900" cy="14859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2E62710-286F-4B00-9BF4-C4E48604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C915-17D6-486A-86EC-048CBE10C82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2" name="等腰三角形 4"/>
          <p:cNvSpPr/>
          <p:nvPr/>
        </p:nvSpPr>
        <p:spPr>
          <a:xfrm flipV="1">
            <a:off x="7972699" y="0"/>
            <a:ext cx="3942961" cy="192402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5"/>
          <p:cNvSpPr/>
          <p:nvPr/>
        </p:nvSpPr>
        <p:spPr>
          <a:xfrm flipV="1">
            <a:off x="7929567" y="425666"/>
            <a:ext cx="3942961" cy="1924021"/>
          </a:xfrm>
          <a:prstGeom prst="triangle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19440"/>
          <a:stretch>
            <a:fillRect/>
          </a:stretch>
        </p:blipFill>
        <p:spPr bwMode="auto">
          <a:xfrm>
            <a:off x="0" y="646981"/>
            <a:ext cx="6219645" cy="6211020"/>
          </a:xfrm>
          <a:prstGeom prst="rtTriangl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任意多边形 18"/>
          <p:cNvSpPr/>
          <p:nvPr/>
        </p:nvSpPr>
        <p:spPr>
          <a:xfrm>
            <a:off x="-12095" y="-1"/>
            <a:ext cx="6889531" cy="6889531"/>
          </a:xfrm>
          <a:custGeom>
            <a:avLst/>
            <a:gdLst>
              <a:gd name="connsiteX0" fmla="*/ 0 w 5896303"/>
              <a:gd name="connsiteY0" fmla="*/ 0 h 5896303"/>
              <a:gd name="connsiteX1" fmla="*/ 5896303 w 5896303"/>
              <a:gd name="connsiteY1" fmla="*/ 5896303 h 5896303"/>
              <a:gd name="connsiteX2" fmla="*/ 5579364 w 5896303"/>
              <a:gd name="connsiteY2" fmla="*/ 5896303 h 5896303"/>
              <a:gd name="connsiteX3" fmla="*/ 0 w 5896303"/>
              <a:gd name="connsiteY3" fmla="*/ 316939 h 5896303"/>
              <a:gd name="connsiteX4" fmla="*/ 0 w 5896303"/>
              <a:gd name="connsiteY4" fmla="*/ 0 h 589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6303" h="5896303">
                <a:moveTo>
                  <a:pt x="0" y="0"/>
                </a:moveTo>
                <a:lnTo>
                  <a:pt x="5896303" y="5896303"/>
                </a:lnTo>
                <a:lnTo>
                  <a:pt x="5579364" y="5896303"/>
                </a:lnTo>
                <a:lnTo>
                  <a:pt x="0" y="3169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32"/>
          <p:cNvSpPr txBox="1">
            <a:spLocks noChangeArrowheads="1"/>
          </p:cNvSpPr>
          <p:nvPr/>
        </p:nvSpPr>
        <p:spPr bwMode="auto">
          <a:xfrm>
            <a:off x="2993297" y="2241647"/>
            <a:ext cx="1182013" cy="1161633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</a:t>
            </a:r>
            <a:r>
              <a:rPr lang="ru-RU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7" name="TextBox 32"/>
          <p:cNvSpPr txBox="1">
            <a:spLocks noChangeArrowheads="1"/>
          </p:cNvSpPr>
          <p:nvPr/>
        </p:nvSpPr>
        <p:spPr bwMode="auto">
          <a:xfrm>
            <a:off x="2041515" y="1255359"/>
            <a:ext cx="1182013" cy="1161633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</a:t>
            </a:r>
            <a:r>
              <a:rPr lang="ru-RU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1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8" name="TextBox 32"/>
          <p:cNvSpPr txBox="1">
            <a:spLocks noChangeArrowheads="1"/>
          </p:cNvSpPr>
          <p:nvPr/>
        </p:nvSpPr>
        <p:spPr bwMode="auto">
          <a:xfrm>
            <a:off x="4258503" y="3575865"/>
            <a:ext cx="1194750" cy="1161633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03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9" name="TextBox 32"/>
          <p:cNvSpPr txBox="1">
            <a:spLocks noChangeArrowheads="1"/>
          </p:cNvSpPr>
          <p:nvPr/>
        </p:nvSpPr>
        <p:spPr bwMode="auto">
          <a:xfrm>
            <a:off x="5693363" y="4958968"/>
            <a:ext cx="1182013" cy="1161633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</a:t>
            </a:r>
            <a:r>
              <a:rPr lang="ru-RU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4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3079630" y="1251160"/>
            <a:ext cx="584008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Ценностное предложение- не только описывает, что предлагает компания, но и демонстрирует творческий подход, выгодно выделяет  бренд среди конкурентов.</a:t>
            </a:r>
          </a:p>
        </p:txBody>
      </p:sp>
      <p:sp>
        <p:nvSpPr>
          <p:cNvPr id="31" name="矩形 29"/>
          <p:cNvSpPr>
            <a:spLocks noChangeArrowheads="1"/>
          </p:cNvSpPr>
          <p:nvPr/>
        </p:nvSpPr>
        <p:spPr bwMode="auto">
          <a:xfrm>
            <a:off x="4019908" y="2136806"/>
            <a:ext cx="804844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целью привлечения крупного заказа и запуска масштабного производства на фабрике был придуман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фандрайзинговый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проект «Пара за пару». Изначально модель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согласно которой за каждую проданную пару обуви фабрика передает пару обуви нуждающемуся человеку, впервые была реализована американской компанией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Toms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2006 г., и с тех пор используется многими компаниями по всему миру. 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矩形 29"/>
          <p:cNvSpPr>
            <a:spLocks noChangeArrowheads="1"/>
          </p:cNvSpPr>
          <p:nvPr/>
        </p:nvSpPr>
        <p:spPr bwMode="auto">
          <a:xfrm>
            <a:off x="5374256" y="3482528"/>
            <a:ext cx="6694099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/>
            <a:r>
              <a:rPr lang="ru-RU" sz="16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Тибож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уже долгое время намеревалась воплотить этот принцип в своей работе, однако в розничных продажах идея не была поддержана покупателями. Тогда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ТиБож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запустила проект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фандрайзинговой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платформе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Boomstarter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Маркетинговая поддержка проекта включала рекламный ролик, программу продвижения в социальных сетях и освещение в средствах массовой информации.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矩形 29"/>
          <p:cNvSpPr>
            <a:spLocks noChangeArrowheads="1"/>
          </p:cNvSpPr>
          <p:nvPr/>
        </p:nvSpPr>
        <p:spPr bwMode="auto">
          <a:xfrm>
            <a:off x="6564702" y="5134451"/>
            <a:ext cx="5627298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два месяца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Boomstarter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удалось собрать не только заявленные 1 млн. 700 тыс., а 2 млн. 91 тыс. рублей, что составило 122% от предполагаемой суммы. «Пара за пару», - даже само название звучит интригующе. Благодаря «силе слова»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блогеры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журналисты писали о проекте - люди перечисляли средства».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644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8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B01B2E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rn 03">
      <a:majorFont>
        <a:latin typeface="Segoe U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2691</Words>
  <Application>Microsoft Macintosh PowerPoint</Application>
  <PresentationFormat>Произвольный</PresentationFormat>
  <Paragraphs>204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Ольга</dc:creator>
  <cp:lastModifiedBy>Ольга</cp:lastModifiedBy>
  <cp:revision>181</cp:revision>
  <dcterms:created xsi:type="dcterms:W3CDTF">2018-05-07T03:42:01Z</dcterms:created>
  <dcterms:modified xsi:type="dcterms:W3CDTF">2022-12-08T13:56:07Z</dcterms:modified>
</cp:coreProperties>
</file>