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charts/chart7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charts/chart16.xml" ContentType="application/vnd.openxmlformats-officedocument.drawingml.char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charts/chart14.xml" ContentType="application/vnd.openxmlformats-officedocument.drawingml.chart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3"/>
  </p:notesMasterIdLst>
  <p:sldIdLst>
    <p:sldId id="256" r:id="rId2"/>
    <p:sldId id="288" r:id="rId3"/>
    <p:sldId id="289" r:id="rId4"/>
    <p:sldId id="290" r:id="rId5"/>
    <p:sldId id="292" r:id="rId6"/>
    <p:sldId id="313" r:id="rId7"/>
    <p:sldId id="314" r:id="rId8"/>
    <p:sldId id="295" r:id="rId9"/>
    <p:sldId id="302" r:id="rId10"/>
    <p:sldId id="300" r:id="rId11"/>
    <p:sldId id="301" r:id="rId12"/>
    <p:sldId id="303" r:id="rId13"/>
    <p:sldId id="304" r:id="rId14"/>
    <p:sldId id="305" r:id="rId15"/>
    <p:sldId id="307" r:id="rId16"/>
    <p:sldId id="308" r:id="rId17"/>
    <p:sldId id="309" r:id="rId18"/>
    <p:sldId id="310" r:id="rId19"/>
    <p:sldId id="311" r:id="rId20"/>
    <p:sldId id="312" r:id="rId21"/>
    <p:sldId id="276" r:id="rId22"/>
  </p:sldIdLst>
  <p:sldSz cx="18288000" cy="10287000"/>
  <p:notesSz cx="6858000" cy="9144000"/>
  <p:embeddedFontLs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Russo One" charset="0"/>
      <p:regular r:id="rId28"/>
    </p:embeddedFont>
    <p:embeddedFont>
      <p:font typeface="Nunito Sans" charset="-52"/>
      <p:regular r:id="rId29"/>
      <p:bold r:id="rId30"/>
      <p:italic r:id="rId31"/>
      <p:boldItalic r:id="rId32"/>
    </p:embeddedFont>
    <p:embeddedFont>
      <p:font typeface="宋体" pitchFamily="2" charset="-122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D2AE8"/>
    <a:srgbClr val="DEC0F1"/>
  </p:clrMru>
</p:presentationPr>
</file>

<file path=ppt/tableStyles.xml><?xml version="1.0" encoding="utf-8"?>
<a:tblStyleLst xmlns:a="http://schemas.openxmlformats.org/drawingml/2006/main" def="{4506A619-4A22-40D7-8C02-6E8432946D0E}">
  <a:tblStyle styleId="{4506A619-4A22-40D7-8C02-6E8432946D0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-6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75;&#1072;\Desktop\&#1050;&#1085;&#1080;&#1075;&#1072;1456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Лист1!$F$27</c:f>
              <c:strCache>
                <c:ptCount val="1"/>
                <c:pt idx="0">
                  <c:v>Численность населения, тыс. человек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Лист1!$G$26:$K$26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Лист1!$G$27:$K$27</c:f>
              <c:numCache>
                <c:formatCode>General</c:formatCode>
                <c:ptCount val="5"/>
                <c:pt idx="0">
                  <c:v>218.9</c:v>
                </c:pt>
                <c:pt idx="1">
                  <c:v>220.2</c:v>
                </c:pt>
                <c:pt idx="2">
                  <c:v>221</c:v>
                </c:pt>
                <c:pt idx="3">
                  <c:v>210.81</c:v>
                </c:pt>
                <c:pt idx="4">
                  <c:v>201.81</c:v>
                </c:pt>
              </c:numCache>
            </c:numRef>
          </c:val>
        </c:ser>
        <c:dLbls>
          <c:showVal val="1"/>
        </c:dLbls>
        <c:shape val="box"/>
        <c:axId val="178091136"/>
        <c:axId val="178645248"/>
        <c:axId val="0"/>
      </c:bar3DChart>
      <c:catAx>
        <c:axId val="178091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645248"/>
        <c:crosses val="autoZero"/>
        <c:auto val="1"/>
        <c:lblAlgn val="ctr"/>
        <c:lblOffset val="100"/>
      </c:catAx>
      <c:valAx>
        <c:axId val="1786452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09113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Лист1!$G$288</c:f>
              <c:strCache>
                <c:ptCount val="1"/>
                <c:pt idx="0">
                  <c:v>Грузооборот автомобильного транспорта, млн. т-км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Лист1!$H$287:$L$287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Лист1!$H$288:$L$288</c:f>
              <c:numCache>
                <c:formatCode>General</c:formatCode>
                <c:ptCount val="5"/>
                <c:pt idx="0">
                  <c:v>188.6</c:v>
                </c:pt>
                <c:pt idx="1">
                  <c:v>122.1</c:v>
                </c:pt>
                <c:pt idx="2">
                  <c:v>145.30000000000001</c:v>
                </c:pt>
                <c:pt idx="3">
                  <c:v>133.30000000000001</c:v>
                </c:pt>
                <c:pt idx="4">
                  <c:v>143.30000000000001</c:v>
                </c:pt>
              </c:numCache>
            </c:numRef>
          </c:val>
        </c:ser>
        <c:dLbls>
          <c:showVal val="1"/>
        </c:dLbls>
        <c:shape val="box"/>
        <c:axId val="249334016"/>
        <c:axId val="249758848"/>
        <c:axId val="0"/>
      </c:bar3DChart>
      <c:catAx>
        <c:axId val="249334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9758848"/>
        <c:crosses val="autoZero"/>
        <c:auto val="1"/>
        <c:lblAlgn val="ctr"/>
        <c:lblOffset val="100"/>
      </c:catAx>
      <c:valAx>
        <c:axId val="24975884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933401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Лист1!$G$260</c:f>
              <c:strCache>
                <c:ptCount val="1"/>
                <c:pt idx="0">
                  <c:v>Оборот розничной торговли, млн. руб.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Лист1!$H$259:$L$259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Лист1!$H$260:$L$260</c:f>
              <c:numCache>
                <c:formatCode>General</c:formatCode>
                <c:ptCount val="5"/>
                <c:pt idx="0">
                  <c:v>25989.4</c:v>
                </c:pt>
                <c:pt idx="1">
                  <c:v>29033.599999999984</c:v>
                </c:pt>
                <c:pt idx="2">
                  <c:v>29854.1</c:v>
                </c:pt>
                <c:pt idx="3">
                  <c:v>36390.5</c:v>
                </c:pt>
                <c:pt idx="4">
                  <c:v>42594.5</c:v>
                </c:pt>
              </c:numCache>
            </c:numRef>
          </c:val>
        </c:ser>
        <c:ser>
          <c:idx val="1"/>
          <c:order val="1"/>
          <c:tx>
            <c:strRef>
              <c:f>Лист1!$G$261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Лист1!$H$259:$L$259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Лист1!$H$261:$L$261</c:f>
              <c:numCache>
                <c:formatCode>General</c:formatCode>
                <c:ptCount val="5"/>
                <c:pt idx="0">
                  <c:v>5964.4</c:v>
                </c:pt>
                <c:pt idx="1">
                  <c:v>6496.7</c:v>
                </c:pt>
                <c:pt idx="2">
                  <c:v>6568.7</c:v>
                </c:pt>
                <c:pt idx="3">
                  <c:v>8660.2000000000007</c:v>
                </c:pt>
                <c:pt idx="4">
                  <c:v>11054</c:v>
                </c:pt>
              </c:numCache>
            </c:numRef>
          </c:val>
        </c:ser>
        <c:dLbls>
          <c:showVal val="1"/>
        </c:dLbls>
        <c:shape val="cylinder"/>
        <c:axId val="281814528"/>
        <c:axId val="281933312"/>
        <c:axId val="0"/>
      </c:bar3DChart>
      <c:catAx>
        <c:axId val="2818145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1933312"/>
        <c:crosses val="autoZero"/>
        <c:auto val="1"/>
        <c:lblAlgn val="ctr"/>
        <c:lblOffset val="100"/>
      </c:catAx>
      <c:valAx>
        <c:axId val="2819333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181452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plotArea>
      <c:layout/>
      <c:lineChart>
        <c:grouping val="stacked"/>
        <c:ser>
          <c:idx val="0"/>
          <c:order val="0"/>
          <c:tx>
            <c:strRef>
              <c:f>Лист1!$H$357</c:f>
              <c:strCache>
                <c:ptCount val="1"/>
                <c:pt idx="0">
                  <c:v>Доходы консолидированного бюджета, млн. руб.</c:v>
                </c:pt>
              </c:strCache>
            </c:strRef>
          </c:tx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Лист1!$I$356:$M$356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Лист1!$I$357:$M$357</c:f>
              <c:numCache>
                <c:formatCode>General</c:formatCode>
                <c:ptCount val="5"/>
                <c:pt idx="0">
                  <c:v>20762.900000000001</c:v>
                </c:pt>
                <c:pt idx="1">
                  <c:v>25098</c:v>
                </c:pt>
                <c:pt idx="2">
                  <c:v>29542.6</c:v>
                </c:pt>
                <c:pt idx="3">
                  <c:v>31772.9</c:v>
                </c:pt>
                <c:pt idx="4">
                  <c:v>35730</c:v>
                </c:pt>
              </c:numCache>
            </c:numRef>
          </c:val>
        </c:ser>
        <c:ser>
          <c:idx val="1"/>
          <c:order val="1"/>
          <c:tx>
            <c:strRef>
              <c:f>Лист1!$H$358</c:f>
              <c:strCache>
                <c:ptCount val="1"/>
                <c:pt idx="0">
                  <c:v>Расходы консолидированного бюджета, млн. руб.</c:v>
                </c:pt>
              </c:strCache>
            </c:strRef>
          </c:tx>
          <c:marker>
            <c:spPr>
              <a:solidFill>
                <a:srgbClr val="DEC0F1"/>
              </a:solidFill>
            </c:spPr>
          </c:marke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t"/>
            <c:showVal val="1"/>
          </c:dLbls>
          <c:cat>
            <c:numRef>
              <c:f>Лист1!$I$356:$M$356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Лист1!$I$358:$M$358</c:f>
              <c:numCache>
                <c:formatCode>General</c:formatCode>
                <c:ptCount val="5"/>
                <c:pt idx="0">
                  <c:v>20972.1</c:v>
                </c:pt>
                <c:pt idx="1">
                  <c:v>24421.7</c:v>
                </c:pt>
                <c:pt idx="2">
                  <c:v>30146.9</c:v>
                </c:pt>
                <c:pt idx="3">
                  <c:v>31470.400000000001</c:v>
                </c:pt>
                <c:pt idx="4">
                  <c:v>36853.5</c:v>
                </c:pt>
              </c:numCache>
            </c:numRef>
          </c:val>
        </c:ser>
        <c:dLbls>
          <c:showVal val="1"/>
        </c:dLbls>
        <c:marker val="1"/>
        <c:axId val="186262656"/>
        <c:axId val="240400256"/>
      </c:lineChart>
      <c:catAx>
        <c:axId val="18626265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0400256"/>
        <c:crosses val="autoZero"/>
        <c:auto val="1"/>
        <c:lblAlgn val="ctr"/>
        <c:lblOffset val="100"/>
      </c:catAx>
      <c:valAx>
        <c:axId val="2404002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626265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Лист1!$H$331</c:f>
              <c:strCache>
                <c:ptCount val="1"/>
                <c:pt idx="0">
                  <c:v>Профицит (+), дефицит (-) консолидированного бюджета, млн. руб.</c:v>
                </c:pt>
              </c:strCache>
            </c:strRef>
          </c:tx>
          <c:spPr>
            <a:solidFill>
              <a:srgbClr val="7D2AE8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Лист1!$I$330:$M$330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Лист1!$I$331:$M$331</c:f>
              <c:numCache>
                <c:formatCode>General</c:formatCode>
                <c:ptCount val="5"/>
                <c:pt idx="0">
                  <c:v>-209.2</c:v>
                </c:pt>
                <c:pt idx="1">
                  <c:v>676.3</c:v>
                </c:pt>
                <c:pt idx="2">
                  <c:v>-604.29999999999995</c:v>
                </c:pt>
                <c:pt idx="3">
                  <c:v>302.5</c:v>
                </c:pt>
                <c:pt idx="4">
                  <c:v>-1123.5</c:v>
                </c:pt>
              </c:numCache>
            </c:numRef>
          </c:val>
        </c:ser>
        <c:dLbls>
          <c:showVal val="1"/>
        </c:dLbls>
        <c:shape val="box"/>
        <c:axId val="245201536"/>
        <c:axId val="245207424"/>
        <c:axId val="0"/>
      </c:bar3DChart>
      <c:catAx>
        <c:axId val="2452015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5207424"/>
        <c:crosses val="autoZero"/>
        <c:auto val="1"/>
        <c:lblAlgn val="ctr"/>
        <c:lblOffset val="100"/>
      </c:catAx>
      <c:valAx>
        <c:axId val="24520742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5201536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Лист1!$G$309</c:f>
              <c:strCache>
                <c:ptCount val="1"/>
                <c:pt idx="0">
                  <c:v>Сальдированный финансовый результат в экономике, млн. руб.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Лист1!$H$308:$L$308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Лист1!$H$309:$L$309</c:f>
              <c:numCache>
                <c:formatCode>General</c:formatCode>
                <c:ptCount val="5"/>
                <c:pt idx="0">
                  <c:v>5957.3</c:v>
                </c:pt>
                <c:pt idx="1">
                  <c:v>11614.6</c:v>
                </c:pt>
                <c:pt idx="2">
                  <c:v>23951.5</c:v>
                </c:pt>
                <c:pt idx="3">
                  <c:v>32474.3</c:v>
                </c:pt>
                <c:pt idx="4">
                  <c:v>4399.1000000000004</c:v>
                </c:pt>
              </c:numCache>
            </c:numRef>
          </c:val>
        </c:ser>
        <c:dLbls>
          <c:showVal val="1"/>
        </c:dLbls>
        <c:shape val="box"/>
        <c:axId val="183810688"/>
        <c:axId val="183949952"/>
        <c:axId val="0"/>
      </c:bar3DChart>
      <c:catAx>
        <c:axId val="1838106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949952"/>
        <c:crosses val="autoZero"/>
        <c:auto val="1"/>
        <c:lblAlgn val="ctr"/>
        <c:lblOffset val="100"/>
      </c:catAx>
      <c:valAx>
        <c:axId val="18394995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81068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Лист1!$G$407</c:f>
              <c:strCache>
                <c:ptCount val="1"/>
                <c:pt idx="0">
                  <c:v>Индекс потребительских цен,%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Лист1!$H$406:$L$406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Лист1!$H$407:$L$407</c:f>
              <c:numCache>
                <c:formatCode>General</c:formatCode>
                <c:ptCount val="5"/>
                <c:pt idx="0">
                  <c:v>102.9</c:v>
                </c:pt>
                <c:pt idx="1">
                  <c:v>102</c:v>
                </c:pt>
                <c:pt idx="2">
                  <c:v>104.2</c:v>
                </c:pt>
                <c:pt idx="3">
                  <c:v>108.3</c:v>
                </c:pt>
                <c:pt idx="4">
                  <c:v>113.9</c:v>
                </c:pt>
              </c:numCache>
            </c:numRef>
          </c:val>
        </c:ser>
        <c:ser>
          <c:idx val="1"/>
          <c:order val="1"/>
          <c:tx>
            <c:strRef>
              <c:f>Лист1!$G$408</c:f>
              <c:strCache>
                <c:ptCount val="1"/>
                <c:pt idx="0">
                  <c:v>Индекс цен производителей промышленных товаров, 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Лист1!$H$406:$L$406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Лист1!$H$408:$L$408</c:f>
              <c:numCache>
                <c:formatCode>General</c:formatCode>
                <c:ptCount val="5"/>
                <c:pt idx="0">
                  <c:v>104.4</c:v>
                </c:pt>
                <c:pt idx="1">
                  <c:v>109.2</c:v>
                </c:pt>
                <c:pt idx="2">
                  <c:v>108.1</c:v>
                </c:pt>
                <c:pt idx="3">
                  <c:v>102</c:v>
                </c:pt>
                <c:pt idx="4">
                  <c:v>107.5</c:v>
                </c:pt>
              </c:numCache>
            </c:numRef>
          </c:val>
        </c:ser>
        <c:ser>
          <c:idx val="2"/>
          <c:order val="2"/>
          <c:tx>
            <c:strRef>
              <c:f>Лист1!$G$409</c:f>
              <c:strCache>
                <c:ptCount val="1"/>
                <c:pt idx="0">
                  <c:v>Индекс цен производителей сельскохозяйственной продукции,%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Лист1!$H$406:$L$406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Лист1!$H$409:$L$409</c:f>
              <c:numCache>
                <c:formatCode>General</c:formatCode>
                <c:ptCount val="5"/>
                <c:pt idx="0">
                  <c:v>113.8</c:v>
                </c:pt>
                <c:pt idx="1">
                  <c:v>102.1</c:v>
                </c:pt>
                <c:pt idx="2">
                  <c:v>103.2</c:v>
                </c:pt>
                <c:pt idx="3">
                  <c:v>101.5</c:v>
                </c:pt>
                <c:pt idx="4">
                  <c:v>111.5</c:v>
                </c:pt>
              </c:numCache>
            </c:numRef>
          </c:val>
        </c:ser>
        <c:ser>
          <c:idx val="3"/>
          <c:order val="3"/>
          <c:tx>
            <c:strRef>
              <c:f>Лист1!$G$410</c:f>
              <c:strCache>
                <c:ptCount val="1"/>
                <c:pt idx="0">
                  <c:v>Сводный индекс цен на продукцию(затраты, услуги) инвестиционного значения, %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Лист1!$H$406:$L$406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Лист1!$H$410:$L$410</c:f>
              <c:numCache>
                <c:formatCode>General</c:formatCode>
                <c:ptCount val="5"/>
                <c:pt idx="0">
                  <c:v>109.3</c:v>
                </c:pt>
                <c:pt idx="1">
                  <c:v>107.6</c:v>
                </c:pt>
                <c:pt idx="2">
                  <c:v>103.7</c:v>
                </c:pt>
                <c:pt idx="3">
                  <c:v>111.4</c:v>
                </c:pt>
                <c:pt idx="4">
                  <c:v>116.2</c:v>
                </c:pt>
              </c:numCache>
            </c:numRef>
          </c:val>
        </c:ser>
        <c:ser>
          <c:idx val="4"/>
          <c:order val="4"/>
          <c:tx>
            <c:strRef>
              <c:f>Лист1!$G$411</c:f>
              <c:strCache>
                <c:ptCount val="1"/>
                <c:pt idx="0">
                  <c:v>Индекс тарифов на грузовые перевозки автомобильным транспортом,%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50000"/>
                    <a:satMod val="300000"/>
                  </a:schemeClr>
                </a:gs>
                <a:gs pos="35000">
                  <a:schemeClr val="accent5">
                    <a:tint val="37000"/>
                    <a:satMod val="300000"/>
                  </a:schemeClr>
                </a:gs>
                <a:gs pos="100000">
                  <a:schemeClr val="accent5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5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Лист1!$H$406:$L$406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Лист1!$H$411:$L$411</c:f>
              <c:numCache>
                <c:formatCode>General</c:formatCode>
                <c:ptCount val="5"/>
                <c:pt idx="0">
                  <c:v>103.9</c:v>
                </c:pt>
                <c:pt idx="1">
                  <c:v>100.6</c:v>
                </c:pt>
                <c:pt idx="2">
                  <c:v>100</c:v>
                </c:pt>
                <c:pt idx="3">
                  <c:v>101.5</c:v>
                </c:pt>
                <c:pt idx="4">
                  <c:v>100</c:v>
                </c:pt>
              </c:numCache>
            </c:numRef>
          </c:val>
        </c:ser>
        <c:dLbls>
          <c:showVal val="1"/>
        </c:dLbls>
        <c:shape val="box"/>
        <c:axId val="422654720"/>
        <c:axId val="422656640"/>
        <c:axId val="0"/>
      </c:bar3DChart>
      <c:catAx>
        <c:axId val="422654720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2656640"/>
        <c:crosses val="autoZero"/>
        <c:auto val="1"/>
        <c:lblAlgn val="ctr"/>
        <c:lblOffset val="100"/>
      </c:catAx>
      <c:valAx>
        <c:axId val="422656640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22654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771761245839845"/>
          <c:y val="0.10068715618607929"/>
          <c:w val="0.32673243817942732"/>
          <c:h val="0.8295419344198246"/>
        </c:manualLayout>
      </c:layout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Лист1!$G$382</c:f>
              <c:strCache>
                <c:ptCount val="1"/>
                <c:pt idx="0">
                  <c:v>Инвестиции в основной капитал, млн. руб.</c:v>
                </c:pt>
              </c:strCache>
            </c:strRef>
          </c:tx>
          <c:spPr>
            <a:gradFill rotWithShape="1">
              <a:gsLst>
                <a:gs pos="0">
                  <a:schemeClr val="dk1">
                    <a:tint val="50000"/>
                    <a:satMod val="300000"/>
                  </a:schemeClr>
                </a:gs>
                <a:gs pos="35000">
                  <a:schemeClr val="dk1">
                    <a:tint val="37000"/>
                    <a:satMod val="300000"/>
                  </a:schemeClr>
                </a:gs>
                <a:gs pos="100000">
                  <a:schemeClr val="dk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Лист1!$H$381:$L$381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Лист1!$H$382:$L$382</c:f>
              <c:numCache>
                <c:formatCode>General</c:formatCode>
                <c:ptCount val="5"/>
                <c:pt idx="0">
                  <c:v>14783.4</c:v>
                </c:pt>
                <c:pt idx="1">
                  <c:v>21027.5</c:v>
                </c:pt>
                <c:pt idx="2">
                  <c:v>14904</c:v>
                </c:pt>
                <c:pt idx="3">
                  <c:v>14703.8</c:v>
                </c:pt>
                <c:pt idx="4">
                  <c:v>31140</c:v>
                </c:pt>
              </c:numCache>
            </c:numRef>
          </c:val>
        </c:ser>
        <c:dLbls>
          <c:showVal val="1"/>
        </c:dLbls>
        <c:shape val="box"/>
        <c:axId val="273863424"/>
        <c:axId val="274108416"/>
        <c:axId val="0"/>
      </c:bar3DChart>
      <c:catAx>
        <c:axId val="273863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74108416"/>
        <c:crosses val="autoZero"/>
        <c:auto val="1"/>
        <c:lblAlgn val="ctr"/>
        <c:lblOffset val="100"/>
      </c:catAx>
      <c:valAx>
        <c:axId val="2741084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7386342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Лист1!$F$67</c:f>
              <c:strCache>
                <c:ptCount val="1"/>
                <c:pt idx="0">
                  <c:v>Численность занятых в экономике, тыс. человек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tint val="50000"/>
                    <a:satMod val="300000"/>
                  </a:schemeClr>
                </a:gs>
                <a:gs pos="35000">
                  <a:schemeClr val="accent4">
                    <a:tint val="37000"/>
                    <a:satMod val="300000"/>
                  </a:schemeClr>
                </a:gs>
                <a:gs pos="100000">
                  <a:schemeClr val="accent4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4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Лист1!$G$66:$K$66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Лист1!$G$67:$K$67</c:f>
              <c:numCache>
                <c:formatCode>General</c:formatCode>
                <c:ptCount val="5"/>
                <c:pt idx="0">
                  <c:v>85.4</c:v>
                </c:pt>
                <c:pt idx="1">
                  <c:v>84.6</c:v>
                </c:pt>
                <c:pt idx="2">
                  <c:v>84.9</c:v>
                </c:pt>
                <c:pt idx="3">
                  <c:v>85.6</c:v>
                </c:pt>
                <c:pt idx="4">
                  <c:v>85.7</c:v>
                </c:pt>
              </c:numCache>
            </c:numRef>
          </c:val>
        </c:ser>
        <c:dLbls>
          <c:showVal val="1"/>
        </c:dLbls>
        <c:shape val="cylinder"/>
        <c:axId val="183462528"/>
        <c:axId val="183483776"/>
        <c:axId val="0"/>
      </c:bar3DChart>
      <c:catAx>
        <c:axId val="1834625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483776"/>
        <c:crosses val="autoZero"/>
        <c:auto val="1"/>
        <c:lblAlgn val="ctr"/>
        <c:lblOffset val="100"/>
      </c:catAx>
      <c:valAx>
        <c:axId val="1834837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46252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Лист1!$F$96</c:f>
              <c:strCache>
                <c:ptCount val="1"/>
                <c:pt idx="0">
                  <c:v>Численность безработных в возрасте 15 лет и старше, тыс. человек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50000"/>
                    <a:satMod val="300000"/>
                  </a:schemeClr>
                </a:gs>
                <a:gs pos="35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Лист1!$G$95:$K$95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Лист1!$G$96:$K$96</c:f>
              <c:numCache>
                <c:formatCode>General</c:formatCode>
                <c:ptCount val="5"/>
                <c:pt idx="0">
                  <c:v>10.8</c:v>
                </c:pt>
                <c:pt idx="1">
                  <c:v>10.5</c:v>
                </c:pt>
                <c:pt idx="2">
                  <c:v>13.8</c:v>
                </c:pt>
                <c:pt idx="3">
                  <c:v>11.6</c:v>
                </c:pt>
                <c:pt idx="4">
                  <c:v>9.3000000000000007</c:v>
                </c:pt>
              </c:numCache>
            </c:numRef>
          </c:val>
        </c:ser>
        <c:ser>
          <c:idx val="1"/>
          <c:order val="1"/>
          <c:tx>
            <c:strRef>
              <c:f>Лист1!$F$97</c:f>
              <c:strCache>
                <c:ptCount val="1"/>
                <c:pt idx="0">
                  <c:v>Численность безработных, зарегистрированных в государственных учреждениях службы занятости, тыс. человек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Лист1!$G$95:$K$95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Лист1!$G$97:$K$97</c:f>
              <c:numCache>
                <c:formatCode>General</c:formatCode>
                <c:ptCount val="5"/>
                <c:pt idx="0">
                  <c:v>2.2000000000000002</c:v>
                </c:pt>
                <c:pt idx="1">
                  <c:v>1.9000000000000001</c:v>
                </c:pt>
                <c:pt idx="2">
                  <c:v>10</c:v>
                </c:pt>
                <c:pt idx="3">
                  <c:v>2.8</c:v>
                </c:pt>
                <c:pt idx="4">
                  <c:v>2</c:v>
                </c:pt>
              </c:numCache>
            </c:numRef>
          </c:val>
        </c:ser>
        <c:dLbls>
          <c:showVal val="1"/>
        </c:dLbls>
        <c:shape val="box"/>
        <c:axId val="185934592"/>
        <c:axId val="186241792"/>
        <c:axId val="0"/>
      </c:bar3DChart>
      <c:catAx>
        <c:axId val="1859345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6241792"/>
        <c:crosses val="autoZero"/>
        <c:auto val="1"/>
        <c:lblAlgn val="ctr"/>
        <c:lblOffset val="100"/>
      </c:catAx>
      <c:valAx>
        <c:axId val="186241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59345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6239501312335959E-2"/>
          <c:y val="0.86954553666419132"/>
          <c:w val="0.82752077865266849"/>
          <c:h val="8.3081506886633669E-2"/>
        </c:manualLayout>
      </c:layout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Лист1!$F$48</c:f>
              <c:strCache>
                <c:ptCount val="1"/>
                <c:pt idx="0">
                  <c:v>Естественный прирост, убыль (-) населения, человек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Лист1!$G$47:$K$47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Лист1!$G$48:$K$48</c:f>
              <c:numCache>
                <c:formatCode>General</c:formatCode>
                <c:ptCount val="5"/>
                <c:pt idx="0">
                  <c:v>1146</c:v>
                </c:pt>
                <c:pt idx="1">
                  <c:v>757</c:v>
                </c:pt>
                <c:pt idx="2">
                  <c:v>438</c:v>
                </c:pt>
                <c:pt idx="3">
                  <c:v>51</c:v>
                </c:pt>
                <c:pt idx="4">
                  <c:v>322</c:v>
                </c:pt>
              </c:numCache>
            </c:numRef>
          </c:val>
        </c:ser>
        <c:ser>
          <c:idx val="1"/>
          <c:order val="1"/>
          <c:tx>
            <c:strRef>
              <c:f>Лист1!$F$49</c:f>
              <c:strCache>
                <c:ptCount val="1"/>
                <c:pt idx="0">
                  <c:v>Миграционный прирост, снижение (-), человек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50000"/>
                    <a:satMod val="300000"/>
                  </a:schemeClr>
                </a:gs>
                <a:gs pos="35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3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Лист1!$G$47:$K$47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Лист1!$G$49:$K$49</c:f>
              <c:numCache>
                <c:formatCode>General</c:formatCode>
                <c:ptCount val="5"/>
                <c:pt idx="0">
                  <c:v>-343</c:v>
                </c:pt>
                <c:pt idx="1">
                  <c:v>558</c:v>
                </c:pt>
                <c:pt idx="2">
                  <c:v>335</c:v>
                </c:pt>
                <c:pt idx="3">
                  <c:v>554</c:v>
                </c:pt>
                <c:pt idx="4">
                  <c:v>-361</c:v>
                </c:pt>
              </c:numCache>
            </c:numRef>
          </c:val>
        </c:ser>
        <c:dLbls>
          <c:showVal val="1"/>
        </c:dLbls>
        <c:shape val="box"/>
        <c:axId val="174347008"/>
        <c:axId val="174349312"/>
        <c:axId val="0"/>
      </c:bar3DChart>
      <c:catAx>
        <c:axId val="1743470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49312"/>
        <c:crosses val="autoZero"/>
        <c:auto val="1"/>
        <c:lblAlgn val="ctr"/>
        <c:lblOffset val="100"/>
      </c:catAx>
      <c:valAx>
        <c:axId val="17434931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434700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Лист1!$G$158</c:f>
              <c:strCache>
                <c:ptCount val="1"/>
                <c:pt idx="0">
                  <c:v>Средний размер назначенных пенсий, рублей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Лист1!$H$157:$L$157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Лист1!$H$158:$L$158</c:f>
              <c:numCache>
                <c:formatCode>General</c:formatCode>
                <c:ptCount val="5"/>
                <c:pt idx="0">
                  <c:v>12457.4</c:v>
                </c:pt>
                <c:pt idx="1">
                  <c:v>13070.6</c:v>
                </c:pt>
                <c:pt idx="2">
                  <c:v>13837.1</c:v>
                </c:pt>
                <c:pt idx="3">
                  <c:v>14723.2</c:v>
                </c:pt>
                <c:pt idx="4">
                  <c:v>16992.5</c:v>
                </c:pt>
              </c:numCache>
            </c:numRef>
          </c:val>
        </c:ser>
        <c:dLbls>
          <c:showVal val="1"/>
        </c:dLbls>
        <c:axId val="175473408"/>
        <c:axId val="175474944"/>
      </c:barChart>
      <c:catAx>
        <c:axId val="1754734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474944"/>
        <c:crosses val="autoZero"/>
        <c:auto val="1"/>
        <c:lblAlgn val="ctr"/>
        <c:lblOffset val="100"/>
      </c:catAx>
      <c:valAx>
        <c:axId val="17547494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473408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Лист1!$F$138</c:f>
              <c:strCache>
                <c:ptCount val="1"/>
                <c:pt idx="0">
                  <c:v>Среднедушевые денежные доходы населения (в мес), рублей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Лист1!$G$137:$K$137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Лист1!$G$138:$K$138</c:f>
              <c:numCache>
                <c:formatCode>General</c:formatCode>
                <c:ptCount val="5"/>
                <c:pt idx="0">
                  <c:v>19503</c:v>
                </c:pt>
                <c:pt idx="1">
                  <c:v>20256</c:v>
                </c:pt>
                <c:pt idx="2">
                  <c:v>21683</c:v>
                </c:pt>
                <c:pt idx="3">
                  <c:v>23798</c:v>
                </c:pt>
                <c:pt idx="4">
                  <c:v>27358</c:v>
                </c:pt>
              </c:numCache>
            </c:numRef>
          </c:val>
        </c:ser>
        <c:ser>
          <c:idx val="1"/>
          <c:order val="1"/>
          <c:tx>
            <c:strRef>
              <c:f>Лист1!$F$139</c:f>
              <c:strCache>
                <c:ptCount val="1"/>
                <c:pt idx="0">
                  <c:v>Среднемесячная номинальная начисленная заработная плата работников организаций, рублей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Лист1!$G$137:$K$137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Лист1!$G$139:$K$139</c:f>
              <c:numCache>
                <c:formatCode>General</c:formatCode>
                <c:ptCount val="5"/>
                <c:pt idx="0">
                  <c:v>30953</c:v>
                </c:pt>
                <c:pt idx="1">
                  <c:v>33387</c:v>
                </c:pt>
                <c:pt idx="2">
                  <c:v>36269</c:v>
                </c:pt>
                <c:pt idx="3">
                  <c:v>39806</c:v>
                </c:pt>
                <c:pt idx="4">
                  <c:v>43974</c:v>
                </c:pt>
              </c:numCache>
            </c:numRef>
          </c:val>
        </c:ser>
        <c:dLbls>
          <c:showVal val="1"/>
        </c:dLbls>
        <c:shape val="box"/>
        <c:axId val="175876352"/>
        <c:axId val="175931776"/>
        <c:axId val="0"/>
      </c:bar3DChart>
      <c:catAx>
        <c:axId val="175876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931776"/>
        <c:crosses val="autoZero"/>
        <c:auto val="1"/>
        <c:lblAlgn val="ctr"/>
        <c:lblOffset val="100"/>
      </c:catAx>
      <c:valAx>
        <c:axId val="1759317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587635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4700324585631372"/>
          <c:y val="0.788421166597569"/>
          <c:w val="0.82473706096260646"/>
          <c:h val="0.19481054474492396"/>
        </c:manualLayout>
      </c:layout>
      <c:txPr>
        <a:bodyPr/>
        <a:lstStyle/>
        <a:p>
          <a:pPr>
            <a:defRPr sz="1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Лист1!$G$186</c:f>
              <c:strCache>
                <c:ptCount val="1"/>
                <c:pt idx="0">
                  <c:v>Объем отгруженных товаров собственного производства, выполненных работ и услуг собственными силами в сфере производства промышленной продукции, млн. руб.</c:v>
                </c:pt>
              </c:strCache>
            </c:strRef>
          </c:tx>
          <c:spPr>
            <a:solidFill>
              <a:srgbClr val="7D2AE8"/>
            </a:solidFill>
            <a:ln w="9525" cap="flat" cmpd="sng" algn="ctr">
              <a:solidFill>
                <a:schemeClr val="dk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8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Лист1!$H$185:$L$185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Лист1!$H$186:$L$186</c:f>
              <c:numCache>
                <c:formatCode>General</c:formatCode>
                <c:ptCount val="5"/>
                <c:pt idx="0">
                  <c:v>9691.799999999992</c:v>
                </c:pt>
                <c:pt idx="1">
                  <c:v>8057</c:v>
                </c:pt>
                <c:pt idx="2">
                  <c:v>9955.2000000000007</c:v>
                </c:pt>
                <c:pt idx="3">
                  <c:v>10375.9</c:v>
                </c:pt>
                <c:pt idx="4">
                  <c:v>19936.8</c:v>
                </c:pt>
              </c:numCache>
            </c:numRef>
          </c:val>
        </c:ser>
        <c:dLbls>
          <c:showVal val="1"/>
        </c:dLbls>
        <c:shape val="box"/>
        <c:axId val="178813952"/>
        <c:axId val="178900992"/>
        <c:axId val="0"/>
      </c:bar3DChart>
      <c:catAx>
        <c:axId val="1788139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900992"/>
        <c:crosses val="autoZero"/>
        <c:auto val="1"/>
        <c:lblAlgn val="ctr"/>
        <c:lblOffset val="100"/>
      </c:catAx>
      <c:valAx>
        <c:axId val="1789009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8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881395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28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0.11658333333333333"/>
          <c:y val="5.0925925925925923E-2"/>
          <c:w val="0.52850699912510857"/>
          <c:h val="0.7986996937882784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Лист1!$G$212</c:f>
              <c:strCache>
                <c:ptCount val="1"/>
                <c:pt idx="0">
                  <c:v>Продукция сельского хозяйста, млн. руб.</c:v>
                </c:pt>
              </c:strCache>
            </c:strRef>
          </c:tx>
          <c:spPr>
            <a:solidFill>
              <a:srgbClr val="DEC0F1"/>
            </a:soli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Лист1!$H$211:$L$211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Лист1!$H$212:$L$212</c:f>
              <c:numCache>
                <c:formatCode>General</c:formatCode>
                <c:ptCount val="5"/>
                <c:pt idx="0">
                  <c:v>11699.8</c:v>
                </c:pt>
                <c:pt idx="1">
                  <c:v>10645.7</c:v>
                </c:pt>
                <c:pt idx="2">
                  <c:v>11930.2</c:v>
                </c:pt>
                <c:pt idx="3">
                  <c:v>13128.6</c:v>
                </c:pt>
                <c:pt idx="4">
                  <c:v>14031.8</c:v>
                </c:pt>
              </c:numCache>
            </c:numRef>
          </c:val>
        </c:ser>
        <c:dLbls>
          <c:showVal val="1"/>
        </c:dLbls>
        <c:shape val="cylinder"/>
        <c:axId val="313454976"/>
        <c:axId val="313457664"/>
        <c:axId val="0"/>
      </c:bar3DChart>
      <c:catAx>
        <c:axId val="3134549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457664"/>
        <c:crosses val="autoZero"/>
        <c:auto val="1"/>
        <c:lblAlgn val="ctr"/>
        <c:lblOffset val="100"/>
      </c:catAx>
      <c:valAx>
        <c:axId val="3134576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1345497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400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Лист1!$G$226</c:f>
              <c:strCache>
                <c:ptCount val="1"/>
                <c:pt idx="0">
                  <c:v>Ввод в действие общей площади жилых домов, тыс. кв. м</c:v>
                </c:pt>
              </c:strCache>
            </c:strRef>
          </c:tx>
          <c:spPr>
            <a:solidFill>
              <a:srgbClr val="7D2AE8"/>
            </a:solidFill>
            <a:ln w="9525" cap="flat" cmpd="sng" algn="ctr">
              <a:solidFill>
                <a:schemeClr val="accent2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dLbls>
            <c:txPr>
              <a:bodyPr/>
              <a:lstStyle/>
              <a:p>
                <a:pPr>
                  <a:defRPr sz="2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Лист1!$H$225:$L$225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Лист1!$H$226:$L$226</c:f>
              <c:numCache>
                <c:formatCode>General</c:formatCode>
                <c:ptCount val="5"/>
                <c:pt idx="0">
                  <c:v>108.3</c:v>
                </c:pt>
                <c:pt idx="1">
                  <c:v>99.2</c:v>
                </c:pt>
                <c:pt idx="2">
                  <c:v>88.8</c:v>
                </c:pt>
                <c:pt idx="3">
                  <c:v>151.19999999999999</c:v>
                </c:pt>
                <c:pt idx="4">
                  <c:v>164.7</c:v>
                </c:pt>
              </c:numCache>
            </c:numRef>
          </c:val>
        </c:ser>
        <c:dLbls>
          <c:showVal val="1"/>
        </c:dLbls>
        <c:shape val="box"/>
        <c:axId val="272782848"/>
        <c:axId val="272823808"/>
        <c:axId val="0"/>
      </c:bar3DChart>
      <c:catAx>
        <c:axId val="2727828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72823808"/>
        <c:crosses val="autoZero"/>
        <c:auto val="1"/>
        <c:lblAlgn val="ctr"/>
        <c:lblOffset val="100"/>
      </c:catAx>
      <c:valAx>
        <c:axId val="27282380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72782848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7" name="Google Shape;212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8" name="Google Shape;21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6" name="Google Shape;196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0" name="Google Shape;216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3" name="Google Shape;225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2" name="Google Shape;152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4" name="Google Shape;172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5" name="Google Shape;17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9" name="Google Shape;155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8" name="Google Shape;202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9" name="Google Shape;202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9" name="Google Shape;166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11" Type="http://schemas.openxmlformats.org/officeDocument/2006/relationships/chart" Target="../charts/chart11.xml"/><Relationship Id="rId5" Type="http://schemas.openxmlformats.org/officeDocument/2006/relationships/tags" Target="../tags/tag6.xml"/><Relationship Id="rId10" Type="http://schemas.openxmlformats.org/officeDocument/2006/relationships/image" Target="../media/image13.png"/><Relationship Id="rId4" Type="http://schemas.openxmlformats.org/officeDocument/2006/relationships/tags" Target="../tags/tag5.xml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3.xml"/><Relationship Id="rId3" Type="http://schemas.openxmlformats.org/officeDocument/2006/relationships/tags" Target="../tags/tag9.xml"/><Relationship Id="rId7" Type="http://schemas.openxmlformats.org/officeDocument/2006/relationships/chart" Target="../charts/char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chart" Target="../charts/chart14.xml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chart" Target="../charts/char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chart" Target="../charts/char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22.xml"/><Relationship Id="rId7" Type="http://schemas.openxmlformats.org/officeDocument/2006/relationships/notesSlide" Target="../notesSlides/notesSlide18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4.xml"/><Relationship Id="rId10" Type="http://schemas.openxmlformats.org/officeDocument/2006/relationships/image" Target="../media/image5.png"/><Relationship Id="rId4" Type="http://schemas.openxmlformats.org/officeDocument/2006/relationships/tags" Target="../tags/tag23.xml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0" y="0"/>
            <a:ext cx="11456167" cy="6487979"/>
            <a:chOff x="0" y="0"/>
            <a:chExt cx="3017262" cy="1708768"/>
          </a:xfrm>
          <a:solidFill>
            <a:schemeClr val="tx1"/>
          </a:solidFill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3017262" cy="1708768"/>
            </a:xfrm>
            <a:custGeom>
              <a:avLst/>
              <a:gdLst/>
              <a:ahLst/>
              <a:cxnLst/>
              <a:rect l="l" t="t" r="r" b="b"/>
              <a:pathLst>
                <a:path w="3017262" h="1708768" extrusionOk="0">
                  <a:moveTo>
                    <a:pt x="0" y="0"/>
                  </a:moveTo>
                  <a:lnTo>
                    <a:pt x="3017262" y="0"/>
                  </a:lnTo>
                  <a:lnTo>
                    <a:pt x="3017262" y="1708768"/>
                  </a:lnTo>
                  <a:lnTo>
                    <a:pt x="0" y="17087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343" y="6752571"/>
            <a:ext cx="606713" cy="4103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3"/>
          <p:cNvGrpSpPr/>
          <p:nvPr/>
        </p:nvGrpSpPr>
        <p:grpSpPr>
          <a:xfrm>
            <a:off x="11800021" y="0"/>
            <a:ext cx="6487979" cy="6487979"/>
            <a:chOff x="0" y="0"/>
            <a:chExt cx="812800" cy="812800"/>
          </a:xfrm>
          <a:solidFill>
            <a:schemeClr val="tx1"/>
          </a:solidFill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90" name="Google Shape;90;p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13"/>
          <p:cNvSpPr txBox="1"/>
          <p:nvPr/>
        </p:nvSpPr>
        <p:spPr>
          <a:xfrm>
            <a:off x="12915142" y="1115121"/>
            <a:ext cx="4257736" cy="425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9711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686756" y="7258050"/>
            <a:ext cx="16936226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 dirty="0" smtClean="0">
                <a:solidFill>
                  <a:schemeClr val="tx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Социально-экономическое развитие Республики Алтай с 2018-2022гг. и на перспективу до 2035 г.</a:t>
            </a:r>
            <a:endParaRPr sz="6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"/>
            <a:ext cx="11471564" cy="6497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 l="26994" r="22802" b="23596"/>
          <a:stretch>
            <a:fillRect/>
          </a:stretch>
        </p:blipFill>
        <p:spPr bwMode="auto">
          <a:xfrm>
            <a:off x="11776364" y="0"/>
            <a:ext cx="6511636" cy="6483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30;p36"/>
          <p:cNvGrpSpPr/>
          <p:nvPr/>
        </p:nvGrpSpPr>
        <p:grpSpPr>
          <a:xfrm>
            <a:off x="0" y="-108496"/>
            <a:ext cx="5016400" cy="10415426"/>
            <a:chOff x="0" y="-144661"/>
            <a:chExt cx="6688533" cy="13887234"/>
          </a:xfrm>
        </p:grpSpPr>
        <p:grpSp>
          <p:nvGrpSpPr>
            <p:cNvPr id="3" name="Google Shape;2131;p36"/>
            <p:cNvGrpSpPr/>
            <p:nvPr/>
          </p:nvGrpSpPr>
          <p:grpSpPr>
            <a:xfrm>
              <a:off x="0" y="-144661"/>
              <a:ext cx="6688533" cy="13887234"/>
              <a:chOff x="0" y="-28575"/>
              <a:chExt cx="1321192" cy="2743157"/>
            </a:xfrm>
          </p:grpSpPr>
          <p:sp>
            <p:nvSpPr>
              <p:cNvPr id="2132" name="Google Shape;2132;p36"/>
              <p:cNvSpPr/>
              <p:nvPr/>
            </p:nvSpPr>
            <p:spPr>
              <a:xfrm>
                <a:off x="0" y="0"/>
                <a:ext cx="1321192" cy="2714582"/>
              </a:xfrm>
              <a:custGeom>
                <a:avLst/>
                <a:gdLst/>
                <a:ahLst/>
                <a:cxnLst/>
                <a:rect l="l" t="t" r="r" b="b"/>
                <a:pathLst>
                  <a:path w="1321192" h="2714582" extrusionOk="0">
                    <a:moveTo>
                      <a:pt x="0" y="0"/>
                    </a:moveTo>
                    <a:lnTo>
                      <a:pt x="1321192" y="0"/>
                    </a:lnTo>
                    <a:lnTo>
                      <a:pt x="1321192" y="2714582"/>
                    </a:lnTo>
                    <a:lnTo>
                      <a:pt x="0" y="2714582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133" name="Google Shape;2133;p3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36" name="Google Shape;2136;p36"/>
            <p:cNvSpPr txBox="1"/>
            <p:nvPr/>
          </p:nvSpPr>
          <p:spPr>
            <a:xfrm>
              <a:off x="1149592" y="8098969"/>
              <a:ext cx="4389350" cy="43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36"/>
            <p:cNvSpPr txBox="1"/>
            <p:nvPr/>
          </p:nvSpPr>
          <p:spPr>
            <a:xfrm>
              <a:off x="1149592" y="1227682"/>
              <a:ext cx="4389350" cy="43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40" name="Google Shape;2140;p36"/>
          <p:cNvSpPr txBox="1"/>
          <p:nvPr/>
        </p:nvSpPr>
        <p:spPr>
          <a:xfrm>
            <a:off x="4890655" y="360218"/>
            <a:ext cx="8353236" cy="2659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19998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Объемы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ввода в действие жилых домов в Республике Алтай с 2018-2022гг.</a:t>
            </a:r>
            <a:endParaRPr sz="4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oogle Shape;2144;p36"/>
          <p:cNvGrpSpPr/>
          <p:nvPr/>
        </p:nvGrpSpPr>
        <p:grpSpPr>
          <a:xfrm>
            <a:off x="13271600" y="-108496"/>
            <a:ext cx="5016400" cy="10415426"/>
            <a:chOff x="0" y="-144661"/>
            <a:chExt cx="6688533" cy="13887234"/>
          </a:xfrm>
        </p:grpSpPr>
        <p:grpSp>
          <p:nvGrpSpPr>
            <p:cNvPr id="7" name="Google Shape;2145;p36"/>
            <p:cNvGrpSpPr/>
            <p:nvPr/>
          </p:nvGrpSpPr>
          <p:grpSpPr>
            <a:xfrm>
              <a:off x="0" y="-144661"/>
              <a:ext cx="6688533" cy="13887234"/>
              <a:chOff x="0" y="-28575"/>
              <a:chExt cx="1321192" cy="2743157"/>
            </a:xfrm>
          </p:grpSpPr>
          <p:sp>
            <p:nvSpPr>
              <p:cNvPr id="2146" name="Google Shape;2146;p36"/>
              <p:cNvSpPr/>
              <p:nvPr/>
            </p:nvSpPr>
            <p:spPr>
              <a:xfrm>
                <a:off x="0" y="0"/>
                <a:ext cx="1321192" cy="2714582"/>
              </a:xfrm>
              <a:custGeom>
                <a:avLst/>
                <a:gdLst/>
                <a:ahLst/>
                <a:cxnLst/>
                <a:rect l="l" t="t" r="r" b="b"/>
                <a:pathLst>
                  <a:path w="1321192" h="2714582" extrusionOk="0">
                    <a:moveTo>
                      <a:pt x="0" y="0"/>
                    </a:moveTo>
                    <a:lnTo>
                      <a:pt x="1321192" y="0"/>
                    </a:lnTo>
                    <a:lnTo>
                      <a:pt x="1321192" y="2714582"/>
                    </a:lnTo>
                    <a:lnTo>
                      <a:pt x="0" y="2714582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147" name="Google Shape;2147;p36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50" name="Google Shape;2150;p36"/>
            <p:cNvSpPr txBox="1"/>
            <p:nvPr/>
          </p:nvSpPr>
          <p:spPr>
            <a:xfrm>
              <a:off x="1149592" y="8098969"/>
              <a:ext cx="4389350" cy="43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p36"/>
            <p:cNvSpPr txBox="1"/>
            <p:nvPr/>
          </p:nvSpPr>
          <p:spPr>
            <a:xfrm>
              <a:off x="1149592" y="1227682"/>
              <a:ext cx="4389350" cy="43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0" name="Диаграмма 29"/>
          <p:cNvGraphicFramePr/>
          <p:nvPr/>
        </p:nvGraphicFramePr>
        <p:xfrm>
          <a:off x="5333999" y="4378036"/>
          <a:ext cx="7758546" cy="5056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/>
          <a:srcRect l="33788" r="21289"/>
          <a:stretch>
            <a:fillRect/>
          </a:stretch>
        </p:blipFill>
        <p:spPr bwMode="auto">
          <a:xfrm>
            <a:off x="13355782" y="5098473"/>
            <a:ext cx="4932218" cy="5188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/>
          <a:srcRect l="26363" t="13466" r="10455"/>
          <a:stretch>
            <a:fillRect/>
          </a:stretch>
        </p:blipFill>
        <p:spPr bwMode="auto">
          <a:xfrm>
            <a:off x="1" y="5153891"/>
            <a:ext cx="4959926" cy="513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/>
          <a:srcRect l="39766"/>
          <a:stretch>
            <a:fillRect/>
          </a:stretch>
        </p:blipFill>
        <p:spPr bwMode="auto">
          <a:xfrm>
            <a:off x="13341927" y="0"/>
            <a:ext cx="4946073" cy="4987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/>
          <a:srcRect t="35293" r="59204"/>
          <a:stretch>
            <a:fillRect/>
          </a:stretch>
        </p:blipFill>
        <p:spPr bwMode="auto">
          <a:xfrm>
            <a:off x="0" y="0"/>
            <a:ext cx="4973782" cy="5056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2;p14"/>
          <p:cNvGrpSpPr/>
          <p:nvPr/>
        </p:nvGrpSpPr>
        <p:grpSpPr>
          <a:xfrm>
            <a:off x="6716744" y="4370472"/>
            <a:ext cx="4851795" cy="5916528"/>
            <a:chOff x="0" y="-28575"/>
            <a:chExt cx="1277839" cy="1558262"/>
          </a:xfrm>
        </p:grpSpPr>
        <p:sp>
          <p:nvSpPr>
            <p:cNvPr id="123" name="Google Shape;123;p14"/>
            <p:cNvSpPr/>
            <p:nvPr/>
          </p:nvSpPr>
          <p:spPr>
            <a:xfrm>
              <a:off x="0" y="0"/>
              <a:ext cx="1277839" cy="1529687"/>
            </a:xfrm>
            <a:custGeom>
              <a:avLst/>
              <a:gdLst/>
              <a:ahLst/>
              <a:cxnLst/>
              <a:rect l="l" t="t" r="r" b="b"/>
              <a:pathLst>
                <a:path w="1277839" h="1529687" extrusionOk="0">
                  <a:moveTo>
                    <a:pt x="0" y="0"/>
                  </a:moveTo>
                  <a:lnTo>
                    <a:pt x="1277839" y="0"/>
                  </a:lnTo>
                  <a:lnTo>
                    <a:pt x="1277839" y="1529687"/>
                  </a:lnTo>
                  <a:lnTo>
                    <a:pt x="0" y="1529687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24" name="Google Shape;124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125;p14"/>
          <p:cNvGrpSpPr/>
          <p:nvPr/>
        </p:nvGrpSpPr>
        <p:grpSpPr>
          <a:xfrm>
            <a:off x="11526982" y="4370472"/>
            <a:ext cx="5512477" cy="5916528"/>
            <a:chOff x="0" y="-28575"/>
            <a:chExt cx="1277839" cy="1558262"/>
          </a:xfrm>
        </p:grpSpPr>
        <p:sp>
          <p:nvSpPr>
            <p:cNvPr id="126" name="Google Shape;126;p14"/>
            <p:cNvSpPr/>
            <p:nvPr/>
          </p:nvSpPr>
          <p:spPr>
            <a:xfrm>
              <a:off x="0" y="0"/>
              <a:ext cx="1277839" cy="1529687"/>
            </a:xfrm>
            <a:custGeom>
              <a:avLst/>
              <a:gdLst/>
              <a:ahLst/>
              <a:cxnLst/>
              <a:rect l="l" t="t" r="r" b="b"/>
              <a:pathLst>
                <a:path w="1277839" h="1529687" extrusionOk="0">
                  <a:moveTo>
                    <a:pt x="0" y="0"/>
                  </a:moveTo>
                  <a:lnTo>
                    <a:pt x="1277839" y="0"/>
                  </a:lnTo>
                  <a:lnTo>
                    <a:pt x="1277839" y="1529687"/>
                  </a:lnTo>
                  <a:lnTo>
                    <a:pt x="0" y="1529687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27" name="Google Shape;127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128;p14"/>
          <p:cNvGrpSpPr/>
          <p:nvPr/>
        </p:nvGrpSpPr>
        <p:grpSpPr>
          <a:xfrm>
            <a:off x="1248541" y="4370472"/>
            <a:ext cx="5512477" cy="5916528"/>
            <a:chOff x="0" y="-28575"/>
            <a:chExt cx="1277839" cy="1558262"/>
          </a:xfrm>
        </p:grpSpPr>
        <p:sp>
          <p:nvSpPr>
            <p:cNvPr id="129" name="Google Shape;129;p14"/>
            <p:cNvSpPr/>
            <p:nvPr/>
          </p:nvSpPr>
          <p:spPr>
            <a:xfrm>
              <a:off x="0" y="0"/>
              <a:ext cx="1277839" cy="1529687"/>
            </a:xfrm>
            <a:custGeom>
              <a:avLst/>
              <a:gdLst/>
              <a:ahLst/>
              <a:cxnLst/>
              <a:rect l="l" t="t" r="r" b="b"/>
              <a:pathLst>
                <a:path w="1277839" h="1529687" extrusionOk="0">
                  <a:moveTo>
                    <a:pt x="0" y="0"/>
                  </a:moveTo>
                  <a:lnTo>
                    <a:pt x="1277839" y="0"/>
                  </a:lnTo>
                  <a:lnTo>
                    <a:pt x="1277839" y="1529687"/>
                  </a:lnTo>
                  <a:lnTo>
                    <a:pt x="0" y="1529687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30" name="Google Shape;130;p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1" name="Google Shape;13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91871" y="0"/>
            <a:ext cx="3787936" cy="3787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/>
          <p:nvPr/>
        </p:nvSpPr>
        <p:spPr>
          <a:xfrm>
            <a:off x="500395" y="1052565"/>
            <a:ext cx="11566914" cy="2985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грузооборота автомобильного транспорта в Республике Алтай с 2018-2022гг.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4735" y="1900013"/>
            <a:ext cx="2371775" cy="2371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0" name="Диаграмма 19"/>
          <p:cNvGraphicFramePr/>
          <p:nvPr/>
        </p:nvGraphicFramePr>
        <p:xfrm>
          <a:off x="2590800" y="4641273"/>
          <a:ext cx="13688291" cy="547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84;p13"/>
          <p:cNvGrpSpPr/>
          <p:nvPr/>
        </p:nvGrpSpPr>
        <p:grpSpPr>
          <a:xfrm>
            <a:off x="0" y="0"/>
            <a:ext cx="11456167" cy="6487979"/>
            <a:chOff x="0" y="0"/>
            <a:chExt cx="3017262" cy="1708768"/>
          </a:xfrm>
          <a:solidFill>
            <a:schemeClr val="bg2">
              <a:lumMod val="60000"/>
              <a:lumOff val="40000"/>
            </a:schemeClr>
          </a:solidFill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3017262" cy="1708768"/>
            </a:xfrm>
            <a:custGeom>
              <a:avLst/>
              <a:gdLst/>
              <a:ahLst/>
              <a:cxnLst/>
              <a:rect l="l" t="t" r="r" b="b"/>
              <a:pathLst>
                <a:path w="3017262" h="1708768" extrusionOk="0">
                  <a:moveTo>
                    <a:pt x="0" y="0"/>
                  </a:moveTo>
                  <a:lnTo>
                    <a:pt x="3017262" y="0"/>
                  </a:lnTo>
                  <a:lnTo>
                    <a:pt x="3017262" y="1708768"/>
                  </a:lnTo>
                  <a:lnTo>
                    <a:pt x="0" y="1708768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" name="Google Shape;87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5343" y="6752571"/>
            <a:ext cx="606713" cy="4103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88;p13"/>
          <p:cNvGrpSpPr/>
          <p:nvPr/>
        </p:nvGrpSpPr>
        <p:grpSpPr>
          <a:xfrm>
            <a:off x="11800021" y="0"/>
            <a:ext cx="6487979" cy="6487979"/>
            <a:chOff x="0" y="0"/>
            <a:chExt cx="812800" cy="812800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90" name="Google Shape;90;p1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91;p13"/>
          <p:cNvGrpSpPr/>
          <p:nvPr/>
        </p:nvGrpSpPr>
        <p:grpSpPr>
          <a:xfrm>
            <a:off x="14945850" y="6957750"/>
            <a:ext cx="3342150" cy="3329250"/>
            <a:chOff x="0" y="0"/>
            <a:chExt cx="4456200" cy="4439000"/>
          </a:xfrm>
        </p:grpSpPr>
        <p:grpSp>
          <p:nvGrpSpPr>
            <p:cNvPr id="5" name="Google Shape;92;p13"/>
            <p:cNvGrpSpPr/>
            <p:nvPr/>
          </p:nvGrpSpPr>
          <p:grpSpPr>
            <a:xfrm>
              <a:off x="0" y="0"/>
              <a:ext cx="2228100" cy="2228100"/>
              <a:chOff x="0" y="0"/>
              <a:chExt cx="812800" cy="812800"/>
            </a:xfrm>
          </p:grpSpPr>
          <p:sp>
            <p:nvSpPr>
              <p:cNvPr id="93" name="Google Shape;93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94" name="Google Shape;94;p1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95;p13"/>
            <p:cNvGrpSpPr/>
            <p:nvPr/>
          </p:nvGrpSpPr>
          <p:grpSpPr>
            <a:xfrm>
              <a:off x="2228100" y="2210900"/>
              <a:ext cx="2228100" cy="2228100"/>
              <a:chOff x="0" y="0"/>
              <a:chExt cx="812800" cy="812800"/>
            </a:xfrm>
          </p:grpSpPr>
          <p:sp>
            <p:nvSpPr>
              <p:cNvPr id="96" name="Google Shape;96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97" name="Google Shape;97;p1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98;p13"/>
            <p:cNvGrpSpPr/>
            <p:nvPr/>
          </p:nvGrpSpPr>
          <p:grpSpPr>
            <a:xfrm>
              <a:off x="2228100" y="0"/>
              <a:ext cx="2228100" cy="2228100"/>
              <a:chOff x="0" y="0"/>
              <a:chExt cx="812800" cy="812800"/>
            </a:xfrm>
          </p:grpSpPr>
          <p:sp>
            <p:nvSpPr>
              <p:cNvPr id="99" name="Google Shape;99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00" name="Google Shape;100;p1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01;p13"/>
            <p:cNvGrpSpPr/>
            <p:nvPr/>
          </p:nvGrpSpPr>
          <p:grpSpPr>
            <a:xfrm>
              <a:off x="0" y="2210900"/>
              <a:ext cx="2228100" cy="2228100"/>
              <a:chOff x="0" y="0"/>
              <a:chExt cx="812800" cy="812800"/>
            </a:xfrm>
          </p:grpSpPr>
          <p:sp>
            <p:nvSpPr>
              <p:cNvPr id="102" name="Google Shape;102;p1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03" name="Google Shape;103;p13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" name="Google Shape;104;p13"/>
          <p:cNvGrpSpPr/>
          <p:nvPr/>
        </p:nvGrpSpPr>
        <p:grpSpPr>
          <a:xfrm>
            <a:off x="11800021" y="6957750"/>
            <a:ext cx="3046615" cy="3614096"/>
            <a:chOff x="0" y="0"/>
            <a:chExt cx="685176" cy="812800"/>
          </a:xfrm>
        </p:grpSpPr>
        <p:sp>
          <p:nvSpPr>
            <p:cNvPr id="105" name="Google Shape;105;p13"/>
            <p:cNvSpPr/>
            <p:nvPr/>
          </p:nvSpPr>
          <p:spPr>
            <a:xfrm>
              <a:off x="0" y="0"/>
              <a:ext cx="685176" cy="748740"/>
            </a:xfrm>
            <a:custGeom>
              <a:avLst/>
              <a:gdLst/>
              <a:ahLst/>
              <a:cxnLst/>
              <a:rect l="l" t="t" r="r" b="b"/>
              <a:pathLst>
                <a:path w="685176" h="748740" extrusionOk="0">
                  <a:moveTo>
                    <a:pt x="228515" y="19070"/>
                  </a:moveTo>
                  <a:cubicBezTo>
                    <a:pt x="263529" y="7556"/>
                    <a:pt x="303578" y="0"/>
                    <a:pt x="342772" y="0"/>
                  </a:cubicBezTo>
                  <a:cubicBezTo>
                    <a:pt x="381968" y="0"/>
                    <a:pt x="419685" y="6476"/>
                    <a:pt x="454441" y="17990"/>
                  </a:cubicBezTo>
                  <a:cubicBezTo>
                    <a:pt x="455182" y="18350"/>
                    <a:pt x="455921" y="18350"/>
                    <a:pt x="456660" y="18710"/>
                  </a:cubicBezTo>
                  <a:cubicBezTo>
                    <a:pt x="587188" y="64765"/>
                    <a:pt x="683327" y="186379"/>
                    <a:pt x="685176" y="327079"/>
                  </a:cubicBezTo>
                  <a:lnTo>
                    <a:pt x="685176" y="748740"/>
                  </a:lnTo>
                  <a:lnTo>
                    <a:pt x="0" y="748740"/>
                  </a:lnTo>
                  <a:lnTo>
                    <a:pt x="0" y="327392"/>
                  </a:lnTo>
                  <a:cubicBezTo>
                    <a:pt x="1849" y="185660"/>
                    <a:pt x="96509" y="64045"/>
                    <a:pt x="228515" y="19070"/>
                  </a:cubicBez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 txBox="1"/>
            <p:nvPr/>
          </p:nvSpPr>
          <p:spPr>
            <a:xfrm>
              <a:off x="0" y="127000"/>
              <a:ext cx="660400" cy="68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oogle Shape;107;p13"/>
          <p:cNvGrpSpPr/>
          <p:nvPr/>
        </p:nvGrpSpPr>
        <p:grpSpPr>
          <a:xfrm>
            <a:off x="11800021" y="0"/>
            <a:ext cx="6487979" cy="6487979"/>
            <a:chOff x="0" y="0"/>
            <a:chExt cx="812800" cy="812800"/>
          </a:xfrm>
        </p:grpSpPr>
        <p:sp>
          <p:nvSpPr>
            <p:cNvPr id="108" name="Google Shape;108;p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09" name="Google Shape;109;p13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0" name="Google Shape;11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588837" y="2585582"/>
            <a:ext cx="969819" cy="1155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234142" y="7516199"/>
            <a:ext cx="2178373" cy="2480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3"/>
          <p:cNvSpPr txBox="1"/>
          <p:nvPr/>
        </p:nvSpPr>
        <p:spPr>
          <a:xfrm>
            <a:off x="1074683" y="6593681"/>
            <a:ext cx="10161353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объемов розничной торговли и платных услуг населению в Республике Алтай с 2018-2022гг.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rgbClr val="040926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 </a:t>
            </a:r>
            <a:endParaRPr sz="48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5" name="Диаграмма 34"/>
          <p:cNvGraphicFramePr/>
          <p:nvPr/>
        </p:nvGraphicFramePr>
        <p:xfrm>
          <a:off x="332509" y="249382"/>
          <a:ext cx="10723418" cy="591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6" name="Freeform 8"/>
          <p:cNvSpPr>
            <a:spLocks noEditPoints="1"/>
          </p:cNvSpPr>
          <p:nvPr/>
        </p:nvSpPr>
        <p:spPr bwMode="auto">
          <a:xfrm>
            <a:off x="15059890" y="8926945"/>
            <a:ext cx="1320657" cy="979055"/>
          </a:xfrm>
          <a:custGeom>
            <a:avLst/>
            <a:gdLst>
              <a:gd name="T0" fmla="*/ 148640 w 1232"/>
              <a:gd name="T1" fmla="*/ 436448 h 944"/>
              <a:gd name="T2" fmla="*/ 193124 w 1232"/>
              <a:gd name="T3" fmla="*/ 439156 h 944"/>
              <a:gd name="T4" fmla="*/ 250084 w 1232"/>
              <a:gd name="T5" fmla="*/ 428867 h 944"/>
              <a:gd name="T6" fmla="*/ 249542 w 1232"/>
              <a:gd name="T7" fmla="*/ 360097 h 944"/>
              <a:gd name="T8" fmla="*/ 310300 w 1232"/>
              <a:gd name="T9" fmla="*/ 307571 h 944"/>
              <a:gd name="T10" fmla="*/ 206143 w 1232"/>
              <a:gd name="T11" fmla="*/ 367136 h 944"/>
              <a:gd name="T12" fmla="*/ 249542 w 1232"/>
              <a:gd name="T13" fmla="*/ 307571 h 944"/>
              <a:gd name="T14" fmla="*/ 133993 w 1232"/>
              <a:gd name="T15" fmla="*/ 344393 h 944"/>
              <a:gd name="T16" fmla="*/ 170339 w 1232"/>
              <a:gd name="T17" fmla="*/ 307571 h 944"/>
              <a:gd name="T18" fmla="*/ 91679 w 1232"/>
              <a:gd name="T19" fmla="*/ 346559 h 944"/>
              <a:gd name="T20" fmla="*/ 89510 w 1232"/>
              <a:gd name="T21" fmla="*/ 307571 h 944"/>
              <a:gd name="T22" fmla="*/ 292398 w 1232"/>
              <a:gd name="T23" fmla="*/ 511175 h 944"/>
              <a:gd name="T24" fmla="*/ 355326 w 1232"/>
              <a:gd name="T25" fmla="*/ 355765 h 944"/>
              <a:gd name="T26" fmla="*/ 379195 w 1232"/>
              <a:gd name="T27" fmla="*/ 319484 h 944"/>
              <a:gd name="T28" fmla="*/ 393842 w 1232"/>
              <a:gd name="T29" fmla="*/ 283745 h 944"/>
              <a:gd name="T30" fmla="*/ 324947 w 1232"/>
              <a:gd name="T31" fmla="*/ 284828 h 944"/>
              <a:gd name="T32" fmla="*/ 288058 w 1232"/>
              <a:gd name="T33" fmla="*/ 229596 h 944"/>
              <a:gd name="T34" fmla="*/ 261476 w 1232"/>
              <a:gd name="T35" fmla="*/ 257753 h 944"/>
              <a:gd name="T36" fmla="*/ 103072 w 1232"/>
              <a:gd name="T37" fmla="*/ 257753 h 944"/>
              <a:gd name="T38" fmla="*/ 100359 w 1232"/>
              <a:gd name="T39" fmla="*/ 229596 h 944"/>
              <a:gd name="T40" fmla="*/ 82457 w 1232"/>
              <a:gd name="T41" fmla="*/ 284828 h 944"/>
              <a:gd name="T42" fmla="*/ 281006 w 1232"/>
              <a:gd name="T43" fmla="*/ 151620 h 944"/>
              <a:gd name="T44" fmla="*/ 336881 w 1232"/>
              <a:gd name="T45" fmla="*/ 187900 h 944"/>
              <a:gd name="T46" fmla="*/ 193124 w 1232"/>
              <a:gd name="T47" fmla="*/ 151620 h 944"/>
              <a:gd name="T48" fmla="*/ 256052 w 1232"/>
              <a:gd name="T49" fmla="*/ 151620 h 944"/>
              <a:gd name="T50" fmla="*/ 100359 w 1232"/>
              <a:gd name="T51" fmla="*/ 206311 h 944"/>
              <a:gd name="T52" fmla="*/ 38516 w 1232"/>
              <a:gd name="T53" fmla="*/ 151620 h 944"/>
              <a:gd name="T54" fmla="*/ 75405 w 1232"/>
              <a:gd name="T55" fmla="*/ 206311 h 944"/>
              <a:gd name="T56" fmla="*/ 423136 w 1232"/>
              <a:gd name="T57" fmla="*/ 130501 h 944"/>
              <a:gd name="T58" fmla="*/ 423136 w 1232"/>
              <a:gd name="T59" fmla="*/ 130501 h 944"/>
              <a:gd name="T60" fmla="*/ 274496 w 1232"/>
              <a:gd name="T61" fmla="*/ 128335 h 944"/>
              <a:gd name="T62" fmla="*/ 266359 w 1232"/>
              <a:gd name="T63" fmla="*/ 86640 h 944"/>
              <a:gd name="T64" fmla="*/ 80830 w 1232"/>
              <a:gd name="T65" fmla="*/ 98553 h 944"/>
              <a:gd name="T66" fmla="*/ 97104 w 1232"/>
              <a:gd name="T67" fmla="*/ 108841 h 944"/>
              <a:gd name="T68" fmla="*/ 193124 w 1232"/>
              <a:gd name="T69" fmla="*/ 128335 h 944"/>
              <a:gd name="T70" fmla="*/ 219163 w 1232"/>
              <a:gd name="T71" fmla="*/ 79059 h 944"/>
              <a:gd name="T72" fmla="*/ 157320 w 1232"/>
              <a:gd name="T73" fmla="*/ 69312 h 944"/>
              <a:gd name="T74" fmla="*/ 115006 w 1232"/>
              <a:gd name="T75" fmla="*/ 128335 h 944"/>
              <a:gd name="T76" fmla="*/ 193124 w 1232"/>
              <a:gd name="T77" fmla="*/ 36822 h 944"/>
              <a:gd name="T78" fmla="*/ 267444 w 1232"/>
              <a:gd name="T79" fmla="*/ 58482 h 944"/>
              <a:gd name="T80" fmla="*/ 339594 w 1232"/>
              <a:gd name="T81" fmla="*/ 128335 h 944"/>
              <a:gd name="T82" fmla="*/ 351528 w 1232"/>
              <a:gd name="T83" fmla="*/ 151620 h 944"/>
              <a:gd name="T84" fmla="*/ 364548 w 1232"/>
              <a:gd name="T85" fmla="*/ 229596 h 944"/>
              <a:gd name="T86" fmla="*/ 352613 w 1232"/>
              <a:gd name="T87" fmla="*/ 284828 h 944"/>
              <a:gd name="T88" fmla="*/ 324947 w 1232"/>
              <a:gd name="T89" fmla="*/ 329773 h 944"/>
              <a:gd name="T90" fmla="*/ 244117 w 1232"/>
              <a:gd name="T91" fmla="*/ 388255 h 944"/>
              <a:gd name="T92" fmla="*/ 170339 w 1232"/>
              <a:gd name="T93" fmla="*/ 399626 h 944"/>
              <a:gd name="T94" fmla="*/ 97104 w 1232"/>
              <a:gd name="T95" fmla="*/ 377966 h 944"/>
              <a:gd name="T96" fmla="*/ 23869 w 1232"/>
              <a:gd name="T97" fmla="*/ 307571 h 944"/>
              <a:gd name="T98" fmla="*/ 12477 w 1232"/>
              <a:gd name="T99" fmla="*/ 284828 h 944"/>
              <a:gd name="T100" fmla="*/ 0 w 1232"/>
              <a:gd name="T101" fmla="*/ 206311 h 944"/>
              <a:gd name="T102" fmla="*/ 10850 w 1232"/>
              <a:gd name="T103" fmla="*/ 151620 h 944"/>
              <a:gd name="T104" fmla="*/ 38516 w 1232"/>
              <a:gd name="T105" fmla="*/ 107217 h 944"/>
              <a:gd name="T106" fmla="*/ 120431 w 1232"/>
              <a:gd name="T107" fmla="*/ 48193 h 944"/>
              <a:gd name="T108" fmla="*/ 566894 w 1232"/>
              <a:gd name="T109" fmla="*/ 0 h 944"/>
              <a:gd name="T110" fmla="*/ 566894 w 1232"/>
              <a:gd name="T111" fmla="*/ 0 h 94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232" h="944">
                <a:moveTo>
                  <a:pt x="461" y="792"/>
                </a:moveTo>
                <a:lnTo>
                  <a:pt x="461" y="944"/>
                </a:lnTo>
                <a:lnTo>
                  <a:pt x="274" y="944"/>
                </a:lnTo>
                <a:lnTo>
                  <a:pt x="274" y="806"/>
                </a:lnTo>
                <a:lnTo>
                  <a:pt x="295" y="809"/>
                </a:lnTo>
                <a:lnTo>
                  <a:pt x="304" y="811"/>
                </a:lnTo>
                <a:lnTo>
                  <a:pt x="314" y="811"/>
                </a:lnTo>
                <a:lnTo>
                  <a:pt x="356" y="811"/>
                </a:lnTo>
                <a:lnTo>
                  <a:pt x="368" y="811"/>
                </a:lnTo>
                <a:lnTo>
                  <a:pt x="377" y="809"/>
                </a:lnTo>
                <a:lnTo>
                  <a:pt x="420" y="803"/>
                </a:lnTo>
                <a:lnTo>
                  <a:pt x="461" y="792"/>
                </a:lnTo>
                <a:close/>
                <a:moveTo>
                  <a:pt x="506" y="568"/>
                </a:moveTo>
                <a:lnTo>
                  <a:pt x="493" y="605"/>
                </a:lnTo>
                <a:lnTo>
                  <a:pt x="477" y="636"/>
                </a:lnTo>
                <a:lnTo>
                  <a:pt x="460" y="665"/>
                </a:lnTo>
                <a:lnTo>
                  <a:pt x="491" y="646"/>
                </a:lnTo>
                <a:lnTo>
                  <a:pt x="521" y="624"/>
                </a:lnTo>
                <a:lnTo>
                  <a:pt x="548" y="598"/>
                </a:lnTo>
                <a:lnTo>
                  <a:pt x="572" y="568"/>
                </a:lnTo>
                <a:lnTo>
                  <a:pt x="506" y="568"/>
                </a:lnTo>
                <a:close/>
                <a:moveTo>
                  <a:pt x="356" y="568"/>
                </a:moveTo>
                <a:lnTo>
                  <a:pt x="356" y="689"/>
                </a:lnTo>
                <a:lnTo>
                  <a:pt x="380" y="678"/>
                </a:lnTo>
                <a:lnTo>
                  <a:pt x="404" y="660"/>
                </a:lnTo>
                <a:lnTo>
                  <a:pt x="425" y="636"/>
                </a:lnTo>
                <a:lnTo>
                  <a:pt x="444" y="605"/>
                </a:lnTo>
                <a:lnTo>
                  <a:pt x="460" y="568"/>
                </a:lnTo>
                <a:lnTo>
                  <a:pt x="356" y="568"/>
                </a:lnTo>
                <a:close/>
                <a:moveTo>
                  <a:pt x="212" y="568"/>
                </a:moveTo>
                <a:lnTo>
                  <a:pt x="228" y="605"/>
                </a:lnTo>
                <a:lnTo>
                  <a:pt x="247" y="636"/>
                </a:lnTo>
                <a:lnTo>
                  <a:pt x="268" y="660"/>
                </a:lnTo>
                <a:lnTo>
                  <a:pt x="290" y="678"/>
                </a:lnTo>
                <a:lnTo>
                  <a:pt x="314" y="689"/>
                </a:lnTo>
                <a:lnTo>
                  <a:pt x="314" y="568"/>
                </a:lnTo>
                <a:lnTo>
                  <a:pt x="212" y="568"/>
                </a:lnTo>
                <a:close/>
                <a:moveTo>
                  <a:pt x="98" y="568"/>
                </a:moveTo>
                <a:lnTo>
                  <a:pt x="131" y="608"/>
                </a:lnTo>
                <a:lnTo>
                  <a:pt x="169" y="640"/>
                </a:lnTo>
                <a:lnTo>
                  <a:pt x="212" y="665"/>
                </a:lnTo>
                <a:lnTo>
                  <a:pt x="195" y="636"/>
                </a:lnTo>
                <a:lnTo>
                  <a:pt x="179" y="605"/>
                </a:lnTo>
                <a:lnTo>
                  <a:pt x="165" y="568"/>
                </a:lnTo>
                <a:lnTo>
                  <a:pt x="98" y="568"/>
                </a:lnTo>
                <a:close/>
                <a:moveTo>
                  <a:pt x="726" y="524"/>
                </a:moveTo>
                <a:lnTo>
                  <a:pt x="726" y="944"/>
                </a:lnTo>
                <a:lnTo>
                  <a:pt x="539" y="944"/>
                </a:lnTo>
                <a:lnTo>
                  <a:pt x="539" y="757"/>
                </a:lnTo>
                <a:lnTo>
                  <a:pt x="582" y="728"/>
                </a:lnTo>
                <a:lnTo>
                  <a:pt x="620" y="695"/>
                </a:lnTo>
                <a:lnTo>
                  <a:pt x="655" y="657"/>
                </a:lnTo>
                <a:lnTo>
                  <a:pt x="685" y="616"/>
                </a:lnTo>
                <a:lnTo>
                  <a:pt x="688" y="609"/>
                </a:lnTo>
                <a:lnTo>
                  <a:pt x="693" y="603"/>
                </a:lnTo>
                <a:lnTo>
                  <a:pt x="699" y="590"/>
                </a:lnTo>
                <a:lnTo>
                  <a:pt x="715" y="559"/>
                </a:lnTo>
                <a:lnTo>
                  <a:pt x="720" y="546"/>
                </a:lnTo>
                <a:lnTo>
                  <a:pt x="723" y="533"/>
                </a:lnTo>
                <a:lnTo>
                  <a:pt x="726" y="524"/>
                </a:lnTo>
                <a:close/>
                <a:moveTo>
                  <a:pt x="531" y="424"/>
                </a:moveTo>
                <a:lnTo>
                  <a:pt x="528" y="476"/>
                </a:lnTo>
                <a:lnTo>
                  <a:pt x="518" y="526"/>
                </a:lnTo>
                <a:lnTo>
                  <a:pt x="599" y="526"/>
                </a:lnTo>
                <a:lnTo>
                  <a:pt x="612" y="492"/>
                </a:lnTo>
                <a:lnTo>
                  <a:pt x="621" y="459"/>
                </a:lnTo>
                <a:lnTo>
                  <a:pt x="626" y="424"/>
                </a:lnTo>
                <a:lnTo>
                  <a:pt x="531" y="424"/>
                </a:lnTo>
                <a:close/>
                <a:moveTo>
                  <a:pt x="356" y="424"/>
                </a:moveTo>
                <a:lnTo>
                  <a:pt x="356" y="526"/>
                </a:lnTo>
                <a:lnTo>
                  <a:pt x="472" y="526"/>
                </a:lnTo>
                <a:lnTo>
                  <a:pt x="482" y="476"/>
                </a:lnTo>
                <a:lnTo>
                  <a:pt x="485" y="424"/>
                </a:lnTo>
                <a:lnTo>
                  <a:pt x="356" y="424"/>
                </a:lnTo>
                <a:close/>
                <a:moveTo>
                  <a:pt x="185" y="424"/>
                </a:moveTo>
                <a:lnTo>
                  <a:pt x="190" y="476"/>
                </a:lnTo>
                <a:lnTo>
                  <a:pt x="199" y="526"/>
                </a:lnTo>
                <a:lnTo>
                  <a:pt x="314" y="526"/>
                </a:lnTo>
                <a:lnTo>
                  <a:pt x="314" y="424"/>
                </a:lnTo>
                <a:lnTo>
                  <a:pt x="185" y="424"/>
                </a:lnTo>
                <a:close/>
                <a:moveTo>
                  <a:pt x="46" y="424"/>
                </a:moveTo>
                <a:lnTo>
                  <a:pt x="54" y="476"/>
                </a:lnTo>
                <a:lnTo>
                  <a:pt x="71" y="526"/>
                </a:lnTo>
                <a:lnTo>
                  <a:pt x="152" y="526"/>
                </a:lnTo>
                <a:lnTo>
                  <a:pt x="144" y="476"/>
                </a:lnTo>
                <a:lnTo>
                  <a:pt x="139" y="424"/>
                </a:lnTo>
                <a:lnTo>
                  <a:pt x="46" y="424"/>
                </a:lnTo>
                <a:close/>
                <a:moveTo>
                  <a:pt x="518" y="280"/>
                </a:moveTo>
                <a:lnTo>
                  <a:pt x="528" y="329"/>
                </a:lnTo>
                <a:lnTo>
                  <a:pt x="531" y="381"/>
                </a:lnTo>
                <a:lnTo>
                  <a:pt x="626" y="381"/>
                </a:lnTo>
                <a:lnTo>
                  <a:pt x="621" y="347"/>
                </a:lnTo>
                <a:lnTo>
                  <a:pt x="612" y="313"/>
                </a:lnTo>
                <a:lnTo>
                  <a:pt x="599" y="280"/>
                </a:lnTo>
                <a:lnTo>
                  <a:pt x="518" y="280"/>
                </a:lnTo>
                <a:close/>
                <a:moveTo>
                  <a:pt x="356" y="280"/>
                </a:moveTo>
                <a:lnTo>
                  <a:pt x="356" y="381"/>
                </a:lnTo>
                <a:lnTo>
                  <a:pt x="485" y="381"/>
                </a:lnTo>
                <a:lnTo>
                  <a:pt x="482" y="329"/>
                </a:lnTo>
                <a:lnTo>
                  <a:pt x="472" y="280"/>
                </a:lnTo>
                <a:lnTo>
                  <a:pt x="356" y="280"/>
                </a:lnTo>
                <a:close/>
                <a:moveTo>
                  <a:pt x="199" y="280"/>
                </a:moveTo>
                <a:lnTo>
                  <a:pt x="190" y="329"/>
                </a:lnTo>
                <a:lnTo>
                  <a:pt x="185" y="381"/>
                </a:lnTo>
                <a:lnTo>
                  <a:pt x="314" y="381"/>
                </a:lnTo>
                <a:lnTo>
                  <a:pt x="314" y="280"/>
                </a:lnTo>
                <a:lnTo>
                  <a:pt x="199" y="280"/>
                </a:lnTo>
                <a:close/>
                <a:moveTo>
                  <a:pt x="71" y="280"/>
                </a:moveTo>
                <a:lnTo>
                  <a:pt x="58" y="313"/>
                </a:lnTo>
                <a:lnTo>
                  <a:pt x="50" y="347"/>
                </a:lnTo>
                <a:lnTo>
                  <a:pt x="46" y="381"/>
                </a:lnTo>
                <a:lnTo>
                  <a:pt x="139" y="381"/>
                </a:lnTo>
                <a:lnTo>
                  <a:pt x="144" y="329"/>
                </a:lnTo>
                <a:lnTo>
                  <a:pt x="152" y="280"/>
                </a:lnTo>
                <a:lnTo>
                  <a:pt x="71" y="280"/>
                </a:lnTo>
                <a:close/>
                <a:moveTo>
                  <a:pt x="780" y="241"/>
                </a:moveTo>
                <a:lnTo>
                  <a:pt x="967" y="241"/>
                </a:lnTo>
                <a:lnTo>
                  <a:pt x="967" y="944"/>
                </a:lnTo>
                <a:lnTo>
                  <a:pt x="780" y="944"/>
                </a:lnTo>
                <a:lnTo>
                  <a:pt x="780" y="241"/>
                </a:lnTo>
                <a:close/>
                <a:moveTo>
                  <a:pt x="460" y="141"/>
                </a:moveTo>
                <a:lnTo>
                  <a:pt x="477" y="169"/>
                </a:lnTo>
                <a:lnTo>
                  <a:pt x="493" y="201"/>
                </a:lnTo>
                <a:lnTo>
                  <a:pt x="506" y="237"/>
                </a:lnTo>
                <a:lnTo>
                  <a:pt x="572" y="237"/>
                </a:lnTo>
                <a:lnTo>
                  <a:pt x="548" y="207"/>
                </a:lnTo>
                <a:lnTo>
                  <a:pt x="521" y="182"/>
                </a:lnTo>
                <a:lnTo>
                  <a:pt x="491" y="160"/>
                </a:lnTo>
                <a:lnTo>
                  <a:pt x="460" y="141"/>
                </a:lnTo>
                <a:close/>
                <a:moveTo>
                  <a:pt x="212" y="141"/>
                </a:moveTo>
                <a:lnTo>
                  <a:pt x="179" y="160"/>
                </a:lnTo>
                <a:lnTo>
                  <a:pt x="149" y="182"/>
                </a:lnTo>
                <a:lnTo>
                  <a:pt x="122" y="207"/>
                </a:lnTo>
                <a:lnTo>
                  <a:pt x="98" y="237"/>
                </a:lnTo>
                <a:lnTo>
                  <a:pt x="165" y="237"/>
                </a:lnTo>
                <a:lnTo>
                  <a:pt x="179" y="201"/>
                </a:lnTo>
                <a:lnTo>
                  <a:pt x="195" y="169"/>
                </a:lnTo>
                <a:lnTo>
                  <a:pt x="212" y="141"/>
                </a:lnTo>
                <a:close/>
                <a:moveTo>
                  <a:pt x="356" y="117"/>
                </a:moveTo>
                <a:lnTo>
                  <a:pt x="356" y="237"/>
                </a:lnTo>
                <a:lnTo>
                  <a:pt x="460" y="237"/>
                </a:lnTo>
                <a:lnTo>
                  <a:pt x="444" y="201"/>
                </a:lnTo>
                <a:lnTo>
                  <a:pt x="425" y="169"/>
                </a:lnTo>
                <a:lnTo>
                  <a:pt x="404" y="146"/>
                </a:lnTo>
                <a:lnTo>
                  <a:pt x="380" y="128"/>
                </a:lnTo>
                <a:lnTo>
                  <a:pt x="356" y="117"/>
                </a:lnTo>
                <a:close/>
                <a:moveTo>
                  <a:pt x="314" y="117"/>
                </a:moveTo>
                <a:lnTo>
                  <a:pt x="290" y="128"/>
                </a:lnTo>
                <a:lnTo>
                  <a:pt x="268" y="146"/>
                </a:lnTo>
                <a:lnTo>
                  <a:pt x="247" y="169"/>
                </a:lnTo>
                <a:lnTo>
                  <a:pt x="228" y="201"/>
                </a:lnTo>
                <a:lnTo>
                  <a:pt x="212" y="237"/>
                </a:lnTo>
                <a:lnTo>
                  <a:pt x="314" y="237"/>
                </a:lnTo>
                <a:lnTo>
                  <a:pt x="314" y="117"/>
                </a:lnTo>
                <a:close/>
                <a:moveTo>
                  <a:pt x="314" y="68"/>
                </a:moveTo>
                <a:lnTo>
                  <a:pt x="356" y="68"/>
                </a:lnTo>
                <a:lnTo>
                  <a:pt x="356" y="70"/>
                </a:lnTo>
                <a:lnTo>
                  <a:pt x="404" y="76"/>
                </a:lnTo>
                <a:lnTo>
                  <a:pt x="450" y="89"/>
                </a:lnTo>
                <a:lnTo>
                  <a:pt x="493" y="108"/>
                </a:lnTo>
                <a:lnTo>
                  <a:pt x="533" y="131"/>
                </a:lnTo>
                <a:lnTo>
                  <a:pt x="569" y="161"/>
                </a:lnTo>
                <a:lnTo>
                  <a:pt x="599" y="198"/>
                </a:lnTo>
                <a:lnTo>
                  <a:pt x="626" y="237"/>
                </a:lnTo>
                <a:lnTo>
                  <a:pt x="628" y="237"/>
                </a:lnTo>
                <a:lnTo>
                  <a:pt x="634" y="248"/>
                </a:lnTo>
                <a:lnTo>
                  <a:pt x="650" y="280"/>
                </a:lnTo>
                <a:lnTo>
                  <a:pt x="648" y="280"/>
                </a:lnTo>
                <a:lnTo>
                  <a:pt x="663" y="329"/>
                </a:lnTo>
                <a:lnTo>
                  <a:pt x="671" y="381"/>
                </a:lnTo>
                <a:lnTo>
                  <a:pt x="672" y="381"/>
                </a:lnTo>
                <a:lnTo>
                  <a:pt x="672" y="424"/>
                </a:lnTo>
                <a:lnTo>
                  <a:pt x="671" y="424"/>
                </a:lnTo>
                <a:lnTo>
                  <a:pt x="663" y="476"/>
                </a:lnTo>
                <a:lnTo>
                  <a:pt x="648" y="526"/>
                </a:lnTo>
                <a:lnTo>
                  <a:pt x="650" y="526"/>
                </a:lnTo>
                <a:lnTo>
                  <a:pt x="634" y="557"/>
                </a:lnTo>
                <a:lnTo>
                  <a:pt x="628" y="568"/>
                </a:lnTo>
                <a:lnTo>
                  <a:pt x="626" y="568"/>
                </a:lnTo>
                <a:lnTo>
                  <a:pt x="599" y="609"/>
                </a:lnTo>
                <a:lnTo>
                  <a:pt x="569" y="644"/>
                </a:lnTo>
                <a:lnTo>
                  <a:pt x="533" y="674"/>
                </a:lnTo>
                <a:lnTo>
                  <a:pt x="493" y="698"/>
                </a:lnTo>
                <a:lnTo>
                  <a:pt x="450" y="717"/>
                </a:lnTo>
                <a:lnTo>
                  <a:pt x="404" y="730"/>
                </a:lnTo>
                <a:lnTo>
                  <a:pt x="356" y="736"/>
                </a:lnTo>
                <a:lnTo>
                  <a:pt x="356" y="738"/>
                </a:lnTo>
                <a:lnTo>
                  <a:pt x="314" y="738"/>
                </a:lnTo>
                <a:lnTo>
                  <a:pt x="314" y="736"/>
                </a:lnTo>
                <a:lnTo>
                  <a:pt x="266" y="730"/>
                </a:lnTo>
                <a:lnTo>
                  <a:pt x="222" y="717"/>
                </a:lnTo>
                <a:lnTo>
                  <a:pt x="179" y="698"/>
                </a:lnTo>
                <a:lnTo>
                  <a:pt x="139" y="674"/>
                </a:lnTo>
                <a:lnTo>
                  <a:pt x="103" y="644"/>
                </a:lnTo>
                <a:lnTo>
                  <a:pt x="71" y="609"/>
                </a:lnTo>
                <a:lnTo>
                  <a:pt x="44" y="568"/>
                </a:lnTo>
                <a:lnTo>
                  <a:pt x="38" y="557"/>
                </a:lnTo>
                <a:lnTo>
                  <a:pt x="20" y="526"/>
                </a:lnTo>
                <a:lnTo>
                  <a:pt x="23" y="526"/>
                </a:lnTo>
                <a:lnTo>
                  <a:pt x="8" y="476"/>
                </a:lnTo>
                <a:lnTo>
                  <a:pt x="1" y="424"/>
                </a:lnTo>
                <a:lnTo>
                  <a:pt x="0" y="424"/>
                </a:lnTo>
                <a:lnTo>
                  <a:pt x="0" y="381"/>
                </a:lnTo>
                <a:lnTo>
                  <a:pt x="1" y="381"/>
                </a:lnTo>
                <a:lnTo>
                  <a:pt x="8" y="329"/>
                </a:lnTo>
                <a:lnTo>
                  <a:pt x="23" y="280"/>
                </a:lnTo>
                <a:lnTo>
                  <a:pt x="20" y="280"/>
                </a:lnTo>
                <a:lnTo>
                  <a:pt x="38" y="248"/>
                </a:lnTo>
                <a:lnTo>
                  <a:pt x="44" y="237"/>
                </a:lnTo>
                <a:lnTo>
                  <a:pt x="71" y="198"/>
                </a:lnTo>
                <a:lnTo>
                  <a:pt x="103" y="161"/>
                </a:lnTo>
                <a:lnTo>
                  <a:pt x="139" y="131"/>
                </a:lnTo>
                <a:lnTo>
                  <a:pt x="179" y="108"/>
                </a:lnTo>
                <a:lnTo>
                  <a:pt x="222" y="89"/>
                </a:lnTo>
                <a:lnTo>
                  <a:pt x="266" y="76"/>
                </a:lnTo>
                <a:lnTo>
                  <a:pt x="314" y="70"/>
                </a:lnTo>
                <a:lnTo>
                  <a:pt x="314" y="68"/>
                </a:lnTo>
                <a:close/>
                <a:moveTo>
                  <a:pt x="1045" y="0"/>
                </a:moveTo>
                <a:lnTo>
                  <a:pt x="1232" y="0"/>
                </a:lnTo>
                <a:lnTo>
                  <a:pt x="1232" y="944"/>
                </a:lnTo>
                <a:lnTo>
                  <a:pt x="1045" y="944"/>
                </a:lnTo>
                <a:lnTo>
                  <a:pt x="104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37" name="Freeform 1512"/>
          <p:cNvSpPr>
            <a:spLocks noEditPoints="1"/>
          </p:cNvSpPr>
          <p:nvPr/>
        </p:nvSpPr>
        <p:spPr bwMode="auto">
          <a:xfrm>
            <a:off x="14270183" y="928254"/>
            <a:ext cx="1648688" cy="1149927"/>
          </a:xfrm>
          <a:custGeom>
            <a:avLst/>
            <a:gdLst>
              <a:gd name="T0" fmla="*/ 180 w 180"/>
              <a:gd name="T1" fmla="*/ 67 h 192"/>
              <a:gd name="T2" fmla="*/ 179 w 180"/>
              <a:gd name="T3" fmla="*/ 64 h 192"/>
              <a:gd name="T4" fmla="*/ 178 w 180"/>
              <a:gd name="T5" fmla="*/ 63 h 192"/>
              <a:gd name="T6" fmla="*/ 91 w 180"/>
              <a:gd name="T7" fmla="*/ 1 h 192"/>
              <a:gd name="T8" fmla="*/ 89 w 180"/>
              <a:gd name="T9" fmla="*/ 1 h 192"/>
              <a:gd name="T10" fmla="*/ 40 w 180"/>
              <a:gd name="T11" fmla="*/ 0 h 192"/>
              <a:gd name="T12" fmla="*/ 37 w 180"/>
              <a:gd name="T13" fmla="*/ 2 h 192"/>
              <a:gd name="T14" fmla="*/ 38 w 180"/>
              <a:gd name="T15" fmla="*/ 6 h 192"/>
              <a:gd name="T16" fmla="*/ 60 w 180"/>
              <a:gd name="T17" fmla="*/ 22 h 192"/>
              <a:gd name="T18" fmla="*/ 50 w 180"/>
              <a:gd name="T19" fmla="*/ 30 h 192"/>
              <a:gd name="T20" fmla="*/ 49 w 180"/>
              <a:gd name="T21" fmla="*/ 30 h 192"/>
              <a:gd name="T22" fmla="*/ 1 w 180"/>
              <a:gd name="T23" fmla="*/ 64 h 192"/>
              <a:gd name="T24" fmla="*/ 0 w 180"/>
              <a:gd name="T25" fmla="*/ 67 h 192"/>
              <a:gd name="T26" fmla="*/ 0 w 180"/>
              <a:gd name="T27" fmla="*/ 67 h 192"/>
              <a:gd name="T28" fmla="*/ 0 w 180"/>
              <a:gd name="T29" fmla="*/ 67 h 192"/>
              <a:gd name="T30" fmla="*/ 0 w 180"/>
              <a:gd name="T31" fmla="*/ 127 h 192"/>
              <a:gd name="T32" fmla="*/ 1 w 180"/>
              <a:gd name="T33" fmla="*/ 130 h 192"/>
              <a:gd name="T34" fmla="*/ 88 w 180"/>
              <a:gd name="T35" fmla="*/ 192 h 192"/>
              <a:gd name="T36" fmla="*/ 88 w 180"/>
              <a:gd name="T37" fmla="*/ 192 h 192"/>
              <a:gd name="T38" fmla="*/ 88 w 180"/>
              <a:gd name="T39" fmla="*/ 192 h 192"/>
              <a:gd name="T40" fmla="*/ 90 w 180"/>
              <a:gd name="T41" fmla="*/ 192 h 192"/>
              <a:gd name="T42" fmla="*/ 92 w 180"/>
              <a:gd name="T43" fmla="*/ 192 h 192"/>
              <a:gd name="T44" fmla="*/ 179 w 180"/>
              <a:gd name="T45" fmla="*/ 130 h 192"/>
              <a:gd name="T46" fmla="*/ 180 w 180"/>
              <a:gd name="T47" fmla="*/ 127 h 192"/>
              <a:gd name="T48" fmla="*/ 180 w 180"/>
              <a:gd name="T49" fmla="*/ 67 h 192"/>
              <a:gd name="T50" fmla="*/ 180 w 180"/>
              <a:gd name="T51" fmla="*/ 67 h 192"/>
              <a:gd name="T52" fmla="*/ 51 w 180"/>
              <a:gd name="T53" fmla="*/ 7 h 192"/>
              <a:gd name="T54" fmla="*/ 88 w 180"/>
              <a:gd name="T55" fmla="*/ 8 h 192"/>
              <a:gd name="T56" fmla="*/ 165 w 180"/>
              <a:gd name="T57" fmla="*/ 62 h 192"/>
              <a:gd name="T58" fmla="*/ 128 w 180"/>
              <a:gd name="T59" fmla="*/ 61 h 192"/>
              <a:gd name="T60" fmla="*/ 51 w 180"/>
              <a:gd name="T61" fmla="*/ 7 h 192"/>
              <a:gd name="T62" fmla="*/ 86 w 180"/>
              <a:gd name="T63" fmla="*/ 182 h 192"/>
              <a:gd name="T64" fmla="*/ 7 w 180"/>
              <a:gd name="T65" fmla="*/ 126 h 192"/>
              <a:gd name="T66" fmla="*/ 7 w 180"/>
              <a:gd name="T67" fmla="*/ 74 h 192"/>
              <a:gd name="T68" fmla="*/ 86 w 180"/>
              <a:gd name="T69" fmla="*/ 131 h 192"/>
              <a:gd name="T70" fmla="*/ 86 w 180"/>
              <a:gd name="T71" fmla="*/ 182 h 192"/>
              <a:gd name="T72" fmla="*/ 90 w 180"/>
              <a:gd name="T73" fmla="*/ 124 h 192"/>
              <a:gd name="T74" fmla="*/ 9 w 180"/>
              <a:gd name="T75" fmla="*/ 67 h 192"/>
              <a:gd name="T76" fmla="*/ 48 w 180"/>
              <a:gd name="T77" fmla="*/ 39 h 192"/>
              <a:gd name="T78" fmla="*/ 129 w 180"/>
              <a:gd name="T79" fmla="*/ 96 h 192"/>
              <a:gd name="T80" fmla="*/ 90 w 180"/>
              <a:gd name="T81" fmla="*/ 124 h 192"/>
              <a:gd name="T82" fmla="*/ 173 w 180"/>
              <a:gd name="T83" fmla="*/ 126 h 192"/>
              <a:gd name="T84" fmla="*/ 94 w 180"/>
              <a:gd name="T85" fmla="*/ 182 h 192"/>
              <a:gd name="T86" fmla="*/ 94 w 180"/>
              <a:gd name="T87" fmla="*/ 131 h 192"/>
              <a:gd name="T88" fmla="*/ 173 w 180"/>
              <a:gd name="T89" fmla="*/ 74 h 192"/>
              <a:gd name="T90" fmla="*/ 173 w 180"/>
              <a:gd name="T91" fmla="*/ 126 h 192"/>
              <a:gd name="T92" fmla="*/ 75 w 180"/>
              <a:gd name="T93" fmla="*/ 135 h 192"/>
              <a:gd name="T94" fmla="*/ 14 w 180"/>
              <a:gd name="T95" fmla="*/ 92 h 192"/>
              <a:gd name="T96" fmla="*/ 14 w 180"/>
              <a:gd name="T97" fmla="*/ 119 h 192"/>
              <a:gd name="T98" fmla="*/ 75 w 180"/>
              <a:gd name="T99" fmla="*/ 162 h 192"/>
              <a:gd name="T100" fmla="*/ 75 w 180"/>
              <a:gd name="T101" fmla="*/ 135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0" h="192">
                <a:moveTo>
                  <a:pt x="180" y="67"/>
                </a:moveTo>
                <a:cubicBezTo>
                  <a:pt x="180" y="66"/>
                  <a:pt x="180" y="65"/>
                  <a:pt x="179" y="64"/>
                </a:cubicBezTo>
                <a:cubicBezTo>
                  <a:pt x="179" y="64"/>
                  <a:pt x="179" y="63"/>
                  <a:pt x="178" y="63"/>
                </a:cubicBezTo>
                <a:cubicBezTo>
                  <a:pt x="91" y="1"/>
                  <a:pt x="91" y="1"/>
                  <a:pt x="91" y="1"/>
                </a:cubicBezTo>
                <a:cubicBezTo>
                  <a:pt x="91" y="1"/>
                  <a:pt x="90" y="1"/>
                  <a:pt x="89" y="1"/>
                </a:cubicBezTo>
                <a:cubicBezTo>
                  <a:pt x="40" y="0"/>
                  <a:pt x="40" y="0"/>
                  <a:pt x="40" y="0"/>
                </a:cubicBezTo>
                <a:cubicBezTo>
                  <a:pt x="39" y="0"/>
                  <a:pt x="37" y="1"/>
                  <a:pt x="37" y="2"/>
                </a:cubicBezTo>
                <a:cubicBezTo>
                  <a:pt x="36" y="3"/>
                  <a:pt x="37" y="5"/>
                  <a:pt x="38" y="6"/>
                </a:cubicBezTo>
                <a:cubicBezTo>
                  <a:pt x="60" y="22"/>
                  <a:pt x="60" y="22"/>
                  <a:pt x="60" y="22"/>
                </a:cubicBezTo>
                <a:cubicBezTo>
                  <a:pt x="50" y="30"/>
                  <a:pt x="50" y="30"/>
                  <a:pt x="50" y="30"/>
                </a:cubicBezTo>
                <a:cubicBezTo>
                  <a:pt x="49" y="30"/>
                  <a:pt x="49" y="30"/>
                  <a:pt x="49" y="30"/>
                </a:cubicBezTo>
                <a:cubicBezTo>
                  <a:pt x="1" y="64"/>
                  <a:pt x="1" y="64"/>
                  <a:pt x="1" y="64"/>
                </a:cubicBezTo>
                <a:cubicBezTo>
                  <a:pt x="0" y="65"/>
                  <a:pt x="0" y="66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67"/>
                  <a:pt x="0" y="67"/>
                  <a:pt x="0" y="67"/>
                </a:cubicBezTo>
                <a:cubicBezTo>
                  <a:pt x="0" y="127"/>
                  <a:pt x="0" y="127"/>
                  <a:pt x="0" y="127"/>
                </a:cubicBezTo>
                <a:cubicBezTo>
                  <a:pt x="1" y="130"/>
                  <a:pt x="1" y="130"/>
                  <a:pt x="1" y="130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88" y="192"/>
                  <a:pt x="88" y="192"/>
                  <a:pt x="88" y="192"/>
                </a:cubicBezTo>
                <a:cubicBezTo>
                  <a:pt x="89" y="192"/>
                  <a:pt x="90" y="192"/>
                  <a:pt x="90" y="192"/>
                </a:cubicBezTo>
                <a:cubicBezTo>
                  <a:pt x="91" y="192"/>
                  <a:pt x="92" y="192"/>
                  <a:pt x="92" y="192"/>
                </a:cubicBezTo>
                <a:cubicBezTo>
                  <a:pt x="179" y="130"/>
                  <a:pt x="179" y="130"/>
                  <a:pt x="179" y="130"/>
                </a:cubicBezTo>
                <a:cubicBezTo>
                  <a:pt x="180" y="130"/>
                  <a:pt x="180" y="129"/>
                  <a:pt x="180" y="127"/>
                </a:cubicBezTo>
                <a:cubicBezTo>
                  <a:pt x="180" y="67"/>
                  <a:pt x="180" y="67"/>
                  <a:pt x="180" y="67"/>
                </a:cubicBezTo>
                <a:cubicBezTo>
                  <a:pt x="180" y="67"/>
                  <a:pt x="180" y="67"/>
                  <a:pt x="180" y="67"/>
                </a:cubicBezTo>
                <a:close/>
                <a:moveTo>
                  <a:pt x="51" y="7"/>
                </a:moveTo>
                <a:cubicBezTo>
                  <a:pt x="88" y="8"/>
                  <a:pt x="88" y="8"/>
                  <a:pt x="88" y="8"/>
                </a:cubicBezTo>
                <a:cubicBezTo>
                  <a:pt x="165" y="62"/>
                  <a:pt x="165" y="62"/>
                  <a:pt x="165" y="62"/>
                </a:cubicBezTo>
                <a:cubicBezTo>
                  <a:pt x="128" y="61"/>
                  <a:pt x="128" y="61"/>
                  <a:pt x="128" y="61"/>
                </a:cubicBezTo>
                <a:lnTo>
                  <a:pt x="51" y="7"/>
                </a:lnTo>
                <a:close/>
                <a:moveTo>
                  <a:pt x="86" y="182"/>
                </a:moveTo>
                <a:cubicBezTo>
                  <a:pt x="7" y="126"/>
                  <a:pt x="7" y="126"/>
                  <a:pt x="7" y="126"/>
                </a:cubicBezTo>
                <a:cubicBezTo>
                  <a:pt x="7" y="74"/>
                  <a:pt x="7" y="74"/>
                  <a:pt x="7" y="74"/>
                </a:cubicBezTo>
                <a:cubicBezTo>
                  <a:pt x="86" y="131"/>
                  <a:pt x="86" y="131"/>
                  <a:pt x="86" y="131"/>
                </a:cubicBezTo>
                <a:lnTo>
                  <a:pt x="86" y="182"/>
                </a:lnTo>
                <a:close/>
                <a:moveTo>
                  <a:pt x="90" y="124"/>
                </a:moveTo>
                <a:cubicBezTo>
                  <a:pt x="9" y="67"/>
                  <a:pt x="9" y="67"/>
                  <a:pt x="9" y="67"/>
                </a:cubicBezTo>
                <a:cubicBezTo>
                  <a:pt x="48" y="39"/>
                  <a:pt x="48" y="39"/>
                  <a:pt x="48" y="39"/>
                </a:cubicBezTo>
                <a:cubicBezTo>
                  <a:pt x="129" y="96"/>
                  <a:pt x="129" y="96"/>
                  <a:pt x="129" y="96"/>
                </a:cubicBezTo>
                <a:lnTo>
                  <a:pt x="90" y="124"/>
                </a:lnTo>
                <a:close/>
                <a:moveTo>
                  <a:pt x="173" y="126"/>
                </a:moveTo>
                <a:cubicBezTo>
                  <a:pt x="94" y="182"/>
                  <a:pt x="94" y="182"/>
                  <a:pt x="94" y="182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73" y="74"/>
                  <a:pt x="173" y="74"/>
                  <a:pt x="173" y="74"/>
                </a:cubicBezTo>
                <a:lnTo>
                  <a:pt x="173" y="126"/>
                </a:lnTo>
                <a:close/>
                <a:moveTo>
                  <a:pt x="75" y="135"/>
                </a:moveTo>
                <a:cubicBezTo>
                  <a:pt x="14" y="92"/>
                  <a:pt x="14" y="92"/>
                  <a:pt x="14" y="92"/>
                </a:cubicBezTo>
                <a:cubicBezTo>
                  <a:pt x="14" y="119"/>
                  <a:pt x="14" y="119"/>
                  <a:pt x="14" y="119"/>
                </a:cubicBezTo>
                <a:cubicBezTo>
                  <a:pt x="75" y="162"/>
                  <a:pt x="75" y="162"/>
                  <a:pt x="75" y="162"/>
                </a:cubicBezTo>
                <a:lnTo>
                  <a:pt x="75" y="1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8" name="PA_任意多边形 9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3134110" y="4239492"/>
            <a:ext cx="1690254" cy="1163780"/>
          </a:xfrm>
          <a:custGeom>
            <a:avLst/>
            <a:gdLst>
              <a:gd name="T0" fmla="*/ 1044 w 1103"/>
              <a:gd name="T1" fmla="*/ 205 h 643"/>
              <a:gd name="T2" fmla="*/ 1101 w 1103"/>
              <a:gd name="T3" fmla="*/ 347 h 643"/>
              <a:gd name="T4" fmla="*/ 1087 w 1103"/>
              <a:gd name="T5" fmla="*/ 493 h 643"/>
              <a:gd name="T6" fmla="*/ 865 w 1103"/>
              <a:gd name="T7" fmla="*/ 446 h 643"/>
              <a:gd name="T8" fmla="*/ 894 w 1103"/>
              <a:gd name="T9" fmla="*/ 436 h 643"/>
              <a:gd name="T10" fmla="*/ 950 w 1103"/>
              <a:gd name="T11" fmla="*/ 402 h 643"/>
              <a:gd name="T12" fmla="*/ 959 w 1103"/>
              <a:gd name="T13" fmla="*/ 337 h 643"/>
              <a:gd name="T14" fmla="*/ 898 w 1103"/>
              <a:gd name="T15" fmla="*/ 286 h 643"/>
              <a:gd name="T16" fmla="*/ 902 w 1103"/>
              <a:gd name="T17" fmla="*/ 258 h 643"/>
              <a:gd name="T18" fmla="*/ 957 w 1103"/>
              <a:gd name="T19" fmla="*/ 286 h 643"/>
              <a:gd name="T20" fmla="*/ 946 w 1103"/>
              <a:gd name="T21" fmla="*/ 243 h 643"/>
              <a:gd name="T22" fmla="*/ 894 w 1103"/>
              <a:gd name="T23" fmla="*/ 229 h 643"/>
              <a:gd name="T24" fmla="*/ 847 w 1103"/>
              <a:gd name="T25" fmla="*/ 268 h 643"/>
              <a:gd name="T26" fmla="*/ 865 w 1103"/>
              <a:gd name="T27" fmla="*/ 321 h 643"/>
              <a:gd name="T28" fmla="*/ 910 w 1103"/>
              <a:gd name="T29" fmla="*/ 377 h 643"/>
              <a:gd name="T30" fmla="*/ 894 w 1103"/>
              <a:gd name="T31" fmla="*/ 386 h 643"/>
              <a:gd name="T32" fmla="*/ 792 w 1103"/>
              <a:gd name="T33" fmla="*/ 235 h 643"/>
              <a:gd name="T34" fmla="*/ 833 w 1103"/>
              <a:gd name="T35" fmla="*/ 112 h 643"/>
              <a:gd name="T36" fmla="*/ 953 w 1103"/>
              <a:gd name="T37" fmla="*/ 6 h 643"/>
              <a:gd name="T38" fmla="*/ 285 w 1103"/>
              <a:gd name="T39" fmla="*/ 154 h 643"/>
              <a:gd name="T40" fmla="*/ 272 w 1103"/>
              <a:gd name="T41" fmla="*/ 339 h 643"/>
              <a:gd name="T42" fmla="*/ 191 w 1103"/>
              <a:gd name="T43" fmla="*/ 511 h 643"/>
              <a:gd name="T44" fmla="*/ 0 w 1103"/>
              <a:gd name="T45" fmla="*/ 390 h 643"/>
              <a:gd name="T46" fmla="*/ 65 w 1103"/>
              <a:gd name="T47" fmla="*/ 199 h 643"/>
              <a:gd name="T48" fmla="*/ 100 w 1103"/>
              <a:gd name="T49" fmla="*/ 26 h 643"/>
              <a:gd name="T50" fmla="*/ 254 w 1103"/>
              <a:gd name="T51" fmla="*/ 112 h 643"/>
              <a:gd name="T52" fmla="*/ 254 w 1103"/>
              <a:gd name="T53" fmla="*/ 268 h 643"/>
              <a:gd name="T54" fmla="*/ 212 w 1103"/>
              <a:gd name="T55" fmla="*/ 229 h 643"/>
              <a:gd name="T56" fmla="*/ 153 w 1103"/>
              <a:gd name="T57" fmla="*/ 243 h 643"/>
              <a:gd name="T58" fmla="*/ 147 w 1103"/>
              <a:gd name="T59" fmla="*/ 302 h 643"/>
              <a:gd name="T60" fmla="*/ 205 w 1103"/>
              <a:gd name="T61" fmla="*/ 355 h 643"/>
              <a:gd name="T62" fmla="*/ 201 w 1103"/>
              <a:gd name="T63" fmla="*/ 390 h 643"/>
              <a:gd name="T64" fmla="*/ 143 w 1103"/>
              <a:gd name="T65" fmla="*/ 351 h 643"/>
              <a:gd name="T66" fmla="*/ 163 w 1103"/>
              <a:gd name="T67" fmla="*/ 410 h 643"/>
              <a:gd name="T68" fmla="*/ 222 w 1103"/>
              <a:gd name="T69" fmla="*/ 418 h 643"/>
              <a:gd name="T70" fmla="*/ 258 w 1103"/>
              <a:gd name="T71" fmla="*/ 363 h 643"/>
              <a:gd name="T72" fmla="*/ 220 w 1103"/>
              <a:gd name="T73" fmla="*/ 304 h 643"/>
              <a:gd name="T74" fmla="*/ 189 w 1103"/>
              <a:gd name="T75" fmla="*/ 266 h 643"/>
              <a:gd name="T76" fmla="*/ 205 w 1103"/>
              <a:gd name="T77" fmla="*/ 262 h 643"/>
              <a:gd name="T78" fmla="*/ 628 w 1103"/>
              <a:gd name="T79" fmla="*/ 134 h 643"/>
              <a:gd name="T80" fmla="*/ 429 w 1103"/>
              <a:gd name="T81" fmla="*/ 26 h 643"/>
              <a:gd name="T82" fmla="*/ 400 w 1103"/>
              <a:gd name="T83" fmla="*/ 227 h 643"/>
              <a:gd name="T84" fmla="*/ 315 w 1103"/>
              <a:gd name="T85" fmla="*/ 386 h 643"/>
              <a:gd name="T86" fmla="*/ 315 w 1103"/>
              <a:gd name="T87" fmla="*/ 589 h 643"/>
              <a:gd name="T88" fmla="*/ 674 w 1103"/>
              <a:gd name="T89" fmla="*/ 637 h 643"/>
              <a:gd name="T90" fmla="*/ 812 w 1103"/>
              <a:gd name="T91" fmla="*/ 487 h 643"/>
              <a:gd name="T92" fmla="*/ 762 w 1103"/>
              <a:gd name="T93" fmla="*/ 290 h 643"/>
              <a:gd name="T94" fmla="*/ 636 w 1103"/>
              <a:gd name="T95" fmla="*/ 174 h 643"/>
              <a:gd name="T96" fmla="*/ 565 w 1103"/>
              <a:gd name="T97" fmla="*/ 325 h 643"/>
              <a:gd name="T98" fmla="*/ 544 w 1103"/>
              <a:gd name="T99" fmla="*/ 337 h 643"/>
              <a:gd name="T100" fmla="*/ 601 w 1103"/>
              <a:gd name="T101" fmla="*/ 390 h 643"/>
              <a:gd name="T102" fmla="*/ 634 w 1103"/>
              <a:gd name="T103" fmla="*/ 453 h 643"/>
              <a:gd name="T104" fmla="*/ 585 w 1103"/>
              <a:gd name="T105" fmla="*/ 524 h 643"/>
              <a:gd name="T106" fmla="*/ 512 w 1103"/>
              <a:gd name="T107" fmla="*/ 513 h 643"/>
              <a:gd name="T108" fmla="*/ 544 w 1103"/>
              <a:gd name="T109" fmla="*/ 438 h 643"/>
              <a:gd name="T110" fmla="*/ 555 w 1103"/>
              <a:gd name="T111" fmla="*/ 489 h 643"/>
              <a:gd name="T112" fmla="*/ 563 w 1103"/>
              <a:gd name="T113" fmla="*/ 444 h 643"/>
              <a:gd name="T114" fmla="*/ 498 w 1103"/>
              <a:gd name="T115" fmla="*/ 390 h 643"/>
              <a:gd name="T116" fmla="*/ 492 w 1103"/>
              <a:gd name="T117" fmla="*/ 310 h 643"/>
              <a:gd name="T118" fmla="*/ 571 w 1103"/>
              <a:gd name="T119" fmla="*/ 264 h 643"/>
              <a:gd name="T120" fmla="*/ 620 w 1103"/>
              <a:gd name="T121" fmla="*/ 310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103" h="643">
                <a:moveTo>
                  <a:pt x="965" y="144"/>
                </a:moveTo>
                <a:lnTo>
                  <a:pt x="965" y="144"/>
                </a:lnTo>
                <a:lnTo>
                  <a:pt x="979" y="150"/>
                </a:lnTo>
                <a:lnTo>
                  <a:pt x="993" y="158"/>
                </a:lnTo>
                <a:lnTo>
                  <a:pt x="1007" y="168"/>
                </a:lnTo>
                <a:lnTo>
                  <a:pt x="1020" y="179"/>
                </a:lnTo>
                <a:lnTo>
                  <a:pt x="1032" y="191"/>
                </a:lnTo>
                <a:lnTo>
                  <a:pt x="1044" y="205"/>
                </a:lnTo>
                <a:lnTo>
                  <a:pt x="1054" y="219"/>
                </a:lnTo>
                <a:lnTo>
                  <a:pt x="1064" y="235"/>
                </a:lnTo>
                <a:lnTo>
                  <a:pt x="1072" y="252"/>
                </a:lnTo>
                <a:lnTo>
                  <a:pt x="1080" y="270"/>
                </a:lnTo>
                <a:lnTo>
                  <a:pt x="1089" y="288"/>
                </a:lnTo>
                <a:lnTo>
                  <a:pt x="1093" y="306"/>
                </a:lnTo>
                <a:lnTo>
                  <a:pt x="1099" y="327"/>
                </a:lnTo>
                <a:lnTo>
                  <a:pt x="1101" y="347"/>
                </a:lnTo>
                <a:lnTo>
                  <a:pt x="1103" y="367"/>
                </a:lnTo>
                <a:lnTo>
                  <a:pt x="1103" y="390"/>
                </a:lnTo>
                <a:lnTo>
                  <a:pt x="1103" y="390"/>
                </a:lnTo>
                <a:lnTo>
                  <a:pt x="1103" y="416"/>
                </a:lnTo>
                <a:lnTo>
                  <a:pt x="1099" y="442"/>
                </a:lnTo>
                <a:lnTo>
                  <a:pt x="1095" y="469"/>
                </a:lnTo>
                <a:lnTo>
                  <a:pt x="1087" y="493"/>
                </a:lnTo>
                <a:lnTo>
                  <a:pt x="1087" y="493"/>
                </a:lnTo>
                <a:lnTo>
                  <a:pt x="1032" y="501"/>
                </a:lnTo>
                <a:lnTo>
                  <a:pt x="977" y="507"/>
                </a:lnTo>
                <a:lnTo>
                  <a:pt x="922" y="511"/>
                </a:lnTo>
                <a:lnTo>
                  <a:pt x="867" y="509"/>
                </a:lnTo>
                <a:lnTo>
                  <a:pt x="867" y="509"/>
                </a:lnTo>
                <a:lnTo>
                  <a:pt x="867" y="487"/>
                </a:lnTo>
                <a:lnTo>
                  <a:pt x="867" y="487"/>
                </a:lnTo>
                <a:lnTo>
                  <a:pt x="865" y="446"/>
                </a:lnTo>
                <a:lnTo>
                  <a:pt x="859" y="404"/>
                </a:lnTo>
                <a:lnTo>
                  <a:pt x="859" y="404"/>
                </a:lnTo>
                <a:lnTo>
                  <a:pt x="859" y="404"/>
                </a:lnTo>
                <a:lnTo>
                  <a:pt x="867" y="410"/>
                </a:lnTo>
                <a:lnTo>
                  <a:pt x="875" y="414"/>
                </a:lnTo>
                <a:lnTo>
                  <a:pt x="884" y="418"/>
                </a:lnTo>
                <a:lnTo>
                  <a:pt x="894" y="420"/>
                </a:lnTo>
                <a:lnTo>
                  <a:pt x="894" y="436"/>
                </a:lnTo>
                <a:lnTo>
                  <a:pt x="914" y="436"/>
                </a:lnTo>
                <a:lnTo>
                  <a:pt x="914" y="420"/>
                </a:lnTo>
                <a:lnTo>
                  <a:pt x="914" y="420"/>
                </a:lnTo>
                <a:lnTo>
                  <a:pt x="926" y="418"/>
                </a:lnTo>
                <a:lnTo>
                  <a:pt x="936" y="414"/>
                </a:lnTo>
                <a:lnTo>
                  <a:pt x="944" y="408"/>
                </a:lnTo>
                <a:lnTo>
                  <a:pt x="950" y="402"/>
                </a:lnTo>
                <a:lnTo>
                  <a:pt x="950" y="402"/>
                </a:lnTo>
                <a:lnTo>
                  <a:pt x="957" y="394"/>
                </a:lnTo>
                <a:lnTo>
                  <a:pt x="961" y="386"/>
                </a:lnTo>
                <a:lnTo>
                  <a:pt x="963" y="373"/>
                </a:lnTo>
                <a:lnTo>
                  <a:pt x="963" y="363"/>
                </a:lnTo>
                <a:lnTo>
                  <a:pt x="963" y="363"/>
                </a:lnTo>
                <a:lnTo>
                  <a:pt x="963" y="349"/>
                </a:lnTo>
                <a:lnTo>
                  <a:pt x="959" y="337"/>
                </a:lnTo>
                <a:lnTo>
                  <a:pt x="959" y="337"/>
                </a:lnTo>
                <a:lnTo>
                  <a:pt x="953" y="327"/>
                </a:lnTo>
                <a:lnTo>
                  <a:pt x="948" y="321"/>
                </a:lnTo>
                <a:lnTo>
                  <a:pt x="948" y="321"/>
                </a:lnTo>
                <a:lnTo>
                  <a:pt x="924" y="304"/>
                </a:lnTo>
                <a:lnTo>
                  <a:pt x="924" y="304"/>
                </a:lnTo>
                <a:lnTo>
                  <a:pt x="906" y="292"/>
                </a:lnTo>
                <a:lnTo>
                  <a:pt x="898" y="286"/>
                </a:lnTo>
                <a:lnTo>
                  <a:pt x="898" y="286"/>
                </a:lnTo>
                <a:lnTo>
                  <a:pt x="894" y="280"/>
                </a:lnTo>
                <a:lnTo>
                  <a:pt x="894" y="272"/>
                </a:lnTo>
                <a:lnTo>
                  <a:pt x="894" y="272"/>
                </a:lnTo>
                <a:lnTo>
                  <a:pt x="894" y="266"/>
                </a:lnTo>
                <a:lnTo>
                  <a:pt x="896" y="262"/>
                </a:lnTo>
                <a:lnTo>
                  <a:pt x="896" y="262"/>
                </a:lnTo>
                <a:lnTo>
                  <a:pt x="898" y="258"/>
                </a:lnTo>
                <a:lnTo>
                  <a:pt x="902" y="258"/>
                </a:lnTo>
                <a:lnTo>
                  <a:pt x="902" y="258"/>
                </a:lnTo>
                <a:lnTo>
                  <a:pt x="906" y="258"/>
                </a:lnTo>
                <a:lnTo>
                  <a:pt x="910" y="262"/>
                </a:lnTo>
                <a:lnTo>
                  <a:pt x="910" y="262"/>
                </a:lnTo>
                <a:lnTo>
                  <a:pt x="910" y="268"/>
                </a:lnTo>
                <a:lnTo>
                  <a:pt x="910" y="278"/>
                </a:lnTo>
                <a:lnTo>
                  <a:pt x="910" y="286"/>
                </a:lnTo>
                <a:lnTo>
                  <a:pt x="957" y="286"/>
                </a:lnTo>
                <a:lnTo>
                  <a:pt x="957" y="286"/>
                </a:lnTo>
                <a:lnTo>
                  <a:pt x="959" y="276"/>
                </a:lnTo>
                <a:lnTo>
                  <a:pt x="959" y="276"/>
                </a:lnTo>
                <a:lnTo>
                  <a:pt x="957" y="268"/>
                </a:lnTo>
                <a:lnTo>
                  <a:pt x="955" y="258"/>
                </a:lnTo>
                <a:lnTo>
                  <a:pt x="953" y="250"/>
                </a:lnTo>
                <a:lnTo>
                  <a:pt x="946" y="243"/>
                </a:lnTo>
                <a:lnTo>
                  <a:pt x="946" y="243"/>
                </a:lnTo>
                <a:lnTo>
                  <a:pt x="940" y="239"/>
                </a:lnTo>
                <a:lnTo>
                  <a:pt x="934" y="235"/>
                </a:lnTo>
                <a:lnTo>
                  <a:pt x="924" y="231"/>
                </a:lnTo>
                <a:lnTo>
                  <a:pt x="914" y="229"/>
                </a:lnTo>
                <a:lnTo>
                  <a:pt x="914" y="215"/>
                </a:lnTo>
                <a:lnTo>
                  <a:pt x="894" y="215"/>
                </a:lnTo>
                <a:lnTo>
                  <a:pt x="894" y="229"/>
                </a:lnTo>
                <a:lnTo>
                  <a:pt x="894" y="229"/>
                </a:lnTo>
                <a:lnTo>
                  <a:pt x="881" y="231"/>
                </a:lnTo>
                <a:lnTo>
                  <a:pt x="871" y="235"/>
                </a:lnTo>
                <a:lnTo>
                  <a:pt x="863" y="239"/>
                </a:lnTo>
                <a:lnTo>
                  <a:pt x="857" y="243"/>
                </a:lnTo>
                <a:lnTo>
                  <a:pt x="857" y="243"/>
                </a:lnTo>
                <a:lnTo>
                  <a:pt x="851" y="252"/>
                </a:lnTo>
                <a:lnTo>
                  <a:pt x="849" y="258"/>
                </a:lnTo>
                <a:lnTo>
                  <a:pt x="847" y="268"/>
                </a:lnTo>
                <a:lnTo>
                  <a:pt x="845" y="278"/>
                </a:lnTo>
                <a:lnTo>
                  <a:pt x="845" y="278"/>
                </a:lnTo>
                <a:lnTo>
                  <a:pt x="847" y="290"/>
                </a:lnTo>
                <a:lnTo>
                  <a:pt x="851" y="302"/>
                </a:lnTo>
                <a:lnTo>
                  <a:pt x="851" y="302"/>
                </a:lnTo>
                <a:lnTo>
                  <a:pt x="857" y="312"/>
                </a:lnTo>
                <a:lnTo>
                  <a:pt x="865" y="321"/>
                </a:lnTo>
                <a:lnTo>
                  <a:pt x="865" y="321"/>
                </a:lnTo>
                <a:lnTo>
                  <a:pt x="894" y="341"/>
                </a:lnTo>
                <a:lnTo>
                  <a:pt x="894" y="341"/>
                </a:lnTo>
                <a:lnTo>
                  <a:pt x="904" y="349"/>
                </a:lnTo>
                <a:lnTo>
                  <a:pt x="908" y="355"/>
                </a:lnTo>
                <a:lnTo>
                  <a:pt x="908" y="355"/>
                </a:lnTo>
                <a:lnTo>
                  <a:pt x="910" y="365"/>
                </a:lnTo>
                <a:lnTo>
                  <a:pt x="910" y="377"/>
                </a:lnTo>
                <a:lnTo>
                  <a:pt x="910" y="377"/>
                </a:lnTo>
                <a:lnTo>
                  <a:pt x="910" y="384"/>
                </a:lnTo>
                <a:lnTo>
                  <a:pt x="908" y="388"/>
                </a:lnTo>
                <a:lnTo>
                  <a:pt x="908" y="388"/>
                </a:lnTo>
                <a:lnTo>
                  <a:pt x="906" y="390"/>
                </a:lnTo>
                <a:lnTo>
                  <a:pt x="902" y="392"/>
                </a:lnTo>
                <a:lnTo>
                  <a:pt x="902" y="392"/>
                </a:lnTo>
                <a:lnTo>
                  <a:pt x="898" y="390"/>
                </a:lnTo>
                <a:lnTo>
                  <a:pt x="894" y="386"/>
                </a:lnTo>
                <a:lnTo>
                  <a:pt x="894" y="386"/>
                </a:lnTo>
                <a:lnTo>
                  <a:pt x="894" y="363"/>
                </a:lnTo>
                <a:lnTo>
                  <a:pt x="894" y="351"/>
                </a:lnTo>
                <a:lnTo>
                  <a:pt x="847" y="351"/>
                </a:lnTo>
                <a:lnTo>
                  <a:pt x="847" y="351"/>
                </a:lnTo>
                <a:lnTo>
                  <a:pt x="833" y="310"/>
                </a:lnTo>
                <a:lnTo>
                  <a:pt x="814" y="272"/>
                </a:lnTo>
                <a:lnTo>
                  <a:pt x="792" y="235"/>
                </a:lnTo>
                <a:lnTo>
                  <a:pt x="780" y="219"/>
                </a:lnTo>
                <a:lnTo>
                  <a:pt x="766" y="203"/>
                </a:lnTo>
                <a:lnTo>
                  <a:pt x="766" y="203"/>
                </a:lnTo>
                <a:lnTo>
                  <a:pt x="782" y="187"/>
                </a:lnTo>
                <a:lnTo>
                  <a:pt x="796" y="170"/>
                </a:lnTo>
                <a:lnTo>
                  <a:pt x="814" y="158"/>
                </a:lnTo>
                <a:lnTo>
                  <a:pt x="833" y="148"/>
                </a:lnTo>
                <a:lnTo>
                  <a:pt x="833" y="112"/>
                </a:lnTo>
                <a:lnTo>
                  <a:pt x="841" y="112"/>
                </a:lnTo>
                <a:lnTo>
                  <a:pt x="802" y="26"/>
                </a:lnTo>
                <a:lnTo>
                  <a:pt x="855" y="10"/>
                </a:lnTo>
                <a:lnTo>
                  <a:pt x="869" y="40"/>
                </a:lnTo>
                <a:lnTo>
                  <a:pt x="884" y="8"/>
                </a:lnTo>
                <a:lnTo>
                  <a:pt x="928" y="12"/>
                </a:lnTo>
                <a:lnTo>
                  <a:pt x="924" y="49"/>
                </a:lnTo>
                <a:lnTo>
                  <a:pt x="953" y="6"/>
                </a:lnTo>
                <a:lnTo>
                  <a:pt x="997" y="28"/>
                </a:lnTo>
                <a:lnTo>
                  <a:pt x="959" y="112"/>
                </a:lnTo>
                <a:lnTo>
                  <a:pt x="965" y="112"/>
                </a:lnTo>
                <a:lnTo>
                  <a:pt x="965" y="144"/>
                </a:lnTo>
                <a:lnTo>
                  <a:pt x="965" y="144"/>
                </a:lnTo>
                <a:close/>
                <a:moveTo>
                  <a:pt x="260" y="144"/>
                </a:moveTo>
                <a:lnTo>
                  <a:pt x="260" y="144"/>
                </a:lnTo>
                <a:lnTo>
                  <a:pt x="285" y="154"/>
                </a:lnTo>
                <a:lnTo>
                  <a:pt x="305" y="170"/>
                </a:lnTo>
                <a:lnTo>
                  <a:pt x="325" y="189"/>
                </a:lnTo>
                <a:lnTo>
                  <a:pt x="344" y="209"/>
                </a:lnTo>
                <a:lnTo>
                  <a:pt x="344" y="209"/>
                </a:lnTo>
                <a:lnTo>
                  <a:pt x="321" y="239"/>
                </a:lnTo>
                <a:lnTo>
                  <a:pt x="301" y="270"/>
                </a:lnTo>
                <a:lnTo>
                  <a:pt x="285" y="304"/>
                </a:lnTo>
                <a:lnTo>
                  <a:pt x="272" y="339"/>
                </a:lnTo>
                <a:lnTo>
                  <a:pt x="262" y="375"/>
                </a:lnTo>
                <a:lnTo>
                  <a:pt x="254" y="412"/>
                </a:lnTo>
                <a:lnTo>
                  <a:pt x="250" y="450"/>
                </a:lnTo>
                <a:lnTo>
                  <a:pt x="248" y="487"/>
                </a:lnTo>
                <a:lnTo>
                  <a:pt x="248" y="487"/>
                </a:lnTo>
                <a:lnTo>
                  <a:pt x="248" y="509"/>
                </a:lnTo>
                <a:lnTo>
                  <a:pt x="248" y="509"/>
                </a:lnTo>
                <a:lnTo>
                  <a:pt x="191" y="511"/>
                </a:lnTo>
                <a:lnTo>
                  <a:pt x="132" y="509"/>
                </a:lnTo>
                <a:lnTo>
                  <a:pt x="76" y="503"/>
                </a:lnTo>
                <a:lnTo>
                  <a:pt x="17" y="493"/>
                </a:lnTo>
                <a:lnTo>
                  <a:pt x="17" y="493"/>
                </a:lnTo>
                <a:lnTo>
                  <a:pt x="11" y="469"/>
                </a:lnTo>
                <a:lnTo>
                  <a:pt x="4" y="442"/>
                </a:lnTo>
                <a:lnTo>
                  <a:pt x="0" y="416"/>
                </a:lnTo>
                <a:lnTo>
                  <a:pt x="0" y="390"/>
                </a:lnTo>
                <a:lnTo>
                  <a:pt x="0" y="390"/>
                </a:lnTo>
                <a:lnTo>
                  <a:pt x="0" y="369"/>
                </a:lnTo>
                <a:lnTo>
                  <a:pt x="2" y="349"/>
                </a:lnTo>
                <a:lnTo>
                  <a:pt x="11" y="310"/>
                </a:lnTo>
                <a:lnTo>
                  <a:pt x="21" y="274"/>
                </a:lnTo>
                <a:lnTo>
                  <a:pt x="37" y="241"/>
                </a:lnTo>
                <a:lnTo>
                  <a:pt x="55" y="211"/>
                </a:lnTo>
                <a:lnTo>
                  <a:pt x="65" y="199"/>
                </a:lnTo>
                <a:lnTo>
                  <a:pt x="78" y="187"/>
                </a:lnTo>
                <a:lnTo>
                  <a:pt x="90" y="174"/>
                </a:lnTo>
                <a:lnTo>
                  <a:pt x="102" y="164"/>
                </a:lnTo>
                <a:lnTo>
                  <a:pt x="114" y="156"/>
                </a:lnTo>
                <a:lnTo>
                  <a:pt x="128" y="148"/>
                </a:lnTo>
                <a:lnTo>
                  <a:pt x="128" y="112"/>
                </a:lnTo>
                <a:lnTo>
                  <a:pt x="138" y="112"/>
                </a:lnTo>
                <a:lnTo>
                  <a:pt x="100" y="26"/>
                </a:lnTo>
                <a:lnTo>
                  <a:pt x="151" y="10"/>
                </a:lnTo>
                <a:lnTo>
                  <a:pt x="165" y="40"/>
                </a:lnTo>
                <a:lnTo>
                  <a:pt x="179" y="8"/>
                </a:lnTo>
                <a:lnTo>
                  <a:pt x="224" y="12"/>
                </a:lnTo>
                <a:lnTo>
                  <a:pt x="222" y="49"/>
                </a:lnTo>
                <a:lnTo>
                  <a:pt x="250" y="6"/>
                </a:lnTo>
                <a:lnTo>
                  <a:pt x="293" y="28"/>
                </a:lnTo>
                <a:lnTo>
                  <a:pt x="254" y="112"/>
                </a:lnTo>
                <a:lnTo>
                  <a:pt x="260" y="112"/>
                </a:lnTo>
                <a:lnTo>
                  <a:pt x="260" y="144"/>
                </a:lnTo>
                <a:lnTo>
                  <a:pt x="260" y="144"/>
                </a:lnTo>
                <a:close/>
                <a:moveTo>
                  <a:pt x="254" y="286"/>
                </a:moveTo>
                <a:lnTo>
                  <a:pt x="254" y="286"/>
                </a:lnTo>
                <a:lnTo>
                  <a:pt x="254" y="276"/>
                </a:lnTo>
                <a:lnTo>
                  <a:pt x="254" y="276"/>
                </a:lnTo>
                <a:lnTo>
                  <a:pt x="254" y="268"/>
                </a:lnTo>
                <a:lnTo>
                  <a:pt x="252" y="258"/>
                </a:lnTo>
                <a:lnTo>
                  <a:pt x="248" y="250"/>
                </a:lnTo>
                <a:lnTo>
                  <a:pt x="244" y="243"/>
                </a:lnTo>
                <a:lnTo>
                  <a:pt x="244" y="243"/>
                </a:lnTo>
                <a:lnTo>
                  <a:pt x="238" y="239"/>
                </a:lnTo>
                <a:lnTo>
                  <a:pt x="230" y="235"/>
                </a:lnTo>
                <a:lnTo>
                  <a:pt x="222" y="231"/>
                </a:lnTo>
                <a:lnTo>
                  <a:pt x="212" y="229"/>
                </a:lnTo>
                <a:lnTo>
                  <a:pt x="212" y="215"/>
                </a:lnTo>
                <a:lnTo>
                  <a:pt x="189" y="215"/>
                </a:lnTo>
                <a:lnTo>
                  <a:pt x="189" y="229"/>
                </a:lnTo>
                <a:lnTo>
                  <a:pt x="189" y="229"/>
                </a:lnTo>
                <a:lnTo>
                  <a:pt x="177" y="231"/>
                </a:lnTo>
                <a:lnTo>
                  <a:pt x="169" y="235"/>
                </a:lnTo>
                <a:lnTo>
                  <a:pt x="161" y="239"/>
                </a:lnTo>
                <a:lnTo>
                  <a:pt x="153" y="243"/>
                </a:lnTo>
                <a:lnTo>
                  <a:pt x="153" y="243"/>
                </a:lnTo>
                <a:lnTo>
                  <a:pt x="149" y="252"/>
                </a:lnTo>
                <a:lnTo>
                  <a:pt x="145" y="258"/>
                </a:lnTo>
                <a:lnTo>
                  <a:pt x="143" y="268"/>
                </a:lnTo>
                <a:lnTo>
                  <a:pt x="143" y="278"/>
                </a:lnTo>
                <a:lnTo>
                  <a:pt x="143" y="278"/>
                </a:lnTo>
                <a:lnTo>
                  <a:pt x="143" y="290"/>
                </a:lnTo>
                <a:lnTo>
                  <a:pt x="147" y="302"/>
                </a:lnTo>
                <a:lnTo>
                  <a:pt x="147" y="302"/>
                </a:lnTo>
                <a:lnTo>
                  <a:pt x="153" y="312"/>
                </a:lnTo>
                <a:lnTo>
                  <a:pt x="161" y="321"/>
                </a:lnTo>
                <a:lnTo>
                  <a:pt x="161" y="321"/>
                </a:lnTo>
                <a:lnTo>
                  <a:pt x="189" y="341"/>
                </a:lnTo>
                <a:lnTo>
                  <a:pt x="189" y="341"/>
                </a:lnTo>
                <a:lnTo>
                  <a:pt x="199" y="349"/>
                </a:lnTo>
                <a:lnTo>
                  <a:pt x="205" y="355"/>
                </a:lnTo>
                <a:lnTo>
                  <a:pt x="205" y="355"/>
                </a:lnTo>
                <a:lnTo>
                  <a:pt x="205" y="365"/>
                </a:lnTo>
                <a:lnTo>
                  <a:pt x="207" y="377"/>
                </a:lnTo>
                <a:lnTo>
                  <a:pt x="207" y="377"/>
                </a:lnTo>
                <a:lnTo>
                  <a:pt x="205" y="384"/>
                </a:lnTo>
                <a:lnTo>
                  <a:pt x="205" y="388"/>
                </a:lnTo>
                <a:lnTo>
                  <a:pt x="205" y="388"/>
                </a:lnTo>
                <a:lnTo>
                  <a:pt x="201" y="390"/>
                </a:lnTo>
                <a:lnTo>
                  <a:pt x="197" y="392"/>
                </a:lnTo>
                <a:lnTo>
                  <a:pt x="197" y="392"/>
                </a:lnTo>
                <a:lnTo>
                  <a:pt x="193" y="390"/>
                </a:lnTo>
                <a:lnTo>
                  <a:pt x="191" y="386"/>
                </a:lnTo>
                <a:lnTo>
                  <a:pt x="191" y="386"/>
                </a:lnTo>
                <a:lnTo>
                  <a:pt x="189" y="363"/>
                </a:lnTo>
                <a:lnTo>
                  <a:pt x="189" y="351"/>
                </a:lnTo>
                <a:lnTo>
                  <a:pt x="143" y="351"/>
                </a:lnTo>
                <a:lnTo>
                  <a:pt x="143" y="361"/>
                </a:lnTo>
                <a:lnTo>
                  <a:pt x="143" y="361"/>
                </a:lnTo>
                <a:lnTo>
                  <a:pt x="143" y="375"/>
                </a:lnTo>
                <a:lnTo>
                  <a:pt x="147" y="388"/>
                </a:lnTo>
                <a:lnTo>
                  <a:pt x="151" y="398"/>
                </a:lnTo>
                <a:lnTo>
                  <a:pt x="157" y="404"/>
                </a:lnTo>
                <a:lnTo>
                  <a:pt x="157" y="404"/>
                </a:lnTo>
                <a:lnTo>
                  <a:pt x="163" y="410"/>
                </a:lnTo>
                <a:lnTo>
                  <a:pt x="171" y="414"/>
                </a:lnTo>
                <a:lnTo>
                  <a:pt x="179" y="418"/>
                </a:lnTo>
                <a:lnTo>
                  <a:pt x="189" y="420"/>
                </a:lnTo>
                <a:lnTo>
                  <a:pt x="189" y="436"/>
                </a:lnTo>
                <a:lnTo>
                  <a:pt x="212" y="436"/>
                </a:lnTo>
                <a:lnTo>
                  <a:pt x="212" y="420"/>
                </a:lnTo>
                <a:lnTo>
                  <a:pt x="212" y="420"/>
                </a:lnTo>
                <a:lnTo>
                  <a:pt x="222" y="418"/>
                </a:lnTo>
                <a:lnTo>
                  <a:pt x="232" y="414"/>
                </a:lnTo>
                <a:lnTo>
                  <a:pt x="240" y="408"/>
                </a:lnTo>
                <a:lnTo>
                  <a:pt x="248" y="402"/>
                </a:lnTo>
                <a:lnTo>
                  <a:pt x="248" y="402"/>
                </a:lnTo>
                <a:lnTo>
                  <a:pt x="252" y="394"/>
                </a:lnTo>
                <a:lnTo>
                  <a:pt x="256" y="386"/>
                </a:lnTo>
                <a:lnTo>
                  <a:pt x="258" y="373"/>
                </a:lnTo>
                <a:lnTo>
                  <a:pt x="258" y="363"/>
                </a:lnTo>
                <a:lnTo>
                  <a:pt x="258" y="363"/>
                </a:lnTo>
                <a:lnTo>
                  <a:pt x="258" y="349"/>
                </a:lnTo>
                <a:lnTo>
                  <a:pt x="254" y="337"/>
                </a:lnTo>
                <a:lnTo>
                  <a:pt x="254" y="337"/>
                </a:lnTo>
                <a:lnTo>
                  <a:pt x="250" y="327"/>
                </a:lnTo>
                <a:lnTo>
                  <a:pt x="244" y="321"/>
                </a:lnTo>
                <a:lnTo>
                  <a:pt x="244" y="321"/>
                </a:lnTo>
                <a:lnTo>
                  <a:pt x="220" y="304"/>
                </a:lnTo>
                <a:lnTo>
                  <a:pt x="220" y="304"/>
                </a:lnTo>
                <a:lnTo>
                  <a:pt x="203" y="292"/>
                </a:lnTo>
                <a:lnTo>
                  <a:pt x="193" y="286"/>
                </a:lnTo>
                <a:lnTo>
                  <a:pt x="193" y="286"/>
                </a:lnTo>
                <a:lnTo>
                  <a:pt x="191" y="280"/>
                </a:lnTo>
                <a:lnTo>
                  <a:pt x="189" y="272"/>
                </a:lnTo>
                <a:lnTo>
                  <a:pt x="189" y="272"/>
                </a:lnTo>
                <a:lnTo>
                  <a:pt x="189" y="266"/>
                </a:lnTo>
                <a:lnTo>
                  <a:pt x="191" y="262"/>
                </a:lnTo>
                <a:lnTo>
                  <a:pt x="191" y="262"/>
                </a:lnTo>
                <a:lnTo>
                  <a:pt x="195" y="258"/>
                </a:lnTo>
                <a:lnTo>
                  <a:pt x="197" y="258"/>
                </a:lnTo>
                <a:lnTo>
                  <a:pt x="197" y="258"/>
                </a:lnTo>
                <a:lnTo>
                  <a:pt x="203" y="258"/>
                </a:lnTo>
                <a:lnTo>
                  <a:pt x="205" y="262"/>
                </a:lnTo>
                <a:lnTo>
                  <a:pt x="205" y="262"/>
                </a:lnTo>
                <a:lnTo>
                  <a:pt x="205" y="268"/>
                </a:lnTo>
                <a:lnTo>
                  <a:pt x="207" y="278"/>
                </a:lnTo>
                <a:lnTo>
                  <a:pt x="207" y="286"/>
                </a:lnTo>
                <a:lnTo>
                  <a:pt x="254" y="286"/>
                </a:lnTo>
                <a:lnTo>
                  <a:pt x="254" y="286"/>
                </a:lnTo>
                <a:close/>
                <a:moveTo>
                  <a:pt x="636" y="174"/>
                </a:moveTo>
                <a:lnTo>
                  <a:pt x="636" y="134"/>
                </a:lnTo>
                <a:lnTo>
                  <a:pt x="628" y="134"/>
                </a:lnTo>
                <a:lnTo>
                  <a:pt x="676" y="28"/>
                </a:lnTo>
                <a:lnTo>
                  <a:pt x="622" y="0"/>
                </a:lnTo>
                <a:lnTo>
                  <a:pt x="585" y="53"/>
                </a:lnTo>
                <a:lnTo>
                  <a:pt x="587" y="8"/>
                </a:lnTo>
                <a:lnTo>
                  <a:pt x="532" y="0"/>
                </a:lnTo>
                <a:lnTo>
                  <a:pt x="512" y="43"/>
                </a:lnTo>
                <a:lnTo>
                  <a:pt x="494" y="4"/>
                </a:lnTo>
                <a:lnTo>
                  <a:pt x="429" y="26"/>
                </a:lnTo>
                <a:lnTo>
                  <a:pt x="477" y="134"/>
                </a:lnTo>
                <a:lnTo>
                  <a:pt x="467" y="134"/>
                </a:lnTo>
                <a:lnTo>
                  <a:pt x="467" y="181"/>
                </a:lnTo>
                <a:lnTo>
                  <a:pt x="467" y="181"/>
                </a:lnTo>
                <a:lnTo>
                  <a:pt x="449" y="189"/>
                </a:lnTo>
                <a:lnTo>
                  <a:pt x="433" y="201"/>
                </a:lnTo>
                <a:lnTo>
                  <a:pt x="417" y="213"/>
                </a:lnTo>
                <a:lnTo>
                  <a:pt x="400" y="227"/>
                </a:lnTo>
                <a:lnTo>
                  <a:pt x="386" y="243"/>
                </a:lnTo>
                <a:lnTo>
                  <a:pt x="372" y="262"/>
                </a:lnTo>
                <a:lnTo>
                  <a:pt x="360" y="280"/>
                </a:lnTo>
                <a:lnTo>
                  <a:pt x="350" y="298"/>
                </a:lnTo>
                <a:lnTo>
                  <a:pt x="339" y="319"/>
                </a:lnTo>
                <a:lnTo>
                  <a:pt x="329" y="341"/>
                </a:lnTo>
                <a:lnTo>
                  <a:pt x="321" y="363"/>
                </a:lnTo>
                <a:lnTo>
                  <a:pt x="315" y="386"/>
                </a:lnTo>
                <a:lnTo>
                  <a:pt x="309" y="410"/>
                </a:lnTo>
                <a:lnTo>
                  <a:pt x="307" y="436"/>
                </a:lnTo>
                <a:lnTo>
                  <a:pt x="303" y="461"/>
                </a:lnTo>
                <a:lnTo>
                  <a:pt x="303" y="487"/>
                </a:lnTo>
                <a:lnTo>
                  <a:pt x="303" y="487"/>
                </a:lnTo>
                <a:lnTo>
                  <a:pt x="305" y="522"/>
                </a:lnTo>
                <a:lnTo>
                  <a:pt x="309" y="556"/>
                </a:lnTo>
                <a:lnTo>
                  <a:pt x="315" y="589"/>
                </a:lnTo>
                <a:lnTo>
                  <a:pt x="325" y="619"/>
                </a:lnTo>
                <a:lnTo>
                  <a:pt x="325" y="619"/>
                </a:lnTo>
                <a:lnTo>
                  <a:pt x="382" y="629"/>
                </a:lnTo>
                <a:lnTo>
                  <a:pt x="441" y="637"/>
                </a:lnTo>
                <a:lnTo>
                  <a:pt x="500" y="641"/>
                </a:lnTo>
                <a:lnTo>
                  <a:pt x="559" y="643"/>
                </a:lnTo>
                <a:lnTo>
                  <a:pt x="616" y="641"/>
                </a:lnTo>
                <a:lnTo>
                  <a:pt x="674" y="637"/>
                </a:lnTo>
                <a:lnTo>
                  <a:pt x="733" y="629"/>
                </a:lnTo>
                <a:lnTo>
                  <a:pt x="790" y="619"/>
                </a:lnTo>
                <a:lnTo>
                  <a:pt x="790" y="619"/>
                </a:lnTo>
                <a:lnTo>
                  <a:pt x="800" y="589"/>
                </a:lnTo>
                <a:lnTo>
                  <a:pt x="806" y="556"/>
                </a:lnTo>
                <a:lnTo>
                  <a:pt x="810" y="522"/>
                </a:lnTo>
                <a:lnTo>
                  <a:pt x="812" y="487"/>
                </a:lnTo>
                <a:lnTo>
                  <a:pt x="812" y="487"/>
                </a:lnTo>
                <a:lnTo>
                  <a:pt x="812" y="459"/>
                </a:lnTo>
                <a:lnTo>
                  <a:pt x="808" y="432"/>
                </a:lnTo>
                <a:lnTo>
                  <a:pt x="804" y="408"/>
                </a:lnTo>
                <a:lnTo>
                  <a:pt x="798" y="381"/>
                </a:lnTo>
                <a:lnTo>
                  <a:pt x="792" y="357"/>
                </a:lnTo>
                <a:lnTo>
                  <a:pt x="784" y="335"/>
                </a:lnTo>
                <a:lnTo>
                  <a:pt x="774" y="312"/>
                </a:lnTo>
                <a:lnTo>
                  <a:pt x="762" y="290"/>
                </a:lnTo>
                <a:lnTo>
                  <a:pt x="750" y="272"/>
                </a:lnTo>
                <a:lnTo>
                  <a:pt x="735" y="252"/>
                </a:lnTo>
                <a:lnTo>
                  <a:pt x="721" y="235"/>
                </a:lnTo>
                <a:lnTo>
                  <a:pt x="707" y="219"/>
                </a:lnTo>
                <a:lnTo>
                  <a:pt x="689" y="205"/>
                </a:lnTo>
                <a:lnTo>
                  <a:pt x="672" y="193"/>
                </a:lnTo>
                <a:lnTo>
                  <a:pt x="654" y="183"/>
                </a:lnTo>
                <a:lnTo>
                  <a:pt x="636" y="174"/>
                </a:lnTo>
                <a:lnTo>
                  <a:pt x="636" y="174"/>
                </a:lnTo>
                <a:close/>
                <a:moveTo>
                  <a:pt x="626" y="355"/>
                </a:moveTo>
                <a:lnTo>
                  <a:pt x="567" y="355"/>
                </a:lnTo>
                <a:lnTo>
                  <a:pt x="567" y="345"/>
                </a:lnTo>
                <a:lnTo>
                  <a:pt x="567" y="345"/>
                </a:lnTo>
                <a:lnTo>
                  <a:pt x="565" y="333"/>
                </a:lnTo>
                <a:lnTo>
                  <a:pt x="565" y="325"/>
                </a:lnTo>
                <a:lnTo>
                  <a:pt x="565" y="325"/>
                </a:lnTo>
                <a:lnTo>
                  <a:pt x="561" y="321"/>
                </a:lnTo>
                <a:lnTo>
                  <a:pt x="555" y="319"/>
                </a:lnTo>
                <a:lnTo>
                  <a:pt x="555" y="319"/>
                </a:lnTo>
                <a:lnTo>
                  <a:pt x="551" y="321"/>
                </a:lnTo>
                <a:lnTo>
                  <a:pt x="547" y="323"/>
                </a:lnTo>
                <a:lnTo>
                  <a:pt x="547" y="323"/>
                </a:lnTo>
                <a:lnTo>
                  <a:pt x="544" y="329"/>
                </a:lnTo>
                <a:lnTo>
                  <a:pt x="544" y="337"/>
                </a:lnTo>
                <a:lnTo>
                  <a:pt x="544" y="337"/>
                </a:lnTo>
                <a:lnTo>
                  <a:pt x="547" y="349"/>
                </a:lnTo>
                <a:lnTo>
                  <a:pt x="551" y="355"/>
                </a:lnTo>
                <a:lnTo>
                  <a:pt x="551" y="355"/>
                </a:lnTo>
                <a:lnTo>
                  <a:pt x="561" y="365"/>
                </a:lnTo>
                <a:lnTo>
                  <a:pt x="583" y="377"/>
                </a:lnTo>
                <a:lnTo>
                  <a:pt x="583" y="377"/>
                </a:lnTo>
                <a:lnTo>
                  <a:pt x="601" y="390"/>
                </a:lnTo>
                <a:lnTo>
                  <a:pt x="614" y="400"/>
                </a:lnTo>
                <a:lnTo>
                  <a:pt x="614" y="400"/>
                </a:lnTo>
                <a:lnTo>
                  <a:pt x="622" y="408"/>
                </a:lnTo>
                <a:lnTo>
                  <a:pt x="628" y="420"/>
                </a:lnTo>
                <a:lnTo>
                  <a:pt x="628" y="420"/>
                </a:lnTo>
                <a:lnTo>
                  <a:pt x="632" y="434"/>
                </a:lnTo>
                <a:lnTo>
                  <a:pt x="634" y="453"/>
                </a:lnTo>
                <a:lnTo>
                  <a:pt x="634" y="453"/>
                </a:lnTo>
                <a:lnTo>
                  <a:pt x="632" y="469"/>
                </a:lnTo>
                <a:lnTo>
                  <a:pt x="630" y="481"/>
                </a:lnTo>
                <a:lnTo>
                  <a:pt x="624" y="493"/>
                </a:lnTo>
                <a:lnTo>
                  <a:pt x="618" y="503"/>
                </a:lnTo>
                <a:lnTo>
                  <a:pt x="618" y="503"/>
                </a:lnTo>
                <a:lnTo>
                  <a:pt x="609" y="511"/>
                </a:lnTo>
                <a:lnTo>
                  <a:pt x="599" y="517"/>
                </a:lnTo>
                <a:lnTo>
                  <a:pt x="585" y="524"/>
                </a:lnTo>
                <a:lnTo>
                  <a:pt x="571" y="526"/>
                </a:lnTo>
                <a:lnTo>
                  <a:pt x="571" y="548"/>
                </a:lnTo>
                <a:lnTo>
                  <a:pt x="544" y="548"/>
                </a:lnTo>
                <a:lnTo>
                  <a:pt x="544" y="526"/>
                </a:lnTo>
                <a:lnTo>
                  <a:pt x="544" y="526"/>
                </a:lnTo>
                <a:lnTo>
                  <a:pt x="532" y="524"/>
                </a:lnTo>
                <a:lnTo>
                  <a:pt x="522" y="520"/>
                </a:lnTo>
                <a:lnTo>
                  <a:pt x="512" y="513"/>
                </a:lnTo>
                <a:lnTo>
                  <a:pt x="502" y="507"/>
                </a:lnTo>
                <a:lnTo>
                  <a:pt x="502" y="507"/>
                </a:lnTo>
                <a:lnTo>
                  <a:pt x="494" y="497"/>
                </a:lnTo>
                <a:lnTo>
                  <a:pt x="488" y="485"/>
                </a:lnTo>
                <a:lnTo>
                  <a:pt x="486" y="469"/>
                </a:lnTo>
                <a:lnTo>
                  <a:pt x="484" y="450"/>
                </a:lnTo>
                <a:lnTo>
                  <a:pt x="484" y="438"/>
                </a:lnTo>
                <a:lnTo>
                  <a:pt x="544" y="438"/>
                </a:lnTo>
                <a:lnTo>
                  <a:pt x="544" y="455"/>
                </a:lnTo>
                <a:lnTo>
                  <a:pt x="544" y="455"/>
                </a:lnTo>
                <a:lnTo>
                  <a:pt x="544" y="473"/>
                </a:lnTo>
                <a:lnTo>
                  <a:pt x="547" y="483"/>
                </a:lnTo>
                <a:lnTo>
                  <a:pt x="547" y="483"/>
                </a:lnTo>
                <a:lnTo>
                  <a:pt x="549" y="487"/>
                </a:lnTo>
                <a:lnTo>
                  <a:pt x="555" y="489"/>
                </a:lnTo>
                <a:lnTo>
                  <a:pt x="555" y="489"/>
                </a:lnTo>
                <a:lnTo>
                  <a:pt x="561" y="489"/>
                </a:lnTo>
                <a:lnTo>
                  <a:pt x="563" y="485"/>
                </a:lnTo>
                <a:lnTo>
                  <a:pt x="563" y="485"/>
                </a:lnTo>
                <a:lnTo>
                  <a:pt x="565" y="481"/>
                </a:lnTo>
                <a:lnTo>
                  <a:pt x="567" y="473"/>
                </a:lnTo>
                <a:lnTo>
                  <a:pt x="567" y="473"/>
                </a:lnTo>
                <a:lnTo>
                  <a:pt x="567" y="457"/>
                </a:lnTo>
                <a:lnTo>
                  <a:pt x="563" y="444"/>
                </a:lnTo>
                <a:lnTo>
                  <a:pt x="563" y="444"/>
                </a:lnTo>
                <a:lnTo>
                  <a:pt x="561" y="440"/>
                </a:lnTo>
                <a:lnTo>
                  <a:pt x="557" y="436"/>
                </a:lnTo>
                <a:lnTo>
                  <a:pt x="544" y="426"/>
                </a:lnTo>
                <a:lnTo>
                  <a:pt x="544" y="426"/>
                </a:lnTo>
                <a:lnTo>
                  <a:pt x="508" y="400"/>
                </a:lnTo>
                <a:lnTo>
                  <a:pt x="508" y="400"/>
                </a:lnTo>
                <a:lnTo>
                  <a:pt x="498" y="390"/>
                </a:lnTo>
                <a:lnTo>
                  <a:pt x="490" y="377"/>
                </a:lnTo>
                <a:lnTo>
                  <a:pt x="490" y="377"/>
                </a:lnTo>
                <a:lnTo>
                  <a:pt x="486" y="361"/>
                </a:lnTo>
                <a:lnTo>
                  <a:pt x="484" y="345"/>
                </a:lnTo>
                <a:lnTo>
                  <a:pt x="484" y="345"/>
                </a:lnTo>
                <a:lnTo>
                  <a:pt x="484" y="333"/>
                </a:lnTo>
                <a:lnTo>
                  <a:pt x="488" y="321"/>
                </a:lnTo>
                <a:lnTo>
                  <a:pt x="492" y="310"/>
                </a:lnTo>
                <a:lnTo>
                  <a:pt x="498" y="302"/>
                </a:lnTo>
                <a:lnTo>
                  <a:pt x="498" y="302"/>
                </a:lnTo>
                <a:lnTo>
                  <a:pt x="506" y="296"/>
                </a:lnTo>
                <a:lnTo>
                  <a:pt x="518" y="290"/>
                </a:lnTo>
                <a:lnTo>
                  <a:pt x="530" y="286"/>
                </a:lnTo>
                <a:lnTo>
                  <a:pt x="544" y="284"/>
                </a:lnTo>
                <a:lnTo>
                  <a:pt x="544" y="264"/>
                </a:lnTo>
                <a:lnTo>
                  <a:pt x="571" y="264"/>
                </a:lnTo>
                <a:lnTo>
                  <a:pt x="571" y="284"/>
                </a:lnTo>
                <a:lnTo>
                  <a:pt x="571" y="284"/>
                </a:lnTo>
                <a:lnTo>
                  <a:pt x="585" y="286"/>
                </a:lnTo>
                <a:lnTo>
                  <a:pt x="595" y="290"/>
                </a:lnTo>
                <a:lnTo>
                  <a:pt x="605" y="296"/>
                </a:lnTo>
                <a:lnTo>
                  <a:pt x="614" y="302"/>
                </a:lnTo>
                <a:lnTo>
                  <a:pt x="614" y="302"/>
                </a:lnTo>
                <a:lnTo>
                  <a:pt x="620" y="310"/>
                </a:lnTo>
                <a:lnTo>
                  <a:pt x="624" y="321"/>
                </a:lnTo>
                <a:lnTo>
                  <a:pt x="626" y="331"/>
                </a:lnTo>
                <a:lnTo>
                  <a:pt x="626" y="343"/>
                </a:lnTo>
                <a:lnTo>
                  <a:pt x="626" y="343"/>
                </a:lnTo>
                <a:lnTo>
                  <a:pt x="626" y="355"/>
                </a:lnTo>
                <a:lnTo>
                  <a:pt x="626" y="35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9" name="PA_任意多边形 15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2635346" y="2382982"/>
            <a:ext cx="1468582" cy="1011381"/>
          </a:xfrm>
          <a:custGeom>
            <a:avLst/>
            <a:gdLst>
              <a:gd name="T0" fmla="*/ 576 w 917"/>
              <a:gd name="T1" fmla="*/ 114 h 725"/>
              <a:gd name="T2" fmla="*/ 580 w 917"/>
              <a:gd name="T3" fmla="*/ 37 h 725"/>
              <a:gd name="T4" fmla="*/ 617 w 917"/>
              <a:gd name="T5" fmla="*/ 0 h 725"/>
              <a:gd name="T6" fmla="*/ 917 w 917"/>
              <a:gd name="T7" fmla="*/ 0 h 725"/>
              <a:gd name="T8" fmla="*/ 917 w 917"/>
              <a:gd name="T9" fmla="*/ 686 h 725"/>
              <a:gd name="T10" fmla="*/ 879 w 917"/>
              <a:gd name="T11" fmla="*/ 725 h 725"/>
              <a:gd name="T12" fmla="*/ 580 w 917"/>
              <a:gd name="T13" fmla="*/ 725 h 725"/>
              <a:gd name="T14" fmla="*/ 580 w 917"/>
              <a:gd name="T15" fmla="*/ 587 h 725"/>
              <a:gd name="T16" fmla="*/ 414 w 917"/>
              <a:gd name="T17" fmla="*/ 587 h 725"/>
              <a:gd name="T18" fmla="*/ 452 w 917"/>
              <a:gd name="T19" fmla="*/ 664 h 725"/>
              <a:gd name="T20" fmla="*/ 140 w 917"/>
              <a:gd name="T21" fmla="*/ 723 h 725"/>
              <a:gd name="T22" fmla="*/ 186 w 917"/>
              <a:gd name="T23" fmla="*/ 664 h 725"/>
              <a:gd name="T24" fmla="*/ 38 w 917"/>
              <a:gd name="T25" fmla="*/ 587 h 725"/>
              <a:gd name="T26" fmla="*/ 0 w 917"/>
              <a:gd name="T27" fmla="*/ 550 h 725"/>
              <a:gd name="T28" fmla="*/ 0 w 917"/>
              <a:gd name="T29" fmla="*/ 114 h 725"/>
              <a:gd name="T30" fmla="*/ 38 w 917"/>
              <a:gd name="T31" fmla="*/ 114 h 725"/>
              <a:gd name="T32" fmla="*/ 201 w 917"/>
              <a:gd name="T33" fmla="*/ 453 h 725"/>
              <a:gd name="T34" fmla="*/ 160 w 917"/>
              <a:gd name="T35" fmla="*/ 327 h 725"/>
              <a:gd name="T36" fmla="*/ 160 w 917"/>
              <a:gd name="T37" fmla="*/ 453 h 725"/>
              <a:gd name="T38" fmla="*/ 450 w 917"/>
              <a:gd name="T39" fmla="*/ 453 h 725"/>
              <a:gd name="T40" fmla="*/ 408 w 917"/>
              <a:gd name="T41" fmla="*/ 242 h 725"/>
              <a:gd name="T42" fmla="*/ 408 w 917"/>
              <a:gd name="T43" fmla="*/ 453 h 725"/>
              <a:gd name="T44" fmla="*/ 387 w 917"/>
              <a:gd name="T45" fmla="*/ 453 h 725"/>
              <a:gd name="T46" fmla="*/ 347 w 917"/>
              <a:gd name="T47" fmla="*/ 374 h 725"/>
              <a:gd name="T48" fmla="*/ 347 w 917"/>
              <a:gd name="T49" fmla="*/ 453 h 725"/>
              <a:gd name="T50" fmla="*/ 325 w 917"/>
              <a:gd name="T51" fmla="*/ 453 h 725"/>
              <a:gd name="T52" fmla="*/ 284 w 917"/>
              <a:gd name="T53" fmla="*/ 351 h 725"/>
              <a:gd name="T54" fmla="*/ 284 w 917"/>
              <a:gd name="T55" fmla="*/ 453 h 725"/>
              <a:gd name="T56" fmla="*/ 264 w 917"/>
              <a:gd name="T57" fmla="*/ 453 h 725"/>
              <a:gd name="T58" fmla="*/ 223 w 917"/>
              <a:gd name="T59" fmla="*/ 296 h 725"/>
              <a:gd name="T60" fmla="*/ 223 w 917"/>
              <a:gd name="T61" fmla="*/ 453 h 725"/>
              <a:gd name="T62" fmla="*/ 840 w 917"/>
              <a:gd name="T63" fmla="*/ 254 h 725"/>
              <a:gd name="T64" fmla="*/ 694 w 917"/>
              <a:gd name="T65" fmla="*/ 207 h 725"/>
              <a:gd name="T66" fmla="*/ 840 w 917"/>
              <a:gd name="T67" fmla="*/ 134 h 725"/>
              <a:gd name="T68" fmla="*/ 655 w 917"/>
              <a:gd name="T69" fmla="*/ 75 h 725"/>
              <a:gd name="T70" fmla="*/ 840 w 917"/>
              <a:gd name="T71" fmla="*/ 648 h 725"/>
              <a:gd name="T72" fmla="*/ 694 w 917"/>
              <a:gd name="T73" fmla="*/ 327 h 725"/>
              <a:gd name="T74" fmla="*/ 694 w 917"/>
              <a:gd name="T75" fmla="*/ 254 h 725"/>
              <a:gd name="T76" fmla="*/ 75 w 917"/>
              <a:gd name="T77" fmla="*/ 189 h 725"/>
              <a:gd name="T78" fmla="*/ 540 w 917"/>
              <a:gd name="T79" fmla="*/ 512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917" h="725">
                <a:moveTo>
                  <a:pt x="38" y="114"/>
                </a:moveTo>
                <a:lnTo>
                  <a:pt x="576" y="114"/>
                </a:lnTo>
                <a:lnTo>
                  <a:pt x="580" y="114"/>
                </a:lnTo>
                <a:lnTo>
                  <a:pt x="580" y="37"/>
                </a:lnTo>
                <a:lnTo>
                  <a:pt x="580" y="0"/>
                </a:lnTo>
                <a:lnTo>
                  <a:pt x="617" y="0"/>
                </a:lnTo>
                <a:lnTo>
                  <a:pt x="879" y="0"/>
                </a:lnTo>
                <a:lnTo>
                  <a:pt x="917" y="0"/>
                </a:lnTo>
                <a:lnTo>
                  <a:pt x="917" y="37"/>
                </a:lnTo>
                <a:lnTo>
                  <a:pt x="917" y="686"/>
                </a:lnTo>
                <a:lnTo>
                  <a:pt x="917" y="725"/>
                </a:lnTo>
                <a:lnTo>
                  <a:pt x="879" y="725"/>
                </a:lnTo>
                <a:lnTo>
                  <a:pt x="617" y="725"/>
                </a:lnTo>
                <a:lnTo>
                  <a:pt x="580" y="725"/>
                </a:lnTo>
                <a:lnTo>
                  <a:pt x="580" y="686"/>
                </a:lnTo>
                <a:lnTo>
                  <a:pt x="580" y="587"/>
                </a:lnTo>
                <a:lnTo>
                  <a:pt x="576" y="587"/>
                </a:lnTo>
                <a:lnTo>
                  <a:pt x="414" y="587"/>
                </a:lnTo>
                <a:lnTo>
                  <a:pt x="414" y="664"/>
                </a:lnTo>
                <a:lnTo>
                  <a:pt x="452" y="664"/>
                </a:lnTo>
                <a:lnTo>
                  <a:pt x="452" y="723"/>
                </a:lnTo>
                <a:lnTo>
                  <a:pt x="140" y="723"/>
                </a:lnTo>
                <a:lnTo>
                  <a:pt x="140" y="664"/>
                </a:lnTo>
                <a:lnTo>
                  <a:pt x="186" y="664"/>
                </a:lnTo>
                <a:lnTo>
                  <a:pt x="186" y="587"/>
                </a:lnTo>
                <a:lnTo>
                  <a:pt x="38" y="587"/>
                </a:lnTo>
                <a:lnTo>
                  <a:pt x="0" y="587"/>
                </a:lnTo>
                <a:lnTo>
                  <a:pt x="0" y="550"/>
                </a:lnTo>
                <a:lnTo>
                  <a:pt x="0" y="150"/>
                </a:lnTo>
                <a:lnTo>
                  <a:pt x="0" y="114"/>
                </a:lnTo>
                <a:lnTo>
                  <a:pt x="38" y="114"/>
                </a:lnTo>
                <a:lnTo>
                  <a:pt x="38" y="114"/>
                </a:lnTo>
                <a:close/>
                <a:moveTo>
                  <a:pt x="160" y="453"/>
                </a:moveTo>
                <a:lnTo>
                  <a:pt x="201" y="453"/>
                </a:lnTo>
                <a:lnTo>
                  <a:pt x="201" y="327"/>
                </a:lnTo>
                <a:lnTo>
                  <a:pt x="160" y="327"/>
                </a:lnTo>
                <a:lnTo>
                  <a:pt x="160" y="453"/>
                </a:lnTo>
                <a:lnTo>
                  <a:pt x="160" y="453"/>
                </a:lnTo>
                <a:close/>
                <a:moveTo>
                  <a:pt x="408" y="453"/>
                </a:moveTo>
                <a:lnTo>
                  <a:pt x="450" y="453"/>
                </a:lnTo>
                <a:lnTo>
                  <a:pt x="450" y="242"/>
                </a:lnTo>
                <a:lnTo>
                  <a:pt x="408" y="242"/>
                </a:lnTo>
                <a:lnTo>
                  <a:pt x="408" y="453"/>
                </a:lnTo>
                <a:lnTo>
                  <a:pt x="408" y="453"/>
                </a:lnTo>
                <a:close/>
                <a:moveTo>
                  <a:pt x="347" y="453"/>
                </a:moveTo>
                <a:lnTo>
                  <a:pt x="387" y="453"/>
                </a:lnTo>
                <a:lnTo>
                  <a:pt x="387" y="374"/>
                </a:lnTo>
                <a:lnTo>
                  <a:pt x="347" y="374"/>
                </a:lnTo>
                <a:lnTo>
                  <a:pt x="347" y="453"/>
                </a:lnTo>
                <a:lnTo>
                  <a:pt x="347" y="453"/>
                </a:lnTo>
                <a:close/>
                <a:moveTo>
                  <a:pt x="284" y="453"/>
                </a:moveTo>
                <a:lnTo>
                  <a:pt x="325" y="453"/>
                </a:lnTo>
                <a:lnTo>
                  <a:pt x="325" y="351"/>
                </a:lnTo>
                <a:lnTo>
                  <a:pt x="284" y="351"/>
                </a:lnTo>
                <a:lnTo>
                  <a:pt x="284" y="453"/>
                </a:lnTo>
                <a:lnTo>
                  <a:pt x="284" y="453"/>
                </a:lnTo>
                <a:close/>
                <a:moveTo>
                  <a:pt x="223" y="453"/>
                </a:moveTo>
                <a:lnTo>
                  <a:pt x="264" y="453"/>
                </a:lnTo>
                <a:lnTo>
                  <a:pt x="264" y="296"/>
                </a:lnTo>
                <a:lnTo>
                  <a:pt x="223" y="296"/>
                </a:lnTo>
                <a:lnTo>
                  <a:pt x="223" y="453"/>
                </a:lnTo>
                <a:lnTo>
                  <a:pt x="223" y="453"/>
                </a:lnTo>
                <a:close/>
                <a:moveTo>
                  <a:pt x="694" y="254"/>
                </a:moveTo>
                <a:lnTo>
                  <a:pt x="840" y="254"/>
                </a:lnTo>
                <a:lnTo>
                  <a:pt x="840" y="207"/>
                </a:lnTo>
                <a:lnTo>
                  <a:pt x="694" y="207"/>
                </a:lnTo>
                <a:lnTo>
                  <a:pt x="694" y="134"/>
                </a:lnTo>
                <a:lnTo>
                  <a:pt x="840" y="134"/>
                </a:lnTo>
                <a:lnTo>
                  <a:pt x="840" y="75"/>
                </a:lnTo>
                <a:lnTo>
                  <a:pt x="655" y="75"/>
                </a:lnTo>
                <a:lnTo>
                  <a:pt x="655" y="648"/>
                </a:lnTo>
                <a:lnTo>
                  <a:pt x="840" y="648"/>
                </a:lnTo>
                <a:lnTo>
                  <a:pt x="840" y="327"/>
                </a:lnTo>
                <a:lnTo>
                  <a:pt x="694" y="327"/>
                </a:lnTo>
                <a:lnTo>
                  <a:pt x="694" y="254"/>
                </a:lnTo>
                <a:lnTo>
                  <a:pt x="694" y="254"/>
                </a:lnTo>
                <a:close/>
                <a:moveTo>
                  <a:pt x="540" y="189"/>
                </a:moveTo>
                <a:lnTo>
                  <a:pt x="75" y="189"/>
                </a:lnTo>
                <a:lnTo>
                  <a:pt x="75" y="512"/>
                </a:lnTo>
                <a:lnTo>
                  <a:pt x="540" y="512"/>
                </a:lnTo>
                <a:lnTo>
                  <a:pt x="540" y="18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0" name="PA_任意多边形 6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6126691" y="2513733"/>
            <a:ext cx="1454727" cy="1254701"/>
          </a:xfrm>
          <a:custGeom>
            <a:avLst/>
            <a:gdLst>
              <a:gd name="T0" fmla="*/ 974 w 1025"/>
              <a:gd name="T1" fmla="*/ 2 h 945"/>
              <a:gd name="T2" fmla="*/ 1015 w 1025"/>
              <a:gd name="T3" fmla="*/ 28 h 945"/>
              <a:gd name="T4" fmla="*/ 1025 w 1025"/>
              <a:gd name="T5" fmla="*/ 631 h 945"/>
              <a:gd name="T6" fmla="*/ 1015 w 1025"/>
              <a:gd name="T7" fmla="*/ 667 h 945"/>
              <a:gd name="T8" fmla="*/ 974 w 1025"/>
              <a:gd name="T9" fmla="*/ 694 h 945"/>
              <a:gd name="T10" fmla="*/ 925 w 1025"/>
              <a:gd name="T11" fmla="*/ 627 h 945"/>
              <a:gd name="T12" fmla="*/ 81 w 1025"/>
              <a:gd name="T13" fmla="*/ 627 h 945"/>
              <a:gd name="T14" fmla="*/ 432 w 1025"/>
              <a:gd name="T15" fmla="*/ 674 h 945"/>
              <a:gd name="T16" fmla="*/ 50 w 1025"/>
              <a:gd name="T17" fmla="*/ 694 h 945"/>
              <a:gd name="T18" fmla="*/ 10 w 1025"/>
              <a:gd name="T19" fmla="*/ 667 h 945"/>
              <a:gd name="T20" fmla="*/ 0 w 1025"/>
              <a:gd name="T21" fmla="*/ 65 h 945"/>
              <a:gd name="T22" fmla="*/ 10 w 1025"/>
              <a:gd name="T23" fmla="*/ 28 h 945"/>
              <a:gd name="T24" fmla="*/ 50 w 1025"/>
              <a:gd name="T25" fmla="*/ 2 h 945"/>
              <a:gd name="T26" fmla="*/ 702 w 1025"/>
              <a:gd name="T27" fmla="*/ 391 h 945"/>
              <a:gd name="T28" fmla="*/ 702 w 1025"/>
              <a:gd name="T29" fmla="*/ 375 h 945"/>
              <a:gd name="T30" fmla="*/ 899 w 1025"/>
              <a:gd name="T31" fmla="*/ 314 h 945"/>
              <a:gd name="T32" fmla="*/ 806 w 1025"/>
              <a:gd name="T33" fmla="*/ 255 h 945"/>
              <a:gd name="T34" fmla="*/ 806 w 1025"/>
              <a:gd name="T35" fmla="*/ 239 h 945"/>
              <a:gd name="T36" fmla="*/ 899 w 1025"/>
              <a:gd name="T37" fmla="*/ 184 h 945"/>
              <a:gd name="T38" fmla="*/ 806 w 1025"/>
              <a:gd name="T39" fmla="*/ 146 h 945"/>
              <a:gd name="T40" fmla="*/ 806 w 1025"/>
              <a:gd name="T41" fmla="*/ 130 h 945"/>
              <a:gd name="T42" fmla="*/ 775 w 1025"/>
              <a:gd name="T43" fmla="*/ 130 h 945"/>
              <a:gd name="T44" fmla="*/ 300 w 1025"/>
              <a:gd name="T45" fmla="*/ 462 h 945"/>
              <a:gd name="T46" fmla="*/ 251 w 1025"/>
              <a:gd name="T47" fmla="*/ 462 h 945"/>
              <a:gd name="T48" fmla="*/ 310 w 1025"/>
              <a:gd name="T49" fmla="*/ 280 h 945"/>
              <a:gd name="T50" fmla="*/ 395 w 1025"/>
              <a:gd name="T51" fmla="*/ 330 h 945"/>
              <a:gd name="T52" fmla="*/ 467 w 1025"/>
              <a:gd name="T53" fmla="*/ 219 h 945"/>
              <a:gd name="T54" fmla="*/ 497 w 1025"/>
              <a:gd name="T55" fmla="*/ 168 h 945"/>
              <a:gd name="T56" fmla="*/ 402 w 1025"/>
              <a:gd name="T57" fmla="*/ 201 h 945"/>
              <a:gd name="T58" fmla="*/ 335 w 1025"/>
              <a:gd name="T59" fmla="*/ 249 h 945"/>
              <a:gd name="T60" fmla="*/ 138 w 1025"/>
              <a:gd name="T61" fmla="*/ 314 h 945"/>
              <a:gd name="T62" fmla="*/ 227 w 1025"/>
              <a:gd name="T63" fmla="*/ 357 h 945"/>
              <a:gd name="T64" fmla="*/ 465 w 1025"/>
              <a:gd name="T65" fmla="*/ 462 h 945"/>
              <a:gd name="T66" fmla="*/ 465 w 1025"/>
              <a:gd name="T67" fmla="*/ 462 h 945"/>
              <a:gd name="T68" fmla="*/ 440 w 1025"/>
              <a:gd name="T69" fmla="*/ 373 h 945"/>
              <a:gd name="T70" fmla="*/ 320 w 1025"/>
              <a:gd name="T71" fmla="*/ 462 h 945"/>
              <a:gd name="T72" fmla="*/ 320 w 1025"/>
              <a:gd name="T73" fmla="*/ 462 h 945"/>
              <a:gd name="T74" fmla="*/ 653 w 1025"/>
              <a:gd name="T75" fmla="*/ 337 h 945"/>
              <a:gd name="T76" fmla="*/ 592 w 1025"/>
              <a:gd name="T77" fmla="*/ 416 h 945"/>
              <a:gd name="T78" fmla="*/ 588 w 1025"/>
              <a:gd name="T79" fmla="*/ 661 h 945"/>
              <a:gd name="T80" fmla="*/ 546 w 1025"/>
              <a:gd name="T81" fmla="*/ 602 h 945"/>
              <a:gd name="T82" fmla="*/ 497 w 1025"/>
              <a:gd name="T83" fmla="*/ 578 h 945"/>
              <a:gd name="T84" fmla="*/ 495 w 1025"/>
              <a:gd name="T85" fmla="*/ 639 h 945"/>
              <a:gd name="T86" fmla="*/ 542 w 1025"/>
              <a:gd name="T87" fmla="*/ 753 h 945"/>
              <a:gd name="T88" fmla="*/ 592 w 1025"/>
              <a:gd name="T89" fmla="*/ 945 h 945"/>
              <a:gd name="T90" fmla="*/ 824 w 1025"/>
              <a:gd name="T91" fmla="*/ 891 h 945"/>
              <a:gd name="T92" fmla="*/ 854 w 1025"/>
              <a:gd name="T93" fmla="*/ 582 h 945"/>
              <a:gd name="T94" fmla="*/ 799 w 1025"/>
              <a:gd name="T95" fmla="*/ 531 h 945"/>
              <a:gd name="T96" fmla="*/ 789 w 1025"/>
              <a:gd name="T97" fmla="*/ 588 h 945"/>
              <a:gd name="T98" fmla="*/ 732 w 1025"/>
              <a:gd name="T99" fmla="*/ 487 h 945"/>
              <a:gd name="T100" fmla="*/ 724 w 1025"/>
              <a:gd name="T101" fmla="*/ 473 h 945"/>
              <a:gd name="T102" fmla="*/ 670 w 1025"/>
              <a:gd name="T103" fmla="*/ 546 h 945"/>
              <a:gd name="T104" fmla="*/ 54 w 1025"/>
              <a:gd name="T105" fmla="*/ 247 h 9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025" h="945">
                <a:moveTo>
                  <a:pt x="65" y="0"/>
                </a:moveTo>
                <a:lnTo>
                  <a:pt x="960" y="0"/>
                </a:lnTo>
                <a:lnTo>
                  <a:pt x="960" y="0"/>
                </a:lnTo>
                <a:lnTo>
                  <a:pt x="974" y="2"/>
                </a:lnTo>
                <a:lnTo>
                  <a:pt x="986" y="4"/>
                </a:lnTo>
                <a:lnTo>
                  <a:pt x="996" y="10"/>
                </a:lnTo>
                <a:lnTo>
                  <a:pt x="1007" y="18"/>
                </a:lnTo>
                <a:lnTo>
                  <a:pt x="1015" y="28"/>
                </a:lnTo>
                <a:lnTo>
                  <a:pt x="1021" y="38"/>
                </a:lnTo>
                <a:lnTo>
                  <a:pt x="1025" y="50"/>
                </a:lnTo>
                <a:lnTo>
                  <a:pt x="1025" y="65"/>
                </a:lnTo>
                <a:lnTo>
                  <a:pt x="1025" y="631"/>
                </a:lnTo>
                <a:lnTo>
                  <a:pt x="1025" y="631"/>
                </a:lnTo>
                <a:lnTo>
                  <a:pt x="1025" y="643"/>
                </a:lnTo>
                <a:lnTo>
                  <a:pt x="1021" y="655"/>
                </a:lnTo>
                <a:lnTo>
                  <a:pt x="1015" y="667"/>
                </a:lnTo>
                <a:lnTo>
                  <a:pt x="1007" y="676"/>
                </a:lnTo>
                <a:lnTo>
                  <a:pt x="996" y="684"/>
                </a:lnTo>
                <a:lnTo>
                  <a:pt x="986" y="690"/>
                </a:lnTo>
                <a:lnTo>
                  <a:pt x="974" y="694"/>
                </a:lnTo>
                <a:lnTo>
                  <a:pt x="960" y="696"/>
                </a:lnTo>
                <a:lnTo>
                  <a:pt x="919" y="696"/>
                </a:lnTo>
                <a:lnTo>
                  <a:pt x="919" y="696"/>
                </a:lnTo>
                <a:lnTo>
                  <a:pt x="925" y="627"/>
                </a:lnTo>
                <a:lnTo>
                  <a:pt x="946" y="627"/>
                </a:lnTo>
                <a:lnTo>
                  <a:pt x="946" y="61"/>
                </a:lnTo>
                <a:lnTo>
                  <a:pt x="81" y="61"/>
                </a:lnTo>
                <a:lnTo>
                  <a:pt x="81" y="627"/>
                </a:lnTo>
                <a:lnTo>
                  <a:pt x="391" y="627"/>
                </a:lnTo>
                <a:lnTo>
                  <a:pt x="418" y="653"/>
                </a:lnTo>
                <a:lnTo>
                  <a:pt x="418" y="653"/>
                </a:lnTo>
                <a:lnTo>
                  <a:pt x="432" y="674"/>
                </a:lnTo>
                <a:lnTo>
                  <a:pt x="444" y="696"/>
                </a:lnTo>
                <a:lnTo>
                  <a:pt x="65" y="696"/>
                </a:lnTo>
                <a:lnTo>
                  <a:pt x="65" y="696"/>
                </a:lnTo>
                <a:lnTo>
                  <a:pt x="50" y="694"/>
                </a:lnTo>
                <a:lnTo>
                  <a:pt x="38" y="690"/>
                </a:lnTo>
                <a:lnTo>
                  <a:pt x="28" y="684"/>
                </a:lnTo>
                <a:lnTo>
                  <a:pt x="18" y="676"/>
                </a:lnTo>
                <a:lnTo>
                  <a:pt x="10" y="667"/>
                </a:lnTo>
                <a:lnTo>
                  <a:pt x="4" y="655"/>
                </a:lnTo>
                <a:lnTo>
                  <a:pt x="0" y="643"/>
                </a:lnTo>
                <a:lnTo>
                  <a:pt x="0" y="631"/>
                </a:lnTo>
                <a:lnTo>
                  <a:pt x="0" y="65"/>
                </a:lnTo>
                <a:lnTo>
                  <a:pt x="0" y="65"/>
                </a:lnTo>
                <a:lnTo>
                  <a:pt x="0" y="50"/>
                </a:lnTo>
                <a:lnTo>
                  <a:pt x="4" y="38"/>
                </a:lnTo>
                <a:lnTo>
                  <a:pt x="10" y="28"/>
                </a:lnTo>
                <a:lnTo>
                  <a:pt x="18" y="18"/>
                </a:lnTo>
                <a:lnTo>
                  <a:pt x="28" y="10"/>
                </a:lnTo>
                <a:lnTo>
                  <a:pt x="38" y="4"/>
                </a:lnTo>
                <a:lnTo>
                  <a:pt x="50" y="2"/>
                </a:lnTo>
                <a:lnTo>
                  <a:pt x="65" y="0"/>
                </a:lnTo>
                <a:lnTo>
                  <a:pt x="65" y="0"/>
                </a:lnTo>
                <a:close/>
                <a:moveTo>
                  <a:pt x="702" y="375"/>
                </a:moveTo>
                <a:lnTo>
                  <a:pt x="702" y="391"/>
                </a:lnTo>
                <a:lnTo>
                  <a:pt x="899" y="391"/>
                </a:lnTo>
                <a:lnTo>
                  <a:pt x="899" y="375"/>
                </a:lnTo>
                <a:lnTo>
                  <a:pt x="702" y="375"/>
                </a:lnTo>
                <a:lnTo>
                  <a:pt x="702" y="375"/>
                </a:lnTo>
                <a:close/>
                <a:moveTo>
                  <a:pt x="702" y="314"/>
                </a:moveTo>
                <a:lnTo>
                  <a:pt x="702" y="330"/>
                </a:lnTo>
                <a:lnTo>
                  <a:pt x="899" y="330"/>
                </a:lnTo>
                <a:lnTo>
                  <a:pt x="899" y="314"/>
                </a:lnTo>
                <a:lnTo>
                  <a:pt x="702" y="314"/>
                </a:lnTo>
                <a:lnTo>
                  <a:pt x="702" y="314"/>
                </a:lnTo>
                <a:close/>
                <a:moveTo>
                  <a:pt x="806" y="239"/>
                </a:moveTo>
                <a:lnTo>
                  <a:pt x="806" y="255"/>
                </a:lnTo>
                <a:lnTo>
                  <a:pt x="899" y="255"/>
                </a:lnTo>
                <a:lnTo>
                  <a:pt x="899" y="239"/>
                </a:lnTo>
                <a:lnTo>
                  <a:pt x="806" y="239"/>
                </a:lnTo>
                <a:lnTo>
                  <a:pt x="806" y="239"/>
                </a:lnTo>
                <a:close/>
                <a:moveTo>
                  <a:pt x="806" y="184"/>
                </a:moveTo>
                <a:lnTo>
                  <a:pt x="806" y="201"/>
                </a:lnTo>
                <a:lnTo>
                  <a:pt x="899" y="201"/>
                </a:lnTo>
                <a:lnTo>
                  <a:pt x="899" y="184"/>
                </a:lnTo>
                <a:lnTo>
                  <a:pt x="806" y="184"/>
                </a:lnTo>
                <a:lnTo>
                  <a:pt x="806" y="184"/>
                </a:lnTo>
                <a:close/>
                <a:moveTo>
                  <a:pt x="806" y="130"/>
                </a:moveTo>
                <a:lnTo>
                  <a:pt x="806" y="146"/>
                </a:lnTo>
                <a:lnTo>
                  <a:pt x="899" y="146"/>
                </a:lnTo>
                <a:lnTo>
                  <a:pt x="899" y="130"/>
                </a:lnTo>
                <a:lnTo>
                  <a:pt x="806" y="130"/>
                </a:lnTo>
                <a:lnTo>
                  <a:pt x="806" y="130"/>
                </a:lnTo>
                <a:close/>
                <a:moveTo>
                  <a:pt x="590" y="130"/>
                </a:moveTo>
                <a:lnTo>
                  <a:pt x="590" y="278"/>
                </a:lnTo>
                <a:lnTo>
                  <a:pt x="775" y="278"/>
                </a:lnTo>
                <a:lnTo>
                  <a:pt x="775" y="130"/>
                </a:lnTo>
                <a:lnTo>
                  <a:pt x="590" y="130"/>
                </a:lnTo>
                <a:lnTo>
                  <a:pt x="590" y="130"/>
                </a:lnTo>
                <a:close/>
                <a:moveTo>
                  <a:pt x="251" y="462"/>
                </a:moveTo>
                <a:lnTo>
                  <a:pt x="300" y="462"/>
                </a:lnTo>
                <a:lnTo>
                  <a:pt x="300" y="322"/>
                </a:lnTo>
                <a:lnTo>
                  <a:pt x="251" y="322"/>
                </a:lnTo>
                <a:lnTo>
                  <a:pt x="251" y="462"/>
                </a:lnTo>
                <a:lnTo>
                  <a:pt x="251" y="462"/>
                </a:lnTo>
                <a:close/>
                <a:moveTo>
                  <a:pt x="138" y="314"/>
                </a:moveTo>
                <a:lnTo>
                  <a:pt x="160" y="345"/>
                </a:lnTo>
                <a:lnTo>
                  <a:pt x="257" y="278"/>
                </a:lnTo>
                <a:lnTo>
                  <a:pt x="310" y="280"/>
                </a:lnTo>
                <a:lnTo>
                  <a:pt x="341" y="312"/>
                </a:lnTo>
                <a:lnTo>
                  <a:pt x="343" y="314"/>
                </a:lnTo>
                <a:lnTo>
                  <a:pt x="349" y="316"/>
                </a:lnTo>
                <a:lnTo>
                  <a:pt x="395" y="330"/>
                </a:lnTo>
                <a:lnTo>
                  <a:pt x="414" y="337"/>
                </a:lnTo>
                <a:lnTo>
                  <a:pt x="418" y="316"/>
                </a:lnTo>
                <a:lnTo>
                  <a:pt x="436" y="225"/>
                </a:lnTo>
                <a:lnTo>
                  <a:pt x="467" y="219"/>
                </a:lnTo>
                <a:lnTo>
                  <a:pt x="473" y="247"/>
                </a:lnTo>
                <a:lnTo>
                  <a:pt x="507" y="215"/>
                </a:lnTo>
                <a:lnTo>
                  <a:pt x="542" y="180"/>
                </a:lnTo>
                <a:lnTo>
                  <a:pt x="497" y="168"/>
                </a:lnTo>
                <a:lnTo>
                  <a:pt x="450" y="156"/>
                </a:lnTo>
                <a:lnTo>
                  <a:pt x="458" y="184"/>
                </a:lnTo>
                <a:lnTo>
                  <a:pt x="410" y="197"/>
                </a:lnTo>
                <a:lnTo>
                  <a:pt x="402" y="201"/>
                </a:lnTo>
                <a:lnTo>
                  <a:pt x="400" y="209"/>
                </a:lnTo>
                <a:lnTo>
                  <a:pt x="385" y="288"/>
                </a:lnTo>
                <a:lnTo>
                  <a:pt x="363" y="282"/>
                </a:lnTo>
                <a:lnTo>
                  <a:pt x="335" y="249"/>
                </a:lnTo>
                <a:lnTo>
                  <a:pt x="331" y="247"/>
                </a:lnTo>
                <a:lnTo>
                  <a:pt x="326" y="245"/>
                </a:lnTo>
                <a:lnTo>
                  <a:pt x="253" y="235"/>
                </a:lnTo>
                <a:lnTo>
                  <a:pt x="138" y="314"/>
                </a:lnTo>
                <a:lnTo>
                  <a:pt x="138" y="314"/>
                </a:lnTo>
                <a:close/>
                <a:moveTo>
                  <a:pt x="180" y="462"/>
                </a:moveTo>
                <a:lnTo>
                  <a:pt x="227" y="462"/>
                </a:lnTo>
                <a:lnTo>
                  <a:pt x="227" y="357"/>
                </a:lnTo>
                <a:lnTo>
                  <a:pt x="180" y="357"/>
                </a:lnTo>
                <a:lnTo>
                  <a:pt x="180" y="462"/>
                </a:lnTo>
                <a:lnTo>
                  <a:pt x="180" y="462"/>
                </a:lnTo>
                <a:close/>
                <a:moveTo>
                  <a:pt x="465" y="462"/>
                </a:moveTo>
                <a:lnTo>
                  <a:pt x="511" y="462"/>
                </a:lnTo>
                <a:lnTo>
                  <a:pt x="511" y="259"/>
                </a:lnTo>
                <a:lnTo>
                  <a:pt x="465" y="259"/>
                </a:lnTo>
                <a:lnTo>
                  <a:pt x="465" y="462"/>
                </a:lnTo>
                <a:lnTo>
                  <a:pt x="465" y="462"/>
                </a:lnTo>
                <a:close/>
                <a:moveTo>
                  <a:pt x="393" y="462"/>
                </a:moveTo>
                <a:lnTo>
                  <a:pt x="440" y="462"/>
                </a:lnTo>
                <a:lnTo>
                  <a:pt x="440" y="373"/>
                </a:lnTo>
                <a:lnTo>
                  <a:pt x="393" y="373"/>
                </a:lnTo>
                <a:lnTo>
                  <a:pt x="393" y="462"/>
                </a:lnTo>
                <a:lnTo>
                  <a:pt x="393" y="462"/>
                </a:lnTo>
                <a:close/>
                <a:moveTo>
                  <a:pt x="320" y="462"/>
                </a:moveTo>
                <a:lnTo>
                  <a:pt x="369" y="462"/>
                </a:lnTo>
                <a:lnTo>
                  <a:pt x="369" y="347"/>
                </a:lnTo>
                <a:lnTo>
                  <a:pt x="320" y="347"/>
                </a:lnTo>
                <a:lnTo>
                  <a:pt x="320" y="462"/>
                </a:lnTo>
                <a:lnTo>
                  <a:pt x="320" y="462"/>
                </a:lnTo>
                <a:close/>
                <a:moveTo>
                  <a:pt x="670" y="546"/>
                </a:moveTo>
                <a:lnTo>
                  <a:pt x="670" y="546"/>
                </a:lnTo>
                <a:lnTo>
                  <a:pt x="653" y="337"/>
                </a:lnTo>
                <a:lnTo>
                  <a:pt x="653" y="337"/>
                </a:lnTo>
                <a:lnTo>
                  <a:pt x="594" y="335"/>
                </a:lnTo>
                <a:lnTo>
                  <a:pt x="594" y="335"/>
                </a:lnTo>
                <a:lnTo>
                  <a:pt x="592" y="416"/>
                </a:lnTo>
                <a:lnTo>
                  <a:pt x="590" y="497"/>
                </a:lnTo>
                <a:lnTo>
                  <a:pt x="590" y="580"/>
                </a:lnTo>
                <a:lnTo>
                  <a:pt x="588" y="661"/>
                </a:lnTo>
                <a:lnTo>
                  <a:pt x="588" y="661"/>
                </a:lnTo>
                <a:lnTo>
                  <a:pt x="574" y="635"/>
                </a:lnTo>
                <a:lnTo>
                  <a:pt x="566" y="625"/>
                </a:lnTo>
                <a:lnTo>
                  <a:pt x="558" y="613"/>
                </a:lnTo>
                <a:lnTo>
                  <a:pt x="546" y="602"/>
                </a:lnTo>
                <a:lnTo>
                  <a:pt x="532" y="592"/>
                </a:lnTo>
                <a:lnTo>
                  <a:pt x="515" y="584"/>
                </a:lnTo>
                <a:lnTo>
                  <a:pt x="497" y="578"/>
                </a:lnTo>
                <a:lnTo>
                  <a:pt x="497" y="578"/>
                </a:lnTo>
                <a:lnTo>
                  <a:pt x="471" y="604"/>
                </a:lnTo>
                <a:lnTo>
                  <a:pt x="471" y="604"/>
                </a:lnTo>
                <a:lnTo>
                  <a:pt x="485" y="621"/>
                </a:lnTo>
                <a:lnTo>
                  <a:pt x="495" y="639"/>
                </a:lnTo>
                <a:lnTo>
                  <a:pt x="505" y="655"/>
                </a:lnTo>
                <a:lnTo>
                  <a:pt x="515" y="676"/>
                </a:lnTo>
                <a:lnTo>
                  <a:pt x="529" y="714"/>
                </a:lnTo>
                <a:lnTo>
                  <a:pt x="542" y="753"/>
                </a:lnTo>
                <a:lnTo>
                  <a:pt x="554" y="868"/>
                </a:lnTo>
                <a:lnTo>
                  <a:pt x="554" y="868"/>
                </a:lnTo>
                <a:lnTo>
                  <a:pt x="592" y="945"/>
                </a:lnTo>
                <a:lnTo>
                  <a:pt x="592" y="945"/>
                </a:lnTo>
                <a:lnTo>
                  <a:pt x="802" y="939"/>
                </a:lnTo>
                <a:lnTo>
                  <a:pt x="802" y="939"/>
                </a:lnTo>
                <a:lnTo>
                  <a:pt x="824" y="891"/>
                </a:lnTo>
                <a:lnTo>
                  <a:pt x="824" y="891"/>
                </a:lnTo>
                <a:lnTo>
                  <a:pt x="834" y="812"/>
                </a:lnTo>
                <a:lnTo>
                  <a:pt x="844" y="718"/>
                </a:lnTo>
                <a:lnTo>
                  <a:pt x="852" y="625"/>
                </a:lnTo>
                <a:lnTo>
                  <a:pt x="854" y="582"/>
                </a:lnTo>
                <a:lnTo>
                  <a:pt x="854" y="546"/>
                </a:lnTo>
                <a:lnTo>
                  <a:pt x="854" y="546"/>
                </a:lnTo>
                <a:lnTo>
                  <a:pt x="826" y="540"/>
                </a:lnTo>
                <a:lnTo>
                  <a:pt x="799" y="531"/>
                </a:lnTo>
                <a:lnTo>
                  <a:pt x="799" y="531"/>
                </a:lnTo>
                <a:lnTo>
                  <a:pt x="793" y="560"/>
                </a:lnTo>
                <a:lnTo>
                  <a:pt x="789" y="588"/>
                </a:lnTo>
                <a:lnTo>
                  <a:pt x="789" y="588"/>
                </a:lnTo>
                <a:lnTo>
                  <a:pt x="785" y="497"/>
                </a:lnTo>
                <a:lnTo>
                  <a:pt x="785" y="497"/>
                </a:lnTo>
                <a:lnTo>
                  <a:pt x="732" y="487"/>
                </a:lnTo>
                <a:lnTo>
                  <a:pt x="732" y="487"/>
                </a:lnTo>
                <a:lnTo>
                  <a:pt x="728" y="511"/>
                </a:lnTo>
                <a:lnTo>
                  <a:pt x="728" y="511"/>
                </a:lnTo>
                <a:lnTo>
                  <a:pt x="724" y="473"/>
                </a:lnTo>
                <a:lnTo>
                  <a:pt x="724" y="473"/>
                </a:lnTo>
                <a:lnTo>
                  <a:pt x="676" y="466"/>
                </a:lnTo>
                <a:lnTo>
                  <a:pt x="676" y="466"/>
                </a:lnTo>
                <a:lnTo>
                  <a:pt x="670" y="546"/>
                </a:lnTo>
                <a:lnTo>
                  <a:pt x="670" y="546"/>
                </a:lnTo>
                <a:close/>
                <a:moveTo>
                  <a:pt x="26" y="247"/>
                </a:moveTo>
                <a:lnTo>
                  <a:pt x="26" y="430"/>
                </a:lnTo>
                <a:lnTo>
                  <a:pt x="54" y="430"/>
                </a:lnTo>
                <a:lnTo>
                  <a:pt x="54" y="247"/>
                </a:lnTo>
                <a:lnTo>
                  <a:pt x="26" y="2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1" name="PA_任意多边形 1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5697199" y="4394194"/>
            <a:ext cx="914401" cy="925952"/>
          </a:xfrm>
          <a:custGeom>
            <a:avLst/>
            <a:gdLst>
              <a:gd name="T0" fmla="*/ 526 w 853"/>
              <a:gd name="T1" fmla="*/ 173 h 912"/>
              <a:gd name="T2" fmla="*/ 597 w 853"/>
              <a:gd name="T3" fmla="*/ 213 h 912"/>
              <a:gd name="T4" fmla="*/ 660 w 853"/>
              <a:gd name="T5" fmla="*/ 286 h 912"/>
              <a:gd name="T6" fmla="*/ 684 w 853"/>
              <a:gd name="T7" fmla="*/ 351 h 912"/>
              <a:gd name="T8" fmla="*/ 691 w 853"/>
              <a:gd name="T9" fmla="*/ 443 h 912"/>
              <a:gd name="T10" fmla="*/ 676 w 853"/>
              <a:gd name="T11" fmla="*/ 510 h 912"/>
              <a:gd name="T12" fmla="*/ 599 w 853"/>
              <a:gd name="T13" fmla="*/ 489 h 912"/>
              <a:gd name="T14" fmla="*/ 613 w 853"/>
              <a:gd name="T15" fmla="*/ 418 h 912"/>
              <a:gd name="T16" fmla="*/ 605 w 853"/>
              <a:gd name="T17" fmla="*/ 353 h 912"/>
              <a:gd name="T18" fmla="*/ 583 w 853"/>
              <a:gd name="T19" fmla="*/ 311 h 912"/>
              <a:gd name="T20" fmla="*/ 532 w 853"/>
              <a:gd name="T21" fmla="*/ 262 h 912"/>
              <a:gd name="T22" fmla="*/ 461 w 853"/>
              <a:gd name="T23" fmla="*/ 232 h 912"/>
              <a:gd name="T24" fmla="*/ 611 w 853"/>
              <a:gd name="T25" fmla="*/ 828 h 912"/>
              <a:gd name="T26" fmla="*/ 581 w 853"/>
              <a:gd name="T27" fmla="*/ 741 h 912"/>
              <a:gd name="T28" fmla="*/ 490 w 853"/>
              <a:gd name="T29" fmla="*/ 603 h 912"/>
              <a:gd name="T30" fmla="*/ 437 w 853"/>
              <a:gd name="T31" fmla="*/ 589 h 912"/>
              <a:gd name="T32" fmla="*/ 319 w 853"/>
              <a:gd name="T33" fmla="*/ 650 h 912"/>
              <a:gd name="T34" fmla="*/ 256 w 853"/>
              <a:gd name="T35" fmla="*/ 544 h 912"/>
              <a:gd name="T36" fmla="*/ 183 w 853"/>
              <a:gd name="T37" fmla="*/ 370 h 912"/>
              <a:gd name="T38" fmla="*/ 317 w 853"/>
              <a:gd name="T39" fmla="*/ 301 h 912"/>
              <a:gd name="T40" fmla="*/ 299 w 853"/>
              <a:gd name="T41" fmla="*/ 207 h 912"/>
              <a:gd name="T42" fmla="*/ 226 w 853"/>
              <a:gd name="T43" fmla="*/ 51 h 912"/>
              <a:gd name="T44" fmla="*/ 132 w 853"/>
              <a:gd name="T45" fmla="*/ 67 h 912"/>
              <a:gd name="T46" fmla="*/ 67 w 853"/>
              <a:gd name="T47" fmla="*/ 102 h 912"/>
              <a:gd name="T48" fmla="*/ 8 w 853"/>
              <a:gd name="T49" fmla="*/ 169 h 912"/>
              <a:gd name="T50" fmla="*/ 2 w 853"/>
              <a:gd name="T51" fmla="*/ 232 h 912"/>
              <a:gd name="T52" fmla="*/ 23 w 853"/>
              <a:gd name="T53" fmla="*/ 325 h 912"/>
              <a:gd name="T54" fmla="*/ 80 w 853"/>
              <a:gd name="T55" fmla="*/ 498 h 912"/>
              <a:gd name="T56" fmla="*/ 159 w 853"/>
              <a:gd name="T57" fmla="*/ 658 h 912"/>
              <a:gd name="T58" fmla="*/ 262 w 853"/>
              <a:gd name="T59" fmla="*/ 806 h 912"/>
              <a:gd name="T60" fmla="*/ 341 w 853"/>
              <a:gd name="T61" fmla="*/ 891 h 912"/>
              <a:gd name="T62" fmla="*/ 421 w 853"/>
              <a:gd name="T63" fmla="*/ 912 h 912"/>
              <a:gd name="T64" fmla="*/ 520 w 853"/>
              <a:gd name="T65" fmla="*/ 875 h 912"/>
              <a:gd name="T66" fmla="*/ 469 w 853"/>
              <a:gd name="T67" fmla="*/ 345 h 912"/>
              <a:gd name="T68" fmla="*/ 427 w 853"/>
              <a:gd name="T69" fmla="*/ 343 h 912"/>
              <a:gd name="T70" fmla="*/ 382 w 853"/>
              <a:gd name="T71" fmla="*/ 380 h 912"/>
              <a:gd name="T72" fmla="*/ 374 w 853"/>
              <a:gd name="T73" fmla="*/ 420 h 912"/>
              <a:gd name="T74" fmla="*/ 400 w 853"/>
              <a:gd name="T75" fmla="*/ 471 h 912"/>
              <a:gd name="T76" fmla="*/ 439 w 853"/>
              <a:gd name="T77" fmla="*/ 487 h 912"/>
              <a:gd name="T78" fmla="*/ 492 w 853"/>
              <a:gd name="T79" fmla="*/ 471 h 912"/>
              <a:gd name="T80" fmla="*/ 516 w 853"/>
              <a:gd name="T81" fmla="*/ 437 h 912"/>
              <a:gd name="T82" fmla="*/ 512 w 853"/>
              <a:gd name="T83" fmla="*/ 380 h 912"/>
              <a:gd name="T84" fmla="*/ 469 w 853"/>
              <a:gd name="T85" fmla="*/ 345 h 912"/>
              <a:gd name="T86" fmla="*/ 510 w 853"/>
              <a:gd name="T87" fmla="*/ 75 h 912"/>
              <a:gd name="T88" fmla="*/ 581 w 853"/>
              <a:gd name="T89" fmla="*/ 102 h 912"/>
              <a:gd name="T90" fmla="*/ 678 w 853"/>
              <a:gd name="T91" fmla="*/ 169 h 912"/>
              <a:gd name="T92" fmla="*/ 731 w 853"/>
              <a:gd name="T93" fmla="*/ 240 h 912"/>
              <a:gd name="T94" fmla="*/ 772 w 853"/>
              <a:gd name="T95" fmla="*/ 358 h 912"/>
              <a:gd name="T96" fmla="*/ 766 w 853"/>
              <a:gd name="T97" fmla="*/ 496 h 912"/>
              <a:gd name="T98" fmla="*/ 825 w 853"/>
              <a:gd name="T99" fmla="*/ 581 h 912"/>
              <a:gd name="T100" fmla="*/ 843 w 853"/>
              <a:gd name="T101" fmla="*/ 512 h 912"/>
              <a:gd name="T102" fmla="*/ 849 w 853"/>
              <a:gd name="T103" fmla="*/ 345 h 912"/>
              <a:gd name="T104" fmla="*/ 800 w 853"/>
              <a:gd name="T105" fmla="*/ 201 h 912"/>
              <a:gd name="T106" fmla="*/ 733 w 853"/>
              <a:gd name="T107" fmla="*/ 114 h 912"/>
              <a:gd name="T108" fmla="*/ 615 w 853"/>
              <a:gd name="T109" fmla="*/ 31 h 912"/>
              <a:gd name="T110" fmla="*/ 534 w 853"/>
              <a:gd name="T111" fmla="*/ 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853" h="912">
                <a:moveTo>
                  <a:pt x="486" y="159"/>
                </a:moveTo>
                <a:lnTo>
                  <a:pt x="486" y="159"/>
                </a:lnTo>
                <a:lnTo>
                  <a:pt x="506" y="165"/>
                </a:lnTo>
                <a:lnTo>
                  <a:pt x="526" y="173"/>
                </a:lnTo>
                <a:lnTo>
                  <a:pt x="526" y="173"/>
                </a:lnTo>
                <a:lnTo>
                  <a:pt x="553" y="185"/>
                </a:lnTo>
                <a:lnTo>
                  <a:pt x="577" y="199"/>
                </a:lnTo>
                <a:lnTo>
                  <a:pt x="597" y="213"/>
                </a:lnTo>
                <a:lnTo>
                  <a:pt x="617" y="230"/>
                </a:lnTo>
                <a:lnTo>
                  <a:pt x="634" y="248"/>
                </a:lnTo>
                <a:lnTo>
                  <a:pt x="648" y="266"/>
                </a:lnTo>
                <a:lnTo>
                  <a:pt x="660" y="286"/>
                </a:lnTo>
                <a:lnTo>
                  <a:pt x="670" y="307"/>
                </a:lnTo>
                <a:lnTo>
                  <a:pt x="670" y="307"/>
                </a:lnTo>
                <a:lnTo>
                  <a:pt x="678" y="329"/>
                </a:lnTo>
                <a:lnTo>
                  <a:pt x="684" y="351"/>
                </a:lnTo>
                <a:lnTo>
                  <a:pt x="689" y="374"/>
                </a:lnTo>
                <a:lnTo>
                  <a:pt x="691" y="396"/>
                </a:lnTo>
                <a:lnTo>
                  <a:pt x="691" y="418"/>
                </a:lnTo>
                <a:lnTo>
                  <a:pt x="691" y="443"/>
                </a:lnTo>
                <a:lnTo>
                  <a:pt x="686" y="465"/>
                </a:lnTo>
                <a:lnTo>
                  <a:pt x="682" y="489"/>
                </a:lnTo>
                <a:lnTo>
                  <a:pt x="682" y="489"/>
                </a:lnTo>
                <a:lnTo>
                  <a:pt x="676" y="510"/>
                </a:lnTo>
                <a:lnTo>
                  <a:pt x="668" y="532"/>
                </a:lnTo>
                <a:lnTo>
                  <a:pt x="593" y="508"/>
                </a:lnTo>
                <a:lnTo>
                  <a:pt x="593" y="508"/>
                </a:lnTo>
                <a:lnTo>
                  <a:pt x="599" y="489"/>
                </a:lnTo>
                <a:lnTo>
                  <a:pt x="605" y="471"/>
                </a:lnTo>
                <a:lnTo>
                  <a:pt x="605" y="471"/>
                </a:lnTo>
                <a:lnTo>
                  <a:pt x="611" y="437"/>
                </a:lnTo>
                <a:lnTo>
                  <a:pt x="613" y="418"/>
                </a:lnTo>
                <a:lnTo>
                  <a:pt x="613" y="402"/>
                </a:lnTo>
                <a:lnTo>
                  <a:pt x="611" y="386"/>
                </a:lnTo>
                <a:lnTo>
                  <a:pt x="609" y="370"/>
                </a:lnTo>
                <a:lnTo>
                  <a:pt x="605" y="353"/>
                </a:lnTo>
                <a:lnTo>
                  <a:pt x="599" y="339"/>
                </a:lnTo>
                <a:lnTo>
                  <a:pt x="599" y="339"/>
                </a:lnTo>
                <a:lnTo>
                  <a:pt x="591" y="325"/>
                </a:lnTo>
                <a:lnTo>
                  <a:pt x="583" y="311"/>
                </a:lnTo>
                <a:lnTo>
                  <a:pt x="573" y="297"/>
                </a:lnTo>
                <a:lnTo>
                  <a:pt x="561" y="284"/>
                </a:lnTo>
                <a:lnTo>
                  <a:pt x="548" y="274"/>
                </a:lnTo>
                <a:lnTo>
                  <a:pt x="532" y="262"/>
                </a:lnTo>
                <a:lnTo>
                  <a:pt x="516" y="254"/>
                </a:lnTo>
                <a:lnTo>
                  <a:pt x="498" y="244"/>
                </a:lnTo>
                <a:lnTo>
                  <a:pt x="498" y="244"/>
                </a:lnTo>
                <a:lnTo>
                  <a:pt x="461" y="232"/>
                </a:lnTo>
                <a:lnTo>
                  <a:pt x="486" y="159"/>
                </a:lnTo>
                <a:lnTo>
                  <a:pt x="486" y="159"/>
                </a:lnTo>
                <a:close/>
                <a:moveTo>
                  <a:pt x="569" y="849"/>
                </a:moveTo>
                <a:lnTo>
                  <a:pt x="611" y="828"/>
                </a:lnTo>
                <a:lnTo>
                  <a:pt x="611" y="828"/>
                </a:lnTo>
                <a:lnTo>
                  <a:pt x="605" y="806"/>
                </a:lnTo>
                <a:lnTo>
                  <a:pt x="599" y="784"/>
                </a:lnTo>
                <a:lnTo>
                  <a:pt x="581" y="741"/>
                </a:lnTo>
                <a:lnTo>
                  <a:pt x="559" y="701"/>
                </a:lnTo>
                <a:lnTo>
                  <a:pt x="534" y="662"/>
                </a:lnTo>
                <a:lnTo>
                  <a:pt x="510" y="630"/>
                </a:lnTo>
                <a:lnTo>
                  <a:pt x="490" y="603"/>
                </a:lnTo>
                <a:lnTo>
                  <a:pt x="471" y="585"/>
                </a:lnTo>
                <a:lnTo>
                  <a:pt x="463" y="581"/>
                </a:lnTo>
                <a:lnTo>
                  <a:pt x="459" y="577"/>
                </a:lnTo>
                <a:lnTo>
                  <a:pt x="437" y="589"/>
                </a:lnTo>
                <a:lnTo>
                  <a:pt x="412" y="601"/>
                </a:lnTo>
                <a:lnTo>
                  <a:pt x="378" y="617"/>
                </a:lnTo>
                <a:lnTo>
                  <a:pt x="372" y="621"/>
                </a:lnTo>
                <a:lnTo>
                  <a:pt x="319" y="650"/>
                </a:lnTo>
                <a:lnTo>
                  <a:pt x="319" y="650"/>
                </a:lnTo>
                <a:lnTo>
                  <a:pt x="293" y="609"/>
                </a:lnTo>
                <a:lnTo>
                  <a:pt x="272" y="577"/>
                </a:lnTo>
                <a:lnTo>
                  <a:pt x="256" y="544"/>
                </a:lnTo>
                <a:lnTo>
                  <a:pt x="242" y="516"/>
                </a:lnTo>
                <a:lnTo>
                  <a:pt x="228" y="485"/>
                </a:lnTo>
                <a:lnTo>
                  <a:pt x="213" y="451"/>
                </a:lnTo>
                <a:lnTo>
                  <a:pt x="183" y="370"/>
                </a:lnTo>
                <a:lnTo>
                  <a:pt x="230" y="345"/>
                </a:lnTo>
                <a:lnTo>
                  <a:pt x="297" y="311"/>
                </a:lnTo>
                <a:lnTo>
                  <a:pt x="317" y="301"/>
                </a:lnTo>
                <a:lnTo>
                  <a:pt x="317" y="301"/>
                </a:lnTo>
                <a:lnTo>
                  <a:pt x="317" y="291"/>
                </a:lnTo>
                <a:lnTo>
                  <a:pt x="317" y="278"/>
                </a:lnTo>
                <a:lnTo>
                  <a:pt x="311" y="246"/>
                </a:lnTo>
                <a:lnTo>
                  <a:pt x="299" y="207"/>
                </a:lnTo>
                <a:lnTo>
                  <a:pt x="285" y="165"/>
                </a:lnTo>
                <a:lnTo>
                  <a:pt x="266" y="124"/>
                </a:lnTo>
                <a:lnTo>
                  <a:pt x="246" y="84"/>
                </a:lnTo>
                <a:lnTo>
                  <a:pt x="226" y="51"/>
                </a:lnTo>
                <a:lnTo>
                  <a:pt x="216" y="39"/>
                </a:lnTo>
                <a:lnTo>
                  <a:pt x="205" y="29"/>
                </a:lnTo>
                <a:lnTo>
                  <a:pt x="167" y="49"/>
                </a:lnTo>
                <a:lnTo>
                  <a:pt x="132" y="67"/>
                </a:lnTo>
                <a:lnTo>
                  <a:pt x="112" y="77"/>
                </a:lnTo>
                <a:lnTo>
                  <a:pt x="92" y="88"/>
                </a:lnTo>
                <a:lnTo>
                  <a:pt x="92" y="88"/>
                </a:lnTo>
                <a:lnTo>
                  <a:pt x="67" y="102"/>
                </a:lnTo>
                <a:lnTo>
                  <a:pt x="47" y="116"/>
                </a:lnTo>
                <a:lnTo>
                  <a:pt x="31" y="132"/>
                </a:lnTo>
                <a:lnTo>
                  <a:pt x="19" y="150"/>
                </a:lnTo>
                <a:lnTo>
                  <a:pt x="8" y="169"/>
                </a:lnTo>
                <a:lnTo>
                  <a:pt x="2" y="187"/>
                </a:lnTo>
                <a:lnTo>
                  <a:pt x="0" y="207"/>
                </a:lnTo>
                <a:lnTo>
                  <a:pt x="0" y="230"/>
                </a:lnTo>
                <a:lnTo>
                  <a:pt x="2" y="232"/>
                </a:lnTo>
                <a:lnTo>
                  <a:pt x="2" y="232"/>
                </a:lnTo>
                <a:lnTo>
                  <a:pt x="2" y="232"/>
                </a:lnTo>
                <a:lnTo>
                  <a:pt x="10" y="278"/>
                </a:lnTo>
                <a:lnTo>
                  <a:pt x="23" y="325"/>
                </a:lnTo>
                <a:lnTo>
                  <a:pt x="35" y="370"/>
                </a:lnTo>
                <a:lnTo>
                  <a:pt x="49" y="414"/>
                </a:lnTo>
                <a:lnTo>
                  <a:pt x="63" y="457"/>
                </a:lnTo>
                <a:lnTo>
                  <a:pt x="80" y="498"/>
                </a:lnTo>
                <a:lnTo>
                  <a:pt x="98" y="540"/>
                </a:lnTo>
                <a:lnTo>
                  <a:pt x="116" y="579"/>
                </a:lnTo>
                <a:lnTo>
                  <a:pt x="136" y="619"/>
                </a:lnTo>
                <a:lnTo>
                  <a:pt x="159" y="658"/>
                </a:lnTo>
                <a:lnTo>
                  <a:pt x="181" y="697"/>
                </a:lnTo>
                <a:lnTo>
                  <a:pt x="207" y="733"/>
                </a:lnTo>
                <a:lnTo>
                  <a:pt x="234" y="770"/>
                </a:lnTo>
                <a:lnTo>
                  <a:pt x="262" y="806"/>
                </a:lnTo>
                <a:lnTo>
                  <a:pt x="293" y="843"/>
                </a:lnTo>
                <a:lnTo>
                  <a:pt x="325" y="879"/>
                </a:lnTo>
                <a:lnTo>
                  <a:pt x="325" y="879"/>
                </a:lnTo>
                <a:lnTo>
                  <a:pt x="341" y="891"/>
                </a:lnTo>
                <a:lnTo>
                  <a:pt x="358" y="902"/>
                </a:lnTo>
                <a:lnTo>
                  <a:pt x="378" y="908"/>
                </a:lnTo>
                <a:lnTo>
                  <a:pt x="398" y="912"/>
                </a:lnTo>
                <a:lnTo>
                  <a:pt x="421" y="912"/>
                </a:lnTo>
                <a:lnTo>
                  <a:pt x="443" y="908"/>
                </a:lnTo>
                <a:lnTo>
                  <a:pt x="467" y="899"/>
                </a:lnTo>
                <a:lnTo>
                  <a:pt x="492" y="887"/>
                </a:lnTo>
                <a:lnTo>
                  <a:pt x="520" y="875"/>
                </a:lnTo>
                <a:lnTo>
                  <a:pt x="569" y="849"/>
                </a:lnTo>
                <a:lnTo>
                  <a:pt x="569" y="849"/>
                </a:lnTo>
                <a:lnTo>
                  <a:pt x="569" y="849"/>
                </a:lnTo>
                <a:close/>
                <a:moveTo>
                  <a:pt x="469" y="345"/>
                </a:moveTo>
                <a:lnTo>
                  <a:pt x="469" y="345"/>
                </a:lnTo>
                <a:lnTo>
                  <a:pt x="455" y="341"/>
                </a:lnTo>
                <a:lnTo>
                  <a:pt x="441" y="341"/>
                </a:lnTo>
                <a:lnTo>
                  <a:pt x="427" y="343"/>
                </a:lnTo>
                <a:lnTo>
                  <a:pt x="412" y="349"/>
                </a:lnTo>
                <a:lnTo>
                  <a:pt x="402" y="358"/>
                </a:lnTo>
                <a:lnTo>
                  <a:pt x="392" y="368"/>
                </a:lnTo>
                <a:lnTo>
                  <a:pt x="382" y="380"/>
                </a:lnTo>
                <a:lnTo>
                  <a:pt x="378" y="392"/>
                </a:lnTo>
                <a:lnTo>
                  <a:pt x="378" y="392"/>
                </a:lnTo>
                <a:lnTo>
                  <a:pt x="374" y="406"/>
                </a:lnTo>
                <a:lnTo>
                  <a:pt x="374" y="420"/>
                </a:lnTo>
                <a:lnTo>
                  <a:pt x="376" y="435"/>
                </a:lnTo>
                <a:lnTo>
                  <a:pt x="382" y="449"/>
                </a:lnTo>
                <a:lnTo>
                  <a:pt x="390" y="461"/>
                </a:lnTo>
                <a:lnTo>
                  <a:pt x="400" y="471"/>
                </a:lnTo>
                <a:lnTo>
                  <a:pt x="410" y="479"/>
                </a:lnTo>
                <a:lnTo>
                  <a:pt x="425" y="483"/>
                </a:lnTo>
                <a:lnTo>
                  <a:pt x="425" y="483"/>
                </a:lnTo>
                <a:lnTo>
                  <a:pt x="439" y="487"/>
                </a:lnTo>
                <a:lnTo>
                  <a:pt x="453" y="487"/>
                </a:lnTo>
                <a:lnTo>
                  <a:pt x="467" y="485"/>
                </a:lnTo>
                <a:lnTo>
                  <a:pt x="481" y="479"/>
                </a:lnTo>
                <a:lnTo>
                  <a:pt x="492" y="471"/>
                </a:lnTo>
                <a:lnTo>
                  <a:pt x="502" y="461"/>
                </a:lnTo>
                <a:lnTo>
                  <a:pt x="510" y="451"/>
                </a:lnTo>
                <a:lnTo>
                  <a:pt x="516" y="437"/>
                </a:lnTo>
                <a:lnTo>
                  <a:pt x="516" y="437"/>
                </a:lnTo>
                <a:lnTo>
                  <a:pt x="520" y="422"/>
                </a:lnTo>
                <a:lnTo>
                  <a:pt x="520" y="408"/>
                </a:lnTo>
                <a:lnTo>
                  <a:pt x="518" y="394"/>
                </a:lnTo>
                <a:lnTo>
                  <a:pt x="512" y="380"/>
                </a:lnTo>
                <a:lnTo>
                  <a:pt x="504" y="370"/>
                </a:lnTo>
                <a:lnTo>
                  <a:pt x="494" y="360"/>
                </a:lnTo>
                <a:lnTo>
                  <a:pt x="483" y="351"/>
                </a:lnTo>
                <a:lnTo>
                  <a:pt x="469" y="345"/>
                </a:lnTo>
                <a:lnTo>
                  <a:pt x="469" y="345"/>
                </a:lnTo>
                <a:close/>
                <a:moveTo>
                  <a:pt x="534" y="0"/>
                </a:moveTo>
                <a:lnTo>
                  <a:pt x="510" y="75"/>
                </a:lnTo>
                <a:lnTo>
                  <a:pt x="510" y="75"/>
                </a:lnTo>
                <a:lnTo>
                  <a:pt x="532" y="81"/>
                </a:lnTo>
                <a:lnTo>
                  <a:pt x="555" y="90"/>
                </a:lnTo>
                <a:lnTo>
                  <a:pt x="555" y="90"/>
                </a:lnTo>
                <a:lnTo>
                  <a:pt x="581" y="102"/>
                </a:lnTo>
                <a:lnTo>
                  <a:pt x="607" y="114"/>
                </a:lnTo>
                <a:lnTo>
                  <a:pt x="632" y="130"/>
                </a:lnTo>
                <a:lnTo>
                  <a:pt x="656" y="148"/>
                </a:lnTo>
                <a:lnTo>
                  <a:pt x="678" y="169"/>
                </a:lnTo>
                <a:lnTo>
                  <a:pt x="697" y="191"/>
                </a:lnTo>
                <a:lnTo>
                  <a:pt x="715" y="215"/>
                </a:lnTo>
                <a:lnTo>
                  <a:pt x="731" y="240"/>
                </a:lnTo>
                <a:lnTo>
                  <a:pt x="731" y="240"/>
                </a:lnTo>
                <a:lnTo>
                  <a:pt x="745" y="268"/>
                </a:lnTo>
                <a:lnTo>
                  <a:pt x="758" y="297"/>
                </a:lnTo>
                <a:lnTo>
                  <a:pt x="766" y="327"/>
                </a:lnTo>
                <a:lnTo>
                  <a:pt x="772" y="358"/>
                </a:lnTo>
                <a:lnTo>
                  <a:pt x="776" y="390"/>
                </a:lnTo>
                <a:lnTo>
                  <a:pt x="776" y="425"/>
                </a:lnTo>
                <a:lnTo>
                  <a:pt x="772" y="459"/>
                </a:lnTo>
                <a:lnTo>
                  <a:pt x="766" y="496"/>
                </a:lnTo>
                <a:lnTo>
                  <a:pt x="766" y="496"/>
                </a:lnTo>
                <a:lnTo>
                  <a:pt x="760" y="526"/>
                </a:lnTo>
                <a:lnTo>
                  <a:pt x="749" y="558"/>
                </a:lnTo>
                <a:lnTo>
                  <a:pt x="825" y="581"/>
                </a:lnTo>
                <a:lnTo>
                  <a:pt x="825" y="581"/>
                </a:lnTo>
                <a:lnTo>
                  <a:pt x="835" y="546"/>
                </a:lnTo>
                <a:lnTo>
                  <a:pt x="843" y="512"/>
                </a:lnTo>
                <a:lnTo>
                  <a:pt x="843" y="512"/>
                </a:lnTo>
                <a:lnTo>
                  <a:pt x="851" y="469"/>
                </a:lnTo>
                <a:lnTo>
                  <a:pt x="853" y="427"/>
                </a:lnTo>
                <a:lnTo>
                  <a:pt x="853" y="384"/>
                </a:lnTo>
                <a:lnTo>
                  <a:pt x="849" y="345"/>
                </a:lnTo>
                <a:lnTo>
                  <a:pt x="841" y="307"/>
                </a:lnTo>
                <a:lnTo>
                  <a:pt x="831" y="270"/>
                </a:lnTo>
                <a:lnTo>
                  <a:pt x="816" y="236"/>
                </a:lnTo>
                <a:lnTo>
                  <a:pt x="800" y="201"/>
                </a:lnTo>
                <a:lnTo>
                  <a:pt x="800" y="201"/>
                </a:lnTo>
                <a:lnTo>
                  <a:pt x="780" y="171"/>
                </a:lnTo>
                <a:lnTo>
                  <a:pt x="758" y="140"/>
                </a:lnTo>
                <a:lnTo>
                  <a:pt x="733" y="114"/>
                </a:lnTo>
                <a:lnTo>
                  <a:pt x="707" y="90"/>
                </a:lnTo>
                <a:lnTo>
                  <a:pt x="678" y="67"/>
                </a:lnTo>
                <a:lnTo>
                  <a:pt x="648" y="47"/>
                </a:lnTo>
                <a:lnTo>
                  <a:pt x="615" y="31"/>
                </a:lnTo>
                <a:lnTo>
                  <a:pt x="583" y="17"/>
                </a:lnTo>
                <a:lnTo>
                  <a:pt x="583" y="17"/>
                </a:lnTo>
                <a:lnTo>
                  <a:pt x="559" y="8"/>
                </a:lnTo>
                <a:lnTo>
                  <a:pt x="534" y="0"/>
                </a:lnTo>
                <a:lnTo>
                  <a:pt x="53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PA_任意多边形 7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6819419" y="7190510"/>
            <a:ext cx="1177636" cy="1136072"/>
          </a:xfrm>
          <a:custGeom>
            <a:avLst/>
            <a:gdLst>
              <a:gd name="T0" fmla="*/ 267 w 805"/>
              <a:gd name="T1" fmla="*/ 227 h 778"/>
              <a:gd name="T2" fmla="*/ 350 w 805"/>
              <a:gd name="T3" fmla="*/ 394 h 778"/>
              <a:gd name="T4" fmla="*/ 790 w 805"/>
              <a:gd name="T5" fmla="*/ 361 h 778"/>
              <a:gd name="T6" fmla="*/ 761 w 805"/>
              <a:gd name="T7" fmla="*/ 582 h 778"/>
              <a:gd name="T8" fmla="*/ 792 w 805"/>
              <a:gd name="T9" fmla="*/ 640 h 778"/>
              <a:gd name="T10" fmla="*/ 786 w 805"/>
              <a:gd name="T11" fmla="*/ 707 h 778"/>
              <a:gd name="T12" fmla="*/ 761 w 805"/>
              <a:gd name="T13" fmla="*/ 745 h 778"/>
              <a:gd name="T14" fmla="*/ 680 w 805"/>
              <a:gd name="T15" fmla="*/ 778 h 778"/>
              <a:gd name="T16" fmla="*/ 615 w 805"/>
              <a:gd name="T17" fmla="*/ 759 h 778"/>
              <a:gd name="T18" fmla="*/ 578 w 805"/>
              <a:gd name="T19" fmla="*/ 713 h 778"/>
              <a:gd name="T20" fmla="*/ 429 w 805"/>
              <a:gd name="T21" fmla="*/ 676 h 778"/>
              <a:gd name="T22" fmla="*/ 396 w 805"/>
              <a:gd name="T23" fmla="*/ 745 h 778"/>
              <a:gd name="T24" fmla="*/ 361 w 805"/>
              <a:gd name="T25" fmla="*/ 770 h 778"/>
              <a:gd name="T26" fmla="*/ 292 w 805"/>
              <a:gd name="T27" fmla="*/ 776 h 778"/>
              <a:gd name="T28" fmla="*/ 233 w 805"/>
              <a:gd name="T29" fmla="*/ 745 h 778"/>
              <a:gd name="T30" fmla="*/ 200 w 805"/>
              <a:gd name="T31" fmla="*/ 663 h 778"/>
              <a:gd name="T32" fmla="*/ 219 w 805"/>
              <a:gd name="T33" fmla="*/ 599 h 778"/>
              <a:gd name="T34" fmla="*/ 233 w 805"/>
              <a:gd name="T35" fmla="*/ 582 h 778"/>
              <a:gd name="T36" fmla="*/ 0 w 805"/>
              <a:gd name="T37" fmla="*/ 282 h 778"/>
              <a:gd name="T38" fmla="*/ 448 w 805"/>
              <a:gd name="T39" fmla="*/ 136 h 778"/>
              <a:gd name="T40" fmla="*/ 584 w 805"/>
              <a:gd name="T41" fmla="*/ 136 h 778"/>
              <a:gd name="T42" fmla="*/ 344 w 805"/>
              <a:gd name="T43" fmla="*/ 511 h 778"/>
              <a:gd name="T44" fmla="*/ 377 w 805"/>
              <a:gd name="T45" fmla="*/ 567 h 778"/>
              <a:gd name="T46" fmla="*/ 402 w 805"/>
              <a:gd name="T47" fmla="*/ 588 h 778"/>
              <a:gd name="T48" fmla="*/ 344 w 805"/>
              <a:gd name="T49" fmla="*/ 511 h 778"/>
              <a:gd name="T50" fmla="*/ 611 w 805"/>
              <a:gd name="T51" fmla="*/ 572 h 778"/>
              <a:gd name="T52" fmla="*/ 661 w 805"/>
              <a:gd name="T53" fmla="*/ 511 h 778"/>
              <a:gd name="T54" fmla="*/ 563 w 805"/>
              <a:gd name="T55" fmla="*/ 588 h 778"/>
              <a:gd name="T56" fmla="*/ 563 w 805"/>
              <a:gd name="T57" fmla="*/ 463 h 778"/>
              <a:gd name="T58" fmla="*/ 480 w 805"/>
              <a:gd name="T59" fmla="*/ 463 h 778"/>
              <a:gd name="T60" fmla="*/ 611 w 805"/>
              <a:gd name="T61" fmla="*/ 394 h 778"/>
              <a:gd name="T62" fmla="*/ 715 w 805"/>
              <a:gd name="T63" fmla="*/ 628 h 778"/>
              <a:gd name="T64" fmla="*/ 680 w 805"/>
              <a:gd name="T65" fmla="*/ 613 h 778"/>
              <a:gd name="T66" fmla="*/ 653 w 805"/>
              <a:gd name="T67" fmla="*/ 622 h 778"/>
              <a:gd name="T68" fmla="*/ 638 w 805"/>
              <a:gd name="T69" fmla="*/ 636 h 778"/>
              <a:gd name="T70" fmla="*/ 630 w 805"/>
              <a:gd name="T71" fmla="*/ 663 h 778"/>
              <a:gd name="T72" fmla="*/ 644 w 805"/>
              <a:gd name="T73" fmla="*/ 699 h 778"/>
              <a:gd name="T74" fmla="*/ 671 w 805"/>
              <a:gd name="T75" fmla="*/ 711 h 778"/>
              <a:gd name="T76" fmla="*/ 701 w 805"/>
              <a:gd name="T77" fmla="*/ 709 h 778"/>
              <a:gd name="T78" fmla="*/ 722 w 805"/>
              <a:gd name="T79" fmla="*/ 690 h 778"/>
              <a:gd name="T80" fmla="*/ 730 w 805"/>
              <a:gd name="T81" fmla="*/ 663 h 778"/>
              <a:gd name="T82" fmla="*/ 715 w 805"/>
              <a:gd name="T83" fmla="*/ 628 h 778"/>
              <a:gd name="T84" fmla="*/ 342 w 805"/>
              <a:gd name="T85" fmla="*/ 622 h 778"/>
              <a:gd name="T86" fmla="*/ 315 w 805"/>
              <a:gd name="T87" fmla="*/ 613 h 778"/>
              <a:gd name="T88" fmla="*/ 279 w 805"/>
              <a:gd name="T89" fmla="*/ 628 h 778"/>
              <a:gd name="T90" fmla="*/ 269 w 805"/>
              <a:gd name="T91" fmla="*/ 645 h 778"/>
              <a:gd name="T92" fmla="*/ 267 w 805"/>
              <a:gd name="T93" fmla="*/ 674 h 778"/>
              <a:gd name="T94" fmla="*/ 279 w 805"/>
              <a:gd name="T95" fmla="*/ 699 h 778"/>
              <a:gd name="T96" fmla="*/ 315 w 805"/>
              <a:gd name="T97" fmla="*/ 713 h 778"/>
              <a:gd name="T98" fmla="*/ 342 w 805"/>
              <a:gd name="T99" fmla="*/ 705 h 778"/>
              <a:gd name="T100" fmla="*/ 361 w 805"/>
              <a:gd name="T101" fmla="*/ 682 h 778"/>
              <a:gd name="T102" fmla="*/ 363 w 805"/>
              <a:gd name="T103" fmla="*/ 653 h 778"/>
              <a:gd name="T104" fmla="*/ 350 w 805"/>
              <a:gd name="T105" fmla="*/ 628 h 7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5" h="778">
                <a:moveTo>
                  <a:pt x="0" y="194"/>
                </a:moveTo>
                <a:lnTo>
                  <a:pt x="225" y="194"/>
                </a:lnTo>
                <a:lnTo>
                  <a:pt x="258" y="194"/>
                </a:lnTo>
                <a:lnTo>
                  <a:pt x="267" y="227"/>
                </a:lnTo>
                <a:lnTo>
                  <a:pt x="331" y="463"/>
                </a:lnTo>
                <a:lnTo>
                  <a:pt x="432" y="463"/>
                </a:lnTo>
                <a:lnTo>
                  <a:pt x="432" y="394"/>
                </a:lnTo>
                <a:lnTo>
                  <a:pt x="350" y="394"/>
                </a:lnTo>
                <a:lnTo>
                  <a:pt x="331" y="307"/>
                </a:lnTo>
                <a:lnTo>
                  <a:pt x="749" y="307"/>
                </a:lnTo>
                <a:lnTo>
                  <a:pt x="805" y="307"/>
                </a:lnTo>
                <a:lnTo>
                  <a:pt x="790" y="361"/>
                </a:lnTo>
                <a:lnTo>
                  <a:pt x="736" y="563"/>
                </a:lnTo>
                <a:lnTo>
                  <a:pt x="736" y="563"/>
                </a:lnTo>
                <a:lnTo>
                  <a:pt x="751" y="572"/>
                </a:lnTo>
                <a:lnTo>
                  <a:pt x="761" y="582"/>
                </a:lnTo>
                <a:lnTo>
                  <a:pt x="761" y="582"/>
                </a:lnTo>
                <a:lnTo>
                  <a:pt x="776" y="599"/>
                </a:lnTo>
                <a:lnTo>
                  <a:pt x="786" y="617"/>
                </a:lnTo>
                <a:lnTo>
                  <a:pt x="792" y="640"/>
                </a:lnTo>
                <a:lnTo>
                  <a:pt x="797" y="663"/>
                </a:lnTo>
                <a:lnTo>
                  <a:pt x="797" y="663"/>
                </a:lnTo>
                <a:lnTo>
                  <a:pt x="792" y="686"/>
                </a:lnTo>
                <a:lnTo>
                  <a:pt x="786" y="707"/>
                </a:lnTo>
                <a:lnTo>
                  <a:pt x="776" y="728"/>
                </a:lnTo>
                <a:lnTo>
                  <a:pt x="761" y="745"/>
                </a:lnTo>
                <a:lnTo>
                  <a:pt x="761" y="745"/>
                </a:lnTo>
                <a:lnTo>
                  <a:pt x="761" y="745"/>
                </a:lnTo>
                <a:lnTo>
                  <a:pt x="744" y="759"/>
                </a:lnTo>
                <a:lnTo>
                  <a:pt x="726" y="770"/>
                </a:lnTo>
                <a:lnTo>
                  <a:pt x="703" y="776"/>
                </a:lnTo>
                <a:lnTo>
                  <a:pt x="680" y="778"/>
                </a:lnTo>
                <a:lnTo>
                  <a:pt x="680" y="778"/>
                </a:lnTo>
                <a:lnTo>
                  <a:pt x="657" y="776"/>
                </a:lnTo>
                <a:lnTo>
                  <a:pt x="636" y="770"/>
                </a:lnTo>
                <a:lnTo>
                  <a:pt x="615" y="759"/>
                </a:lnTo>
                <a:lnTo>
                  <a:pt x="598" y="745"/>
                </a:lnTo>
                <a:lnTo>
                  <a:pt x="598" y="745"/>
                </a:lnTo>
                <a:lnTo>
                  <a:pt x="586" y="730"/>
                </a:lnTo>
                <a:lnTo>
                  <a:pt x="578" y="713"/>
                </a:lnTo>
                <a:lnTo>
                  <a:pt x="569" y="697"/>
                </a:lnTo>
                <a:lnTo>
                  <a:pt x="565" y="676"/>
                </a:lnTo>
                <a:lnTo>
                  <a:pt x="429" y="676"/>
                </a:lnTo>
                <a:lnTo>
                  <a:pt x="429" y="676"/>
                </a:lnTo>
                <a:lnTo>
                  <a:pt x="425" y="695"/>
                </a:lnTo>
                <a:lnTo>
                  <a:pt x="419" y="713"/>
                </a:lnTo>
                <a:lnTo>
                  <a:pt x="409" y="730"/>
                </a:lnTo>
                <a:lnTo>
                  <a:pt x="396" y="745"/>
                </a:lnTo>
                <a:lnTo>
                  <a:pt x="396" y="745"/>
                </a:lnTo>
                <a:lnTo>
                  <a:pt x="396" y="745"/>
                </a:lnTo>
                <a:lnTo>
                  <a:pt x="379" y="759"/>
                </a:lnTo>
                <a:lnTo>
                  <a:pt x="361" y="770"/>
                </a:lnTo>
                <a:lnTo>
                  <a:pt x="338" y="776"/>
                </a:lnTo>
                <a:lnTo>
                  <a:pt x="315" y="778"/>
                </a:lnTo>
                <a:lnTo>
                  <a:pt x="315" y="778"/>
                </a:lnTo>
                <a:lnTo>
                  <a:pt x="292" y="776"/>
                </a:lnTo>
                <a:lnTo>
                  <a:pt x="271" y="770"/>
                </a:lnTo>
                <a:lnTo>
                  <a:pt x="250" y="759"/>
                </a:lnTo>
                <a:lnTo>
                  <a:pt x="233" y="745"/>
                </a:lnTo>
                <a:lnTo>
                  <a:pt x="233" y="745"/>
                </a:lnTo>
                <a:lnTo>
                  <a:pt x="219" y="728"/>
                </a:lnTo>
                <a:lnTo>
                  <a:pt x="208" y="707"/>
                </a:lnTo>
                <a:lnTo>
                  <a:pt x="202" y="686"/>
                </a:lnTo>
                <a:lnTo>
                  <a:pt x="200" y="663"/>
                </a:lnTo>
                <a:lnTo>
                  <a:pt x="200" y="663"/>
                </a:lnTo>
                <a:lnTo>
                  <a:pt x="202" y="640"/>
                </a:lnTo>
                <a:lnTo>
                  <a:pt x="208" y="617"/>
                </a:lnTo>
                <a:lnTo>
                  <a:pt x="219" y="599"/>
                </a:lnTo>
                <a:lnTo>
                  <a:pt x="233" y="582"/>
                </a:lnTo>
                <a:lnTo>
                  <a:pt x="233" y="582"/>
                </a:lnTo>
                <a:lnTo>
                  <a:pt x="233" y="582"/>
                </a:lnTo>
                <a:lnTo>
                  <a:pt x="233" y="582"/>
                </a:lnTo>
                <a:lnTo>
                  <a:pt x="248" y="569"/>
                </a:lnTo>
                <a:lnTo>
                  <a:pt x="267" y="559"/>
                </a:lnTo>
                <a:lnTo>
                  <a:pt x="192" y="282"/>
                </a:lnTo>
                <a:lnTo>
                  <a:pt x="0" y="282"/>
                </a:lnTo>
                <a:lnTo>
                  <a:pt x="0" y="194"/>
                </a:lnTo>
                <a:lnTo>
                  <a:pt x="0" y="194"/>
                </a:lnTo>
                <a:close/>
                <a:moveTo>
                  <a:pt x="448" y="0"/>
                </a:moveTo>
                <a:lnTo>
                  <a:pt x="448" y="136"/>
                </a:lnTo>
                <a:lnTo>
                  <a:pt x="381" y="136"/>
                </a:lnTo>
                <a:lnTo>
                  <a:pt x="517" y="271"/>
                </a:lnTo>
                <a:lnTo>
                  <a:pt x="653" y="136"/>
                </a:lnTo>
                <a:lnTo>
                  <a:pt x="584" y="136"/>
                </a:lnTo>
                <a:lnTo>
                  <a:pt x="584" y="0"/>
                </a:lnTo>
                <a:lnTo>
                  <a:pt x="448" y="0"/>
                </a:lnTo>
                <a:lnTo>
                  <a:pt x="448" y="0"/>
                </a:lnTo>
                <a:close/>
                <a:moveTo>
                  <a:pt x="344" y="511"/>
                </a:moveTo>
                <a:lnTo>
                  <a:pt x="356" y="555"/>
                </a:lnTo>
                <a:lnTo>
                  <a:pt x="356" y="555"/>
                </a:lnTo>
                <a:lnTo>
                  <a:pt x="367" y="561"/>
                </a:lnTo>
                <a:lnTo>
                  <a:pt x="377" y="567"/>
                </a:lnTo>
                <a:lnTo>
                  <a:pt x="388" y="574"/>
                </a:lnTo>
                <a:lnTo>
                  <a:pt x="396" y="582"/>
                </a:lnTo>
                <a:lnTo>
                  <a:pt x="396" y="582"/>
                </a:lnTo>
                <a:lnTo>
                  <a:pt x="402" y="588"/>
                </a:lnTo>
                <a:lnTo>
                  <a:pt x="432" y="588"/>
                </a:lnTo>
                <a:lnTo>
                  <a:pt x="432" y="511"/>
                </a:lnTo>
                <a:lnTo>
                  <a:pt x="344" y="511"/>
                </a:lnTo>
                <a:lnTo>
                  <a:pt x="344" y="511"/>
                </a:lnTo>
                <a:close/>
                <a:moveTo>
                  <a:pt x="661" y="511"/>
                </a:moveTo>
                <a:lnTo>
                  <a:pt x="611" y="511"/>
                </a:lnTo>
                <a:lnTo>
                  <a:pt x="611" y="572"/>
                </a:lnTo>
                <a:lnTo>
                  <a:pt x="611" y="572"/>
                </a:lnTo>
                <a:lnTo>
                  <a:pt x="630" y="559"/>
                </a:lnTo>
                <a:lnTo>
                  <a:pt x="648" y="553"/>
                </a:lnTo>
                <a:lnTo>
                  <a:pt x="661" y="511"/>
                </a:lnTo>
                <a:lnTo>
                  <a:pt x="661" y="511"/>
                </a:lnTo>
                <a:close/>
                <a:moveTo>
                  <a:pt x="563" y="511"/>
                </a:moveTo>
                <a:lnTo>
                  <a:pt x="480" y="511"/>
                </a:lnTo>
                <a:lnTo>
                  <a:pt x="480" y="588"/>
                </a:lnTo>
                <a:lnTo>
                  <a:pt x="563" y="588"/>
                </a:lnTo>
                <a:lnTo>
                  <a:pt x="563" y="511"/>
                </a:lnTo>
                <a:lnTo>
                  <a:pt x="563" y="511"/>
                </a:lnTo>
                <a:close/>
                <a:moveTo>
                  <a:pt x="480" y="463"/>
                </a:moveTo>
                <a:lnTo>
                  <a:pt x="563" y="463"/>
                </a:lnTo>
                <a:lnTo>
                  <a:pt x="563" y="394"/>
                </a:lnTo>
                <a:lnTo>
                  <a:pt x="480" y="394"/>
                </a:lnTo>
                <a:lnTo>
                  <a:pt x="480" y="463"/>
                </a:lnTo>
                <a:lnTo>
                  <a:pt x="480" y="463"/>
                </a:lnTo>
                <a:close/>
                <a:moveTo>
                  <a:pt x="611" y="463"/>
                </a:moveTo>
                <a:lnTo>
                  <a:pt x="674" y="463"/>
                </a:lnTo>
                <a:lnTo>
                  <a:pt x="692" y="394"/>
                </a:lnTo>
                <a:lnTo>
                  <a:pt x="611" y="394"/>
                </a:lnTo>
                <a:lnTo>
                  <a:pt x="611" y="463"/>
                </a:lnTo>
                <a:lnTo>
                  <a:pt x="611" y="463"/>
                </a:lnTo>
                <a:close/>
                <a:moveTo>
                  <a:pt x="715" y="628"/>
                </a:moveTo>
                <a:lnTo>
                  <a:pt x="715" y="628"/>
                </a:lnTo>
                <a:lnTo>
                  <a:pt x="709" y="622"/>
                </a:lnTo>
                <a:lnTo>
                  <a:pt x="701" y="617"/>
                </a:lnTo>
                <a:lnTo>
                  <a:pt x="690" y="615"/>
                </a:lnTo>
                <a:lnTo>
                  <a:pt x="680" y="613"/>
                </a:lnTo>
                <a:lnTo>
                  <a:pt x="680" y="613"/>
                </a:lnTo>
                <a:lnTo>
                  <a:pt x="669" y="615"/>
                </a:lnTo>
                <a:lnTo>
                  <a:pt x="661" y="617"/>
                </a:lnTo>
                <a:lnTo>
                  <a:pt x="653" y="622"/>
                </a:lnTo>
                <a:lnTo>
                  <a:pt x="644" y="628"/>
                </a:lnTo>
                <a:lnTo>
                  <a:pt x="644" y="628"/>
                </a:lnTo>
                <a:lnTo>
                  <a:pt x="644" y="628"/>
                </a:lnTo>
                <a:lnTo>
                  <a:pt x="638" y="636"/>
                </a:lnTo>
                <a:lnTo>
                  <a:pt x="634" y="645"/>
                </a:lnTo>
                <a:lnTo>
                  <a:pt x="632" y="653"/>
                </a:lnTo>
                <a:lnTo>
                  <a:pt x="630" y="663"/>
                </a:lnTo>
                <a:lnTo>
                  <a:pt x="630" y="663"/>
                </a:lnTo>
                <a:lnTo>
                  <a:pt x="632" y="674"/>
                </a:lnTo>
                <a:lnTo>
                  <a:pt x="634" y="682"/>
                </a:lnTo>
                <a:lnTo>
                  <a:pt x="640" y="690"/>
                </a:lnTo>
                <a:lnTo>
                  <a:pt x="644" y="699"/>
                </a:lnTo>
                <a:lnTo>
                  <a:pt x="644" y="699"/>
                </a:lnTo>
                <a:lnTo>
                  <a:pt x="653" y="705"/>
                </a:lnTo>
                <a:lnTo>
                  <a:pt x="661" y="709"/>
                </a:lnTo>
                <a:lnTo>
                  <a:pt x="671" y="711"/>
                </a:lnTo>
                <a:lnTo>
                  <a:pt x="680" y="713"/>
                </a:lnTo>
                <a:lnTo>
                  <a:pt x="680" y="713"/>
                </a:lnTo>
                <a:lnTo>
                  <a:pt x="690" y="711"/>
                </a:lnTo>
                <a:lnTo>
                  <a:pt x="701" y="709"/>
                </a:lnTo>
                <a:lnTo>
                  <a:pt x="709" y="705"/>
                </a:lnTo>
                <a:lnTo>
                  <a:pt x="715" y="699"/>
                </a:lnTo>
                <a:lnTo>
                  <a:pt x="715" y="699"/>
                </a:lnTo>
                <a:lnTo>
                  <a:pt x="722" y="690"/>
                </a:lnTo>
                <a:lnTo>
                  <a:pt x="726" y="682"/>
                </a:lnTo>
                <a:lnTo>
                  <a:pt x="730" y="674"/>
                </a:lnTo>
                <a:lnTo>
                  <a:pt x="730" y="663"/>
                </a:lnTo>
                <a:lnTo>
                  <a:pt x="730" y="663"/>
                </a:lnTo>
                <a:lnTo>
                  <a:pt x="730" y="653"/>
                </a:lnTo>
                <a:lnTo>
                  <a:pt x="726" y="645"/>
                </a:lnTo>
                <a:lnTo>
                  <a:pt x="722" y="636"/>
                </a:lnTo>
                <a:lnTo>
                  <a:pt x="715" y="628"/>
                </a:lnTo>
                <a:lnTo>
                  <a:pt x="715" y="628"/>
                </a:lnTo>
                <a:close/>
                <a:moveTo>
                  <a:pt x="350" y="628"/>
                </a:moveTo>
                <a:lnTo>
                  <a:pt x="350" y="628"/>
                </a:lnTo>
                <a:lnTo>
                  <a:pt x="342" y="622"/>
                </a:lnTo>
                <a:lnTo>
                  <a:pt x="334" y="617"/>
                </a:lnTo>
                <a:lnTo>
                  <a:pt x="325" y="615"/>
                </a:lnTo>
                <a:lnTo>
                  <a:pt x="315" y="613"/>
                </a:lnTo>
                <a:lnTo>
                  <a:pt x="315" y="613"/>
                </a:lnTo>
                <a:lnTo>
                  <a:pt x="304" y="615"/>
                </a:lnTo>
                <a:lnTo>
                  <a:pt x="296" y="617"/>
                </a:lnTo>
                <a:lnTo>
                  <a:pt x="288" y="622"/>
                </a:lnTo>
                <a:lnTo>
                  <a:pt x="279" y="628"/>
                </a:lnTo>
                <a:lnTo>
                  <a:pt x="279" y="628"/>
                </a:lnTo>
                <a:lnTo>
                  <a:pt x="279" y="628"/>
                </a:lnTo>
                <a:lnTo>
                  <a:pt x="273" y="636"/>
                </a:lnTo>
                <a:lnTo>
                  <a:pt x="269" y="645"/>
                </a:lnTo>
                <a:lnTo>
                  <a:pt x="267" y="653"/>
                </a:lnTo>
                <a:lnTo>
                  <a:pt x="265" y="663"/>
                </a:lnTo>
                <a:lnTo>
                  <a:pt x="265" y="663"/>
                </a:lnTo>
                <a:lnTo>
                  <a:pt x="267" y="674"/>
                </a:lnTo>
                <a:lnTo>
                  <a:pt x="269" y="682"/>
                </a:lnTo>
                <a:lnTo>
                  <a:pt x="273" y="690"/>
                </a:lnTo>
                <a:lnTo>
                  <a:pt x="279" y="699"/>
                </a:lnTo>
                <a:lnTo>
                  <a:pt x="279" y="699"/>
                </a:lnTo>
                <a:lnTo>
                  <a:pt x="288" y="705"/>
                </a:lnTo>
                <a:lnTo>
                  <a:pt x="296" y="709"/>
                </a:lnTo>
                <a:lnTo>
                  <a:pt x="304" y="711"/>
                </a:lnTo>
                <a:lnTo>
                  <a:pt x="315" y="713"/>
                </a:lnTo>
                <a:lnTo>
                  <a:pt x="315" y="713"/>
                </a:lnTo>
                <a:lnTo>
                  <a:pt x="325" y="711"/>
                </a:lnTo>
                <a:lnTo>
                  <a:pt x="334" y="709"/>
                </a:lnTo>
                <a:lnTo>
                  <a:pt x="342" y="705"/>
                </a:lnTo>
                <a:lnTo>
                  <a:pt x="350" y="699"/>
                </a:lnTo>
                <a:lnTo>
                  <a:pt x="350" y="699"/>
                </a:lnTo>
                <a:lnTo>
                  <a:pt x="356" y="690"/>
                </a:lnTo>
                <a:lnTo>
                  <a:pt x="361" y="682"/>
                </a:lnTo>
                <a:lnTo>
                  <a:pt x="363" y="674"/>
                </a:lnTo>
                <a:lnTo>
                  <a:pt x="365" y="663"/>
                </a:lnTo>
                <a:lnTo>
                  <a:pt x="365" y="663"/>
                </a:lnTo>
                <a:lnTo>
                  <a:pt x="363" y="653"/>
                </a:lnTo>
                <a:lnTo>
                  <a:pt x="361" y="645"/>
                </a:lnTo>
                <a:lnTo>
                  <a:pt x="356" y="636"/>
                </a:lnTo>
                <a:lnTo>
                  <a:pt x="350" y="628"/>
                </a:lnTo>
                <a:lnTo>
                  <a:pt x="350" y="62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68;p31"/>
          <p:cNvGrpSpPr/>
          <p:nvPr/>
        </p:nvGrpSpPr>
        <p:grpSpPr>
          <a:xfrm>
            <a:off x="14767646" y="7013532"/>
            <a:ext cx="3520353" cy="3506765"/>
            <a:chOff x="0" y="0"/>
            <a:chExt cx="4693804" cy="4675687"/>
          </a:xfrm>
        </p:grpSpPr>
        <p:grpSp>
          <p:nvGrpSpPr>
            <p:cNvPr id="3" name="Google Shape;1969;p31"/>
            <p:cNvGrpSpPr/>
            <p:nvPr/>
          </p:nvGrpSpPr>
          <p:grpSpPr>
            <a:xfrm>
              <a:off x="0" y="0"/>
              <a:ext cx="2346902" cy="2346902"/>
              <a:chOff x="0" y="0"/>
              <a:chExt cx="812800" cy="812800"/>
            </a:xfrm>
          </p:grpSpPr>
          <p:sp>
            <p:nvSpPr>
              <p:cNvPr id="1970" name="Google Shape;1970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971" name="Google Shape;1971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1972;p31"/>
            <p:cNvGrpSpPr/>
            <p:nvPr/>
          </p:nvGrpSpPr>
          <p:grpSpPr>
            <a:xfrm>
              <a:off x="2346902" y="2328785"/>
              <a:ext cx="2346902" cy="2346902"/>
              <a:chOff x="0" y="0"/>
              <a:chExt cx="812800" cy="812800"/>
            </a:xfrm>
          </p:grpSpPr>
          <p:sp>
            <p:nvSpPr>
              <p:cNvPr id="1973" name="Google Shape;197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974" name="Google Shape;1974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1975;p31"/>
            <p:cNvGrpSpPr/>
            <p:nvPr/>
          </p:nvGrpSpPr>
          <p:grpSpPr>
            <a:xfrm>
              <a:off x="2346902" y="0"/>
              <a:ext cx="2346902" cy="2346902"/>
              <a:chOff x="0" y="0"/>
              <a:chExt cx="812800" cy="812800"/>
            </a:xfrm>
          </p:grpSpPr>
          <p:sp>
            <p:nvSpPr>
              <p:cNvPr id="1976" name="Google Shape;197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977" name="Google Shape;1977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1978;p31"/>
            <p:cNvGrpSpPr/>
            <p:nvPr/>
          </p:nvGrpSpPr>
          <p:grpSpPr>
            <a:xfrm>
              <a:off x="0" y="2328785"/>
              <a:ext cx="2346902" cy="2346902"/>
              <a:chOff x="0" y="0"/>
              <a:chExt cx="812800" cy="812800"/>
            </a:xfrm>
          </p:grpSpPr>
          <p:sp>
            <p:nvSpPr>
              <p:cNvPr id="1979" name="Google Shape;197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980" name="Google Shape;1980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" name="Google Shape;1981;p31"/>
          <p:cNvGrpSpPr/>
          <p:nvPr/>
        </p:nvGrpSpPr>
        <p:grpSpPr>
          <a:xfrm>
            <a:off x="14767646" y="3506766"/>
            <a:ext cx="3520353" cy="3506765"/>
            <a:chOff x="0" y="0"/>
            <a:chExt cx="4693804" cy="4675687"/>
          </a:xfrm>
        </p:grpSpPr>
        <p:grpSp>
          <p:nvGrpSpPr>
            <p:cNvPr id="8" name="Google Shape;1982;p31"/>
            <p:cNvGrpSpPr/>
            <p:nvPr/>
          </p:nvGrpSpPr>
          <p:grpSpPr>
            <a:xfrm>
              <a:off x="0" y="0"/>
              <a:ext cx="2346902" cy="2346902"/>
              <a:chOff x="0" y="0"/>
              <a:chExt cx="812800" cy="812800"/>
            </a:xfrm>
          </p:grpSpPr>
          <p:sp>
            <p:nvSpPr>
              <p:cNvPr id="1983" name="Google Shape;1983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984" name="Google Shape;1984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985;p31"/>
            <p:cNvGrpSpPr/>
            <p:nvPr/>
          </p:nvGrpSpPr>
          <p:grpSpPr>
            <a:xfrm>
              <a:off x="2346902" y="2328785"/>
              <a:ext cx="2346902" cy="2346902"/>
              <a:chOff x="0" y="0"/>
              <a:chExt cx="812800" cy="812800"/>
            </a:xfrm>
          </p:grpSpPr>
          <p:sp>
            <p:nvSpPr>
              <p:cNvPr id="1986" name="Google Shape;1986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987" name="Google Shape;1987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988;p31"/>
            <p:cNvGrpSpPr/>
            <p:nvPr/>
          </p:nvGrpSpPr>
          <p:grpSpPr>
            <a:xfrm>
              <a:off x="2346902" y="0"/>
              <a:ext cx="2346902" cy="2346902"/>
              <a:chOff x="0" y="0"/>
              <a:chExt cx="812800" cy="812800"/>
            </a:xfrm>
          </p:grpSpPr>
          <p:sp>
            <p:nvSpPr>
              <p:cNvPr id="1989" name="Google Shape;1989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990" name="Google Shape;1990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991;p31"/>
            <p:cNvGrpSpPr/>
            <p:nvPr/>
          </p:nvGrpSpPr>
          <p:grpSpPr>
            <a:xfrm>
              <a:off x="0" y="2328785"/>
              <a:ext cx="2346902" cy="2346902"/>
              <a:chOff x="0" y="0"/>
              <a:chExt cx="812800" cy="812800"/>
            </a:xfrm>
          </p:grpSpPr>
          <p:sp>
            <p:nvSpPr>
              <p:cNvPr id="1992" name="Google Shape;1992;p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993" name="Google Shape;1993;p31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" name="Google Shape;1996;p31"/>
          <p:cNvGrpSpPr/>
          <p:nvPr/>
        </p:nvGrpSpPr>
        <p:grpSpPr>
          <a:xfrm>
            <a:off x="14767646" y="0"/>
            <a:ext cx="1760177" cy="1760177"/>
            <a:chOff x="0" y="0"/>
            <a:chExt cx="812800" cy="812800"/>
          </a:xfrm>
        </p:grpSpPr>
        <p:sp>
          <p:nvSpPr>
            <p:cNvPr id="1997" name="Google Shape;1997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998" name="Google Shape;1998;p3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450" tIns="72450" rIns="72450" bIns="72450" anchor="ctr" anchorCtr="0">
              <a:noAutofit/>
            </a:bodyPr>
            <a:lstStyle/>
            <a:p>
              <a:pPr marL="0" marR="0" lvl="0" indent="0" algn="ctr" rtl="0">
                <a:lnSpc>
                  <a:spcPct val="97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00" name="Google Shape;2000;p31"/>
          <p:cNvPicPr preferRelativeResize="0"/>
          <p:nvPr/>
        </p:nvPicPr>
        <p:blipFill rotWithShape="1">
          <a:blip r:embed="rId6">
            <a:alphaModFix amt="23000"/>
          </a:blip>
          <a:srcRect/>
          <a:stretch/>
        </p:blipFill>
        <p:spPr>
          <a:xfrm>
            <a:off x="9982496" y="4832721"/>
            <a:ext cx="4381360" cy="5073154"/>
          </a:xfrm>
          <a:prstGeom prst="rect">
            <a:avLst/>
          </a:prstGeom>
          <a:noFill/>
          <a:ln>
            <a:noFill/>
          </a:ln>
        </p:spPr>
      </p:pic>
      <p:sp>
        <p:nvSpPr>
          <p:cNvPr id="2002" name="Google Shape;2002;p31"/>
          <p:cNvSpPr txBox="1"/>
          <p:nvPr/>
        </p:nvSpPr>
        <p:spPr>
          <a:xfrm>
            <a:off x="748146" y="0"/>
            <a:ext cx="13965382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Показатели консолидированного 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бюджета Республики Алтай с 2018-2022гг.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03" name="Google Shape;2003;p31"/>
          <p:cNvPicPr preferRelativeResize="0"/>
          <p:nvPr/>
        </p:nvPicPr>
        <p:blipFill rotWithShape="1">
          <a:blip r:embed="rId6">
            <a:alphaModFix amt="23000"/>
          </a:blip>
          <a:srcRect/>
          <a:stretch/>
        </p:blipFill>
        <p:spPr>
          <a:xfrm rot="2814985">
            <a:off x="89545" y="404539"/>
            <a:ext cx="4819157" cy="5580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Google Shape;2004;p31"/>
          <p:cNvGrpSpPr/>
          <p:nvPr/>
        </p:nvGrpSpPr>
        <p:grpSpPr>
          <a:xfrm>
            <a:off x="13007469" y="7006738"/>
            <a:ext cx="1760177" cy="1760177"/>
            <a:chOff x="0" y="0"/>
            <a:chExt cx="812800" cy="812800"/>
          </a:xfrm>
        </p:grpSpPr>
        <p:sp>
          <p:nvSpPr>
            <p:cNvPr id="2005" name="Google Shape;2005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2006" name="Google Shape;2006;p3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450" tIns="72450" rIns="72450" bIns="72450" anchor="ctr" anchorCtr="0">
              <a:noAutofit/>
            </a:bodyPr>
            <a:lstStyle/>
            <a:p>
              <a:pPr marL="0" marR="0" lvl="0" indent="0" algn="ctr" rtl="0">
                <a:lnSpc>
                  <a:spcPct val="97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oogle Shape;2007;p31"/>
          <p:cNvGrpSpPr/>
          <p:nvPr/>
        </p:nvGrpSpPr>
        <p:grpSpPr>
          <a:xfrm>
            <a:off x="11247293" y="8760121"/>
            <a:ext cx="1760177" cy="1760177"/>
            <a:chOff x="0" y="0"/>
            <a:chExt cx="812800" cy="812800"/>
          </a:xfrm>
        </p:grpSpPr>
        <p:sp>
          <p:nvSpPr>
            <p:cNvPr id="2008" name="Google Shape;2008;p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2009" name="Google Shape;2009;p31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450" tIns="72450" rIns="72450" bIns="72450" anchor="ctr" anchorCtr="0">
              <a:noAutofit/>
            </a:bodyPr>
            <a:lstStyle/>
            <a:p>
              <a:pPr marL="0" marR="0" lvl="0" indent="0" algn="ctr" rtl="0">
                <a:lnSpc>
                  <a:spcPct val="9716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4" name="Диаграмма 43"/>
          <p:cNvGraphicFramePr/>
          <p:nvPr/>
        </p:nvGraphicFramePr>
        <p:xfrm>
          <a:off x="540328" y="5243945"/>
          <a:ext cx="9531928" cy="4862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45" name="Диаграмма 44"/>
          <p:cNvGraphicFramePr/>
          <p:nvPr/>
        </p:nvGraphicFramePr>
        <p:xfrm>
          <a:off x="4655127" y="1163782"/>
          <a:ext cx="10321637" cy="4239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6" name="PA_任意多边形 5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5212291" y="5524649"/>
            <a:ext cx="803563" cy="1083969"/>
          </a:xfrm>
          <a:custGeom>
            <a:avLst/>
            <a:gdLst>
              <a:gd name="T0" fmla="*/ 653 w 928"/>
              <a:gd name="T1" fmla="*/ 194 h 690"/>
              <a:gd name="T2" fmla="*/ 782 w 928"/>
              <a:gd name="T3" fmla="*/ 455 h 690"/>
              <a:gd name="T4" fmla="*/ 826 w 928"/>
              <a:gd name="T5" fmla="*/ 356 h 690"/>
              <a:gd name="T6" fmla="*/ 830 w 928"/>
              <a:gd name="T7" fmla="*/ 667 h 690"/>
              <a:gd name="T8" fmla="*/ 0 w 928"/>
              <a:gd name="T9" fmla="*/ 690 h 690"/>
              <a:gd name="T10" fmla="*/ 23 w 928"/>
              <a:gd name="T11" fmla="*/ 148 h 690"/>
              <a:gd name="T12" fmla="*/ 355 w 928"/>
              <a:gd name="T13" fmla="*/ 467 h 690"/>
              <a:gd name="T14" fmla="*/ 117 w 928"/>
              <a:gd name="T15" fmla="*/ 336 h 690"/>
              <a:gd name="T16" fmla="*/ 117 w 928"/>
              <a:gd name="T17" fmla="*/ 336 h 690"/>
              <a:gd name="T18" fmla="*/ 522 w 928"/>
              <a:gd name="T19" fmla="*/ 271 h 690"/>
              <a:gd name="T20" fmla="*/ 853 w 928"/>
              <a:gd name="T21" fmla="*/ 123 h 690"/>
              <a:gd name="T22" fmla="*/ 891 w 928"/>
              <a:gd name="T23" fmla="*/ 94 h 690"/>
              <a:gd name="T24" fmla="*/ 822 w 928"/>
              <a:gd name="T25" fmla="*/ 246 h 690"/>
              <a:gd name="T26" fmla="*/ 818 w 928"/>
              <a:gd name="T27" fmla="*/ 281 h 690"/>
              <a:gd name="T28" fmla="*/ 843 w 928"/>
              <a:gd name="T29" fmla="*/ 296 h 690"/>
              <a:gd name="T30" fmla="*/ 841 w 928"/>
              <a:gd name="T31" fmla="*/ 267 h 690"/>
              <a:gd name="T32" fmla="*/ 851 w 928"/>
              <a:gd name="T33" fmla="*/ 236 h 690"/>
              <a:gd name="T34" fmla="*/ 916 w 928"/>
              <a:gd name="T35" fmla="*/ 75 h 690"/>
              <a:gd name="T36" fmla="*/ 860 w 928"/>
              <a:gd name="T37" fmla="*/ 31 h 690"/>
              <a:gd name="T38" fmla="*/ 837 w 928"/>
              <a:gd name="T39" fmla="*/ 2 h 690"/>
              <a:gd name="T40" fmla="*/ 801 w 928"/>
              <a:gd name="T41" fmla="*/ 6 h 690"/>
              <a:gd name="T42" fmla="*/ 762 w 928"/>
              <a:gd name="T43" fmla="*/ 48 h 690"/>
              <a:gd name="T44" fmla="*/ 724 w 928"/>
              <a:gd name="T45" fmla="*/ 133 h 690"/>
              <a:gd name="T46" fmla="*/ 787 w 928"/>
              <a:gd name="T47" fmla="*/ 321 h 690"/>
              <a:gd name="T48" fmla="*/ 626 w 928"/>
              <a:gd name="T49" fmla="*/ 452 h 690"/>
              <a:gd name="T50" fmla="*/ 643 w 928"/>
              <a:gd name="T51" fmla="*/ 521 h 690"/>
              <a:gd name="T52" fmla="*/ 636 w 928"/>
              <a:gd name="T53" fmla="*/ 507 h 690"/>
              <a:gd name="T54" fmla="*/ 647 w 928"/>
              <a:gd name="T55" fmla="*/ 492 h 690"/>
              <a:gd name="T56" fmla="*/ 666 w 928"/>
              <a:gd name="T57" fmla="*/ 494 h 690"/>
              <a:gd name="T58" fmla="*/ 670 w 928"/>
              <a:gd name="T59" fmla="*/ 513 h 690"/>
              <a:gd name="T60" fmla="*/ 653 w 928"/>
              <a:gd name="T61" fmla="*/ 525 h 690"/>
              <a:gd name="T62" fmla="*/ 709 w 928"/>
              <a:gd name="T63" fmla="*/ 484 h 690"/>
              <a:gd name="T64" fmla="*/ 666 w 928"/>
              <a:gd name="T65" fmla="*/ 294 h 690"/>
              <a:gd name="T66" fmla="*/ 624 w 928"/>
              <a:gd name="T67" fmla="*/ 438 h 690"/>
              <a:gd name="T68" fmla="*/ 780 w 928"/>
              <a:gd name="T69" fmla="*/ 336 h 690"/>
              <a:gd name="T70" fmla="*/ 292 w 928"/>
              <a:gd name="T71" fmla="*/ 603 h 690"/>
              <a:gd name="T72" fmla="*/ 367 w 928"/>
              <a:gd name="T73" fmla="*/ 536 h 690"/>
              <a:gd name="T74" fmla="*/ 363 w 928"/>
              <a:gd name="T75" fmla="*/ 544 h 690"/>
              <a:gd name="T76" fmla="*/ 340 w 928"/>
              <a:gd name="T77" fmla="*/ 573 h 690"/>
              <a:gd name="T78" fmla="*/ 344 w 928"/>
              <a:gd name="T79" fmla="*/ 596 h 690"/>
              <a:gd name="T80" fmla="*/ 380 w 928"/>
              <a:gd name="T81" fmla="*/ 601 h 690"/>
              <a:gd name="T82" fmla="*/ 432 w 928"/>
              <a:gd name="T83" fmla="*/ 586 h 690"/>
              <a:gd name="T84" fmla="*/ 449 w 928"/>
              <a:gd name="T85" fmla="*/ 592 h 690"/>
              <a:gd name="T86" fmla="*/ 469 w 928"/>
              <a:gd name="T87" fmla="*/ 594 h 690"/>
              <a:gd name="T88" fmla="*/ 488 w 928"/>
              <a:gd name="T89" fmla="*/ 592 h 690"/>
              <a:gd name="T90" fmla="*/ 484 w 928"/>
              <a:gd name="T91" fmla="*/ 626 h 690"/>
              <a:gd name="T92" fmla="*/ 503 w 928"/>
              <a:gd name="T93" fmla="*/ 638 h 690"/>
              <a:gd name="T94" fmla="*/ 540 w 928"/>
              <a:gd name="T95" fmla="*/ 634 h 690"/>
              <a:gd name="T96" fmla="*/ 547 w 928"/>
              <a:gd name="T97" fmla="*/ 603 h 690"/>
              <a:gd name="T98" fmla="*/ 517 w 928"/>
              <a:gd name="T99" fmla="*/ 598 h 690"/>
              <a:gd name="T100" fmla="*/ 520 w 928"/>
              <a:gd name="T101" fmla="*/ 586 h 690"/>
              <a:gd name="T102" fmla="*/ 505 w 928"/>
              <a:gd name="T103" fmla="*/ 555 h 690"/>
              <a:gd name="T104" fmla="*/ 474 w 928"/>
              <a:gd name="T105" fmla="*/ 561 h 690"/>
              <a:gd name="T106" fmla="*/ 461 w 928"/>
              <a:gd name="T107" fmla="*/ 559 h 690"/>
              <a:gd name="T108" fmla="*/ 424 w 928"/>
              <a:gd name="T109" fmla="*/ 557 h 690"/>
              <a:gd name="T110" fmla="*/ 382 w 928"/>
              <a:gd name="T111" fmla="*/ 569 h 690"/>
              <a:gd name="T112" fmla="*/ 399 w 928"/>
              <a:gd name="T113" fmla="*/ 538 h 690"/>
              <a:gd name="T114" fmla="*/ 380 w 928"/>
              <a:gd name="T115" fmla="*/ 521 h 690"/>
              <a:gd name="T116" fmla="*/ 315 w 928"/>
              <a:gd name="T117" fmla="*/ 550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28" h="690">
                <a:moveTo>
                  <a:pt x="23" y="148"/>
                </a:moveTo>
                <a:lnTo>
                  <a:pt x="672" y="148"/>
                </a:lnTo>
                <a:lnTo>
                  <a:pt x="672" y="148"/>
                </a:lnTo>
                <a:lnTo>
                  <a:pt x="653" y="194"/>
                </a:lnTo>
                <a:lnTo>
                  <a:pt x="46" y="194"/>
                </a:lnTo>
                <a:lnTo>
                  <a:pt x="46" y="644"/>
                </a:lnTo>
                <a:lnTo>
                  <a:pt x="782" y="644"/>
                </a:lnTo>
                <a:lnTo>
                  <a:pt x="782" y="455"/>
                </a:lnTo>
                <a:lnTo>
                  <a:pt x="782" y="455"/>
                </a:lnTo>
                <a:lnTo>
                  <a:pt x="812" y="390"/>
                </a:lnTo>
                <a:lnTo>
                  <a:pt x="812" y="390"/>
                </a:lnTo>
                <a:lnTo>
                  <a:pt x="826" y="356"/>
                </a:lnTo>
                <a:lnTo>
                  <a:pt x="826" y="352"/>
                </a:lnTo>
                <a:lnTo>
                  <a:pt x="826" y="352"/>
                </a:lnTo>
                <a:lnTo>
                  <a:pt x="830" y="352"/>
                </a:lnTo>
                <a:lnTo>
                  <a:pt x="830" y="667"/>
                </a:lnTo>
                <a:lnTo>
                  <a:pt x="830" y="690"/>
                </a:lnTo>
                <a:lnTo>
                  <a:pt x="807" y="690"/>
                </a:lnTo>
                <a:lnTo>
                  <a:pt x="23" y="690"/>
                </a:lnTo>
                <a:lnTo>
                  <a:pt x="0" y="690"/>
                </a:lnTo>
                <a:lnTo>
                  <a:pt x="0" y="667"/>
                </a:lnTo>
                <a:lnTo>
                  <a:pt x="0" y="171"/>
                </a:lnTo>
                <a:lnTo>
                  <a:pt x="0" y="148"/>
                </a:lnTo>
                <a:lnTo>
                  <a:pt x="23" y="148"/>
                </a:lnTo>
                <a:lnTo>
                  <a:pt x="23" y="148"/>
                </a:lnTo>
                <a:close/>
                <a:moveTo>
                  <a:pt x="117" y="432"/>
                </a:moveTo>
                <a:lnTo>
                  <a:pt x="117" y="467"/>
                </a:lnTo>
                <a:lnTo>
                  <a:pt x="355" y="467"/>
                </a:lnTo>
                <a:lnTo>
                  <a:pt x="355" y="432"/>
                </a:lnTo>
                <a:lnTo>
                  <a:pt x="117" y="432"/>
                </a:lnTo>
                <a:lnTo>
                  <a:pt x="117" y="432"/>
                </a:lnTo>
                <a:close/>
                <a:moveTo>
                  <a:pt x="117" y="336"/>
                </a:moveTo>
                <a:lnTo>
                  <a:pt x="117" y="369"/>
                </a:lnTo>
                <a:lnTo>
                  <a:pt x="522" y="369"/>
                </a:lnTo>
                <a:lnTo>
                  <a:pt x="522" y="336"/>
                </a:lnTo>
                <a:lnTo>
                  <a:pt x="117" y="336"/>
                </a:lnTo>
                <a:lnTo>
                  <a:pt x="117" y="336"/>
                </a:lnTo>
                <a:close/>
                <a:moveTo>
                  <a:pt x="117" y="238"/>
                </a:moveTo>
                <a:lnTo>
                  <a:pt x="117" y="271"/>
                </a:lnTo>
                <a:lnTo>
                  <a:pt x="522" y="271"/>
                </a:lnTo>
                <a:lnTo>
                  <a:pt x="522" y="238"/>
                </a:lnTo>
                <a:lnTo>
                  <a:pt x="117" y="238"/>
                </a:lnTo>
                <a:lnTo>
                  <a:pt x="117" y="238"/>
                </a:lnTo>
                <a:close/>
                <a:moveTo>
                  <a:pt x="853" y="123"/>
                </a:moveTo>
                <a:lnTo>
                  <a:pt x="853" y="123"/>
                </a:lnTo>
                <a:lnTo>
                  <a:pt x="860" y="102"/>
                </a:lnTo>
                <a:lnTo>
                  <a:pt x="862" y="83"/>
                </a:lnTo>
                <a:lnTo>
                  <a:pt x="891" y="94"/>
                </a:lnTo>
                <a:lnTo>
                  <a:pt x="891" y="94"/>
                </a:lnTo>
                <a:lnTo>
                  <a:pt x="870" y="137"/>
                </a:lnTo>
                <a:lnTo>
                  <a:pt x="843" y="194"/>
                </a:lnTo>
                <a:lnTo>
                  <a:pt x="822" y="246"/>
                </a:lnTo>
                <a:lnTo>
                  <a:pt x="816" y="263"/>
                </a:lnTo>
                <a:lnTo>
                  <a:pt x="814" y="273"/>
                </a:lnTo>
                <a:lnTo>
                  <a:pt x="814" y="273"/>
                </a:lnTo>
                <a:lnTo>
                  <a:pt x="818" y="281"/>
                </a:lnTo>
                <a:lnTo>
                  <a:pt x="822" y="288"/>
                </a:lnTo>
                <a:lnTo>
                  <a:pt x="830" y="294"/>
                </a:lnTo>
                <a:lnTo>
                  <a:pt x="839" y="296"/>
                </a:lnTo>
                <a:lnTo>
                  <a:pt x="843" y="296"/>
                </a:lnTo>
                <a:lnTo>
                  <a:pt x="847" y="269"/>
                </a:lnTo>
                <a:lnTo>
                  <a:pt x="847" y="269"/>
                </a:lnTo>
                <a:lnTo>
                  <a:pt x="845" y="269"/>
                </a:lnTo>
                <a:lnTo>
                  <a:pt x="841" y="267"/>
                </a:lnTo>
                <a:lnTo>
                  <a:pt x="841" y="265"/>
                </a:lnTo>
                <a:lnTo>
                  <a:pt x="841" y="265"/>
                </a:lnTo>
                <a:lnTo>
                  <a:pt x="843" y="256"/>
                </a:lnTo>
                <a:lnTo>
                  <a:pt x="851" y="236"/>
                </a:lnTo>
                <a:lnTo>
                  <a:pt x="880" y="177"/>
                </a:lnTo>
                <a:lnTo>
                  <a:pt x="922" y="94"/>
                </a:lnTo>
                <a:lnTo>
                  <a:pt x="928" y="79"/>
                </a:lnTo>
                <a:lnTo>
                  <a:pt x="916" y="75"/>
                </a:lnTo>
                <a:lnTo>
                  <a:pt x="864" y="56"/>
                </a:lnTo>
                <a:lnTo>
                  <a:pt x="864" y="56"/>
                </a:lnTo>
                <a:lnTo>
                  <a:pt x="864" y="42"/>
                </a:lnTo>
                <a:lnTo>
                  <a:pt x="860" y="31"/>
                </a:lnTo>
                <a:lnTo>
                  <a:pt x="855" y="21"/>
                </a:lnTo>
                <a:lnTo>
                  <a:pt x="851" y="12"/>
                </a:lnTo>
                <a:lnTo>
                  <a:pt x="845" y="6"/>
                </a:lnTo>
                <a:lnTo>
                  <a:pt x="837" y="2"/>
                </a:lnTo>
                <a:lnTo>
                  <a:pt x="830" y="0"/>
                </a:lnTo>
                <a:lnTo>
                  <a:pt x="820" y="0"/>
                </a:lnTo>
                <a:lnTo>
                  <a:pt x="812" y="2"/>
                </a:lnTo>
                <a:lnTo>
                  <a:pt x="801" y="6"/>
                </a:lnTo>
                <a:lnTo>
                  <a:pt x="793" y="12"/>
                </a:lnTo>
                <a:lnTo>
                  <a:pt x="782" y="23"/>
                </a:lnTo>
                <a:lnTo>
                  <a:pt x="772" y="35"/>
                </a:lnTo>
                <a:lnTo>
                  <a:pt x="762" y="48"/>
                </a:lnTo>
                <a:lnTo>
                  <a:pt x="753" y="64"/>
                </a:lnTo>
                <a:lnTo>
                  <a:pt x="745" y="85"/>
                </a:lnTo>
                <a:lnTo>
                  <a:pt x="745" y="85"/>
                </a:lnTo>
                <a:lnTo>
                  <a:pt x="724" y="133"/>
                </a:lnTo>
                <a:lnTo>
                  <a:pt x="705" y="181"/>
                </a:lnTo>
                <a:lnTo>
                  <a:pt x="672" y="279"/>
                </a:lnTo>
                <a:lnTo>
                  <a:pt x="787" y="321"/>
                </a:lnTo>
                <a:lnTo>
                  <a:pt x="787" y="321"/>
                </a:lnTo>
                <a:lnTo>
                  <a:pt x="822" y="223"/>
                </a:lnTo>
                <a:lnTo>
                  <a:pt x="853" y="123"/>
                </a:lnTo>
                <a:lnTo>
                  <a:pt x="853" y="123"/>
                </a:lnTo>
                <a:close/>
                <a:moveTo>
                  <a:pt x="626" y="452"/>
                </a:moveTo>
                <a:lnTo>
                  <a:pt x="599" y="484"/>
                </a:lnTo>
                <a:lnTo>
                  <a:pt x="613" y="567"/>
                </a:lnTo>
                <a:lnTo>
                  <a:pt x="624" y="571"/>
                </a:lnTo>
                <a:lnTo>
                  <a:pt x="643" y="521"/>
                </a:lnTo>
                <a:lnTo>
                  <a:pt x="643" y="521"/>
                </a:lnTo>
                <a:lnTo>
                  <a:pt x="638" y="517"/>
                </a:lnTo>
                <a:lnTo>
                  <a:pt x="636" y="513"/>
                </a:lnTo>
                <a:lnTo>
                  <a:pt x="636" y="507"/>
                </a:lnTo>
                <a:lnTo>
                  <a:pt x="636" y="500"/>
                </a:lnTo>
                <a:lnTo>
                  <a:pt x="636" y="500"/>
                </a:lnTo>
                <a:lnTo>
                  <a:pt x="641" y="496"/>
                </a:lnTo>
                <a:lnTo>
                  <a:pt x="647" y="492"/>
                </a:lnTo>
                <a:lnTo>
                  <a:pt x="653" y="490"/>
                </a:lnTo>
                <a:lnTo>
                  <a:pt x="659" y="490"/>
                </a:lnTo>
                <a:lnTo>
                  <a:pt x="659" y="490"/>
                </a:lnTo>
                <a:lnTo>
                  <a:pt x="666" y="494"/>
                </a:lnTo>
                <a:lnTo>
                  <a:pt x="670" y="500"/>
                </a:lnTo>
                <a:lnTo>
                  <a:pt x="670" y="507"/>
                </a:lnTo>
                <a:lnTo>
                  <a:pt x="670" y="513"/>
                </a:lnTo>
                <a:lnTo>
                  <a:pt x="670" y="513"/>
                </a:lnTo>
                <a:lnTo>
                  <a:pt x="668" y="517"/>
                </a:lnTo>
                <a:lnTo>
                  <a:pt x="663" y="521"/>
                </a:lnTo>
                <a:lnTo>
                  <a:pt x="657" y="523"/>
                </a:lnTo>
                <a:lnTo>
                  <a:pt x="653" y="525"/>
                </a:lnTo>
                <a:lnTo>
                  <a:pt x="634" y="576"/>
                </a:lnTo>
                <a:lnTo>
                  <a:pt x="647" y="580"/>
                </a:lnTo>
                <a:lnTo>
                  <a:pt x="707" y="528"/>
                </a:lnTo>
                <a:lnTo>
                  <a:pt x="709" y="484"/>
                </a:lnTo>
                <a:lnTo>
                  <a:pt x="626" y="452"/>
                </a:lnTo>
                <a:lnTo>
                  <a:pt x="626" y="452"/>
                </a:lnTo>
                <a:close/>
                <a:moveTo>
                  <a:pt x="780" y="336"/>
                </a:moveTo>
                <a:lnTo>
                  <a:pt x="666" y="294"/>
                </a:lnTo>
                <a:lnTo>
                  <a:pt x="666" y="294"/>
                </a:lnTo>
                <a:lnTo>
                  <a:pt x="645" y="367"/>
                </a:lnTo>
                <a:lnTo>
                  <a:pt x="624" y="438"/>
                </a:lnTo>
                <a:lnTo>
                  <a:pt x="624" y="438"/>
                </a:lnTo>
                <a:lnTo>
                  <a:pt x="720" y="473"/>
                </a:lnTo>
                <a:lnTo>
                  <a:pt x="720" y="473"/>
                </a:lnTo>
                <a:lnTo>
                  <a:pt x="751" y="404"/>
                </a:lnTo>
                <a:lnTo>
                  <a:pt x="780" y="336"/>
                </a:lnTo>
                <a:lnTo>
                  <a:pt x="780" y="336"/>
                </a:lnTo>
                <a:close/>
                <a:moveTo>
                  <a:pt x="275" y="578"/>
                </a:moveTo>
                <a:lnTo>
                  <a:pt x="292" y="603"/>
                </a:lnTo>
                <a:lnTo>
                  <a:pt x="292" y="603"/>
                </a:lnTo>
                <a:lnTo>
                  <a:pt x="330" y="565"/>
                </a:lnTo>
                <a:lnTo>
                  <a:pt x="357" y="542"/>
                </a:lnTo>
                <a:lnTo>
                  <a:pt x="365" y="536"/>
                </a:lnTo>
                <a:lnTo>
                  <a:pt x="367" y="536"/>
                </a:lnTo>
                <a:lnTo>
                  <a:pt x="367" y="536"/>
                </a:lnTo>
                <a:lnTo>
                  <a:pt x="367" y="536"/>
                </a:lnTo>
                <a:lnTo>
                  <a:pt x="365" y="540"/>
                </a:lnTo>
                <a:lnTo>
                  <a:pt x="363" y="544"/>
                </a:lnTo>
                <a:lnTo>
                  <a:pt x="353" y="555"/>
                </a:lnTo>
                <a:lnTo>
                  <a:pt x="353" y="555"/>
                </a:lnTo>
                <a:lnTo>
                  <a:pt x="342" y="567"/>
                </a:lnTo>
                <a:lnTo>
                  <a:pt x="340" y="573"/>
                </a:lnTo>
                <a:lnTo>
                  <a:pt x="338" y="580"/>
                </a:lnTo>
                <a:lnTo>
                  <a:pt x="338" y="580"/>
                </a:lnTo>
                <a:lnTo>
                  <a:pt x="340" y="588"/>
                </a:lnTo>
                <a:lnTo>
                  <a:pt x="344" y="596"/>
                </a:lnTo>
                <a:lnTo>
                  <a:pt x="353" y="601"/>
                </a:lnTo>
                <a:lnTo>
                  <a:pt x="365" y="603"/>
                </a:lnTo>
                <a:lnTo>
                  <a:pt x="365" y="603"/>
                </a:lnTo>
                <a:lnTo>
                  <a:pt x="380" y="601"/>
                </a:lnTo>
                <a:lnTo>
                  <a:pt x="392" y="598"/>
                </a:lnTo>
                <a:lnTo>
                  <a:pt x="415" y="592"/>
                </a:lnTo>
                <a:lnTo>
                  <a:pt x="415" y="592"/>
                </a:lnTo>
                <a:lnTo>
                  <a:pt x="432" y="586"/>
                </a:lnTo>
                <a:lnTo>
                  <a:pt x="444" y="584"/>
                </a:lnTo>
                <a:lnTo>
                  <a:pt x="444" y="584"/>
                </a:lnTo>
                <a:lnTo>
                  <a:pt x="447" y="588"/>
                </a:lnTo>
                <a:lnTo>
                  <a:pt x="449" y="592"/>
                </a:lnTo>
                <a:lnTo>
                  <a:pt x="459" y="596"/>
                </a:lnTo>
                <a:lnTo>
                  <a:pt x="459" y="596"/>
                </a:lnTo>
                <a:lnTo>
                  <a:pt x="463" y="596"/>
                </a:lnTo>
                <a:lnTo>
                  <a:pt x="469" y="594"/>
                </a:lnTo>
                <a:lnTo>
                  <a:pt x="484" y="590"/>
                </a:lnTo>
                <a:lnTo>
                  <a:pt x="488" y="588"/>
                </a:lnTo>
                <a:lnTo>
                  <a:pt x="488" y="592"/>
                </a:lnTo>
                <a:lnTo>
                  <a:pt x="488" y="592"/>
                </a:lnTo>
                <a:lnTo>
                  <a:pt x="488" y="592"/>
                </a:lnTo>
                <a:lnTo>
                  <a:pt x="484" y="611"/>
                </a:lnTo>
                <a:lnTo>
                  <a:pt x="484" y="617"/>
                </a:lnTo>
                <a:lnTo>
                  <a:pt x="484" y="626"/>
                </a:lnTo>
                <a:lnTo>
                  <a:pt x="484" y="626"/>
                </a:lnTo>
                <a:lnTo>
                  <a:pt x="488" y="632"/>
                </a:lnTo>
                <a:lnTo>
                  <a:pt x="495" y="636"/>
                </a:lnTo>
                <a:lnTo>
                  <a:pt x="503" y="638"/>
                </a:lnTo>
                <a:lnTo>
                  <a:pt x="513" y="636"/>
                </a:lnTo>
                <a:lnTo>
                  <a:pt x="513" y="636"/>
                </a:lnTo>
                <a:lnTo>
                  <a:pt x="526" y="634"/>
                </a:lnTo>
                <a:lnTo>
                  <a:pt x="540" y="634"/>
                </a:lnTo>
                <a:lnTo>
                  <a:pt x="559" y="634"/>
                </a:lnTo>
                <a:lnTo>
                  <a:pt x="563" y="605"/>
                </a:lnTo>
                <a:lnTo>
                  <a:pt x="563" y="605"/>
                </a:lnTo>
                <a:lnTo>
                  <a:pt x="547" y="603"/>
                </a:lnTo>
                <a:lnTo>
                  <a:pt x="532" y="603"/>
                </a:lnTo>
                <a:lnTo>
                  <a:pt x="515" y="603"/>
                </a:lnTo>
                <a:lnTo>
                  <a:pt x="515" y="603"/>
                </a:lnTo>
                <a:lnTo>
                  <a:pt x="517" y="598"/>
                </a:lnTo>
                <a:lnTo>
                  <a:pt x="517" y="598"/>
                </a:lnTo>
                <a:lnTo>
                  <a:pt x="517" y="598"/>
                </a:lnTo>
                <a:lnTo>
                  <a:pt x="520" y="586"/>
                </a:lnTo>
                <a:lnTo>
                  <a:pt x="520" y="586"/>
                </a:lnTo>
                <a:lnTo>
                  <a:pt x="522" y="573"/>
                </a:lnTo>
                <a:lnTo>
                  <a:pt x="520" y="565"/>
                </a:lnTo>
                <a:lnTo>
                  <a:pt x="513" y="559"/>
                </a:lnTo>
                <a:lnTo>
                  <a:pt x="505" y="555"/>
                </a:lnTo>
                <a:lnTo>
                  <a:pt x="505" y="555"/>
                </a:lnTo>
                <a:lnTo>
                  <a:pt x="497" y="555"/>
                </a:lnTo>
                <a:lnTo>
                  <a:pt x="488" y="557"/>
                </a:lnTo>
                <a:lnTo>
                  <a:pt x="474" y="561"/>
                </a:lnTo>
                <a:lnTo>
                  <a:pt x="474" y="561"/>
                </a:lnTo>
                <a:lnTo>
                  <a:pt x="467" y="563"/>
                </a:lnTo>
                <a:lnTo>
                  <a:pt x="467" y="563"/>
                </a:lnTo>
                <a:lnTo>
                  <a:pt x="461" y="559"/>
                </a:lnTo>
                <a:lnTo>
                  <a:pt x="455" y="555"/>
                </a:lnTo>
                <a:lnTo>
                  <a:pt x="449" y="555"/>
                </a:lnTo>
                <a:lnTo>
                  <a:pt x="440" y="555"/>
                </a:lnTo>
                <a:lnTo>
                  <a:pt x="424" y="557"/>
                </a:lnTo>
                <a:lnTo>
                  <a:pt x="407" y="563"/>
                </a:lnTo>
                <a:lnTo>
                  <a:pt x="407" y="563"/>
                </a:lnTo>
                <a:lnTo>
                  <a:pt x="382" y="569"/>
                </a:lnTo>
                <a:lnTo>
                  <a:pt x="382" y="569"/>
                </a:lnTo>
                <a:lnTo>
                  <a:pt x="392" y="555"/>
                </a:lnTo>
                <a:lnTo>
                  <a:pt x="396" y="546"/>
                </a:lnTo>
                <a:lnTo>
                  <a:pt x="399" y="538"/>
                </a:lnTo>
                <a:lnTo>
                  <a:pt x="399" y="538"/>
                </a:lnTo>
                <a:lnTo>
                  <a:pt x="396" y="530"/>
                </a:lnTo>
                <a:lnTo>
                  <a:pt x="394" y="523"/>
                </a:lnTo>
                <a:lnTo>
                  <a:pt x="388" y="521"/>
                </a:lnTo>
                <a:lnTo>
                  <a:pt x="380" y="521"/>
                </a:lnTo>
                <a:lnTo>
                  <a:pt x="371" y="523"/>
                </a:lnTo>
                <a:lnTo>
                  <a:pt x="361" y="525"/>
                </a:lnTo>
                <a:lnTo>
                  <a:pt x="338" y="538"/>
                </a:lnTo>
                <a:lnTo>
                  <a:pt x="315" y="550"/>
                </a:lnTo>
                <a:lnTo>
                  <a:pt x="294" y="563"/>
                </a:lnTo>
                <a:lnTo>
                  <a:pt x="275" y="578"/>
                </a:lnTo>
                <a:lnTo>
                  <a:pt x="275" y="57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7" name="PA_任意多边形 14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6860982" y="3872225"/>
            <a:ext cx="1011382" cy="1101557"/>
          </a:xfrm>
          <a:custGeom>
            <a:avLst/>
            <a:gdLst>
              <a:gd name="T0" fmla="*/ 142 w 922"/>
              <a:gd name="T1" fmla="*/ 419 h 859"/>
              <a:gd name="T2" fmla="*/ 206 w 922"/>
              <a:gd name="T3" fmla="*/ 302 h 859"/>
              <a:gd name="T4" fmla="*/ 294 w 922"/>
              <a:gd name="T5" fmla="*/ 352 h 859"/>
              <a:gd name="T6" fmla="*/ 382 w 922"/>
              <a:gd name="T7" fmla="*/ 317 h 859"/>
              <a:gd name="T8" fmla="*/ 555 w 922"/>
              <a:gd name="T9" fmla="*/ 288 h 859"/>
              <a:gd name="T10" fmla="*/ 682 w 922"/>
              <a:gd name="T11" fmla="*/ 332 h 859"/>
              <a:gd name="T12" fmla="*/ 751 w 922"/>
              <a:gd name="T13" fmla="*/ 400 h 859"/>
              <a:gd name="T14" fmla="*/ 834 w 922"/>
              <a:gd name="T15" fmla="*/ 517 h 859"/>
              <a:gd name="T16" fmla="*/ 922 w 922"/>
              <a:gd name="T17" fmla="*/ 513 h 859"/>
              <a:gd name="T18" fmla="*/ 905 w 922"/>
              <a:gd name="T19" fmla="*/ 555 h 859"/>
              <a:gd name="T20" fmla="*/ 920 w 922"/>
              <a:gd name="T21" fmla="*/ 603 h 859"/>
              <a:gd name="T22" fmla="*/ 897 w 922"/>
              <a:gd name="T23" fmla="*/ 628 h 859"/>
              <a:gd name="T24" fmla="*/ 859 w 922"/>
              <a:gd name="T25" fmla="*/ 638 h 859"/>
              <a:gd name="T26" fmla="*/ 826 w 922"/>
              <a:gd name="T27" fmla="*/ 624 h 859"/>
              <a:gd name="T28" fmla="*/ 820 w 922"/>
              <a:gd name="T29" fmla="*/ 582 h 859"/>
              <a:gd name="T30" fmla="*/ 786 w 922"/>
              <a:gd name="T31" fmla="*/ 836 h 859"/>
              <a:gd name="T32" fmla="*/ 605 w 922"/>
              <a:gd name="T33" fmla="*/ 838 h 859"/>
              <a:gd name="T34" fmla="*/ 488 w 922"/>
              <a:gd name="T35" fmla="*/ 782 h 859"/>
              <a:gd name="T36" fmla="*/ 332 w 922"/>
              <a:gd name="T37" fmla="*/ 855 h 859"/>
              <a:gd name="T38" fmla="*/ 8 w 922"/>
              <a:gd name="T39" fmla="*/ 601 h 859"/>
              <a:gd name="T40" fmla="*/ 27 w 922"/>
              <a:gd name="T41" fmla="*/ 457 h 859"/>
              <a:gd name="T42" fmla="*/ 870 w 922"/>
              <a:gd name="T43" fmla="*/ 572 h 859"/>
              <a:gd name="T44" fmla="*/ 855 w 922"/>
              <a:gd name="T45" fmla="*/ 599 h 859"/>
              <a:gd name="T46" fmla="*/ 874 w 922"/>
              <a:gd name="T47" fmla="*/ 599 h 859"/>
              <a:gd name="T48" fmla="*/ 880 w 922"/>
              <a:gd name="T49" fmla="*/ 584 h 859"/>
              <a:gd name="T50" fmla="*/ 198 w 922"/>
              <a:gd name="T51" fmla="*/ 488 h 859"/>
              <a:gd name="T52" fmla="*/ 169 w 922"/>
              <a:gd name="T53" fmla="*/ 511 h 859"/>
              <a:gd name="T54" fmla="*/ 169 w 922"/>
              <a:gd name="T55" fmla="*/ 542 h 859"/>
              <a:gd name="T56" fmla="*/ 198 w 922"/>
              <a:gd name="T57" fmla="*/ 565 h 859"/>
              <a:gd name="T58" fmla="*/ 227 w 922"/>
              <a:gd name="T59" fmla="*/ 559 h 859"/>
              <a:gd name="T60" fmla="*/ 244 w 922"/>
              <a:gd name="T61" fmla="*/ 526 h 859"/>
              <a:gd name="T62" fmla="*/ 234 w 922"/>
              <a:gd name="T63" fmla="*/ 499 h 859"/>
              <a:gd name="T64" fmla="*/ 204 w 922"/>
              <a:gd name="T65" fmla="*/ 486 h 859"/>
              <a:gd name="T66" fmla="*/ 453 w 922"/>
              <a:gd name="T67" fmla="*/ 6 h 859"/>
              <a:gd name="T68" fmla="*/ 396 w 922"/>
              <a:gd name="T69" fmla="*/ 40 h 859"/>
              <a:gd name="T70" fmla="*/ 361 w 922"/>
              <a:gd name="T71" fmla="*/ 96 h 859"/>
              <a:gd name="T72" fmla="*/ 357 w 922"/>
              <a:gd name="T73" fmla="*/ 152 h 859"/>
              <a:gd name="T74" fmla="*/ 380 w 922"/>
              <a:gd name="T75" fmla="*/ 215 h 859"/>
              <a:gd name="T76" fmla="*/ 428 w 922"/>
              <a:gd name="T77" fmla="*/ 259 h 859"/>
              <a:gd name="T78" fmla="*/ 494 w 922"/>
              <a:gd name="T79" fmla="*/ 275 h 859"/>
              <a:gd name="T80" fmla="*/ 547 w 922"/>
              <a:gd name="T81" fmla="*/ 265 h 859"/>
              <a:gd name="T82" fmla="*/ 601 w 922"/>
              <a:gd name="T83" fmla="*/ 225 h 859"/>
              <a:gd name="T84" fmla="*/ 630 w 922"/>
              <a:gd name="T85" fmla="*/ 165 h 859"/>
              <a:gd name="T86" fmla="*/ 630 w 922"/>
              <a:gd name="T87" fmla="*/ 111 h 859"/>
              <a:gd name="T88" fmla="*/ 601 w 922"/>
              <a:gd name="T89" fmla="*/ 50 h 859"/>
              <a:gd name="T90" fmla="*/ 547 w 922"/>
              <a:gd name="T91" fmla="*/ 10 h 859"/>
              <a:gd name="T92" fmla="*/ 494 w 922"/>
              <a:gd name="T93" fmla="*/ 0 h 859"/>
              <a:gd name="T94" fmla="*/ 382 w 922"/>
              <a:gd name="T95" fmla="*/ 375 h 859"/>
              <a:gd name="T96" fmla="*/ 58 w 922"/>
              <a:gd name="T97" fmla="*/ 505 h 859"/>
              <a:gd name="T98" fmla="*/ 252 w 922"/>
              <a:gd name="T99" fmla="*/ 803 h 859"/>
              <a:gd name="T100" fmla="*/ 359 w 922"/>
              <a:gd name="T101" fmla="*/ 718 h 859"/>
              <a:gd name="T102" fmla="*/ 488 w 922"/>
              <a:gd name="T103" fmla="*/ 730 h 859"/>
              <a:gd name="T104" fmla="*/ 636 w 922"/>
              <a:gd name="T105" fmla="*/ 713 h 859"/>
              <a:gd name="T106" fmla="*/ 763 w 922"/>
              <a:gd name="T107" fmla="*/ 530 h 859"/>
              <a:gd name="T108" fmla="*/ 651 w 922"/>
              <a:gd name="T109" fmla="*/ 378 h 859"/>
              <a:gd name="T110" fmla="*/ 513 w 922"/>
              <a:gd name="T111" fmla="*/ 344 h 859"/>
              <a:gd name="T112" fmla="*/ 330 w 922"/>
              <a:gd name="T113" fmla="*/ 392 h 859"/>
              <a:gd name="T114" fmla="*/ 280 w 922"/>
              <a:gd name="T115" fmla="*/ 444 h 859"/>
              <a:gd name="T116" fmla="*/ 242 w 922"/>
              <a:gd name="T117" fmla="*/ 386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22" h="859">
                <a:moveTo>
                  <a:pt x="27" y="457"/>
                </a:moveTo>
                <a:lnTo>
                  <a:pt x="27" y="457"/>
                </a:lnTo>
                <a:lnTo>
                  <a:pt x="54" y="451"/>
                </a:lnTo>
                <a:lnTo>
                  <a:pt x="83" y="442"/>
                </a:lnTo>
                <a:lnTo>
                  <a:pt x="142" y="419"/>
                </a:lnTo>
                <a:lnTo>
                  <a:pt x="140" y="325"/>
                </a:lnTo>
                <a:lnTo>
                  <a:pt x="140" y="290"/>
                </a:lnTo>
                <a:lnTo>
                  <a:pt x="173" y="296"/>
                </a:lnTo>
                <a:lnTo>
                  <a:pt x="173" y="296"/>
                </a:lnTo>
                <a:lnTo>
                  <a:pt x="206" y="302"/>
                </a:lnTo>
                <a:lnTo>
                  <a:pt x="236" y="311"/>
                </a:lnTo>
                <a:lnTo>
                  <a:pt x="261" y="325"/>
                </a:lnTo>
                <a:lnTo>
                  <a:pt x="282" y="340"/>
                </a:lnTo>
                <a:lnTo>
                  <a:pt x="282" y="340"/>
                </a:lnTo>
                <a:lnTo>
                  <a:pt x="294" y="352"/>
                </a:lnTo>
                <a:lnTo>
                  <a:pt x="294" y="352"/>
                </a:lnTo>
                <a:lnTo>
                  <a:pt x="311" y="344"/>
                </a:lnTo>
                <a:lnTo>
                  <a:pt x="311" y="344"/>
                </a:lnTo>
                <a:lnTo>
                  <a:pt x="346" y="332"/>
                </a:lnTo>
                <a:lnTo>
                  <a:pt x="382" y="317"/>
                </a:lnTo>
                <a:lnTo>
                  <a:pt x="417" y="307"/>
                </a:lnTo>
                <a:lnTo>
                  <a:pt x="451" y="298"/>
                </a:lnTo>
                <a:lnTo>
                  <a:pt x="486" y="292"/>
                </a:lnTo>
                <a:lnTo>
                  <a:pt x="521" y="288"/>
                </a:lnTo>
                <a:lnTo>
                  <a:pt x="555" y="288"/>
                </a:lnTo>
                <a:lnTo>
                  <a:pt x="588" y="292"/>
                </a:lnTo>
                <a:lnTo>
                  <a:pt x="620" y="300"/>
                </a:lnTo>
                <a:lnTo>
                  <a:pt x="651" y="313"/>
                </a:lnTo>
                <a:lnTo>
                  <a:pt x="668" y="321"/>
                </a:lnTo>
                <a:lnTo>
                  <a:pt x="682" y="332"/>
                </a:lnTo>
                <a:lnTo>
                  <a:pt x="697" y="342"/>
                </a:lnTo>
                <a:lnTo>
                  <a:pt x="711" y="355"/>
                </a:lnTo>
                <a:lnTo>
                  <a:pt x="724" y="369"/>
                </a:lnTo>
                <a:lnTo>
                  <a:pt x="738" y="384"/>
                </a:lnTo>
                <a:lnTo>
                  <a:pt x="751" y="400"/>
                </a:lnTo>
                <a:lnTo>
                  <a:pt x="766" y="419"/>
                </a:lnTo>
                <a:lnTo>
                  <a:pt x="791" y="463"/>
                </a:lnTo>
                <a:lnTo>
                  <a:pt x="814" y="511"/>
                </a:lnTo>
                <a:lnTo>
                  <a:pt x="814" y="511"/>
                </a:lnTo>
                <a:lnTo>
                  <a:pt x="834" y="517"/>
                </a:lnTo>
                <a:lnTo>
                  <a:pt x="859" y="526"/>
                </a:lnTo>
                <a:lnTo>
                  <a:pt x="859" y="526"/>
                </a:lnTo>
                <a:lnTo>
                  <a:pt x="884" y="499"/>
                </a:lnTo>
                <a:lnTo>
                  <a:pt x="895" y="486"/>
                </a:lnTo>
                <a:lnTo>
                  <a:pt x="922" y="513"/>
                </a:lnTo>
                <a:lnTo>
                  <a:pt x="922" y="513"/>
                </a:lnTo>
                <a:lnTo>
                  <a:pt x="893" y="544"/>
                </a:lnTo>
                <a:lnTo>
                  <a:pt x="893" y="544"/>
                </a:lnTo>
                <a:lnTo>
                  <a:pt x="905" y="555"/>
                </a:lnTo>
                <a:lnTo>
                  <a:pt x="905" y="555"/>
                </a:lnTo>
                <a:lnTo>
                  <a:pt x="914" y="565"/>
                </a:lnTo>
                <a:lnTo>
                  <a:pt x="918" y="576"/>
                </a:lnTo>
                <a:lnTo>
                  <a:pt x="920" y="586"/>
                </a:lnTo>
                <a:lnTo>
                  <a:pt x="920" y="594"/>
                </a:lnTo>
                <a:lnTo>
                  <a:pt x="920" y="603"/>
                </a:lnTo>
                <a:lnTo>
                  <a:pt x="916" y="609"/>
                </a:lnTo>
                <a:lnTo>
                  <a:pt x="909" y="617"/>
                </a:lnTo>
                <a:lnTo>
                  <a:pt x="903" y="624"/>
                </a:lnTo>
                <a:lnTo>
                  <a:pt x="903" y="624"/>
                </a:lnTo>
                <a:lnTo>
                  <a:pt x="897" y="628"/>
                </a:lnTo>
                <a:lnTo>
                  <a:pt x="889" y="632"/>
                </a:lnTo>
                <a:lnTo>
                  <a:pt x="878" y="636"/>
                </a:lnTo>
                <a:lnTo>
                  <a:pt x="870" y="638"/>
                </a:lnTo>
                <a:lnTo>
                  <a:pt x="870" y="638"/>
                </a:lnTo>
                <a:lnTo>
                  <a:pt x="859" y="638"/>
                </a:lnTo>
                <a:lnTo>
                  <a:pt x="849" y="636"/>
                </a:lnTo>
                <a:lnTo>
                  <a:pt x="841" y="634"/>
                </a:lnTo>
                <a:lnTo>
                  <a:pt x="832" y="630"/>
                </a:lnTo>
                <a:lnTo>
                  <a:pt x="832" y="630"/>
                </a:lnTo>
                <a:lnTo>
                  <a:pt x="826" y="624"/>
                </a:lnTo>
                <a:lnTo>
                  <a:pt x="822" y="617"/>
                </a:lnTo>
                <a:lnTo>
                  <a:pt x="818" y="609"/>
                </a:lnTo>
                <a:lnTo>
                  <a:pt x="816" y="601"/>
                </a:lnTo>
                <a:lnTo>
                  <a:pt x="818" y="592"/>
                </a:lnTo>
                <a:lnTo>
                  <a:pt x="820" y="582"/>
                </a:lnTo>
                <a:lnTo>
                  <a:pt x="826" y="569"/>
                </a:lnTo>
                <a:lnTo>
                  <a:pt x="834" y="557"/>
                </a:lnTo>
                <a:lnTo>
                  <a:pt x="834" y="557"/>
                </a:lnTo>
                <a:lnTo>
                  <a:pt x="814" y="551"/>
                </a:lnTo>
                <a:lnTo>
                  <a:pt x="786" y="836"/>
                </a:lnTo>
                <a:lnTo>
                  <a:pt x="784" y="859"/>
                </a:lnTo>
                <a:lnTo>
                  <a:pt x="759" y="859"/>
                </a:lnTo>
                <a:lnTo>
                  <a:pt x="632" y="859"/>
                </a:lnTo>
                <a:lnTo>
                  <a:pt x="609" y="859"/>
                </a:lnTo>
                <a:lnTo>
                  <a:pt x="605" y="838"/>
                </a:lnTo>
                <a:lnTo>
                  <a:pt x="594" y="774"/>
                </a:lnTo>
                <a:lnTo>
                  <a:pt x="594" y="774"/>
                </a:lnTo>
                <a:lnTo>
                  <a:pt x="542" y="780"/>
                </a:lnTo>
                <a:lnTo>
                  <a:pt x="488" y="782"/>
                </a:lnTo>
                <a:lnTo>
                  <a:pt x="488" y="782"/>
                </a:lnTo>
                <a:lnTo>
                  <a:pt x="432" y="780"/>
                </a:lnTo>
                <a:lnTo>
                  <a:pt x="373" y="774"/>
                </a:lnTo>
                <a:lnTo>
                  <a:pt x="357" y="836"/>
                </a:lnTo>
                <a:lnTo>
                  <a:pt x="350" y="855"/>
                </a:lnTo>
                <a:lnTo>
                  <a:pt x="332" y="855"/>
                </a:lnTo>
                <a:lnTo>
                  <a:pt x="236" y="855"/>
                </a:lnTo>
                <a:lnTo>
                  <a:pt x="219" y="855"/>
                </a:lnTo>
                <a:lnTo>
                  <a:pt x="211" y="838"/>
                </a:lnTo>
                <a:lnTo>
                  <a:pt x="173" y="749"/>
                </a:lnTo>
                <a:lnTo>
                  <a:pt x="8" y="601"/>
                </a:lnTo>
                <a:lnTo>
                  <a:pt x="0" y="592"/>
                </a:lnTo>
                <a:lnTo>
                  <a:pt x="0" y="580"/>
                </a:lnTo>
                <a:lnTo>
                  <a:pt x="6" y="482"/>
                </a:lnTo>
                <a:lnTo>
                  <a:pt x="8" y="461"/>
                </a:lnTo>
                <a:lnTo>
                  <a:pt x="27" y="457"/>
                </a:lnTo>
                <a:lnTo>
                  <a:pt x="27" y="457"/>
                </a:lnTo>
                <a:close/>
                <a:moveTo>
                  <a:pt x="876" y="580"/>
                </a:moveTo>
                <a:lnTo>
                  <a:pt x="876" y="580"/>
                </a:lnTo>
                <a:lnTo>
                  <a:pt x="870" y="572"/>
                </a:lnTo>
                <a:lnTo>
                  <a:pt x="870" y="572"/>
                </a:lnTo>
                <a:lnTo>
                  <a:pt x="864" y="578"/>
                </a:lnTo>
                <a:lnTo>
                  <a:pt x="864" y="578"/>
                </a:lnTo>
                <a:lnTo>
                  <a:pt x="855" y="592"/>
                </a:lnTo>
                <a:lnTo>
                  <a:pt x="853" y="597"/>
                </a:lnTo>
                <a:lnTo>
                  <a:pt x="855" y="599"/>
                </a:lnTo>
                <a:lnTo>
                  <a:pt x="855" y="599"/>
                </a:lnTo>
                <a:lnTo>
                  <a:pt x="859" y="601"/>
                </a:lnTo>
                <a:lnTo>
                  <a:pt x="866" y="601"/>
                </a:lnTo>
                <a:lnTo>
                  <a:pt x="866" y="601"/>
                </a:lnTo>
                <a:lnTo>
                  <a:pt x="874" y="599"/>
                </a:lnTo>
                <a:lnTo>
                  <a:pt x="880" y="594"/>
                </a:lnTo>
                <a:lnTo>
                  <a:pt x="880" y="594"/>
                </a:lnTo>
                <a:lnTo>
                  <a:pt x="882" y="592"/>
                </a:lnTo>
                <a:lnTo>
                  <a:pt x="882" y="588"/>
                </a:lnTo>
                <a:lnTo>
                  <a:pt x="880" y="584"/>
                </a:lnTo>
                <a:lnTo>
                  <a:pt x="876" y="580"/>
                </a:lnTo>
                <a:lnTo>
                  <a:pt x="876" y="580"/>
                </a:lnTo>
                <a:close/>
                <a:moveTo>
                  <a:pt x="204" y="486"/>
                </a:moveTo>
                <a:lnTo>
                  <a:pt x="204" y="486"/>
                </a:lnTo>
                <a:lnTo>
                  <a:pt x="198" y="488"/>
                </a:lnTo>
                <a:lnTo>
                  <a:pt x="190" y="490"/>
                </a:lnTo>
                <a:lnTo>
                  <a:pt x="184" y="494"/>
                </a:lnTo>
                <a:lnTo>
                  <a:pt x="177" y="499"/>
                </a:lnTo>
                <a:lnTo>
                  <a:pt x="173" y="505"/>
                </a:lnTo>
                <a:lnTo>
                  <a:pt x="169" y="511"/>
                </a:lnTo>
                <a:lnTo>
                  <a:pt x="167" y="517"/>
                </a:lnTo>
                <a:lnTo>
                  <a:pt x="167" y="526"/>
                </a:lnTo>
                <a:lnTo>
                  <a:pt x="167" y="526"/>
                </a:lnTo>
                <a:lnTo>
                  <a:pt x="167" y="534"/>
                </a:lnTo>
                <a:lnTo>
                  <a:pt x="169" y="542"/>
                </a:lnTo>
                <a:lnTo>
                  <a:pt x="173" y="549"/>
                </a:lnTo>
                <a:lnTo>
                  <a:pt x="177" y="555"/>
                </a:lnTo>
                <a:lnTo>
                  <a:pt x="184" y="559"/>
                </a:lnTo>
                <a:lnTo>
                  <a:pt x="190" y="563"/>
                </a:lnTo>
                <a:lnTo>
                  <a:pt x="198" y="565"/>
                </a:lnTo>
                <a:lnTo>
                  <a:pt x="204" y="565"/>
                </a:lnTo>
                <a:lnTo>
                  <a:pt x="204" y="565"/>
                </a:lnTo>
                <a:lnTo>
                  <a:pt x="213" y="565"/>
                </a:lnTo>
                <a:lnTo>
                  <a:pt x="221" y="563"/>
                </a:lnTo>
                <a:lnTo>
                  <a:pt x="227" y="559"/>
                </a:lnTo>
                <a:lnTo>
                  <a:pt x="234" y="555"/>
                </a:lnTo>
                <a:lnTo>
                  <a:pt x="238" y="549"/>
                </a:lnTo>
                <a:lnTo>
                  <a:pt x="242" y="542"/>
                </a:lnTo>
                <a:lnTo>
                  <a:pt x="244" y="534"/>
                </a:lnTo>
                <a:lnTo>
                  <a:pt x="244" y="526"/>
                </a:lnTo>
                <a:lnTo>
                  <a:pt x="244" y="526"/>
                </a:lnTo>
                <a:lnTo>
                  <a:pt x="244" y="517"/>
                </a:lnTo>
                <a:lnTo>
                  <a:pt x="242" y="511"/>
                </a:lnTo>
                <a:lnTo>
                  <a:pt x="238" y="505"/>
                </a:lnTo>
                <a:lnTo>
                  <a:pt x="234" y="499"/>
                </a:lnTo>
                <a:lnTo>
                  <a:pt x="227" y="494"/>
                </a:lnTo>
                <a:lnTo>
                  <a:pt x="221" y="490"/>
                </a:lnTo>
                <a:lnTo>
                  <a:pt x="213" y="488"/>
                </a:lnTo>
                <a:lnTo>
                  <a:pt x="204" y="486"/>
                </a:lnTo>
                <a:lnTo>
                  <a:pt x="204" y="486"/>
                </a:lnTo>
                <a:close/>
                <a:moveTo>
                  <a:pt x="494" y="0"/>
                </a:moveTo>
                <a:lnTo>
                  <a:pt x="494" y="0"/>
                </a:lnTo>
                <a:lnTo>
                  <a:pt x="480" y="0"/>
                </a:lnTo>
                <a:lnTo>
                  <a:pt x="465" y="2"/>
                </a:lnTo>
                <a:lnTo>
                  <a:pt x="453" y="6"/>
                </a:lnTo>
                <a:lnTo>
                  <a:pt x="440" y="10"/>
                </a:lnTo>
                <a:lnTo>
                  <a:pt x="428" y="17"/>
                </a:lnTo>
                <a:lnTo>
                  <a:pt x="417" y="23"/>
                </a:lnTo>
                <a:lnTo>
                  <a:pt x="407" y="31"/>
                </a:lnTo>
                <a:lnTo>
                  <a:pt x="396" y="40"/>
                </a:lnTo>
                <a:lnTo>
                  <a:pt x="388" y="50"/>
                </a:lnTo>
                <a:lnTo>
                  <a:pt x="380" y="60"/>
                </a:lnTo>
                <a:lnTo>
                  <a:pt x="373" y="73"/>
                </a:lnTo>
                <a:lnTo>
                  <a:pt x="367" y="83"/>
                </a:lnTo>
                <a:lnTo>
                  <a:pt x="361" y="96"/>
                </a:lnTo>
                <a:lnTo>
                  <a:pt x="359" y="111"/>
                </a:lnTo>
                <a:lnTo>
                  <a:pt x="357" y="123"/>
                </a:lnTo>
                <a:lnTo>
                  <a:pt x="357" y="138"/>
                </a:lnTo>
                <a:lnTo>
                  <a:pt x="357" y="138"/>
                </a:lnTo>
                <a:lnTo>
                  <a:pt x="357" y="152"/>
                </a:lnTo>
                <a:lnTo>
                  <a:pt x="359" y="165"/>
                </a:lnTo>
                <a:lnTo>
                  <a:pt x="361" y="179"/>
                </a:lnTo>
                <a:lnTo>
                  <a:pt x="367" y="192"/>
                </a:lnTo>
                <a:lnTo>
                  <a:pt x="373" y="204"/>
                </a:lnTo>
                <a:lnTo>
                  <a:pt x="380" y="215"/>
                </a:lnTo>
                <a:lnTo>
                  <a:pt x="388" y="225"/>
                </a:lnTo>
                <a:lnTo>
                  <a:pt x="396" y="236"/>
                </a:lnTo>
                <a:lnTo>
                  <a:pt x="407" y="244"/>
                </a:lnTo>
                <a:lnTo>
                  <a:pt x="417" y="252"/>
                </a:lnTo>
                <a:lnTo>
                  <a:pt x="428" y="259"/>
                </a:lnTo>
                <a:lnTo>
                  <a:pt x="440" y="265"/>
                </a:lnTo>
                <a:lnTo>
                  <a:pt x="453" y="269"/>
                </a:lnTo>
                <a:lnTo>
                  <a:pt x="465" y="273"/>
                </a:lnTo>
                <a:lnTo>
                  <a:pt x="480" y="275"/>
                </a:lnTo>
                <a:lnTo>
                  <a:pt x="494" y="275"/>
                </a:lnTo>
                <a:lnTo>
                  <a:pt x="494" y="275"/>
                </a:lnTo>
                <a:lnTo>
                  <a:pt x="507" y="275"/>
                </a:lnTo>
                <a:lnTo>
                  <a:pt x="521" y="273"/>
                </a:lnTo>
                <a:lnTo>
                  <a:pt x="534" y="269"/>
                </a:lnTo>
                <a:lnTo>
                  <a:pt x="547" y="265"/>
                </a:lnTo>
                <a:lnTo>
                  <a:pt x="559" y="259"/>
                </a:lnTo>
                <a:lnTo>
                  <a:pt x="572" y="252"/>
                </a:lnTo>
                <a:lnTo>
                  <a:pt x="582" y="244"/>
                </a:lnTo>
                <a:lnTo>
                  <a:pt x="590" y="236"/>
                </a:lnTo>
                <a:lnTo>
                  <a:pt x="601" y="225"/>
                </a:lnTo>
                <a:lnTo>
                  <a:pt x="609" y="215"/>
                </a:lnTo>
                <a:lnTo>
                  <a:pt x="615" y="204"/>
                </a:lnTo>
                <a:lnTo>
                  <a:pt x="622" y="192"/>
                </a:lnTo>
                <a:lnTo>
                  <a:pt x="626" y="179"/>
                </a:lnTo>
                <a:lnTo>
                  <a:pt x="630" y="165"/>
                </a:lnTo>
                <a:lnTo>
                  <a:pt x="632" y="152"/>
                </a:lnTo>
                <a:lnTo>
                  <a:pt x="632" y="138"/>
                </a:lnTo>
                <a:lnTo>
                  <a:pt x="632" y="138"/>
                </a:lnTo>
                <a:lnTo>
                  <a:pt x="632" y="123"/>
                </a:lnTo>
                <a:lnTo>
                  <a:pt x="630" y="111"/>
                </a:lnTo>
                <a:lnTo>
                  <a:pt x="626" y="96"/>
                </a:lnTo>
                <a:lnTo>
                  <a:pt x="622" y="83"/>
                </a:lnTo>
                <a:lnTo>
                  <a:pt x="615" y="73"/>
                </a:lnTo>
                <a:lnTo>
                  <a:pt x="609" y="60"/>
                </a:lnTo>
                <a:lnTo>
                  <a:pt x="601" y="50"/>
                </a:lnTo>
                <a:lnTo>
                  <a:pt x="590" y="40"/>
                </a:lnTo>
                <a:lnTo>
                  <a:pt x="582" y="31"/>
                </a:lnTo>
                <a:lnTo>
                  <a:pt x="572" y="23"/>
                </a:lnTo>
                <a:lnTo>
                  <a:pt x="559" y="17"/>
                </a:lnTo>
                <a:lnTo>
                  <a:pt x="547" y="10"/>
                </a:lnTo>
                <a:lnTo>
                  <a:pt x="534" y="6"/>
                </a:lnTo>
                <a:lnTo>
                  <a:pt x="521" y="2"/>
                </a:lnTo>
                <a:lnTo>
                  <a:pt x="507" y="0"/>
                </a:lnTo>
                <a:lnTo>
                  <a:pt x="494" y="0"/>
                </a:lnTo>
                <a:lnTo>
                  <a:pt x="494" y="0"/>
                </a:lnTo>
                <a:close/>
                <a:moveTo>
                  <a:pt x="382" y="375"/>
                </a:moveTo>
                <a:lnTo>
                  <a:pt x="382" y="419"/>
                </a:lnTo>
                <a:lnTo>
                  <a:pt x="590" y="419"/>
                </a:lnTo>
                <a:lnTo>
                  <a:pt x="590" y="375"/>
                </a:lnTo>
                <a:lnTo>
                  <a:pt x="382" y="375"/>
                </a:lnTo>
                <a:lnTo>
                  <a:pt x="382" y="375"/>
                </a:lnTo>
                <a:close/>
                <a:moveTo>
                  <a:pt x="156" y="469"/>
                </a:moveTo>
                <a:lnTo>
                  <a:pt x="156" y="469"/>
                </a:lnTo>
                <a:lnTo>
                  <a:pt x="106" y="490"/>
                </a:lnTo>
                <a:lnTo>
                  <a:pt x="58" y="505"/>
                </a:lnTo>
                <a:lnTo>
                  <a:pt x="52" y="572"/>
                </a:lnTo>
                <a:lnTo>
                  <a:pt x="211" y="715"/>
                </a:lnTo>
                <a:lnTo>
                  <a:pt x="215" y="720"/>
                </a:lnTo>
                <a:lnTo>
                  <a:pt x="217" y="724"/>
                </a:lnTo>
                <a:lnTo>
                  <a:pt x="252" y="803"/>
                </a:lnTo>
                <a:lnTo>
                  <a:pt x="311" y="803"/>
                </a:lnTo>
                <a:lnTo>
                  <a:pt x="327" y="736"/>
                </a:lnTo>
                <a:lnTo>
                  <a:pt x="334" y="713"/>
                </a:lnTo>
                <a:lnTo>
                  <a:pt x="359" y="718"/>
                </a:lnTo>
                <a:lnTo>
                  <a:pt x="359" y="718"/>
                </a:lnTo>
                <a:lnTo>
                  <a:pt x="392" y="724"/>
                </a:lnTo>
                <a:lnTo>
                  <a:pt x="423" y="728"/>
                </a:lnTo>
                <a:lnTo>
                  <a:pt x="457" y="730"/>
                </a:lnTo>
                <a:lnTo>
                  <a:pt x="488" y="730"/>
                </a:lnTo>
                <a:lnTo>
                  <a:pt x="488" y="730"/>
                </a:lnTo>
                <a:lnTo>
                  <a:pt x="519" y="728"/>
                </a:lnTo>
                <a:lnTo>
                  <a:pt x="549" y="726"/>
                </a:lnTo>
                <a:lnTo>
                  <a:pt x="580" y="724"/>
                </a:lnTo>
                <a:lnTo>
                  <a:pt x="611" y="718"/>
                </a:lnTo>
                <a:lnTo>
                  <a:pt x="636" y="713"/>
                </a:lnTo>
                <a:lnTo>
                  <a:pt x="640" y="738"/>
                </a:lnTo>
                <a:lnTo>
                  <a:pt x="653" y="807"/>
                </a:lnTo>
                <a:lnTo>
                  <a:pt x="736" y="807"/>
                </a:lnTo>
                <a:lnTo>
                  <a:pt x="763" y="530"/>
                </a:lnTo>
                <a:lnTo>
                  <a:pt x="763" y="530"/>
                </a:lnTo>
                <a:lnTo>
                  <a:pt x="745" y="488"/>
                </a:lnTo>
                <a:lnTo>
                  <a:pt x="722" y="453"/>
                </a:lnTo>
                <a:lnTo>
                  <a:pt x="699" y="421"/>
                </a:lnTo>
                <a:lnTo>
                  <a:pt x="676" y="398"/>
                </a:lnTo>
                <a:lnTo>
                  <a:pt x="651" y="378"/>
                </a:lnTo>
                <a:lnTo>
                  <a:pt x="626" y="363"/>
                </a:lnTo>
                <a:lnTo>
                  <a:pt x="599" y="352"/>
                </a:lnTo>
                <a:lnTo>
                  <a:pt x="569" y="346"/>
                </a:lnTo>
                <a:lnTo>
                  <a:pt x="542" y="344"/>
                </a:lnTo>
                <a:lnTo>
                  <a:pt x="513" y="344"/>
                </a:lnTo>
                <a:lnTo>
                  <a:pt x="482" y="346"/>
                </a:lnTo>
                <a:lnTo>
                  <a:pt x="453" y="352"/>
                </a:lnTo>
                <a:lnTo>
                  <a:pt x="421" y="361"/>
                </a:lnTo>
                <a:lnTo>
                  <a:pt x="392" y="369"/>
                </a:lnTo>
                <a:lnTo>
                  <a:pt x="330" y="392"/>
                </a:lnTo>
                <a:lnTo>
                  <a:pt x="323" y="396"/>
                </a:lnTo>
                <a:lnTo>
                  <a:pt x="323" y="396"/>
                </a:lnTo>
                <a:lnTo>
                  <a:pt x="336" y="426"/>
                </a:lnTo>
                <a:lnTo>
                  <a:pt x="280" y="444"/>
                </a:lnTo>
                <a:lnTo>
                  <a:pt x="280" y="444"/>
                </a:lnTo>
                <a:lnTo>
                  <a:pt x="273" y="428"/>
                </a:lnTo>
                <a:lnTo>
                  <a:pt x="265" y="413"/>
                </a:lnTo>
                <a:lnTo>
                  <a:pt x="254" y="398"/>
                </a:lnTo>
                <a:lnTo>
                  <a:pt x="242" y="386"/>
                </a:lnTo>
                <a:lnTo>
                  <a:pt x="242" y="386"/>
                </a:lnTo>
                <a:lnTo>
                  <a:pt x="223" y="373"/>
                </a:lnTo>
                <a:lnTo>
                  <a:pt x="200" y="363"/>
                </a:lnTo>
                <a:lnTo>
                  <a:pt x="204" y="469"/>
                </a:lnTo>
                <a:lnTo>
                  <a:pt x="156" y="4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8" name="PA_任意多边形 11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3355782" y="9074727"/>
            <a:ext cx="1047067" cy="969817"/>
          </a:xfrm>
          <a:custGeom>
            <a:avLst/>
            <a:gdLst>
              <a:gd name="T0" fmla="*/ 673 w 963"/>
              <a:gd name="T1" fmla="*/ 134 h 992"/>
              <a:gd name="T2" fmla="*/ 669 w 963"/>
              <a:gd name="T3" fmla="*/ 95 h 992"/>
              <a:gd name="T4" fmla="*/ 647 w 963"/>
              <a:gd name="T5" fmla="*/ 93 h 992"/>
              <a:gd name="T6" fmla="*/ 636 w 963"/>
              <a:gd name="T7" fmla="*/ 118 h 992"/>
              <a:gd name="T8" fmla="*/ 643 w 963"/>
              <a:gd name="T9" fmla="*/ 147 h 992"/>
              <a:gd name="T10" fmla="*/ 701 w 963"/>
              <a:gd name="T11" fmla="*/ 188 h 992"/>
              <a:gd name="T12" fmla="*/ 753 w 963"/>
              <a:gd name="T13" fmla="*/ 224 h 992"/>
              <a:gd name="T14" fmla="*/ 779 w 963"/>
              <a:gd name="T15" fmla="*/ 270 h 992"/>
              <a:gd name="T16" fmla="*/ 785 w 963"/>
              <a:gd name="T17" fmla="*/ 315 h 992"/>
              <a:gd name="T18" fmla="*/ 759 w 963"/>
              <a:gd name="T19" fmla="*/ 398 h 992"/>
              <a:gd name="T20" fmla="*/ 731 w 963"/>
              <a:gd name="T21" fmla="*/ 421 h 992"/>
              <a:gd name="T22" fmla="*/ 556 w 963"/>
              <a:gd name="T23" fmla="*/ 393 h 992"/>
              <a:gd name="T24" fmla="*/ 537 w 963"/>
              <a:gd name="T25" fmla="*/ 311 h 992"/>
              <a:gd name="T26" fmla="*/ 636 w 963"/>
              <a:gd name="T27" fmla="*/ 315 h 992"/>
              <a:gd name="T28" fmla="*/ 640 w 963"/>
              <a:gd name="T29" fmla="*/ 369 h 992"/>
              <a:gd name="T30" fmla="*/ 653 w 963"/>
              <a:gd name="T31" fmla="*/ 376 h 992"/>
              <a:gd name="T32" fmla="*/ 673 w 963"/>
              <a:gd name="T33" fmla="*/ 361 h 992"/>
              <a:gd name="T34" fmla="*/ 669 w 963"/>
              <a:gd name="T35" fmla="*/ 300 h 992"/>
              <a:gd name="T36" fmla="*/ 649 w 963"/>
              <a:gd name="T37" fmla="*/ 276 h 992"/>
              <a:gd name="T38" fmla="*/ 575 w 963"/>
              <a:gd name="T39" fmla="*/ 227 h 992"/>
              <a:gd name="T40" fmla="*/ 545 w 963"/>
              <a:gd name="T41" fmla="*/ 188 h 992"/>
              <a:gd name="T42" fmla="*/ 534 w 963"/>
              <a:gd name="T43" fmla="*/ 147 h 992"/>
              <a:gd name="T44" fmla="*/ 541 w 963"/>
              <a:gd name="T45" fmla="*/ 93 h 992"/>
              <a:gd name="T46" fmla="*/ 573 w 963"/>
              <a:gd name="T47" fmla="*/ 51 h 992"/>
              <a:gd name="T48" fmla="*/ 636 w 963"/>
              <a:gd name="T49" fmla="*/ 0 h 992"/>
              <a:gd name="T50" fmla="*/ 703 w 963"/>
              <a:gd name="T51" fmla="*/ 34 h 992"/>
              <a:gd name="T52" fmla="*/ 751 w 963"/>
              <a:gd name="T53" fmla="*/ 62 h 992"/>
              <a:gd name="T54" fmla="*/ 775 w 963"/>
              <a:gd name="T55" fmla="*/ 131 h 992"/>
              <a:gd name="T56" fmla="*/ 0 w 963"/>
              <a:gd name="T57" fmla="*/ 616 h 992"/>
              <a:gd name="T58" fmla="*/ 366 w 963"/>
              <a:gd name="T59" fmla="*/ 778 h 992"/>
              <a:gd name="T60" fmla="*/ 636 w 963"/>
              <a:gd name="T61" fmla="*/ 785 h 992"/>
              <a:gd name="T62" fmla="*/ 697 w 963"/>
              <a:gd name="T63" fmla="*/ 770 h 992"/>
              <a:gd name="T64" fmla="*/ 883 w 963"/>
              <a:gd name="T65" fmla="*/ 633 h 992"/>
              <a:gd name="T66" fmla="*/ 963 w 963"/>
              <a:gd name="T67" fmla="*/ 551 h 992"/>
              <a:gd name="T68" fmla="*/ 950 w 963"/>
              <a:gd name="T69" fmla="*/ 523 h 992"/>
              <a:gd name="T70" fmla="*/ 926 w 963"/>
              <a:gd name="T71" fmla="*/ 504 h 992"/>
              <a:gd name="T72" fmla="*/ 820 w 963"/>
              <a:gd name="T73" fmla="*/ 562 h 992"/>
              <a:gd name="T74" fmla="*/ 710 w 963"/>
              <a:gd name="T75" fmla="*/ 610 h 992"/>
              <a:gd name="T76" fmla="*/ 610 w 963"/>
              <a:gd name="T77" fmla="*/ 618 h 992"/>
              <a:gd name="T78" fmla="*/ 558 w 963"/>
              <a:gd name="T79" fmla="*/ 599 h 992"/>
              <a:gd name="T80" fmla="*/ 524 w 963"/>
              <a:gd name="T81" fmla="*/ 564 h 992"/>
              <a:gd name="T82" fmla="*/ 517 w 963"/>
              <a:gd name="T83" fmla="*/ 540 h 992"/>
              <a:gd name="T84" fmla="*/ 664 w 963"/>
              <a:gd name="T85" fmla="*/ 530 h 992"/>
              <a:gd name="T86" fmla="*/ 736 w 963"/>
              <a:gd name="T87" fmla="*/ 525 h 992"/>
              <a:gd name="T88" fmla="*/ 755 w 963"/>
              <a:gd name="T89" fmla="*/ 482 h 992"/>
              <a:gd name="T90" fmla="*/ 740 w 963"/>
              <a:gd name="T91" fmla="*/ 456 h 992"/>
              <a:gd name="T92" fmla="*/ 550 w 963"/>
              <a:gd name="T93" fmla="*/ 428 h 992"/>
              <a:gd name="T94" fmla="*/ 424 w 963"/>
              <a:gd name="T95" fmla="*/ 432 h 992"/>
              <a:gd name="T96" fmla="*/ 316 w 963"/>
              <a:gd name="T97" fmla="*/ 478 h 992"/>
              <a:gd name="T98" fmla="*/ 251 w 963"/>
              <a:gd name="T99" fmla="*/ 540 h 992"/>
              <a:gd name="T100" fmla="*/ 0 w 963"/>
              <a:gd name="T101" fmla="*/ 616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3" h="992">
                <a:moveTo>
                  <a:pt x="772" y="151"/>
                </a:moveTo>
                <a:lnTo>
                  <a:pt x="673" y="151"/>
                </a:lnTo>
                <a:lnTo>
                  <a:pt x="673" y="134"/>
                </a:lnTo>
                <a:lnTo>
                  <a:pt x="673" y="134"/>
                </a:lnTo>
                <a:lnTo>
                  <a:pt x="673" y="112"/>
                </a:lnTo>
                <a:lnTo>
                  <a:pt x="671" y="99"/>
                </a:lnTo>
                <a:lnTo>
                  <a:pt x="671" y="99"/>
                </a:lnTo>
                <a:lnTo>
                  <a:pt x="669" y="95"/>
                </a:lnTo>
                <a:lnTo>
                  <a:pt x="664" y="93"/>
                </a:lnTo>
                <a:lnTo>
                  <a:pt x="656" y="90"/>
                </a:lnTo>
                <a:lnTo>
                  <a:pt x="656" y="90"/>
                </a:lnTo>
                <a:lnTo>
                  <a:pt x="647" y="93"/>
                </a:lnTo>
                <a:lnTo>
                  <a:pt x="640" y="97"/>
                </a:lnTo>
                <a:lnTo>
                  <a:pt x="640" y="97"/>
                </a:lnTo>
                <a:lnTo>
                  <a:pt x="638" y="106"/>
                </a:lnTo>
                <a:lnTo>
                  <a:pt x="636" y="118"/>
                </a:lnTo>
                <a:lnTo>
                  <a:pt x="636" y="118"/>
                </a:lnTo>
                <a:lnTo>
                  <a:pt x="638" y="129"/>
                </a:lnTo>
                <a:lnTo>
                  <a:pt x="638" y="138"/>
                </a:lnTo>
                <a:lnTo>
                  <a:pt x="643" y="147"/>
                </a:lnTo>
                <a:lnTo>
                  <a:pt x="647" y="151"/>
                </a:lnTo>
                <a:lnTo>
                  <a:pt x="647" y="151"/>
                </a:lnTo>
                <a:lnTo>
                  <a:pt x="664" y="166"/>
                </a:lnTo>
                <a:lnTo>
                  <a:pt x="701" y="188"/>
                </a:lnTo>
                <a:lnTo>
                  <a:pt x="701" y="188"/>
                </a:lnTo>
                <a:lnTo>
                  <a:pt x="731" y="209"/>
                </a:lnTo>
                <a:lnTo>
                  <a:pt x="753" y="224"/>
                </a:lnTo>
                <a:lnTo>
                  <a:pt x="753" y="224"/>
                </a:lnTo>
                <a:lnTo>
                  <a:pt x="766" y="240"/>
                </a:lnTo>
                <a:lnTo>
                  <a:pt x="775" y="259"/>
                </a:lnTo>
                <a:lnTo>
                  <a:pt x="775" y="259"/>
                </a:lnTo>
                <a:lnTo>
                  <a:pt x="779" y="270"/>
                </a:lnTo>
                <a:lnTo>
                  <a:pt x="783" y="283"/>
                </a:lnTo>
                <a:lnTo>
                  <a:pt x="785" y="298"/>
                </a:lnTo>
                <a:lnTo>
                  <a:pt x="785" y="315"/>
                </a:lnTo>
                <a:lnTo>
                  <a:pt x="785" y="315"/>
                </a:lnTo>
                <a:lnTo>
                  <a:pt x="783" y="339"/>
                </a:lnTo>
                <a:lnTo>
                  <a:pt x="779" y="363"/>
                </a:lnTo>
                <a:lnTo>
                  <a:pt x="770" y="382"/>
                </a:lnTo>
                <a:lnTo>
                  <a:pt x="759" y="398"/>
                </a:lnTo>
                <a:lnTo>
                  <a:pt x="759" y="398"/>
                </a:lnTo>
                <a:lnTo>
                  <a:pt x="746" y="411"/>
                </a:lnTo>
                <a:lnTo>
                  <a:pt x="731" y="421"/>
                </a:lnTo>
                <a:lnTo>
                  <a:pt x="731" y="421"/>
                </a:lnTo>
                <a:lnTo>
                  <a:pt x="647" y="404"/>
                </a:lnTo>
                <a:lnTo>
                  <a:pt x="601" y="400"/>
                </a:lnTo>
                <a:lnTo>
                  <a:pt x="556" y="393"/>
                </a:lnTo>
                <a:lnTo>
                  <a:pt x="556" y="393"/>
                </a:lnTo>
                <a:lnTo>
                  <a:pt x="547" y="378"/>
                </a:lnTo>
                <a:lnTo>
                  <a:pt x="541" y="359"/>
                </a:lnTo>
                <a:lnTo>
                  <a:pt x="537" y="337"/>
                </a:lnTo>
                <a:lnTo>
                  <a:pt x="537" y="311"/>
                </a:lnTo>
                <a:lnTo>
                  <a:pt x="537" y="292"/>
                </a:lnTo>
                <a:lnTo>
                  <a:pt x="636" y="292"/>
                </a:lnTo>
                <a:lnTo>
                  <a:pt x="636" y="315"/>
                </a:lnTo>
                <a:lnTo>
                  <a:pt x="636" y="315"/>
                </a:lnTo>
                <a:lnTo>
                  <a:pt x="636" y="348"/>
                </a:lnTo>
                <a:lnTo>
                  <a:pt x="638" y="365"/>
                </a:lnTo>
                <a:lnTo>
                  <a:pt x="638" y="365"/>
                </a:lnTo>
                <a:lnTo>
                  <a:pt x="640" y="369"/>
                </a:lnTo>
                <a:lnTo>
                  <a:pt x="645" y="372"/>
                </a:lnTo>
                <a:lnTo>
                  <a:pt x="649" y="374"/>
                </a:lnTo>
                <a:lnTo>
                  <a:pt x="653" y="376"/>
                </a:lnTo>
                <a:lnTo>
                  <a:pt x="653" y="376"/>
                </a:lnTo>
                <a:lnTo>
                  <a:pt x="662" y="374"/>
                </a:lnTo>
                <a:lnTo>
                  <a:pt x="669" y="367"/>
                </a:lnTo>
                <a:lnTo>
                  <a:pt x="669" y="367"/>
                </a:lnTo>
                <a:lnTo>
                  <a:pt x="673" y="361"/>
                </a:lnTo>
                <a:lnTo>
                  <a:pt x="673" y="348"/>
                </a:lnTo>
                <a:lnTo>
                  <a:pt x="673" y="348"/>
                </a:lnTo>
                <a:lnTo>
                  <a:pt x="673" y="320"/>
                </a:lnTo>
                <a:lnTo>
                  <a:pt x="669" y="300"/>
                </a:lnTo>
                <a:lnTo>
                  <a:pt x="669" y="300"/>
                </a:lnTo>
                <a:lnTo>
                  <a:pt x="666" y="292"/>
                </a:lnTo>
                <a:lnTo>
                  <a:pt x="658" y="285"/>
                </a:lnTo>
                <a:lnTo>
                  <a:pt x="649" y="276"/>
                </a:lnTo>
                <a:lnTo>
                  <a:pt x="636" y="268"/>
                </a:lnTo>
                <a:lnTo>
                  <a:pt x="636" y="268"/>
                </a:lnTo>
                <a:lnTo>
                  <a:pt x="599" y="244"/>
                </a:lnTo>
                <a:lnTo>
                  <a:pt x="575" y="227"/>
                </a:lnTo>
                <a:lnTo>
                  <a:pt x="575" y="227"/>
                </a:lnTo>
                <a:lnTo>
                  <a:pt x="567" y="218"/>
                </a:lnTo>
                <a:lnTo>
                  <a:pt x="558" y="209"/>
                </a:lnTo>
                <a:lnTo>
                  <a:pt x="545" y="188"/>
                </a:lnTo>
                <a:lnTo>
                  <a:pt x="545" y="188"/>
                </a:lnTo>
                <a:lnTo>
                  <a:pt x="541" y="175"/>
                </a:lnTo>
                <a:lnTo>
                  <a:pt x="537" y="162"/>
                </a:lnTo>
                <a:lnTo>
                  <a:pt x="534" y="147"/>
                </a:lnTo>
                <a:lnTo>
                  <a:pt x="534" y="131"/>
                </a:lnTo>
                <a:lnTo>
                  <a:pt x="534" y="131"/>
                </a:lnTo>
                <a:lnTo>
                  <a:pt x="537" y="112"/>
                </a:lnTo>
                <a:lnTo>
                  <a:pt x="541" y="93"/>
                </a:lnTo>
                <a:lnTo>
                  <a:pt x="547" y="75"/>
                </a:lnTo>
                <a:lnTo>
                  <a:pt x="560" y="62"/>
                </a:lnTo>
                <a:lnTo>
                  <a:pt x="560" y="62"/>
                </a:lnTo>
                <a:lnTo>
                  <a:pt x="573" y="51"/>
                </a:lnTo>
                <a:lnTo>
                  <a:pt x="591" y="41"/>
                </a:lnTo>
                <a:lnTo>
                  <a:pt x="612" y="34"/>
                </a:lnTo>
                <a:lnTo>
                  <a:pt x="636" y="30"/>
                </a:lnTo>
                <a:lnTo>
                  <a:pt x="636" y="0"/>
                </a:lnTo>
                <a:lnTo>
                  <a:pt x="681" y="0"/>
                </a:lnTo>
                <a:lnTo>
                  <a:pt x="681" y="30"/>
                </a:lnTo>
                <a:lnTo>
                  <a:pt x="681" y="30"/>
                </a:lnTo>
                <a:lnTo>
                  <a:pt x="703" y="34"/>
                </a:lnTo>
                <a:lnTo>
                  <a:pt x="723" y="41"/>
                </a:lnTo>
                <a:lnTo>
                  <a:pt x="738" y="51"/>
                </a:lnTo>
                <a:lnTo>
                  <a:pt x="751" y="62"/>
                </a:lnTo>
                <a:lnTo>
                  <a:pt x="751" y="62"/>
                </a:lnTo>
                <a:lnTo>
                  <a:pt x="762" y="75"/>
                </a:lnTo>
                <a:lnTo>
                  <a:pt x="768" y="93"/>
                </a:lnTo>
                <a:lnTo>
                  <a:pt x="772" y="110"/>
                </a:lnTo>
                <a:lnTo>
                  <a:pt x="775" y="131"/>
                </a:lnTo>
                <a:lnTo>
                  <a:pt x="775" y="131"/>
                </a:lnTo>
                <a:lnTo>
                  <a:pt x="772" y="151"/>
                </a:lnTo>
                <a:lnTo>
                  <a:pt x="772" y="151"/>
                </a:lnTo>
                <a:close/>
                <a:moveTo>
                  <a:pt x="0" y="616"/>
                </a:moveTo>
                <a:lnTo>
                  <a:pt x="193" y="992"/>
                </a:lnTo>
                <a:lnTo>
                  <a:pt x="357" y="908"/>
                </a:lnTo>
                <a:lnTo>
                  <a:pt x="322" y="843"/>
                </a:lnTo>
                <a:lnTo>
                  <a:pt x="366" y="778"/>
                </a:lnTo>
                <a:lnTo>
                  <a:pt x="366" y="778"/>
                </a:lnTo>
                <a:lnTo>
                  <a:pt x="532" y="787"/>
                </a:lnTo>
                <a:lnTo>
                  <a:pt x="601" y="787"/>
                </a:lnTo>
                <a:lnTo>
                  <a:pt x="636" y="785"/>
                </a:lnTo>
                <a:lnTo>
                  <a:pt x="671" y="783"/>
                </a:lnTo>
                <a:lnTo>
                  <a:pt x="671" y="783"/>
                </a:lnTo>
                <a:lnTo>
                  <a:pt x="681" y="778"/>
                </a:lnTo>
                <a:lnTo>
                  <a:pt x="697" y="770"/>
                </a:lnTo>
                <a:lnTo>
                  <a:pt x="736" y="744"/>
                </a:lnTo>
                <a:lnTo>
                  <a:pt x="783" y="711"/>
                </a:lnTo>
                <a:lnTo>
                  <a:pt x="833" y="672"/>
                </a:lnTo>
                <a:lnTo>
                  <a:pt x="883" y="633"/>
                </a:lnTo>
                <a:lnTo>
                  <a:pt x="924" y="599"/>
                </a:lnTo>
                <a:lnTo>
                  <a:pt x="952" y="568"/>
                </a:lnTo>
                <a:lnTo>
                  <a:pt x="958" y="558"/>
                </a:lnTo>
                <a:lnTo>
                  <a:pt x="963" y="551"/>
                </a:lnTo>
                <a:lnTo>
                  <a:pt x="963" y="551"/>
                </a:lnTo>
                <a:lnTo>
                  <a:pt x="961" y="540"/>
                </a:lnTo>
                <a:lnTo>
                  <a:pt x="956" y="530"/>
                </a:lnTo>
                <a:lnTo>
                  <a:pt x="950" y="523"/>
                </a:lnTo>
                <a:lnTo>
                  <a:pt x="943" y="514"/>
                </a:lnTo>
                <a:lnTo>
                  <a:pt x="930" y="506"/>
                </a:lnTo>
                <a:lnTo>
                  <a:pt x="926" y="504"/>
                </a:lnTo>
                <a:lnTo>
                  <a:pt x="926" y="504"/>
                </a:lnTo>
                <a:lnTo>
                  <a:pt x="917" y="508"/>
                </a:lnTo>
                <a:lnTo>
                  <a:pt x="900" y="517"/>
                </a:lnTo>
                <a:lnTo>
                  <a:pt x="850" y="545"/>
                </a:lnTo>
                <a:lnTo>
                  <a:pt x="820" y="562"/>
                </a:lnTo>
                <a:lnTo>
                  <a:pt x="785" y="579"/>
                </a:lnTo>
                <a:lnTo>
                  <a:pt x="749" y="597"/>
                </a:lnTo>
                <a:lnTo>
                  <a:pt x="710" y="610"/>
                </a:lnTo>
                <a:lnTo>
                  <a:pt x="710" y="610"/>
                </a:lnTo>
                <a:lnTo>
                  <a:pt x="692" y="614"/>
                </a:lnTo>
                <a:lnTo>
                  <a:pt x="675" y="618"/>
                </a:lnTo>
                <a:lnTo>
                  <a:pt x="643" y="620"/>
                </a:lnTo>
                <a:lnTo>
                  <a:pt x="610" y="618"/>
                </a:lnTo>
                <a:lnTo>
                  <a:pt x="595" y="614"/>
                </a:lnTo>
                <a:lnTo>
                  <a:pt x="582" y="610"/>
                </a:lnTo>
                <a:lnTo>
                  <a:pt x="569" y="605"/>
                </a:lnTo>
                <a:lnTo>
                  <a:pt x="558" y="599"/>
                </a:lnTo>
                <a:lnTo>
                  <a:pt x="547" y="592"/>
                </a:lnTo>
                <a:lnTo>
                  <a:pt x="539" y="584"/>
                </a:lnTo>
                <a:lnTo>
                  <a:pt x="530" y="575"/>
                </a:lnTo>
                <a:lnTo>
                  <a:pt x="524" y="564"/>
                </a:lnTo>
                <a:lnTo>
                  <a:pt x="519" y="553"/>
                </a:lnTo>
                <a:lnTo>
                  <a:pt x="517" y="540"/>
                </a:lnTo>
                <a:lnTo>
                  <a:pt x="517" y="540"/>
                </a:lnTo>
                <a:lnTo>
                  <a:pt x="517" y="540"/>
                </a:lnTo>
                <a:lnTo>
                  <a:pt x="521" y="538"/>
                </a:lnTo>
                <a:lnTo>
                  <a:pt x="539" y="536"/>
                </a:lnTo>
                <a:lnTo>
                  <a:pt x="597" y="532"/>
                </a:lnTo>
                <a:lnTo>
                  <a:pt x="664" y="530"/>
                </a:lnTo>
                <a:lnTo>
                  <a:pt x="725" y="530"/>
                </a:lnTo>
                <a:lnTo>
                  <a:pt x="725" y="530"/>
                </a:lnTo>
                <a:lnTo>
                  <a:pt x="729" y="527"/>
                </a:lnTo>
                <a:lnTo>
                  <a:pt x="736" y="525"/>
                </a:lnTo>
                <a:lnTo>
                  <a:pt x="744" y="517"/>
                </a:lnTo>
                <a:lnTo>
                  <a:pt x="751" y="506"/>
                </a:lnTo>
                <a:lnTo>
                  <a:pt x="755" y="493"/>
                </a:lnTo>
                <a:lnTo>
                  <a:pt x="755" y="482"/>
                </a:lnTo>
                <a:lnTo>
                  <a:pt x="753" y="469"/>
                </a:lnTo>
                <a:lnTo>
                  <a:pt x="749" y="460"/>
                </a:lnTo>
                <a:lnTo>
                  <a:pt x="744" y="458"/>
                </a:lnTo>
                <a:lnTo>
                  <a:pt x="740" y="456"/>
                </a:lnTo>
                <a:lnTo>
                  <a:pt x="740" y="456"/>
                </a:lnTo>
                <a:lnTo>
                  <a:pt x="679" y="445"/>
                </a:lnTo>
                <a:lnTo>
                  <a:pt x="617" y="434"/>
                </a:lnTo>
                <a:lnTo>
                  <a:pt x="550" y="428"/>
                </a:lnTo>
                <a:lnTo>
                  <a:pt x="517" y="426"/>
                </a:lnTo>
                <a:lnTo>
                  <a:pt x="487" y="426"/>
                </a:lnTo>
                <a:lnTo>
                  <a:pt x="454" y="428"/>
                </a:lnTo>
                <a:lnTo>
                  <a:pt x="424" y="432"/>
                </a:lnTo>
                <a:lnTo>
                  <a:pt x="394" y="439"/>
                </a:lnTo>
                <a:lnTo>
                  <a:pt x="366" y="449"/>
                </a:lnTo>
                <a:lnTo>
                  <a:pt x="340" y="462"/>
                </a:lnTo>
                <a:lnTo>
                  <a:pt x="316" y="478"/>
                </a:lnTo>
                <a:lnTo>
                  <a:pt x="294" y="497"/>
                </a:lnTo>
                <a:lnTo>
                  <a:pt x="275" y="521"/>
                </a:lnTo>
                <a:lnTo>
                  <a:pt x="275" y="521"/>
                </a:lnTo>
                <a:lnTo>
                  <a:pt x="251" y="540"/>
                </a:lnTo>
                <a:lnTo>
                  <a:pt x="227" y="555"/>
                </a:lnTo>
                <a:lnTo>
                  <a:pt x="188" y="579"/>
                </a:lnTo>
                <a:lnTo>
                  <a:pt x="164" y="532"/>
                </a:lnTo>
                <a:lnTo>
                  <a:pt x="0" y="6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62;p37"/>
          <p:cNvGrpSpPr/>
          <p:nvPr/>
        </p:nvGrpSpPr>
        <p:grpSpPr>
          <a:xfrm>
            <a:off x="0" y="5182034"/>
            <a:ext cx="12953837" cy="5104966"/>
            <a:chOff x="0" y="-28575"/>
            <a:chExt cx="3411710" cy="1344518"/>
          </a:xfrm>
        </p:grpSpPr>
        <p:sp>
          <p:nvSpPr>
            <p:cNvPr id="2163" name="Google Shape;2163;p37"/>
            <p:cNvSpPr/>
            <p:nvPr/>
          </p:nvSpPr>
          <p:spPr>
            <a:xfrm>
              <a:off x="0" y="0"/>
              <a:ext cx="3411710" cy="1315943"/>
            </a:xfrm>
            <a:custGeom>
              <a:avLst/>
              <a:gdLst/>
              <a:ahLst/>
              <a:cxnLst/>
              <a:rect l="l" t="t" r="r" b="b"/>
              <a:pathLst>
                <a:path w="3411710" h="1315943" extrusionOk="0">
                  <a:moveTo>
                    <a:pt x="0" y="0"/>
                  </a:moveTo>
                  <a:lnTo>
                    <a:pt x="3411710" y="0"/>
                  </a:lnTo>
                  <a:lnTo>
                    <a:pt x="3411710" y="1315943"/>
                  </a:lnTo>
                  <a:lnTo>
                    <a:pt x="0" y="1315943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2164" name="Google Shape;2164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2165;p37"/>
          <p:cNvGrpSpPr/>
          <p:nvPr/>
        </p:nvGrpSpPr>
        <p:grpSpPr>
          <a:xfrm>
            <a:off x="13271600" y="0"/>
            <a:ext cx="5016401" cy="4997038"/>
            <a:chOff x="0" y="0"/>
            <a:chExt cx="6688534" cy="6662717"/>
          </a:xfrm>
        </p:grpSpPr>
        <p:grpSp>
          <p:nvGrpSpPr>
            <p:cNvPr id="4" name="Google Shape;2166;p37"/>
            <p:cNvGrpSpPr/>
            <p:nvPr/>
          </p:nvGrpSpPr>
          <p:grpSpPr>
            <a:xfrm>
              <a:off x="0" y="0"/>
              <a:ext cx="3344267" cy="3344267"/>
              <a:chOff x="0" y="0"/>
              <a:chExt cx="812800" cy="812800"/>
            </a:xfrm>
          </p:grpSpPr>
          <p:sp>
            <p:nvSpPr>
              <p:cNvPr id="2167" name="Google Shape;2167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168" name="Google Shape;2168;p3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169;p37"/>
            <p:cNvGrpSpPr/>
            <p:nvPr/>
          </p:nvGrpSpPr>
          <p:grpSpPr>
            <a:xfrm>
              <a:off x="3344267" y="3318450"/>
              <a:ext cx="3344267" cy="3344267"/>
              <a:chOff x="0" y="0"/>
              <a:chExt cx="812800" cy="812800"/>
            </a:xfrm>
          </p:grpSpPr>
          <p:sp>
            <p:nvSpPr>
              <p:cNvPr id="2170" name="Google Shape;2170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171" name="Google Shape;2171;p3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172;p37"/>
            <p:cNvGrpSpPr/>
            <p:nvPr/>
          </p:nvGrpSpPr>
          <p:grpSpPr>
            <a:xfrm>
              <a:off x="3344267" y="0"/>
              <a:ext cx="3344267" cy="3344267"/>
              <a:chOff x="0" y="0"/>
              <a:chExt cx="812800" cy="812800"/>
            </a:xfrm>
          </p:grpSpPr>
          <p:sp>
            <p:nvSpPr>
              <p:cNvPr id="2173" name="Google Shape;2173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174" name="Google Shape;2174;p3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2175;p37"/>
            <p:cNvGrpSpPr/>
            <p:nvPr/>
          </p:nvGrpSpPr>
          <p:grpSpPr>
            <a:xfrm>
              <a:off x="0" y="3318450"/>
              <a:ext cx="3344267" cy="3344267"/>
              <a:chOff x="0" y="0"/>
              <a:chExt cx="812800" cy="812800"/>
            </a:xfrm>
          </p:grpSpPr>
          <p:sp>
            <p:nvSpPr>
              <p:cNvPr id="2176" name="Google Shape;2176;p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177" name="Google Shape;2177;p37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" name="Google Shape;2180;p37"/>
          <p:cNvGrpSpPr/>
          <p:nvPr/>
        </p:nvGrpSpPr>
        <p:grpSpPr>
          <a:xfrm>
            <a:off x="13271600" y="5290530"/>
            <a:ext cx="5016400" cy="5016400"/>
            <a:chOff x="0" y="0"/>
            <a:chExt cx="812800" cy="812800"/>
          </a:xfrm>
        </p:grpSpPr>
        <p:sp>
          <p:nvSpPr>
            <p:cNvPr id="2181" name="Google Shape;2181;p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182" name="Google Shape;2182;p37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" name="Google Shape;2183;p37"/>
          <p:cNvGrpSpPr/>
          <p:nvPr/>
        </p:nvGrpSpPr>
        <p:grpSpPr>
          <a:xfrm>
            <a:off x="13271600" y="5290530"/>
            <a:ext cx="5016400" cy="5016400"/>
            <a:chOff x="0" y="0"/>
            <a:chExt cx="812800" cy="812800"/>
          </a:xfrm>
        </p:grpSpPr>
        <p:sp>
          <p:nvSpPr>
            <p:cNvPr id="2184" name="Google Shape;2184;p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2185" name="Google Shape;2185;p37"/>
            <p:cNvSpPr txBox="1"/>
            <p:nvPr/>
          </p:nvSpPr>
          <p:spPr>
            <a:xfrm>
              <a:off x="139700" y="139700"/>
              <a:ext cx="533400" cy="53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Google Shape;2188;p37"/>
          <p:cNvGrpSpPr/>
          <p:nvPr/>
        </p:nvGrpSpPr>
        <p:grpSpPr>
          <a:xfrm>
            <a:off x="9144000" y="9238990"/>
            <a:ext cx="549275" cy="568585"/>
            <a:chOff x="0" y="-28575"/>
            <a:chExt cx="812800" cy="841375"/>
          </a:xfrm>
        </p:grpSpPr>
        <p:sp>
          <p:nvSpPr>
            <p:cNvPr id="2189" name="Google Shape;2189;p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190" name="Google Shape;2190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oogle Shape;2191;p37"/>
          <p:cNvGrpSpPr/>
          <p:nvPr/>
        </p:nvGrpSpPr>
        <p:grpSpPr>
          <a:xfrm>
            <a:off x="10155443" y="9238990"/>
            <a:ext cx="549275" cy="568585"/>
            <a:chOff x="0" y="-28575"/>
            <a:chExt cx="812800" cy="841375"/>
          </a:xfrm>
        </p:grpSpPr>
        <p:sp>
          <p:nvSpPr>
            <p:cNvPr id="2192" name="Google Shape;2192;p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193" name="Google Shape;2193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6" name="Google Shape;2196;p37"/>
          <p:cNvSpPr txBox="1"/>
          <p:nvPr/>
        </p:nvSpPr>
        <p:spPr>
          <a:xfrm>
            <a:off x="559983" y="822119"/>
            <a:ext cx="11257944" cy="36933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сальдированного финансового результата в Республике Алтай с 2018-2022гг.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oogle Shape;2197;p37"/>
          <p:cNvGrpSpPr/>
          <p:nvPr/>
        </p:nvGrpSpPr>
        <p:grpSpPr>
          <a:xfrm>
            <a:off x="11166886" y="9238990"/>
            <a:ext cx="549275" cy="568585"/>
            <a:chOff x="0" y="-28575"/>
            <a:chExt cx="812800" cy="841375"/>
          </a:xfrm>
        </p:grpSpPr>
        <p:sp>
          <p:nvSpPr>
            <p:cNvPr id="2198" name="Google Shape;2198;p3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199" name="Google Shape;2199;p3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40" name="Диаграмма 39"/>
          <p:cNvGraphicFramePr/>
          <p:nvPr/>
        </p:nvGraphicFramePr>
        <p:xfrm>
          <a:off x="872836" y="5652655"/>
          <a:ext cx="11111345" cy="4336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1" name="PA_任意多边形 1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3549745" y="2867891"/>
            <a:ext cx="1759527" cy="1662545"/>
          </a:xfrm>
          <a:custGeom>
            <a:avLst/>
            <a:gdLst>
              <a:gd name="T0" fmla="*/ 673 w 963"/>
              <a:gd name="T1" fmla="*/ 134 h 992"/>
              <a:gd name="T2" fmla="*/ 669 w 963"/>
              <a:gd name="T3" fmla="*/ 95 h 992"/>
              <a:gd name="T4" fmla="*/ 647 w 963"/>
              <a:gd name="T5" fmla="*/ 93 h 992"/>
              <a:gd name="T6" fmla="*/ 636 w 963"/>
              <a:gd name="T7" fmla="*/ 118 h 992"/>
              <a:gd name="T8" fmla="*/ 643 w 963"/>
              <a:gd name="T9" fmla="*/ 147 h 992"/>
              <a:gd name="T10" fmla="*/ 701 w 963"/>
              <a:gd name="T11" fmla="*/ 188 h 992"/>
              <a:gd name="T12" fmla="*/ 753 w 963"/>
              <a:gd name="T13" fmla="*/ 224 h 992"/>
              <a:gd name="T14" fmla="*/ 779 w 963"/>
              <a:gd name="T15" fmla="*/ 270 h 992"/>
              <a:gd name="T16" fmla="*/ 785 w 963"/>
              <a:gd name="T17" fmla="*/ 315 h 992"/>
              <a:gd name="T18" fmla="*/ 759 w 963"/>
              <a:gd name="T19" fmla="*/ 398 h 992"/>
              <a:gd name="T20" fmla="*/ 731 w 963"/>
              <a:gd name="T21" fmla="*/ 421 h 992"/>
              <a:gd name="T22" fmla="*/ 556 w 963"/>
              <a:gd name="T23" fmla="*/ 393 h 992"/>
              <a:gd name="T24" fmla="*/ 537 w 963"/>
              <a:gd name="T25" fmla="*/ 311 h 992"/>
              <a:gd name="T26" fmla="*/ 636 w 963"/>
              <a:gd name="T27" fmla="*/ 315 h 992"/>
              <a:gd name="T28" fmla="*/ 640 w 963"/>
              <a:gd name="T29" fmla="*/ 369 h 992"/>
              <a:gd name="T30" fmla="*/ 653 w 963"/>
              <a:gd name="T31" fmla="*/ 376 h 992"/>
              <a:gd name="T32" fmla="*/ 673 w 963"/>
              <a:gd name="T33" fmla="*/ 361 h 992"/>
              <a:gd name="T34" fmla="*/ 669 w 963"/>
              <a:gd name="T35" fmla="*/ 300 h 992"/>
              <a:gd name="T36" fmla="*/ 649 w 963"/>
              <a:gd name="T37" fmla="*/ 276 h 992"/>
              <a:gd name="T38" fmla="*/ 575 w 963"/>
              <a:gd name="T39" fmla="*/ 227 h 992"/>
              <a:gd name="T40" fmla="*/ 545 w 963"/>
              <a:gd name="T41" fmla="*/ 188 h 992"/>
              <a:gd name="T42" fmla="*/ 534 w 963"/>
              <a:gd name="T43" fmla="*/ 147 h 992"/>
              <a:gd name="T44" fmla="*/ 541 w 963"/>
              <a:gd name="T45" fmla="*/ 93 h 992"/>
              <a:gd name="T46" fmla="*/ 573 w 963"/>
              <a:gd name="T47" fmla="*/ 51 h 992"/>
              <a:gd name="T48" fmla="*/ 636 w 963"/>
              <a:gd name="T49" fmla="*/ 0 h 992"/>
              <a:gd name="T50" fmla="*/ 703 w 963"/>
              <a:gd name="T51" fmla="*/ 34 h 992"/>
              <a:gd name="T52" fmla="*/ 751 w 963"/>
              <a:gd name="T53" fmla="*/ 62 h 992"/>
              <a:gd name="T54" fmla="*/ 775 w 963"/>
              <a:gd name="T55" fmla="*/ 131 h 992"/>
              <a:gd name="T56" fmla="*/ 0 w 963"/>
              <a:gd name="T57" fmla="*/ 616 h 992"/>
              <a:gd name="T58" fmla="*/ 366 w 963"/>
              <a:gd name="T59" fmla="*/ 778 h 992"/>
              <a:gd name="T60" fmla="*/ 636 w 963"/>
              <a:gd name="T61" fmla="*/ 785 h 992"/>
              <a:gd name="T62" fmla="*/ 697 w 963"/>
              <a:gd name="T63" fmla="*/ 770 h 992"/>
              <a:gd name="T64" fmla="*/ 883 w 963"/>
              <a:gd name="T65" fmla="*/ 633 h 992"/>
              <a:gd name="T66" fmla="*/ 963 w 963"/>
              <a:gd name="T67" fmla="*/ 551 h 992"/>
              <a:gd name="T68" fmla="*/ 950 w 963"/>
              <a:gd name="T69" fmla="*/ 523 h 992"/>
              <a:gd name="T70" fmla="*/ 926 w 963"/>
              <a:gd name="T71" fmla="*/ 504 h 992"/>
              <a:gd name="T72" fmla="*/ 820 w 963"/>
              <a:gd name="T73" fmla="*/ 562 h 992"/>
              <a:gd name="T74" fmla="*/ 710 w 963"/>
              <a:gd name="T75" fmla="*/ 610 h 992"/>
              <a:gd name="T76" fmla="*/ 610 w 963"/>
              <a:gd name="T77" fmla="*/ 618 h 992"/>
              <a:gd name="T78" fmla="*/ 558 w 963"/>
              <a:gd name="T79" fmla="*/ 599 h 992"/>
              <a:gd name="T80" fmla="*/ 524 w 963"/>
              <a:gd name="T81" fmla="*/ 564 h 992"/>
              <a:gd name="T82" fmla="*/ 517 w 963"/>
              <a:gd name="T83" fmla="*/ 540 h 992"/>
              <a:gd name="T84" fmla="*/ 664 w 963"/>
              <a:gd name="T85" fmla="*/ 530 h 992"/>
              <a:gd name="T86" fmla="*/ 736 w 963"/>
              <a:gd name="T87" fmla="*/ 525 h 992"/>
              <a:gd name="T88" fmla="*/ 755 w 963"/>
              <a:gd name="T89" fmla="*/ 482 h 992"/>
              <a:gd name="T90" fmla="*/ 740 w 963"/>
              <a:gd name="T91" fmla="*/ 456 h 992"/>
              <a:gd name="T92" fmla="*/ 550 w 963"/>
              <a:gd name="T93" fmla="*/ 428 h 992"/>
              <a:gd name="T94" fmla="*/ 424 w 963"/>
              <a:gd name="T95" fmla="*/ 432 h 992"/>
              <a:gd name="T96" fmla="*/ 316 w 963"/>
              <a:gd name="T97" fmla="*/ 478 h 992"/>
              <a:gd name="T98" fmla="*/ 251 w 963"/>
              <a:gd name="T99" fmla="*/ 540 h 992"/>
              <a:gd name="T100" fmla="*/ 0 w 963"/>
              <a:gd name="T101" fmla="*/ 616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3" h="992">
                <a:moveTo>
                  <a:pt x="772" y="151"/>
                </a:moveTo>
                <a:lnTo>
                  <a:pt x="673" y="151"/>
                </a:lnTo>
                <a:lnTo>
                  <a:pt x="673" y="134"/>
                </a:lnTo>
                <a:lnTo>
                  <a:pt x="673" y="134"/>
                </a:lnTo>
                <a:lnTo>
                  <a:pt x="673" y="112"/>
                </a:lnTo>
                <a:lnTo>
                  <a:pt x="671" y="99"/>
                </a:lnTo>
                <a:lnTo>
                  <a:pt x="671" y="99"/>
                </a:lnTo>
                <a:lnTo>
                  <a:pt x="669" y="95"/>
                </a:lnTo>
                <a:lnTo>
                  <a:pt x="664" y="93"/>
                </a:lnTo>
                <a:lnTo>
                  <a:pt x="656" y="90"/>
                </a:lnTo>
                <a:lnTo>
                  <a:pt x="656" y="90"/>
                </a:lnTo>
                <a:lnTo>
                  <a:pt x="647" y="93"/>
                </a:lnTo>
                <a:lnTo>
                  <a:pt x="640" y="97"/>
                </a:lnTo>
                <a:lnTo>
                  <a:pt x="640" y="97"/>
                </a:lnTo>
                <a:lnTo>
                  <a:pt x="638" y="106"/>
                </a:lnTo>
                <a:lnTo>
                  <a:pt x="636" y="118"/>
                </a:lnTo>
                <a:lnTo>
                  <a:pt x="636" y="118"/>
                </a:lnTo>
                <a:lnTo>
                  <a:pt x="638" y="129"/>
                </a:lnTo>
                <a:lnTo>
                  <a:pt x="638" y="138"/>
                </a:lnTo>
                <a:lnTo>
                  <a:pt x="643" y="147"/>
                </a:lnTo>
                <a:lnTo>
                  <a:pt x="647" y="151"/>
                </a:lnTo>
                <a:lnTo>
                  <a:pt x="647" y="151"/>
                </a:lnTo>
                <a:lnTo>
                  <a:pt x="664" y="166"/>
                </a:lnTo>
                <a:lnTo>
                  <a:pt x="701" y="188"/>
                </a:lnTo>
                <a:lnTo>
                  <a:pt x="701" y="188"/>
                </a:lnTo>
                <a:lnTo>
                  <a:pt x="731" y="209"/>
                </a:lnTo>
                <a:lnTo>
                  <a:pt x="753" y="224"/>
                </a:lnTo>
                <a:lnTo>
                  <a:pt x="753" y="224"/>
                </a:lnTo>
                <a:lnTo>
                  <a:pt x="766" y="240"/>
                </a:lnTo>
                <a:lnTo>
                  <a:pt x="775" y="259"/>
                </a:lnTo>
                <a:lnTo>
                  <a:pt x="775" y="259"/>
                </a:lnTo>
                <a:lnTo>
                  <a:pt x="779" y="270"/>
                </a:lnTo>
                <a:lnTo>
                  <a:pt x="783" y="283"/>
                </a:lnTo>
                <a:lnTo>
                  <a:pt x="785" y="298"/>
                </a:lnTo>
                <a:lnTo>
                  <a:pt x="785" y="315"/>
                </a:lnTo>
                <a:lnTo>
                  <a:pt x="785" y="315"/>
                </a:lnTo>
                <a:lnTo>
                  <a:pt x="783" y="339"/>
                </a:lnTo>
                <a:lnTo>
                  <a:pt x="779" y="363"/>
                </a:lnTo>
                <a:lnTo>
                  <a:pt x="770" y="382"/>
                </a:lnTo>
                <a:lnTo>
                  <a:pt x="759" y="398"/>
                </a:lnTo>
                <a:lnTo>
                  <a:pt x="759" y="398"/>
                </a:lnTo>
                <a:lnTo>
                  <a:pt x="746" y="411"/>
                </a:lnTo>
                <a:lnTo>
                  <a:pt x="731" y="421"/>
                </a:lnTo>
                <a:lnTo>
                  <a:pt x="731" y="421"/>
                </a:lnTo>
                <a:lnTo>
                  <a:pt x="647" y="404"/>
                </a:lnTo>
                <a:lnTo>
                  <a:pt x="601" y="400"/>
                </a:lnTo>
                <a:lnTo>
                  <a:pt x="556" y="393"/>
                </a:lnTo>
                <a:lnTo>
                  <a:pt x="556" y="393"/>
                </a:lnTo>
                <a:lnTo>
                  <a:pt x="547" y="378"/>
                </a:lnTo>
                <a:lnTo>
                  <a:pt x="541" y="359"/>
                </a:lnTo>
                <a:lnTo>
                  <a:pt x="537" y="337"/>
                </a:lnTo>
                <a:lnTo>
                  <a:pt x="537" y="311"/>
                </a:lnTo>
                <a:lnTo>
                  <a:pt x="537" y="292"/>
                </a:lnTo>
                <a:lnTo>
                  <a:pt x="636" y="292"/>
                </a:lnTo>
                <a:lnTo>
                  <a:pt x="636" y="315"/>
                </a:lnTo>
                <a:lnTo>
                  <a:pt x="636" y="315"/>
                </a:lnTo>
                <a:lnTo>
                  <a:pt x="636" y="348"/>
                </a:lnTo>
                <a:lnTo>
                  <a:pt x="638" y="365"/>
                </a:lnTo>
                <a:lnTo>
                  <a:pt x="638" y="365"/>
                </a:lnTo>
                <a:lnTo>
                  <a:pt x="640" y="369"/>
                </a:lnTo>
                <a:lnTo>
                  <a:pt x="645" y="372"/>
                </a:lnTo>
                <a:lnTo>
                  <a:pt x="649" y="374"/>
                </a:lnTo>
                <a:lnTo>
                  <a:pt x="653" y="376"/>
                </a:lnTo>
                <a:lnTo>
                  <a:pt x="653" y="376"/>
                </a:lnTo>
                <a:lnTo>
                  <a:pt x="662" y="374"/>
                </a:lnTo>
                <a:lnTo>
                  <a:pt x="669" y="367"/>
                </a:lnTo>
                <a:lnTo>
                  <a:pt x="669" y="367"/>
                </a:lnTo>
                <a:lnTo>
                  <a:pt x="673" y="361"/>
                </a:lnTo>
                <a:lnTo>
                  <a:pt x="673" y="348"/>
                </a:lnTo>
                <a:lnTo>
                  <a:pt x="673" y="348"/>
                </a:lnTo>
                <a:lnTo>
                  <a:pt x="673" y="320"/>
                </a:lnTo>
                <a:lnTo>
                  <a:pt x="669" y="300"/>
                </a:lnTo>
                <a:lnTo>
                  <a:pt x="669" y="300"/>
                </a:lnTo>
                <a:lnTo>
                  <a:pt x="666" y="292"/>
                </a:lnTo>
                <a:lnTo>
                  <a:pt x="658" y="285"/>
                </a:lnTo>
                <a:lnTo>
                  <a:pt x="649" y="276"/>
                </a:lnTo>
                <a:lnTo>
                  <a:pt x="636" y="268"/>
                </a:lnTo>
                <a:lnTo>
                  <a:pt x="636" y="268"/>
                </a:lnTo>
                <a:lnTo>
                  <a:pt x="599" y="244"/>
                </a:lnTo>
                <a:lnTo>
                  <a:pt x="575" y="227"/>
                </a:lnTo>
                <a:lnTo>
                  <a:pt x="575" y="227"/>
                </a:lnTo>
                <a:lnTo>
                  <a:pt x="567" y="218"/>
                </a:lnTo>
                <a:lnTo>
                  <a:pt x="558" y="209"/>
                </a:lnTo>
                <a:lnTo>
                  <a:pt x="545" y="188"/>
                </a:lnTo>
                <a:lnTo>
                  <a:pt x="545" y="188"/>
                </a:lnTo>
                <a:lnTo>
                  <a:pt x="541" y="175"/>
                </a:lnTo>
                <a:lnTo>
                  <a:pt x="537" y="162"/>
                </a:lnTo>
                <a:lnTo>
                  <a:pt x="534" y="147"/>
                </a:lnTo>
                <a:lnTo>
                  <a:pt x="534" y="131"/>
                </a:lnTo>
                <a:lnTo>
                  <a:pt x="534" y="131"/>
                </a:lnTo>
                <a:lnTo>
                  <a:pt x="537" y="112"/>
                </a:lnTo>
                <a:lnTo>
                  <a:pt x="541" y="93"/>
                </a:lnTo>
                <a:lnTo>
                  <a:pt x="547" y="75"/>
                </a:lnTo>
                <a:lnTo>
                  <a:pt x="560" y="62"/>
                </a:lnTo>
                <a:lnTo>
                  <a:pt x="560" y="62"/>
                </a:lnTo>
                <a:lnTo>
                  <a:pt x="573" y="51"/>
                </a:lnTo>
                <a:lnTo>
                  <a:pt x="591" y="41"/>
                </a:lnTo>
                <a:lnTo>
                  <a:pt x="612" y="34"/>
                </a:lnTo>
                <a:lnTo>
                  <a:pt x="636" y="30"/>
                </a:lnTo>
                <a:lnTo>
                  <a:pt x="636" y="0"/>
                </a:lnTo>
                <a:lnTo>
                  <a:pt x="681" y="0"/>
                </a:lnTo>
                <a:lnTo>
                  <a:pt x="681" y="30"/>
                </a:lnTo>
                <a:lnTo>
                  <a:pt x="681" y="30"/>
                </a:lnTo>
                <a:lnTo>
                  <a:pt x="703" y="34"/>
                </a:lnTo>
                <a:lnTo>
                  <a:pt x="723" y="41"/>
                </a:lnTo>
                <a:lnTo>
                  <a:pt x="738" y="51"/>
                </a:lnTo>
                <a:lnTo>
                  <a:pt x="751" y="62"/>
                </a:lnTo>
                <a:lnTo>
                  <a:pt x="751" y="62"/>
                </a:lnTo>
                <a:lnTo>
                  <a:pt x="762" y="75"/>
                </a:lnTo>
                <a:lnTo>
                  <a:pt x="768" y="93"/>
                </a:lnTo>
                <a:lnTo>
                  <a:pt x="772" y="110"/>
                </a:lnTo>
                <a:lnTo>
                  <a:pt x="775" y="131"/>
                </a:lnTo>
                <a:lnTo>
                  <a:pt x="775" y="131"/>
                </a:lnTo>
                <a:lnTo>
                  <a:pt x="772" y="151"/>
                </a:lnTo>
                <a:lnTo>
                  <a:pt x="772" y="151"/>
                </a:lnTo>
                <a:close/>
                <a:moveTo>
                  <a:pt x="0" y="616"/>
                </a:moveTo>
                <a:lnTo>
                  <a:pt x="193" y="992"/>
                </a:lnTo>
                <a:lnTo>
                  <a:pt x="357" y="908"/>
                </a:lnTo>
                <a:lnTo>
                  <a:pt x="322" y="843"/>
                </a:lnTo>
                <a:lnTo>
                  <a:pt x="366" y="778"/>
                </a:lnTo>
                <a:lnTo>
                  <a:pt x="366" y="778"/>
                </a:lnTo>
                <a:lnTo>
                  <a:pt x="532" y="787"/>
                </a:lnTo>
                <a:lnTo>
                  <a:pt x="601" y="787"/>
                </a:lnTo>
                <a:lnTo>
                  <a:pt x="636" y="785"/>
                </a:lnTo>
                <a:lnTo>
                  <a:pt x="671" y="783"/>
                </a:lnTo>
                <a:lnTo>
                  <a:pt x="671" y="783"/>
                </a:lnTo>
                <a:lnTo>
                  <a:pt x="681" y="778"/>
                </a:lnTo>
                <a:lnTo>
                  <a:pt x="697" y="770"/>
                </a:lnTo>
                <a:lnTo>
                  <a:pt x="736" y="744"/>
                </a:lnTo>
                <a:lnTo>
                  <a:pt x="783" y="711"/>
                </a:lnTo>
                <a:lnTo>
                  <a:pt x="833" y="672"/>
                </a:lnTo>
                <a:lnTo>
                  <a:pt x="883" y="633"/>
                </a:lnTo>
                <a:lnTo>
                  <a:pt x="924" y="599"/>
                </a:lnTo>
                <a:lnTo>
                  <a:pt x="952" y="568"/>
                </a:lnTo>
                <a:lnTo>
                  <a:pt x="958" y="558"/>
                </a:lnTo>
                <a:lnTo>
                  <a:pt x="963" y="551"/>
                </a:lnTo>
                <a:lnTo>
                  <a:pt x="963" y="551"/>
                </a:lnTo>
                <a:lnTo>
                  <a:pt x="961" y="540"/>
                </a:lnTo>
                <a:lnTo>
                  <a:pt x="956" y="530"/>
                </a:lnTo>
                <a:lnTo>
                  <a:pt x="950" y="523"/>
                </a:lnTo>
                <a:lnTo>
                  <a:pt x="943" y="514"/>
                </a:lnTo>
                <a:lnTo>
                  <a:pt x="930" y="506"/>
                </a:lnTo>
                <a:lnTo>
                  <a:pt x="926" y="504"/>
                </a:lnTo>
                <a:lnTo>
                  <a:pt x="926" y="504"/>
                </a:lnTo>
                <a:lnTo>
                  <a:pt x="917" y="508"/>
                </a:lnTo>
                <a:lnTo>
                  <a:pt x="900" y="517"/>
                </a:lnTo>
                <a:lnTo>
                  <a:pt x="850" y="545"/>
                </a:lnTo>
                <a:lnTo>
                  <a:pt x="820" y="562"/>
                </a:lnTo>
                <a:lnTo>
                  <a:pt x="785" y="579"/>
                </a:lnTo>
                <a:lnTo>
                  <a:pt x="749" y="597"/>
                </a:lnTo>
                <a:lnTo>
                  <a:pt x="710" y="610"/>
                </a:lnTo>
                <a:lnTo>
                  <a:pt x="710" y="610"/>
                </a:lnTo>
                <a:lnTo>
                  <a:pt x="692" y="614"/>
                </a:lnTo>
                <a:lnTo>
                  <a:pt x="675" y="618"/>
                </a:lnTo>
                <a:lnTo>
                  <a:pt x="643" y="620"/>
                </a:lnTo>
                <a:lnTo>
                  <a:pt x="610" y="618"/>
                </a:lnTo>
                <a:lnTo>
                  <a:pt x="595" y="614"/>
                </a:lnTo>
                <a:lnTo>
                  <a:pt x="582" y="610"/>
                </a:lnTo>
                <a:lnTo>
                  <a:pt x="569" y="605"/>
                </a:lnTo>
                <a:lnTo>
                  <a:pt x="558" y="599"/>
                </a:lnTo>
                <a:lnTo>
                  <a:pt x="547" y="592"/>
                </a:lnTo>
                <a:lnTo>
                  <a:pt x="539" y="584"/>
                </a:lnTo>
                <a:lnTo>
                  <a:pt x="530" y="575"/>
                </a:lnTo>
                <a:lnTo>
                  <a:pt x="524" y="564"/>
                </a:lnTo>
                <a:lnTo>
                  <a:pt x="519" y="553"/>
                </a:lnTo>
                <a:lnTo>
                  <a:pt x="517" y="540"/>
                </a:lnTo>
                <a:lnTo>
                  <a:pt x="517" y="540"/>
                </a:lnTo>
                <a:lnTo>
                  <a:pt x="517" y="540"/>
                </a:lnTo>
                <a:lnTo>
                  <a:pt x="521" y="538"/>
                </a:lnTo>
                <a:lnTo>
                  <a:pt x="539" y="536"/>
                </a:lnTo>
                <a:lnTo>
                  <a:pt x="597" y="532"/>
                </a:lnTo>
                <a:lnTo>
                  <a:pt x="664" y="530"/>
                </a:lnTo>
                <a:lnTo>
                  <a:pt x="725" y="530"/>
                </a:lnTo>
                <a:lnTo>
                  <a:pt x="725" y="530"/>
                </a:lnTo>
                <a:lnTo>
                  <a:pt x="729" y="527"/>
                </a:lnTo>
                <a:lnTo>
                  <a:pt x="736" y="525"/>
                </a:lnTo>
                <a:lnTo>
                  <a:pt x="744" y="517"/>
                </a:lnTo>
                <a:lnTo>
                  <a:pt x="751" y="506"/>
                </a:lnTo>
                <a:lnTo>
                  <a:pt x="755" y="493"/>
                </a:lnTo>
                <a:lnTo>
                  <a:pt x="755" y="482"/>
                </a:lnTo>
                <a:lnTo>
                  <a:pt x="753" y="469"/>
                </a:lnTo>
                <a:lnTo>
                  <a:pt x="749" y="460"/>
                </a:lnTo>
                <a:lnTo>
                  <a:pt x="744" y="458"/>
                </a:lnTo>
                <a:lnTo>
                  <a:pt x="740" y="456"/>
                </a:lnTo>
                <a:lnTo>
                  <a:pt x="740" y="456"/>
                </a:lnTo>
                <a:lnTo>
                  <a:pt x="679" y="445"/>
                </a:lnTo>
                <a:lnTo>
                  <a:pt x="617" y="434"/>
                </a:lnTo>
                <a:lnTo>
                  <a:pt x="550" y="428"/>
                </a:lnTo>
                <a:lnTo>
                  <a:pt x="517" y="426"/>
                </a:lnTo>
                <a:lnTo>
                  <a:pt x="487" y="426"/>
                </a:lnTo>
                <a:lnTo>
                  <a:pt x="454" y="428"/>
                </a:lnTo>
                <a:lnTo>
                  <a:pt x="424" y="432"/>
                </a:lnTo>
                <a:lnTo>
                  <a:pt x="394" y="439"/>
                </a:lnTo>
                <a:lnTo>
                  <a:pt x="366" y="449"/>
                </a:lnTo>
                <a:lnTo>
                  <a:pt x="340" y="462"/>
                </a:lnTo>
                <a:lnTo>
                  <a:pt x="316" y="478"/>
                </a:lnTo>
                <a:lnTo>
                  <a:pt x="294" y="497"/>
                </a:lnTo>
                <a:lnTo>
                  <a:pt x="275" y="521"/>
                </a:lnTo>
                <a:lnTo>
                  <a:pt x="275" y="521"/>
                </a:lnTo>
                <a:lnTo>
                  <a:pt x="251" y="540"/>
                </a:lnTo>
                <a:lnTo>
                  <a:pt x="227" y="555"/>
                </a:lnTo>
                <a:lnTo>
                  <a:pt x="188" y="579"/>
                </a:lnTo>
                <a:lnTo>
                  <a:pt x="164" y="532"/>
                </a:lnTo>
                <a:lnTo>
                  <a:pt x="0" y="6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2" name="PA_任意多边形 17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6279091" y="387927"/>
            <a:ext cx="1634836" cy="1565564"/>
          </a:xfrm>
          <a:custGeom>
            <a:avLst/>
            <a:gdLst>
              <a:gd name="T0" fmla="*/ 280 w 891"/>
              <a:gd name="T1" fmla="*/ 597 h 744"/>
              <a:gd name="T2" fmla="*/ 189 w 891"/>
              <a:gd name="T3" fmla="*/ 155 h 744"/>
              <a:gd name="T4" fmla="*/ 195 w 891"/>
              <a:gd name="T5" fmla="*/ 177 h 744"/>
              <a:gd name="T6" fmla="*/ 189 w 891"/>
              <a:gd name="T7" fmla="*/ 197 h 744"/>
              <a:gd name="T8" fmla="*/ 316 w 891"/>
              <a:gd name="T9" fmla="*/ 397 h 744"/>
              <a:gd name="T10" fmla="*/ 306 w 891"/>
              <a:gd name="T11" fmla="*/ 427 h 744"/>
              <a:gd name="T12" fmla="*/ 284 w 891"/>
              <a:gd name="T13" fmla="*/ 451 h 744"/>
              <a:gd name="T14" fmla="*/ 213 w 891"/>
              <a:gd name="T15" fmla="*/ 480 h 744"/>
              <a:gd name="T16" fmla="*/ 123 w 891"/>
              <a:gd name="T17" fmla="*/ 484 h 744"/>
              <a:gd name="T18" fmla="*/ 46 w 891"/>
              <a:gd name="T19" fmla="*/ 465 h 744"/>
              <a:gd name="T20" fmla="*/ 12 w 891"/>
              <a:gd name="T21" fmla="*/ 437 h 744"/>
              <a:gd name="T22" fmla="*/ 0 w 891"/>
              <a:gd name="T23" fmla="*/ 409 h 744"/>
              <a:gd name="T24" fmla="*/ 8 w 891"/>
              <a:gd name="T25" fmla="*/ 397 h 744"/>
              <a:gd name="T26" fmla="*/ 123 w 891"/>
              <a:gd name="T27" fmla="*/ 189 h 744"/>
              <a:gd name="T28" fmla="*/ 121 w 891"/>
              <a:gd name="T29" fmla="*/ 171 h 744"/>
              <a:gd name="T30" fmla="*/ 141 w 891"/>
              <a:gd name="T31" fmla="*/ 145 h 744"/>
              <a:gd name="T32" fmla="*/ 155 w 891"/>
              <a:gd name="T33" fmla="*/ 129 h 744"/>
              <a:gd name="T34" fmla="*/ 397 w 891"/>
              <a:gd name="T35" fmla="*/ 30 h 744"/>
              <a:gd name="T36" fmla="*/ 431 w 891"/>
              <a:gd name="T37" fmla="*/ 4 h 744"/>
              <a:gd name="T38" fmla="*/ 461 w 891"/>
              <a:gd name="T39" fmla="*/ 6 h 744"/>
              <a:gd name="T40" fmla="*/ 735 w 891"/>
              <a:gd name="T41" fmla="*/ 0 h 744"/>
              <a:gd name="T42" fmla="*/ 747 w 891"/>
              <a:gd name="T43" fmla="*/ 10 h 744"/>
              <a:gd name="T44" fmla="*/ 768 w 891"/>
              <a:gd name="T45" fmla="*/ 32 h 744"/>
              <a:gd name="T46" fmla="*/ 772 w 891"/>
              <a:gd name="T47" fmla="*/ 46 h 744"/>
              <a:gd name="T48" fmla="*/ 880 w 891"/>
              <a:gd name="T49" fmla="*/ 266 h 744"/>
              <a:gd name="T50" fmla="*/ 889 w 891"/>
              <a:gd name="T51" fmla="*/ 278 h 744"/>
              <a:gd name="T52" fmla="*/ 876 w 891"/>
              <a:gd name="T53" fmla="*/ 306 h 744"/>
              <a:gd name="T54" fmla="*/ 840 w 891"/>
              <a:gd name="T55" fmla="*/ 334 h 744"/>
              <a:gd name="T56" fmla="*/ 758 w 891"/>
              <a:gd name="T57" fmla="*/ 353 h 744"/>
              <a:gd name="T58" fmla="*/ 671 w 891"/>
              <a:gd name="T59" fmla="*/ 349 h 744"/>
              <a:gd name="T60" fmla="*/ 602 w 891"/>
              <a:gd name="T61" fmla="*/ 320 h 744"/>
              <a:gd name="T62" fmla="*/ 582 w 891"/>
              <a:gd name="T63" fmla="*/ 296 h 744"/>
              <a:gd name="T64" fmla="*/ 576 w 891"/>
              <a:gd name="T65" fmla="*/ 266 h 744"/>
              <a:gd name="T66" fmla="*/ 703 w 891"/>
              <a:gd name="T67" fmla="*/ 68 h 744"/>
              <a:gd name="T68" fmla="*/ 697 w 891"/>
              <a:gd name="T69" fmla="*/ 46 h 744"/>
              <a:gd name="T70" fmla="*/ 497 w 891"/>
              <a:gd name="T71" fmla="*/ 87 h 744"/>
              <a:gd name="T72" fmla="*/ 598 w 891"/>
              <a:gd name="T73" fmla="*/ 635 h 744"/>
              <a:gd name="T74" fmla="*/ 201 w 891"/>
              <a:gd name="T75" fmla="*/ 744 h 744"/>
              <a:gd name="T76" fmla="*/ 745 w 891"/>
              <a:gd name="T77" fmla="*/ 82 h 744"/>
              <a:gd name="T78" fmla="*/ 735 w 891"/>
              <a:gd name="T79" fmla="*/ 83 h 744"/>
              <a:gd name="T80" fmla="*/ 852 w 891"/>
              <a:gd name="T81" fmla="*/ 266 h 744"/>
              <a:gd name="T82" fmla="*/ 169 w 891"/>
              <a:gd name="T83" fmla="*/ 212 h 744"/>
              <a:gd name="T84" fmla="*/ 159 w 891"/>
              <a:gd name="T85" fmla="*/ 214 h 744"/>
              <a:gd name="T86" fmla="*/ 276 w 891"/>
              <a:gd name="T87" fmla="*/ 397 h 7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1" h="744">
                <a:moveTo>
                  <a:pt x="201" y="635"/>
                </a:moveTo>
                <a:lnTo>
                  <a:pt x="280" y="635"/>
                </a:lnTo>
                <a:lnTo>
                  <a:pt x="280" y="597"/>
                </a:lnTo>
                <a:lnTo>
                  <a:pt x="387" y="597"/>
                </a:lnTo>
                <a:lnTo>
                  <a:pt x="387" y="111"/>
                </a:lnTo>
                <a:lnTo>
                  <a:pt x="189" y="155"/>
                </a:lnTo>
                <a:lnTo>
                  <a:pt x="189" y="155"/>
                </a:lnTo>
                <a:lnTo>
                  <a:pt x="195" y="165"/>
                </a:lnTo>
                <a:lnTo>
                  <a:pt x="195" y="177"/>
                </a:lnTo>
                <a:lnTo>
                  <a:pt x="195" y="177"/>
                </a:lnTo>
                <a:lnTo>
                  <a:pt x="195" y="189"/>
                </a:lnTo>
                <a:lnTo>
                  <a:pt x="189" y="197"/>
                </a:lnTo>
                <a:lnTo>
                  <a:pt x="304" y="397"/>
                </a:lnTo>
                <a:lnTo>
                  <a:pt x="316" y="397"/>
                </a:lnTo>
                <a:lnTo>
                  <a:pt x="316" y="397"/>
                </a:lnTo>
                <a:lnTo>
                  <a:pt x="314" y="409"/>
                </a:lnTo>
                <a:lnTo>
                  <a:pt x="312" y="419"/>
                </a:lnTo>
                <a:lnTo>
                  <a:pt x="306" y="427"/>
                </a:lnTo>
                <a:lnTo>
                  <a:pt x="300" y="437"/>
                </a:lnTo>
                <a:lnTo>
                  <a:pt x="292" y="445"/>
                </a:lnTo>
                <a:lnTo>
                  <a:pt x="284" y="451"/>
                </a:lnTo>
                <a:lnTo>
                  <a:pt x="262" y="465"/>
                </a:lnTo>
                <a:lnTo>
                  <a:pt x="239" y="472"/>
                </a:lnTo>
                <a:lnTo>
                  <a:pt x="213" y="480"/>
                </a:lnTo>
                <a:lnTo>
                  <a:pt x="183" y="484"/>
                </a:lnTo>
                <a:lnTo>
                  <a:pt x="153" y="486"/>
                </a:lnTo>
                <a:lnTo>
                  <a:pt x="123" y="484"/>
                </a:lnTo>
                <a:lnTo>
                  <a:pt x="96" y="480"/>
                </a:lnTo>
                <a:lnTo>
                  <a:pt x="70" y="472"/>
                </a:lnTo>
                <a:lnTo>
                  <a:pt x="46" y="465"/>
                </a:lnTo>
                <a:lnTo>
                  <a:pt x="26" y="451"/>
                </a:lnTo>
                <a:lnTo>
                  <a:pt x="18" y="445"/>
                </a:lnTo>
                <a:lnTo>
                  <a:pt x="12" y="437"/>
                </a:lnTo>
                <a:lnTo>
                  <a:pt x="6" y="427"/>
                </a:lnTo>
                <a:lnTo>
                  <a:pt x="2" y="419"/>
                </a:lnTo>
                <a:lnTo>
                  <a:pt x="0" y="409"/>
                </a:lnTo>
                <a:lnTo>
                  <a:pt x="0" y="397"/>
                </a:lnTo>
                <a:lnTo>
                  <a:pt x="10" y="397"/>
                </a:lnTo>
                <a:lnTo>
                  <a:pt x="8" y="397"/>
                </a:lnTo>
                <a:lnTo>
                  <a:pt x="127" y="197"/>
                </a:lnTo>
                <a:lnTo>
                  <a:pt x="127" y="197"/>
                </a:lnTo>
                <a:lnTo>
                  <a:pt x="123" y="189"/>
                </a:lnTo>
                <a:lnTo>
                  <a:pt x="121" y="177"/>
                </a:lnTo>
                <a:lnTo>
                  <a:pt x="121" y="177"/>
                </a:lnTo>
                <a:lnTo>
                  <a:pt x="121" y="171"/>
                </a:lnTo>
                <a:lnTo>
                  <a:pt x="123" y="163"/>
                </a:lnTo>
                <a:lnTo>
                  <a:pt x="131" y="153"/>
                </a:lnTo>
                <a:lnTo>
                  <a:pt x="141" y="145"/>
                </a:lnTo>
                <a:lnTo>
                  <a:pt x="147" y="141"/>
                </a:lnTo>
                <a:lnTo>
                  <a:pt x="153" y="141"/>
                </a:lnTo>
                <a:lnTo>
                  <a:pt x="155" y="129"/>
                </a:lnTo>
                <a:lnTo>
                  <a:pt x="393" y="44"/>
                </a:lnTo>
                <a:lnTo>
                  <a:pt x="393" y="44"/>
                </a:lnTo>
                <a:lnTo>
                  <a:pt x="397" y="30"/>
                </a:lnTo>
                <a:lnTo>
                  <a:pt x="405" y="18"/>
                </a:lnTo>
                <a:lnTo>
                  <a:pt x="417" y="8"/>
                </a:lnTo>
                <a:lnTo>
                  <a:pt x="431" y="4"/>
                </a:lnTo>
                <a:lnTo>
                  <a:pt x="431" y="4"/>
                </a:lnTo>
                <a:lnTo>
                  <a:pt x="447" y="2"/>
                </a:lnTo>
                <a:lnTo>
                  <a:pt x="461" y="6"/>
                </a:lnTo>
                <a:lnTo>
                  <a:pt x="473" y="12"/>
                </a:lnTo>
                <a:lnTo>
                  <a:pt x="483" y="24"/>
                </a:lnTo>
                <a:lnTo>
                  <a:pt x="735" y="0"/>
                </a:lnTo>
                <a:lnTo>
                  <a:pt x="739" y="10"/>
                </a:lnTo>
                <a:lnTo>
                  <a:pt x="739" y="10"/>
                </a:lnTo>
                <a:lnTo>
                  <a:pt x="747" y="10"/>
                </a:lnTo>
                <a:lnTo>
                  <a:pt x="753" y="14"/>
                </a:lnTo>
                <a:lnTo>
                  <a:pt x="762" y="22"/>
                </a:lnTo>
                <a:lnTo>
                  <a:pt x="768" y="32"/>
                </a:lnTo>
                <a:lnTo>
                  <a:pt x="770" y="40"/>
                </a:lnTo>
                <a:lnTo>
                  <a:pt x="772" y="46"/>
                </a:lnTo>
                <a:lnTo>
                  <a:pt x="772" y="46"/>
                </a:lnTo>
                <a:lnTo>
                  <a:pt x="770" y="58"/>
                </a:lnTo>
                <a:lnTo>
                  <a:pt x="764" y="66"/>
                </a:lnTo>
                <a:lnTo>
                  <a:pt x="880" y="266"/>
                </a:lnTo>
                <a:lnTo>
                  <a:pt x="891" y="266"/>
                </a:lnTo>
                <a:lnTo>
                  <a:pt x="891" y="266"/>
                </a:lnTo>
                <a:lnTo>
                  <a:pt x="889" y="278"/>
                </a:lnTo>
                <a:lnTo>
                  <a:pt x="888" y="288"/>
                </a:lnTo>
                <a:lnTo>
                  <a:pt x="882" y="296"/>
                </a:lnTo>
                <a:lnTo>
                  <a:pt x="876" y="306"/>
                </a:lnTo>
                <a:lnTo>
                  <a:pt x="868" y="314"/>
                </a:lnTo>
                <a:lnTo>
                  <a:pt x="860" y="320"/>
                </a:lnTo>
                <a:lnTo>
                  <a:pt x="840" y="334"/>
                </a:lnTo>
                <a:lnTo>
                  <a:pt x="814" y="343"/>
                </a:lnTo>
                <a:lnTo>
                  <a:pt x="788" y="349"/>
                </a:lnTo>
                <a:lnTo>
                  <a:pt x="758" y="353"/>
                </a:lnTo>
                <a:lnTo>
                  <a:pt x="729" y="355"/>
                </a:lnTo>
                <a:lnTo>
                  <a:pt x="699" y="353"/>
                </a:lnTo>
                <a:lnTo>
                  <a:pt x="671" y="349"/>
                </a:lnTo>
                <a:lnTo>
                  <a:pt x="645" y="341"/>
                </a:lnTo>
                <a:lnTo>
                  <a:pt x="622" y="334"/>
                </a:lnTo>
                <a:lnTo>
                  <a:pt x="602" y="320"/>
                </a:lnTo>
                <a:lnTo>
                  <a:pt x="594" y="314"/>
                </a:lnTo>
                <a:lnTo>
                  <a:pt x="588" y="306"/>
                </a:lnTo>
                <a:lnTo>
                  <a:pt x="582" y="296"/>
                </a:lnTo>
                <a:lnTo>
                  <a:pt x="578" y="288"/>
                </a:lnTo>
                <a:lnTo>
                  <a:pt x="576" y="278"/>
                </a:lnTo>
                <a:lnTo>
                  <a:pt x="576" y="266"/>
                </a:lnTo>
                <a:lnTo>
                  <a:pt x="586" y="266"/>
                </a:lnTo>
                <a:lnTo>
                  <a:pt x="586" y="266"/>
                </a:lnTo>
                <a:lnTo>
                  <a:pt x="703" y="68"/>
                </a:lnTo>
                <a:lnTo>
                  <a:pt x="703" y="68"/>
                </a:lnTo>
                <a:lnTo>
                  <a:pt x="699" y="58"/>
                </a:lnTo>
                <a:lnTo>
                  <a:pt x="697" y="46"/>
                </a:lnTo>
                <a:lnTo>
                  <a:pt x="697" y="46"/>
                </a:lnTo>
                <a:lnTo>
                  <a:pt x="697" y="42"/>
                </a:lnTo>
                <a:lnTo>
                  <a:pt x="497" y="87"/>
                </a:lnTo>
                <a:lnTo>
                  <a:pt x="497" y="597"/>
                </a:lnTo>
                <a:lnTo>
                  <a:pt x="598" y="597"/>
                </a:lnTo>
                <a:lnTo>
                  <a:pt x="598" y="635"/>
                </a:lnTo>
                <a:lnTo>
                  <a:pt x="675" y="635"/>
                </a:lnTo>
                <a:lnTo>
                  <a:pt x="675" y="744"/>
                </a:lnTo>
                <a:lnTo>
                  <a:pt x="201" y="744"/>
                </a:lnTo>
                <a:lnTo>
                  <a:pt x="201" y="635"/>
                </a:lnTo>
                <a:lnTo>
                  <a:pt x="201" y="635"/>
                </a:lnTo>
                <a:close/>
                <a:moveTo>
                  <a:pt x="745" y="82"/>
                </a:moveTo>
                <a:lnTo>
                  <a:pt x="745" y="82"/>
                </a:lnTo>
                <a:lnTo>
                  <a:pt x="735" y="83"/>
                </a:lnTo>
                <a:lnTo>
                  <a:pt x="735" y="83"/>
                </a:lnTo>
                <a:lnTo>
                  <a:pt x="725" y="82"/>
                </a:lnTo>
                <a:lnTo>
                  <a:pt x="614" y="266"/>
                </a:lnTo>
                <a:lnTo>
                  <a:pt x="852" y="266"/>
                </a:lnTo>
                <a:lnTo>
                  <a:pt x="745" y="82"/>
                </a:lnTo>
                <a:lnTo>
                  <a:pt x="745" y="82"/>
                </a:lnTo>
                <a:close/>
                <a:moveTo>
                  <a:pt x="169" y="212"/>
                </a:moveTo>
                <a:lnTo>
                  <a:pt x="169" y="212"/>
                </a:lnTo>
                <a:lnTo>
                  <a:pt x="159" y="214"/>
                </a:lnTo>
                <a:lnTo>
                  <a:pt x="159" y="214"/>
                </a:lnTo>
                <a:lnTo>
                  <a:pt x="149" y="212"/>
                </a:lnTo>
                <a:lnTo>
                  <a:pt x="38" y="397"/>
                </a:lnTo>
                <a:lnTo>
                  <a:pt x="276" y="397"/>
                </a:lnTo>
                <a:lnTo>
                  <a:pt x="169" y="21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3" name="PA_任意多边形 14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4339455" y="6310624"/>
            <a:ext cx="2826327" cy="2639411"/>
          </a:xfrm>
          <a:custGeom>
            <a:avLst/>
            <a:gdLst>
              <a:gd name="T0" fmla="*/ 142 w 922"/>
              <a:gd name="T1" fmla="*/ 419 h 859"/>
              <a:gd name="T2" fmla="*/ 206 w 922"/>
              <a:gd name="T3" fmla="*/ 302 h 859"/>
              <a:gd name="T4" fmla="*/ 294 w 922"/>
              <a:gd name="T5" fmla="*/ 352 h 859"/>
              <a:gd name="T6" fmla="*/ 382 w 922"/>
              <a:gd name="T7" fmla="*/ 317 h 859"/>
              <a:gd name="T8" fmla="*/ 555 w 922"/>
              <a:gd name="T9" fmla="*/ 288 h 859"/>
              <a:gd name="T10" fmla="*/ 682 w 922"/>
              <a:gd name="T11" fmla="*/ 332 h 859"/>
              <a:gd name="T12" fmla="*/ 751 w 922"/>
              <a:gd name="T13" fmla="*/ 400 h 859"/>
              <a:gd name="T14" fmla="*/ 834 w 922"/>
              <a:gd name="T15" fmla="*/ 517 h 859"/>
              <a:gd name="T16" fmla="*/ 922 w 922"/>
              <a:gd name="T17" fmla="*/ 513 h 859"/>
              <a:gd name="T18" fmla="*/ 905 w 922"/>
              <a:gd name="T19" fmla="*/ 555 h 859"/>
              <a:gd name="T20" fmla="*/ 920 w 922"/>
              <a:gd name="T21" fmla="*/ 603 h 859"/>
              <a:gd name="T22" fmla="*/ 897 w 922"/>
              <a:gd name="T23" fmla="*/ 628 h 859"/>
              <a:gd name="T24" fmla="*/ 859 w 922"/>
              <a:gd name="T25" fmla="*/ 638 h 859"/>
              <a:gd name="T26" fmla="*/ 826 w 922"/>
              <a:gd name="T27" fmla="*/ 624 h 859"/>
              <a:gd name="T28" fmla="*/ 820 w 922"/>
              <a:gd name="T29" fmla="*/ 582 h 859"/>
              <a:gd name="T30" fmla="*/ 786 w 922"/>
              <a:gd name="T31" fmla="*/ 836 h 859"/>
              <a:gd name="T32" fmla="*/ 605 w 922"/>
              <a:gd name="T33" fmla="*/ 838 h 859"/>
              <a:gd name="T34" fmla="*/ 488 w 922"/>
              <a:gd name="T35" fmla="*/ 782 h 859"/>
              <a:gd name="T36" fmla="*/ 332 w 922"/>
              <a:gd name="T37" fmla="*/ 855 h 859"/>
              <a:gd name="T38" fmla="*/ 8 w 922"/>
              <a:gd name="T39" fmla="*/ 601 h 859"/>
              <a:gd name="T40" fmla="*/ 27 w 922"/>
              <a:gd name="T41" fmla="*/ 457 h 859"/>
              <a:gd name="T42" fmla="*/ 870 w 922"/>
              <a:gd name="T43" fmla="*/ 572 h 859"/>
              <a:gd name="T44" fmla="*/ 855 w 922"/>
              <a:gd name="T45" fmla="*/ 599 h 859"/>
              <a:gd name="T46" fmla="*/ 874 w 922"/>
              <a:gd name="T47" fmla="*/ 599 h 859"/>
              <a:gd name="T48" fmla="*/ 880 w 922"/>
              <a:gd name="T49" fmla="*/ 584 h 859"/>
              <a:gd name="T50" fmla="*/ 198 w 922"/>
              <a:gd name="T51" fmla="*/ 488 h 859"/>
              <a:gd name="T52" fmla="*/ 169 w 922"/>
              <a:gd name="T53" fmla="*/ 511 h 859"/>
              <a:gd name="T54" fmla="*/ 169 w 922"/>
              <a:gd name="T55" fmla="*/ 542 h 859"/>
              <a:gd name="T56" fmla="*/ 198 w 922"/>
              <a:gd name="T57" fmla="*/ 565 h 859"/>
              <a:gd name="T58" fmla="*/ 227 w 922"/>
              <a:gd name="T59" fmla="*/ 559 h 859"/>
              <a:gd name="T60" fmla="*/ 244 w 922"/>
              <a:gd name="T61" fmla="*/ 526 h 859"/>
              <a:gd name="T62" fmla="*/ 234 w 922"/>
              <a:gd name="T63" fmla="*/ 499 h 859"/>
              <a:gd name="T64" fmla="*/ 204 w 922"/>
              <a:gd name="T65" fmla="*/ 486 h 859"/>
              <a:gd name="T66" fmla="*/ 453 w 922"/>
              <a:gd name="T67" fmla="*/ 6 h 859"/>
              <a:gd name="T68" fmla="*/ 396 w 922"/>
              <a:gd name="T69" fmla="*/ 40 h 859"/>
              <a:gd name="T70" fmla="*/ 361 w 922"/>
              <a:gd name="T71" fmla="*/ 96 h 859"/>
              <a:gd name="T72" fmla="*/ 357 w 922"/>
              <a:gd name="T73" fmla="*/ 152 h 859"/>
              <a:gd name="T74" fmla="*/ 380 w 922"/>
              <a:gd name="T75" fmla="*/ 215 h 859"/>
              <a:gd name="T76" fmla="*/ 428 w 922"/>
              <a:gd name="T77" fmla="*/ 259 h 859"/>
              <a:gd name="T78" fmla="*/ 494 w 922"/>
              <a:gd name="T79" fmla="*/ 275 h 859"/>
              <a:gd name="T80" fmla="*/ 547 w 922"/>
              <a:gd name="T81" fmla="*/ 265 h 859"/>
              <a:gd name="T82" fmla="*/ 601 w 922"/>
              <a:gd name="T83" fmla="*/ 225 h 859"/>
              <a:gd name="T84" fmla="*/ 630 w 922"/>
              <a:gd name="T85" fmla="*/ 165 h 859"/>
              <a:gd name="T86" fmla="*/ 630 w 922"/>
              <a:gd name="T87" fmla="*/ 111 h 859"/>
              <a:gd name="T88" fmla="*/ 601 w 922"/>
              <a:gd name="T89" fmla="*/ 50 h 859"/>
              <a:gd name="T90" fmla="*/ 547 w 922"/>
              <a:gd name="T91" fmla="*/ 10 h 859"/>
              <a:gd name="T92" fmla="*/ 494 w 922"/>
              <a:gd name="T93" fmla="*/ 0 h 859"/>
              <a:gd name="T94" fmla="*/ 382 w 922"/>
              <a:gd name="T95" fmla="*/ 375 h 859"/>
              <a:gd name="T96" fmla="*/ 58 w 922"/>
              <a:gd name="T97" fmla="*/ 505 h 859"/>
              <a:gd name="T98" fmla="*/ 252 w 922"/>
              <a:gd name="T99" fmla="*/ 803 h 859"/>
              <a:gd name="T100" fmla="*/ 359 w 922"/>
              <a:gd name="T101" fmla="*/ 718 h 859"/>
              <a:gd name="T102" fmla="*/ 488 w 922"/>
              <a:gd name="T103" fmla="*/ 730 h 859"/>
              <a:gd name="T104" fmla="*/ 636 w 922"/>
              <a:gd name="T105" fmla="*/ 713 h 859"/>
              <a:gd name="T106" fmla="*/ 763 w 922"/>
              <a:gd name="T107" fmla="*/ 530 h 859"/>
              <a:gd name="T108" fmla="*/ 651 w 922"/>
              <a:gd name="T109" fmla="*/ 378 h 859"/>
              <a:gd name="T110" fmla="*/ 513 w 922"/>
              <a:gd name="T111" fmla="*/ 344 h 859"/>
              <a:gd name="T112" fmla="*/ 330 w 922"/>
              <a:gd name="T113" fmla="*/ 392 h 859"/>
              <a:gd name="T114" fmla="*/ 280 w 922"/>
              <a:gd name="T115" fmla="*/ 444 h 859"/>
              <a:gd name="T116" fmla="*/ 242 w 922"/>
              <a:gd name="T117" fmla="*/ 386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22" h="859">
                <a:moveTo>
                  <a:pt x="27" y="457"/>
                </a:moveTo>
                <a:lnTo>
                  <a:pt x="27" y="457"/>
                </a:lnTo>
                <a:lnTo>
                  <a:pt x="54" y="451"/>
                </a:lnTo>
                <a:lnTo>
                  <a:pt x="83" y="442"/>
                </a:lnTo>
                <a:lnTo>
                  <a:pt x="142" y="419"/>
                </a:lnTo>
                <a:lnTo>
                  <a:pt x="140" y="325"/>
                </a:lnTo>
                <a:lnTo>
                  <a:pt x="140" y="290"/>
                </a:lnTo>
                <a:lnTo>
                  <a:pt x="173" y="296"/>
                </a:lnTo>
                <a:lnTo>
                  <a:pt x="173" y="296"/>
                </a:lnTo>
                <a:lnTo>
                  <a:pt x="206" y="302"/>
                </a:lnTo>
                <a:lnTo>
                  <a:pt x="236" y="311"/>
                </a:lnTo>
                <a:lnTo>
                  <a:pt x="261" y="325"/>
                </a:lnTo>
                <a:lnTo>
                  <a:pt x="282" y="340"/>
                </a:lnTo>
                <a:lnTo>
                  <a:pt x="282" y="340"/>
                </a:lnTo>
                <a:lnTo>
                  <a:pt x="294" y="352"/>
                </a:lnTo>
                <a:lnTo>
                  <a:pt x="294" y="352"/>
                </a:lnTo>
                <a:lnTo>
                  <a:pt x="311" y="344"/>
                </a:lnTo>
                <a:lnTo>
                  <a:pt x="311" y="344"/>
                </a:lnTo>
                <a:lnTo>
                  <a:pt x="346" y="332"/>
                </a:lnTo>
                <a:lnTo>
                  <a:pt x="382" y="317"/>
                </a:lnTo>
                <a:lnTo>
                  <a:pt x="417" y="307"/>
                </a:lnTo>
                <a:lnTo>
                  <a:pt x="451" y="298"/>
                </a:lnTo>
                <a:lnTo>
                  <a:pt x="486" y="292"/>
                </a:lnTo>
                <a:lnTo>
                  <a:pt x="521" y="288"/>
                </a:lnTo>
                <a:lnTo>
                  <a:pt x="555" y="288"/>
                </a:lnTo>
                <a:lnTo>
                  <a:pt x="588" y="292"/>
                </a:lnTo>
                <a:lnTo>
                  <a:pt x="620" y="300"/>
                </a:lnTo>
                <a:lnTo>
                  <a:pt x="651" y="313"/>
                </a:lnTo>
                <a:lnTo>
                  <a:pt x="668" y="321"/>
                </a:lnTo>
                <a:lnTo>
                  <a:pt x="682" y="332"/>
                </a:lnTo>
                <a:lnTo>
                  <a:pt x="697" y="342"/>
                </a:lnTo>
                <a:lnTo>
                  <a:pt x="711" y="355"/>
                </a:lnTo>
                <a:lnTo>
                  <a:pt x="724" y="369"/>
                </a:lnTo>
                <a:lnTo>
                  <a:pt x="738" y="384"/>
                </a:lnTo>
                <a:lnTo>
                  <a:pt x="751" y="400"/>
                </a:lnTo>
                <a:lnTo>
                  <a:pt x="766" y="419"/>
                </a:lnTo>
                <a:lnTo>
                  <a:pt x="791" y="463"/>
                </a:lnTo>
                <a:lnTo>
                  <a:pt x="814" y="511"/>
                </a:lnTo>
                <a:lnTo>
                  <a:pt x="814" y="511"/>
                </a:lnTo>
                <a:lnTo>
                  <a:pt x="834" y="517"/>
                </a:lnTo>
                <a:lnTo>
                  <a:pt x="859" y="526"/>
                </a:lnTo>
                <a:lnTo>
                  <a:pt x="859" y="526"/>
                </a:lnTo>
                <a:lnTo>
                  <a:pt x="884" y="499"/>
                </a:lnTo>
                <a:lnTo>
                  <a:pt x="895" y="486"/>
                </a:lnTo>
                <a:lnTo>
                  <a:pt x="922" y="513"/>
                </a:lnTo>
                <a:lnTo>
                  <a:pt x="922" y="513"/>
                </a:lnTo>
                <a:lnTo>
                  <a:pt x="893" y="544"/>
                </a:lnTo>
                <a:lnTo>
                  <a:pt x="893" y="544"/>
                </a:lnTo>
                <a:lnTo>
                  <a:pt x="905" y="555"/>
                </a:lnTo>
                <a:lnTo>
                  <a:pt x="905" y="555"/>
                </a:lnTo>
                <a:lnTo>
                  <a:pt x="914" y="565"/>
                </a:lnTo>
                <a:lnTo>
                  <a:pt x="918" y="576"/>
                </a:lnTo>
                <a:lnTo>
                  <a:pt x="920" y="586"/>
                </a:lnTo>
                <a:lnTo>
                  <a:pt x="920" y="594"/>
                </a:lnTo>
                <a:lnTo>
                  <a:pt x="920" y="603"/>
                </a:lnTo>
                <a:lnTo>
                  <a:pt x="916" y="609"/>
                </a:lnTo>
                <a:lnTo>
                  <a:pt x="909" y="617"/>
                </a:lnTo>
                <a:lnTo>
                  <a:pt x="903" y="624"/>
                </a:lnTo>
                <a:lnTo>
                  <a:pt x="903" y="624"/>
                </a:lnTo>
                <a:lnTo>
                  <a:pt x="897" y="628"/>
                </a:lnTo>
                <a:lnTo>
                  <a:pt x="889" y="632"/>
                </a:lnTo>
                <a:lnTo>
                  <a:pt x="878" y="636"/>
                </a:lnTo>
                <a:lnTo>
                  <a:pt x="870" y="638"/>
                </a:lnTo>
                <a:lnTo>
                  <a:pt x="870" y="638"/>
                </a:lnTo>
                <a:lnTo>
                  <a:pt x="859" y="638"/>
                </a:lnTo>
                <a:lnTo>
                  <a:pt x="849" y="636"/>
                </a:lnTo>
                <a:lnTo>
                  <a:pt x="841" y="634"/>
                </a:lnTo>
                <a:lnTo>
                  <a:pt x="832" y="630"/>
                </a:lnTo>
                <a:lnTo>
                  <a:pt x="832" y="630"/>
                </a:lnTo>
                <a:lnTo>
                  <a:pt x="826" y="624"/>
                </a:lnTo>
                <a:lnTo>
                  <a:pt x="822" y="617"/>
                </a:lnTo>
                <a:lnTo>
                  <a:pt x="818" y="609"/>
                </a:lnTo>
                <a:lnTo>
                  <a:pt x="816" y="601"/>
                </a:lnTo>
                <a:lnTo>
                  <a:pt x="818" y="592"/>
                </a:lnTo>
                <a:lnTo>
                  <a:pt x="820" y="582"/>
                </a:lnTo>
                <a:lnTo>
                  <a:pt x="826" y="569"/>
                </a:lnTo>
                <a:lnTo>
                  <a:pt x="834" y="557"/>
                </a:lnTo>
                <a:lnTo>
                  <a:pt x="834" y="557"/>
                </a:lnTo>
                <a:lnTo>
                  <a:pt x="814" y="551"/>
                </a:lnTo>
                <a:lnTo>
                  <a:pt x="786" y="836"/>
                </a:lnTo>
                <a:lnTo>
                  <a:pt x="784" y="859"/>
                </a:lnTo>
                <a:lnTo>
                  <a:pt x="759" y="859"/>
                </a:lnTo>
                <a:lnTo>
                  <a:pt x="632" y="859"/>
                </a:lnTo>
                <a:lnTo>
                  <a:pt x="609" y="859"/>
                </a:lnTo>
                <a:lnTo>
                  <a:pt x="605" y="838"/>
                </a:lnTo>
                <a:lnTo>
                  <a:pt x="594" y="774"/>
                </a:lnTo>
                <a:lnTo>
                  <a:pt x="594" y="774"/>
                </a:lnTo>
                <a:lnTo>
                  <a:pt x="542" y="780"/>
                </a:lnTo>
                <a:lnTo>
                  <a:pt x="488" y="782"/>
                </a:lnTo>
                <a:lnTo>
                  <a:pt x="488" y="782"/>
                </a:lnTo>
                <a:lnTo>
                  <a:pt x="432" y="780"/>
                </a:lnTo>
                <a:lnTo>
                  <a:pt x="373" y="774"/>
                </a:lnTo>
                <a:lnTo>
                  <a:pt x="357" y="836"/>
                </a:lnTo>
                <a:lnTo>
                  <a:pt x="350" y="855"/>
                </a:lnTo>
                <a:lnTo>
                  <a:pt x="332" y="855"/>
                </a:lnTo>
                <a:lnTo>
                  <a:pt x="236" y="855"/>
                </a:lnTo>
                <a:lnTo>
                  <a:pt x="219" y="855"/>
                </a:lnTo>
                <a:lnTo>
                  <a:pt x="211" y="838"/>
                </a:lnTo>
                <a:lnTo>
                  <a:pt x="173" y="749"/>
                </a:lnTo>
                <a:lnTo>
                  <a:pt x="8" y="601"/>
                </a:lnTo>
                <a:lnTo>
                  <a:pt x="0" y="592"/>
                </a:lnTo>
                <a:lnTo>
                  <a:pt x="0" y="580"/>
                </a:lnTo>
                <a:lnTo>
                  <a:pt x="6" y="482"/>
                </a:lnTo>
                <a:lnTo>
                  <a:pt x="8" y="461"/>
                </a:lnTo>
                <a:lnTo>
                  <a:pt x="27" y="457"/>
                </a:lnTo>
                <a:lnTo>
                  <a:pt x="27" y="457"/>
                </a:lnTo>
                <a:close/>
                <a:moveTo>
                  <a:pt x="876" y="580"/>
                </a:moveTo>
                <a:lnTo>
                  <a:pt x="876" y="580"/>
                </a:lnTo>
                <a:lnTo>
                  <a:pt x="870" y="572"/>
                </a:lnTo>
                <a:lnTo>
                  <a:pt x="870" y="572"/>
                </a:lnTo>
                <a:lnTo>
                  <a:pt x="864" y="578"/>
                </a:lnTo>
                <a:lnTo>
                  <a:pt x="864" y="578"/>
                </a:lnTo>
                <a:lnTo>
                  <a:pt x="855" y="592"/>
                </a:lnTo>
                <a:lnTo>
                  <a:pt x="853" y="597"/>
                </a:lnTo>
                <a:lnTo>
                  <a:pt x="855" y="599"/>
                </a:lnTo>
                <a:lnTo>
                  <a:pt x="855" y="599"/>
                </a:lnTo>
                <a:lnTo>
                  <a:pt x="859" y="601"/>
                </a:lnTo>
                <a:lnTo>
                  <a:pt x="866" y="601"/>
                </a:lnTo>
                <a:lnTo>
                  <a:pt x="866" y="601"/>
                </a:lnTo>
                <a:lnTo>
                  <a:pt x="874" y="599"/>
                </a:lnTo>
                <a:lnTo>
                  <a:pt x="880" y="594"/>
                </a:lnTo>
                <a:lnTo>
                  <a:pt x="880" y="594"/>
                </a:lnTo>
                <a:lnTo>
                  <a:pt x="882" y="592"/>
                </a:lnTo>
                <a:lnTo>
                  <a:pt x="882" y="588"/>
                </a:lnTo>
                <a:lnTo>
                  <a:pt x="880" y="584"/>
                </a:lnTo>
                <a:lnTo>
                  <a:pt x="876" y="580"/>
                </a:lnTo>
                <a:lnTo>
                  <a:pt x="876" y="580"/>
                </a:lnTo>
                <a:close/>
                <a:moveTo>
                  <a:pt x="204" y="486"/>
                </a:moveTo>
                <a:lnTo>
                  <a:pt x="204" y="486"/>
                </a:lnTo>
                <a:lnTo>
                  <a:pt x="198" y="488"/>
                </a:lnTo>
                <a:lnTo>
                  <a:pt x="190" y="490"/>
                </a:lnTo>
                <a:lnTo>
                  <a:pt x="184" y="494"/>
                </a:lnTo>
                <a:lnTo>
                  <a:pt x="177" y="499"/>
                </a:lnTo>
                <a:lnTo>
                  <a:pt x="173" y="505"/>
                </a:lnTo>
                <a:lnTo>
                  <a:pt x="169" y="511"/>
                </a:lnTo>
                <a:lnTo>
                  <a:pt x="167" y="517"/>
                </a:lnTo>
                <a:lnTo>
                  <a:pt x="167" y="526"/>
                </a:lnTo>
                <a:lnTo>
                  <a:pt x="167" y="526"/>
                </a:lnTo>
                <a:lnTo>
                  <a:pt x="167" y="534"/>
                </a:lnTo>
                <a:lnTo>
                  <a:pt x="169" y="542"/>
                </a:lnTo>
                <a:lnTo>
                  <a:pt x="173" y="549"/>
                </a:lnTo>
                <a:lnTo>
                  <a:pt x="177" y="555"/>
                </a:lnTo>
                <a:lnTo>
                  <a:pt x="184" y="559"/>
                </a:lnTo>
                <a:lnTo>
                  <a:pt x="190" y="563"/>
                </a:lnTo>
                <a:lnTo>
                  <a:pt x="198" y="565"/>
                </a:lnTo>
                <a:lnTo>
                  <a:pt x="204" y="565"/>
                </a:lnTo>
                <a:lnTo>
                  <a:pt x="204" y="565"/>
                </a:lnTo>
                <a:lnTo>
                  <a:pt x="213" y="565"/>
                </a:lnTo>
                <a:lnTo>
                  <a:pt x="221" y="563"/>
                </a:lnTo>
                <a:lnTo>
                  <a:pt x="227" y="559"/>
                </a:lnTo>
                <a:lnTo>
                  <a:pt x="234" y="555"/>
                </a:lnTo>
                <a:lnTo>
                  <a:pt x="238" y="549"/>
                </a:lnTo>
                <a:lnTo>
                  <a:pt x="242" y="542"/>
                </a:lnTo>
                <a:lnTo>
                  <a:pt x="244" y="534"/>
                </a:lnTo>
                <a:lnTo>
                  <a:pt x="244" y="526"/>
                </a:lnTo>
                <a:lnTo>
                  <a:pt x="244" y="526"/>
                </a:lnTo>
                <a:lnTo>
                  <a:pt x="244" y="517"/>
                </a:lnTo>
                <a:lnTo>
                  <a:pt x="242" y="511"/>
                </a:lnTo>
                <a:lnTo>
                  <a:pt x="238" y="505"/>
                </a:lnTo>
                <a:lnTo>
                  <a:pt x="234" y="499"/>
                </a:lnTo>
                <a:lnTo>
                  <a:pt x="227" y="494"/>
                </a:lnTo>
                <a:lnTo>
                  <a:pt x="221" y="490"/>
                </a:lnTo>
                <a:lnTo>
                  <a:pt x="213" y="488"/>
                </a:lnTo>
                <a:lnTo>
                  <a:pt x="204" y="486"/>
                </a:lnTo>
                <a:lnTo>
                  <a:pt x="204" y="486"/>
                </a:lnTo>
                <a:close/>
                <a:moveTo>
                  <a:pt x="494" y="0"/>
                </a:moveTo>
                <a:lnTo>
                  <a:pt x="494" y="0"/>
                </a:lnTo>
                <a:lnTo>
                  <a:pt x="480" y="0"/>
                </a:lnTo>
                <a:lnTo>
                  <a:pt x="465" y="2"/>
                </a:lnTo>
                <a:lnTo>
                  <a:pt x="453" y="6"/>
                </a:lnTo>
                <a:lnTo>
                  <a:pt x="440" y="10"/>
                </a:lnTo>
                <a:lnTo>
                  <a:pt x="428" y="17"/>
                </a:lnTo>
                <a:lnTo>
                  <a:pt x="417" y="23"/>
                </a:lnTo>
                <a:lnTo>
                  <a:pt x="407" y="31"/>
                </a:lnTo>
                <a:lnTo>
                  <a:pt x="396" y="40"/>
                </a:lnTo>
                <a:lnTo>
                  <a:pt x="388" y="50"/>
                </a:lnTo>
                <a:lnTo>
                  <a:pt x="380" y="60"/>
                </a:lnTo>
                <a:lnTo>
                  <a:pt x="373" y="73"/>
                </a:lnTo>
                <a:lnTo>
                  <a:pt x="367" y="83"/>
                </a:lnTo>
                <a:lnTo>
                  <a:pt x="361" y="96"/>
                </a:lnTo>
                <a:lnTo>
                  <a:pt x="359" y="111"/>
                </a:lnTo>
                <a:lnTo>
                  <a:pt x="357" y="123"/>
                </a:lnTo>
                <a:lnTo>
                  <a:pt x="357" y="138"/>
                </a:lnTo>
                <a:lnTo>
                  <a:pt x="357" y="138"/>
                </a:lnTo>
                <a:lnTo>
                  <a:pt x="357" y="152"/>
                </a:lnTo>
                <a:lnTo>
                  <a:pt x="359" y="165"/>
                </a:lnTo>
                <a:lnTo>
                  <a:pt x="361" y="179"/>
                </a:lnTo>
                <a:lnTo>
                  <a:pt x="367" y="192"/>
                </a:lnTo>
                <a:lnTo>
                  <a:pt x="373" y="204"/>
                </a:lnTo>
                <a:lnTo>
                  <a:pt x="380" y="215"/>
                </a:lnTo>
                <a:lnTo>
                  <a:pt x="388" y="225"/>
                </a:lnTo>
                <a:lnTo>
                  <a:pt x="396" y="236"/>
                </a:lnTo>
                <a:lnTo>
                  <a:pt x="407" y="244"/>
                </a:lnTo>
                <a:lnTo>
                  <a:pt x="417" y="252"/>
                </a:lnTo>
                <a:lnTo>
                  <a:pt x="428" y="259"/>
                </a:lnTo>
                <a:lnTo>
                  <a:pt x="440" y="265"/>
                </a:lnTo>
                <a:lnTo>
                  <a:pt x="453" y="269"/>
                </a:lnTo>
                <a:lnTo>
                  <a:pt x="465" y="273"/>
                </a:lnTo>
                <a:lnTo>
                  <a:pt x="480" y="275"/>
                </a:lnTo>
                <a:lnTo>
                  <a:pt x="494" y="275"/>
                </a:lnTo>
                <a:lnTo>
                  <a:pt x="494" y="275"/>
                </a:lnTo>
                <a:lnTo>
                  <a:pt x="507" y="275"/>
                </a:lnTo>
                <a:lnTo>
                  <a:pt x="521" y="273"/>
                </a:lnTo>
                <a:lnTo>
                  <a:pt x="534" y="269"/>
                </a:lnTo>
                <a:lnTo>
                  <a:pt x="547" y="265"/>
                </a:lnTo>
                <a:lnTo>
                  <a:pt x="559" y="259"/>
                </a:lnTo>
                <a:lnTo>
                  <a:pt x="572" y="252"/>
                </a:lnTo>
                <a:lnTo>
                  <a:pt x="582" y="244"/>
                </a:lnTo>
                <a:lnTo>
                  <a:pt x="590" y="236"/>
                </a:lnTo>
                <a:lnTo>
                  <a:pt x="601" y="225"/>
                </a:lnTo>
                <a:lnTo>
                  <a:pt x="609" y="215"/>
                </a:lnTo>
                <a:lnTo>
                  <a:pt x="615" y="204"/>
                </a:lnTo>
                <a:lnTo>
                  <a:pt x="622" y="192"/>
                </a:lnTo>
                <a:lnTo>
                  <a:pt x="626" y="179"/>
                </a:lnTo>
                <a:lnTo>
                  <a:pt x="630" y="165"/>
                </a:lnTo>
                <a:lnTo>
                  <a:pt x="632" y="152"/>
                </a:lnTo>
                <a:lnTo>
                  <a:pt x="632" y="138"/>
                </a:lnTo>
                <a:lnTo>
                  <a:pt x="632" y="138"/>
                </a:lnTo>
                <a:lnTo>
                  <a:pt x="632" y="123"/>
                </a:lnTo>
                <a:lnTo>
                  <a:pt x="630" y="111"/>
                </a:lnTo>
                <a:lnTo>
                  <a:pt x="626" y="96"/>
                </a:lnTo>
                <a:lnTo>
                  <a:pt x="622" y="83"/>
                </a:lnTo>
                <a:lnTo>
                  <a:pt x="615" y="73"/>
                </a:lnTo>
                <a:lnTo>
                  <a:pt x="609" y="60"/>
                </a:lnTo>
                <a:lnTo>
                  <a:pt x="601" y="50"/>
                </a:lnTo>
                <a:lnTo>
                  <a:pt x="590" y="40"/>
                </a:lnTo>
                <a:lnTo>
                  <a:pt x="582" y="31"/>
                </a:lnTo>
                <a:lnTo>
                  <a:pt x="572" y="23"/>
                </a:lnTo>
                <a:lnTo>
                  <a:pt x="559" y="17"/>
                </a:lnTo>
                <a:lnTo>
                  <a:pt x="547" y="10"/>
                </a:lnTo>
                <a:lnTo>
                  <a:pt x="534" y="6"/>
                </a:lnTo>
                <a:lnTo>
                  <a:pt x="521" y="2"/>
                </a:lnTo>
                <a:lnTo>
                  <a:pt x="507" y="0"/>
                </a:lnTo>
                <a:lnTo>
                  <a:pt x="494" y="0"/>
                </a:lnTo>
                <a:lnTo>
                  <a:pt x="494" y="0"/>
                </a:lnTo>
                <a:close/>
                <a:moveTo>
                  <a:pt x="382" y="375"/>
                </a:moveTo>
                <a:lnTo>
                  <a:pt x="382" y="419"/>
                </a:lnTo>
                <a:lnTo>
                  <a:pt x="590" y="419"/>
                </a:lnTo>
                <a:lnTo>
                  <a:pt x="590" y="375"/>
                </a:lnTo>
                <a:lnTo>
                  <a:pt x="382" y="375"/>
                </a:lnTo>
                <a:lnTo>
                  <a:pt x="382" y="375"/>
                </a:lnTo>
                <a:close/>
                <a:moveTo>
                  <a:pt x="156" y="469"/>
                </a:moveTo>
                <a:lnTo>
                  <a:pt x="156" y="469"/>
                </a:lnTo>
                <a:lnTo>
                  <a:pt x="106" y="490"/>
                </a:lnTo>
                <a:lnTo>
                  <a:pt x="58" y="505"/>
                </a:lnTo>
                <a:lnTo>
                  <a:pt x="52" y="572"/>
                </a:lnTo>
                <a:lnTo>
                  <a:pt x="211" y="715"/>
                </a:lnTo>
                <a:lnTo>
                  <a:pt x="215" y="720"/>
                </a:lnTo>
                <a:lnTo>
                  <a:pt x="217" y="724"/>
                </a:lnTo>
                <a:lnTo>
                  <a:pt x="252" y="803"/>
                </a:lnTo>
                <a:lnTo>
                  <a:pt x="311" y="803"/>
                </a:lnTo>
                <a:lnTo>
                  <a:pt x="327" y="736"/>
                </a:lnTo>
                <a:lnTo>
                  <a:pt x="334" y="713"/>
                </a:lnTo>
                <a:lnTo>
                  <a:pt x="359" y="718"/>
                </a:lnTo>
                <a:lnTo>
                  <a:pt x="359" y="718"/>
                </a:lnTo>
                <a:lnTo>
                  <a:pt x="392" y="724"/>
                </a:lnTo>
                <a:lnTo>
                  <a:pt x="423" y="728"/>
                </a:lnTo>
                <a:lnTo>
                  <a:pt x="457" y="730"/>
                </a:lnTo>
                <a:lnTo>
                  <a:pt x="488" y="730"/>
                </a:lnTo>
                <a:lnTo>
                  <a:pt x="488" y="730"/>
                </a:lnTo>
                <a:lnTo>
                  <a:pt x="519" y="728"/>
                </a:lnTo>
                <a:lnTo>
                  <a:pt x="549" y="726"/>
                </a:lnTo>
                <a:lnTo>
                  <a:pt x="580" y="724"/>
                </a:lnTo>
                <a:lnTo>
                  <a:pt x="611" y="718"/>
                </a:lnTo>
                <a:lnTo>
                  <a:pt x="636" y="713"/>
                </a:lnTo>
                <a:lnTo>
                  <a:pt x="640" y="738"/>
                </a:lnTo>
                <a:lnTo>
                  <a:pt x="653" y="807"/>
                </a:lnTo>
                <a:lnTo>
                  <a:pt x="736" y="807"/>
                </a:lnTo>
                <a:lnTo>
                  <a:pt x="763" y="530"/>
                </a:lnTo>
                <a:lnTo>
                  <a:pt x="763" y="530"/>
                </a:lnTo>
                <a:lnTo>
                  <a:pt x="745" y="488"/>
                </a:lnTo>
                <a:lnTo>
                  <a:pt x="722" y="453"/>
                </a:lnTo>
                <a:lnTo>
                  <a:pt x="699" y="421"/>
                </a:lnTo>
                <a:lnTo>
                  <a:pt x="676" y="398"/>
                </a:lnTo>
                <a:lnTo>
                  <a:pt x="651" y="378"/>
                </a:lnTo>
                <a:lnTo>
                  <a:pt x="626" y="363"/>
                </a:lnTo>
                <a:lnTo>
                  <a:pt x="599" y="352"/>
                </a:lnTo>
                <a:lnTo>
                  <a:pt x="569" y="346"/>
                </a:lnTo>
                <a:lnTo>
                  <a:pt x="542" y="344"/>
                </a:lnTo>
                <a:lnTo>
                  <a:pt x="513" y="344"/>
                </a:lnTo>
                <a:lnTo>
                  <a:pt x="482" y="346"/>
                </a:lnTo>
                <a:lnTo>
                  <a:pt x="453" y="352"/>
                </a:lnTo>
                <a:lnTo>
                  <a:pt x="421" y="361"/>
                </a:lnTo>
                <a:lnTo>
                  <a:pt x="392" y="369"/>
                </a:lnTo>
                <a:lnTo>
                  <a:pt x="330" y="392"/>
                </a:lnTo>
                <a:lnTo>
                  <a:pt x="323" y="396"/>
                </a:lnTo>
                <a:lnTo>
                  <a:pt x="323" y="396"/>
                </a:lnTo>
                <a:lnTo>
                  <a:pt x="336" y="426"/>
                </a:lnTo>
                <a:lnTo>
                  <a:pt x="280" y="444"/>
                </a:lnTo>
                <a:lnTo>
                  <a:pt x="280" y="444"/>
                </a:lnTo>
                <a:lnTo>
                  <a:pt x="273" y="428"/>
                </a:lnTo>
                <a:lnTo>
                  <a:pt x="265" y="413"/>
                </a:lnTo>
                <a:lnTo>
                  <a:pt x="254" y="398"/>
                </a:lnTo>
                <a:lnTo>
                  <a:pt x="242" y="386"/>
                </a:lnTo>
                <a:lnTo>
                  <a:pt x="242" y="386"/>
                </a:lnTo>
                <a:lnTo>
                  <a:pt x="223" y="373"/>
                </a:lnTo>
                <a:lnTo>
                  <a:pt x="200" y="363"/>
                </a:lnTo>
                <a:lnTo>
                  <a:pt x="204" y="469"/>
                </a:lnTo>
                <a:lnTo>
                  <a:pt x="156" y="4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5;p39"/>
          <p:cNvGrpSpPr/>
          <p:nvPr/>
        </p:nvGrpSpPr>
        <p:grpSpPr>
          <a:xfrm>
            <a:off x="-19050" y="-108496"/>
            <a:ext cx="3086098" cy="10395496"/>
            <a:chOff x="0" y="-28575"/>
            <a:chExt cx="812800" cy="2737908"/>
          </a:xfrm>
        </p:grpSpPr>
        <p:sp>
          <p:nvSpPr>
            <p:cNvPr id="2286" name="Google Shape;2286;p39"/>
            <p:cNvSpPr/>
            <p:nvPr/>
          </p:nvSpPr>
          <p:spPr>
            <a:xfrm>
              <a:off x="0" y="0"/>
              <a:ext cx="463491" cy="2709333"/>
            </a:xfrm>
            <a:custGeom>
              <a:avLst/>
              <a:gdLst/>
              <a:ahLst/>
              <a:cxnLst/>
              <a:rect l="l" t="t" r="r" b="b"/>
              <a:pathLst>
                <a:path w="463491" h="2709333" extrusionOk="0">
                  <a:moveTo>
                    <a:pt x="0" y="0"/>
                  </a:moveTo>
                  <a:lnTo>
                    <a:pt x="463491" y="0"/>
                  </a:lnTo>
                  <a:lnTo>
                    <a:pt x="46349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287" name="Google Shape;2287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8" name="Google Shape;2288;p39"/>
          <p:cNvSpPr txBox="1"/>
          <p:nvPr/>
        </p:nvSpPr>
        <p:spPr>
          <a:xfrm>
            <a:off x="1832228" y="0"/>
            <a:ext cx="14595833" cy="1625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998"/>
              </a:lnSpc>
            </a:pP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цепных индексов цен Республики Алтай с 2018-2022гг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4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oogle Shape;2289;p39"/>
          <p:cNvGrpSpPr/>
          <p:nvPr/>
        </p:nvGrpSpPr>
        <p:grpSpPr>
          <a:xfrm>
            <a:off x="16528184" y="-108496"/>
            <a:ext cx="3086098" cy="10395496"/>
            <a:chOff x="0" y="-28575"/>
            <a:chExt cx="812800" cy="2737908"/>
          </a:xfrm>
        </p:grpSpPr>
        <p:sp>
          <p:nvSpPr>
            <p:cNvPr id="2290" name="Google Shape;2290;p39"/>
            <p:cNvSpPr/>
            <p:nvPr/>
          </p:nvSpPr>
          <p:spPr>
            <a:xfrm>
              <a:off x="0" y="0"/>
              <a:ext cx="463491" cy="2709333"/>
            </a:xfrm>
            <a:custGeom>
              <a:avLst/>
              <a:gdLst/>
              <a:ahLst/>
              <a:cxnLst/>
              <a:rect l="l" t="t" r="r" b="b"/>
              <a:pathLst>
                <a:path w="463491" h="2709333" extrusionOk="0">
                  <a:moveTo>
                    <a:pt x="0" y="0"/>
                  </a:moveTo>
                  <a:lnTo>
                    <a:pt x="463491" y="0"/>
                  </a:lnTo>
                  <a:lnTo>
                    <a:pt x="46349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291" name="Google Shape;2291;p3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82" name="Диаграмма 81"/>
          <p:cNvGraphicFramePr/>
          <p:nvPr/>
        </p:nvGraphicFramePr>
        <p:xfrm>
          <a:off x="2286000" y="1454727"/>
          <a:ext cx="13729855" cy="8589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6" name="PA_任意多边形 17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0" y="1421890"/>
            <a:ext cx="1769546" cy="1778510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7" name="PA_任意多边形 17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0" y="4317489"/>
            <a:ext cx="1769546" cy="1778510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7D2A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8" name="PA_任意多边形 17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0" y="7282363"/>
            <a:ext cx="1769546" cy="1778510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PA_任意多边形 17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16518454" y="4095817"/>
            <a:ext cx="1769546" cy="1778510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7D2A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PA_任意多边形 17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16518454" y="1463453"/>
            <a:ext cx="1769546" cy="1778510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PA_任意多边形 17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16518454" y="7323926"/>
            <a:ext cx="1769546" cy="1778510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0A4776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24;p23"/>
          <p:cNvGrpSpPr/>
          <p:nvPr/>
        </p:nvGrpSpPr>
        <p:grpSpPr>
          <a:xfrm>
            <a:off x="0" y="-108496"/>
            <a:ext cx="18287996" cy="4336666"/>
            <a:chOff x="0" y="-28575"/>
            <a:chExt cx="4816592" cy="1142167"/>
          </a:xfrm>
        </p:grpSpPr>
        <p:sp>
          <p:nvSpPr>
            <p:cNvPr id="1525" name="Google Shape;1525;p23"/>
            <p:cNvSpPr/>
            <p:nvPr/>
          </p:nvSpPr>
          <p:spPr>
            <a:xfrm>
              <a:off x="0" y="0"/>
              <a:ext cx="4816592" cy="1113592"/>
            </a:xfrm>
            <a:custGeom>
              <a:avLst/>
              <a:gdLst/>
              <a:ahLst/>
              <a:cxnLst/>
              <a:rect l="l" t="t" r="r" b="b"/>
              <a:pathLst>
                <a:path w="4816592" h="1113592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113592"/>
                  </a:lnTo>
                  <a:lnTo>
                    <a:pt x="0" y="1113592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526" name="Google Shape;1526;p2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1540;p23"/>
          <p:cNvGrpSpPr/>
          <p:nvPr/>
        </p:nvGrpSpPr>
        <p:grpSpPr>
          <a:xfrm>
            <a:off x="14534161" y="1669242"/>
            <a:ext cx="2508764" cy="2508764"/>
            <a:chOff x="0" y="0"/>
            <a:chExt cx="812800" cy="812800"/>
          </a:xfrm>
        </p:grpSpPr>
        <p:sp>
          <p:nvSpPr>
            <p:cNvPr id="1541" name="Google Shape;1541;p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42" name="Google Shape;1542;p23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3" name="Google Shape;1543;p23"/>
          <p:cNvSpPr txBox="1"/>
          <p:nvPr/>
        </p:nvSpPr>
        <p:spPr>
          <a:xfrm>
            <a:off x="682336" y="587488"/>
            <a:ext cx="15569045" cy="247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в основной капитал Республики Алтай с 2018-2022гг.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12" name="Google Shape;1553;p23"/>
          <p:cNvGrpSpPr/>
          <p:nvPr/>
        </p:nvGrpSpPr>
        <p:grpSpPr>
          <a:xfrm>
            <a:off x="15904993" y="1142768"/>
            <a:ext cx="1638557" cy="1638557"/>
            <a:chOff x="0" y="0"/>
            <a:chExt cx="812800" cy="812800"/>
          </a:xfrm>
          <a:solidFill>
            <a:schemeClr val="tx1"/>
          </a:solidFill>
        </p:grpSpPr>
        <p:sp>
          <p:nvSpPr>
            <p:cNvPr id="1554" name="Google Shape;1554;p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lnTo>
                    <a:pt x="540616" y="82374"/>
                  </a:lnTo>
                  <a:lnTo>
                    <a:pt x="693768" y="119032"/>
                  </a:lnTo>
                  <a:lnTo>
                    <a:pt x="730427" y="272184"/>
                  </a:lnTo>
                  <a:lnTo>
                    <a:pt x="812800" y="406400"/>
                  </a:lnTo>
                  <a:lnTo>
                    <a:pt x="730427" y="540616"/>
                  </a:lnTo>
                  <a:lnTo>
                    <a:pt x="693768" y="693768"/>
                  </a:lnTo>
                  <a:lnTo>
                    <a:pt x="540616" y="730427"/>
                  </a:lnTo>
                  <a:lnTo>
                    <a:pt x="406400" y="812800"/>
                  </a:lnTo>
                  <a:lnTo>
                    <a:pt x="272184" y="730427"/>
                  </a:lnTo>
                  <a:lnTo>
                    <a:pt x="119032" y="693768"/>
                  </a:lnTo>
                  <a:lnTo>
                    <a:pt x="82374" y="540616"/>
                  </a:lnTo>
                  <a:lnTo>
                    <a:pt x="0" y="406400"/>
                  </a:lnTo>
                  <a:lnTo>
                    <a:pt x="82374" y="272184"/>
                  </a:lnTo>
                  <a:lnTo>
                    <a:pt x="119032" y="119032"/>
                  </a:lnTo>
                  <a:lnTo>
                    <a:pt x="272184" y="82374"/>
                  </a:lnTo>
                  <a:lnTo>
                    <a:pt x="406400" y="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55" name="Google Shape;1555;p23"/>
            <p:cNvSpPr txBox="1"/>
            <p:nvPr/>
          </p:nvSpPr>
          <p:spPr>
            <a:xfrm>
              <a:off x="139700" y="111125"/>
              <a:ext cx="533400" cy="56197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35" name="Диаграмма 34"/>
          <p:cNvGraphicFramePr/>
          <p:nvPr/>
        </p:nvGraphicFramePr>
        <p:xfrm>
          <a:off x="1482436" y="4495799"/>
          <a:ext cx="15655637" cy="528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" name="PA_任意多边形 11"/>
          <p:cNvSpPr>
            <a:spLocks noEditPoints="1"/>
          </p:cNvSpPr>
          <p:nvPr/>
        </p:nvSpPr>
        <p:spPr bwMode="auto">
          <a:xfrm>
            <a:off x="15103070" y="2036618"/>
            <a:ext cx="1189874" cy="1510145"/>
          </a:xfrm>
          <a:custGeom>
            <a:avLst/>
            <a:gdLst>
              <a:gd name="T0" fmla="*/ 673 w 963"/>
              <a:gd name="T1" fmla="*/ 134 h 992"/>
              <a:gd name="T2" fmla="*/ 669 w 963"/>
              <a:gd name="T3" fmla="*/ 95 h 992"/>
              <a:gd name="T4" fmla="*/ 647 w 963"/>
              <a:gd name="T5" fmla="*/ 93 h 992"/>
              <a:gd name="T6" fmla="*/ 636 w 963"/>
              <a:gd name="T7" fmla="*/ 118 h 992"/>
              <a:gd name="T8" fmla="*/ 643 w 963"/>
              <a:gd name="T9" fmla="*/ 147 h 992"/>
              <a:gd name="T10" fmla="*/ 701 w 963"/>
              <a:gd name="T11" fmla="*/ 188 h 992"/>
              <a:gd name="T12" fmla="*/ 753 w 963"/>
              <a:gd name="T13" fmla="*/ 224 h 992"/>
              <a:gd name="T14" fmla="*/ 779 w 963"/>
              <a:gd name="T15" fmla="*/ 270 h 992"/>
              <a:gd name="T16" fmla="*/ 785 w 963"/>
              <a:gd name="T17" fmla="*/ 315 h 992"/>
              <a:gd name="T18" fmla="*/ 759 w 963"/>
              <a:gd name="T19" fmla="*/ 398 h 992"/>
              <a:gd name="T20" fmla="*/ 731 w 963"/>
              <a:gd name="T21" fmla="*/ 421 h 992"/>
              <a:gd name="T22" fmla="*/ 556 w 963"/>
              <a:gd name="T23" fmla="*/ 393 h 992"/>
              <a:gd name="T24" fmla="*/ 537 w 963"/>
              <a:gd name="T25" fmla="*/ 311 h 992"/>
              <a:gd name="T26" fmla="*/ 636 w 963"/>
              <a:gd name="T27" fmla="*/ 315 h 992"/>
              <a:gd name="T28" fmla="*/ 640 w 963"/>
              <a:gd name="T29" fmla="*/ 369 h 992"/>
              <a:gd name="T30" fmla="*/ 653 w 963"/>
              <a:gd name="T31" fmla="*/ 376 h 992"/>
              <a:gd name="T32" fmla="*/ 673 w 963"/>
              <a:gd name="T33" fmla="*/ 361 h 992"/>
              <a:gd name="T34" fmla="*/ 669 w 963"/>
              <a:gd name="T35" fmla="*/ 300 h 992"/>
              <a:gd name="T36" fmla="*/ 649 w 963"/>
              <a:gd name="T37" fmla="*/ 276 h 992"/>
              <a:gd name="T38" fmla="*/ 575 w 963"/>
              <a:gd name="T39" fmla="*/ 227 h 992"/>
              <a:gd name="T40" fmla="*/ 545 w 963"/>
              <a:gd name="T41" fmla="*/ 188 h 992"/>
              <a:gd name="T42" fmla="*/ 534 w 963"/>
              <a:gd name="T43" fmla="*/ 147 h 992"/>
              <a:gd name="T44" fmla="*/ 541 w 963"/>
              <a:gd name="T45" fmla="*/ 93 h 992"/>
              <a:gd name="T46" fmla="*/ 573 w 963"/>
              <a:gd name="T47" fmla="*/ 51 h 992"/>
              <a:gd name="T48" fmla="*/ 636 w 963"/>
              <a:gd name="T49" fmla="*/ 0 h 992"/>
              <a:gd name="T50" fmla="*/ 703 w 963"/>
              <a:gd name="T51" fmla="*/ 34 h 992"/>
              <a:gd name="T52" fmla="*/ 751 w 963"/>
              <a:gd name="T53" fmla="*/ 62 h 992"/>
              <a:gd name="T54" fmla="*/ 775 w 963"/>
              <a:gd name="T55" fmla="*/ 131 h 992"/>
              <a:gd name="T56" fmla="*/ 0 w 963"/>
              <a:gd name="T57" fmla="*/ 616 h 992"/>
              <a:gd name="T58" fmla="*/ 366 w 963"/>
              <a:gd name="T59" fmla="*/ 778 h 992"/>
              <a:gd name="T60" fmla="*/ 636 w 963"/>
              <a:gd name="T61" fmla="*/ 785 h 992"/>
              <a:gd name="T62" fmla="*/ 697 w 963"/>
              <a:gd name="T63" fmla="*/ 770 h 992"/>
              <a:gd name="T64" fmla="*/ 883 w 963"/>
              <a:gd name="T65" fmla="*/ 633 h 992"/>
              <a:gd name="T66" fmla="*/ 963 w 963"/>
              <a:gd name="T67" fmla="*/ 551 h 992"/>
              <a:gd name="T68" fmla="*/ 950 w 963"/>
              <a:gd name="T69" fmla="*/ 523 h 992"/>
              <a:gd name="T70" fmla="*/ 926 w 963"/>
              <a:gd name="T71" fmla="*/ 504 h 992"/>
              <a:gd name="T72" fmla="*/ 820 w 963"/>
              <a:gd name="T73" fmla="*/ 562 h 992"/>
              <a:gd name="T74" fmla="*/ 710 w 963"/>
              <a:gd name="T75" fmla="*/ 610 h 992"/>
              <a:gd name="T76" fmla="*/ 610 w 963"/>
              <a:gd name="T77" fmla="*/ 618 h 992"/>
              <a:gd name="T78" fmla="*/ 558 w 963"/>
              <a:gd name="T79" fmla="*/ 599 h 992"/>
              <a:gd name="T80" fmla="*/ 524 w 963"/>
              <a:gd name="T81" fmla="*/ 564 h 992"/>
              <a:gd name="T82" fmla="*/ 517 w 963"/>
              <a:gd name="T83" fmla="*/ 540 h 992"/>
              <a:gd name="T84" fmla="*/ 664 w 963"/>
              <a:gd name="T85" fmla="*/ 530 h 992"/>
              <a:gd name="T86" fmla="*/ 736 w 963"/>
              <a:gd name="T87" fmla="*/ 525 h 992"/>
              <a:gd name="T88" fmla="*/ 755 w 963"/>
              <a:gd name="T89" fmla="*/ 482 h 992"/>
              <a:gd name="T90" fmla="*/ 740 w 963"/>
              <a:gd name="T91" fmla="*/ 456 h 992"/>
              <a:gd name="T92" fmla="*/ 550 w 963"/>
              <a:gd name="T93" fmla="*/ 428 h 992"/>
              <a:gd name="T94" fmla="*/ 424 w 963"/>
              <a:gd name="T95" fmla="*/ 432 h 992"/>
              <a:gd name="T96" fmla="*/ 316 w 963"/>
              <a:gd name="T97" fmla="*/ 478 h 992"/>
              <a:gd name="T98" fmla="*/ 251 w 963"/>
              <a:gd name="T99" fmla="*/ 540 h 992"/>
              <a:gd name="T100" fmla="*/ 0 w 963"/>
              <a:gd name="T101" fmla="*/ 616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3" h="992">
                <a:moveTo>
                  <a:pt x="772" y="151"/>
                </a:moveTo>
                <a:lnTo>
                  <a:pt x="673" y="151"/>
                </a:lnTo>
                <a:lnTo>
                  <a:pt x="673" y="134"/>
                </a:lnTo>
                <a:lnTo>
                  <a:pt x="673" y="134"/>
                </a:lnTo>
                <a:lnTo>
                  <a:pt x="673" y="112"/>
                </a:lnTo>
                <a:lnTo>
                  <a:pt x="671" y="99"/>
                </a:lnTo>
                <a:lnTo>
                  <a:pt x="671" y="99"/>
                </a:lnTo>
                <a:lnTo>
                  <a:pt x="669" y="95"/>
                </a:lnTo>
                <a:lnTo>
                  <a:pt x="664" y="93"/>
                </a:lnTo>
                <a:lnTo>
                  <a:pt x="656" y="90"/>
                </a:lnTo>
                <a:lnTo>
                  <a:pt x="656" y="90"/>
                </a:lnTo>
                <a:lnTo>
                  <a:pt x="647" y="93"/>
                </a:lnTo>
                <a:lnTo>
                  <a:pt x="640" y="97"/>
                </a:lnTo>
                <a:lnTo>
                  <a:pt x="640" y="97"/>
                </a:lnTo>
                <a:lnTo>
                  <a:pt x="638" y="106"/>
                </a:lnTo>
                <a:lnTo>
                  <a:pt x="636" y="118"/>
                </a:lnTo>
                <a:lnTo>
                  <a:pt x="636" y="118"/>
                </a:lnTo>
                <a:lnTo>
                  <a:pt x="638" y="129"/>
                </a:lnTo>
                <a:lnTo>
                  <a:pt x="638" y="138"/>
                </a:lnTo>
                <a:lnTo>
                  <a:pt x="643" y="147"/>
                </a:lnTo>
                <a:lnTo>
                  <a:pt x="647" y="151"/>
                </a:lnTo>
                <a:lnTo>
                  <a:pt x="647" y="151"/>
                </a:lnTo>
                <a:lnTo>
                  <a:pt x="664" y="166"/>
                </a:lnTo>
                <a:lnTo>
                  <a:pt x="701" y="188"/>
                </a:lnTo>
                <a:lnTo>
                  <a:pt x="701" y="188"/>
                </a:lnTo>
                <a:lnTo>
                  <a:pt x="731" y="209"/>
                </a:lnTo>
                <a:lnTo>
                  <a:pt x="753" y="224"/>
                </a:lnTo>
                <a:lnTo>
                  <a:pt x="753" y="224"/>
                </a:lnTo>
                <a:lnTo>
                  <a:pt x="766" y="240"/>
                </a:lnTo>
                <a:lnTo>
                  <a:pt x="775" y="259"/>
                </a:lnTo>
                <a:lnTo>
                  <a:pt x="775" y="259"/>
                </a:lnTo>
                <a:lnTo>
                  <a:pt x="779" y="270"/>
                </a:lnTo>
                <a:lnTo>
                  <a:pt x="783" y="283"/>
                </a:lnTo>
                <a:lnTo>
                  <a:pt x="785" y="298"/>
                </a:lnTo>
                <a:lnTo>
                  <a:pt x="785" y="315"/>
                </a:lnTo>
                <a:lnTo>
                  <a:pt x="785" y="315"/>
                </a:lnTo>
                <a:lnTo>
                  <a:pt x="783" y="339"/>
                </a:lnTo>
                <a:lnTo>
                  <a:pt x="779" y="363"/>
                </a:lnTo>
                <a:lnTo>
                  <a:pt x="770" y="382"/>
                </a:lnTo>
                <a:lnTo>
                  <a:pt x="759" y="398"/>
                </a:lnTo>
                <a:lnTo>
                  <a:pt x="759" y="398"/>
                </a:lnTo>
                <a:lnTo>
                  <a:pt x="746" y="411"/>
                </a:lnTo>
                <a:lnTo>
                  <a:pt x="731" y="421"/>
                </a:lnTo>
                <a:lnTo>
                  <a:pt x="731" y="421"/>
                </a:lnTo>
                <a:lnTo>
                  <a:pt x="647" y="404"/>
                </a:lnTo>
                <a:lnTo>
                  <a:pt x="601" y="400"/>
                </a:lnTo>
                <a:lnTo>
                  <a:pt x="556" y="393"/>
                </a:lnTo>
                <a:lnTo>
                  <a:pt x="556" y="393"/>
                </a:lnTo>
                <a:lnTo>
                  <a:pt x="547" y="378"/>
                </a:lnTo>
                <a:lnTo>
                  <a:pt x="541" y="359"/>
                </a:lnTo>
                <a:lnTo>
                  <a:pt x="537" y="337"/>
                </a:lnTo>
                <a:lnTo>
                  <a:pt x="537" y="311"/>
                </a:lnTo>
                <a:lnTo>
                  <a:pt x="537" y="292"/>
                </a:lnTo>
                <a:lnTo>
                  <a:pt x="636" y="292"/>
                </a:lnTo>
                <a:lnTo>
                  <a:pt x="636" y="315"/>
                </a:lnTo>
                <a:lnTo>
                  <a:pt x="636" y="315"/>
                </a:lnTo>
                <a:lnTo>
                  <a:pt x="636" y="348"/>
                </a:lnTo>
                <a:lnTo>
                  <a:pt x="638" y="365"/>
                </a:lnTo>
                <a:lnTo>
                  <a:pt x="638" y="365"/>
                </a:lnTo>
                <a:lnTo>
                  <a:pt x="640" y="369"/>
                </a:lnTo>
                <a:lnTo>
                  <a:pt x="645" y="372"/>
                </a:lnTo>
                <a:lnTo>
                  <a:pt x="649" y="374"/>
                </a:lnTo>
                <a:lnTo>
                  <a:pt x="653" y="376"/>
                </a:lnTo>
                <a:lnTo>
                  <a:pt x="653" y="376"/>
                </a:lnTo>
                <a:lnTo>
                  <a:pt x="662" y="374"/>
                </a:lnTo>
                <a:lnTo>
                  <a:pt x="669" y="367"/>
                </a:lnTo>
                <a:lnTo>
                  <a:pt x="669" y="367"/>
                </a:lnTo>
                <a:lnTo>
                  <a:pt x="673" y="361"/>
                </a:lnTo>
                <a:lnTo>
                  <a:pt x="673" y="348"/>
                </a:lnTo>
                <a:lnTo>
                  <a:pt x="673" y="348"/>
                </a:lnTo>
                <a:lnTo>
                  <a:pt x="673" y="320"/>
                </a:lnTo>
                <a:lnTo>
                  <a:pt x="669" y="300"/>
                </a:lnTo>
                <a:lnTo>
                  <a:pt x="669" y="300"/>
                </a:lnTo>
                <a:lnTo>
                  <a:pt x="666" y="292"/>
                </a:lnTo>
                <a:lnTo>
                  <a:pt x="658" y="285"/>
                </a:lnTo>
                <a:lnTo>
                  <a:pt x="649" y="276"/>
                </a:lnTo>
                <a:lnTo>
                  <a:pt x="636" y="268"/>
                </a:lnTo>
                <a:lnTo>
                  <a:pt x="636" y="268"/>
                </a:lnTo>
                <a:lnTo>
                  <a:pt x="599" y="244"/>
                </a:lnTo>
                <a:lnTo>
                  <a:pt x="575" y="227"/>
                </a:lnTo>
                <a:lnTo>
                  <a:pt x="575" y="227"/>
                </a:lnTo>
                <a:lnTo>
                  <a:pt x="567" y="218"/>
                </a:lnTo>
                <a:lnTo>
                  <a:pt x="558" y="209"/>
                </a:lnTo>
                <a:lnTo>
                  <a:pt x="545" y="188"/>
                </a:lnTo>
                <a:lnTo>
                  <a:pt x="545" y="188"/>
                </a:lnTo>
                <a:lnTo>
                  <a:pt x="541" y="175"/>
                </a:lnTo>
                <a:lnTo>
                  <a:pt x="537" y="162"/>
                </a:lnTo>
                <a:lnTo>
                  <a:pt x="534" y="147"/>
                </a:lnTo>
                <a:lnTo>
                  <a:pt x="534" y="131"/>
                </a:lnTo>
                <a:lnTo>
                  <a:pt x="534" y="131"/>
                </a:lnTo>
                <a:lnTo>
                  <a:pt x="537" y="112"/>
                </a:lnTo>
                <a:lnTo>
                  <a:pt x="541" y="93"/>
                </a:lnTo>
                <a:lnTo>
                  <a:pt x="547" y="75"/>
                </a:lnTo>
                <a:lnTo>
                  <a:pt x="560" y="62"/>
                </a:lnTo>
                <a:lnTo>
                  <a:pt x="560" y="62"/>
                </a:lnTo>
                <a:lnTo>
                  <a:pt x="573" y="51"/>
                </a:lnTo>
                <a:lnTo>
                  <a:pt x="591" y="41"/>
                </a:lnTo>
                <a:lnTo>
                  <a:pt x="612" y="34"/>
                </a:lnTo>
                <a:lnTo>
                  <a:pt x="636" y="30"/>
                </a:lnTo>
                <a:lnTo>
                  <a:pt x="636" y="0"/>
                </a:lnTo>
                <a:lnTo>
                  <a:pt x="681" y="0"/>
                </a:lnTo>
                <a:lnTo>
                  <a:pt x="681" y="30"/>
                </a:lnTo>
                <a:lnTo>
                  <a:pt x="681" y="30"/>
                </a:lnTo>
                <a:lnTo>
                  <a:pt x="703" y="34"/>
                </a:lnTo>
                <a:lnTo>
                  <a:pt x="723" y="41"/>
                </a:lnTo>
                <a:lnTo>
                  <a:pt x="738" y="51"/>
                </a:lnTo>
                <a:lnTo>
                  <a:pt x="751" y="62"/>
                </a:lnTo>
                <a:lnTo>
                  <a:pt x="751" y="62"/>
                </a:lnTo>
                <a:lnTo>
                  <a:pt x="762" y="75"/>
                </a:lnTo>
                <a:lnTo>
                  <a:pt x="768" y="93"/>
                </a:lnTo>
                <a:lnTo>
                  <a:pt x="772" y="110"/>
                </a:lnTo>
                <a:lnTo>
                  <a:pt x="775" y="131"/>
                </a:lnTo>
                <a:lnTo>
                  <a:pt x="775" y="131"/>
                </a:lnTo>
                <a:lnTo>
                  <a:pt x="772" y="151"/>
                </a:lnTo>
                <a:lnTo>
                  <a:pt x="772" y="151"/>
                </a:lnTo>
                <a:close/>
                <a:moveTo>
                  <a:pt x="0" y="616"/>
                </a:moveTo>
                <a:lnTo>
                  <a:pt x="193" y="992"/>
                </a:lnTo>
                <a:lnTo>
                  <a:pt x="357" y="908"/>
                </a:lnTo>
                <a:lnTo>
                  <a:pt x="322" y="843"/>
                </a:lnTo>
                <a:lnTo>
                  <a:pt x="366" y="778"/>
                </a:lnTo>
                <a:lnTo>
                  <a:pt x="366" y="778"/>
                </a:lnTo>
                <a:lnTo>
                  <a:pt x="532" y="787"/>
                </a:lnTo>
                <a:lnTo>
                  <a:pt x="601" y="787"/>
                </a:lnTo>
                <a:lnTo>
                  <a:pt x="636" y="785"/>
                </a:lnTo>
                <a:lnTo>
                  <a:pt x="671" y="783"/>
                </a:lnTo>
                <a:lnTo>
                  <a:pt x="671" y="783"/>
                </a:lnTo>
                <a:lnTo>
                  <a:pt x="681" y="778"/>
                </a:lnTo>
                <a:lnTo>
                  <a:pt x="697" y="770"/>
                </a:lnTo>
                <a:lnTo>
                  <a:pt x="736" y="744"/>
                </a:lnTo>
                <a:lnTo>
                  <a:pt x="783" y="711"/>
                </a:lnTo>
                <a:lnTo>
                  <a:pt x="833" y="672"/>
                </a:lnTo>
                <a:lnTo>
                  <a:pt x="883" y="633"/>
                </a:lnTo>
                <a:lnTo>
                  <a:pt x="924" y="599"/>
                </a:lnTo>
                <a:lnTo>
                  <a:pt x="952" y="568"/>
                </a:lnTo>
                <a:lnTo>
                  <a:pt x="958" y="558"/>
                </a:lnTo>
                <a:lnTo>
                  <a:pt x="963" y="551"/>
                </a:lnTo>
                <a:lnTo>
                  <a:pt x="963" y="551"/>
                </a:lnTo>
                <a:lnTo>
                  <a:pt x="961" y="540"/>
                </a:lnTo>
                <a:lnTo>
                  <a:pt x="956" y="530"/>
                </a:lnTo>
                <a:lnTo>
                  <a:pt x="950" y="523"/>
                </a:lnTo>
                <a:lnTo>
                  <a:pt x="943" y="514"/>
                </a:lnTo>
                <a:lnTo>
                  <a:pt x="930" y="506"/>
                </a:lnTo>
                <a:lnTo>
                  <a:pt x="926" y="504"/>
                </a:lnTo>
                <a:lnTo>
                  <a:pt x="926" y="504"/>
                </a:lnTo>
                <a:lnTo>
                  <a:pt x="917" y="508"/>
                </a:lnTo>
                <a:lnTo>
                  <a:pt x="900" y="517"/>
                </a:lnTo>
                <a:lnTo>
                  <a:pt x="850" y="545"/>
                </a:lnTo>
                <a:lnTo>
                  <a:pt x="820" y="562"/>
                </a:lnTo>
                <a:lnTo>
                  <a:pt x="785" y="579"/>
                </a:lnTo>
                <a:lnTo>
                  <a:pt x="749" y="597"/>
                </a:lnTo>
                <a:lnTo>
                  <a:pt x="710" y="610"/>
                </a:lnTo>
                <a:lnTo>
                  <a:pt x="710" y="610"/>
                </a:lnTo>
                <a:lnTo>
                  <a:pt x="692" y="614"/>
                </a:lnTo>
                <a:lnTo>
                  <a:pt x="675" y="618"/>
                </a:lnTo>
                <a:lnTo>
                  <a:pt x="643" y="620"/>
                </a:lnTo>
                <a:lnTo>
                  <a:pt x="610" y="618"/>
                </a:lnTo>
                <a:lnTo>
                  <a:pt x="595" y="614"/>
                </a:lnTo>
                <a:lnTo>
                  <a:pt x="582" y="610"/>
                </a:lnTo>
                <a:lnTo>
                  <a:pt x="569" y="605"/>
                </a:lnTo>
                <a:lnTo>
                  <a:pt x="558" y="599"/>
                </a:lnTo>
                <a:lnTo>
                  <a:pt x="547" y="592"/>
                </a:lnTo>
                <a:lnTo>
                  <a:pt x="539" y="584"/>
                </a:lnTo>
                <a:lnTo>
                  <a:pt x="530" y="575"/>
                </a:lnTo>
                <a:lnTo>
                  <a:pt x="524" y="564"/>
                </a:lnTo>
                <a:lnTo>
                  <a:pt x="519" y="553"/>
                </a:lnTo>
                <a:lnTo>
                  <a:pt x="517" y="540"/>
                </a:lnTo>
                <a:lnTo>
                  <a:pt x="517" y="540"/>
                </a:lnTo>
                <a:lnTo>
                  <a:pt x="517" y="540"/>
                </a:lnTo>
                <a:lnTo>
                  <a:pt x="521" y="538"/>
                </a:lnTo>
                <a:lnTo>
                  <a:pt x="539" y="536"/>
                </a:lnTo>
                <a:lnTo>
                  <a:pt x="597" y="532"/>
                </a:lnTo>
                <a:lnTo>
                  <a:pt x="664" y="530"/>
                </a:lnTo>
                <a:lnTo>
                  <a:pt x="725" y="530"/>
                </a:lnTo>
                <a:lnTo>
                  <a:pt x="725" y="530"/>
                </a:lnTo>
                <a:lnTo>
                  <a:pt x="729" y="527"/>
                </a:lnTo>
                <a:lnTo>
                  <a:pt x="736" y="525"/>
                </a:lnTo>
                <a:lnTo>
                  <a:pt x="744" y="517"/>
                </a:lnTo>
                <a:lnTo>
                  <a:pt x="751" y="506"/>
                </a:lnTo>
                <a:lnTo>
                  <a:pt x="755" y="493"/>
                </a:lnTo>
                <a:lnTo>
                  <a:pt x="755" y="482"/>
                </a:lnTo>
                <a:lnTo>
                  <a:pt x="753" y="469"/>
                </a:lnTo>
                <a:lnTo>
                  <a:pt x="749" y="460"/>
                </a:lnTo>
                <a:lnTo>
                  <a:pt x="744" y="458"/>
                </a:lnTo>
                <a:lnTo>
                  <a:pt x="740" y="456"/>
                </a:lnTo>
                <a:lnTo>
                  <a:pt x="740" y="456"/>
                </a:lnTo>
                <a:lnTo>
                  <a:pt x="679" y="445"/>
                </a:lnTo>
                <a:lnTo>
                  <a:pt x="617" y="434"/>
                </a:lnTo>
                <a:lnTo>
                  <a:pt x="550" y="428"/>
                </a:lnTo>
                <a:lnTo>
                  <a:pt x="517" y="426"/>
                </a:lnTo>
                <a:lnTo>
                  <a:pt x="487" y="426"/>
                </a:lnTo>
                <a:lnTo>
                  <a:pt x="454" y="428"/>
                </a:lnTo>
                <a:lnTo>
                  <a:pt x="424" y="432"/>
                </a:lnTo>
                <a:lnTo>
                  <a:pt x="394" y="439"/>
                </a:lnTo>
                <a:lnTo>
                  <a:pt x="366" y="449"/>
                </a:lnTo>
                <a:lnTo>
                  <a:pt x="340" y="462"/>
                </a:lnTo>
                <a:lnTo>
                  <a:pt x="316" y="478"/>
                </a:lnTo>
                <a:lnTo>
                  <a:pt x="294" y="497"/>
                </a:lnTo>
                <a:lnTo>
                  <a:pt x="275" y="521"/>
                </a:lnTo>
                <a:lnTo>
                  <a:pt x="275" y="521"/>
                </a:lnTo>
                <a:lnTo>
                  <a:pt x="251" y="540"/>
                </a:lnTo>
                <a:lnTo>
                  <a:pt x="227" y="555"/>
                </a:lnTo>
                <a:lnTo>
                  <a:pt x="188" y="579"/>
                </a:lnTo>
                <a:lnTo>
                  <a:pt x="164" y="532"/>
                </a:lnTo>
                <a:lnTo>
                  <a:pt x="0" y="6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37" name="PA_任意多边形 5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6334509" y="1421276"/>
            <a:ext cx="846615" cy="975559"/>
          </a:xfrm>
          <a:custGeom>
            <a:avLst/>
            <a:gdLst>
              <a:gd name="T0" fmla="*/ 807 w 942"/>
              <a:gd name="T1" fmla="*/ 361 h 917"/>
              <a:gd name="T2" fmla="*/ 422 w 942"/>
              <a:gd name="T3" fmla="*/ 504 h 917"/>
              <a:gd name="T4" fmla="*/ 432 w 942"/>
              <a:gd name="T5" fmla="*/ 696 h 917"/>
              <a:gd name="T6" fmla="*/ 796 w 942"/>
              <a:gd name="T7" fmla="*/ 885 h 917"/>
              <a:gd name="T8" fmla="*/ 43 w 942"/>
              <a:gd name="T9" fmla="*/ 909 h 917"/>
              <a:gd name="T10" fmla="*/ 10 w 942"/>
              <a:gd name="T11" fmla="*/ 230 h 917"/>
              <a:gd name="T12" fmla="*/ 309 w 942"/>
              <a:gd name="T13" fmla="*/ 160 h 917"/>
              <a:gd name="T14" fmla="*/ 88 w 942"/>
              <a:gd name="T15" fmla="*/ 295 h 917"/>
              <a:gd name="T16" fmla="*/ 86 w 942"/>
              <a:gd name="T17" fmla="*/ 858 h 917"/>
              <a:gd name="T18" fmla="*/ 168 w 942"/>
              <a:gd name="T19" fmla="*/ 862 h 917"/>
              <a:gd name="T20" fmla="*/ 547 w 942"/>
              <a:gd name="T21" fmla="*/ 539 h 917"/>
              <a:gd name="T22" fmla="*/ 491 w 942"/>
              <a:gd name="T23" fmla="*/ 594 h 917"/>
              <a:gd name="T24" fmla="*/ 559 w 942"/>
              <a:gd name="T25" fmla="*/ 649 h 917"/>
              <a:gd name="T26" fmla="*/ 598 w 942"/>
              <a:gd name="T27" fmla="*/ 573 h 917"/>
              <a:gd name="T28" fmla="*/ 92 w 942"/>
              <a:gd name="T29" fmla="*/ 369 h 917"/>
              <a:gd name="T30" fmla="*/ 160 w 942"/>
              <a:gd name="T31" fmla="*/ 389 h 917"/>
              <a:gd name="T32" fmla="*/ 164 w 942"/>
              <a:gd name="T33" fmla="*/ 369 h 917"/>
              <a:gd name="T34" fmla="*/ 663 w 942"/>
              <a:gd name="T35" fmla="*/ 379 h 917"/>
              <a:gd name="T36" fmla="*/ 747 w 942"/>
              <a:gd name="T37" fmla="*/ 383 h 917"/>
              <a:gd name="T38" fmla="*/ 559 w 942"/>
              <a:gd name="T39" fmla="*/ 367 h 917"/>
              <a:gd name="T40" fmla="*/ 555 w 942"/>
              <a:gd name="T41" fmla="*/ 387 h 917"/>
              <a:gd name="T42" fmla="*/ 633 w 942"/>
              <a:gd name="T43" fmla="*/ 373 h 917"/>
              <a:gd name="T44" fmla="*/ 438 w 942"/>
              <a:gd name="T45" fmla="*/ 373 h 917"/>
              <a:gd name="T46" fmla="*/ 516 w 942"/>
              <a:gd name="T47" fmla="*/ 387 h 917"/>
              <a:gd name="T48" fmla="*/ 448 w 942"/>
              <a:gd name="T49" fmla="*/ 367 h 917"/>
              <a:gd name="T50" fmla="*/ 323 w 942"/>
              <a:gd name="T51" fmla="*/ 383 h 917"/>
              <a:gd name="T52" fmla="*/ 407 w 942"/>
              <a:gd name="T53" fmla="*/ 379 h 917"/>
              <a:gd name="T54" fmla="*/ 207 w 942"/>
              <a:gd name="T55" fmla="*/ 369 h 917"/>
              <a:gd name="T56" fmla="*/ 274 w 942"/>
              <a:gd name="T57" fmla="*/ 389 h 917"/>
              <a:gd name="T58" fmla="*/ 278 w 942"/>
              <a:gd name="T59" fmla="*/ 369 h 917"/>
              <a:gd name="T60" fmla="*/ 67 w 942"/>
              <a:gd name="T61" fmla="*/ 408 h 917"/>
              <a:gd name="T62" fmla="*/ 63 w 942"/>
              <a:gd name="T63" fmla="*/ 492 h 917"/>
              <a:gd name="T64" fmla="*/ 67 w 942"/>
              <a:gd name="T65" fmla="*/ 870 h 917"/>
              <a:gd name="T66" fmla="*/ 67 w 942"/>
              <a:gd name="T67" fmla="*/ 760 h 917"/>
              <a:gd name="T68" fmla="*/ 59 w 942"/>
              <a:gd name="T69" fmla="*/ 842 h 917"/>
              <a:gd name="T70" fmla="*/ 78 w 942"/>
              <a:gd name="T71" fmla="*/ 770 h 917"/>
              <a:gd name="T72" fmla="*/ 59 w 942"/>
              <a:gd name="T73" fmla="*/ 649 h 917"/>
              <a:gd name="T74" fmla="*/ 67 w 942"/>
              <a:gd name="T75" fmla="*/ 729 h 917"/>
              <a:gd name="T76" fmla="*/ 74 w 942"/>
              <a:gd name="T77" fmla="*/ 526 h 917"/>
              <a:gd name="T78" fmla="*/ 55 w 942"/>
              <a:gd name="T79" fmla="*/ 596 h 917"/>
              <a:gd name="T80" fmla="*/ 78 w 942"/>
              <a:gd name="T81" fmla="*/ 596 h 917"/>
              <a:gd name="T82" fmla="*/ 663 w 942"/>
              <a:gd name="T83" fmla="*/ 858 h 917"/>
              <a:gd name="T84" fmla="*/ 747 w 942"/>
              <a:gd name="T85" fmla="*/ 858 h 917"/>
              <a:gd name="T86" fmla="*/ 559 w 942"/>
              <a:gd name="T87" fmla="*/ 848 h 917"/>
              <a:gd name="T88" fmla="*/ 559 w 942"/>
              <a:gd name="T89" fmla="*/ 868 h 917"/>
              <a:gd name="T90" fmla="*/ 630 w 942"/>
              <a:gd name="T91" fmla="*/ 850 h 917"/>
              <a:gd name="T92" fmla="*/ 438 w 942"/>
              <a:gd name="T93" fmla="*/ 858 h 917"/>
              <a:gd name="T94" fmla="*/ 518 w 942"/>
              <a:gd name="T95" fmla="*/ 866 h 917"/>
              <a:gd name="T96" fmla="*/ 448 w 942"/>
              <a:gd name="T97" fmla="*/ 848 h 917"/>
              <a:gd name="T98" fmla="*/ 325 w 942"/>
              <a:gd name="T99" fmla="*/ 866 h 917"/>
              <a:gd name="T100" fmla="*/ 407 w 942"/>
              <a:gd name="T101" fmla="*/ 858 h 917"/>
              <a:gd name="T102" fmla="*/ 203 w 942"/>
              <a:gd name="T103" fmla="*/ 850 h 917"/>
              <a:gd name="T104" fmla="*/ 274 w 942"/>
              <a:gd name="T105" fmla="*/ 868 h 917"/>
              <a:gd name="T106" fmla="*/ 274 w 942"/>
              <a:gd name="T107" fmla="*/ 848 h 917"/>
              <a:gd name="T108" fmla="*/ 766 w 942"/>
              <a:gd name="T109" fmla="*/ 25 h 917"/>
              <a:gd name="T110" fmla="*/ 473 w 942"/>
              <a:gd name="T111" fmla="*/ 508 h 917"/>
              <a:gd name="T112" fmla="*/ 446 w 942"/>
              <a:gd name="T113" fmla="*/ 649 h 917"/>
              <a:gd name="T114" fmla="*/ 833 w 942"/>
              <a:gd name="T115" fmla="*/ 686 h 9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42" h="917">
                <a:moveTo>
                  <a:pt x="96" y="299"/>
                </a:moveTo>
                <a:lnTo>
                  <a:pt x="731" y="299"/>
                </a:lnTo>
                <a:lnTo>
                  <a:pt x="731" y="299"/>
                </a:lnTo>
                <a:lnTo>
                  <a:pt x="747" y="301"/>
                </a:lnTo>
                <a:lnTo>
                  <a:pt x="762" y="305"/>
                </a:lnTo>
                <a:lnTo>
                  <a:pt x="774" y="311"/>
                </a:lnTo>
                <a:lnTo>
                  <a:pt x="786" y="322"/>
                </a:lnTo>
                <a:lnTo>
                  <a:pt x="796" y="334"/>
                </a:lnTo>
                <a:lnTo>
                  <a:pt x="802" y="346"/>
                </a:lnTo>
                <a:lnTo>
                  <a:pt x="807" y="361"/>
                </a:lnTo>
                <a:lnTo>
                  <a:pt x="809" y="377"/>
                </a:lnTo>
                <a:lnTo>
                  <a:pt x="809" y="469"/>
                </a:lnTo>
                <a:lnTo>
                  <a:pt x="491" y="469"/>
                </a:lnTo>
                <a:lnTo>
                  <a:pt x="491" y="469"/>
                </a:lnTo>
                <a:lnTo>
                  <a:pt x="475" y="469"/>
                </a:lnTo>
                <a:lnTo>
                  <a:pt x="458" y="475"/>
                </a:lnTo>
                <a:lnTo>
                  <a:pt x="444" y="481"/>
                </a:lnTo>
                <a:lnTo>
                  <a:pt x="432" y="492"/>
                </a:lnTo>
                <a:lnTo>
                  <a:pt x="432" y="492"/>
                </a:lnTo>
                <a:lnTo>
                  <a:pt x="422" y="504"/>
                </a:lnTo>
                <a:lnTo>
                  <a:pt x="415" y="518"/>
                </a:lnTo>
                <a:lnTo>
                  <a:pt x="409" y="535"/>
                </a:lnTo>
                <a:lnTo>
                  <a:pt x="409" y="551"/>
                </a:lnTo>
                <a:lnTo>
                  <a:pt x="409" y="639"/>
                </a:lnTo>
                <a:lnTo>
                  <a:pt x="409" y="639"/>
                </a:lnTo>
                <a:lnTo>
                  <a:pt x="409" y="655"/>
                </a:lnTo>
                <a:lnTo>
                  <a:pt x="415" y="672"/>
                </a:lnTo>
                <a:lnTo>
                  <a:pt x="422" y="684"/>
                </a:lnTo>
                <a:lnTo>
                  <a:pt x="432" y="696"/>
                </a:lnTo>
                <a:lnTo>
                  <a:pt x="432" y="696"/>
                </a:lnTo>
                <a:lnTo>
                  <a:pt x="444" y="707"/>
                </a:lnTo>
                <a:lnTo>
                  <a:pt x="458" y="715"/>
                </a:lnTo>
                <a:lnTo>
                  <a:pt x="475" y="719"/>
                </a:lnTo>
                <a:lnTo>
                  <a:pt x="491" y="721"/>
                </a:lnTo>
                <a:lnTo>
                  <a:pt x="809" y="721"/>
                </a:lnTo>
                <a:lnTo>
                  <a:pt x="809" y="842"/>
                </a:lnTo>
                <a:lnTo>
                  <a:pt x="809" y="842"/>
                </a:lnTo>
                <a:lnTo>
                  <a:pt x="807" y="856"/>
                </a:lnTo>
                <a:lnTo>
                  <a:pt x="802" y="870"/>
                </a:lnTo>
                <a:lnTo>
                  <a:pt x="796" y="885"/>
                </a:lnTo>
                <a:lnTo>
                  <a:pt x="786" y="895"/>
                </a:lnTo>
                <a:lnTo>
                  <a:pt x="774" y="905"/>
                </a:lnTo>
                <a:lnTo>
                  <a:pt x="762" y="911"/>
                </a:lnTo>
                <a:lnTo>
                  <a:pt x="747" y="915"/>
                </a:lnTo>
                <a:lnTo>
                  <a:pt x="731" y="917"/>
                </a:lnTo>
                <a:lnTo>
                  <a:pt x="96" y="917"/>
                </a:lnTo>
                <a:lnTo>
                  <a:pt x="96" y="917"/>
                </a:lnTo>
                <a:lnTo>
                  <a:pt x="78" y="917"/>
                </a:lnTo>
                <a:lnTo>
                  <a:pt x="59" y="915"/>
                </a:lnTo>
                <a:lnTo>
                  <a:pt x="43" y="909"/>
                </a:lnTo>
                <a:lnTo>
                  <a:pt x="28" y="903"/>
                </a:lnTo>
                <a:lnTo>
                  <a:pt x="18" y="893"/>
                </a:lnTo>
                <a:lnTo>
                  <a:pt x="8" y="881"/>
                </a:lnTo>
                <a:lnTo>
                  <a:pt x="2" y="864"/>
                </a:lnTo>
                <a:lnTo>
                  <a:pt x="0" y="844"/>
                </a:lnTo>
                <a:lnTo>
                  <a:pt x="0" y="303"/>
                </a:lnTo>
                <a:lnTo>
                  <a:pt x="0" y="303"/>
                </a:lnTo>
                <a:lnTo>
                  <a:pt x="0" y="277"/>
                </a:lnTo>
                <a:lnTo>
                  <a:pt x="4" y="252"/>
                </a:lnTo>
                <a:lnTo>
                  <a:pt x="10" y="230"/>
                </a:lnTo>
                <a:lnTo>
                  <a:pt x="18" y="209"/>
                </a:lnTo>
                <a:lnTo>
                  <a:pt x="31" y="191"/>
                </a:lnTo>
                <a:lnTo>
                  <a:pt x="43" y="176"/>
                </a:lnTo>
                <a:lnTo>
                  <a:pt x="51" y="170"/>
                </a:lnTo>
                <a:lnTo>
                  <a:pt x="59" y="166"/>
                </a:lnTo>
                <a:lnTo>
                  <a:pt x="69" y="162"/>
                </a:lnTo>
                <a:lnTo>
                  <a:pt x="80" y="160"/>
                </a:lnTo>
                <a:lnTo>
                  <a:pt x="84" y="160"/>
                </a:lnTo>
                <a:lnTo>
                  <a:pt x="86" y="160"/>
                </a:lnTo>
                <a:lnTo>
                  <a:pt x="309" y="160"/>
                </a:lnTo>
                <a:lnTo>
                  <a:pt x="149" y="232"/>
                </a:lnTo>
                <a:lnTo>
                  <a:pt x="90" y="232"/>
                </a:lnTo>
                <a:lnTo>
                  <a:pt x="90" y="232"/>
                </a:lnTo>
                <a:lnTo>
                  <a:pt x="86" y="236"/>
                </a:lnTo>
                <a:lnTo>
                  <a:pt x="82" y="246"/>
                </a:lnTo>
                <a:lnTo>
                  <a:pt x="78" y="256"/>
                </a:lnTo>
                <a:lnTo>
                  <a:pt x="78" y="268"/>
                </a:lnTo>
                <a:lnTo>
                  <a:pt x="78" y="279"/>
                </a:lnTo>
                <a:lnTo>
                  <a:pt x="82" y="289"/>
                </a:lnTo>
                <a:lnTo>
                  <a:pt x="88" y="295"/>
                </a:lnTo>
                <a:lnTo>
                  <a:pt x="92" y="297"/>
                </a:lnTo>
                <a:lnTo>
                  <a:pt x="96" y="299"/>
                </a:lnTo>
                <a:lnTo>
                  <a:pt x="96" y="299"/>
                </a:lnTo>
                <a:close/>
                <a:moveTo>
                  <a:pt x="96" y="848"/>
                </a:moveTo>
                <a:lnTo>
                  <a:pt x="96" y="848"/>
                </a:lnTo>
                <a:lnTo>
                  <a:pt x="92" y="848"/>
                </a:lnTo>
                <a:lnTo>
                  <a:pt x="88" y="850"/>
                </a:lnTo>
                <a:lnTo>
                  <a:pt x="86" y="854"/>
                </a:lnTo>
                <a:lnTo>
                  <a:pt x="86" y="858"/>
                </a:lnTo>
                <a:lnTo>
                  <a:pt x="86" y="858"/>
                </a:lnTo>
                <a:lnTo>
                  <a:pt x="86" y="858"/>
                </a:lnTo>
                <a:lnTo>
                  <a:pt x="86" y="862"/>
                </a:lnTo>
                <a:lnTo>
                  <a:pt x="88" y="866"/>
                </a:lnTo>
                <a:lnTo>
                  <a:pt x="92" y="868"/>
                </a:lnTo>
                <a:lnTo>
                  <a:pt x="96" y="868"/>
                </a:lnTo>
                <a:lnTo>
                  <a:pt x="160" y="868"/>
                </a:lnTo>
                <a:lnTo>
                  <a:pt x="160" y="868"/>
                </a:lnTo>
                <a:lnTo>
                  <a:pt x="164" y="868"/>
                </a:lnTo>
                <a:lnTo>
                  <a:pt x="166" y="866"/>
                </a:lnTo>
                <a:lnTo>
                  <a:pt x="168" y="862"/>
                </a:lnTo>
                <a:lnTo>
                  <a:pt x="170" y="858"/>
                </a:lnTo>
                <a:lnTo>
                  <a:pt x="170" y="858"/>
                </a:lnTo>
                <a:lnTo>
                  <a:pt x="170" y="858"/>
                </a:lnTo>
                <a:lnTo>
                  <a:pt x="168" y="854"/>
                </a:lnTo>
                <a:lnTo>
                  <a:pt x="166" y="850"/>
                </a:lnTo>
                <a:lnTo>
                  <a:pt x="164" y="848"/>
                </a:lnTo>
                <a:lnTo>
                  <a:pt x="160" y="848"/>
                </a:lnTo>
                <a:lnTo>
                  <a:pt x="96" y="848"/>
                </a:lnTo>
                <a:lnTo>
                  <a:pt x="96" y="848"/>
                </a:lnTo>
                <a:close/>
                <a:moveTo>
                  <a:pt x="547" y="539"/>
                </a:moveTo>
                <a:lnTo>
                  <a:pt x="547" y="539"/>
                </a:lnTo>
                <a:lnTo>
                  <a:pt x="534" y="539"/>
                </a:lnTo>
                <a:lnTo>
                  <a:pt x="524" y="543"/>
                </a:lnTo>
                <a:lnTo>
                  <a:pt x="516" y="549"/>
                </a:lnTo>
                <a:lnTo>
                  <a:pt x="508" y="555"/>
                </a:lnTo>
                <a:lnTo>
                  <a:pt x="499" y="563"/>
                </a:lnTo>
                <a:lnTo>
                  <a:pt x="495" y="573"/>
                </a:lnTo>
                <a:lnTo>
                  <a:pt x="491" y="584"/>
                </a:lnTo>
                <a:lnTo>
                  <a:pt x="491" y="594"/>
                </a:lnTo>
                <a:lnTo>
                  <a:pt x="491" y="594"/>
                </a:lnTo>
                <a:lnTo>
                  <a:pt x="491" y="606"/>
                </a:lnTo>
                <a:lnTo>
                  <a:pt x="495" y="616"/>
                </a:lnTo>
                <a:lnTo>
                  <a:pt x="499" y="627"/>
                </a:lnTo>
                <a:lnTo>
                  <a:pt x="508" y="635"/>
                </a:lnTo>
                <a:lnTo>
                  <a:pt x="516" y="641"/>
                </a:lnTo>
                <a:lnTo>
                  <a:pt x="524" y="647"/>
                </a:lnTo>
                <a:lnTo>
                  <a:pt x="534" y="649"/>
                </a:lnTo>
                <a:lnTo>
                  <a:pt x="547" y="651"/>
                </a:lnTo>
                <a:lnTo>
                  <a:pt x="547" y="651"/>
                </a:lnTo>
                <a:lnTo>
                  <a:pt x="559" y="649"/>
                </a:lnTo>
                <a:lnTo>
                  <a:pt x="569" y="647"/>
                </a:lnTo>
                <a:lnTo>
                  <a:pt x="577" y="641"/>
                </a:lnTo>
                <a:lnTo>
                  <a:pt x="585" y="635"/>
                </a:lnTo>
                <a:lnTo>
                  <a:pt x="594" y="627"/>
                </a:lnTo>
                <a:lnTo>
                  <a:pt x="598" y="616"/>
                </a:lnTo>
                <a:lnTo>
                  <a:pt x="602" y="606"/>
                </a:lnTo>
                <a:lnTo>
                  <a:pt x="604" y="594"/>
                </a:lnTo>
                <a:lnTo>
                  <a:pt x="604" y="594"/>
                </a:lnTo>
                <a:lnTo>
                  <a:pt x="602" y="584"/>
                </a:lnTo>
                <a:lnTo>
                  <a:pt x="598" y="573"/>
                </a:lnTo>
                <a:lnTo>
                  <a:pt x="594" y="563"/>
                </a:lnTo>
                <a:lnTo>
                  <a:pt x="585" y="555"/>
                </a:lnTo>
                <a:lnTo>
                  <a:pt x="577" y="549"/>
                </a:lnTo>
                <a:lnTo>
                  <a:pt x="569" y="543"/>
                </a:lnTo>
                <a:lnTo>
                  <a:pt x="559" y="539"/>
                </a:lnTo>
                <a:lnTo>
                  <a:pt x="547" y="539"/>
                </a:lnTo>
                <a:lnTo>
                  <a:pt x="547" y="539"/>
                </a:lnTo>
                <a:close/>
                <a:moveTo>
                  <a:pt x="96" y="367"/>
                </a:moveTo>
                <a:lnTo>
                  <a:pt x="96" y="367"/>
                </a:lnTo>
                <a:lnTo>
                  <a:pt x="92" y="369"/>
                </a:lnTo>
                <a:lnTo>
                  <a:pt x="88" y="371"/>
                </a:lnTo>
                <a:lnTo>
                  <a:pt x="86" y="373"/>
                </a:lnTo>
                <a:lnTo>
                  <a:pt x="86" y="379"/>
                </a:lnTo>
                <a:lnTo>
                  <a:pt x="86" y="379"/>
                </a:lnTo>
                <a:lnTo>
                  <a:pt x="86" y="379"/>
                </a:lnTo>
                <a:lnTo>
                  <a:pt x="86" y="383"/>
                </a:lnTo>
                <a:lnTo>
                  <a:pt x="88" y="385"/>
                </a:lnTo>
                <a:lnTo>
                  <a:pt x="92" y="387"/>
                </a:lnTo>
                <a:lnTo>
                  <a:pt x="96" y="389"/>
                </a:lnTo>
                <a:lnTo>
                  <a:pt x="160" y="389"/>
                </a:lnTo>
                <a:lnTo>
                  <a:pt x="160" y="389"/>
                </a:lnTo>
                <a:lnTo>
                  <a:pt x="164" y="387"/>
                </a:lnTo>
                <a:lnTo>
                  <a:pt x="166" y="385"/>
                </a:lnTo>
                <a:lnTo>
                  <a:pt x="168" y="383"/>
                </a:lnTo>
                <a:lnTo>
                  <a:pt x="170" y="379"/>
                </a:lnTo>
                <a:lnTo>
                  <a:pt x="170" y="379"/>
                </a:lnTo>
                <a:lnTo>
                  <a:pt x="170" y="379"/>
                </a:lnTo>
                <a:lnTo>
                  <a:pt x="168" y="373"/>
                </a:lnTo>
                <a:lnTo>
                  <a:pt x="166" y="371"/>
                </a:lnTo>
                <a:lnTo>
                  <a:pt x="164" y="369"/>
                </a:lnTo>
                <a:lnTo>
                  <a:pt x="160" y="367"/>
                </a:lnTo>
                <a:lnTo>
                  <a:pt x="96" y="367"/>
                </a:lnTo>
                <a:lnTo>
                  <a:pt x="96" y="367"/>
                </a:lnTo>
                <a:close/>
                <a:moveTo>
                  <a:pt x="673" y="367"/>
                </a:moveTo>
                <a:lnTo>
                  <a:pt x="673" y="367"/>
                </a:lnTo>
                <a:lnTo>
                  <a:pt x="669" y="369"/>
                </a:lnTo>
                <a:lnTo>
                  <a:pt x="667" y="371"/>
                </a:lnTo>
                <a:lnTo>
                  <a:pt x="665" y="373"/>
                </a:lnTo>
                <a:lnTo>
                  <a:pt x="663" y="379"/>
                </a:lnTo>
                <a:lnTo>
                  <a:pt x="663" y="379"/>
                </a:lnTo>
                <a:lnTo>
                  <a:pt x="663" y="379"/>
                </a:lnTo>
                <a:lnTo>
                  <a:pt x="665" y="383"/>
                </a:lnTo>
                <a:lnTo>
                  <a:pt x="667" y="385"/>
                </a:lnTo>
                <a:lnTo>
                  <a:pt x="669" y="387"/>
                </a:lnTo>
                <a:lnTo>
                  <a:pt x="673" y="389"/>
                </a:lnTo>
                <a:lnTo>
                  <a:pt x="737" y="389"/>
                </a:lnTo>
                <a:lnTo>
                  <a:pt x="737" y="389"/>
                </a:lnTo>
                <a:lnTo>
                  <a:pt x="741" y="387"/>
                </a:lnTo>
                <a:lnTo>
                  <a:pt x="745" y="385"/>
                </a:lnTo>
                <a:lnTo>
                  <a:pt x="747" y="383"/>
                </a:lnTo>
                <a:lnTo>
                  <a:pt x="747" y="379"/>
                </a:lnTo>
                <a:lnTo>
                  <a:pt x="747" y="379"/>
                </a:lnTo>
                <a:lnTo>
                  <a:pt x="747" y="379"/>
                </a:lnTo>
                <a:lnTo>
                  <a:pt x="747" y="373"/>
                </a:lnTo>
                <a:lnTo>
                  <a:pt x="745" y="371"/>
                </a:lnTo>
                <a:lnTo>
                  <a:pt x="741" y="369"/>
                </a:lnTo>
                <a:lnTo>
                  <a:pt x="737" y="367"/>
                </a:lnTo>
                <a:lnTo>
                  <a:pt x="673" y="367"/>
                </a:lnTo>
                <a:lnTo>
                  <a:pt x="673" y="367"/>
                </a:lnTo>
                <a:close/>
                <a:moveTo>
                  <a:pt x="559" y="367"/>
                </a:moveTo>
                <a:lnTo>
                  <a:pt x="559" y="367"/>
                </a:lnTo>
                <a:lnTo>
                  <a:pt x="555" y="369"/>
                </a:lnTo>
                <a:lnTo>
                  <a:pt x="553" y="371"/>
                </a:lnTo>
                <a:lnTo>
                  <a:pt x="549" y="373"/>
                </a:lnTo>
                <a:lnTo>
                  <a:pt x="549" y="379"/>
                </a:lnTo>
                <a:lnTo>
                  <a:pt x="549" y="379"/>
                </a:lnTo>
                <a:lnTo>
                  <a:pt x="549" y="379"/>
                </a:lnTo>
                <a:lnTo>
                  <a:pt x="549" y="383"/>
                </a:lnTo>
                <a:lnTo>
                  <a:pt x="553" y="385"/>
                </a:lnTo>
                <a:lnTo>
                  <a:pt x="555" y="387"/>
                </a:lnTo>
                <a:lnTo>
                  <a:pt x="559" y="389"/>
                </a:lnTo>
                <a:lnTo>
                  <a:pt x="622" y="389"/>
                </a:lnTo>
                <a:lnTo>
                  <a:pt x="622" y="389"/>
                </a:lnTo>
                <a:lnTo>
                  <a:pt x="626" y="387"/>
                </a:lnTo>
                <a:lnTo>
                  <a:pt x="630" y="385"/>
                </a:lnTo>
                <a:lnTo>
                  <a:pt x="633" y="383"/>
                </a:lnTo>
                <a:lnTo>
                  <a:pt x="633" y="379"/>
                </a:lnTo>
                <a:lnTo>
                  <a:pt x="633" y="379"/>
                </a:lnTo>
                <a:lnTo>
                  <a:pt x="633" y="379"/>
                </a:lnTo>
                <a:lnTo>
                  <a:pt x="633" y="373"/>
                </a:lnTo>
                <a:lnTo>
                  <a:pt x="630" y="371"/>
                </a:lnTo>
                <a:lnTo>
                  <a:pt x="626" y="369"/>
                </a:lnTo>
                <a:lnTo>
                  <a:pt x="622" y="367"/>
                </a:lnTo>
                <a:lnTo>
                  <a:pt x="559" y="367"/>
                </a:lnTo>
                <a:lnTo>
                  <a:pt x="559" y="367"/>
                </a:lnTo>
                <a:close/>
                <a:moveTo>
                  <a:pt x="448" y="367"/>
                </a:moveTo>
                <a:lnTo>
                  <a:pt x="448" y="367"/>
                </a:lnTo>
                <a:lnTo>
                  <a:pt x="444" y="369"/>
                </a:lnTo>
                <a:lnTo>
                  <a:pt x="440" y="371"/>
                </a:lnTo>
                <a:lnTo>
                  <a:pt x="438" y="373"/>
                </a:lnTo>
                <a:lnTo>
                  <a:pt x="438" y="379"/>
                </a:lnTo>
                <a:lnTo>
                  <a:pt x="438" y="379"/>
                </a:lnTo>
                <a:lnTo>
                  <a:pt x="438" y="379"/>
                </a:lnTo>
                <a:lnTo>
                  <a:pt x="438" y="383"/>
                </a:lnTo>
                <a:lnTo>
                  <a:pt x="440" y="385"/>
                </a:lnTo>
                <a:lnTo>
                  <a:pt x="444" y="387"/>
                </a:lnTo>
                <a:lnTo>
                  <a:pt x="448" y="389"/>
                </a:lnTo>
                <a:lnTo>
                  <a:pt x="512" y="389"/>
                </a:lnTo>
                <a:lnTo>
                  <a:pt x="512" y="389"/>
                </a:lnTo>
                <a:lnTo>
                  <a:pt x="516" y="387"/>
                </a:lnTo>
                <a:lnTo>
                  <a:pt x="518" y="385"/>
                </a:lnTo>
                <a:lnTo>
                  <a:pt x="522" y="383"/>
                </a:lnTo>
                <a:lnTo>
                  <a:pt x="522" y="379"/>
                </a:lnTo>
                <a:lnTo>
                  <a:pt x="522" y="379"/>
                </a:lnTo>
                <a:lnTo>
                  <a:pt x="522" y="379"/>
                </a:lnTo>
                <a:lnTo>
                  <a:pt x="522" y="373"/>
                </a:lnTo>
                <a:lnTo>
                  <a:pt x="518" y="371"/>
                </a:lnTo>
                <a:lnTo>
                  <a:pt x="516" y="369"/>
                </a:lnTo>
                <a:lnTo>
                  <a:pt x="512" y="367"/>
                </a:lnTo>
                <a:lnTo>
                  <a:pt x="448" y="367"/>
                </a:lnTo>
                <a:lnTo>
                  <a:pt x="448" y="367"/>
                </a:lnTo>
                <a:close/>
                <a:moveTo>
                  <a:pt x="334" y="367"/>
                </a:moveTo>
                <a:lnTo>
                  <a:pt x="334" y="367"/>
                </a:lnTo>
                <a:lnTo>
                  <a:pt x="329" y="369"/>
                </a:lnTo>
                <a:lnTo>
                  <a:pt x="325" y="371"/>
                </a:lnTo>
                <a:lnTo>
                  <a:pt x="323" y="373"/>
                </a:lnTo>
                <a:lnTo>
                  <a:pt x="323" y="379"/>
                </a:lnTo>
                <a:lnTo>
                  <a:pt x="323" y="379"/>
                </a:lnTo>
                <a:lnTo>
                  <a:pt x="323" y="379"/>
                </a:lnTo>
                <a:lnTo>
                  <a:pt x="323" y="383"/>
                </a:lnTo>
                <a:lnTo>
                  <a:pt x="325" y="385"/>
                </a:lnTo>
                <a:lnTo>
                  <a:pt x="329" y="387"/>
                </a:lnTo>
                <a:lnTo>
                  <a:pt x="334" y="389"/>
                </a:lnTo>
                <a:lnTo>
                  <a:pt x="397" y="389"/>
                </a:lnTo>
                <a:lnTo>
                  <a:pt x="397" y="389"/>
                </a:lnTo>
                <a:lnTo>
                  <a:pt x="401" y="387"/>
                </a:lnTo>
                <a:lnTo>
                  <a:pt x="403" y="385"/>
                </a:lnTo>
                <a:lnTo>
                  <a:pt x="405" y="383"/>
                </a:lnTo>
                <a:lnTo>
                  <a:pt x="407" y="379"/>
                </a:lnTo>
                <a:lnTo>
                  <a:pt x="407" y="379"/>
                </a:lnTo>
                <a:lnTo>
                  <a:pt x="407" y="379"/>
                </a:lnTo>
                <a:lnTo>
                  <a:pt x="405" y="373"/>
                </a:lnTo>
                <a:lnTo>
                  <a:pt x="403" y="371"/>
                </a:lnTo>
                <a:lnTo>
                  <a:pt x="401" y="369"/>
                </a:lnTo>
                <a:lnTo>
                  <a:pt x="397" y="367"/>
                </a:lnTo>
                <a:lnTo>
                  <a:pt x="334" y="367"/>
                </a:lnTo>
                <a:lnTo>
                  <a:pt x="334" y="367"/>
                </a:lnTo>
                <a:close/>
                <a:moveTo>
                  <a:pt x="211" y="367"/>
                </a:moveTo>
                <a:lnTo>
                  <a:pt x="211" y="367"/>
                </a:lnTo>
                <a:lnTo>
                  <a:pt x="207" y="369"/>
                </a:lnTo>
                <a:lnTo>
                  <a:pt x="203" y="371"/>
                </a:lnTo>
                <a:lnTo>
                  <a:pt x="200" y="373"/>
                </a:lnTo>
                <a:lnTo>
                  <a:pt x="200" y="379"/>
                </a:lnTo>
                <a:lnTo>
                  <a:pt x="200" y="379"/>
                </a:lnTo>
                <a:lnTo>
                  <a:pt x="200" y="379"/>
                </a:lnTo>
                <a:lnTo>
                  <a:pt x="200" y="383"/>
                </a:lnTo>
                <a:lnTo>
                  <a:pt x="203" y="385"/>
                </a:lnTo>
                <a:lnTo>
                  <a:pt x="207" y="387"/>
                </a:lnTo>
                <a:lnTo>
                  <a:pt x="211" y="389"/>
                </a:lnTo>
                <a:lnTo>
                  <a:pt x="274" y="389"/>
                </a:lnTo>
                <a:lnTo>
                  <a:pt x="274" y="389"/>
                </a:lnTo>
                <a:lnTo>
                  <a:pt x="278" y="387"/>
                </a:lnTo>
                <a:lnTo>
                  <a:pt x="280" y="385"/>
                </a:lnTo>
                <a:lnTo>
                  <a:pt x="284" y="383"/>
                </a:lnTo>
                <a:lnTo>
                  <a:pt x="284" y="379"/>
                </a:lnTo>
                <a:lnTo>
                  <a:pt x="284" y="379"/>
                </a:lnTo>
                <a:lnTo>
                  <a:pt x="284" y="379"/>
                </a:lnTo>
                <a:lnTo>
                  <a:pt x="284" y="373"/>
                </a:lnTo>
                <a:lnTo>
                  <a:pt x="280" y="371"/>
                </a:lnTo>
                <a:lnTo>
                  <a:pt x="278" y="369"/>
                </a:lnTo>
                <a:lnTo>
                  <a:pt x="274" y="367"/>
                </a:lnTo>
                <a:lnTo>
                  <a:pt x="211" y="367"/>
                </a:lnTo>
                <a:lnTo>
                  <a:pt x="211" y="367"/>
                </a:lnTo>
                <a:close/>
                <a:moveTo>
                  <a:pt x="78" y="418"/>
                </a:moveTo>
                <a:lnTo>
                  <a:pt x="78" y="418"/>
                </a:lnTo>
                <a:lnTo>
                  <a:pt x="78" y="414"/>
                </a:lnTo>
                <a:lnTo>
                  <a:pt x="74" y="412"/>
                </a:lnTo>
                <a:lnTo>
                  <a:pt x="71" y="408"/>
                </a:lnTo>
                <a:lnTo>
                  <a:pt x="67" y="408"/>
                </a:lnTo>
                <a:lnTo>
                  <a:pt x="67" y="408"/>
                </a:lnTo>
                <a:lnTo>
                  <a:pt x="67" y="408"/>
                </a:lnTo>
                <a:lnTo>
                  <a:pt x="63" y="408"/>
                </a:lnTo>
                <a:lnTo>
                  <a:pt x="59" y="412"/>
                </a:lnTo>
                <a:lnTo>
                  <a:pt x="57" y="414"/>
                </a:lnTo>
                <a:lnTo>
                  <a:pt x="55" y="418"/>
                </a:lnTo>
                <a:lnTo>
                  <a:pt x="55" y="481"/>
                </a:lnTo>
                <a:lnTo>
                  <a:pt x="55" y="481"/>
                </a:lnTo>
                <a:lnTo>
                  <a:pt x="57" y="485"/>
                </a:lnTo>
                <a:lnTo>
                  <a:pt x="59" y="490"/>
                </a:lnTo>
                <a:lnTo>
                  <a:pt x="63" y="492"/>
                </a:lnTo>
                <a:lnTo>
                  <a:pt x="67" y="492"/>
                </a:lnTo>
                <a:lnTo>
                  <a:pt x="67" y="492"/>
                </a:lnTo>
                <a:lnTo>
                  <a:pt x="67" y="492"/>
                </a:lnTo>
                <a:lnTo>
                  <a:pt x="71" y="492"/>
                </a:lnTo>
                <a:lnTo>
                  <a:pt x="74" y="490"/>
                </a:lnTo>
                <a:lnTo>
                  <a:pt x="78" y="485"/>
                </a:lnTo>
                <a:lnTo>
                  <a:pt x="78" y="481"/>
                </a:lnTo>
                <a:lnTo>
                  <a:pt x="78" y="418"/>
                </a:lnTo>
                <a:lnTo>
                  <a:pt x="78" y="418"/>
                </a:lnTo>
                <a:close/>
                <a:moveTo>
                  <a:pt x="67" y="870"/>
                </a:moveTo>
                <a:lnTo>
                  <a:pt x="67" y="870"/>
                </a:lnTo>
                <a:lnTo>
                  <a:pt x="67" y="870"/>
                </a:lnTo>
                <a:lnTo>
                  <a:pt x="67" y="870"/>
                </a:lnTo>
                <a:lnTo>
                  <a:pt x="67" y="870"/>
                </a:lnTo>
                <a:close/>
                <a:moveTo>
                  <a:pt x="78" y="770"/>
                </a:moveTo>
                <a:lnTo>
                  <a:pt x="78" y="770"/>
                </a:lnTo>
                <a:lnTo>
                  <a:pt x="78" y="766"/>
                </a:lnTo>
                <a:lnTo>
                  <a:pt x="74" y="764"/>
                </a:lnTo>
                <a:lnTo>
                  <a:pt x="71" y="762"/>
                </a:lnTo>
                <a:lnTo>
                  <a:pt x="67" y="760"/>
                </a:lnTo>
                <a:lnTo>
                  <a:pt x="67" y="760"/>
                </a:lnTo>
                <a:lnTo>
                  <a:pt x="67" y="760"/>
                </a:lnTo>
                <a:lnTo>
                  <a:pt x="63" y="762"/>
                </a:lnTo>
                <a:lnTo>
                  <a:pt x="59" y="764"/>
                </a:lnTo>
                <a:lnTo>
                  <a:pt x="57" y="766"/>
                </a:lnTo>
                <a:lnTo>
                  <a:pt x="55" y="770"/>
                </a:lnTo>
                <a:lnTo>
                  <a:pt x="55" y="833"/>
                </a:lnTo>
                <a:lnTo>
                  <a:pt x="55" y="833"/>
                </a:lnTo>
                <a:lnTo>
                  <a:pt x="57" y="838"/>
                </a:lnTo>
                <a:lnTo>
                  <a:pt x="59" y="842"/>
                </a:lnTo>
                <a:lnTo>
                  <a:pt x="63" y="844"/>
                </a:lnTo>
                <a:lnTo>
                  <a:pt x="67" y="844"/>
                </a:lnTo>
                <a:lnTo>
                  <a:pt x="67" y="844"/>
                </a:lnTo>
                <a:lnTo>
                  <a:pt x="67" y="844"/>
                </a:lnTo>
                <a:lnTo>
                  <a:pt x="71" y="844"/>
                </a:lnTo>
                <a:lnTo>
                  <a:pt x="74" y="842"/>
                </a:lnTo>
                <a:lnTo>
                  <a:pt x="78" y="838"/>
                </a:lnTo>
                <a:lnTo>
                  <a:pt x="78" y="833"/>
                </a:lnTo>
                <a:lnTo>
                  <a:pt x="78" y="770"/>
                </a:lnTo>
                <a:lnTo>
                  <a:pt x="78" y="770"/>
                </a:lnTo>
                <a:close/>
                <a:moveTo>
                  <a:pt x="78" y="655"/>
                </a:moveTo>
                <a:lnTo>
                  <a:pt x="78" y="655"/>
                </a:lnTo>
                <a:lnTo>
                  <a:pt x="78" y="651"/>
                </a:lnTo>
                <a:lnTo>
                  <a:pt x="74" y="649"/>
                </a:lnTo>
                <a:lnTo>
                  <a:pt x="71" y="645"/>
                </a:lnTo>
                <a:lnTo>
                  <a:pt x="67" y="645"/>
                </a:lnTo>
                <a:lnTo>
                  <a:pt x="67" y="645"/>
                </a:lnTo>
                <a:lnTo>
                  <a:pt x="67" y="645"/>
                </a:lnTo>
                <a:lnTo>
                  <a:pt x="63" y="645"/>
                </a:lnTo>
                <a:lnTo>
                  <a:pt x="59" y="649"/>
                </a:lnTo>
                <a:lnTo>
                  <a:pt x="57" y="651"/>
                </a:lnTo>
                <a:lnTo>
                  <a:pt x="55" y="655"/>
                </a:lnTo>
                <a:lnTo>
                  <a:pt x="55" y="719"/>
                </a:lnTo>
                <a:lnTo>
                  <a:pt x="55" y="719"/>
                </a:lnTo>
                <a:lnTo>
                  <a:pt x="57" y="723"/>
                </a:lnTo>
                <a:lnTo>
                  <a:pt x="59" y="727"/>
                </a:lnTo>
                <a:lnTo>
                  <a:pt x="63" y="729"/>
                </a:lnTo>
                <a:lnTo>
                  <a:pt x="67" y="729"/>
                </a:lnTo>
                <a:lnTo>
                  <a:pt x="67" y="729"/>
                </a:lnTo>
                <a:lnTo>
                  <a:pt x="67" y="729"/>
                </a:lnTo>
                <a:lnTo>
                  <a:pt x="71" y="729"/>
                </a:lnTo>
                <a:lnTo>
                  <a:pt x="74" y="727"/>
                </a:lnTo>
                <a:lnTo>
                  <a:pt x="78" y="723"/>
                </a:lnTo>
                <a:lnTo>
                  <a:pt x="78" y="719"/>
                </a:lnTo>
                <a:lnTo>
                  <a:pt x="78" y="655"/>
                </a:lnTo>
                <a:lnTo>
                  <a:pt x="78" y="655"/>
                </a:lnTo>
                <a:close/>
                <a:moveTo>
                  <a:pt x="78" y="533"/>
                </a:moveTo>
                <a:lnTo>
                  <a:pt x="78" y="533"/>
                </a:lnTo>
                <a:lnTo>
                  <a:pt x="78" y="528"/>
                </a:lnTo>
                <a:lnTo>
                  <a:pt x="74" y="526"/>
                </a:lnTo>
                <a:lnTo>
                  <a:pt x="71" y="524"/>
                </a:lnTo>
                <a:lnTo>
                  <a:pt x="67" y="522"/>
                </a:lnTo>
                <a:lnTo>
                  <a:pt x="67" y="522"/>
                </a:lnTo>
                <a:lnTo>
                  <a:pt x="67" y="522"/>
                </a:lnTo>
                <a:lnTo>
                  <a:pt x="63" y="524"/>
                </a:lnTo>
                <a:lnTo>
                  <a:pt x="59" y="526"/>
                </a:lnTo>
                <a:lnTo>
                  <a:pt x="57" y="528"/>
                </a:lnTo>
                <a:lnTo>
                  <a:pt x="55" y="533"/>
                </a:lnTo>
                <a:lnTo>
                  <a:pt x="55" y="596"/>
                </a:lnTo>
                <a:lnTo>
                  <a:pt x="55" y="596"/>
                </a:lnTo>
                <a:lnTo>
                  <a:pt x="57" y="600"/>
                </a:lnTo>
                <a:lnTo>
                  <a:pt x="59" y="604"/>
                </a:lnTo>
                <a:lnTo>
                  <a:pt x="63" y="606"/>
                </a:lnTo>
                <a:lnTo>
                  <a:pt x="67" y="606"/>
                </a:lnTo>
                <a:lnTo>
                  <a:pt x="67" y="606"/>
                </a:lnTo>
                <a:lnTo>
                  <a:pt x="67" y="606"/>
                </a:lnTo>
                <a:lnTo>
                  <a:pt x="71" y="606"/>
                </a:lnTo>
                <a:lnTo>
                  <a:pt x="74" y="604"/>
                </a:lnTo>
                <a:lnTo>
                  <a:pt x="78" y="600"/>
                </a:lnTo>
                <a:lnTo>
                  <a:pt x="78" y="596"/>
                </a:lnTo>
                <a:lnTo>
                  <a:pt x="78" y="533"/>
                </a:lnTo>
                <a:lnTo>
                  <a:pt x="78" y="533"/>
                </a:lnTo>
                <a:close/>
                <a:moveTo>
                  <a:pt x="673" y="848"/>
                </a:moveTo>
                <a:lnTo>
                  <a:pt x="673" y="848"/>
                </a:lnTo>
                <a:lnTo>
                  <a:pt x="669" y="848"/>
                </a:lnTo>
                <a:lnTo>
                  <a:pt x="667" y="850"/>
                </a:lnTo>
                <a:lnTo>
                  <a:pt x="665" y="854"/>
                </a:lnTo>
                <a:lnTo>
                  <a:pt x="663" y="858"/>
                </a:lnTo>
                <a:lnTo>
                  <a:pt x="663" y="858"/>
                </a:lnTo>
                <a:lnTo>
                  <a:pt x="663" y="858"/>
                </a:lnTo>
                <a:lnTo>
                  <a:pt x="665" y="862"/>
                </a:lnTo>
                <a:lnTo>
                  <a:pt x="667" y="866"/>
                </a:lnTo>
                <a:lnTo>
                  <a:pt x="669" y="868"/>
                </a:lnTo>
                <a:lnTo>
                  <a:pt x="673" y="868"/>
                </a:lnTo>
                <a:lnTo>
                  <a:pt x="737" y="868"/>
                </a:lnTo>
                <a:lnTo>
                  <a:pt x="737" y="868"/>
                </a:lnTo>
                <a:lnTo>
                  <a:pt x="741" y="868"/>
                </a:lnTo>
                <a:lnTo>
                  <a:pt x="745" y="866"/>
                </a:lnTo>
                <a:lnTo>
                  <a:pt x="747" y="862"/>
                </a:lnTo>
                <a:lnTo>
                  <a:pt x="747" y="858"/>
                </a:lnTo>
                <a:lnTo>
                  <a:pt x="747" y="858"/>
                </a:lnTo>
                <a:lnTo>
                  <a:pt x="747" y="858"/>
                </a:lnTo>
                <a:lnTo>
                  <a:pt x="747" y="854"/>
                </a:lnTo>
                <a:lnTo>
                  <a:pt x="745" y="850"/>
                </a:lnTo>
                <a:lnTo>
                  <a:pt x="741" y="848"/>
                </a:lnTo>
                <a:lnTo>
                  <a:pt x="737" y="848"/>
                </a:lnTo>
                <a:lnTo>
                  <a:pt x="673" y="848"/>
                </a:lnTo>
                <a:lnTo>
                  <a:pt x="673" y="848"/>
                </a:lnTo>
                <a:close/>
                <a:moveTo>
                  <a:pt x="559" y="848"/>
                </a:moveTo>
                <a:lnTo>
                  <a:pt x="559" y="848"/>
                </a:lnTo>
                <a:lnTo>
                  <a:pt x="555" y="848"/>
                </a:lnTo>
                <a:lnTo>
                  <a:pt x="553" y="850"/>
                </a:lnTo>
                <a:lnTo>
                  <a:pt x="549" y="854"/>
                </a:lnTo>
                <a:lnTo>
                  <a:pt x="549" y="858"/>
                </a:lnTo>
                <a:lnTo>
                  <a:pt x="549" y="858"/>
                </a:lnTo>
                <a:lnTo>
                  <a:pt x="549" y="858"/>
                </a:lnTo>
                <a:lnTo>
                  <a:pt x="549" y="862"/>
                </a:lnTo>
                <a:lnTo>
                  <a:pt x="553" y="866"/>
                </a:lnTo>
                <a:lnTo>
                  <a:pt x="555" y="868"/>
                </a:lnTo>
                <a:lnTo>
                  <a:pt x="559" y="868"/>
                </a:lnTo>
                <a:lnTo>
                  <a:pt x="622" y="868"/>
                </a:lnTo>
                <a:lnTo>
                  <a:pt x="622" y="868"/>
                </a:lnTo>
                <a:lnTo>
                  <a:pt x="626" y="868"/>
                </a:lnTo>
                <a:lnTo>
                  <a:pt x="630" y="866"/>
                </a:lnTo>
                <a:lnTo>
                  <a:pt x="633" y="862"/>
                </a:lnTo>
                <a:lnTo>
                  <a:pt x="633" y="858"/>
                </a:lnTo>
                <a:lnTo>
                  <a:pt x="633" y="858"/>
                </a:lnTo>
                <a:lnTo>
                  <a:pt x="633" y="858"/>
                </a:lnTo>
                <a:lnTo>
                  <a:pt x="633" y="854"/>
                </a:lnTo>
                <a:lnTo>
                  <a:pt x="630" y="850"/>
                </a:lnTo>
                <a:lnTo>
                  <a:pt x="626" y="848"/>
                </a:lnTo>
                <a:lnTo>
                  <a:pt x="622" y="848"/>
                </a:lnTo>
                <a:lnTo>
                  <a:pt x="559" y="848"/>
                </a:lnTo>
                <a:lnTo>
                  <a:pt x="559" y="848"/>
                </a:lnTo>
                <a:close/>
                <a:moveTo>
                  <a:pt x="448" y="848"/>
                </a:moveTo>
                <a:lnTo>
                  <a:pt x="448" y="848"/>
                </a:lnTo>
                <a:lnTo>
                  <a:pt x="444" y="848"/>
                </a:lnTo>
                <a:lnTo>
                  <a:pt x="440" y="850"/>
                </a:lnTo>
                <a:lnTo>
                  <a:pt x="438" y="854"/>
                </a:lnTo>
                <a:lnTo>
                  <a:pt x="438" y="858"/>
                </a:lnTo>
                <a:lnTo>
                  <a:pt x="438" y="858"/>
                </a:lnTo>
                <a:lnTo>
                  <a:pt x="438" y="858"/>
                </a:lnTo>
                <a:lnTo>
                  <a:pt x="438" y="862"/>
                </a:lnTo>
                <a:lnTo>
                  <a:pt x="440" y="866"/>
                </a:lnTo>
                <a:lnTo>
                  <a:pt x="444" y="868"/>
                </a:lnTo>
                <a:lnTo>
                  <a:pt x="448" y="868"/>
                </a:lnTo>
                <a:lnTo>
                  <a:pt x="512" y="868"/>
                </a:lnTo>
                <a:lnTo>
                  <a:pt x="512" y="868"/>
                </a:lnTo>
                <a:lnTo>
                  <a:pt x="516" y="868"/>
                </a:lnTo>
                <a:lnTo>
                  <a:pt x="518" y="866"/>
                </a:lnTo>
                <a:lnTo>
                  <a:pt x="522" y="862"/>
                </a:lnTo>
                <a:lnTo>
                  <a:pt x="522" y="858"/>
                </a:lnTo>
                <a:lnTo>
                  <a:pt x="522" y="858"/>
                </a:lnTo>
                <a:lnTo>
                  <a:pt x="522" y="858"/>
                </a:lnTo>
                <a:lnTo>
                  <a:pt x="522" y="854"/>
                </a:lnTo>
                <a:lnTo>
                  <a:pt x="518" y="850"/>
                </a:lnTo>
                <a:lnTo>
                  <a:pt x="516" y="848"/>
                </a:lnTo>
                <a:lnTo>
                  <a:pt x="512" y="848"/>
                </a:lnTo>
                <a:lnTo>
                  <a:pt x="448" y="848"/>
                </a:lnTo>
                <a:lnTo>
                  <a:pt x="448" y="848"/>
                </a:lnTo>
                <a:close/>
                <a:moveTo>
                  <a:pt x="334" y="848"/>
                </a:moveTo>
                <a:lnTo>
                  <a:pt x="334" y="848"/>
                </a:lnTo>
                <a:lnTo>
                  <a:pt x="329" y="848"/>
                </a:lnTo>
                <a:lnTo>
                  <a:pt x="325" y="850"/>
                </a:lnTo>
                <a:lnTo>
                  <a:pt x="323" y="854"/>
                </a:lnTo>
                <a:lnTo>
                  <a:pt x="323" y="858"/>
                </a:lnTo>
                <a:lnTo>
                  <a:pt x="323" y="858"/>
                </a:lnTo>
                <a:lnTo>
                  <a:pt x="323" y="858"/>
                </a:lnTo>
                <a:lnTo>
                  <a:pt x="323" y="862"/>
                </a:lnTo>
                <a:lnTo>
                  <a:pt x="325" y="866"/>
                </a:lnTo>
                <a:lnTo>
                  <a:pt x="329" y="868"/>
                </a:lnTo>
                <a:lnTo>
                  <a:pt x="334" y="868"/>
                </a:lnTo>
                <a:lnTo>
                  <a:pt x="397" y="868"/>
                </a:lnTo>
                <a:lnTo>
                  <a:pt x="397" y="868"/>
                </a:lnTo>
                <a:lnTo>
                  <a:pt x="401" y="868"/>
                </a:lnTo>
                <a:lnTo>
                  <a:pt x="403" y="866"/>
                </a:lnTo>
                <a:lnTo>
                  <a:pt x="405" y="862"/>
                </a:lnTo>
                <a:lnTo>
                  <a:pt x="407" y="858"/>
                </a:lnTo>
                <a:lnTo>
                  <a:pt x="407" y="858"/>
                </a:lnTo>
                <a:lnTo>
                  <a:pt x="407" y="858"/>
                </a:lnTo>
                <a:lnTo>
                  <a:pt x="405" y="854"/>
                </a:lnTo>
                <a:lnTo>
                  <a:pt x="403" y="850"/>
                </a:lnTo>
                <a:lnTo>
                  <a:pt x="401" y="848"/>
                </a:lnTo>
                <a:lnTo>
                  <a:pt x="397" y="848"/>
                </a:lnTo>
                <a:lnTo>
                  <a:pt x="334" y="848"/>
                </a:lnTo>
                <a:lnTo>
                  <a:pt x="334" y="848"/>
                </a:lnTo>
                <a:close/>
                <a:moveTo>
                  <a:pt x="211" y="848"/>
                </a:moveTo>
                <a:lnTo>
                  <a:pt x="211" y="848"/>
                </a:lnTo>
                <a:lnTo>
                  <a:pt x="207" y="848"/>
                </a:lnTo>
                <a:lnTo>
                  <a:pt x="203" y="850"/>
                </a:lnTo>
                <a:lnTo>
                  <a:pt x="200" y="854"/>
                </a:lnTo>
                <a:lnTo>
                  <a:pt x="200" y="858"/>
                </a:lnTo>
                <a:lnTo>
                  <a:pt x="200" y="858"/>
                </a:lnTo>
                <a:lnTo>
                  <a:pt x="200" y="858"/>
                </a:lnTo>
                <a:lnTo>
                  <a:pt x="200" y="862"/>
                </a:lnTo>
                <a:lnTo>
                  <a:pt x="203" y="866"/>
                </a:lnTo>
                <a:lnTo>
                  <a:pt x="207" y="868"/>
                </a:lnTo>
                <a:lnTo>
                  <a:pt x="211" y="868"/>
                </a:lnTo>
                <a:lnTo>
                  <a:pt x="274" y="868"/>
                </a:lnTo>
                <a:lnTo>
                  <a:pt x="274" y="868"/>
                </a:lnTo>
                <a:lnTo>
                  <a:pt x="278" y="868"/>
                </a:lnTo>
                <a:lnTo>
                  <a:pt x="280" y="866"/>
                </a:lnTo>
                <a:lnTo>
                  <a:pt x="284" y="862"/>
                </a:lnTo>
                <a:lnTo>
                  <a:pt x="284" y="858"/>
                </a:lnTo>
                <a:lnTo>
                  <a:pt x="284" y="858"/>
                </a:lnTo>
                <a:lnTo>
                  <a:pt x="284" y="858"/>
                </a:lnTo>
                <a:lnTo>
                  <a:pt x="284" y="854"/>
                </a:lnTo>
                <a:lnTo>
                  <a:pt x="280" y="850"/>
                </a:lnTo>
                <a:lnTo>
                  <a:pt x="278" y="848"/>
                </a:lnTo>
                <a:lnTo>
                  <a:pt x="274" y="848"/>
                </a:lnTo>
                <a:lnTo>
                  <a:pt x="211" y="848"/>
                </a:lnTo>
                <a:lnTo>
                  <a:pt x="211" y="848"/>
                </a:lnTo>
                <a:close/>
                <a:moveTo>
                  <a:pt x="98" y="275"/>
                </a:moveTo>
                <a:lnTo>
                  <a:pt x="221" y="277"/>
                </a:lnTo>
                <a:lnTo>
                  <a:pt x="727" y="70"/>
                </a:lnTo>
                <a:lnTo>
                  <a:pt x="872" y="397"/>
                </a:lnTo>
                <a:lnTo>
                  <a:pt x="833" y="418"/>
                </a:lnTo>
                <a:lnTo>
                  <a:pt x="835" y="479"/>
                </a:lnTo>
                <a:lnTo>
                  <a:pt x="942" y="420"/>
                </a:lnTo>
                <a:lnTo>
                  <a:pt x="766" y="25"/>
                </a:lnTo>
                <a:lnTo>
                  <a:pt x="755" y="0"/>
                </a:lnTo>
                <a:lnTo>
                  <a:pt x="731" y="11"/>
                </a:lnTo>
                <a:lnTo>
                  <a:pt x="98" y="275"/>
                </a:lnTo>
                <a:lnTo>
                  <a:pt x="98" y="275"/>
                </a:lnTo>
                <a:close/>
                <a:moveTo>
                  <a:pt x="833" y="504"/>
                </a:moveTo>
                <a:lnTo>
                  <a:pt x="809" y="504"/>
                </a:lnTo>
                <a:lnTo>
                  <a:pt x="491" y="504"/>
                </a:lnTo>
                <a:lnTo>
                  <a:pt x="491" y="504"/>
                </a:lnTo>
                <a:lnTo>
                  <a:pt x="481" y="506"/>
                </a:lnTo>
                <a:lnTo>
                  <a:pt x="473" y="508"/>
                </a:lnTo>
                <a:lnTo>
                  <a:pt x="465" y="512"/>
                </a:lnTo>
                <a:lnTo>
                  <a:pt x="458" y="518"/>
                </a:lnTo>
                <a:lnTo>
                  <a:pt x="458" y="518"/>
                </a:lnTo>
                <a:lnTo>
                  <a:pt x="452" y="524"/>
                </a:lnTo>
                <a:lnTo>
                  <a:pt x="448" y="533"/>
                </a:lnTo>
                <a:lnTo>
                  <a:pt x="446" y="541"/>
                </a:lnTo>
                <a:lnTo>
                  <a:pt x="444" y="551"/>
                </a:lnTo>
                <a:lnTo>
                  <a:pt x="444" y="639"/>
                </a:lnTo>
                <a:lnTo>
                  <a:pt x="444" y="639"/>
                </a:lnTo>
                <a:lnTo>
                  <a:pt x="446" y="649"/>
                </a:lnTo>
                <a:lnTo>
                  <a:pt x="448" y="657"/>
                </a:lnTo>
                <a:lnTo>
                  <a:pt x="452" y="666"/>
                </a:lnTo>
                <a:lnTo>
                  <a:pt x="458" y="672"/>
                </a:lnTo>
                <a:lnTo>
                  <a:pt x="458" y="672"/>
                </a:lnTo>
                <a:lnTo>
                  <a:pt x="465" y="678"/>
                </a:lnTo>
                <a:lnTo>
                  <a:pt x="473" y="682"/>
                </a:lnTo>
                <a:lnTo>
                  <a:pt x="481" y="684"/>
                </a:lnTo>
                <a:lnTo>
                  <a:pt x="491" y="686"/>
                </a:lnTo>
                <a:lnTo>
                  <a:pt x="809" y="686"/>
                </a:lnTo>
                <a:lnTo>
                  <a:pt x="833" y="686"/>
                </a:lnTo>
                <a:lnTo>
                  <a:pt x="833" y="50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82;p22"/>
          <p:cNvGrpSpPr/>
          <p:nvPr/>
        </p:nvGrpSpPr>
        <p:grpSpPr>
          <a:xfrm>
            <a:off x="1088338" y="1733655"/>
            <a:ext cx="7866751" cy="3194596"/>
            <a:chOff x="0" y="-28575"/>
            <a:chExt cx="2071901" cy="841375"/>
          </a:xfrm>
        </p:grpSpPr>
        <p:sp>
          <p:nvSpPr>
            <p:cNvPr id="1483" name="Google Shape;1483;p22"/>
            <p:cNvSpPr/>
            <p:nvPr/>
          </p:nvSpPr>
          <p:spPr>
            <a:xfrm>
              <a:off x="0" y="0"/>
              <a:ext cx="2071901" cy="812800"/>
            </a:xfrm>
            <a:custGeom>
              <a:avLst/>
              <a:gdLst/>
              <a:ahLst/>
              <a:cxnLst/>
              <a:rect l="l" t="t" r="r" b="b"/>
              <a:pathLst>
                <a:path w="2071901" h="812800" extrusionOk="0">
                  <a:moveTo>
                    <a:pt x="0" y="0"/>
                  </a:moveTo>
                  <a:lnTo>
                    <a:pt x="2071901" y="0"/>
                  </a:lnTo>
                  <a:lnTo>
                    <a:pt x="207190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484" name="Google Shape;1484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1485;p22"/>
          <p:cNvGrpSpPr/>
          <p:nvPr/>
        </p:nvGrpSpPr>
        <p:grpSpPr>
          <a:xfrm>
            <a:off x="1088338" y="5250253"/>
            <a:ext cx="7866751" cy="3194596"/>
            <a:chOff x="0" y="-28575"/>
            <a:chExt cx="2071901" cy="841375"/>
          </a:xfrm>
        </p:grpSpPr>
        <p:sp>
          <p:nvSpPr>
            <p:cNvPr id="1486" name="Google Shape;1486;p22"/>
            <p:cNvSpPr/>
            <p:nvPr/>
          </p:nvSpPr>
          <p:spPr>
            <a:xfrm>
              <a:off x="0" y="0"/>
              <a:ext cx="2071901" cy="812800"/>
            </a:xfrm>
            <a:custGeom>
              <a:avLst/>
              <a:gdLst/>
              <a:ahLst/>
              <a:cxnLst/>
              <a:rect l="l" t="t" r="r" b="b"/>
              <a:pathLst>
                <a:path w="2071901" h="812800" extrusionOk="0">
                  <a:moveTo>
                    <a:pt x="0" y="0"/>
                  </a:moveTo>
                  <a:lnTo>
                    <a:pt x="2071901" y="0"/>
                  </a:lnTo>
                  <a:lnTo>
                    <a:pt x="207190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487" name="Google Shape;1487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1488;p22"/>
          <p:cNvGrpSpPr/>
          <p:nvPr/>
        </p:nvGrpSpPr>
        <p:grpSpPr>
          <a:xfrm>
            <a:off x="9332912" y="5250253"/>
            <a:ext cx="7866751" cy="3194596"/>
            <a:chOff x="0" y="-28575"/>
            <a:chExt cx="2071901" cy="841375"/>
          </a:xfrm>
        </p:grpSpPr>
        <p:sp>
          <p:nvSpPr>
            <p:cNvPr id="1489" name="Google Shape;1489;p22"/>
            <p:cNvSpPr/>
            <p:nvPr/>
          </p:nvSpPr>
          <p:spPr>
            <a:xfrm>
              <a:off x="0" y="0"/>
              <a:ext cx="2071901" cy="812800"/>
            </a:xfrm>
            <a:custGeom>
              <a:avLst/>
              <a:gdLst/>
              <a:ahLst/>
              <a:cxnLst/>
              <a:rect l="l" t="t" r="r" b="b"/>
              <a:pathLst>
                <a:path w="2071901" h="812800" extrusionOk="0">
                  <a:moveTo>
                    <a:pt x="0" y="0"/>
                  </a:moveTo>
                  <a:lnTo>
                    <a:pt x="2071901" y="0"/>
                  </a:lnTo>
                  <a:lnTo>
                    <a:pt x="207190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490" name="Google Shape;1490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1" name="Google Shape;1491;p22"/>
          <p:cNvSpPr txBox="1"/>
          <p:nvPr/>
        </p:nvSpPr>
        <p:spPr>
          <a:xfrm>
            <a:off x="1280491" y="2835450"/>
            <a:ext cx="1704560" cy="157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i="0" u="none" strike="noStrike" cap="none">
                <a:solidFill>
                  <a:srgbClr val="DEC0F1"/>
                </a:solidFill>
                <a:latin typeface="Russo One"/>
                <a:ea typeface="Russo One"/>
                <a:cs typeface="Russo One"/>
                <a:sym typeface="Russo One"/>
              </a:rPr>
              <a:t>S</a:t>
            </a:r>
            <a:endParaRPr/>
          </a:p>
        </p:txBody>
      </p:sp>
      <p:sp>
        <p:nvSpPr>
          <p:cNvPr id="1492" name="Google Shape;1492;p22"/>
          <p:cNvSpPr txBox="1"/>
          <p:nvPr/>
        </p:nvSpPr>
        <p:spPr>
          <a:xfrm>
            <a:off x="3595540" y="2005592"/>
            <a:ext cx="2518648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DEC0F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STRENGTHS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3" name="Google Shape;1493;p22"/>
          <p:cNvSpPr txBox="1"/>
          <p:nvPr/>
        </p:nvSpPr>
        <p:spPr>
          <a:xfrm>
            <a:off x="2958231" y="2904434"/>
            <a:ext cx="5604509" cy="18986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1)Географическое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транспортное положение;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2)Природные условия и ресурсы;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3)Рекреационные ресурсы;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4)Экономический и человеческий потенциал;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5)Система управления.</a:t>
            </a:r>
          </a:p>
          <a:p>
            <a:pPr marL="0" marR="0" lvl="0" indent="0" algn="l" rtl="0">
              <a:lnSpc>
                <a:spcPct val="167026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</p:txBody>
      </p:sp>
      <p:grpSp>
        <p:nvGrpSpPr>
          <p:cNvPr id="5" name="Google Shape;1494;p22"/>
          <p:cNvGrpSpPr/>
          <p:nvPr/>
        </p:nvGrpSpPr>
        <p:grpSpPr>
          <a:xfrm>
            <a:off x="9332912" y="1733655"/>
            <a:ext cx="7866751" cy="3194596"/>
            <a:chOff x="0" y="-28575"/>
            <a:chExt cx="2071901" cy="841375"/>
          </a:xfrm>
        </p:grpSpPr>
        <p:sp>
          <p:nvSpPr>
            <p:cNvPr id="1495" name="Google Shape;1495;p22"/>
            <p:cNvSpPr/>
            <p:nvPr/>
          </p:nvSpPr>
          <p:spPr>
            <a:xfrm>
              <a:off x="0" y="0"/>
              <a:ext cx="2071901" cy="812800"/>
            </a:xfrm>
            <a:custGeom>
              <a:avLst/>
              <a:gdLst/>
              <a:ahLst/>
              <a:cxnLst/>
              <a:rect l="l" t="t" r="r" b="b"/>
              <a:pathLst>
                <a:path w="2071901" h="812800" extrusionOk="0">
                  <a:moveTo>
                    <a:pt x="0" y="0"/>
                  </a:moveTo>
                  <a:lnTo>
                    <a:pt x="2071901" y="0"/>
                  </a:lnTo>
                  <a:lnTo>
                    <a:pt x="2071901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496" name="Google Shape;1496;p22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97" name="Google Shape;1497;p22"/>
          <p:cNvSpPr txBox="1"/>
          <p:nvPr/>
        </p:nvSpPr>
        <p:spPr>
          <a:xfrm>
            <a:off x="14978283" y="2844975"/>
            <a:ext cx="2058291" cy="1568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999" b="1" i="0" u="none" strike="noStrike" cap="none">
                <a:solidFill>
                  <a:srgbClr val="DEC0F1"/>
                </a:solidFill>
                <a:latin typeface="Russo One"/>
                <a:ea typeface="Russo One"/>
                <a:cs typeface="Russo One"/>
                <a:sym typeface="Russo One"/>
              </a:rPr>
              <a:t>W</a:t>
            </a:r>
            <a:endParaRPr/>
          </a:p>
        </p:txBody>
      </p:sp>
      <p:sp>
        <p:nvSpPr>
          <p:cNvPr id="1498" name="Google Shape;1498;p22"/>
          <p:cNvSpPr txBox="1"/>
          <p:nvPr/>
        </p:nvSpPr>
        <p:spPr>
          <a:xfrm>
            <a:off x="11729200" y="1940100"/>
            <a:ext cx="3042131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DEC0F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WEAKNESSES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99" name="Google Shape;1499;p22"/>
          <p:cNvSpPr txBox="1"/>
          <p:nvPr/>
        </p:nvSpPr>
        <p:spPr>
          <a:xfrm>
            <a:off x="9480137" y="2488798"/>
            <a:ext cx="581528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1)Недостаточная конкурентоспособность продукции,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 фондов и технологий;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 Высокая себестоимость отечественного </a:t>
            </a: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турпродукта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Недостаток ресурсов и развития инфраструктур для обеспечения высоких темпов роста экономики;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4)Неразвитость рыночных институтов;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5)Нерешенные социальные и демографические проблемы</a:t>
            </a:r>
            <a:r>
              <a:rPr lang="ru-RU" sz="1800" dirty="0" smtClean="0">
                <a:solidFill>
                  <a:schemeClr val="tx1"/>
                </a:solidFill>
              </a:rPr>
              <a:t>.</a:t>
            </a:r>
            <a:endParaRPr lang="ru-RU" sz="1800" dirty="0" smtClean="0">
              <a:solidFill>
                <a:schemeClr val="tx1"/>
              </a:solidFill>
            </a:endParaRPr>
          </a:p>
        </p:txBody>
      </p:sp>
      <p:sp>
        <p:nvSpPr>
          <p:cNvPr id="1500" name="Google Shape;1500;p22"/>
          <p:cNvSpPr txBox="1"/>
          <p:nvPr/>
        </p:nvSpPr>
        <p:spPr>
          <a:xfrm>
            <a:off x="1088338" y="6205680"/>
            <a:ext cx="2213061" cy="157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i="0" u="none" strike="noStrike" cap="none">
                <a:solidFill>
                  <a:srgbClr val="DEC0F1"/>
                </a:solidFill>
                <a:latin typeface="Russo One"/>
                <a:ea typeface="Russo One"/>
                <a:cs typeface="Russo One"/>
                <a:sym typeface="Russo One"/>
              </a:rPr>
              <a:t>O</a:t>
            </a:r>
            <a:endParaRPr/>
          </a:p>
        </p:txBody>
      </p:sp>
      <p:sp>
        <p:nvSpPr>
          <p:cNvPr id="1501" name="Google Shape;1501;p22"/>
          <p:cNvSpPr txBox="1"/>
          <p:nvPr/>
        </p:nvSpPr>
        <p:spPr>
          <a:xfrm>
            <a:off x="3356817" y="5563752"/>
            <a:ext cx="3668553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DEC0F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OPPORTUNITIES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2" name="Google Shape;1502;p22"/>
          <p:cNvSpPr txBox="1"/>
          <p:nvPr/>
        </p:nvSpPr>
        <p:spPr>
          <a:xfrm>
            <a:off x="2895600" y="6393322"/>
            <a:ext cx="5643061" cy="22121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499" b="0" i="0" u="none" strike="noStrike" cap="none" dirty="0" smtClean="0">
                <a:solidFill>
                  <a:srgbClr val="DEC0F1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 Развитие за счет повышения конкурентоспособности и инвестиционной привлекательности экономики;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2)Использование преимуществ географического положения, природных условий и территории;</a:t>
            </a:r>
          </a:p>
          <a:p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 Межрегиональное и международное сотрудничество.</a:t>
            </a:r>
          </a:p>
          <a:p>
            <a:pPr marL="0" marR="0" lvl="0" indent="0" algn="just" rtl="0">
              <a:lnSpc>
                <a:spcPct val="167026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1"/>
              </a:solidFill>
            </a:endParaRPr>
          </a:p>
          <a:p>
            <a:pPr marL="0" marR="0" lvl="0" indent="0" algn="just" rtl="0">
              <a:lnSpc>
                <a:spcPct val="167026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22"/>
          <p:cNvSpPr txBox="1"/>
          <p:nvPr/>
        </p:nvSpPr>
        <p:spPr>
          <a:xfrm>
            <a:off x="14935493" y="6160436"/>
            <a:ext cx="2047347" cy="1577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0" b="1" i="0" u="none" strike="noStrike" cap="none" dirty="0">
                <a:solidFill>
                  <a:srgbClr val="DEC0F1"/>
                </a:solidFill>
                <a:latin typeface="Russo One"/>
                <a:ea typeface="Russo One"/>
                <a:cs typeface="Russo One"/>
                <a:sym typeface="Russo One"/>
              </a:rPr>
              <a:t>T</a:t>
            </a:r>
            <a:endParaRPr/>
          </a:p>
        </p:txBody>
      </p:sp>
      <p:sp>
        <p:nvSpPr>
          <p:cNvPr id="1504" name="Google Shape;1504;p22"/>
          <p:cNvSpPr txBox="1"/>
          <p:nvPr/>
        </p:nvSpPr>
        <p:spPr>
          <a:xfrm>
            <a:off x="11248812" y="5497366"/>
            <a:ext cx="3314700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 dirty="0">
                <a:solidFill>
                  <a:srgbClr val="DEC0F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THREATS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05" name="Google Shape;1505;p22"/>
          <p:cNvSpPr txBox="1"/>
          <p:nvPr/>
        </p:nvSpPr>
        <p:spPr>
          <a:xfrm>
            <a:off x="9518073" y="6046958"/>
            <a:ext cx="5943600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1)Угрозы, связанные с недостаточной конкурентоспособностью экономики;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2)Угрозы, связанные с отраслевыми диспропорциями в экономике;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3)Угрозы демографического характера;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4)Угрозы снижения привлекательности республики для проживания и работы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oogle Shape;1506;p22"/>
          <p:cNvGrpSpPr/>
          <p:nvPr/>
        </p:nvGrpSpPr>
        <p:grpSpPr>
          <a:xfrm>
            <a:off x="160805" y="852526"/>
            <a:ext cx="1855065" cy="1887674"/>
            <a:chOff x="0" y="-43478"/>
            <a:chExt cx="2473420" cy="2516898"/>
          </a:xfrm>
        </p:grpSpPr>
        <p:grpSp>
          <p:nvGrpSpPr>
            <p:cNvPr id="7" name="Google Shape;1507;p22"/>
            <p:cNvGrpSpPr/>
            <p:nvPr/>
          </p:nvGrpSpPr>
          <p:grpSpPr>
            <a:xfrm>
              <a:off x="0" y="-43478"/>
              <a:ext cx="1236710" cy="1280188"/>
              <a:chOff x="0" y="-28575"/>
              <a:chExt cx="812800" cy="841375"/>
            </a:xfrm>
          </p:grpSpPr>
          <p:sp>
            <p:nvSpPr>
              <p:cNvPr id="1508" name="Google Shape;150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509" name="Google Shape;1509;p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" name="Google Shape;1510;p22"/>
            <p:cNvGrpSpPr/>
            <p:nvPr/>
          </p:nvGrpSpPr>
          <p:grpSpPr>
            <a:xfrm>
              <a:off x="1236710" y="1193232"/>
              <a:ext cx="1236710" cy="1280188"/>
              <a:chOff x="0" y="-28575"/>
              <a:chExt cx="812800" cy="841375"/>
            </a:xfrm>
          </p:grpSpPr>
          <p:sp>
            <p:nvSpPr>
              <p:cNvPr id="1511" name="Google Shape;1511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EC0F1"/>
              </a:solidFill>
              <a:ln>
                <a:noFill/>
              </a:ln>
            </p:spPr>
          </p:sp>
          <p:sp>
            <p:nvSpPr>
              <p:cNvPr id="1512" name="Google Shape;1512;p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" name="Google Shape;1513;p22"/>
          <p:cNvGrpSpPr/>
          <p:nvPr/>
        </p:nvGrpSpPr>
        <p:grpSpPr>
          <a:xfrm>
            <a:off x="16331767" y="7484707"/>
            <a:ext cx="1855065" cy="1887674"/>
            <a:chOff x="0" y="-43478"/>
            <a:chExt cx="2473420" cy="2516898"/>
          </a:xfrm>
        </p:grpSpPr>
        <p:grpSp>
          <p:nvGrpSpPr>
            <p:cNvPr id="10" name="Google Shape;1514;p22"/>
            <p:cNvGrpSpPr/>
            <p:nvPr/>
          </p:nvGrpSpPr>
          <p:grpSpPr>
            <a:xfrm>
              <a:off x="0" y="-43478"/>
              <a:ext cx="1236710" cy="1280188"/>
              <a:chOff x="0" y="-28575"/>
              <a:chExt cx="812800" cy="841375"/>
            </a:xfrm>
          </p:grpSpPr>
          <p:sp>
            <p:nvSpPr>
              <p:cNvPr id="1515" name="Google Shape;1515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DEC0F1"/>
              </a:solidFill>
              <a:ln>
                <a:noFill/>
              </a:ln>
            </p:spPr>
          </p:sp>
          <p:sp>
            <p:nvSpPr>
              <p:cNvPr id="1516" name="Google Shape;1516;p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517;p22"/>
            <p:cNvGrpSpPr/>
            <p:nvPr/>
          </p:nvGrpSpPr>
          <p:grpSpPr>
            <a:xfrm>
              <a:off x="1236710" y="1193232"/>
              <a:ext cx="1236710" cy="1280188"/>
              <a:chOff x="0" y="-28575"/>
              <a:chExt cx="812800" cy="841375"/>
            </a:xfrm>
          </p:grpSpPr>
          <p:sp>
            <p:nvSpPr>
              <p:cNvPr id="1518" name="Google Shape;1518;p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519" name="Google Shape;1519;p22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" name="Google Shape;415;p20"/>
          <p:cNvSpPr txBox="1"/>
          <p:nvPr/>
        </p:nvSpPr>
        <p:spPr>
          <a:xfrm>
            <a:off x="2014246" y="439940"/>
            <a:ext cx="13535893" cy="1080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30010"/>
              </a:lnSpc>
            </a:pPr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SWOT-анализ Республики Алтай</a:t>
            </a:r>
            <a:endParaRPr sz="5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0;p18"/>
          <p:cNvGrpSpPr/>
          <p:nvPr/>
        </p:nvGrpSpPr>
        <p:grpSpPr>
          <a:xfrm>
            <a:off x="0" y="0"/>
            <a:ext cx="5583813" cy="5562261"/>
            <a:chOff x="0" y="0"/>
            <a:chExt cx="7445084" cy="7416347"/>
          </a:xfrm>
        </p:grpSpPr>
        <p:grpSp>
          <p:nvGrpSpPr>
            <p:cNvPr id="3" name="Google Shape;231;p18"/>
            <p:cNvGrpSpPr/>
            <p:nvPr/>
          </p:nvGrpSpPr>
          <p:grpSpPr>
            <a:xfrm>
              <a:off x="0" y="0"/>
              <a:ext cx="3722542" cy="3722542"/>
              <a:chOff x="0" y="0"/>
              <a:chExt cx="812800" cy="812800"/>
            </a:xfrm>
          </p:grpSpPr>
          <p:sp>
            <p:nvSpPr>
              <p:cNvPr id="232" name="Google Shape;232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33" name="Google Shape;233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234;p18"/>
            <p:cNvGrpSpPr/>
            <p:nvPr/>
          </p:nvGrpSpPr>
          <p:grpSpPr>
            <a:xfrm>
              <a:off x="3722542" y="3693805"/>
              <a:ext cx="3722542" cy="3722542"/>
              <a:chOff x="0" y="0"/>
              <a:chExt cx="812800" cy="812800"/>
            </a:xfrm>
          </p:grpSpPr>
          <p:sp>
            <p:nvSpPr>
              <p:cNvPr id="235" name="Google Shape;235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36" name="Google Shape;236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37;p18"/>
            <p:cNvGrpSpPr/>
            <p:nvPr/>
          </p:nvGrpSpPr>
          <p:grpSpPr>
            <a:xfrm>
              <a:off x="3722542" y="0"/>
              <a:ext cx="3722542" cy="3722542"/>
              <a:chOff x="0" y="0"/>
              <a:chExt cx="812800" cy="812800"/>
            </a:xfrm>
          </p:grpSpPr>
          <p:sp>
            <p:nvSpPr>
              <p:cNvPr id="238" name="Google Shape;238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39" name="Google Shape;239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40;p18"/>
            <p:cNvGrpSpPr/>
            <p:nvPr/>
          </p:nvGrpSpPr>
          <p:grpSpPr>
            <a:xfrm>
              <a:off x="0" y="3693805"/>
              <a:ext cx="3722542" cy="3722542"/>
              <a:chOff x="0" y="0"/>
              <a:chExt cx="812800" cy="812800"/>
            </a:xfrm>
          </p:grpSpPr>
          <p:sp>
            <p:nvSpPr>
              <p:cNvPr id="241" name="Google Shape;241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42" name="Google Shape;242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" name="Google Shape;245;p18"/>
          <p:cNvGrpSpPr/>
          <p:nvPr/>
        </p:nvGrpSpPr>
        <p:grpSpPr>
          <a:xfrm>
            <a:off x="16715511" y="-72399"/>
            <a:ext cx="2756617" cy="10359399"/>
            <a:chOff x="0" y="-28575"/>
            <a:chExt cx="812800" cy="3054512"/>
          </a:xfrm>
        </p:grpSpPr>
        <p:sp>
          <p:nvSpPr>
            <p:cNvPr id="246" name="Google Shape;246;p18"/>
            <p:cNvSpPr/>
            <p:nvPr/>
          </p:nvSpPr>
          <p:spPr>
            <a:xfrm>
              <a:off x="0" y="0"/>
              <a:ext cx="463655" cy="3025937"/>
            </a:xfrm>
            <a:custGeom>
              <a:avLst/>
              <a:gdLst/>
              <a:ahLst/>
              <a:cxnLst/>
              <a:rect l="l" t="t" r="r" b="b"/>
              <a:pathLst>
                <a:path w="463655" h="3025937" extrusionOk="0">
                  <a:moveTo>
                    <a:pt x="0" y="0"/>
                  </a:moveTo>
                  <a:lnTo>
                    <a:pt x="463655" y="0"/>
                  </a:lnTo>
                  <a:lnTo>
                    <a:pt x="463655" y="3025937"/>
                  </a:lnTo>
                  <a:lnTo>
                    <a:pt x="0" y="3025937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47" name="Google Shape;247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8"/>
          <p:cNvSpPr txBox="1"/>
          <p:nvPr/>
        </p:nvSpPr>
        <p:spPr>
          <a:xfrm>
            <a:off x="5652654" y="0"/>
            <a:ext cx="10861963" cy="1994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стратегического социально-экономического развития Республики Алтай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 2035 года</a:t>
            </a:r>
            <a:endParaRPr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oogle Shape;249;p18"/>
          <p:cNvGrpSpPr/>
          <p:nvPr/>
        </p:nvGrpSpPr>
        <p:grpSpPr>
          <a:xfrm>
            <a:off x="6744437" y="2097051"/>
            <a:ext cx="9271418" cy="1891050"/>
            <a:chOff x="-92365" y="-1210828"/>
            <a:chExt cx="12361890" cy="2521401"/>
          </a:xfrm>
        </p:grpSpPr>
        <p:sp>
          <p:nvSpPr>
            <p:cNvPr id="250" name="Google Shape;250;p18"/>
            <p:cNvSpPr txBox="1"/>
            <p:nvPr/>
          </p:nvSpPr>
          <p:spPr>
            <a:xfrm>
              <a:off x="-92365" y="-609953"/>
              <a:ext cx="12361890" cy="1920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604519" lvl="1" indent="-302260">
                <a:lnSpc>
                  <a:spcPct val="130010"/>
                </a:lnSpc>
                <a:buClr>
                  <a:srgbClr val="040926"/>
                </a:buClr>
                <a:buSzPts val="2799"/>
                <a:buFont typeface="Arial"/>
                <a:buChar char="•"/>
              </a:pP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Обеспечение </a:t>
              </a: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устойчивого экономического роста </a:t>
              </a:r>
              <a:endParaRPr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1" name="Google Shape;251;p18"/>
            <p:cNvSpPr txBox="1"/>
            <p:nvPr/>
          </p:nvSpPr>
          <p:spPr>
            <a:xfrm>
              <a:off x="1056578" y="-1210828"/>
              <a:ext cx="8671473" cy="853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0" u="none" strike="noStrike" cap="none" dirty="0" smtClean="0">
                  <a:solidFill>
                    <a:srgbClr val="040926"/>
                  </a:solidFill>
                  <a:latin typeface="Times New Roman" pitchFamily="18" charset="0"/>
                  <a:ea typeface="Nunito Sans"/>
                  <a:cs typeface="Times New Roman" pitchFamily="18" charset="0"/>
                  <a:sym typeface="Nunito Sans"/>
                </a:rPr>
                <a:t>0</a:t>
              </a:r>
              <a:r>
                <a:rPr lang="en-US" sz="3200" b="1" i="0" u="none" strike="noStrike" cap="none" dirty="0" smtClean="0">
                  <a:solidFill>
                    <a:srgbClr val="040926"/>
                  </a:solidFill>
                  <a:latin typeface="Times New Roman" pitchFamily="18" charset="0"/>
                  <a:ea typeface="Nunito Sans"/>
                  <a:cs typeface="Times New Roman" pitchFamily="18" charset="0"/>
                  <a:sym typeface="Nunito Sans"/>
                </a:rPr>
                <a:t>1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oogle Shape;252;p18"/>
          <p:cNvGrpSpPr/>
          <p:nvPr/>
        </p:nvGrpSpPr>
        <p:grpSpPr>
          <a:xfrm>
            <a:off x="6813710" y="3780647"/>
            <a:ext cx="9340689" cy="1932616"/>
            <a:chOff x="-155254" y="82261"/>
            <a:chExt cx="10467169" cy="2576822"/>
          </a:xfrm>
        </p:grpSpPr>
        <p:sp>
          <p:nvSpPr>
            <p:cNvPr id="253" name="Google Shape;253;p18"/>
            <p:cNvSpPr txBox="1"/>
            <p:nvPr/>
          </p:nvSpPr>
          <p:spPr>
            <a:xfrm>
              <a:off x="-155254" y="738557"/>
              <a:ext cx="10467169" cy="1920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604519" lvl="1" indent="-302260">
                <a:lnSpc>
                  <a:spcPct val="130010"/>
                </a:lnSpc>
                <a:buClr>
                  <a:srgbClr val="040926"/>
                </a:buClr>
                <a:buSzPts val="2799"/>
                <a:buFont typeface="Arial"/>
                <a:buChar char="•"/>
              </a:pP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Повышение </a:t>
              </a: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качества человеческого </a:t>
              </a: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капитала</a:t>
              </a:r>
              <a:endParaRPr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4" name="Google Shape;254;p18"/>
            <p:cNvSpPr txBox="1"/>
            <p:nvPr/>
          </p:nvSpPr>
          <p:spPr>
            <a:xfrm>
              <a:off x="-155253" y="82261"/>
              <a:ext cx="10079035" cy="8535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0" u="none" strike="noStrike" cap="none" dirty="0" smtClean="0">
                  <a:solidFill>
                    <a:srgbClr val="0409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      </a:t>
              </a:r>
              <a:r>
                <a:rPr lang="ru-RU" sz="3200" b="1" i="0" u="none" strike="noStrike" cap="none" dirty="0" smtClean="0">
                  <a:solidFill>
                    <a:srgbClr val="040926"/>
                  </a:solidFill>
                  <a:latin typeface="Times New Roman" pitchFamily="18" charset="0"/>
                  <a:ea typeface="Nunito Sans"/>
                  <a:cs typeface="Times New Roman" pitchFamily="18" charset="0"/>
                  <a:sym typeface="Nunito Sans"/>
                </a:rPr>
                <a:t>0</a:t>
              </a:r>
              <a:r>
                <a:rPr lang="en-US" sz="3200" b="1" i="0" u="none" strike="noStrike" cap="none" dirty="0" smtClean="0">
                  <a:solidFill>
                    <a:srgbClr val="040926"/>
                  </a:solidFill>
                  <a:latin typeface="Times New Roman" pitchFamily="18" charset="0"/>
                  <a:ea typeface="Nunito Sans"/>
                  <a:cs typeface="Times New Roman" pitchFamily="18" charset="0"/>
                  <a:sym typeface="Nunito Sans"/>
                </a:rPr>
                <a:t>2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oogle Shape;255;p18"/>
          <p:cNvGrpSpPr/>
          <p:nvPr/>
        </p:nvGrpSpPr>
        <p:grpSpPr>
          <a:xfrm>
            <a:off x="6855274" y="8176210"/>
            <a:ext cx="8467853" cy="1475655"/>
            <a:chOff x="55419" y="82262"/>
            <a:chExt cx="11290470" cy="1967539"/>
          </a:xfrm>
        </p:grpSpPr>
        <p:sp>
          <p:nvSpPr>
            <p:cNvPr id="256" name="Google Shape;256;p18"/>
            <p:cNvSpPr txBox="1"/>
            <p:nvPr/>
          </p:nvSpPr>
          <p:spPr>
            <a:xfrm>
              <a:off x="55419" y="1089539"/>
              <a:ext cx="11290470" cy="9602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604519" lvl="1" indent="-302260">
                <a:lnSpc>
                  <a:spcPct val="130010"/>
                </a:lnSpc>
                <a:buClr>
                  <a:srgbClr val="040926"/>
                </a:buClr>
                <a:buSzPts val="2799"/>
                <a:buFont typeface="Arial"/>
                <a:buChar char="•"/>
              </a:pP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Развитие </a:t>
              </a:r>
              <a:r>
                <a:rPr lang="ru-RU" sz="3600" dirty="0" smtClean="0">
                  <a:latin typeface="Times New Roman" pitchFamily="18" charset="0"/>
                  <a:cs typeface="Times New Roman" pitchFamily="18" charset="0"/>
                </a:rPr>
                <a:t>обеспечивающих секторов</a:t>
              </a:r>
              <a:endParaRPr sz="36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7" name="Google Shape;257;p18"/>
            <p:cNvSpPr txBox="1"/>
            <p:nvPr/>
          </p:nvSpPr>
          <p:spPr>
            <a:xfrm>
              <a:off x="1241308" y="82262"/>
              <a:ext cx="8837727" cy="8535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200" b="1" i="0" u="none" strike="noStrike" cap="none" dirty="0" smtClean="0">
                  <a:solidFill>
                    <a:srgbClr val="040926"/>
                  </a:solidFill>
                  <a:latin typeface="Times New Roman" pitchFamily="18" charset="0"/>
                  <a:ea typeface="Nunito Sans"/>
                  <a:cs typeface="Times New Roman" pitchFamily="18" charset="0"/>
                  <a:sym typeface="Nunito Sans"/>
                </a:rPr>
                <a:t>05</a:t>
              </a:r>
              <a:endParaRPr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59" name="Google Shape;259;p18"/>
          <p:cNvCxnSpPr/>
          <p:nvPr/>
        </p:nvCxnSpPr>
        <p:spPr>
          <a:xfrm>
            <a:off x="9039549" y="2472912"/>
            <a:ext cx="6492240" cy="0"/>
          </a:xfrm>
          <a:prstGeom prst="straightConnector1">
            <a:avLst/>
          </a:prstGeom>
          <a:noFill/>
          <a:ln w="66675" cap="flat" cmpd="sng">
            <a:solidFill>
              <a:srgbClr val="7D2AE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1" name="Google Shape;261;p18"/>
          <p:cNvCxnSpPr/>
          <p:nvPr/>
        </p:nvCxnSpPr>
        <p:spPr>
          <a:xfrm>
            <a:off x="9081113" y="4090579"/>
            <a:ext cx="6492240" cy="0"/>
          </a:xfrm>
          <a:prstGeom prst="straightConnector1">
            <a:avLst/>
          </a:prstGeom>
          <a:noFill/>
          <a:ln w="66675" cap="flat" cmpd="sng">
            <a:solidFill>
              <a:srgbClr val="7D2AE8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2" name="Google Shape;26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77855" y="8091055"/>
            <a:ext cx="1334391" cy="13380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3" name="Google Shape;263;p18"/>
          <p:cNvCxnSpPr/>
          <p:nvPr/>
        </p:nvCxnSpPr>
        <p:spPr>
          <a:xfrm>
            <a:off x="9122677" y="8589174"/>
            <a:ext cx="6492240" cy="0"/>
          </a:xfrm>
          <a:prstGeom prst="straightConnector1">
            <a:avLst/>
          </a:prstGeom>
          <a:noFill/>
          <a:ln w="66675" cap="flat" cmpd="sng">
            <a:solidFill>
              <a:srgbClr val="7D2AE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8" name="Google Shape;261;p18"/>
          <p:cNvCxnSpPr/>
          <p:nvPr/>
        </p:nvCxnSpPr>
        <p:spPr>
          <a:xfrm>
            <a:off x="9067259" y="5753125"/>
            <a:ext cx="6492240" cy="0"/>
          </a:xfrm>
          <a:prstGeom prst="straightConnector1">
            <a:avLst/>
          </a:prstGeom>
          <a:noFill/>
          <a:ln w="66675" cap="flat" cmpd="sng">
            <a:solidFill>
              <a:srgbClr val="7D2AE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9" name="Google Shape;261;p18"/>
          <p:cNvCxnSpPr/>
          <p:nvPr/>
        </p:nvCxnSpPr>
        <p:spPr>
          <a:xfrm>
            <a:off x="9067258" y="7277124"/>
            <a:ext cx="6492240" cy="0"/>
          </a:xfrm>
          <a:prstGeom prst="straightConnector1">
            <a:avLst/>
          </a:prstGeom>
          <a:noFill/>
          <a:ln w="66675" cap="flat" cmpd="sng">
            <a:solidFill>
              <a:srgbClr val="7D2AE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" name="Google Shape;254;p18"/>
          <p:cNvSpPr txBox="1"/>
          <p:nvPr/>
        </p:nvSpPr>
        <p:spPr>
          <a:xfrm>
            <a:off x="6827564" y="5526321"/>
            <a:ext cx="8994326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 smtClean="0">
                <a:solidFill>
                  <a:srgbClr val="040926"/>
                </a:solidFill>
                <a:latin typeface="Nunito Sans"/>
                <a:ea typeface="Nunito Sans"/>
                <a:cs typeface="Nunito Sans"/>
                <a:sym typeface="Nunito Sans"/>
              </a:rPr>
              <a:t>        </a:t>
            </a:r>
            <a:r>
              <a:rPr lang="ru-RU" sz="3200" b="1" i="0" u="none" strike="noStrike" cap="none" dirty="0" smtClean="0">
                <a:solidFill>
                  <a:srgbClr val="040926"/>
                </a:solidFill>
                <a:latin typeface="Times New Roman" pitchFamily="18" charset="0"/>
                <a:ea typeface="Nunito Sans"/>
                <a:cs typeface="Times New Roman" pitchFamily="18" charset="0"/>
                <a:sym typeface="Nunito Sans"/>
              </a:rPr>
              <a:t>03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Google Shape;253;p18"/>
          <p:cNvSpPr txBox="1"/>
          <p:nvPr/>
        </p:nvSpPr>
        <p:spPr>
          <a:xfrm>
            <a:off x="6772146" y="6060105"/>
            <a:ext cx="8994326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19" lvl="1" indent="-302260">
              <a:lnSpc>
                <a:spcPct val="130010"/>
              </a:lnSpc>
              <a:buClr>
                <a:srgbClr val="040926"/>
              </a:buClr>
              <a:buSzPts val="2799"/>
              <a:buFont typeface="Arial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Пространственное развитие</a:t>
            </a:r>
            <a:endParaRPr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Google Shape;253;p18"/>
          <p:cNvSpPr txBox="1"/>
          <p:nvPr/>
        </p:nvSpPr>
        <p:spPr>
          <a:xfrm>
            <a:off x="6744438" y="7473269"/>
            <a:ext cx="8994326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604519" lvl="1" indent="-302260">
              <a:lnSpc>
                <a:spcPct val="130010"/>
              </a:lnSpc>
              <a:buClr>
                <a:srgbClr val="040926"/>
              </a:buClr>
              <a:buSzPts val="2799"/>
              <a:buFont typeface="Arial"/>
              <a:buChar char="•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Инфраструктурное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endParaRPr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Google Shape;254;p18"/>
          <p:cNvSpPr txBox="1"/>
          <p:nvPr/>
        </p:nvSpPr>
        <p:spPr>
          <a:xfrm>
            <a:off x="6827564" y="6773229"/>
            <a:ext cx="8994326" cy="640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i="0" u="none" strike="noStrike" cap="none" dirty="0" smtClean="0">
                <a:solidFill>
                  <a:srgbClr val="040926"/>
                </a:solidFill>
                <a:latin typeface="Nunito Sans"/>
                <a:ea typeface="Nunito Sans"/>
                <a:cs typeface="Nunito Sans"/>
                <a:sym typeface="Nunito Sans"/>
              </a:rPr>
              <a:t>        </a:t>
            </a:r>
            <a:r>
              <a:rPr lang="ru-RU" sz="3200" b="1" i="0" u="none" strike="noStrike" cap="none" dirty="0" smtClean="0">
                <a:solidFill>
                  <a:srgbClr val="040926"/>
                </a:solidFill>
                <a:latin typeface="Times New Roman" pitchFamily="18" charset="0"/>
                <a:ea typeface="Nunito Sans"/>
                <a:cs typeface="Times New Roman" pitchFamily="18" charset="0"/>
                <a:sym typeface="Nunito Sans"/>
              </a:rPr>
              <a:t>04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PA_任意多边形 15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16957964" y="3384077"/>
            <a:ext cx="926925" cy="1035523"/>
          </a:xfrm>
          <a:custGeom>
            <a:avLst/>
            <a:gdLst>
              <a:gd name="T0" fmla="*/ 641 w 792"/>
              <a:gd name="T1" fmla="*/ 278 h 954"/>
              <a:gd name="T2" fmla="*/ 639 w 792"/>
              <a:gd name="T3" fmla="*/ 331 h 954"/>
              <a:gd name="T4" fmla="*/ 623 w 792"/>
              <a:gd name="T5" fmla="*/ 376 h 954"/>
              <a:gd name="T6" fmla="*/ 598 w 792"/>
              <a:gd name="T7" fmla="*/ 403 h 954"/>
              <a:gd name="T8" fmla="*/ 559 w 792"/>
              <a:gd name="T9" fmla="*/ 497 h 954"/>
              <a:gd name="T10" fmla="*/ 516 w 792"/>
              <a:gd name="T11" fmla="*/ 546 h 954"/>
              <a:gd name="T12" fmla="*/ 481 w 792"/>
              <a:gd name="T13" fmla="*/ 567 h 954"/>
              <a:gd name="T14" fmla="*/ 387 w 792"/>
              <a:gd name="T15" fmla="*/ 573 h 954"/>
              <a:gd name="T16" fmla="*/ 313 w 792"/>
              <a:gd name="T17" fmla="*/ 567 h 954"/>
              <a:gd name="T18" fmla="*/ 258 w 792"/>
              <a:gd name="T19" fmla="*/ 534 h 954"/>
              <a:gd name="T20" fmla="*/ 217 w 792"/>
              <a:gd name="T21" fmla="*/ 473 h 954"/>
              <a:gd name="T22" fmla="*/ 182 w 792"/>
              <a:gd name="T23" fmla="*/ 397 h 954"/>
              <a:gd name="T24" fmla="*/ 160 w 792"/>
              <a:gd name="T25" fmla="*/ 364 h 954"/>
              <a:gd name="T26" fmla="*/ 150 w 792"/>
              <a:gd name="T27" fmla="*/ 288 h 954"/>
              <a:gd name="T28" fmla="*/ 164 w 792"/>
              <a:gd name="T29" fmla="*/ 268 h 954"/>
              <a:gd name="T30" fmla="*/ 160 w 792"/>
              <a:gd name="T31" fmla="*/ 161 h 954"/>
              <a:gd name="T32" fmla="*/ 188 w 792"/>
              <a:gd name="T33" fmla="*/ 71 h 954"/>
              <a:gd name="T34" fmla="*/ 240 w 792"/>
              <a:gd name="T35" fmla="*/ 30 h 954"/>
              <a:gd name="T36" fmla="*/ 336 w 792"/>
              <a:gd name="T37" fmla="*/ 4 h 954"/>
              <a:gd name="T38" fmla="*/ 442 w 792"/>
              <a:gd name="T39" fmla="*/ 4 h 954"/>
              <a:gd name="T40" fmla="*/ 539 w 792"/>
              <a:gd name="T41" fmla="*/ 28 h 954"/>
              <a:gd name="T42" fmla="*/ 598 w 792"/>
              <a:gd name="T43" fmla="*/ 71 h 954"/>
              <a:gd name="T44" fmla="*/ 633 w 792"/>
              <a:gd name="T45" fmla="*/ 170 h 954"/>
              <a:gd name="T46" fmla="*/ 623 w 792"/>
              <a:gd name="T47" fmla="*/ 268 h 954"/>
              <a:gd name="T48" fmla="*/ 448 w 792"/>
              <a:gd name="T49" fmla="*/ 819 h 954"/>
              <a:gd name="T50" fmla="*/ 696 w 792"/>
              <a:gd name="T51" fmla="*/ 628 h 954"/>
              <a:gd name="T52" fmla="*/ 743 w 792"/>
              <a:gd name="T53" fmla="*/ 702 h 954"/>
              <a:gd name="T54" fmla="*/ 790 w 792"/>
              <a:gd name="T55" fmla="*/ 864 h 954"/>
              <a:gd name="T56" fmla="*/ 792 w 792"/>
              <a:gd name="T57" fmla="*/ 954 h 954"/>
              <a:gd name="T58" fmla="*/ 6 w 792"/>
              <a:gd name="T59" fmla="*/ 872 h 954"/>
              <a:gd name="T60" fmla="*/ 37 w 792"/>
              <a:gd name="T61" fmla="*/ 735 h 954"/>
              <a:gd name="T62" fmla="*/ 82 w 792"/>
              <a:gd name="T63" fmla="*/ 653 h 954"/>
              <a:gd name="T64" fmla="*/ 362 w 792"/>
              <a:gd name="T65" fmla="*/ 817 h 954"/>
              <a:gd name="T66" fmla="*/ 369 w 792"/>
              <a:gd name="T67" fmla="*/ 616 h 954"/>
              <a:gd name="T68" fmla="*/ 547 w 792"/>
              <a:gd name="T69" fmla="*/ 225 h 954"/>
              <a:gd name="T70" fmla="*/ 446 w 792"/>
              <a:gd name="T71" fmla="*/ 235 h 954"/>
              <a:gd name="T72" fmla="*/ 340 w 792"/>
              <a:gd name="T73" fmla="*/ 209 h 954"/>
              <a:gd name="T74" fmla="*/ 307 w 792"/>
              <a:gd name="T75" fmla="*/ 206 h 954"/>
              <a:gd name="T76" fmla="*/ 246 w 792"/>
              <a:gd name="T77" fmla="*/ 221 h 954"/>
              <a:gd name="T78" fmla="*/ 223 w 792"/>
              <a:gd name="T79" fmla="*/ 299 h 954"/>
              <a:gd name="T80" fmla="*/ 193 w 792"/>
              <a:gd name="T81" fmla="*/ 299 h 954"/>
              <a:gd name="T82" fmla="*/ 195 w 792"/>
              <a:gd name="T83" fmla="*/ 340 h 954"/>
              <a:gd name="T84" fmla="*/ 205 w 792"/>
              <a:gd name="T85" fmla="*/ 364 h 954"/>
              <a:gd name="T86" fmla="*/ 229 w 792"/>
              <a:gd name="T87" fmla="*/ 385 h 954"/>
              <a:gd name="T88" fmla="*/ 262 w 792"/>
              <a:gd name="T89" fmla="*/ 473 h 954"/>
              <a:gd name="T90" fmla="*/ 299 w 792"/>
              <a:gd name="T91" fmla="*/ 518 h 954"/>
              <a:gd name="T92" fmla="*/ 344 w 792"/>
              <a:gd name="T93" fmla="*/ 532 h 954"/>
              <a:gd name="T94" fmla="*/ 455 w 792"/>
              <a:gd name="T95" fmla="*/ 530 h 954"/>
              <a:gd name="T96" fmla="*/ 500 w 792"/>
              <a:gd name="T97" fmla="*/ 507 h 954"/>
              <a:gd name="T98" fmla="*/ 537 w 792"/>
              <a:gd name="T99" fmla="*/ 456 h 954"/>
              <a:gd name="T100" fmla="*/ 563 w 792"/>
              <a:gd name="T101" fmla="*/ 374 h 954"/>
              <a:gd name="T102" fmla="*/ 584 w 792"/>
              <a:gd name="T103" fmla="*/ 362 h 954"/>
              <a:gd name="T104" fmla="*/ 598 w 792"/>
              <a:gd name="T105" fmla="*/ 327 h 954"/>
              <a:gd name="T106" fmla="*/ 596 w 792"/>
              <a:gd name="T107" fmla="*/ 299 h 954"/>
              <a:gd name="T108" fmla="*/ 565 w 792"/>
              <a:gd name="T109" fmla="*/ 280 h 9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92" h="954">
                <a:moveTo>
                  <a:pt x="623" y="268"/>
                </a:moveTo>
                <a:lnTo>
                  <a:pt x="623" y="268"/>
                </a:lnTo>
                <a:lnTo>
                  <a:pt x="631" y="272"/>
                </a:lnTo>
                <a:lnTo>
                  <a:pt x="641" y="278"/>
                </a:lnTo>
                <a:lnTo>
                  <a:pt x="641" y="288"/>
                </a:lnTo>
                <a:lnTo>
                  <a:pt x="641" y="288"/>
                </a:lnTo>
                <a:lnTo>
                  <a:pt x="641" y="311"/>
                </a:lnTo>
                <a:lnTo>
                  <a:pt x="639" y="331"/>
                </a:lnTo>
                <a:lnTo>
                  <a:pt x="635" y="348"/>
                </a:lnTo>
                <a:lnTo>
                  <a:pt x="629" y="364"/>
                </a:lnTo>
                <a:lnTo>
                  <a:pt x="629" y="364"/>
                </a:lnTo>
                <a:lnTo>
                  <a:pt x="623" y="376"/>
                </a:lnTo>
                <a:lnTo>
                  <a:pt x="616" y="387"/>
                </a:lnTo>
                <a:lnTo>
                  <a:pt x="608" y="397"/>
                </a:lnTo>
                <a:lnTo>
                  <a:pt x="598" y="403"/>
                </a:lnTo>
                <a:lnTo>
                  <a:pt x="598" y="403"/>
                </a:lnTo>
                <a:lnTo>
                  <a:pt x="590" y="430"/>
                </a:lnTo>
                <a:lnTo>
                  <a:pt x="582" y="454"/>
                </a:lnTo>
                <a:lnTo>
                  <a:pt x="571" y="477"/>
                </a:lnTo>
                <a:lnTo>
                  <a:pt x="559" y="497"/>
                </a:lnTo>
                <a:lnTo>
                  <a:pt x="559" y="497"/>
                </a:lnTo>
                <a:lnTo>
                  <a:pt x="545" y="520"/>
                </a:lnTo>
                <a:lnTo>
                  <a:pt x="526" y="538"/>
                </a:lnTo>
                <a:lnTo>
                  <a:pt x="516" y="546"/>
                </a:lnTo>
                <a:lnTo>
                  <a:pt x="506" y="554"/>
                </a:lnTo>
                <a:lnTo>
                  <a:pt x="494" y="561"/>
                </a:lnTo>
                <a:lnTo>
                  <a:pt x="481" y="567"/>
                </a:lnTo>
                <a:lnTo>
                  <a:pt x="481" y="567"/>
                </a:lnTo>
                <a:lnTo>
                  <a:pt x="465" y="569"/>
                </a:lnTo>
                <a:lnTo>
                  <a:pt x="442" y="573"/>
                </a:lnTo>
                <a:lnTo>
                  <a:pt x="416" y="573"/>
                </a:lnTo>
                <a:lnTo>
                  <a:pt x="387" y="573"/>
                </a:lnTo>
                <a:lnTo>
                  <a:pt x="387" y="573"/>
                </a:lnTo>
                <a:lnTo>
                  <a:pt x="360" y="573"/>
                </a:lnTo>
                <a:lnTo>
                  <a:pt x="334" y="571"/>
                </a:lnTo>
                <a:lnTo>
                  <a:pt x="313" y="567"/>
                </a:lnTo>
                <a:lnTo>
                  <a:pt x="299" y="563"/>
                </a:lnTo>
                <a:lnTo>
                  <a:pt x="299" y="563"/>
                </a:lnTo>
                <a:lnTo>
                  <a:pt x="276" y="550"/>
                </a:lnTo>
                <a:lnTo>
                  <a:pt x="258" y="534"/>
                </a:lnTo>
                <a:lnTo>
                  <a:pt x="242" y="516"/>
                </a:lnTo>
                <a:lnTo>
                  <a:pt x="227" y="493"/>
                </a:lnTo>
                <a:lnTo>
                  <a:pt x="227" y="493"/>
                </a:lnTo>
                <a:lnTo>
                  <a:pt x="217" y="473"/>
                </a:lnTo>
                <a:lnTo>
                  <a:pt x="209" y="450"/>
                </a:lnTo>
                <a:lnTo>
                  <a:pt x="195" y="405"/>
                </a:lnTo>
                <a:lnTo>
                  <a:pt x="195" y="405"/>
                </a:lnTo>
                <a:lnTo>
                  <a:pt x="182" y="397"/>
                </a:lnTo>
                <a:lnTo>
                  <a:pt x="174" y="389"/>
                </a:lnTo>
                <a:lnTo>
                  <a:pt x="166" y="378"/>
                </a:lnTo>
                <a:lnTo>
                  <a:pt x="160" y="364"/>
                </a:lnTo>
                <a:lnTo>
                  <a:pt x="160" y="364"/>
                </a:lnTo>
                <a:lnTo>
                  <a:pt x="156" y="350"/>
                </a:lnTo>
                <a:lnTo>
                  <a:pt x="152" y="331"/>
                </a:lnTo>
                <a:lnTo>
                  <a:pt x="150" y="311"/>
                </a:lnTo>
                <a:lnTo>
                  <a:pt x="150" y="288"/>
                </a:lnTo>
                <a:lnTo>
                  <a:pt x="150" y="278"/>
                </a:lnTo>
                <a:lnTo>
                  <a:pt x="158" y="272"/>
                </a:lnTo>
                <a:lnTo>
                  <a:pt x="158" y="272"/>
                </a:lnTo>
                <a:lnTo>
                  <a:pt x="164" y="268"/>
                </a:lnTo>
                <a:lnTo>
                  <a:pt x="164" y="268"/>
                </a:lnTo>
                <a:lnTo>
                  <a:pt x="162" y="227"/>
                </a:lnTo>
                <a:lnTo>
                  <a:pt x="160" y="192"/>
                </a:lnTo>
                <a:lnTo>
                  <a:pt x="160" y="161"/>
                </a:lnTo>
                <a:lnTo>
                  <a:pt x="164" y="135"/>
                </a:lnTo>
                <a:lnTo>
                  <a:pt x="168" y="112"/>
                </a:lnTo>
                <a:lnTo>
                  <a:pt x="176" y="92"/>
                </a:lnTo>
                <a:lnTo>
                  <a:pt x="188" y="71"/>
                </a:lnTo>
                <a:lnTo>
                  <a:pt x="203" y="53"/>
                </a:lnTo>
                <a:lnTo>
                  <a:pt x="203" y="53"/>
                </a:lnTo>
                <a:lnTo>
                  <a:pt x="219" y="41"/>
                </a:lnTo>
                <a:lnTo>
                  <a:pt x="240" y="30"/>
                </a:lnTo>
                <a:lnTo>
                  <a:pt x="262" y="20"/>
                </a:lnTo>
                <a:lnTo>
                  <a:pt x="285" y="14"/>
                </a:lnTo>
                <a:lnTo>
                  <a:pt x="311" y="8"/>
                </a:lnTo>
                <a:lnTo>
                  <a:pt x="336" y="4"/>
                </a:lnTo>
                <a:lnTo>
                  <a:pt x="362" y="2"/>
                </a:lnTo>
                <a:lnTo>
                  <a:pt x="389" y="0"/>
                </a:lnTo>
                <a:lnTo>
                  <a:pt x="416" y="2"/>
                </a:lnTo>
                <a:lnTo>
                  <a:pt x="442" y="4"/>
                </a:lnTo>
                <a:lnTo>
                  <a:pt x="469" y="8"/>
                </a:lnTo>
                <a:lnTo>
                  <a:pt x="494" y="12"/>
                </a:lnTo>
                <a:lnTo>
                  <a:pt x="518" y="20"/>
                </a:lnTo>
                <a:lnTo>
                  <a:pt x="539" y="28"/>
                </a:lnTo>
                <a:lnTo>
                  <a:pt x="559" y="39"/>
                </a:lnTo>
                <a:lnTo>
                  <a:pt x="577" y="49"/>
                </a:lnTo>
                <a:lnTo>
                  <a:pt x="577" y="49"/>
                </a:lnTo>
                <a:lnTo>
                  <a:pt x="598" y="71"/>
                </a:lnTo>
                <a:lnTo>
                  <a:pt x="612" y="94"/>
                </a:lnTo>
                <a:lnTo>
                  <a:pt x="623" y="116"/>
                </a:lnTo>
                <a:lnTo>
                  <a:pt x="629" y="143"/>
                </a:lnTo>
                <a:lnTo>
                  <a:pt x="633" y="170"/>
                </a:lnTo>
                <a:lnTo>
                  <a:pt x="633" y="200"/>
                </a:lnTo>
                <a:lnTo>
                  <a:pt x="629" y="233"/>
                </a:lnTo>
                <a:lnTo>
                  <a:pt x="623" y="268"/>
                </a:lnTo>
                <a:lnTo>
                  <a:pt x="623" y="268"/>
                </a:lnTo>
                <a:close/>
                <a:moveTo>
                  <a:pt x="440" y="616"/>
                </a:moveTo>
                <a:lnTo>
                  <a:pt x="442" y="643"/>
                </a:lnTo>
                <a:lnTo>
                  <a:pt x="426" y="669"/>
                </a:lnTo>
                <a:lnTo>
                  <a:pt x="448" y="819"/>
                </a:lnTo>
                <a:lnTo>
                  <a:pt x="541" y="618"/>
                </a:lnTo>
                <a:lnTo>
                  <a:pt x="684" y="614"/>
                </a:lnTo>
                <a:lnTo>
                  <a:pt x="684" y="614"/>
                </a:lnTo>
                <a:lnTo>
                  <a:pt x="696" y="628"/>
                </a:lnTo>
                <a:lnTo>
                  <a:pt x="709" y="645"/>
                </a:lnTo>
                <a:lnTo>
                  <a:pt x="721" y="661"/>
                </a:lnTo>
                <a:lnTo>
                  <a:pt x="733" y="681"/>
                </a:lnTo>
                <a:lnTo>
                  <a:pt x="743" y="702"/>
                </a:lnTo>
                <a:lnTo>
                  <a:pt x="754" y="722"/>
                </a:lnTo>
                <a:lnTo>
                  <a:pt x="770" y="769"/>
                </a:lnTo>
                <a:lnTo>
                  <a:pt x="782" y="817"/>
                </a:lnTo>
                <a:lnTo>
                  <a:pt x="790" y="864"/>
                </a:lnTo>
                <a:lnTo>
                  <a:pt x="792" y="911"/>
                </a:lnTo>
                <a:lnTo>
                  <a:pt x="792" y="931"/>
                </a:lnTo>
                <a:lnTo>
                  <a:pt x="792" y="954"/>
                </a:lnTo>
                <a:lnTo>
                  <a:pt x="792" y="954"/>
                </a:lnTo>
                <a:lnTo>
                  <a:pt x="0" y="954"/>
                </a:lnTo>
                <a:lnTo>
                  <a:pt x="0" y="954"/>
                </a:lnTo>
                <a:lnTo>
                  <a:pt x="2" y="915"/>
                </a:lnTo>
                <a:lnTo>
                  <a:pt x="6" y="872"/>
                </a:lnTo>
                <a:lnTo>
                  <a:pt x="12" y="827"/>
                </a:lnTo>
                <a:lnTo>
                  <a:pt x="23" y="782"/>
                </a:lnTo>
                <a:lnTo>
                  <a:pt x="29" y="757"/>
                </a:lnTo>
                <a:lnTo>
                  <a:pt x="37" y="735"/>
                </a:lnTo>
                <a:lnTo>
                  <a:pt x="47" y="712"/>
                </a:lnTo>
                <a:lnTo>
                  <a:pt x="57" y="692"/>
                </a:lnTo>
                <a:lnTo>
                  <a:pt x="68" y="671"/>
                </a:lnTo>
                <a:lnTo>
                  <a:pt x="82" y="653"/>
                </a:lnTo>
                <a:lnTo>
                  <a:pt x="96" y="634"/>
                </a:lnTo>
                <a:lnTo>
                  <a:pt x="113" y="618"/>
                </a:lnTo>
                <a:lnTo>
                  <a:pt x="242" y="620"/>
                </a:lnTo>
                <a:lnTo>
                  <a:pt x="362" y="817"/>
                </a:lnTo>
                <a:lnTo>
                  <a:pt x="385" y="669"/>
                </a:lnTo>
                <a:lnTo>
                  <a:pt x="369" y="643"/>
                </a:lnTo>
                <a:lnTo>
                  <a:pt x="369" y="616"/>
                </a:lnTo>
                <a:lnTo>
                  <a:pt x="369" y="616"/>
                </a:lnTo>
                <a:lnTo>
                  <a:pt x="405" y="614"/>
                </a:lnTo>
                <a:lnTo>
                  <a:pt x="440" y="616"/>
                </a:lnTo>
                <a:lnTo>
                  <a:pt x="440" y="616"/>
                </a:lnTo>
                <a:close/>
                <a:moveTo>
                  <a:pt x="547" y="225"/>
                </a:moveTo>
                <a:lnTo>
                  <a:pt x="547" y="225"/>
                </a:lnTo>
                <a:lnTo>
                  <a:pt x="500" y="231"/>
                </a:lnTo>
                <a:lnTo>
                  <a:pt x="473" y="235"/>
                </a:lnTo>
                <a:lnTo>
                  <a:pt x="446" y="235"/>
                </a:lnTo>
                <a:lnTo>
                  <a:pt x="420" y="233"/>
                </a:lnTo>
                <a:lnTo>
                  <a:pt x="391" y="229"/>
                </a:lnTo>
                <a:lnTo>
                  <a:pt x="365" y="221"/>
                </a:lnTo>
                <a:lnTo>
                  <a:pt x="340" y="209"/>
                </a:lnTo>
                <a:lnTo>
                  <a:pt x="340" y="209"/>
                </a:lnTo>
                <a:lnTo>
                  <a:pt x="330" y="204"/>
                </a:lnTo>
                <a:lnTo>
                  <a:pt x="319" y="204"/>
                </a:lnTo>
                <a:lnTo>
                  <a:pt x="307" y="206"/>
                </a:lnTo>
                <a:lnTo>
                  <a:pt x="295" y="211"/>
                </a:lnTo>
                <a:lnTo>
                  <a:pt x="270" y="217"/>
                </a:lnTo>
                <a:lnTo>
                  <a:pt x="258" y="221"/>
                </a:lnTo>
                <a:lnTo>
                  <a:pt x="246" y="221"/>
                </a:lnTo>
                <a:lnTo>
                  <a:pt x="246" y="221"/>
                </a:lnTo>
                <a:lnTo>
                  <a:pt x="233" y="249"/>
                </a:lnTo>
                <a:lnTo>
                  <a:pt x="225" y="282"/>
                </a:lnTo>
                <a:lnTo>
                  <a:pt x="223" y="299"/>
                </a:lnTo>
                <a:lnTo>
                  <a:pt x="205" y="297"/>
                </a:lnTo>
                <a:lnTo>
                  <a:pt x="205" y="297"/>
                </a:lnTo>
                <a:lnTo>
                  <a:pt x="193" y="299"/>
                </a:lnTo>
                <a:lnTo>
                  <a:pt x="193" y="299"/>
                </a:lnTo>
                <a:lnTo>
                  <a:pt x="188" y="301"/>
                </a:lnTo>
                <a:lnTo>
                  <a:pt x="188" y="301"/>
                </a:lnTo>
                <a:lnTo>
                  <a:pt x="190" y="327"/>
                </a:lnTo>
                <a:lnTo>
                  <a:pt x="195" y="340"/>
                </a:lnTo>
                <a:lnTo>
                  <a:pt x="197" y="350"/>
                </a:lnTo>
                <a:lnTo>
                  <a:pt x="197" y="350"/>
                </a:lnTo>
                <a:lnTo>
                  <a:pt x="201" y="358"/>
                </a:lnTo>
                <a:lnTo>
                  <a:pt x="205" y="364"/>
                </a:lnTo>
                <a:lnTo>
                  <a:pt x="211" y="368"/>
                </a:lnTo>
                <a:lnTo>
                  <a:pt x="217" y="370"/>
                </a:lnTo>
                <a:lnTo>
                  <a:pt x="227" y="374"/>
                </a:lnTo>
                <a:lnTo>
                  <a:pt x="229" y="385"/>
                </a:lnTo>
                <a:lnTo>
                  <a:pt x="229" y="385"/>
                </a:lnTo>
                <a:lnTo>
                  <a:pt x="244" y="432"/>
                </a:lnTo>
                <a:lnTo>
                  <a:pt x="252" y="454"/>
                </a:lnTo>
                <a:lnTo>
                  <a:pt x="262" y="473"/>
                </a:lnTo>
                <a:lnTo>
                  <a:pt x="262" y="473"/>
                </a:lnTo>
                <a:lnTo>
                  <a:pt x="272" y="491"/>
                </a:lnTo>
                <a:lnTo>
                  <a:pt x="285" y="505"/>
                </a:lnTo>
                <a:lnTo>
                  <a:pt x="299" y="518"/>
                </a:lnTo>
                <a:lnTo>
                  <a:pt x="315" y="526"/>
                </a:lnTo>
                <a:lnTo>
                  <a:pt x="315" y="526"/>
                </a:lnTo>
                <a:lnTo>
                  <a:pt x="326" y="530"/>
                </a:lnTo>
                <a:lnTo>
                  <a:pt x="344" y="532"/>
                </a:lnTo>
                <a:lnTo>
                  <a:pt x="387" y="534"/>
                </a:lnTo>
                <a:lnTo>
                  <a:pt x="387" y="534"/>
                </a:lnTo>
                <a:lnTo>
                  <a:pt x="436" y="532"/>
                </a:lnTo>
                <a:lnTo>
                  <a:pt x="455" y="530"/>
                </a:lnTo>
                <a:lnTo>
                  <a:pt x="467" y="528"/>
                </a:lnTo>
                <a:lnTo>
                  <a:pt x="467" y="528"/>
                </a:lnTo>
                <a:lnTo>
                  <a:pt x="485" y="520"/>
                </a:lnTo>
                <a:lnTo>
                  <a:pt x="500" y="507"/>
                </a:lnTo>
                <a:lnTo>
                  <a:pt x="514" y="493"/>
                </a:lnTo>
                <a:lnTo>
                  <a:pt x="526" y="477"/>
                </a:lnTo>
                <a:lnTo>
                  <a:pt x="526" y="477"/>
                </a:lnTo>
                <a:lnTo>
                  <a:pt x="537" y="456"/>
                </a:lnTo>
                <a:lnTo>
                  <a:pt x="545" y="434"/>
                </a:lnTo>
                <a:lnTo>
                  <a:pt x="553" y="409"/>
                </a:lnTo>
                <a:lnTo>
                  <a:pt x="561" y="385"/>
                </a:lnTo>
                <a:lnTo>
                  <a:pt x="563" y="374"/>
                </a:lnTo>
                <a:lnTo>
                  <a:pt x="573" y="370"/>
                </a:lnTo>
                <a:lnTo>
                  <a:pt x="573" y="370"/>
                </a:lnTo>
                <a:lnTo>
                  <a:pt x="580" y="366"/>
                </a:lnTo>
                <a:lnTo>
                  <a:pt x="584" y="362"/>
                </a:lnTo>
                <a:lnTo>
                  <a:pt x="588" y="356"/>
                </a:lnTo>
                <a:lnTo>
                  <a:pt x="592" y="350"/>
                </a:lnTo>
                <a:lnTo>
                  <a:pt x="592" y="350"/>
                </a:lnTo>
                <a:lnTo>
                  <a:pt x="598" y="327"/>
                </a:lnTo>
                <a:lnTo>
                  <a:pt x="600" y="301"/>
                </a:lnTo>
                <a:lnTo>
                  <a:pt x="600" y="301"/>
                </a:lnTo>
                <a:lnTo>
                  <a:pt x="596" y="299"/>
                </a:lnTo>
                <a:lnTo>
                  <a:pt x="596" y="299"/>
                </a:lnTo>
                <a:lnTo>
                  <a:pt x="586" y="297"/>
                </a:lnTo>
                <a:lnTo>
                  <a:pt x="567" y="299"/>
                </a:lnTo>
                <a:lnTo>
                  <a:pt x="565" y="280"/>
                </a:lnTo>
                <a:lnTo>
                  <a:pt x="565" y="280"/>
                </a:lnTo>
                <a:lnTo>
                  <a:pt x="557" y="252"/>
                </a:lnTo>
                <a:lnTo>
                  <a:pt x="547" y="225"/>
                </a:lnTo>
                <a:lnTo>
                  <a:pt x="547" y="225"/>
                </a:lnTo>
                <a:close/>
              </a:path>
            </a:pathLst>
          </a:custGeom>
          <a:solidFill>
            <a:srgbClr val="7D2A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5" name="PA_任意多边形 20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16930255" y="6636327"/>
            <a:ext cx="997527" cy="1191491"/>
          </a:xfrm>
          <a:custGeom>
            <a:avLst/>
            <a:gdLst>
              <a:gd name="T0" fmla="*/ 205 w 762"/>
              <a:gd name="T1" fmla="*/ 651 h 821"/>
              <a:gd name="T2" fmla="*/ 205 w 762"/>
              <a:gd name="T3" fmla="*/ 331 h 821"/>
              <a:gd name="T4" fmla="*/ 232 w 762"/>
              <a:gd name="T5" fmla="*/ 331 h 821"/>
              <a:gd name="T6" fmla="*/ 232 w 762"/>
              <a:gd name="T7" fmla="*/ 272 h 821"/>
              <a:gd name="T8" fmla="*/ 78 w 762"/>
              <a:gd name="T9" fmla="*/ 272 h 821"/>
              <a:gd name="T10" fmla="*/ 78 w 762"/>
              <a:gd name="T11" fmla="*/ 331 h 821"/>
              <a:gd name="T12" fmla="*/ 109 w 762"/>
              <a:gd name="T13" fmla="*/ 331 h 821"/>
              <a:gd name="T14" fmla="*/ 109 w 762"/>
              <a:gd name="T15" fmla="*/ 651 h 821"/>
              <a:gd name="T16" fmla="*/ 78 w 762"/>
              <a:gd name="T17" fmla="*/ 651 h 821"/>
              <a:gd name="T18" fmla="*/ 78 w 762"/>
              <a:gd name="T19" fmla="*/ 696 h 821"/>
              <a:gd name="T20" fmla="*/ 46 w 762"/>
              <a:gd name="T21" fmla="*/ 696 h 821"/>
              <a:gd name="T22" fmla="*/ 46 w 762"/>
              <a:gd name="T23" fmla="*/ 738 h 821"/>
              <a:gd name="T24" fmla="*/ 20 w 762"/>
              <a:gd name="T25" fmla="*/ 738 h 821"/>
              <a:gd name="T26" fmla="*/ 20 w 762"/>
              <a:gd name="T27" fmla="*/ 778 h 821"/>
              <a:gd name="T28" fmla="*/ 0 w 762"/>
              <a:gd name="T29" fmla="*/ 778 h 821"/>
              <a:gd name="T30" fmla="*/ 0 w 762"/>
              <a:gd name="T31" fmla="*/ 821 h 821"/>
              <a:gd name="T32" fmla="*/ 762 w 762"/>
              <a:gd name="T33" fmla="*/ 821 h 821"/>
              <a:gd name="T34" fmla="*/ 762 w 762"/>
              <a:gd name="T35" fmla="*/ 778 h 821"/>
              <a:gd name="T36" fmla="*/ 742 w 762"/>
              <a:gd name="T37" fmla="*/ 778 h 821"/>
              <a:gd name="T38" fmla="*/ 742 w 762"/>
              <a:gd name="T39" fmla="*/ 738 h 821"/>
              <a:gd name="T40" fmla="*/ 717 w 762"/>
              <a:gd name="T41" fmla="*/ 738 h 821"/>
              <a:gd name="T42" fmla="*/ 717 w 762"/>
              <a:gd name="T43" fmla="*/ 696 h 821"/>
              <a:gd name="T44" fmla="*/ 695 w 762"/>
              <a:gd name="T45" fmla="*/ 696 h 821"/>
              <a:gd name="T46" fmla="*/ 695 w 762"/>
              <a:gd name="T47" fmla="*/ 651 h 821"/>
              <a:gd name="T48" fmla="*/ 667 w 762"/>
              <a:gd name="T49" fmla="*/ 651 h 821"/>
              <a:gd name="T50" fmla="*/ 667 w 762"/>
              <a:gd name="T51" fmla="*/ 331 h 821"/>
              <a:gd name="T52" fmla="*/ 695 w 762"/>
              <a:gd name="T53" fmla="*/ 331 h 821"/>
              <a:gd name="T54" fmla="*/ 695 w 762"/>
              <a:gd name="T55" fmla="*/ 272 h 821"/>
              <a:gd name="T56" fmla="*/ 540 w 762"/>
              <a:gd name="T57" fmla="*/ 272 h 821"/>
              <a:gd name="T58" fmla="*/ 540 w 762"/>
              <a:gd name="T59" fmla="*/ 331 h 821"/>
              <a:gd name="T60" fmla="*/ 572 w 762"/>
              <a:gd name="T61" fmla="*/ 331 h 821"/>
              <a:gd name="T62" fmla="*/ 572 w 762"/>
              <a:gd name="T63" fmla="*/ 651 h 821"/>
              <a:gd name="T64" fmla="*/ 540 w 762"/>
              <a:gd name="T65" fmla="*/ 651 h 821"/>
              <a:gd name="T66" fmla="*/ 540 w 762"/>
              <a:gd name="T67" fmla="*/ 696 h 821"/>
              <a:gd name="T68" fmla="*/ 465 w 762"/>
              <a:gd name="T69" fmla="*/ 696 h 821"/>
              <a:gd name="T70" fmla="*/ 465 w 762"/>
              <a:gd name="T71" fmla="*/ 474 h 821"/>
              <a:gd name="T72" fmla="*/ 397 w 762"/>
              <a:gd name="T73" fmla="*/ 474 h 821"/>
              <a:gd name="T74" fmla="*/ 397 w 762"/>
              <a:gd name="T75" fmla="*/ 696 h 821"/>
              <a:gd name="T76" fmla="*/ 377 w 762"/>
              <a:gd name="T77" fmla="*/ 696 h 821"/>
              <a:gd name="T78" fmla="*/ 377 w 762"/>
              <a:gd name="T79" fmla="*/ 474 h 821"/>
              <a:gd name="T80" fmla="*/ 308 w 762"/>
              <a:gd name="T81" fmla="*/ 474 h 821"/>
              <a:gd name="T82" fmla="*/ 308 w 762"/>
              <a:gd name="T83" fmla="*/ 696 h 821"/>
              <a:gd name="T84" fmla="*/ 232 w 762"/>
              <a:gd name="T85" fmla="*/ 696 h 821"/>
              <a:gd name="T86" fmla="*/ 232 w 762"/>
              <a:gd name="T87" fmla="*/ 651 h 821"/>
              <a:gd name="T88" fmla="*/ 205 w 762"/>
              <a:gd name="T89" fmla="*/ 651 h 821"/>
              <a:gd name="T90" fmla="*/ 205 w 762"/>
              <a:gd name="T91" fmla="*/ 651 h 821"/>
              <a:gd name="T92" fmla="*/ 379 w 762"/>
              <a:gd name="T93" fmla="*/ 0 h 821"/>
              <a:gd name="T94" fmla="*/ 608 w 762"/>
              <a:gd name="T95" fmla="*/ 123 h 821"/>
              <a:gd name="T96" fmla="*/ 750 w 762"/>
              <a:gd name="T97" fmla="*/ 202 h 821"/>
              <a:gd name="T98" fmla="*/ 750 w 762"/>
              <a:gd name="T99" fmla="*/ 248 h 821"/>
              <a:gd name="T100" fmla="*/ 379 w 762"/>
              <a:gd name="T101" fmla="*/ 248 h 821"/>
              <a:gd name="T102" fmla="*/ 10 w 762"/>
              <a:gd name="T103" fmla="*/ 248 h 821"/>
              <a:gd name="T104" fmla="*/ 10 w 762"/>
              <a:gd name="T105" fmla="*/ 202 h 821"/>
              <a:gd name="T106" fmla="*/ 153 w 762"/>
              <a:gd name="T107" fmla="*/ 123 h 821"/>
              <a:gd name="T108" fmla="*/ 379 w 762"/>
              <a:gd name="T109" fmla="*/ 0 h 8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762" h="821">
                <a:moveTo>
                  <a:pt x="205" y="651"/>
                </a:moveTo>
                <a:lnTo>
                  <a:pt x="205" y="331"/>
                </a:lnTo>
                <a:lnTo>
                  <a:pt x="232" y="331"/>
                </a:lnTo>
                <a:lnTo>
                  <a:pt x="232" y="272"/>
                </a:lnTo>
                <a:lnTo>
                  <a:pt x="78" y="272"/>
                </a:lnTo>
                <a:lnTo>
                  <a:pt x="78" y="331"/>
                </a:lnTo>
                <a:lnTo>
                  <a:pt x="109" y="331"/>
                </a:lnTo>
                <a:lnTo>
                  <a:pt x="109" y="651"/>
                </a:lnTo>
                <a:lnTo>
                  <a:pt x="78" y="651"/>
                </a:lnTo>
                <a:lnTo>
                  <a:pt x="78" y="696"/>
                </a:lnTo>
                <a:lnTo>
                  <a:pt x="46" y="696"/>
                </a:lnTo>
                <a:lnTo>
                  <a:pt x="46" y="738"/>
                </a:lnTo>
                <a:lnTo>
                  <a:pt x="20" y="738"/>
                </a:lnTo>
                <a:lnTo>
                  <a:pt x="20" y="778"/>
                </a:lnTo>
                <a:lnTo>
                  <a:pt x="0" y="778"/>
                </a:lnTo>
                <a:lnTo>
                  <a:pt x="0" y="821"/>
                </a:lnTo>
                <a:lnTo>
                  <a:pt x="762" y="821"/>
                </a:lnTo>
                <a:lnTo>
                  <a:pt x="762" y="778"/>
                </a:lnTo>
                <a:lnTo>
                  <a:pt x="742" y="778"/>
                </a:lnTo>
                <a:lnTo>
                  <a:pt x="742" y="738"/>
                </a:lnTo>
                <a:lnTo>
                  <a:pt x="717" y="738"/>
                </a:lnTo>
                <a:lnTo>
                  <a:pt x="717" y="696"/>
                </a:lnTo>
                <a:lnTo>
                  <a:pt x="695" y="696"/>
                </a:lnTo>
                <a:lnTo>
                  <a:pt x="695" y="651"/>
                </a:lnTo>
                <a:lnTo>
                  <a:pt x="667" y="651"/>
                </a:lnTo>
                <a:lnTo>
                  <a:pt x="667" y="331"/>
                </a:lnTo>
                <a:lnTo>
                  <a:pt x="695" y="331"/>
                </a:lnTo>
                <a:lnTo>
                  <a:pt x="695" y="272"/>
                </a:lnTo>
                <a:lnTo>
                  <a:pt x="540" y="272"/>
                </a:lnTo>
                <a:lnTo>
                  <a:pt x="540" y="331"/>
                </a:lnTo>
                <a:lnTo>
                  <a:pt x="572" y="331"/>
                </a:lnTo>
                <a:lnTo>
                  <a:pt x="572" y="651"/>
                </a:lnTo>
                <a:lnTo>
                  <a:pt x="540" y="651"/>
                </a:lnTo>
                <a:lnTo>
                  <a:pt x="540" y="696"/>
                </a:lnTo>
                <a:lnTo>
                  <a:pt x="465" y="696"/>
                </a:lnTo>
                <a:lnTo>
                  <a:pt x="465" y="474"/>
                </a:lnTo>
                <a:lnTo>
                  <a:pt x="397" y="474"/>
                </a:lnTo>
                <a:lnTo>
                  <a:pt x="397" y="696"/>
                </a:lnTo>
                <a:lnTo>
                  <a:pt x="377" y="696"/>
                </a:lnTo>
                <a:lnTo>
                  <a:pt x="377" y="474"/>
                </a:lnTo>
                <a:lnTo>
                  <a:pt x="308" y="474"/>
                </a:lnTo>
                <a:lnTo>
                  <a:pt x="308" y="696"/>
                </a:lnTo>
                <a:lnTo>
                  <a:pt x="232" y="696"/>
                </a:lnTo>
                <a:lnTo>
                  <a:pt x="232" y="651"/>
                </a:lnTo>
                <a:lnTo>
                  <a:pt x="205" y="651"/>
                </a:lnTo>
                <a:lnTo>
                  <a:pt x="205" y="651"/>
                </a:lnTo>
                <a:close/>
                <a:moveTo>
                  <a:pt x="379" y="0"/>
                </a:moveTo>
                <a:lnTo>
                  <a:pt x="608" y="123"/>
                </a:lnTo>
                <a:lnTo>
                  <a:pt x="750" y="202"/>
                </a:lnTo>
                <a:lnTo>
                  <a:pt x="750" y="248"/>
                </a:lnTo>
                <a:lnTo>
                  <a:pt x="379" y="248"/>
                </a:lnTo>
                <a:lnTo>
                  <a:pt x="10" y="248"/>
                </a:lnTo>
                <a:lnTo>
                  <a:pt x="10" y="202"/>
                </a:lnTo>
                <a:lnTo>
                  <a:pt x="153" y="123"/>
                </a:lnTo>
                <a:lnTo>
                  <a:pt x="379" y="0"/>
                </a:lnTo>
                <a:close/>
              </a:path>
            </a:pathLst>
          </a:custGeom>
          <a:solidFill>
            <a:srgbClr val="7D2A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6" name="PA_任意多边形 13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16916400" y="1856510"/>
            <a:ext cx="1191490" cy="1080654"/>
          </a:xfrm>
          <a:custGeom>
            <a:avLst/>
            <a:gdLst>
              <a:gd name="T0" fmla="*/ 67 w 895"/>
              <a:gd name="T1" fmla="*/ 236 h 560"/>
              <a:gd name="T2" fmla="*/ 87 w 895"/>
              <a:gd name="T3" fmla="*/ 230 h 560"/>
              <a:gd name="T4" fmla="*/ 95 w 895"/>
              <a:gd name="T5" fmla="*/ 208 h 560"/>
              <a:gd name="T6" fmla="*/ 73 w 895"/>
              <a:gd name="T7" fmla="*/ 175 h 560"/>
              <a:gd name="T8" fmla="*/ 67 w 895"/>
              <a:gd name="T9" fmla="*/ 147 h 560"/>
              <a:gd name="T10" fmla="*/ 69 w 895"/>
              <a:gd name="T11" fmla="*/ 143 h 560"/>
              <a:gd name="T12" fmla="*/ 71 w 895"/>
              <a:gd name="T13" fmla="*/ 93 h 560"/>
              <a:gd name="T14" fmla="*/ 95 w 895"/>
              <a:gd name="T15" fmla="*/ 70 h 560"/>
              <a:gd name="T16" fmla="*/ 145 w 895"/>
              <a:gd name="T17" fmla="*/ 62 h 560"/>
              <a:gd name="T18" fmla="*/ 181 w 895"/>
              <a:gd name="T19" fmla="*/ 76 h 560"/>
              <a:gd name="T20" fmla="*/ 198 w 895"/>
              <a:gd name="T21" fmla="*/ 99 h 560"/>
              <a:gd name="T22" fmla="*/ 200 w 895"/>
              <a:gd name="T23" fmla="*/ 143 h 560"/>
              <a:gd name="T24" fmla="*/ 202 w 895"/>
              <a:gd name="T25" fmla="*/ 159 h 560"/>
              <a:gd name="T26" fmla="*/ 190 w 895"/>
              <a:gd name="T27" fmla="*/ 179 h 560"/>
              <a:gd name="T28" fmla="*/ 177 w 895"/>
              <a:gd name="T29" fmla="*/ 206 h 560"/>
              <a:gd name="T30" fmla="*/ 186 w 895"/>
              <a:gd name="T31" fmla="*/ 232 h 560"/>
              <a:gd name="T32" fmla="*/ 232 w 895"/>
              <a:gd name="T33" fmla="*/ 234 h 560"/>
              <a:gd name="T34" fmla="*/ 244 w 895"/>
              <a:gd name="T35" fmla="*/ 252 h 560"/>
              <a:gd name="T36" fmla="*/ 254 w 895"/>
              <a:gd name="T37" fmla="*/ 208 h 560"/>
              <a:gd name="T38" fmla="*/ 310 w 895"/>
              <a:gd name="T39" fmla="*/ 199 h 560"/>
              <a:gd name="T40" fmla="*/ 310 w 895"/>
              <a:gd name="T41" fmla="*/ 171 h 560"/>
              <a:gd name="T42" fmla="*/ 294 w 895"/>
              <a:gd name="T43" fmla="*/ 147 h 560"/>
              <a:gd name="T44" fmla="*/ 270 w 895"/>
              <a:gd name="T45" fmla="*/ 115 h 560"/>
              <a:gd name="T46" fmla="*/ 284 w 895"/>
              <a:gd name="T47" fmla="*/ 46 h 560"/>
              <a:gd name="T48" fmla="*/ 312 w 895"/>
              <a:gd name="T49" fmla="*/ 28 h 560"/>
              <a:gd name="T50" fmla="*/ 371 w 895"/>
              <a:gd name="T51" fmla="*/ 26 h 560"/>
              <a:gd name="T52" fmla="*/ 399 w 895"/>
              <a:gd name="T53" fmla="*/ 42 h 560"/>
              <a:gd name="T54" fmla="*/ 417 w 895"/>
              <a:gd name="T55" fmla="*/ 99 h 560"/>
              <a:gd name="T56" fmla="*/ 417 w 895"/>
              <a:gd name="T57" fmla="*/ 145 h 560"/>
              <a:gd name="T58" fmla="*/ 389 w 895"/>
              <a:gd name="T59" fmla="*/ 155 h 560"/>
              <a:gd name="T60" fmla="*/ 369 w 895"/>
              <a:gd name="T61" fmla="*/ 177 h 560"/>
              <a:gd name="T62" fmla="*/ 407 w 895"/>
              <a:gd name="T63" fmla="*/ 201 h 560"/>
              <a:gd name="T64" fmla="*/ 433 w 895"/>
              <a:gd name="T65" fmla="*/ 208 h 560"/>
              <a:gd name="T66" fmla="*/ 444 w 895"/>
              <a:gd name="T67" fmla="*/ 179 h 560"/>
              <a:gd name="T68" fmla="*/ 484 w 895"/>
              <a:gd name="T69" fmla="*/ 157 h 560"/>
              <a:gd name="T70" fmla="*/ 502 w 895"/>
              <a:gd name="T71" fmla="*/ 151 h 560"/>
              <a:gd name="T72" fmla="*/ 510 w 895"/>
              <a:gd name="T73" fmla="*/ 131 h 560"/>
              <a:gd name="T74" fmla="*/ 490 w 895"/>
              <a:gd name="T75" fmla="*/ 101 h 560"/>
              <a:gd name="T76" fmla="*/ 482 w 895"/>
              <a:gd name="T77" fmla="*/ 77 h 560"/>
              <a:gd name="T78" fmla="*/ 486 w 895"/>
              <a:gd name="T79" fmla="*/ 74 h 560"/>
              <a:gd name="T80" fmla="*/ 490 w 895"/>
              <a:gd name="T81" fmla="*/ 24 h 560"/>
              <a:gd name="T82" fmla="*/ 520 w 895"/>
              <a:gd name="T83" fmla="*/ 4 h 560"/>
              <a:gd name="T84" fmla="*/ 566 w 895"/>
              <a:gd name="T85" fmla="*/ 2 h 560"/>
              <a:gd name="T86" fmla="*/ 591 w 895"/>
              <a:gd name="T87" fmla="*/ 16 h 560"/>
              <a:gd name="T88" fmla="*/ 601 w 895"/>
              <a:gd name="T89" fmla="*/ 72 h 560"/>
              <a:gd name="T90" fmla="*/ 607 w 895"/>
              <a:gd name="T91" fmla="*/ 77 h 560"/>
              <a:gd name="T92" fmla="*/ 603 w 895"/>
              <a:gd name="T93" fmla="*/ 95 h 560"/>
              <a:gd name="T94" fmla="*/ 589 w 895"/>
              <a:gd name="T95" fmla="*/ 119 h 560"/>
              <a:gd name="T96" fmla="*/ 591 w 895"/>
              <a:gd name="T97" fmla="*/ 153 h 560"/>
              <a:gd name="T98" fmla="*/ 607 w 895"/>
              <a:gd name="T99" fmla="*/ 157 h 560"/>
              <a:gd name="T100" fmla="*/ 645 w 895"/>
              <a:gd name="T101" fmla="*/ 179 h 560"/>
              <a:gd name="T102" fmla="*/ 0 w 895"/>
              <a:gd name="T103" fmla="*/ 401 h 560"/>
              <a:gd name="T104" fmla="*/ 20 w 895"/>
              <a:gd name="T105" fmla="*/ 268 h 560"/>
              <a:gd name="T106" fmla="*/ 40 w 895"/>
              <a:gd name="T107" fmla="*/ 236 h 560"/>
              <a:gd name="T108" fmla="*/ 419 w 895"/>
              <a:gd name="T109" fmla="*/ 538 h 560"/>
              <a:gd name="T110" fmla="*/ 828 w 895"/>
              <a:gd name="T111" fmla="*/ 312 h 560"/>
              <a:gd name="T112" fmla="*/ 441 w 895"/>
              <a:gd name="T113" fmla="*/ 415 h 560"/>
              <a:gd name="T114" fmla="*/ 16 w 895"/>
              <a:gd name="T115" fmla="*/ 441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95" h="560">
                <a:moveTo>
                  <a:pt x="40" y="236"/>
                </a:moveTo>
                <a:lnTo>
                  <a:pt x="40" y="236"/>
                </a:lnTo>
                <a:lnTo>
                  <a:pt x="67" y="236"/>
                </a:lnTo>
                <a:lnTo>
                  <a:pt x="67" y="236"/>
                </a:lnTo>
                <a:lnTo>
                  <a:pt x="73" y="236"/>
                </a:lnTo>
                <a:lnTo>
                  <a:pt x="79" y="234"/>
                </a:lnTo>
                <a:lnTo>
                  <a:pt x="83" y="232"/>
                </a:lnTo>
                <a:lnTo>
                  <a:pt x="87" y="230"/>
                </a:lnTo>
                <a:lnTo>
                  <a:pt x="87" y="230"/>
                </a:lnTo>
                <a:lnTo>
                  <a:pt x="93" y="220"/>
                </a:lnTo>
                <a:lnTo>
                  <a:pt x="95" y="208"/>
                </a:lnTo>
                <a:lnTo>
                  <a:pt x="95" y="208"/>
                </a:lnTo>
                <a:lnTo>
                  <a:pt x="85" y="195"/>
                </a:lnTo>
                <a:lnTo>
                  <a:pt x="79" y="179"/>
                </a:lnTo>
                <a:lnTo>
                  <a:pt x="79" y="179"/>
                </a:lnTo>
                <a:lnTo>
                  <a:pt x="73" y="175"/>
                </a:lnTo>
                <a:lnTo>
                  <a:pt x="69" y="169"/>
                </a:lnTo>
                <a:lnTo>
                  <a:pt x="69" y="169"/>
                </a:lnTo>
                <a:lnTo>
                  <a:pt x="67" y="159"/>
                </a:lnTo>
                <a:lnTo>
                  <a:pt x="67" y="147"/>
                </a:lnTo>
                <a:lnTo>
                  <a:pt x="67" y="145"/>
                </a:lnTo>
                <a:lnTo>
                  <a:pt x="69" y="143"/>
                </a:lnTo>
                <a:lnTo>
                  <a:pt x="69" y="143"/>
                </a:lnTo>
                <a:lnTo>
                  <a:pt x="69" y="143"/>
                </a:lnTo>
                <a:lnTo>
                  <a:pt x="69" y="143"/>
                </a:lnTo>
                <a:lnTo>
                  <a:pt x="67" y="119"/>
                </a:lnTo>
                <a:lnTo>
                  <a:pt x="69" y="101"/>
                </a:lnTo>
                <a:lnTo>
                  <a:pt x="71" y="93"/>
                </a:lnTo>
                <a:lnTo>
                  <a:pt x="75" y="87"/>
                </a:lnTo>
                <a:lnTo>
                  <a:pt x="85" y="77"/>
                </a:lnTo>
                <a:lnTo>
                  <a:pt x="85" y="77"/>
                </a:lnTo>
                <a:lnTo>
                  <a:pt x="95" y="70"/>
                </a:lnTo>
                <a:lnTo>
                  <a:pt x="107" y="66"/>
                </a:lnTo>
                <a:lnTo>
                  <a:pt x="119" y="62"/>
                </a:lnTo>
                <a:lnTo>
                  <a:pt x="133" y="62"/>
                </a:lnTo>
                <a:lnTo>
                  <a:pt x="145" y="62"/>
                </a:lnTo>
                <a:lnTo>
                  <a:pt x="159" y="64"/>
                </a:lnTo>
                <a:lnTo>
                  <a:pt x="171" y="70"/>
                </a:lnTo>
                <a:lnTo>
                  <a:pt x="181" y="76"/>
                </a:lnTo>
                <a:lnTo>
                  <a:pt x="181" y="76"/>
                </a:lnTo>
                <a:lnTo>
                  <a:pt x="186" y="79"/>
                </a:lnTo>
                <a:lnTo>
                  <a:pt x="190" y="85"/>
                </a:lnTo>
                <a:lnTo>
                  <a:pt x="194" y="93"/>
                </a:lnTo>
                <a:lnTo>
                  <a:pt x="198" y="99"/>
                </a:lnTo>
                <a:lnTo>
                  <a:pt x="200" y="119"/>
                </a:lnTo>
                <a:lnTo>
                  <a:pt x="198" y="141"/>
                </a:lnTo>
                <a:lnTo>
                  <a:pt x="198" y="141"/>
                </a:lnTo>
                <a:lnTo>
                  <a:pt x="200" y="143"/>
                </a:lnTo>
                <a:lnTo>
                  <a:pt x="204" y="145"/>
                </a:lnTo>
                <a:lnTo>
                  <a:pt x="204" y="147"/>
                </a:lnTo>
                <a:lnTo>
                  <a:pt x="204" y="147"/>
                </a:lnTo>
                <a:lnTo>
                  <a:pt x="202" y="159"/>
                </a:lnTo>
                <a:lnTo>
                  <a:pt x="200" y="169"/>
                </a:lnTo>
                <a:lnTo>
                  <a:pt x="200" y="169"/>
                </a:lnTo>
                <a:lnTo>
                  <a:pt x="196" y="175"/>
                </a:lnTo>
                <a:lnTo>
                  <a:pt x="190" y="179"/>
                </a:lnTo>
                <a:lnTo>
                  <a:pt x="190" y="179"/>
                </a:lnTo>
                <a:lnTo>
                  <a:pt x="184" y="193"/>
                </a:lnTo>
                <a:lnTo>
                  <a:pt x="177" y="206"/>
                </a:lnTo>
                <a:lnTo>
                  <a:pt x="177" y="206"/>
                </a:lnTo>
                <a:lnTo>
                  <a:pt x="181" y="222"/>
                </a:lnTo>
                <a:lnTo>
                  <a:pt x="183" y="228"/>
                </a:lnTo>
                <a:lnTo>
                  <a:pt x="186" y="232"/>
                </a:lnTo>
                <a:lnTo>
                  <a:pt x="186" y="232"/>
                </a:lnTo>
                <a:lnTo>
                  <a:pt x="194" y="234"/>
                </a:lnTo>
                <a:lnTo>
                  <a:pt x="204" y="234"/>
                </a:lnTo>
                <a:lnTo>
                  <a:pt x="204" y="234"/>
                </a:lnTo>
                <a:lnTo>
                  <a:pt x="232" y="234"/>
                </a:lnTo>
                <a:lnTo>
                  <a:pt x="232" y="234"/>
                </a:lnTo>
                <a:lnTo>
                  <a:pt x="238" y="242"/>
                </a:lnTo>
                <a:lnTo>
                  <a:pt x="244" y="252"/>
                </a:lnTo>
                <a:lnTo>
                  <a:pt x="244" y="252"/>
                </a:lnTo>
                <a:lnTo>
                  <a:pt x="248" y="224"/>
                </a:lnTo>
                <a:lnTo>
                  <a:pt x="250" y="214"/>
                </a:lnTo>
                <a:lnTo>
                  <a:pt x="254" y="208"/>
                </a:lnTo>
                <a:lnTo>
                  <a:pt x="254" y="208"/>
                </a:lnTo>
                <a:lnTo>
                  <a:pt x="258" y="206"/>
                </a:lnTo>
                <a:lnTo>
                  <a:pt x="264" y="205"/>
                </a:lnTo>
                <a:lnTo>
                  <a:pt x="282" y="201"/>
                </a:lnTo>
                <a:lnTo>
                  <a:pt x="310" y="199"/>
                </a:lnTo>
                <a:lnTo>
                  <a:pt x="310" y="199"/>
                </a:lnTo>
                <a:lnTo>
                  <a:pt x="315" y="177"/>
                </a:lnTo>
                <a:lnTo>
                  <a:pt x="315" y="177"/>
                </a:lnTo>
                <a:lnTo>
                  <a:pt x="310" y="171"/>
                </a:lnTo>
                <a:lnTo>
                  <a:pt x="302" y="163"/>
                </a:lnTo>
                <a:lnTo>
                  <a:pt x="298" y="155"/>
                </a:lnTo>
                <a:lnTo>
                  <a:pt x="294" y="147"/>
                </a:lnTo>
                <a:lnTo>
                  <a:pt x="294" y="147"/>
                </a:lnTo>
                <a:lnTo>
                  <a:pt x="272" y="147"/>
                </a:lnTo>
                <a:lnTo>
                  <a:pt x="272" y="147"/>
                </a:lnTo>
                <a:lnTo>
                  <a:pt x="270" y="131"/>
                </a:lnTo>
                <a:lnTo>
                  <a:pt x="270" y="115"/>
                </a:lnTo>
                <a:lnTo>
                  <a:pt x="272" y="83"/>
                </a:lnTo>
                <a:lnTo>
                  <a:pt x="276" y="68"/>
                </a:lnTo>
                <a:lnTo>
                  <a:pt x="280" y="56"/>
                </a:lnTo>
                <a:lnTo>
                  <a:pt x="284" y="46"/>
                </a:lnTo>
                <a:lnTo>
                  <a:pt x="290" y="38"/>
                </a:lnTo>
                <a:lnTo>
                  <a:pt x="290" y="38"/>
                </a:lnTo>
                <a:lnTo>
                  <a:pt x="300" y="32"/>
                </a:lnTo>
                <a:lnTo>
                  <a:pt x="312" y="28"/>
                </a:lnTo>
                <a:lnTo>
                  <a:pt x="327" y="24"/>
                </a:lnTo>
                <a:lnTo>
                  <a:pt x="341" y="24"/>
                </a:lnTo>
                <a:lnTo>
                  <a:pt x="357" y="24"/>
                </a:lnTo>
                <a:lnTo>
                  <a:pt x="371" y="26"/>
                </a:lnTo>
                <a:lnTo>
                  <a:pt x="383" y="30"/>
                </a:lnTo>
                <a:lnTo>
                  <a:pt x="393" y="36"/>
                </a:lnTo>
                <a:lnTo>
                  <a:pt x="393" y="36"/>
                </a:lnTo>
                <a:lnTo>
                  <a:pt x="399" y="42"/>
                </a:lnTo>
                <a:lnTo>
                  <a:pt x="405" y="54"/>
                </a:lnTo>
                <a:lnTo>
                  <a:pt x="411" y="68"/>
                </a:lnTo>
                <a:lnTo>
                  <a:pt x="413" y="81"/>
                </a:lnTo>
                <a:lnTo>
                  <a:pt x="417" y="99"/>
                </a:lnTo>
                <a:lnTo>
                  <a:pt x="417" y="115"/>
                </a:lnTo>
                <a:lnTo>
                  <a:pt x="417" y="131"/>
                </a:lnTo>
                <a:lnTo>
                  <a:pt x="417" y="145"/>
                </a:lnTo>
                <a:lnTo>
                  <a:pt x="417" y="145"/>
                </a:lnTo>
                <a:lnTo>
                  <a:pt x="405" y="147"/>
                </a:lnTo>
                <a:lnTo>
                  <a:pt x="393" y="147"/>
                </a:lnTo>
                <a:lnTo>
                  <a:pt x="393" y="147"/>
                </a:lnTo>
                <a:lnTo>
                  <a:pt x="389" y="155"/>
                </a:lnTo>
                <a:lnTo>
                  <a:pt x="383" y="163"/>
                </a:lnTo>
                <a:lnTo>
                  <a:pt x="377" y="171"/>
                </a:lnTo>
                <a:lnTo>
                  <a:pt x="369" y="177"/>
                </a:lnTo>
                <a:lnTo>
                  <a:pt x="369" y="177"/>
                </a:lnTo>
                <a:lnTo>
                  <a:pt x="373" y="189"/>
                </a:lnTo>
                <a:lnTo>
                  <a:pt x="377" y="199"/>
                </a:lnTo>
                <a:lnTo>
                  <a:pt x="377" y="199"/>
                </a:lnTo>
                <a:lnTo>
                  <a:pt x="407" y="201"/>
                </a:lnTo>
                <a:lnTo>
                  <a:pt x="425" y="205"/>
                </a:lnTo>
                <a:lnTo>
                  <a:pt x="431" y="206"/>
                </a:lnTo>
                <a:lnTo>
                  <a:pt x="433" y="208"/>
                </a:lnTo>
                <a:lnTo>
                  <a:pt x="433" y="208"/>
                </a:lnTo>
                <a:lnTo>
                  <a:pt x="437" y="214"/>
                </a:lnTo>
                <a:lnTo>
                  <a:pt x="437" y="214"/>
                </a:lnTo>
                <a:lnTo>
                  <a:pt x="441" y="197"/>
                </a:lnTo>
                <a:lnTo>
                  <a:pt x="444" y="179"/>
                </a:lnTo>
                <a:lnTo>
                  <a:pt x="450" y="167"/>
                </a:lnTo>
                <a:lnTo>
                  <a:pt x="458" y="157"/>
                </a:lnTo>
                <a:lnTo>
                  <a:pt x="458" y="157"/>
                </a:lnTo>
                <a:lnTo>
                  <a:pt x="484" y="157"/>
                </a:lnTo>
                <a:lnTo>
                  <a:pt x="484" y="157"/>
                </a:lnTo>
                <a:lnTo>
                  <a:pt x="494" y="157"/>
                </a:lnTo>
                <a:lnTo>
                  <a:pt x="498" y="155"/>
                </a:lnTo>
                <a:lnTo>
                  <a:pt x="502" y="151"/>
                </a:lnTo>
                <a:lnTo>
                  <a:pt x="502" y="151"/>
                </a:lnTo>
                <a:lnTo>
                  <a:pt x="506" y="143"/>
                </a:lnTo>
                <a:lnTo>
                  <a:pt x="510" y="131"/>
                </a:lnTo>
                <a:lnTo>
                  <a:pt x="510" y="131"/>
                </a:lnTo>
                <a:lnTo>
                  <a:pt x="500" y="119"/>
                </a:lnTo>
                <a:lnTo>
                  <a:pt x="494" y="105"/>
                </a:lnTo>
                <a:lnTo>
                  <a:pt x="494" y="105"/>
                </a:lnTo>
                <a:lnTo>
                  <a:pt x="490" y="101"/>
                </a:lnTo>
                <a:lnTo>
                  <a:pt x="486" y="95"/>
                </a:lnTo>
                <a:lnTo>
                  <a:pt x="486" y="95"/>
                </a:lnTo>
                <a:lnTo>
                  <a:pt x="484" y="87"/>
                </a:lnTo>
                <a:lnTo>
                  <a:pt x="482" y="77"/>
                </a:lnTo>
                <a:lnTo>
                  <a:pt x="482" y="76"/>
                </a:lnTo>
                <a:lnTo>
                  <a:pt x="486" y="74"/>
                </a:lnTo>
                <a:lnTo>
                  <a:pt x="486" y="74"/>
                </a:lnTo>
                <a:lnTo>
                  <a:pt x="486" y="74"/>
                </a:lnTo>
                <a:lnTo>
                  <a:pt x="486" y="74"/>
                </a:lnTo>
                <a:lnTo>
                  <a:pt x="484" y="52"/>
                </a:lnTo>
                <a:lnTo>
                  <a:pt x="486" y="36"/>
                </a:lnTo>
                <a:lnTo>
                  <a:pt x="490" y="24"/>
                </a:lnTo>
                <a:lnTo>
                  <a:pt x="500" y="14"/>
                </a:lnTo>
                <a:lnTo>
                  <a:pt x="500" y="14"/>
                </a:lnTo>
                <a:lnTo>
                  <a:pt x="508" y="8"/>
                </a:lnTo>
                <a:lnTo>
                  <a:pt x="520" y="4"/>
                </a:lnTo>
                <a:lnTo>
                  <a:pt x="530" y="0"/>
                </a:lnTo>
                <a:lnTo>
                  <a:pt x="542" y="0"/>
                </a:lnTo>
                <a:lnTo>
                  <a:pt x="554" y="0"/>
                </a:lnTo>
                <a:lnTo>
                  <a:pt x="566" y="2"/>
                </a:lnTo>
                <a:lnTo>
                  <a:pt x="575" y="6"/>
                </a:lnTo>
                <a:lnTo>
                  <a:pt x="585" y="12"/>
                </a:lnTo>
                <a:lnTo>
                  <a:pt x="585" y="12"/>
                </a:lnTo>
                <a:lnTo>
                  <a:pt x="591" y="16"/>
                </a:lnTo>
                <a:lnTo>
                  <a:pt x="595" y="22"/>
                </a:lnTo>
                <a:lnTo>
                  <a:pt x="601" y="36"/>
                </a:lnTo>
                <a:lnTo>
                  <a:pt x="603" y="52"/>
                </a:lnTo>
                <a:lnTo>
                  <a:pt x="601" y="72"/>
                </a:lnTo>
                <a:lnTo>
                  <a:pt x="601" y="72"/>
                </a:lnTo>
                <a:lnTo>
                  <a:pt x="603" y="74"/>
                </a:lnTo>
                <a:lnTo>
                  <a:pt x="605" y="76"/>
                </a:lnTo>
                <a:lnTo>
                  <a:pt x="607" y="77"/>
                </a:lnTo>
                <a:lnTo>
                  <a:pt x="607" y="77"/>
                </a:lnTo>
                <a:lnTo>
                  <a:pt x="605" y="87"/>
                </a:lnTo>
                <a:lnTo>
                  <a:pt x="603" y="95"/>
                </a:lnTo>
                <a:lnTo>
                  <a:pt x="603" y="95"/>
                </a:lnTo>
                <a:lnTo>
                  <a:pt x="599" y="101"/>
                </a:lnTo>
                <a:lnTo>
                  <a:pt x="595" y="105"/>
                </a:lnTo>
                <a:lnTo>
                  <a:pt x="595" y="105"/>
                </a:lnTo>
                <a:lnTo>
                  <a:pt x="589" y="119"/>
                </a:lnTo>
                <a:lnTo>
                  <a:pt x="581" y="131"/>
                </a:lnTo>
                <a:lnTo>
                  <a:pt x="581" y="131"/>
                </a:lnTo>
                <a:lnTo>
                  <a:pt x="585" y="145"/>
                </a:lnTo>
                <a:lnTo>
                  <a:pt x="591" y="153"/>
                </a:lnTo>
                <a:lnTo>
                  <a:pt x="591" y="153"/>
                </a:lnTo>
                <a:lnTo>
                  <a:pt x="599" y="155"/>
                </a:lnTo>
                <a:lnTo>
                  <a:pt x="607" y="157"/>
                </a:lnTo>
                <a:lnTo>
                  <a:pt x="607" y="157"/>
                </a:lnTo>
                <a:lnTo>
                  <a:pt x="631" y="157"/>
                </a:lnTo>
                <a:lnTo>
                  <a:pt x="631" y="157"/>
                </a:lnTo>
                <a:lnTo>
                  <a:pt x="639" y="165"/>
                </a:lnTo>
                <a:lnTo>
                  <a:pt x="645" y="179"/>
                </a:lnTo>
                <a:lnTo>
                  <a:pt x="437" y="365"/>
                </a:lnTo>
                <a:lnTo>
                  <a:pt x="256" y="260"/>
                </a:lnTo>
                <a:lnTo>
                  <a:pt x="0" y="401"/>
                </a:lnTo>
                <a:lnTo>
                  <a:pt x="0" y="401"/>
                </a:lnTo>
                <a:lnTo>
                  <a:pt x="4" y="361"/>
                </a:lnTo>
                <a:lnTo>
                  <a:pt x="10" y="314"/>
                </a:lnTo>
                <a:lnTo>
                  <a:pt x="14" y="290"/>
                </a:lnTo>
                <a:lnTo>
                  <a:pt x="20" y="268"/>
                </a:lnTo>
                <a:lnTo>
                  <a:pt x="30" y="248"/>
                </a:lnTo>
                <a:lnTo>
                  <a:pt x="34" y="242"/>
                </a:lnTo>
                <a:lnTo>
                  <a:pt x="40" y="236"/>
                </a:lnTo>
                <a:lnTo>
                  <a:pt x="40" y="236"/>
                </a:lnTo>
                <a:close/>
                <a:moveTo>
                  <a:pt x="16" y="441"/>
                </a:moveTo>
                <a:lnTo>
                  <a:pt x="71" y="542"/>
                </a:lnTo>
                <a:lnTo>
                  <a:pt x="254" y="443"/>
                </a:lnTo>
                <a:lnTo>
                  <a:pt x="419" y="538"/>
                </a:lnTo>
                <a:lnTo>
                  <a:pt x="456" y="560"/>
                </a:lnTo>
                <a:lnTo>
                  <a:pt x="488" y="530"/>
                </a:lnTo>
                <a:lnTo>
                  <a:pt x="782" y="266"/>
                </a:lnTo>
                <a:lnTo>
                  <a:pt x="828" y="312"/>
                </a:lnTo>
                <a:lnTo>
                  <a:pt x="895" y="77"/>
                </a:lnTo>
                <a:lnTo>
                  <a:pt x="655" y="143"/>
                </a:lnTo>
                <a:lnTo>
                  <a:pt x="699" y="185"/>
                </a:lnTo>
                <a:lnTo>
                  <a:pt x="441" y="415"/>
                </a:lnTo>
                <a:lnTo>
                  <a:pt x="284" y="326"/>
                </a:lnTo>
                <a:lnTo>
                  <a:pt x="256" y="310"/>
                </a:lnTo>
                <a:lnTo>
                  <a:pt x="228" y="324"/>
                </a:lnTo>
                <a:lnTo>
                  <a:pt x="16" y="441"/>
                </a:lnTo>
                <a:close/>
              </a:path>
            </a:pathLst>
          </a:custGeom>
          <a:solidFill>
            <a:srgbClr val="7D2A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7" name="Google Shape;413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47128" y="5001491"/>
            <a:ext cx="1177636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PA_任意多边形 9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3200400" y="470850"/>
            <a:ext cx="1911927" cy="1939840"/>
          </a:xfrm>
          <a:custGeom>
            <a:avLst/>
            <a:gdLst>
              <a:gd name="T0" fmla="*/ 76 w 851"/>
              <a:gd name="T1" fmla="*/ 73 h 902"/>
              <a:gd name="T2" fmla="*/ 851 w 851"/>
              <a:gd name="T3" fmla="*/ 818 h 902"/>
              <a:gd name="T4" fmla="*/ 76 w 851"/>
              <a:gd name="T5" fmla="*/ 902 h 902"/>
              <a:gd name="T6" fmla="*/ 0 w 851"/>
              <a:gd name="T7" fmla="*/ 818 h 902"/>
              <a:gd name="T8" fmla="*/ 0 w 851"/>
              <a:gd name="T9" fmla="*/ 73 h 902"/>
              <a:gd name="T10" fmla="*/ 161 w 851"/>
              <a:gd name="T11" fmla="*/ 478 h 902"/>
              <a:gd name="T12" fmla="*/ 165 w 851"/>
              <a:gd name="T13" fmla="*/ 476 h 902"/>
              <a:gd name="T14" fmla="*/ 171 w 851"/>
              <a:gd name="T15" fmla="*/ 471 h 902"/>
              <a:gd name="T16" fmla="*/ 191 w 851"/>
              <a:gd name="T17" fmla="*/ 463 h 902"/>
              <a:gd name="T18" fmla="*/ 230 w 851"/>
              <a:gd name="T19" fmla="*/ 452 h 902"/>
              <a:gd name="T20" fmla="*/ 288 w 851"/>
              <a:gd name="T21" fmla="*/ 445 h 902"/>
              <a:gd name="T22" fmla="*/ 327 w 851"/>
              <a:gd name="T23" fmla="*/ 445 h 902"/>
              <a:gd name="T24" fmla="*/ 396 w 851"/>
              <a:gd name="T25" fmla="*/ 445 h 902"/>
              <a:gd name="T26" fmla="*/ 442 w 851"/>
              <a:gd name="T27" fmla="*/ 439 h 902"/>
              <a:gd name="T28" fmla="*/ 485 w 851"/>
              <a:gd name="T29" fmla="*/ 426 h 902"/>
              <a:gd name="T30" fmla="*/ 526 w 851"/>
              <a:gd name="T31" fmla="*/ 400 h 902"/>
              <a:gd name="T32" fmla="*/ 563 w 851"/>
              <a:gd name="T33" fmla="*/ 361 h 902"/>
              <a:gd name="T34" fmla="*/ 600 w 851"/>
              <a:gd name="T35" fmla="*/ 305 h 902"/>
              <a:gd name="T36" fmla="*/ 632 w 851"/>
              <a:gd name="T37" fmla="*/ 227 h 902"/>
              <a:gd name="T38" fmla="*/ 708 w 851"/>
              <a:gd name="T39" fmla="*/ 197 h 902"/>
              <a:gd name="T40" fmla="*/ 660 w 851"/>
              <a:gd name="T41" fmla="*/ 0 h 902"/>
              <a:gd name="T42" fmla="*/ 513 w 851"/>
              <a:gd name="T43" fmla="*/ 140 h 902"/>
              <a:gd name="T44" fmla="*/ 567 w 851"/>
              <a:gd name="T45" fmla="*/ 156 h 902"/>
              <a:gd name="T46" fmla="*/ 541 w 851"/>
              <a:gd name="T47" fmla="*/ 225 h 902"/>
              <a:gd name="T48" fmla="*/ 515 w 851"/>
              <a:gd name="T49" fmla="*/ 275 h 902"/>
              <a:gd name="T50" fmla="*/ 487 w 851"/>
              <a:gd name="T51" fmla="*/ 311 h 902"/>
              <a:gd name="T52" fmla="*/ 459 w 851"/>
              <a:gd name="T53" fmla="*/ 335 h 902"/>
              <a:gd name="T54" fmla="*/ 427 w 851"/>
              <a:gd name="T55" fmla="*/ 350 h 902"/>
              <a:gd name="T56" fmla="*/ 396 w 851"/>
              <a:gd name="T57" fmla="*/ 359 h 902"/>
              <a:gd name="T58" fmla="*/ 327 w 851"/>
              <a:gd name="T59" fmla="*/ 361 h 902"/>
              <a:gd name="T60" fmla="*/ 282 w 851"/>
              <a:gd name="T61" fmla="*/ 361 h 902"/>
              <a:gd name="T62" fmla="*/ 232 w 851"/>
              <a:gd name="T63" fmla="*/ 365 h 902"/>
              <a:gd name="T64" fmla="*/ 182 w 851"/>
              <a:gd name="T65" fmla="*/ 376 h 902"/>
              <a:gd name="T66" fmla="*/ 130 w 851"/>
              <a:gd name="T67" fmla="*/ 398 h 902"/>
              <a:gd name="T68" fmla="*/ 124 w 851"/>
              <a:gd name="T69" fmla="*/ 400 h 902"/>
              <a:gd name="T70" fmla="*/ 117 w 851"/>
              <a:gd name="T71" fmla="*/ 404 h 902"/>
              <a:gd name="T72" fmla="*/ 604 w 851"/>
              <a:gd name="T73" fmla="*/ 792 h 902"/>
              <a:gd name="T74" fmla="*/ 747 w 851"/>
              <a:gd name="T75" fmla="*/ 275 h 902"/>
              <a:gd name="T76" fmla="*/ 604 w 851"/>
              <a:gd name="T77" fmla="*/ 792 h 902"/>
              <a:gd name="T78" fmla="*/ 394 w 851"/>
              <a:gd name="T79" fmla="*/ 792 h 902"/>
              <a:gd name="T80" fmla="*/ 537 w 851"/>
              <a:gd name="T81" fmla="*/ 603 h 902"/>
              <a:gd name="T82" fmla="*/ 394 w 851"/>
              <a:gd name="T83" fmla="*/ 792 h 902"/>
              <a:gd name="T84" fmla="*/ 191 w 851"/>
              <a:gd name="T85" fmla="*/ 792 h 902"/>
              <a:gd name="T86" fmla="*/ 334 w 851"/>
              <a:gd name="T87" fmla="*/ 521 h 902"/>
              <a:gd name="T88" fmla="*/ 191 w 851"/>
              <a:gd name="T89" fmla="*/ 792 h 9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51" h="902">
                <a:moveTo>
                  <a:pt x="0" y="73"/>
                </a:moveTo>
                <a:lnTo>
                  <a:pt x="76" y="73"/>
                </a:lnTo>
                <a:lnTo>
                  <a:pt x="76" y="818"/>
                </a:lnTo>
                <a:lnTo>
                  <a:pt x="851" y="818"/>
                </a:lnTo>
                <a:lnTo>
                  <a:pt x="851" y="902"/>
                </a:lnTo>
                <a:lnTo>
                  <a:pt x="76" y="902"/>
                </a:lnTo>
                <a:lnTo>
                  <a:pt x="0" y="902"/>
                </a:lnTo>
                <a:lnTo>
                  <a:pt x="0" y="818"/>
                </a:lnTo>
                <a:lnTo>
                  <a:pt x="0" y="73"/>
                </a:lnTo>
                <a:lnTo>
                  <a:pt x="0" y="73"/>
                </a:lnTo>
                <a:close/>
                <a:moveTo>
                  <a:pt x="117" y="404"/>
                </a:moveTo>
                <a:lnTo>
                  <a:pt x="161" y="478"/>
                </a:lnTo>
                <a:lnTo>
                  <a:pt x="161" y="478"/>
                </a:lnTo>
                <a:lnTo>
                  <a:pt x="165" y="476"/>
                </a:lnTo>
                <a:lnTo>
                  <a:pt x="165" y="476"/>
                </a:lnTo>
                <a:lnTo>
                  <a:pt x="171" y="471"/>
                </a:lnTo>
                <a:lnTo>
                  <a:pt x="171" y="471"/>
                </a:lnTo>
                <a:lnTo>
                  <a:pt x="191" y="463"/>
                </a:lnTo>
                <a:lnTo>
                  <a:pt x="210" y="456"/>
                </a:lnTo>
                <a:lnTo>
                  <a:pt x="230" y="452"/>
                </a:lnTo>
                <a:lnTo>
                  <a:pt x="249" y="450"/>
                </a:lnTo>
                <a:lnTo>
                  <a:pt x="288" y="445"/>
                </a:lnTo>
                <a:lnTo>
                  <a:pt x="327" y="445"/>
                </a:lnTo>
                <a:lnTo>
                  <a:pt x="327" y="445"/>
                </a:lnTo>
                <a:lnTo>
                  <a:pt x="375" y="445"/>
                </a:lnTo>
                <a:lnTo>
                  <a:pt x="396" y="445"/>
                </a:lnTo>
                <a:lnTo>
                  <a:pt x="420" y="443"/>
                </a:lnTo>
                <a:lnTo>
                  <a:pt x="442" y="439"/>
                </a:lnTo>
                <a:lnTo>
                  <a:pt x="463" y="432"/>
                </a:lnTo>
                <a:lnTo>
                  <a:pt x="485" y="426"/>
                </a:lnTo>
                <a:lnTo>
                  <a:pt x="505" y="413"/>
                </a:lnTo>
                <a:lnTo>
                  <a:pt x="526" y="400"/>
                </a:lnTo>
                <a:lnTo>
                  <a:pt x="546" y="383"/>
                </a:lnTo>
                <a:lnTo>
                  <a:pt x="563" y="361"/>
                </a:lnTo>
                <a:lnTo>
                  <a:pt x="582" y="335"/>
                </a:lnTo>
                <a:lnTo>
                  <a:pt x="600" y="305"/>
                </a:lnTo>
                <a:lnTo>
                  <a:pt x="617" y="268"/>
                </a:lnTo>
                <a:lnTo>
                  <a:pt x="632" y="227"/>
                </a:lnTo>
                <a:lnTo>
                  <a:pt x="649" y="179"/>
                </a:lnTo>
                <a:lnTo>
                  <a:pt x="708" y="197"/>
                </a:lnTo>
                <a:lnTo>
                  <a:pt x="684" y="99"/>
                </a:lnTo>
                <a:lnTo>
                  <a:pt x="660" y="0"/>
                </a:lnTo>
                <a:lnTo>
                  <a:pt x="587" y="69"/>
                </a:lnTo>
                <a:lnTo>
                  <a:pt x="513" y="140"/>
                </a:lnTo>
                <a:lnTo>
                  <a:pt x="567" y="156"/>
                </a:lnTo>
                <a:lnTo>
                  <a:pt x="567" y="156"/>
                </a:lnTo>
                <a:lnTo>
                  <a:pt x="554" y="192"/>
                </a:lnTo>
                <a:lnTo>
                  <a:pt x="541" y="225"/>
                </a:lnTo>
                <a:lnTo>
                  <a:pt x="528" y="251"/>
                </a:lnTo>
                <a:lnTo>
                  <a:pt x="515" y="275"/>
                </a:lnTo>
                <a:lnTo>
                  <a:pt x="502" y="294"/>
                </a:lnTo>
                <a:lnTo>
                  <a:pt x="487" y="311"/>
                </a:lnTo>
                <a:lnTo>
                  <a:pt x="474" y="324"/>
                </a:lnTo>
                <a:lnTo>
                  <a:pt x="459" y="335"/>
                </a:lnTo>
                <a:lnTo>
                  <a:pt x="444" y="344"/>
                </a:lnTo>
                <a:lnTo>
                  <a:pt x="427" y="350"/>
                </a:lnTo>
                <a:lnTo>
                  <a:pt x="411" y="355"/>
                </a:lnTo>
                <a:lnTo>
                  <a:pt x="396" y="359"/>
                </a:lnTo>
                <a:lnTo>
                  <a:pt x="362" y="361"/>
                </a:lnTo>
                <a:lnTo>
                  <a:pt x="327" y="361"/>
                </a:lnTo>
                <a:lnTo>
                  <a:pt x="327" y="361"/>
                </a:lnTo>
                <a:lnTo>
                  <a:pt x="282" y="361"/>
                </a:lnTo>
                <a:lnTo>
                  <a:pt x="258" y="363"/>
                </a:lnTo>
                <a:lnTo>
                  <a:pt x="232" y="365"/>
                </a:lnTo>
                <a:lnTo>
                  <a:pt x="208" y="370"/>
                </a:lnTo>
                <a:lnTo>
                  <a:pt x="182" y="376"/>
                </a:lnTo>
                <a:lnTo>
                  <a:pt x="156" y="385"/>
                </a:lnTo>
                <a:lnTo>
                  <a:pt x="130" y="398"/>
                </a:lnTo>
                <a:lnTo>
                  <a:pt x="130" y="398"/>
                </a:lnTo>
                <a:lnTo>
                  <a:pt x="124" y="400"/>
                </a:lnTo>
                <a:lnTo>
                  <a:pt x="124" y="400"/>
                </a:lnTo>
                <a:lnTo>
                  <a:pt x="117" y="404"/>
                </a:lnTo>
                <a:lnTo>
                  <a:pt x="117" y="404"/>
                </a:lnTo>
                <a:close/>
                <a:moveTo>
                  <a:pt x="604" y="792"/>
                </a:moveTo>
                <a:lnTo>
                  <a:pt x="747" y="792"/>
                </a:lnTo>
                <a:lnTo>
                  <a:pt x="747" y="275"/>
                </a:lnTo>
                <a:lnTo>
                  <a:pt x="604" y="435"/>
                </a:lnTo>
                <a:lnTo>
                  <a:pt x="604" y="792"/>
                </a:lnTo>
                <a:lnTo>
                  <a:pt x="604" y="792"/>
                </a:lnTo>
                <a:close/>
                <a:moveTo>
                  <a:pt x="394" y="792"/>
                </a:moveTo>
                <a:lnTo>
                  <a:pt x="537" y="792"/>
                </a:lnTo>
                <a:lnTo>
                  <a:pt x="537" y="603"/>
                </a:lnTo>
                <a:lnTo>
                  <a:pt x="394" y="603"/>
                </a:lnTo>
                <a:lnTo>
                  <a:pt x="394" y="792"/>
                </a:lnTo>
                <a:lnTo>
                  <a:pt x="394" y="792"/>
                </a:lnTo>
                <a:close/>
                <a:moveTo>
                  <a:pt x="191" y="792"/>
                </a:moveTo>
                <a:lnTo>
                  <a:pt x="334" y="792"/>
                </a:lnTo>
                <a:lnTo>
                  <a:pt x="334" y="521"/>
                </a:lnTo>
                <a:lnTo>
                  <a:pt x="191" y="521"/>
                </a:lnTo>
                <a:lnTo>
                  <a:pt x="191" y="79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49" name="PA_任意多边形 13"/>
          <p:cNvSpPr>
            <a:spLocks noEditPoints="1"/>
          </p:cNvSpPr>
          <p:nvPr>
            <p:custDataLst>
              <p:tags r:id="rId5"/>
            </p:custDataLst>
          </p:nvPr>
        </p:nvSpPr>
        <p:spPr bwMode="auto">
          <a:xfrm>
            <a:off x="665018" y="3490943"/>
            <a:ext cx="1454275" cy="1372002"/>
          </a:xfrm>
          <a:custGeom>
            <a:avLst/>
            <a:gdLst>
              <a:gd name="T0" fmla="*/ 349 w 674"/>
              <a:gd name="T1" fmla="*/ 0 h 673"/>
              <a:gd name="T2" fmla="*/ 365 w 674"/>
              <a:gd name="T3" fmla="*/ 185 h 673"/>
              <a:gd name="T4" fmla="*/ 344 w 674"/>
              <a:gd name="T5" fmla="*/ 217 h 673"/>
              <a:gd name="T6" fmla="*/ 342 w 674"/>
              <a:gd name="T7" fmla="*/ 235 h 673"/>
              <a:gd name="T8" fmla="*/ 211 w 674"/>
              <a:gd name="T9" fmla="*/ 298 h 673"/>
              <a:gd name="T10" fmla="*/ 144 w 674"/>
              <a:gd name="T11" fmla="*/ 306 h 673"/>
              <a:gd name="T12" fmla="*/ 115 w 674"/>
              <a:gd name="T13" fmla="*/ 302 h 673"/>
              <a:gd name="T14" fmla="*/ 88 w 674"/>
              <a:gd name="T15" fmla="*/ 315 h 673"/>
              <a:gd name="T16" fmla="*/ 25 w 674"/>
              <a:gd name="T17" fmla="*/ 208 h 673"/>
              <a:gd name="T18" fmla="*/ 84 w 674"/>
              <a:gd name="T19" fmla="*/ 112 h 673"/>
              <a:gd name="T20" fmla="*/ 171 w 674"/>
              <a:gd name="T21" fmla="*/ 43 h 673"/>
              <a:gd name="T22" fmla="*/ 278 w 674"/>
              <a:gd name="T23" fmla="*/ 4 h 673"/>
              <a:gd name="T24" fmla="*/ 399 w 674"/>
              <a:gd name="T25" fmla="*/ 4 h 673"/>
              <a:gd name="T26" fmla="*/ 465 w 674"/>
              <a:gd name="T27" fmla="*/ 25 h 673"/>
              <a:gd name="T28" fmla="*/ 543 w 674"/>
              <a:gd name="T29" fmla="*/ 68 h 673"/>
              <a:gd name="T30" fmla="*/ 495 w 674"/>
              <a:gd name="T31" fmla="*/ 137 h 673"/>
              <a:gd name="T32" fmla="*/ 415 w 674"/>
              <a:gd name="T33" fmla="*/ 181 h 673"/>
              <a:gd name="T34" fmla="*/ 405 w 674"/>
              <a:gd name="T35" fmla="*/ 48 h 673"/>
              <a:gd name="T36" fmla="*/ 595 w 674"/>
              <a:gd name="T37" fmla="*/ 119 h 673"/>
              <a:gd name="T38" fmla="*/ 449 w 674"/>
              <a:gd name="T39" fmla="*/ 229 h 673"/>
              <a:gd name="T40" fmla="*/ 447 w 674"/>
              <a:gd name="T41" fmla="*/ 246 h 673"/>
              <a:gd name="T42" fmla="*/ 420 w 674"/>
              <a:gd name="T43" fmla="*/ 277 h 673"/>
              <a:gd name="T44" fmla="*/ 411 w 674"/>
              <a:gd name="T45" fmla="*/ 312 h 673"/>
              <a:gd name="T46" fmla="*/ 405 w 674"/>
              <a:gd name="T47" fmla="*/ 442 h 673"/>
              <a:gd name="T48" fmla="*/ 420 w 674"/>
              <a:gd name="T49" fmla="*/ 469 h 673"/>
              <a:gd name="T50" fmla="*/ 622 w 674"/>
              <a:gd name="T51" fmla="*/ 519 h 673"/>
              <a:gd name="T52" fmla="*/ 653 w 674"/>
              <a:gd name="T53" fmla="*/ 454 h 673"/>
              <a:gd name="T54" fmla="*/ 674 w 674"/>
              <a:gd name="T55" fmla="*/ 360 h 673"/>
              <a:gd name="T56" fmla="*/ 668 w 674"/>
              <a:gd name="T57" fmla="*/ 275 h 673"/>
              <a:gd name="T58" fmla="*/ 628 w 674"/>
              <a:gd name="T59" fmla="*/ 166 h 673"/>
              <a:gd name="T60" fmla="*/ 588 w 674"/>
              <a:gd name="T61" fmla="*/ 563 h 673"/>
              <a:gd name="T62" fmla="*/ 509 w 674"/>
              <a:gd name="T63" fmla="*/ 627 h 673"/>
              <a:gd name="T64" fmla="*/ 378 w 674"/>
              <a:gd name="T65" fmla="*/ 671 h 673"/>
              <a:gd name="T66" fmla="*/ 378 w 674"/>
              <a:gd name="T67" fmla="*/ 532 h 673"/>
              <a:gd name="T68" fmla="*/ 405 w 674"/>
              <a:gd name="T69" fmla="*/ 517 h 673"/>
              <a:gd name="T70" fmla="*/ 588 w 674"/>
              <a:gd name="T71" fmla="*/ 563 h 673"/>
              <a:gd name="T72" fmla="*/ 265 w 674"/>
              <a:gd name="T73" fmla="*/ 667 h 673"/>
              <a:gd name="T74" fmla="*/ 171 w 674"/>
              <a:gd name="T75" fmla="*/ 630 h 673"/>
              <a:gd name="T76" fmla="*/ 92 w 674"/>
              <a:gd name="T77" fmla="*/ 569 h 673"/>
              <a:gd name="T78" fmla="*/ 36 w 674"/>
              <a:gd name="T79" fmla="*/ 488 h 673"/>
              <a:gd name="T80" fmla="*/ 9 w 674"/>
              <a:gd name="T81" fmla="*/ 415 h 673"/>
              <a:gd name="T82" fmla="*/ 105 w 674"/>
              <a:gd name="T83" fmla="*/ 404 h 673"/>
              <a:gd name="T84" fmla="*/ 136 w 674"/>
              <a:gd name="T85" fmla="*/ 406 h 673"/>
              <a:gd name="T86" fmla="*/ 230 w 674"/>
              <a:gd name="T87" fmla="*/ 446 h 673"/>
              <a:gd name="T88" fmla="*/ 315 w 674"/>
              <a:gd name="T89" fmla="*/ 492 h 673"/>
              <a:gd name="T90" fmla="*/ 330 w 674"/>
              <a:gd name="T91" fmla="*/ 519 h 673"/>
              <a:gd name="T92" fmla="*/ 0 w 674"/>
              <a:gd name="T93" fmla="*/ 367 h 673"/>
              <a:gd name="T94" fmla="*/ 0 w 674"/>
              <a:gd name="T95" fmla="*/ 315 h 673"/>
              <a:gd name="T96" fmla="*/ 0 w 674"/>
              <a:gd name="T97" fmla="*/ 367 h 673"/>
              <a:gd name="T98" fmla="*/ 321 w 674"/>
              <a:gd name="T99" fmla="*/ 300 h 673"/>
              <a:gd name="T100" fmla="*/ 175 w 674"/>
              <a:gd name="T101" fmla="*/ 363 h 673"/>
              <a:gd name="T102" fmla="*/ 332 w 674"/>
              <a:gd name="T103" fmla="*/ 438 h 673"/>
              <a:gd name="T104" fmla="*/ 349 w 674"/>
              <a:gd name="T105" fmla="*/ 429 h 673"/>
              <a:gd name="T106" fmla="*/ 365 w 674"/>
              <a:gd name="T107" fmla="*/ 279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4" h="673">
                <a:moveTo>
                  <a:pt x="336" y="0"/>
                </a:moveTo>
                <a:lnTo>
                  <a:pt x="336" y="0"/>
                </a:lnTo>
                <a:lnTo>
                  <a:pt x="349" y="0"/>
                </a:lnTo>
                <a:lnTo>
                  <a:pt x="349" y="0"/>
                </a:lnTo>
                <a:lnTo>
                  <a:pt x="357" y="46"/>
                </a:lnTo>
                <a:lnTo>
                  <a:pt x="361" y="91"/>
                </a:lnTo>
                <a:lnTo>
                  <a:pt x="365" y="137"/>
                </a:lnTo>
                <a:lnTo>
                  <a:pt x="365" y="185"/>
                </a:lnTo>
                <a:lnTo>
                  <a:pt x="365" y="185"/>
                </a:lnTo>
                <a:lnTo>
                  <a:pt x="357" y="194"/>
                </a:lnTo>
                <a:lnTo>
                  <a:pt x="349" y="204"/>
                </a:lnTo>
                <a:lnTo>
                  <a:pt x="344" y="217"/>
                </a:lnTo>
                <a:lnTo>
                  <a:pt x="342" y="229"/>
                </a:lnTo>
                <a:lnTo>
                  <a:pt x="342" y="229"/>
                </a:lnTo>
                <a:lnTo>
                  <a:pt x="342" y="235"/>
                </a:lnTo>
                <a:lnTo>
                  <a:pt x="342" y="235"/>
                </a:lnTo>
                <a:lnTo>
                  <a:pt x="301" y="256"/>
                </a:lnTo>
                <a:lnTo>
                  <a:pt x="259" y="277"/>
                </a:lnTo>
                <a:lnTo>
                  <a:pt x="259" y="277"/>
                </a:lnTo>
                <a:lnTo>
                  <a:pt x="211" y="298"/>
                </a:lnTo>
                <a:lnTo>
                  <a:pt x="161" y="317"/>
                </a:lnTo>
                <a:lnTo>
                  <a:pt x="161" y="317"/>
                </a:lnTo>
                <a:lnTo>
                  <a:pt x="152" y="310"/>
                </a:lnTo>
                <a:lnTo>
                  <a:pt x="144" y="306"/>
                </a:lnTo>
                <a:lnTo>
                  <a:pt x="134" y="302"/>
                </a:lnTo>
                <a:lnTo>
                  <a:pt x="123" y="302"/>
                </a:lnTo>
                <a:lnTo>
                  <a:pt x="123" y="302"/>
                </a:lnTo>
                <a:lnTo>
                  <a:pt x="115" y="302"/>
                </a:lnTo>
                <a:lnTo>
                  <a:pt x="105" y="304"/>
                </a:lnTo>
                <a:lnTo>
                  <a:pt x="96" y="308"/>
                </a:lnTo>
                <a:lnTo>
                  <a:pt x="88" y="315"/>
                </a:lnTo>
                <a:lnTo>
                  <a:pt x="88" y="315"/>
                </a:lnTo>
                <a:lnTo>
                  <a:pt x="9" y="262"/>
                </a:lnTo>
                <a:lnTo>
                  <a:pt x="9" y="262"/>
                </a:lnTo>
                <a:lnTo>
                  <a:pt x="15" y="235"/>
                </a:lnTo>
                <a:lnTo>
                  <a:pt x="25" y="208"/>
                </a:lnTo>
                <a:lnTo>
                  <a:pt x="38" y="181"/>
                </a:lnTo>
                <a:lnTo>
                  <a:pt x="50" y="158"/>
                </a:lnTo>
                <a:lnTo>
                  <a:pt x="67" y="135"/>
                </a:lnTo>
                <a:lnTo>
                  <a:pt x="84" y="112"/>
                </a:lnTo>
                <a:lnTo>
                  <a:pt x="105" y="93"/>
                </a:lnTo>
                <a:lnTo>
                  <a:pt x="125" y="75"/>
                </a:lnTo>
                <a:lnTo>
                  <a:pt x="146" y="58"/>
                </a:lnTo>
                <a:lnTo>
                  <a:pt x="171" y="43"/>
                </a:lnTo>
                <a:lnTo>
                  <a:pt x="196" y="29"/>
                </a:lnTo>
                <a:lnTo>
                  <a:pt x="221" y="18"/>
                </a:lnTo>
                <a:lnTo>
                  <a:pt x="251" y="10"/>
                </a:lnTo>
                <a:lnTo>
                  <a:pt x="278" y="4"/>
                </a:lnTo>
                <a:lnTo>
                  <a:pt x="307" y="0"/>
                </a:lnTo>
                <a:lnTo>
                  <a:pt x="336" y="0"/>
                </a:lnTo>
                <a:lnTo>
                  <a:pt x="336" y="0"/>
                </a:lnTo>
                <a:close/>
                <a:moveTo>
                  <a:pt x="399" y="4"/>
                </a:moveTo>
                <a:lnTo>
                  <a:pt x="399" y="4"/>
                </a:lnTo>
                <a:lnTo>
                  <a:pt x="422" y="10"/>
                </a:lnTo>
                <a:lnTo>
                  <a:pt x="445" y="16"/>
                </a:lnTo>
                <a:lnTo>
                  <a:pt x="465" y="25"/>
                </a:lnTo>
                <a:lnTo>
                  <a:pt x="486" y="33"/>
                </a:lnTo>
                <a:lnTo>
                  <a:pt x="505" y="43"/>
                </a:lnTo>
                <a:lnTo>
                  <a:pt x="524" y="56"/>
                </a:lnTo>
                <a:lnTo>
                  <a:pt x="543" y="68"/>
                </a:lnTo>
                <a:lnTo>
                  <a:pt x="559" y="83"/>
                </a:lnTo>
                <a:lnTo>
                  <a:pt x="559" y="83"/>
                </a:lnTo>
                <a:lnTo>
                  <a:pt x="528" y="110"/>
                </a:lnTo>
                <a:lnTo>
                  <a:pt x="495" y="137"/>
                </a:lnTo>
                <a:lnTo>
                  <a:pt x="461" y="162"/>
                </a:lnTo>
                <a:lnTo>
                  <a:pt x="426" y="185"/>
                </a:lnTo>
                <a:lnTo>
                  <a:pt x="426" y="185"/>
                </a:lnTo>
                <a:lnTo>
                  <a:pt x="415" y="181"/>
                </a:lnTo>
                <a:lnTo>
                  <a:pt x="415" y="181"/>
                </a:lnTo>
                <a:lnTo>
                  <a:pt x="413" y="135"/>
                </a:lnTo>
                <a:lnTo>
                  <a:pt x="411" y="91"/>
                </a:lnTo>
                <a:lnTo>
                  <a:pt x="405" y="48"/>
                </a:lnTo>
                <a:lnTo>
                  <a:pt x="399" y="4"/>
                </a:lnTo>
                <a:lnTo>
                  <a:pt x="399" y="4"/>
                </a:lnTo>
                <a:close/>
                <a:moveTo>
                  <a:pt x="595" y="119"/>
                </a:moveTo>
                <a:lnTo>
                  <a:pt x="595" y="119"/>
                </a:lnTo>
                <a:lnTo>
                  <a:pt x="559" y="148"/>
                </a:lnTo>
                <a:lnTo>
                  <a:pt x="524" y="177"/>
                </a:lnTo>
                <a:lnTo>
                  <a:pt x="486" y="204"/>
                </a:lnTo>
                <a:lnTo>
                  <a:pt x="449" y="229"/>
                </a:lnTo>
                <a:lnTo>
                  <a:pt x="449" y="229"/>
                </a:lnTo>
                <a:lnTo>
                  <a:pt x="449" y="229"/>
                </a:lnTo>
                <a:lnTo>
                  <a:pt x="449" y="237"/>
                </a:lnTo>
                <a:lnTo>
                  <a:pt x="447" y="246"/>
                </a:lnTo>
                <a:lnTo>
                  <a:pt x="442" y="254"/>
                </a:lnTo>
                <a:lnTo>
                  <a:pt x="438" y="260"/>
                </a:lnTo>
                <a:lnTo>
                  <a:pt x="428" y="273"/>
                </a:lnTo>
                <a:lnTo>
                  <a:pt x="420" y="277"/>
                </a:lnTo>
                <a:lnTo>
                  <a:pt x="413" y="279"/>
                </a:lnTo>
                <a:lnTo>
                  <a:pt x="413" y="279"/>
                </a:lnTo>
                <a:lnTo>
                  <a:pt x="411" y="312"/>
                </a:lnTo>
                <a:lnTo>
                  <a:pt x="411" y="312"/>
                </a:lnTo>
                <a:lnTo>
                  <a:pt x="405" y="373"/>
                </a:lnTo>
                <a:lnTo>
                  <a:pt x="397" y="436"/>
                </a:lnTo>
                <a:lnTo>
                  <a:pt x="397" y="436"/>
                </a:lnTo>
                <a:lnTo>
                  <a:pt x="405" y="442"/>
                </a:lnTo>
                <a:lnTo>
                  <a:pt x="411" y="450"/>
                </a:lnTo>
                <a:lnTo>
                  <a:pt x="415" y="459"/>
                </a:lnTo>
                <a:lnTo>
                  <a:pt x="420" y="469"/>
                </a:lnTo>
                <a:lnTo>
                  <a:pt x="420" y="469"/>
                </a:lnTo>
                <a:lnTo>
                  <a:pt x="470" y="486"/>
                </a:lnTo>
                <a:lnTo>
                  <a:pt x="520" y="498"/>
                </a:lnTo>
                <a:lnTo>
                  <a:pt x="570" y="509"/>
                </a:lnTo>
                <a:lnTo>
                  <a:pt x="622" y="519"/>
                </a:lnTo>
                <a:lnTo>
                  <a:pt x="622" y="519"/>
                </a:lnTo>
                <a:lnTo>
                  <a:pt x="632" y="498"/>
                </a:lnTo>
                <a:lnTo>
                  <a:pt x="643" y="477"/>
                </a:lnTo>
                <a:lnTo>
                  <a:pt x="653" y="454"/>
                </a:lnTo>
                <a:lnTo>
                  <a:pt x="659" y="433"/>
                </a:lnTo>
                <a:lnTo>
                  <a:pt x="666" y="408"/>
                </a:lnTo>
                <a:lnTo>
                  <a:pt x="670" y="386"/>
                </a:lnTo>
                <a:lnTo>
                  <a:pt x="674" y="360"/>
                </a:lnTo>
                <a:lnTo>
                  <a:pt x="674" y="335"/>
                </a:lnTo>
                <a:lnTo>
                  <a:pt x="674" y="335"/>
                </a:lnTo>
                <a:lnTo>
                  <a:pt x="672" y="306"/>
                </a:lnTo>
                <a:lnTo>
                  <a:pt x="668" y="275"/>
                </a:lnTo>
                <a:lnTo>
                  <a:pt x="661" y="246"/>
                </a:lnTo>
                <a:lnTo>
                  <a:pt x="653" y="219"/>
                </a:lnTo>
                <a:lnTo>
                  <a:pt x="641" y="192"/>
                </a:lnTo>
                <a:lnTo>
                  <a:pt x="628" y="166"/>
                </a:lnTo>
                <a:lnTo>
                  <a:pt x="611" y="141"/>
                </a:lnTo>
                <a:lnTo>
                  <a:pt x="595" y="119"/>
                </a:lnTo>
                <a:lnTo>
                  <a:pt x="595" y="119"/>
                </a:lnTo>
                <a:close/>
                <a:moveTo>
                  <a:pt x="588" y="563"/>
                </a:moveTo>
                <a:lnTo>
                  <a:pt x="588" y="563"/>
                </a:lnTo>
                <a:lnTo>
                  <a:pt x="563" y="586"/>
                </a:lnTo>
                <a:lnTo>
                  <a:pt x="536" y="609"/>
                </a:lnTo>
                <a:lnTo>
                  <a:pt x="509" y="627"/>
                </a:lnTo>
                <a:lnTo>
                  <a:pt x="478" y="642"/>
                </a:lnTo>
                <a:lnTo>
                  <a:pt x="447" y="657"/>
                </a:lnTo>
                <a:lnTo>
                  <a:pt x="411" y="665"/>
                </a:lnTo>
                <a:lnTo>
                  <a:pt x="378" y="671"/>
                </a:lnTo>
                <a:lnTo>
                  <a:pt x="340" y="673"/>
                </a:lnTo>
                <a:lnTo>
                  <a:pt x="340" y="673"/>
                </a:lnTo>
                <a:lnTo>
                  <a:pt x="361" y="602"/>
                </a:lnTo>
                <a:lnTo>
                  <a:pt x="378" y="532"/>
                </a:lnTo>
                <a:lnTo>
                  <a:pt x="378" y="532"/>
                </a:lnTo>
                <a:lnTo>
                  <a:pt x="392" y="525"/>
                </a:lnTo>
                <a:lnTo>
                  <a:pt x="405" y="517"/>
                </a:lnTo>
                <a:lnTo>
                  <a:pt x="405" y="517"/>
                </a:lnTo>
                <a:lnTo>
                  <a:pt x="451" y="529"/>
                </a:lnTo>
                <a:lnTo>
                  <a:pt x="495" y="542"/>
                </a:lnTo>
                <a:lnTo>
                  <a:pt x="543" y="552"/>
                </a:lnTo>
                <a:lnTo>
                  <a:pt x="588" y="563"/>
                </a:lnTo>
                <a:lnTo>
                  <a:pt x="588" y="563"/>
                </a:lnTo>
                <a:close/>
                <a:moveTo>
                  <a:pt x="290" y="671"/>
                </a:moveTo>
                <a:lnTo>
                  <a:pt x="290" y="671"/>
                </a:lnTo>
                <a:lnTo>
                  <a:pt x="265" y="667"/>
                </a:lnTo>
                <a:lnTo>
                  <a:pt x="240" y="659"/>
                </a:lnTo>
                <a:lnTo>
                  <a:pt x="215" y="652"/>
                </a:lnTo>
                <a:lnTo>
                  <a:pt x="192" y="642"/>
                </a:lnTo>
                <a:lnTo>
                  <a:pt x="171" y="630"/>
                </a:lnTo>
                <a:lnTo>
                  <a:pt x="148" y="617"/>
                </a:lnTo>
                <a:lnTo>
                  <a:pt x="130" y="602"/>
                </a:lnTo>
                <a:lnTo>
                  <a:pt x="111" y="586"/>
                </a:lnTo>
                <a:lnTo>
                  <a:pt x="92" y="569"/>
                </a:lnTo>
                <a:lnTo>
                  <a:pt x="75" y="550"/>
                </a:lnTo>
                <a:lnTo>
                  <a:pt x="61" y="529"/>
                </a:lnTo>
                <a:lnTo>
                  <a:pt x="46" y="509"/>
                </a:lnTo>
                <a:lnTo>
                  <a:pt x="36" y="488"/>
                </a:lnTo>
                <a:lnTo>
                  <a:pt x="25" y="463"/>
                </a:lnTo>
                <a:lnTo>
                  <a:pt x="15" y="440"/>
                </a:lnTo>
                <a:lnTo>
                  <a:pt x="9" y="415"/>
                </a:lnTo>
                <a:lnTo>
                  <a:pt x="9" y="415"/>
                </a:lnTo>
                <a:lnTo>
                  <a:pt x="88" y="394"/>
                </a:lnTo>
                <a:lnTo>
                  <a:pt x="88" y="394"/>
                </a:lnTo>
                <a:lnTo>
                  <a:pt x="94" y="398"/>
                </a:lnTo>
                <a:lnTo>
                  <a:pt x="105" y="404"/>
                </a:lnTo>
                <a:lnTo>
                  <a:pt x="113" y="406"/>
                </a:lnTo>
                <a:lnTo>
                  <a:pt x="123" y="408"/>
                </a:lnTo>
                <a:lnTo>
                  <a:pt x="123" y="408"/>
                </a:lnTo>
                <a:lnTo>
                  <a:pt x="136" y="406"/>
                </a:lnTo>
                <a:lnTo>
                  <a:pt x="146" y="402"/>
                </a:lnTo>
                <a:lnTo>
                  <a:pt x="146" y="402"/>
                </a:lnTo>
                <a:lnTo>
                  <a:pt x="188" y="425"/>
                </a:lnTo>
                <a:lnTo>
                  <a:pt x="230" y="446"/>
                </a:lnTo>
                <a:lnTo>
                  <a:pt x="271" y="465"/>
                </a:lnTo>
                <a:lnTo>
                  <a:pt x="313" y="481"/>
                </a:lnTo>
                <a:lnTo>
                  <a:pt x="313" y="481"/>
                </a:lnTo>
                <a:lnTo>
                  <a:pt x="315" y="492"/>
                </a:lnTo>
                <a:lnTo>
                  <a:pt x="319" y="502"/>
                </a:lnTo>
                <a:lnTo>
                  <a:pt x="324" y="511"/>
                </a:lnTo>
                <a:lnTo>
                  <a:pt x="330" y="519"/>
                </a:lnTo>
                <a:lnTo>
                  <a:pt x="330" y="519"/>
                </a:lnTo>
                <a:lnTo>
                  <a:pt x="313" y="594"/>
                </a:lnTo>
                <a:lnTo>
                  <a:pt x="290" y="671"/>
                </a:lnTo>
                <a:lnTo>
                  <a:pt x="290" y="671"/>
                </a:lnTo>
                <a:close/>
                <a:moveTo>
                  <a:pt x="0" y="367"/>
                </a:moveTo>
                <a:lnTo>
                  <a:pt x="0" y="367"/>
                </a:lnTo>
                <a:lnTo>
                  <a:pt x="57" y="352"/>
                </a:lnTo>
                <a:lnTo>
                  <a:pt x="57" y="352"/>
                </a:lnTo>
                <a:lnTo>
                  <a:pt x="0" y="315"/>
                </a:lnTo>
                <a:lnTo>
                  <a:pt x="0" y="315"/>
                </a:lnTo>
                <a:lnTo>
                  <a:pt x="0" y="335"/>
                </a:lnTo>
                <a:lnTo>
                  <a:pt x="0" y="335"/>
                </a:lnTo>
                <a:lnTo>
                  <a:pt x="0" y="367"/>
                </a:lnTo>
                <a:lnTo>
                  <a:pt x="0" y="367"/>
                </a:lnTo>
                <a:close/>
                <a:moveTo>
                  <a:pt x="365" y="279"/>
                </a:moveTo>
                <a:lnTo>
                  <a:pt x="365" y="279"/>
                </a:lnTo>
                <a:lnTo>
                  <a:pt x="321" y="300"/>
                </a:lnTo>
                <a:lnTo>
                  <a:pt x="278" y="321"/>
                </a:lnTo>
                <a:lnTo>
                  <a:pt x="278" y="321"/>
                </a:lnTo>
                <a:lnTo>
                  <a:pt x="228" y="342"/>
                </a:lnTo>
                <a:lnTo>
                  <a:pt x="175" y="363"/>
                </a:lnTo>
                <a:lnTo>
                  <a:pt x="175" y="365"/>
                </a:lnTo>
                <a:lnTo>
                  <a:pt x="175" y="365"/>
                </a:lnTo>
                <a:lnTo>
                  <a:pt x="255" y="404"/>
                </a:lnTo>
                <a:lnTo>
                  <a:pt x="332" y="438"/>
                </a:lnTo>
                <a:lnTo>
                  <a:pt x="332" y="438"/>
                </a:lnTo>
                <a:lnTo>
                  <a:pt x="340" y="433"/>
                </a:lnTo>
                <a:lnTo>
                  <a:pt x="349" y="429"/>
                </a:lnTo>
                <a:lnTo>
                  <a:pt x="349" y="429"/>
                </a:lnTo>
                <a:lnTo>
                  <a:pt x="357" y="369"/>
                </a:lnTo>
                <a:lnTo>
                  <a:pt x="363" y="308"/>
                </a:lnTo>
                <a:lnTo>
                  <a:pt x="363" y="308"/>
                </a:lnTo>
                <a:lnTo>
                  <a:pt x="365" y="279"/>
                </a:lnTo>
                <a:lnTo>
                  <a:pt x="365" y="2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569528"/>
            <a:ext cx="5583382" cy="471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7" name="Google Shape;1727;p27"/>
          <p:cNvSpPr txBox="1"/>
          <p:nvPr/>
        </p:nvSpPr>
        <p:spPr>
          <a:xfrm>
            <a:off x="1028699" y="371475"/>
            <a:ext cx="13837228" cy="2843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Ожидаемые </a:t>
            </a:r>
            <a:r>
              <a:rPr lang="ru-RU" sz="4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Стратегии социально-экономического развития Республики Алтай на период до 2035 года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4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oogle Shape;1729;p27"/>
          <p:cNvGrpSpPr/>
          <p:nvPr/>
        </p:nvGrpSpPr>
        <p:grpSpPr>
          <a:xfrm>
            <a:off x="15851069" y="979192"/>
            <a:ext cx="1408231" cy="1457739"/>
            <a:chOff x="0" y="-28575"/>
            <a:chExt cx="812800" cy="841375"/>
          </a:xfrm>
        </p:grpSpPr>
        <p:sp>
          <p:nvSpPr>
            <p:cNvPr id="1730" name="Google Shape;1730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731" name="Google Shape;1731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1732;p27"/>
          <p:cNvGrpSpPr/>
          <p:nvPr/>
        </p:nvGrpSpPr>
        <p:grpSpPr>
          <a:xfrm>
            <a:off x="-60845" y="9445857"/>
            <a:ext cx="811867" cy="840409"/>
            <a:chOff x="0" y="-28575"/>
            <a:chExt cx="812800" cy="841375"/>
          </a:xfrm>
        </p:grpSpPr>
        <p:sp>
          <p:nvSpPr>
            <p:cNvPr id="1733" name="Google Shape;1733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734" name="Google Shape;1734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1735;p27"/>
          <p:cNvGrpSpPr/>
          <p:nvPr/>
        </p:nvGrpSpPr>
        <p:grpSpPr>
          <a:xfrm>
            <a:off x="16887159" y="340816"/>
            <a:ext cx="1143000" cy="1183184"/>
            <a:chOff x="0" y="-28575"/>
            <a:chExt cx="812800" cy="841375"/>
          </a:xfrm>
        </p:grpSpPr>
        <p:sp>
          <p:nvSpPr>
            <p:cNvPr id="1736" name="Google Shape;1736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EC0F1"/>
            </a:solidFill>
            <a:ln>
              <a:noFill/>
            </a:ln>
          </p:spPr>
        </p:sp>
        <p:sp>
          <p:nvSpPr>
            <p:cNvPr id="1737" name="Google Shape;1737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1738;p27"/>
          <p:cNvGrpSpPr/>
          <p:nvPr/>
        </p:nvGrpSpPr>
        <p:grpSpPr>
          <a:xfrm>
            <a:off x="536477" y="9077824"/>
            <a:ext cx="658957" cy="682123"/>
            <a:chOff x="0" y="-28575"/>
            <a:chExt cx="812800" cy="841375"/>
          </a:xfrm>
        </p:grpSpPr>
        <p:sp>
          <p:nvSpPr>
            <p:cNvPr id="1739" name="Google Shape;1739;p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EC0F1"/>
            </a:solidFill>
            <a:ln>
              <a:noFill/>
            </a:ln>
          </p:spPr>
        </p:sp>
        <p:sp>
          <p:nvSpPr>
            <p:cNvPr id="1740" name="Google Shape;1740;p2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969818" y="3157682"/>
          <a:ext cx="17068800" cy="635838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347537"/>
                <a:gridCol w="10031663"/>
                <a:gridCol w="56896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28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2800" dirty="0" err="1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D2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D2A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2035 г. по сравнению с 2016г.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(в сопоставимых ценах)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7D2AE8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err="1">
                          <a:latin typeface="Times New Roman" pitchFamily="18" charset="0"/>
                          <a:cs typeface="Times New Roman" pitchFamily="18" charset="0"/>
                        </a:rPr>
                        <a:t>Валовый</a:t>
                      </a: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 региональный продукт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2,3 раза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Объем промышленного производства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6 раз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Объем производства продукции сельского хозяйства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1,9 раз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4,7 раз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Объем строительных работ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6,8 раз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Объем ввода жилья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1,7 раз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Объем розничного товарооборота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3,2 раза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Объемы платных услуг населению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3,5 раза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Реальные денежные доходы населения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2,3 раза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Реальная заработная плата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Рост в 2,7 раза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населения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Рост на 4,1%;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latin typeface="Times New Roman" pitchFamily="18" charset="0"/>
                          <a:cs typeface="Times New Roman" pitchFamily="18" charset="0"/>
                        </a:rPr>
                        <a:t>Рост на 10,7%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61;p24"/>
          <p:cNvGrpSpPr/>
          <p:nvPr/>
        </p:nvGrpSpPr>
        <p:grpSpPr>
          <a:xfrm>
            <a:off x="338770" y="3837244"/>
            <a:ext cx="5563177" cy="6160322"/>
            <a:chOff x="0" y="-28575"/>
            <a:chExt cx="1589424" cy="1760031"/>
          </a:xfrm>
        </p:grpSpPr>
        <p:sp>
          <p:nvSpPr>
            <p:cNvPr id="1562" name="Google Shape;1562;p24"/>
            <p:cNvSpPr/>
            <p:nvPr/>
          </p:nvSpPr>
          <p:spPr>
            <a:xfrm>
              <a:off x="0" y="0"/>
              <a:ext cx="1589424" cy="1731456"/>
            </a:xfrm>
            <a:custGeom>
              <a:avLst/>
              <a:gdLst/>
              <a:ahLst/>
              <a:cxnLst/>
              <a:rect l="l" t="t" r="r" b="b"/>
              <a:pathLst>
                <a:path w="1589424" h="1731456" extrusionOk="0">
                  <a:moveTo>
                    <a:pt x="0" y="0"/>
                  </a:moveTo>
                  <a:lnTo>
                    <a:pt x="1589424" y="0"/>
                  </a:lnTo>
                  <a:lnTo>
                    <a:pt x="1589424" y="1731456"/>
                  </a:lnTo>
                  <a:lnTo>
                    <a:pt x="0" y="1731456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63" name="Google Shape;1563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64" name="Google Shape;1564;p24"/>
          <p:cNvSpPr/>
          <p:nvPr/>
        </p:nvSpPr>
        <p:spPr>
          <a:xfrm>
            <a:off x="7073525" y="4177271"/>
            <a:ext cx="2621718" cy="262170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5" name="Google Shape;1565;p24"/>
          <p:cNvSpPr/>
          <p:nvPr/>
        </p:nvSpPr>
        <p:spPr>
          <a:xfrm>
            <a:off x="13122034" y="4177271"/>
            <a:ext cx="2621718" cy="262170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1566;p24"/>
          <p:cNvGrpSpPr/>
          <p:nvPr/>
        </p:nvGrpSpPr>
        <p:grpSpPr>
          <a:xfrm>
            <a:off x="7073525" y="7215381"/>
            <a:ext cx="4404073" cy="2042919"/>
            <a:chOff x="0" y="-28575"/>
            <a:chExt cx="5872098" cy="2723892"/>
          </a:xfrm>
        </p:grpSpPr>
        <p:sp>
          <p:nvSpPr>
            <p:cNvPr id="1567" name="Google Shape;1567;p24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1" i="0" u="none" strike="noStrike" cap="none">
                  <a:solidFill>
                    <a:srgbClr val="0409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Persona 2</a:t>
              </a:r>
              <a:endParaRPr/>
            </a:p>
          </p:txBody>
        </p:sp>
        <p:sp>
          <p:nvSpPr>
            <p:cNvPr id="1568" name="Google Shape;1568;p24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539749" marR="0" lvl="1" indent="-269874" algn="l" rtl="0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40926"/>
                </a:buClr>
                <a:buSzPts val="2499"/>
                <a:buFont typeface="Arial"/>
                <a:buChar char="•"/>
              </a:pPr>
              <a:r>
                <a:rPr lang="en-US" sz="2499" b="0" i="0" u="none" strike="noStrike" cap="none">
                  <a:solidFill>
                    <a:srgbClr val="0409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Visualize the ideal customer for which your solutions are intended.</a:t>
              </a:r>
              <a:endParaRPr/>
            </a:p>
          </p:txBody>
        </p:sp>
      </p:grpSp>
      <p:grpSp>
        <p:nvGrpSpPr>
          <p:cNvPr id="4" name="Google Shape;1569;p24"/>
          <p:cNvGrpSpPr/>
          <p:nvPr/>
        </p:nvGrpSpPr>
        <p:grpSpPr>
          <a:xfrm>
            <a:off x="13122034" y="7215381"/>
            <a:ext cx="4404073" cy="2042919"/>
            <a:chOff x="0" y="-28575"/>
            <a:chExt cx="5872098" cy="2723892"/>
          </a:xfrm>
        </p:grpSpPr>
        <p:sp>
          <p:nvSpPr>
            <p:cNvPr id="1570" name="Google Shape;1570;p24"/>
            <p:cNvSpPr txBox="1"/>
            <p:nvPr/>
          </p:nvSpPr>
          <p:spPr>
            <a:xfrm>
              <a:off x="0" y="-28575"/>
              <a:ext cx="5872098" cy="731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1" i="0" u="none" strike="noStrike" cap="none">
                  <a:solidFill>
                    <a:srgbClr val="0409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Persona 3</a:t>
              </a:r>
              <a:endParaRPr/>
            </a:p>
          </p:txBody>
        </p:sp>
        <p:sp>
          <p:nvSpPr>
            <p:cNvPr id="1571" name="Google Shape;1571;p24"/>
            <p:cNvSpPr txBox="1"/>
            <p:nvPr/>
          </p:nvSpPr>
          <p:spPr>
            <a:xfrm>
              <a:off x="0" y="1070775"/>
              <a:ext cx="5872098" cy="162454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539749" marR="0" lvl="1" indent="-269874" algn="l" rtl="0">
                <a:lnSpc>
                  <a:spcPct val="130011"/>
                </a:lnSpc>
                <a:spcBef>
                  <a:spcPts val="0"/>
                </a:spcBef>
                <a:spcAft>
                  <a:spcPts val="0"/>
                </a:spcAft>
                <a:buClr>
                  <a:srgbClr val="040926"/>
                </a:buClr>
                <a:buSzPts val="2499"/>
                <a:buFont typeface="Arial"/>
                <a:buChar char="•"/>
              </a:pPr>
              <a:r>
                <a:rPr lang="en-US" sz="2499" b="0" i="0" u="none" strike="noStrike" cap="none">
                  <a:solidFill>
                    <a:srgbClr val="040926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Visualize the ideal customer for which your solutions are intended.</a:t>
              </a:r>
              <a:endParaRPr/>
            </a:p>
          </p:txBody>
        </p:sp>
      </p:grpSp>
      <p:grpSp>
        <p:nvGrpSpPr>
          <p:cNvPr id="5" name="Google Shape;1572;p24"/>
          <p:cNvGrpSpPr/>
          <p:nvPr/>
        </p:nvGrpSpPr>
        <p:grpSpPr>
          <a:xfrm>
            <a:off x="6322943" y="3837244"/>
            <a:ext cx="5589490" cy="6160322"/>
            <a:chOff x="0" y="-28575"/>
            <a:chExt cx="1596942" cy="1760031"/>
          </a:xfrm>
        </p:grpSpPr>
        <p:sp>
          <p:nvSpPr>
            <p:cNvPr id="1573" name="Google Shape;1573;p24"/>
            <p:cNvSpPr/>
            <p:nvPr/>
          </p:nvSpPr>
          <p:spPr>
            <a:xfrm>
              <a:off x="0" y="0"/>
              <a:ext cx="1596942" cy="1731456"/>
            </a:xfrm>
            <a:custGeom>
              <a:avLst/>
              <a:gdLst/>
              <a:ahLst/>
              <a:cxnLst/>
              <a:rect l="l" t="t" r="r" b="b"/>
              <a:pathLst>
                <a:path w="1596942" h="1731456" extrusionOk="0">
                  <a:moveTo>
                    <a:pt x="0" y="0"/>
                  </a:moveTo>
                  <a:lnTo>
                    <a:pt x="1596942" y="0"/>
                  </a:lnTo>
                  <a:lnTo>
                    <a:pt x="1596942" y="1731456"/>
                  </a:lnTo>
                  <a:lnTo>
                    <a:pt x="0" y="1731456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74" name="Google Shape;1574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1575;p24"/>
          <p:cNvGrpSpPr/>
          <p:nvPr/>
        </p:nvGrpSpPr>
        <p:grpSpPr>
          <a:xfrm>
            <a:off x="12333429" y="3837244"/>
            <a:ext cx="5563177" cy="6160322"/>
            <a:chOff x="0" y="-28575"/>
            <a:chExt cx="1589424" cy="1760031"/>
          </a:xfrm>
        </p:grpSpPr>
        <p:sp>
          <p:nvSpPr>
            <p:cNvPr id="1576" name="Google Shape;1576;p24"/>
            <p:cNvSpPr/>
            <p:nvPr/>
          </p:nvSpPr>
          <p:spPr>
            <a:xfrm>
              <a:off x="0" y="0"/>
              <a:ext cx="1589424" cy="1731456"/>
            </a:xfrm>
            <a:custGeom>
              <a:avLst/>
              <a:gdLst/>
              <a:ahLst/>
              <a:cxnLst/>
              <a:rect l="l" t="t" r="r" b="b"/>
              <a:pathLst>
                <a:path w="1589424" h="1731456" extrusionOk="0">
                  <a:moveTo>
                    <a:pt x="0" y="0"/>
                  </a:moveTo>
                  <a:lnTo>
                    <a:pt x="1589424" y="0"/>
                  </a:lnTo>
                  <a:lnTo>
                    <a:pt x="1589424" y="1731456"/>
                  </a:lnTo>
                  <a:lnTo>
                    <a:pt x="0" y="1731456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77" name="Google Shape;1577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1578;p24"/>
          <p:cNvGrpSpPr/>
          <p:nvPr/>
        </p:nvGrpSpPr>
        <p:grpSpPr>
          <a:xfrm>
            <a:off x="338770" y="341923"/>
            <a:ext cx="17557836" cy="3194596"/>
            <a:chOff x="0" y="-28575"/>
            <a:chExt cx="4624286" cy="841375"/>
          </a:xfrm>
        </p:grpSpPr>
        <p:sp>
          <p:nvSpPr>
            <p:cNvPr id="1579" name="Google Shape;1579;p24"/>
            <p:cNvSpPr/>
            <p:nvPr/>
          </p:nvSpPr>
          <p:spPr>
            <a:xfrm>
              <a:off x="0" y="0"/>
              <a:ext cx="4624286" cy="812800"/>
            </a:xfrm>
            <a:custGeom>
              <a:avLst/>
              <a:gdLst/>
              <a:ahLst/>
              <a:cxnLst/>
              <a:rect l="l" t="t" r="r" b="b"/>
              <a:pathLst>
                <a:path w="4624286" h="812800" extrusionOk="0">
                  <a:moveTo>
                    <a:pt x="0" y="0"/>
                  </a:moveTo>
                  <a:lnTo>
                    <a:pt x="4624286" y="0"/>
                  </a:lnTo>
                  <a:lnTo>
                    <a:pt x="462428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80" name="Google Shape;1580;p2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81" name="Google Shape;1581;p24"/>
          <p:cNvSpPr txBox="1"/>
          <p:nvPr/>
        </p:nvSpPr>
        <p:spPr>
          <a:xfrm>
            <a:off x="305996" y="451139"/>
            <a:ext cx="17400113" cy="2954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000" b="1" i="0" u="none" strike="noStrike" cap="none" dirty="0" smtClean="0">
                <a:solidFill>
                  <a:schemeClr val="tx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Географическое расположение Республики Алтай</a:t>
            </a:r>
            <a:endParaRPr sz="80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83" name="Google Shape;1583;p24"/>
          <p:cNvSpPr txBox="1"/>
          <p:nvPr/>
        </p:nvSpPr>
        <p:spPr>
          <a:xfrm>
            <a:off x="591541" y="7170788"/>
            <a:ext cx="5102677" cy="28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Алтай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(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алт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24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Алтай Республика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 — субъект Российской Федерации.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Входит в Сибирский федеральный округ, является частью 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Западно-Сибирского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экономического района. Столица — город Горно-Алтайск.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24"/>
          <p:cNvSpPr txBox="1"/>
          <p:nvPr/>
        </p:nvSpPr>
        <p:spPr>
          <a:xfrm>
            <a:off x="12455236" y="6865987"/>
            <a:ext cx="5361709" cy="3234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северо-западе граничит с Алтайским краем, на северо-востоке — с Кемеровской областью (Кузбассом), на востоке — с Республикой Хакасия и Республикой Тыва России, на юге — с Монголией и Китайской Народной Республикой, на юго-западе — с Казахстаном.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24"/>
          <p:cNvSpPr txBox="1"/>
          <p:nvPr/>
        </p:nvSpPr>
        <p:spPr>
          <a:xfrm>
            <a:off x="6670309" y="3928823"/>
            <a:ext cx="4946799" cy="618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Республика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образована 1 июня 1922 года как Ойратская автономная область (с 1932 года Ойротская автономная область, с 1948 года Горно-Алтайская автономная область), преобразована в автономную республику 25 октября 1990 года.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февраля 1992 года по 7 мая 1992 года именовалась Республикой Горный Алтай.</a:t>
            </a: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Государственные языки: алтайский и русский. </a:t>
            </a:r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Казахский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язык используется в официальных сферах общения в местах компактного проживания его носителей.</a:t>
            </a: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6363" y="3920837"/>
            <a:ext cx="5589032" cy="3075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58255" y="3934690"/>
            <a:ext cx="5555671" cy="299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" name="Google Shape;113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00219" y="1939636"/>
            <a:ext cx="1343890" cy="128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8" name="Google Shape;1938;p30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189659" y="506869"/>
            <a:ext cx="9580035" cy="958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9" name="Google Shape;1939;p30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8707965" y="493014"/>
            <a:ext cx="9580035" cy="95800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oogle Shape;1940;p30"/>
          <p:cNvGrpSpPr/>
          <p:nvPr/>
        </p:nvGrpSpPr>
        <p:grpSpPr>
          <a:xfrm>
            <a:off x="3336346" y="1171687"/>
            <a:ext cx="14951654" cy="7835130"/>
            <a:chOff x="0" y="-28575"/>
            <a:chExt cx="3937884" cy="2063573"/>
          </a:xfrm>
        </p:grpSpPr>
        <p:sp>
          <p:nvSpPr>
            <p:cNvPr id="1941" name="Google Shape;1941;p30"/>
            <p:cNvSpPr/>
            <p:nvPr/>
          </p:nvSpPr>
          <p:spPr>
            <a:xfrm>
              <a:off x="0" y="0"/>
              <a:ext cx="3937884" cy="2034998"/>
            </a:xfrm>
            <a:custGeom>
              <a:avLst/>
              <a:gdLst/>
              <a:ahLst/>
              <a:cxnLst/>
              <a:rect l="l" t="t" r="r" b="b"/>
              <a:pathLst>
                <a:path w="3937884" h="2034998" extrusionOk="0">
                  <a:moveTo>
                    <a:pt x="0" y="0"/>
                  </a:moveTo>
                  <a:lnTo>
                    <a:pt x="3937884" y="0"/>
                  </a:lnTo>
                  <a:lnTo>
                    <a:pt x="3937884" y="2034998"/>
                  </a:lnTo>
                  <a:lnTo>
                    <a:pt x="0" y="2034998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942" name="Google Shape;1942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44" name="Google Shape;1944;p30"/>
          <p:cNvSpPr/>
          <p:nvPr/>
        </p:nvSpPr>
        <p:spPr>
          <a:xfrm>
            <a:off x="3748344" y="1687691"/>
            <a:ext cx="6215314" cy="1986915"/>
          </a:xfrm>
          <a:custGeom>
            <a:avLst/>
            <a:gdLst/>
            <a:ahLst/>
            <a:cxnLst/>
            <a:rect l="l" t="t" r="r" b="b"/>
            <a:pathLst>
              <a:path w="1636955" h="523303" extrusionOk="0">
                <a:moveTo>
                  <a:pt x="0" y="0"/>
                </a:moveTo>
                <a:lnTo>
                  <a:pt x="1636955" y="0"/>
                </a:lnTo>
                <a:lnTo>
                  <a:pt x="1636955" y="523303"/>
                </a:lnTo>
                <a:lnTo>
                  <a:pt x="0" y="523303"/>
                </a:lnTo>
                <a:close/>
              </a:path>
            </a:pathLst>
          </a:custGeom>
          <a:solidFill>
            <a:srgbClr val="040926"/>
          </a:solidFill>
          <a:ln>
            <a:noFill/>
          </a:ln>
        </p:spPr>
      </p:sp>
      <p:sp>
        <p:nvSpPr>
          <p:cNvPr id="1947" name="Google Shape;1947;p30"/>
          <p:cNvSpPr/>
          <p:nvPr/>
        </p:nvSpPr>
        <p:spPr>
          <a:xfrm>
            <a:off x="3748344" y="4149229"/>
            <a:ext cx="6215314" cy="1986915"/>
          </a:xfrm>
          <a:custGeom>
            <a:avLst/>
            <a:gdLst/>
            <a:ahLst/>
            <a:cxnLst/>
            <a:rect l="l" t="t" r="r" b="b"/>
            <a:pathLst>
              <a:path w="1636955" h="523303" extrusionOk="0">
                <a:moveTo>
                  <a:pt x="0" y="0"/>
                </a:moveTo>
                <a:lnTo>
                  <a:pt x="1636955" y="0"/>
                </a:lnTo>
                <a:lnTo>
                  <a:pt x="1636955" y="523303"/>
                </a:lnTo>
                <a:lnTo>
                  <a:pt x="0" y="523303"/>
                </a:lnTo>
                <a:close/>
              </a:path>
            </a:pathLst>
          </a:custGeom>
          <a:solidFill>
            <a:srgbClr val="040926"/>
          </a:solidFill>
          <a:ln>
            <a:noFill/>
          </a:ln>
        </p:spPr>
      </p:sp>
      <p:sp>
        <p:nvSpPr>
          <p:cNvPr id="1950" name="Google Shape;1950;p30"/>
          <p:cNvSpPr/>
          <p:nvPr/>
        </p:nvSpPr>
        <p:spPr>
          <a:xfrm>
            <a:off x="3748344" y="6612394"/>
            <a:ext cx="6215314" cy="1986915"/>
          </a:xfrm>
          <a:custGeom>
            <a:avLst/>
            <a:gdLst/>
            <a:ahLst/>
            <a:cxnLst/>
            <a:rect l="l" t="t" r="r" b="b"/>
            <a:pathLst>
              <a:path w="1636955" h="523303" extrusionOk="0">
                <a:moveTo>
                  <a:pt x="0" y="0"/>
                </a:moveTo>
                <a:lnTo>
                  <a:pt x="1636955" y="0"/>
                </a:lnTo>
                <a:lnTo>
                  <a:pt x="1636955" y="523303"/>
                </a:lnTo>
                <a:lnTo>
                  <a:pt x="0" y="523303"/>
                </a:lnTo>
                <a:close/>
              </a:path>
            </a:pathLst>
          </a:custGeom>
          <a:solidFill>
            <a:srgbClr val="040926"/>
          </a:solidFill>
          <a:ln>
            <a:noFill/>
          </a:ln>
        </p:spPr>
      </p:sp>
      <p:sp>
        <p:nvSpPr>
          <p:cNvPr id="1952" name="Google Shape;1952;p30"/>
          <p:cNvSpPr txBox="1"/>
          <p:nvPr/>
        </p:nvSpPr>
        <p:spPr>
          <a:xfrm>
            <a:off x="10645919" y="1421684"/>
            <a:ext cx="7383839" cy="7349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Таковы текущие результаты социально-экономического развития Республики Алтай в настоящее время и на перспективу до 2035 года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Как на самом деле будет развиваться Республика, покажет время, а сейчас остается надеяться на то, что на государственном уровне будут предприняты все необходимые мероприятия, которые позволят повысить конкурентоспособность Республики Алтай на долгие годы.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" name="Google Shape;1955;p30"/>
          <p:cNvGrpSpPr/>
          <p:nvPr/>
        </p:nvGrpSpPr>
        <p:grpSpPr>
          <a:xfrm>
            <a:off x="9963657" y="2444057"/>
            <a:ext cx="443033" cy="458608"/>
            <a:chOff x="0" y="-28575"/>
            <a:chExt cx="812800" cy="841375"/>
          </a:xfrm>
        </p:grpSpPr>
        <p:sp>
          <p:nvSpPr>
            <p:cNvPr id="1956" name="Google Shape;1956;p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957" name="Google Shape;1957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1958;p30"/>
          <p:cNvGrpSpPr/>
          <p:nvPr/>
        </p:nvGrpSpPr>
        <p:grpSpPr>
          <a:xfrm>
            <a:off x="9963657" y="4865987"/>
            <a:ext cx="443033" cy="458608"/>
            <a:chOff x="0" y="-28575"/>
            <a:chExt cx="812800" cy="841375"/>
          </a:xfrm>
        </p:grpSpPr>
        <p:sp>
          <p:nvSpPr>
            <p:cNvPr id="1959" name="Google Shape;1959;p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960" name="Google Shape;1960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1961;p30"/>
          <p:cNvGrpSpPr/>
          <p:nvPr/>
        </p:nvGrpSpPr>
        <p:grpSpPr>
          <a:xfrm>
            <a:off x="9963657" y="7413804"/>
            <a:ext cx="443033" cy="458608"/>
            <a:chOff x="0" y="-28575"/>
            <a:chExt cx="812800" cy="841375"/>
          </a:xfrm>
        </p:grpSpPr>
        <p:sp>
          <p:nvSpPr>
            <p:cNvPr id="1962" name="Google Shape;1962;p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963" name="Google Shape;1963;p3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" name="Google Shape;1952;p30"/>
          <p:cNvSpPr txBox="1"/>
          <p:nvPr/>
        </p:nvSpPr>
        <p:spPr>
          <a:xfrm>
            <a:off x="3857191" y="3375174"/>
            <a:ext cx="4926591" cy="17727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9600" b="1" i="0" u="none" strike="noStrike" cap="none" dirty="0" smtClean="0">
                <a:solidFill>
                  <a:srgbClr val="DEC0F1"/>
                </a:solidFill>
                <a:latin typeface="Times New Roman" pitchFamily="18" charset="0"/>
                <a:ea typeface="Nunito Sans"/>
                <a:cs typeface="Times New Roman" pitchFamily="18" charset="0"/>
                <a:sym typeface="Nunito Sans"/>
              </a:rPr>
              <a:t>Вывод</a:t>
            </a:r>
            <a:endParaRPr sz="96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0" y="-108496"/>
            <a:ext cx="18287996" cy="5522409"/>
            <a:chOff x="0" y="-28575"/>
            <a:chExt cx="4816592" cy="1454462"/>
          </a:xfrm>
        </p:grpSpPr>
        <p:sp>
          <p:nvSpPr>
            <p:cNvPr id="2032" name="Google Shape;2032;p33"/>
            <p:cNvSpPr/>
            <p:nvPr/>
          </p:nvSpPr>
          <p:spPr>
            <a:xfrm>
              <a:off x="0" y="0"/>
              <a:ext cx="4816592" cy="1425887"/>
            </a:xfrm>
            <a:custGeom>
              <a:avLst/>
              <a:gdLst/>
              <a:ahLst/>
              <a:cxnLst/>
              <a:rect l="l" t="t" r="r" b="b"/>
              <a:pathLst>
                <a:path w="4816592" h="1425887" extrusionOk="0">
                  <a:moveTo>
                    <a:pt x="0" y="0"/>
                  </a:moveTo>
                  <a:lnTo>
                    <a:pt x="4816592" y="0"/>
                  </a:lnTo>
                  <a:lnTo>
                    <a:pt x="4816592" y="1425887"/>
                  </a:lnTo>
                  <a:lnTo>
                    <a:pt x="0" y="1425887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033" name="Google Shape;2033;p3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4" name="Google Shape;2034;p33"/>
          <p:cNvSpPr txBox="1"/>
          <p:nvPr/>
        </p:nvSpPr>
        <p:spPr>
          <a:xfrm>
            <a:off x="2286000" y="2139976"/>
            <a:ext cx="14949055" cy="2037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36" b="1" i="0" u="none" strike="noStrike" cap="none" dirty="0" smtClean="0">
                <a:solidFill>
                  <a:srgbClr val="DEC0F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Спасибо за внимание!</a:t>
            </a:r>
            <a:endParaRPr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36" name="Google Shape;2036;p33"/>
          <p:cNvGrpSpPr/>
          <p:nvPr/>
        </p:nvGrpSpPr>
        <p:grpSpPr>
          <a:xfrm>
            <a:off x="6982916" y="4578376"/>
            <a:ext cx="1671075" cy="1671075"/>
            <a:chOff x="0" y="0"/>
            <a:chExt cx="812800" cy="812800"/>
          </a:xfrm>
        </p:grpSpPr>
        <p:sp>
          <p:nvSpPr>
            <p:cNvPr id="2037" name="Google Shape;2037;p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038" name="Google Shape;2038;p3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800" tIns="68800" rIns="68800" bIns="68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9" name="Google Shape;2039;p33"/>
          <p:cNvGrpSpPr/>
          <p:nvPr/>
        </p:nvGrpSpPr>
        <p:grpSpPr>
          <a:xfrm>
            <a:off x="4219083" y="4578376"/>
            <a:ext cx="1671075" cy="1671075"/>
            <a:chOff x="0" y="0"/>
            <a:chExt cx="812800" cy="812800"/>
          </a:xfrm>
        </p:grpSpPr>
        <p:sp>
          <p:nvSpPr>
            <p:cNvPr id="2040" name="Google Shape;2040;p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2041" name="Google Shape;2041;p3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800" tIns="68800" rIns="68800" bIns="68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42" name="Google Shape;2042;p33"/>
          <p:cNvGrpSpPr/>
          <p:nvPr/>
        </p:nvGrpSpPr>
        <p:grpSpPr>
          <a:xfrm>
            <a:off x="9746748" y="4578376"/>
            <a:ext cx="1671075" cy="1671075"/>
            <a:chOff x="0" y="0"/>
            <a:chExt cx="812800" cy="812800"/>
          </a:xfrm>
        </p:grpSpPr>
        <p:sp>
          <p:nvSpPr>
            <p:cNvPr id="2043" name="Google Shape;2043;p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2044" name="Google Shape;2044;p3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800" tIns="68800" rIns="68800" bIns="68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45" name="Google Shape;2045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7504" y="4722790"/>
            <a:ext cx="1260550" cy="14595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48" name="Google Shape;2048;p33"/>
          <p:cNvGrpSpPr/>
          <p:nvPr/>
        </p:nvGrpSpPr>
        <p:grpSpPr>
          <a:xfrm>
            <a:off x="12397842" y="4578376"/>
            <a:ext cx="1671075" cy="1671075"/>
            <a:chOff x="0" y="0"/>
            <a:chExt cx="812800" cy="812800"/>
          </a:xfrm>
        </p:grpSpPr>
        <p:sp>
          <p:nvSpPr>
            <p:cNvPr id="2049" name="Google Shape;2049;p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050" name="Google Shape;2050;p33"/>
            <p:cNvSpPr txBox="1"/>
            <p:nvPr/>
          </p:nvSpPr>
          <p:spPr>
            <a:xfrm>
              <a:off x="0" y="0"/>
              <a:ext cx="812800" cy="81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800" tIns="68800" rIns="68800" bIns="68800" anchor="ctr" anchorCtr="0">
              <a:noAutofit/>
            </a:bodyPr>
            <a:lstStyle/>
            <a:p>
              <a:pPr marL="0" marR="0" lvl="0" indent="0" algn="ctr" rtl="0">
                <a:lnSpc>
                  <a:spcPct val="97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1" name="Google Shape;2051;p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7688" y="4674533"/>
            <a:ext cx="1231383" cy="14021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PA_任意多边形 17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7204364" y="4760835"/>
            <a:ext cx="1260763" cy="1168909"/>
          </a:xfrm>
          <a:custGeom>
            <a:avLst/>
            <a:gdLst>
              <a:gd name="T0" fmla="*/ 209 w 922"/>
              <a:gd name="T1" fmla="*/ 546 h 851"/>
              <a:gd name="T2" fmla="*/ 426 w 922"/>
              <a:gd name="T3" fmla="*/ 438 h 851"/>
              <a:gd name="T4" fmla="*/ 647 w 922"/>
              <a:gd name="T5" fmla="*/ 519 h 851"/>
              <a:gd name="T6" fmla="*/ 413 w 922"/>
              <a:gd name="T7" fmla="*/ 536 h 851"/>
              <a:gd name="T8" fmla="*/ 615 w 922"/>
              <a:gd name="T9" fmla="*/ 569 h 851"/>
              <a:gd name="T10" fmla="*/ 826 w 922"/>
              <a:gd name="T11" fmla="*/ 406 h 851"/>
              <a:gd name="T12" fmla="*/ 492 w 922"/>
              <a:gd name="T13" fmla="*/ 127 h 851"/>
              <a:gd name="T14" fmla="*/ 419 w 922"/>
              <a:gd name="T15" fmla="*/ 223 h 851"/>
              <a:gd name="T16" fmla="*/ 363 w 922"/>
              <a:gd name="T17" fmla="*/ 169 h 851"/>
              <a:gd name="T18" fmla="*/ 353 w 922"/>
              <a:gd name="T19" fmla="*/ 18 h 851"/>
              <a:gd name="T20" fmla="*/ 411 w 922"/>
              <a:gd name="T21" fmla="*/ 0 h 851"/>
              <a:gd name="T22" fmla="*/ 482 w 922"/>
              <a:gd name="T23" fmla="*/ 89 h 851"/>
              <a:gd name="T24" fmla="*/ 392 w 922"/>
              <a:gd name="T25" fmla="*/ 60 h 851"/>
              <a:gd name="T26" fmla="*/ 365 w 922"/>
              <a:gd name="T27" fmla="*/ 56 h 851"/>
              <a:gd name="T28" fmla="*/ 434 w 922"/>
              <a:gd name="T29" fmla="*/ 181 h 851"/>
              <a:gd name="T30" fmla="*/ 403 w 922"/>
              <a:gd name="T31" fmla="*/ 179 h 851"/>
              <a:gd name="T32" fmla="*/ 386 w 922"/>
              <a:gd name="T33" fmla="*/ 148 h 851"/>
              <a:gd name="T34" fmla="*/ 465 w 922"/>
              <a:gd name="T35" fmla="*/ 158 h 851"/>
              <a:gd name="T36" fmla="*/ 421 w 922"/>
              <a:gd name="T37" fmla="*/ 45 h 851"/>
              <a:gd name="T38" fmla="*/ 467 w 922"/>
              <a:gd name="T39" fmla="*/ 175 h 851"/>
              <a:gd name="T40" fmla="*/ 636 w 922"/>
              <a:gd name="T41" fmla="*/ 421 h 851"/>
              <a:gd name="T42" fmla="*/ 684 w 922"/>
              <a:gd name="T43" fmla="*/ 465 h 851"/>
              <a:gd name="T44" fmla="*/ 743 w 922"/>
              <a:gd name="T45" fmla="*/ 436 h 851"/>
              <a:gd name="T46" fmla="*/ 784 w 922"/>
              <a:gd name="T47" fmla="*/ 321 h 851"/>
              <a:gd name="T48" fmla="*/ 705 w 922"/>
              <a:gd name="T49" fmla="*/ 304 h 851"/>
              <a:gd name="T50" fmla="*/ 699 w 922"/>
              <a:gd name="T51" fmla="*/ 413 h 851"/>
              <a:gd name="T52" fmla="*/ 697 w 922"/>
              <a:gd name="T53" fmla="*/ 444 h 851"/>
              <a:gd name="T54" fmla="*/ 751 w 922"/>
              <a:gd name="T55" fmla="*/ 327 h 851"/>
              <a:gd name="T56" fmla="*/ 761 w 922"/>
              <a:gd name="T57" fmla="*/ 360 h 851"/>
              <a:gd name="T58" fmla="*/ 709 w 922"/>
              <a:gd name="T59" fmla="*/ 400 h 851"/>
              <a:gd name="T60" fmla="*/ 753 w 922"/>
              <a:gd name="T61" fmla="*/ 379 h 851"/>
              <a:gd name="T62" fmla="*/ 659 w 922"/>
              <a:gd name="T63" fmla="*/ 417 h 851"/>
              <a:gd name="T64" fmla="*/ 726 w 922"/>
              <a:gd name="T65" fmla="*/ 327 h 851"/>
              <a:gd name="T66" fmla="*/ 448 w 922"/>
              <a:gd name="T67" fmla="*/ 254 h 851"/>
              <a:gd name="T68" fmla="*/ 380 w 922"/>
              <a:gd name="T69" fmla="*/ 323 h 851"/>
              <a:gd name="T70" fmla="*/ 390 w 922"/>
              <a:gd name="T71" fmla="*/ 358 h 851"/>
              <a:gd name="T72" fmla="*/ 547 w 922"/>
              <a:gd name="T73" fmla="*/ 421 h 851"/>
              <a:gd name="T74" fmla="*/ 601 w 922"/>
              <a:gd name="T75" fmla="*/ 346 h 851"/>
              <a:gd name="T76" fmla="*/ 434 w 922"/>
              <a:gd name="T77" fmla="*/ 323 h 851"/>
              <a:gd name="T78" fmla="*/ 413 w 922"/>
              <a:gd name="T79" fmla="*/ 342 h 851"/>
              <a:gd name="T80" fmla="*/ 555 w 922"/>
              <a:gd name="T81" fmla="*/ 367 h 851"/>
              <a:gd name="T82" fmla="*/ 532 w 922"/>
              <a:gd name="T83" fmla="*/ 392 h 851"/>
              <a:gd name="T84" fmla="*/ 453 w 922"/>
              <a:gd name="T85" fmla="*/ 365 h 851"/>
              <a:gd name="T86" fmla="*/ 509 w 922"/>
              <a:gd name="T87" fmla="*/ 358 h 851"/>
              <a:gd name="T88" fmla="*/ 572 w 922"/>
              <a:gd name="T89" fmla="*/ 340 h 851"/>
              <a:gd name="T90" fmla="*/ 428 w 922"/>
              <a:gd name="T91" fmla="*/ 281 h 851"/>
              <a:gd name="T92" fmla="*/ 557 w 922"/>
              <a:gd name="T93" fmla="*/ 329 h 851"/>
              <a:gd name="T94" fmla="*/ 847 w 922"/>
              <a:gd name="T95" fmla="*/ 96 h 851"/>
              <a:gd name="T96" fmla="*/ 872 w 922"/>
              <a:gd name="T97" fmla="*/ 187 h 851"/>
              <a:gd name="T98" fmla="*/ 747 w 922"/>
              <a:gd name="T99" fmla="*/ 256 h 851"/>
              <a:gd name="T100" fmla="*/ 663 w 922"/>
              <a:gd name="T101" fmla="*/ 246 h 851"/>
              <a:gd name="T102" fmla="*/ 640 w 922"/>
              <a:gd name="T103" fmla="*/ 181 h 851"/>
              <a:gd name="T104" fmla="*/ 732 w 922"/>
              <a:gd name="T105" fmla="*/ 106 h 851"/>
              <a:gd name="T106" fmla="*/ 703 w 922"/>
              <a:gd name="T107" fmla="*/ 231 h 851"/>
              <a:gd name="T108" fmla="*/ 703 w 922"/>
              <a:gd name="T109" fmla="*/ 231 h 851"/>
              <a:gd name="T110" fmla="*/ 830 w 922"/>
              <a:gd name="T111" fmla="*/ 150 h 851"/>
              <a:gd name="T112" fmla="*/ 738 w 922"/>
              <a:gd name="T113" fmla="*/ 196 h 851"/>
              <a:gd name="T114" fmla="*/ 788 w 922"/>
              <a:gd name="T115" fmla="*/ 177 h 851"/>
              <a:gd name="T116" fmla="*/ 776 w 922"/>
              <a:gd name="T117" fmla="*/ 125 h 851"/>
              <a:gd name="T118" fmla="*/ 688 w 922"/>
              <a:gd name="T119" fmla="*/ 173 h 851"/>
              <a:gd name="T120" fmla="*/ 805 w 922"/>
              <a:gd name="T121" fmla="*/ 118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22" h="851">
                <a:moveTo>
                  <a:pt x="0" y="851"/>
                </a:moveTo>
                <a:lnTo>
                  <a:pt x="0" y="851"/>
                </a:lnTo>
                <a:lnTo>
                  <a:pt x="25" y="803"/>
                </a:lnTo>
                <a:lnTo>
                  <a:pt x="50" y="755"/>
                </a:lnTo>
                <a:lnTo>
                  <a:pt x="77" y="709"/>
                </a:lnTo>
                <a:lnTo>
                  <a:pt x="108" y="663"/>
                </a:lnTo>
                <a:lnTo>
                  <a:pt x="140" y="621"/>
                </a:lnTo>
                <a:lnTo>
                  <a:pt x="173" y="582"/>
                </a:lnTo>
                <a:lnTo>
                  <a:pt x="209" y="546"/>
                </a:lnTo>
                <a:lnTo>
                  <a:pt x="248" y="515"/>
                </a:lnTo>
                <a:lnTo>
                  <a:pt x="267" y="500"/>
                </a:lnTo>
                <a:lnTo>
                  <a:pt x="288" y="488"/>
                </a:lnTo>
                <a:lnTo>
                  <a:pt x="309" y="475"/>
                </a:lnTo>
                <a:lnTo>
                  <a:pt x="332" y="465"/>
                </a:lnTo>
                <a:lnTo>
                  <a:pt x="353" y="454"/>
                </a:lnTo>
                <a:lnTo>
                  <a:pt x="378" y="448"/>
                </a:lnTo>
                <a:lnTo>
                  <a:pt x="400" y="442"/>
                </a:lnTo>
                <a:lnTo>
                  <a:pt x="426" y="438"/>
                </a:lnTo>
                <a:lnTo>
                  <a:pt x="451" y="433"/>
                </a:lnTo>
                <a:lnTo>
                  <a:pt x="476" y="431"/>
                </a:lnTo>
                <a:lnTo>
                  <a:pt x="503" y="433"/>
                </a:lnTo>
                <a:lnTo>
                  <a:pt x="530" y="436"/>
                </a:lnTo>
                <a:lnTo>
                  <a:pt x="559" y="440"/>
                </a:lnTo>
                <a:lnTo>
                  <a:pt x="588" y="444"/>
                </a:lnTo>
                <a:lnTo>
                  <a:pt x="617" y="452"/>
                </a:lnTo>
                <a:lnTo>
                  <a:pt x="647" y="463"/>
                </a:lnTo>
                <a:lnTo>
                  <a:pt x="647" y="519"/>
                </a:lnTo>
                <a:lnTo>
                  <a:pt x="647" y="519"/>
                </a:lnTo>
                <a:lnTo>
                  <a:pt x="634" y="527"/>
                </a:lnTo>
                <a:lnTo>
                  <a:pt x="617" y="536"/>
                </a:lnTo>
                <a:lnTo>
                  <a:pt x="597" y="542"/>
                </a:lnTo>
                <a:lnTo>
                  <a:pt x="572" y="546"/>
                </a:lnTo>
                <a:lnTo>
                  <a:pt x="542" y="548"/>
                </a:lnTo>
                <a:lnTo>
                  <a:pt x="505" y="548"/>
                </a:lnTo>
                <a:lnTo>
                  <a:pt x="463" y="544"/>
                </a:lnTo>
                <a:lnTo>
                  <a:pt x="413" y="536"/>
                </a:lnTo>
                <a:lnTo>
                  <a:pt x="413" y="552"/>
                </a:lnTo>
                <a:lnTo>
                  <a:pt x="413" y="552"/>
                </a:lnTo>
                <a:lnTo>
                  <a:pt x="446" y="561"/>
                </a:lnTo>
                <a:lnTo>
                  <a:pt x="478" y="567"/>
                </a:lnTo>
                <a:lnTo>
                  <a:pt x="507" y="571"/>
                </a:lnTo>
                <a:lnTo>
                  <a:pt x="536" y="573"/>
                </a:lnTo>
                <a:lnTo>
                  <a:pt x="563" y="573"/>
                </a:lnTo>
                <a:lnTo>
                  <a:pt x="590" y="573"/>
                </a:lnTo>
                <a:lnTo>
                  <a:pt x="615" y="569"/>
                </a:lnTo>
                <a:lnTo>
                  <a:pt x="640" y="561"/>
                </a:lnTo>
                <a:lnTo>
                  <a:pt x="665" y="552"/>
                </a:lnTo>
                <a:lnTo>
                  <a:pt x="688" y="540"/>
                </a:lnTo>
                <a:lnTo>
                  <a:pt x="713" y="525"/>
                </a:lnTo>
                <a:lnTo>
                  <a:pt x="736" y="509"/>
                </a:lnTo>
                <a:lnTo>
                  <a:pt x="757" y="488"/>
                </a:lnTo>
                <a:lnTo>
                  <a:pt x="780" y="465"/>
                </a:lnTo>
                <a:lnTo>
                  <a:pt x="803" y="438"/>
                </a:lnTo>
                <a:lnTo>
                  <a:pt x="826" y="406"/>
                </a:lnTo>
                <a:lnTo>
                  <a:pt x="922" y="411"/>
                </a:lnTo>
                <a:lnTo>
                  <a:pt x="743" y="686"/>
                </a:lnTo>
                <a:lnTo>
                  <a:pt x="350" y="703"/>
                </a:lnTo>
                <a:lnTo>
                  <a:pt x="311" y="844"/>
                </a:lnTo>
                <a:lnTo>
                  <a:pt x="0" y="851"/>
                </a:lnTo>
                <a:lnTo>
                  <a:pt x="0" y="851"/>
                </a:lnTo>
                <a:close/>
                <a:moveTo>
                  <a:pt x="482" y="89"/>
                </a:moveTo>
                <a:lnTo>
                  <a:pt x="482" y="89"/>
                </a:lnTo>
                <a:lnTo>
                  <a:pt x="492" y="127"/>
                </a:lnTo>
                <a:lnTo>
                  <a:pt x="496" y="158"/>
                </a:lnTo>
                <a:lnTo>
                  <a:pt x="496" y="158"/>
                </a:lnTo>
                <a:lnTo>
                  <a:pt x="494" y="175"/>
                </a:lnTo>
                <a:lnTo>
                  <a:pt x="492" y="189"/>
                </a:lnTo>
                <a:lnTo>
                  <a:pt x="484" y="198"/>
                </a:lnTo>
                <a:lnTo>
                  <a:pt x="480" y="202"/>
                </a:lnTo>
                <a:lnTo>
                  <a:pt x="476" y="204"/>
                </a:lnTo>
                <a:lnTo>
                  <a:pt x="421" y="223"/>
                </a:lnTo>
                <a:lnTo>
                  <a:pt x="419" y="223"/>
                </a:lnTo>
                <a:lnTo>
                  <a:pt x="419" y="223"/>
                </a:lnTo>
                <a:lnTo>
                  <a:pt x="419" y="223"/>
                </a:lnTo>
                <a:lnTo>
                  <a:pt x="415" y="223"/>
                </a:lnTo>
                <a:lnTo>
                  <a:pt x="409" y="223"/>
                </a:lnTo>
                <a:lnTo>
                  <a:pt x="398" y="219"/>
                </a:lnTo>
                <a:lnTo>
                  <a:pt x="388" y="208"/>
                </a:lnTo>
                <a:lnTo>
                  <a:pt x="378" y="196"/>
                </a:lnTo>
                <a:lnTo>
                  <a:pt x="378" y="196"/>
                </a:lnTo>
                <a:lnTo>
                  <a:pt x="363" y="169"/>
                </a:lnTo>
                <a:lnTo>
                  <a:pt x="348" y="133"/>
                </a:lnTo>
                <a:lnTo>
                  <a:pt x="348" y="133"/>
                </a:lnTo>
                <a:lnTo>
                  <a:pt x="340" y="96"/>
                </a:lnTo>
                <a:lnTo>
                  <a:pt x="336" y="64"/>
                </a:lnTo>
                <a:lnTo>
                  <a:pt x="336" y="64"/>
                </a:lnTo>
                <a:lnTo>
                  <a:pt x="336" y="48"/>
                </a:lnTo>
                <a:lnTo>
                  <a:pt x="340" y="35"/>
                </a:lnTo>
                <a:lnTo>
                  <a:pt x="346" y="25"/>
                </a:lnTo>
                <a:lnTo>
                  <a:pt x="353" y="18"/>
                </a:lnTo>
                <a:lnTo>
                  <a:pt x="353" y="18"/>
                </a:lnTo>
                <a:lnTo>
                  <a:pt x="355" y="18"/>
                </a:lnTo>
                <a:lnTo>
                  <a:pt x="355" y="18"/>
                </a:lnTo>
                <a:lnTo>
                  <a:pt x="357" y="18"/>
                </a:lnTo>
                <a:lnTo>
                  <a:pt x="357" y="18"/>
                </a:lnTo>
                <a:lnTo>
                  <a:pt x="357" y="16"/>
                </a:lnTo>
                <a:lnTo>
                  <a:pt x="409" y="2"/>
                </a:lnTo>
                <a:lnTo>
                  <a:pt x="409" y="2"/>
                </a:lnTo>
                <a:lnTo>
                  <a:pt x="411" y="0"/>
                </a:lnTo>
                <a:lnTo>
                  <a:pt x="411" y="0"/>
                </a:lnTo>
                <a:lnTo>
                  <a:pt x="417" y="0"/>
                </a:lnTo>
                <a:lnTo>
                  <a:pt x="421" y="0"/>
                </a:lnTo>
                <a:lnTo>
                  <a:pt x="434" y="4"/>
                </a:lnTo>
                <a:lnTo>
                  <a:pt x="444" y="12"/>
                </a:lnTo>
                <a:lnTo>
                  <a:pt x="455" y="27"/>
                </a:lnTo>
                <a:lnTo>
                  <a:pt x="455" y="27"/>
                </a:lnTo>
                <a:lnTo>
                  <a:pt x="469" y="54"/>
                </a:lnTo>
                <a:lnTo>
                  <a:pt x="482" y="89"/>
                </a:lnTo>
                <a:lnTo>
                  <a:pt x="482" y="89"/>
                </a:lnTo>
                <a:close/>
                <a:moveTo>
                  <a:pt x="392" y="60"/>
                </a:moveTo>
                <a:lnTo>
                  <a:pt x="365" y="68"/>
                </a:lnTo>
                <a:lnTo>
                  <a:pt x="365" y="68"/>
                </a:lnTo>
                <a:lnTo>
                  <a:pt x="367" y="77"/>
                </a:lnTo>
                <a:lnTo>
                  <a:pt x="392" y="68"/>
                </a:lnTo>
                <a:lnTo>
                  <a:pt x="392" y="68"/>
                </a:lnTo>
                <a:lnTo>
                  <a:pt x="392" y="60"/>
                </a:lnTo>
                <a:lnTo>
                  <a:pt x="392" y="60"/>
                </a:lnTo>
                <a:close/>
                <a:moveTo>
                  <a:pt x="365" y="56"/>
                </a:moveTo>
                <a:lnTo>
                  <a:pt x="390" y="48"/>
                </a:lnTo>
                <a:lnTo>
                  <a:pt x="390" y="45"/>
                </a:lnTo>
                <a:lnTo>
                  <a:pt x="390" y="45"/>
                </a:lnTo>
                <a:lnTo>
                  <a:pt x="390" y="37"/>
                </a:lnTo>
                <a:lnTo>
                  <a:pt x="365" y="45"/>
                </a:lnTo>
                <a:lnTo>
                  <a:pt x="365" y="45"/>
                </a:lnTo>
                <a:lnTo>
                  <a:pt x="365" y="45"/>
                </a:lnTo>
                <a:lnTo>
                  <a:pt x="365" y="56"/>
                </a:lnTo>
                <a:lnTo>
                  <a:pt x="365" y="56"/>
                </a:lnTo>
                <a:close/>
                <a:moveTo>
                  <a:pt x="434" y="181"/>
                </a:moveTo>
                <a:lnTo>
                  <a:pt x="409" y="189"/>
                </a:lnTo>
                <a:lnTo>
                  <a:pt x="409" y="189"/>
                </a:lnTo>
                <a:lnTo>
                  <a:pt x="411" y="194"/>
                </a:lnTo>
                <a:lnTo>
                  <a:pt x="413" y="194"/>
                </a:lnTo>
                <a:lnTo>
                  <a:pt x="438" y="185"/>
                </a:lnTo>
                <a:lnTo>
                  <a:pt x="438" y="185"/>
                </a:lnTo>
                <a:lnTo>
                  <a:pt x="434" y="181"/>
                </a:lnTo>
                <a:lnTo>
                  <a:pt x="434" y="181"/>
                </a:lnTo>
                <a:close/>
                <a:moveTo>
                  <a:pt x="403" y="179"/>
                </a:moveTo>
                <a:lnTo>
                  <a:pt x="428" y="171"/>
                </a:lnTo>
                <a:lnTo>
                  <a:pt x="428" y="171"/>
                </a:lnTo>
                <a:lnTo>
                  <a:pt x="423" y="162"/>
                </a:lnTo>
                <a:lnTo>
                  <a:pt x="398" y="171"/>
                </a:lnTo>
                <a:lnTo>
                  <a:pt x="398" y="171"/>
                </a:lnTo>
                <a:lnTo>
                  <a:pt x="403" y="179"/>
                </a:lnTo>
                <a:lnTo>
                  <a:pt x="403" y="179"/>
                </a:lnTo>
                <a:close/>
                <a:moveTo>
                  <a:pt x="398" y="91"/>
                </a:moveTo>
                <a:lnTo>
                  <a:pt x="371" y="100"/>
                </a:lnTo>
                <a:lnTo>
                  <a:pt x="371" y="100"/>
                </a:lnTo>
                <a:lnTo>
                  <a:pt x="373" y="110"/>
                </a:lnTo>
                <a:lnTo>
                  <a:pt x="400" y="102"/>
                </a:lnTo>
                <a:lnTo>
                  <a:pt x="400" y="102"/>
                </a:lnTo>
                <a:lnTo>
                  <a:pt x="398" y="91"/>
                </a:lnTo>
                <a:lnTo>
                  <a:pt x="398" y="91"/>
                </a:lnTo>
                <a:close/>
                <a:moveTo>
                  <a:pt x="386" y="148"/>
                </a:moveTo>
                <a:lnTo>
                  <a:pt x="413" y="139"/>
                </a:lnTo>
                <a:lnTo>
                  <a:pt x="413" y="139"/>
                </a:lnTo>
                <a:lnTo>
                  <a:pt x="409" y="129"/>
                </a:lnTo>
                <a:lnTo>
                  <a:pt x="382" y="137"/>
                </a:lnTo>
                <a:lnTo>
                  <a:pt x="382" y="137"/>
                </a:lnTo>
                <a:lnTo>
                  <a:pt x="386" y="148"/>
                </a:lnTo>
                <a:lnTo>
                  <a:pt x="386" y="148"/>
                </a:lnTo>
                <a:close/>
                <a:moveTo>
                  <a:pt x="465" y="158"/>
                </a:moveTo>
                <a:lnTo>
                  <a:pt x="465" y="158"/>
                </a:lnTo>
                <a:lnTo>
                  <a:pt x="463" y="131"/>
                </a:lnTo>
                <a:lnTo>
                  <a:pt x="455" y="100"/>
                </a:lnTo>
                <a:lnTo>
                  <a:pt x="455" y="100"/>
                </a:lnTo>
                <a:lnTo>
                  <a:pt x="442" y="66"/>
                </a:lnTo>
                <a:lnTo>
                  <a:pt x="430" y="43"/>
                </a:lnTo>
                <a:lnTo>
                  <a:pt x="430" y="43"/>
                </a:lnTo>
                <a:lnTo>
                  <a:pt x="419" y="29"/>
                </a:lnTo>
                <a:lnTo>
                  <a:pt x="419" y="29"/>
                </a:lnTo>
                <a:lnTo>
                  <a:pt x="421" y="45"/>
                </a:lnTo>
                <a:lnTo>
                  <a:pt x="421" y="45"/>
                </a:lnTo>
                <a:lnTo>
                  <a:pt x="423" y="73"/>
                </a:lnTo>
                <a:lnTo>
                  <a:pt x="432" y="106"/>
                </a:lnTo>
                <a:lnTo>
                  <a:pt x="432" y="106"/>
                </a:lnTo>
                <a:lnTo>
                  <a:pt x="444" y="137"/>
                </a:lnTo>
                <a:lnTo>
                  <a:pt x="459" y="162"/>
                </a:lnTo>
                <a:lnTo>
                  <a:pt x="459" y="162"/>
                </a:lnTo>
                <a:lnTo>
                  <a:pt x="467" y="175"/>
                </a:lnTo>
                <a:lnTo>
                  <a:pt x="467" y="175"/>
                </a:lnTo>
                <a:lnTo>
                  <a:pt x="465" y="158"/>
                </a:lnTo>
                <a:lnTo>
                  <a:pt x="465" y="158"/>
                </a:lnTo>
                <a:close/>
                <a:moveTo>
                  <a:pt x="668" y="346"/>
                </a:moveTo>
                <a:lnTo>
                  <a:pt x="668" y="346"/>
                </a:lnTo>
                <a:lnTo>
                  <a:pt x="651" y="371"/>
                </a:lnTo>
                <a:lnTo>
                  <a:pt x="640" y="396"/>
                </a:lnTo>
                <a:lnTo>
                  <a:pt x="640" y="396"/>
                </a:lnTo>
                <a:lnTo>
                  <a:pt x="636" y="408"/>
                </a:lnTo>
                <a:lnTo>
                  <a:pt x="636" y="421"/>
                </a:lnTo>
                <a:lnTo>
                  <a:pt x="638" y="429"/>
                </a:lnTo>
                <a:lnTo>
                  <a:pt x="645" y="436"/>
                </a:lnTo>
                <a:lnTo>
                  <a:pt x="645" y="436"/>
                </a:lnTo>
                <a:lnTo>
                  <a:pt x="647" y="438"/>
                </a:lnTo>
                <a:lnTo>
                  <a:pt x="682" y="463"/>
                </a:lnTo>
                <a:lnTo>
                  <a:pt x="682" y="463"/>
                </a:lnTo>
                <a:lnTo>
                  <a:pt x="684" y="463"/>
                </a:lnTo>
                <a:lnTo>
                  <a:pt x="684" y="463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84" y="465"/>
                </a:lnTo>
                <a:lnTo>
                  <a:pt x="693" y="467"/>
                </a:lnTo>
                <a:lnTo>
                  <a:pt x="703" y="465"/>
                </a:lnTo>
                <a:lnTo>
                  <a:pt x="711" y="461"/>
                </a:lnTo>
                <a:lnTo>
                  <a:pt x="724" y="452"/>
                </a:lnTo>
                <a:lnTo>
                  <a:pt x="724" y="452"/>
                </a:lnTo>
                <a:lnTo>
                  <a:pt x="743" y="436"/>
                </a:lnTo>
                <a:lnTo>
                  <a:pt x="761" y="411"/>
                </a:lnTo>
                <a:lnTo>
                  <a:pt x="761" y="411"/>
                </a:lnTo>
                <a:lnTo>
                  <a:pt x="776" y="385"/>
                </a:lnTo>
                <a:lnTo>
                  <a:pt x="786" y="360"/>
                </a:lnTo>
                <a:lnTo>
                  <a:pt x="786" y="360"/>
                </a:lnTo>
                <a:lnTo>
                  <a:pt x="791" y="348"/>
                </a:lnTo>
                <a:lnTo>
                  <a:pt x="791" y="337"/>
                </a:lnTo>
                <a:lnTo>
                  <a:pt x="788" y="327"/>
                </a:lnTo>
                <a:lnTo>
                  <a:pt x="784" y="321"/>
                </a:lnTo>
                <a:lnTo>
                  <a:pt x="784" y="321"/>
                </a:lnTo>
                <a:lnTo>
                  <a:pt x="782" y="321"/>
                </a:lnTo>
                <a:lnTo>
                  <a:pt x="745" y="294"/>
                </a:lnTo>
                <a:lnTo>
                  <a:pt x="745" y="294"/>
                </a:lnTo>
                <a:lnTo>
                  <a:pt x="736" y="290"/>
                </a:lnTo>
                <a:lnTo>
                  <a:pt x="726" y="292"/>
                </a:lnTo>
                <a:lnTo>
                  <a:pt x="715" y="296"/>
                </a:lnTo>
                <a:lnTo>
                  <a:pt x="705" y="304"/>
                </a:lnTo>
                <a:lnTo>
                  <a:pt x="705" y="304"/>
                </a:lnTo>
                <a:lnTo>
                  <a:pt x="686" y="321"/>
                </a:lnTo>
                <a:lnTo>
                  <a:pt x="668" y="346"/>
                </a:lnTo>
                <a:lnTo>
                  <a:pt x="668" y="346"/>
                </a:lnTo>
                <a:close/>
                <a:moveTo>
                  <a:pt x="693" y="419"/>
                </a:moveTo>
                <a:lnTo>
                  <a:pt x="711" y="431"/>
                </a:lnTo>
                <a:lnTo>
                  <a:pt x="711" y="431"/>
                </a:lnTo>
                <a:lnTo>
                  <a:pt x="715" y="427"/>
                </a:lnTo>
                <a:lnTo>
                  <a:pt x="699" y="413"/>
                </a:lnTo>
                <a:lnTo>
                  <a:pt x="699" y="413"/>
                </a:lnTo>
                <a:lnTo>
                  <a:pt x="693" y="419"/>
                </a:lnTo>
                <a:lnTo>
                  <a:pt x="693" y="419"/>
                </a:lnTo>
                <a:close/>
                <a:moveTo>
                  <a:pt x="703" y="438"/>
                </a:moveTo>
                <a:lnTo>
                  <a:pt x="684" y="425"/>
                </a:lnTo>
                <a:lnTo>
                  <a:pt x="684" y="427"/>
                </a:lnTo>
                <a:lnTo>
                  <a:pt x="684" y="427"/>
                </a:lnTo>
                <a:lnTo>
                  <a:pt x="678" y="431"/>
                </a:lnTo>
                <a:lnTo>
                  <a:pt x="697" y="442"/>
                </a:lnTo>
                <a:lnTo>
                  <a:pt x="697" y="444"/>
                </a:lnTo>
                <a:lnTo>
                  <a:pt x="697" y="444"/>
                </a:lnTo>
                <a:lnTo>
                  <a:pt x="703" y="438"/>
                </a:lnTo>
                <a:lnTo>
                  <a:pt x="703" y="438"/>
                </a:lnTo>
                <a:close/>
                <a:moveTo>
                  <a:pt x="749" y="331"/>
                </a:moveTo>
                <a:lnTo>
                  <a:pt x="768" y="344"/>
                </a:lnTo>
                <a:lnTo>
                  <a:pt x="768" y="344"/>
                </a:lnTo>
                <a:lnTo>
                  <a:pt x="770" y="340"/>
                </a:lnTo>
                <a:lnTo>
                  <a:pt x="768" y="340"/>
                </a:lnTo>
                <a:lnTo>
                  <a:pt x="751" y="327"/>
                </a:lnTo>
                <a:lnTo>
                  <a:pt x="751" y="327"/>
                </a:lnTo>
                <a:lnTo>
                  <a:pt x="749" y="331"/>
                </a:lnTo>
                <a:lnTo>
                  <a:pt x="749" y="331"/>
                </a:lnTo>
                <a:close/>
                <a:moveTo>
                  <a:pt x="763" y="354"/>
                </a:moveTo>
                <a:lnTo>
                  <a:pt x="747" y="342"/>
                </a:lnTo>
                <a:lnTo>
                  <a:pt x="747" y="342"/>
                </a:lnTo>
                <a:lnTo>
                  <a:pt x="743" y="348"/>
                </a:lnTo>
                <a:lnTo>
                  <a:pt x="761" y="360"/>
                </a:lnTo>
                <a:lnTo>
                  <a:pt x="761" y="360"/>
                </a:lnTo>
                <a:lnTo>
                  <a:pt x="763" y="354"/>
                </a:lnTo>
                <a:lnTo>
                  <a:pt x="763" y="354"/>
                </a:lnTo>
                <a:close/>
                <a:moveTo>
                  <a:pt x="709" y="400"/>
                </a:moveTo>
                <a:lnTo>
                  <a:pt x="728" y="413"/>
                </a:lnTo>
                <a:lnTo>
                  <a:pt x="728" y="413"/>
                </a:lnTo>
                <a:lnTo>
                  <a:pt x="734" y="406"/>
                </a:lnTo>
                <a:lnTo>
                  <a:pt x="715" y="394"/>
                </a:lnTo>
                <a:lnTo>
                  <a:pt x="715" y="394"/>
                </a:lnTo>
                <a:lnTo>
                  <a:pt x="709" y="400"/>
                </a:lnTo>
                <a:lnTo>
                  <a:pt x="709" y="400"/>
                </a:lnTo>
                <a:close/>
                <a:moveTo>
                  <a:pt x="753" y="379"/>
                </a:moveTo>
                <a:lnTo>
                  <a:pt x="734" y="367"/>
                </a:lnTo>
                <a:lnTo>
                  <a:pt x="734" y="367"/>
                </a:lnTo>
                <a:lnTo>
                  <a:pt x="728" y="373"/>
                </a:lnTo>
                <a:lnTo>
                  <a:pt x="747" y="388"/>
                </a:lnTo>
                <a:lnTo>
                  <a:pt x="747" y="388"/>
                </a:lnTo>
                <a:lnTo>
                  <a:pt x="753" y="379"/>
                </a:lnTo>
                <a:lnTo>
                  <a:pt x="753" y="379"/>
                </a:lnTo>
                <a:close/>
                <a:moveTo>
                  <a:pt x="720" y="323"/>
                </a:moveTo>
                <a:lnTo>
                  <a:pt x="720" y="323"/>
                </a:lnTo>
                <a:lnTo>
                  <a:pt x="705" y="337"/>
                </a:lnTo>
                <a:lnTo>
                  <a:pt x="686" y="360"/>
                </a:lnTo>
                <a:lnTo>
                  <a:pt x="686" y="360"/>
                </a:lnTo>
                <a:lnTo>
                  <a:pt x="672" y="383"/>
                </a:lnTo>
                <a:lnTo>
                  <a:pt x="663" y="404"/>
                </a:lnTo>
                <a:lnTo>
                  <a:pt x="663" y="404"/>
                </a:lnTo>
                <a:lnTo>
                  <a:pt x="659" y="417"/>
                </a:lnTo>
                <a:lnTo>
                  <a:pt x="659" y="417"/>
                </a:lnTo>
                <a:lnTo>
                  <a:pt x="670" y="406"/>
                </a:lnTo>
                <a:lnTo>
                  <a:pt x="670" y="406"/>
                </a:lnTo>
                <a:lnTo>
                  <a:pt x="684" y="392"/>
                </a:lnTo>
                <a:lnTo>
                  <a:pt x="703" y="371"/>
                </a:lnTo>
                <a:lnTo>
                  <a:pt x="703" y="371"/>
                </a:lnTo>
                <a:lnTo>
                  <a:pt x="715" y="346"/>
                </a:lnTo>
                <a:lnTo>
                  <a:pt x="726" y="327"/>
                </a:lnTo>
                <a:lnTo>
                  <a:pt x="726" y="327"/>
                </a:lnTo>
                <a:lnTo>
                  <a:pt x="730" y="315"/>
                </a:lnTo>
                <a:lnTo>
                  <a:pt x="730" y="315"/>
                </a:lnTo>
                <a:lnTo>
                  <a:pt x="720" y="323"/>
                </a:lnTo>
                <a:lnTo>
                  <a:pt x="720" y="323"/>
                </a:lnTo>
                <a:close/>
                <a:moveTo>
                  <a:pt x="515" y="273"/>
                </a:moveTo>
                <a:lnTo>
                  <a:pt x="515" y="273"/>
                </a:lnTo>
                <a:lnTo>
                  <a:pt x="480" y="260"/>
                </a:lnTo>
                <a:lnTo>
                  <a:pt x="448" y="254"/>
                </a:lnTo>
                <a:lnTo>
                  <a:pt x="448" y="254"/>
                </a:lnTo>
                <a:lnTo>
                  <a:pt x="432" y="254"/>
                </a:lnTo>
                <a:lnTo>
                  <a:pt x="417" y="256"/>
                </a:lnTo>
                <a:lnTo>
                  <a:pt x="407" y="262"/>
                </a:lnTo>
                <a:lnTo>
                  <a:pt x="403" y="267"/>
                </a:lnTo>
                <a:lnTo>
                  <a:pt x="400" y="271"/>
                </a:lnTo>
                <a:lnTo>
                  <a:pt x="400" y="271"/>
                </a:lnTo>
                <a:lnTo>
                  <a:pt x="400" y="273"/>
                </a:lnTo>
                <a:lnTo>
                  <a:pt x="380" y="323"/>
                </a:lnTo>
                <a:lnTo>
                  <a:pt x="380" y="323"/>
                </a:lnTo>
                <a:lnTo>
                  <a:pt x="380" y="325"/>
                </a:lnTo>
                <a:lnTo>
                  <a:pt x="380" y="325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27"/>
                </a:lnTo>
                <a:lnTo>
                  <a:pt x="378" y="337"/>
                </a:lnTo>
                <a:lnTo>
                  <a:pt x="382" y="348"/>
                </a:lnTo>
                <a:lnTo>
                  <a:pt x="390" y="358"/>
                </a:lnTo>
                <a:lnTo>
                  <a:pt x="400" y="369"/>
                </a:lnTo>
                <a:lnTo>
                  <a:pt x="400" y="369"/>
                </a:lnTo>
                <a:lnTo>
                  <a:pt x="428" y="388"/>
                </a:lnTo>
                <a:lnTo>
                  <a:pt x="463" y="402"/>
                </a:lnTo>
                <a:lnTo>
                  <a:pt x="463" y="402"/>
                </a:lnTo>
                <a:lnTo>
                  <a:pt x="499" y="415"/>
                </a:lnTo>
                <a:lnTo>
                  <a:pt x="530" y="421"/>
                </a:lnTo>
                <a:lnTo>
                  <a:pt x="530" y="421"/>
                </a:lnTo>
                <a:lnTo>
                  <a:pt x="547" y="421"/>
                </a:lnTo>
                <a:lnTo>
                  <a:pt x="561" y="419"/>
                </a:lnTo>
                <a:lnTo>
                  <a:pt x="572" y="415"/>
                </a:lnTo>
                <a:lnTo>
                  <a:pt x="574" y="411"/>
                </a:lnTo>
                <a:lnTo>
                  <a:pt x="578" y="406"/>
                </a:lnTo>
                <a:lnTo>
                  <a:pt x="578" y="406"/>
                </a:lnTo>
                <a:lnTo>
                  <a:pt x="578" y="404"/>
                </a:lnTo>
                <a:lnTo>
                  <a:pt x="599" y="350"/>
                </a:lnTo>
                <a:lnTo>
                  <a:pt x="599" y="350"/>
                </a:lnTo>
                <a:lnTo>
                  <a:pt x="601" y="346"/>
                </a:lnTo>
                <a:lnTo>
                  <a:pt x="601" y="340"/>
                </a:lnTo>
                <a:lnTo>
                  <a:pt x="597" y="329"/>
                </a:lnTo>
                <a:lnTo>
                  <a:pt x="588" y="317"/>
                </a:lnTo>
                <a:lnTo>
                  <a:pt x="576" y="306"/>
                </a:lnTo>
                <a:lnTo>
                  <a:pt x="576" y="306"/>
                </a:lnTo>
                <a:lnTo>
                  <a:pt x="549" y="290"/>
                </a:lnTo>
                <a:lnTo>
                  <a:pt x="515" y="273"/>
                </a:lnTo>
                <a:lnTo>
                  <a:pt x="515" y="273"/>
                </a:lnTo>
                <a:close/>
                <a:moveTo>
                  <a:pt x="434" y="323"/>
                </a:moveTo>
                <a:lnTo>
                  <a:pt x="423" y="348"/>
                </a:lnTo>
                <a:lnTo>
                  <a:pt x="423" y="348"/>
                </a:lnTo>
                <a:lnTo>
                  <a:pt x="432" y="354"/>
                </a:lnTo>
                <a:lnTo>
                  <a:pt x="442" y="329"/>
                </a:lnTo>
                <a:lnTo>
                  <a:pt x="442" y="329"/>
                </a:lnTo>
                <a:lnTo>
                  <a:pt x="434" y="323"/>
                </a:lnTo>
                <a:lnTo>
                  <a:pt x="434" y="323"/>
                </a:lnTo>
                <a:close/>
                <a:moveTo>
                  <a:pt x="413" y="342"/>
                </a:moveTo>
                <a:lnTo>
                  <a:pt x="413" y="342"/>
                </a:lnTo>
                <a:lnTo>
                  <a:pt x="407" y="335"/>
                </a:lnTo>
                <a:lnTo>
                  <a:pt x="407" y="335"/>
                </a:lnTo>
                <a:lnTo>
                  <a:pt x="417" y="310"/>
                </a:lnTo>
                <a:lnTo>
                  <a:pt x="417" y="310"/>
                </a:lnTo>
                <a:lnTo>
                  <a:pt x="423" y="317"/>
                </a:lnTo>
                <a:lnTo>
                  <a:pt x="423" y="317"/>
                </a:lnTo>
                <a:lnTo>
                  <a:pt x="413" y="342"/>
                </a:lnTo>
                <a:lnTo>
                  <a:pt x="413" y="342"/>
                </a:lnTo>
                <a:close/>
                <a:moveTo>
                  <a:pt x="555" y="367"/>
                </a:moveTo>
                <a:lnTo>
                  <a:pt x="544" y="392"/>
                </a:lnTo>
                <a:lnTo>
                  <a:pt x="544" y="392"/>
                </a:lnTo>
                <a:lnTo>
                  <a:pt x="549" y="394"/>
                </a:lnTo>
                <a:lnTo>
                  <a:pt x="551" y="392"/>
                </a:lnTo>
                <a:lnTo>
                  <a:pt x="561" y="369"/>
                </a:lnTo>
                <a:lnTo>
                  <a:pt x="561" y="369"/>
                </a:lnTo>
                <a:lnTo>
                  <a:pt x="555" y="367"/>
                </a:lnTo>
                <a:lnTo>
                  <a:pt x="555" y="367"/>
                </a:lnTo>
                <a:close/>
                <a:moveTo>
                  <a:pt x="532" y="392"/>
                </a:moveTo>
                <a:lnTo>
                  <a:pt x="542" y="367"/>
                </a:lnTo>
                <a:lnTo>
                  <a:pt x="542" y="367"/>
                </a:lnTo>
                <a:lnTo>
                  <a:pt x="534" y="365"/>
                </a:lnTo>
                <a:lnTo>
                  <a:pt x="524" y="390"/>
                </a:lnTo>
                <a:lnTo>
                  <a:pt x="524" y="390"/>
                </a:lnTo>
                <a:lnTo>
                  <a:pt x="532" y="392"/>
                </a:lnTo>
                <a:lnTo>
                  <a:pt x="532" y="392"/>
                </a:lnTo>
                <a:close/>
                <a:moveTo>
                  <a:pt x="463" y="340"/>
                </a:moveTo>
                <a:lnTo>
                  <a:pt x="453" y="365"/>
                </a:lnTo>
                <a:lnTo>
                  <a:pt x="453" y="365"/>
                </a:lnTo>
                <a:lnTo>
                  <a:pt x="461" y="369"/>
                </a:lnTo>
                <a:lnTo>
                  <a:pt x="471" y="344"/>
                </a:lnTo>
                <a:lnTo>
                  <a:pt x="471" y="344"/>
                </a:lnTo>
                <a:lnTo>
                  <a:pt x="463" y="340"/>
                </a:lnTo>
                <a:lnTo>
                  <a:pt x="463" y="340"/>
                </a:lnTo>
                <a:close/>
                <a:moveTo>
                  <a:pt x="499" y="383"/>
                </a:moveTo>
                <a:lnTo>
                  <a:pt x="509" y="358"/>
                </a:lnTo>
                <a:lnTo>
                  <a:pt x="509" y="358"/>
                </a:lnTo>
                <a:lnTo>
                  <a:pt x="499" y="354"/>
                </a:lnTo>
                <a:lnTo>
                  <a:pt x="488" y="381"/>
                </a:lnTo>
                <a:lnTo>
                  <a:pt x="488" y="381"/>
                </a:lnTo>
                <a:lnTo>
                  <a:pt x="499" y="383"/>
                </a:lnTo>
                <a:lnTo>
                  <a:pt x="499" y="383"/>
                </a:lnTo>
                <a:close/>
                <a:moveTo>
                  <a:pt x="557" y="329"/>
                </a:moveTo>
                <a:lnTo>
                  <a:pt x="557" y="329"/>
                </a:lnTo>
                <a:lnTo>
                  <a:pt x="572" y="340"/>
                </a:lnTo>
                <a:lnTo>
                  <a:pt x="572" y="340"/>
                </a:lnTo>
                <a:lnTo>
                  <a:pt x="555" y="337"/>
                </a:lnTo>
                <a:lnTo>
                  <a:pt x="555" y="337"/>
                </a:lnTo>
                <a:lnTo>
                  <a:pt x="528" y="331"/>
                </a:lnTo>
                <a:lnTo>
                  <a:pt x="496" y="321"/>
                </a:lnTo>
                <a:lnTo>
                  <a:pt x="496" y="321"/>
                </a:lnTo>
                <a:lnTo>
                  <a:pt x="465" y="306"/>
                </a:lnTo>
                <a:lnTo>
                  <a:pt x="442" y="292"/>
                </a:lnTo>
                <a:lnTo>
                  <a:pt x="442" y="292"/>
                </a:lnTo>
                <a:lnTo>
                  <a:pt x="428" y="281"/>
                </a:lnTo>
                <a:lnTo>
                  <a:pt x="428" y="281"/>
                </a:lnTo>
                <a:lnTo>
                  <a:pt x="444" y="285"/>
                </a:lnTo>
                <a:lnTo>
                  <a:pt x="444" y="285"/>
                </a:lnTo>
                <a:lnTo>
                  <a:pt x="471" y="290"/>
                </a:lnTo>
                <a:lnTo>
                  <a:pt x="505" y="300"/>
                </a:lnTo>
                <a:lnTo>
                  <a:pt x="505" y="300"/>
                </a:lnTo>
                <a:lnTo>
                  <a:pt x="534" y="315"/>
                </a:lnTo>
                <a:lnTo>
                  <a:pt x="557" y="329"/>
                </a:lnTo>
                <a:lnTo>
                  <a:pt x="557" y="329"/>
                </a:lnTo>
                <a:close/>
                <a:moveTo>
                  <a:pt x="732" y="106"/>
                </a:moveTo>
                <a:lnTo>
                  <a:pt x="732" y="106"/>
                </a:lnTo>
                <a:lnTo>
                  <a:pt x="770" y="93"/>
                </a:lnTo>
                <a:lnTo>
                  <a:pt x="786" y="89"/>
                </a:lnTo>
                <a:lnTo>
                  <a:pt x="803" y="87"/>
                </a:lnTo>
                <a:lnTo>
                  <a:pt x="803" y="87"/>
                </a:lnTo>
                <a:lnTo>
                  <a:pt x="822" y="87"/>
                </a:lnTo>
                <a:lnTo>
                  <a:pt x="836" y="89"/>
                </a:lnTo>
                <a:lnTo>
                  <a:pt x="847" y="96"/>
                </a:lnTo>
                <a:lnTo>
                  <a:pt x="851" y="100"/>
                </a:lnTo>
                <a:lnTo>
                  <a:pt x="853" y="106"/>
                </a:lnTo>
                <a:lnTo>
                  <a:pt x="876" y="162"/>
                </a:lnTo>
                <a:lnTo>
                  <a:pt x="876" y="164"/>
                </a:lnTo>
                <a:lnTo>
                  <a:pt x="876" y="164"/>
                </a:lnTo>
                <a:lnTo>
                  <a:pt x="876" y="164"/>
                </a:lnTo>
                <a:lnTo>
                  <a:pt x="876" y="169"/>
                </a:lnTo>
                <a:lnTo>
                  <a:pt x="876" y="175"/>
                </a:lnTo>
                <a:lnTo>
                  <a:pt x="872" y="187"/>
                </a:lnTo>
                <a:lnTo>
                  <a:pt x="864" y="198"/>
                </a:lnTo>
                <a:lnTo>
                  <a:pt x="851" y="210"/>
                </a:lnTo>
                <a:lnTo>
                  <a:pt x="851" y="210"/>
                </a:lnTo>
                <a:lnTo>
                  <a:pt x="836" y="219"/>
                </a:lnTo>
                <a:lnTo>
                  <a:pt x="822" y="227"/>
                </a:lnTo>
                <a:lnTo>
                  <a:pt x="784" y="244"/>
                </a:lnTo>
                <a:lnTo>
                  <a:pt x="784" y="244"/>
                </a:lnTo>
                <a:lnTo>
                  <a:pt x="766" y="252"/>
                </a:lnTo>
                <a:lnTo>
                  <a:pt x="747" y="256"/>
                </a:lnTo>
                <a:lnTo>
                  <a:pt x="730" y="260"/>
                </a:lnTo>
                <a:lnTo>
                  <a:pt x="713" y="262"/>
                </a:lnTo>
                <a:lnTo>
                  <a:pt x="713" y="262"/>
                </a:lnTo>
                <a:lnTo>
                  <a:pt x="697" y="262"/>
                </a:lnTo>
                <a:lnTo>
                  <a:pt x="682" y="260"/>
                </a:lnTo>
                <a:lnTo>
                  <a:pt x="672" y="254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6"/>
                </a:lnTo>
                <a:lnTo>
                  <a:pt x="663" y="244"/>
                </a:lnTo>
                <a:lnTo>
                  <a:pt x="663" y="244"/>
                </a:lnTo>
                <a:lnTo>
                  <a:pt x="663" y="244"/>
                </a:lnTo>
                <a:lnTo>
                  <a:pt x="642" y="187"/>
                </a:lnTo>
                <a:lnTo>
                  <a:pt x="642" y="187"/>
                </a:lnTo>
                <a:lnTo>
                  <a:pt x="640" y="187"/>
                </a:lnTo>
                <a:lnTo>
                  <a:pt x="640" y="187"/>
                </a:lnTo>
                <a:lnTo>
                  <a:pt x="640" y="181"/>
                </a:lnTo>
                <a:lnTo>
                  <a:pt x="640" y="175"/>
                </a:lnTo>
                <a:lnTo>
                  <a:pt x="645" y="164"/>
                </a:lnTo>
                <a:lnTo>
                  <a:pt x="653" y="152"/>
                </a:lnTo>
                <a:lnTo>
                  <a:pt x="665" y="139"/>
                </a:lnTo>
                <a:lnTo>
                  <a:pt x="665" y="139"/>
                </a:lnTo>
                <a:lnTo>
                  <a:pt x="680" y="131"/>
                </a:lnTo>
                <a:lnTo>
                  <a:pt x="695" y="123"/>
                </a:lnTo>
                <a:lnTo>
                  <a:pt x="732" y="106"/>
                </a:lnTo>
                <a:lnTo>
                  <a:pt x="732" y="106"/>
                </a:lnTo>
                <a:close/>
                <a:moveTo>
                  <a:pt x="705" y="204"/>
                </a:moveTo>
                <a:lnTo>
                  <a:pt x="715" y="231"/>
                </a:lnTo>
                <a:lnTo>
                  <a:pt x="715" y="231"/>
                </a:lnTo>
                <a:lnTo>
                  <a:pt x="726" y="229"/>
                </a:lnTo>
                <a:lnTo>
                  <a:pt x="715" y="202"/>
                </a:lnTo>
                <a:lnTo>
                  <a:pt x="715" y="202"/>
                </a:lnTo>
                <a:lnTo>
                  <a:pt x="705" y="204"/>
                </a:lnTo>
                <a:lnTo>
                  <a:pt x="705" y="204"/>
                </a:lnTo>
                <a:close/>
                <a:moveTo>
                  <a:pt x="703" y="231"/>
                </a:moveTo>
                <a:lnTo>
                  <a:pt x="693" y="206"/>
                </a:lnTo>
                <a:lnTo>
                  <a:pt x="690" y="206"/>
                </a:lnTo>
                <a:lnTo>
                  <a:pt x="690" y="206"/>
                </a:lnTo>
                <a:lnTo>
                  <a:pt x="682" y="206"/>
                </a:lnTo>
                <a:lnTo>
                  <a:pt x="693" y="231"/>
                </a:lnTo>
                <a:lnTo>
                  <a:pt x="693" y="233"/>
                </a:lnTo>
                <a:lnTo>
                  <a:pt x="693" y="233"/>
                </a:lnTo>
                <a:lnTo>
                  <a:pt x="703" y="231"/>
                </a:lnTo>
                <a:lnTo>
                  <a:pt x="703" y="231"/>
                </a:lnTo>
                <a:close/>
                <a:moveTo>
                  <a:pt x="830" y="150"/>
                </a:moveTo>
                <a:lnTo>
                  <a:pt x="841" y="177"/>
                </a:lnTo>
                <a:lnTo>
                  <a:pt x="841" y="177"/>
                </a:lnTo>
                <a:lnTo>
                  <a:pt x="845" y="175"/>
                </a:lnTo>
                <a:lnTo>
                  <a:pt x="845" y="173"/>
                </a:lnTo>
                <a:lnTo>
                  <a:pt x="836" y="146"/>
                </a:lnTo>
                <a:lnTo>
                  <a:pt x="836" y="146"/>
                </a:lnTo>
                <a:lnTo>
                  <a:pt x="830" y="150"/>
                </a:lnTo>
                <a:lnTo>
                  <a:pt x="830" y="150"/>
                </a:lnTo>
                <a:close/>
                <a:moveTo>
                  <a:pt x="830" y="185"/>
                </a:moveTo>
                <a:lnTo>
                  <a:pt x="820" y="158"/>
                </a:lnTo>
                <a:lnTo>
                  <a:pt x="820" y="158"/>
                </a:lnTo>
                <a:lnTo>
                  <a:pt x="811" y="162"/>
                </a:lnTo>
                <a:lnTo>
                  <a:pt x="822" y="189"/>
                </a:lnTo>
                <a:lnTo>
                  <a:pt x="822" y="189"/>
                </a:lnTo>
                <a:lnTo>
                  <a:pt x="830" y="185"/>
                </a:lnTo>
                <a:lnTo>
                  <a:pt x="830" y="185"/>
                </a:lnTo>
                <a:close/>
                <a:moveTo>
                  <a:pt x="738" y="196"/>
                </a:moveTo>
                <a:lnTo>
                  <a:pt x="749" y="223"/>
                </a:lnTo>
                <a:lnTo>
                  <a:pt x="749" y="223"/>
                </a:lnTo>
                <a:lnTo>
                  <a:pt x="759" y="221"/>
                </a:lnTo>
                <a:lnTo>
                  <a:pt x="749" y="191"/>
                </a:lnTo>
                <a:lnTo>
                  <a:pt x="749" y="191"/>
                </a:lnTo>
                <a:lnTo>
                  <a:pt x="738" y="196"/>
                </a:lnTo>
                <a:lnTo>
                  <a:pt x="738" y="196"/>
                </a:lnTo>
                <a:close/>
                <a:moveTo>
                  <a:pt x="799" y="204"/>
                </a:moveTo>
                <a:lnTo>
                  <a:pt x="788" y="177"/>
                </a:lnTo>
                <a:lnTo>
                  <a:pt x="788" y="177"/>
                </a:lnTo>
                <a:lnTo>
                  <a:pt x="778" y="181"/>
                </a:lnTo>
                <a:lnTo>
                  <a:pt x="788" y="208"/>
                </a:lnTo>
                <a:lnTo>
                  <a:pt x="788" y="208"/>
                </a:lnTo>
                <a:lnTo>
                  <a:pt x="799" y="204"/>
                </a:lnTo>
                <a:lnTo>
                  <a:pt x="799" y="204"/>
                </a:lnTo>
                <a:close/>
                <a:moveTo>
                  <a:pt x="805" y="118"/>
                </a:moveTo>
                <a:lnTo>
                  <a:pt x="805" y="118"/>
                </a:lnTo>
                <a:lnTo>
                  <a:pt x="776" y="125"/>
                </a:lnTo>
                <a:lnTo>
                  <a:pt x="743" y="135"/>
                </a:lnTo>
                <a:lnTo>
                  <a:pt x="743" y="135"/>
                </a:lnTo>
                <a:lnTo>
                  <a:pt x="711" y="150"/>
                </a:lnTo>
                <a:lnTo>
                  <a:pt x="686" y="164"/>
                </a:lnTo>
                <a:lnTo>
                  <a:pt x="686" y="164"/>
                </a:lnTo>
                <a:lnTo>
                  <a:pt x="672" y="175"/>
                </a:lnTo>
                <a:lnTo>
                  <a:pt x="672" y="175"/>
                </a:lnTo>
                <a:lnTo>
                  <a:pt x="688" y="173"/>
                </a:lnTo>
                <a:lnTo>
                  <a:pt x="688" y="173"/>
                </a:lnTo>
                <a:lnTo>
                  <a:pt x="718" y="169"/>
                </a:lnTo>
                <a:lnTo>
                  <a:pt x="751" y="158"/>
                </a:lnTo>
                <a:lnTo>
                  <a:pt x="751" y="158"/>
                </a:lnTo>
                <a:lnTo>
                  <a:pt x="784" y="141"/>
                </a:lnTo>
                <a:lnTo>
                  <a:pt x="809" y="127"/>
                </a:lnTo>
                <a:lnTo>
                  <a:pt x="809" y="127"/>
                </a:lnTo>
                <a:lnTo>
                  <a:pt x="824" y="116"/>
                </a:lnTo>
                <a:lnTo>
                  <a:pt x="824" y="116"/>
                </a:lnTo>
                <a:lnTo>
                  <a:pt x="805" y="118"/>
                </a:lnTo>
                <a:lnTo>
                  <a:pt x="805" y="118"/>
                </a:lnTo>
                <a:close/>
              </a:path>
            </a:pathLst>
          </a:custGeom>
          <a:solidFill>
            <a:srgbClr val="7D2AE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PA_任意多边形 13"/>
          <p:cNvSpPr>
            <a:spLocks noEditPoints="1"/>
          </p:cNvSpPr>
          <p:nvPr>
            <p:custDataLst>
              <p:tags r:id="rId2"/>
            </p:custDataLst>
          </p:nvPr>
        </p:nvSpPr>
        <p:spPr bwMode="auto">
          <a:xfrm>
            <a:off x="9933709" y="4849091"/>
            <a:ext cx="1260764" cy="1122217"/>
          </a:xfrm>
          <a:custGeom>
            <a:avLst/>
            <a:gdLst>
              <a:gd name="T0" fmla="*/ 67 w 895"/>
              <a:gd name="T1" fmla="*/ 236 h 560"/>
              <a:gd name="T2" fmla="*/ 87 w 895"/>
              <a:gd name="T3" fmla="*/ 230 h 560"/>
              <a:gd name="T4" fmla="*/ 95 w 895"/>
              <a:gd name="T5" fmla="*/ 208 h 560"/>
              <a:gd name="T6" fmla="*/ 73 w 895"/>
              <a:gd name="T7" fmla="*/ 175 h 560"/>
              <a:gd name="T8" fmla="*/ 67 w 895"/>
              <a:gd name="T9" fmla="*/ 147 h 560"/>
              <a:gd name="T10" fmla="*/ 69 w 895"/>
              <a:gd name="T11" fmla="*/ 143 h 560"/>
              <a:gd name="T12" fmla="*/ 71 w 895"/>
              <a:gd name="T13" fmla="*/ 93 h 560"/>
              <a:gd name="T14" fmla="*/ 95 w 895"/>
              <a:gd name="T15" fmla="*/ 70 h 560"/>
              <a:gd name="T16" fmla="*/ 145 w 895"/>
              <a:gd name="T17" fmla="*/ 62 h 560"/>
              <a:gd name="T18" fmla="*/ 181 w 895"/>
              <a:gd name="T19" fmla="*/ 76 h 560"/>
              <a:gd name="T20" fmla="*/ 198 w 895"/>
              <a:gd name="T21" fmla="*/ 99 h 560"/>
              <a:gd name="T22" fmla="*/ 200 w 895"/>
              <a:gd name="T23" fmla="*/ 143 h 560"/>
              <a:gd name="T24" fmla="*/ 202 w 895"/>
              <a:gd name="T25" fmla="*/ 159 h 560"/>
              <a:gd name="T26" fmla="*/ 190 w 895"/>
              <a:gd name="T27" fmla="*/ 179 h 560"/>
              <a:gd name="T28" fmla="*/ 177 w 895"/>
              <a:gd name="T29" fmla="*/ 206 h 560"/>
              <a:gd name="T30" fmla="*/ 186 w 895"/>
              <a:gd name="T31" fmla="*/ 232 h 560"/>
              <a:gd name="T32" fmla="*/ 232 w 895"/>
              <a:gd name="T33" fmla="*/ 234 h 560"/>
              <a:gd name="T34" fmla="*/ 244 w 895"/>
              <a:gd name="T35" fmla="*/ 252 h 560"/>
              <a:gd name="T36" fmla="*/ 254 w 895"/>
              <a:gd name="T37" fmla="*/ 208 h 560"/>
              <a:gd name="T38" fmla="*/ 310 w 895"/>
              <a:gd name="T39" fmla="*/ 199 h 560"/>
              <a:gd name="T40" fmla="*/ 310 w 895"/>
              <a:gd name="T41" fmla="*/ 171 h 560"/>
              <a:gd name="T42" fmla="*/ 294 w 895"/>
              <a:gd name="T43" fmla="*/ 147 h 560"/>
              <a:gd name="T44" fmla="*/ 270 w 895"/>
              <a:gd name="T45" fmla="*/ 115 h 560"/>
              <a:gd name="T46" fmla="*/ 284 w 895"/>
              <a:gd name="T47" fmla="*/ 46 h 560"/>
              <a:gd name="T48" fmla="*/ 312 w 895"/>
              <a:gd name="T49" fmla="*/ 28 h 560"/>
              <a:gd name="T50" fmla="*/ 371 w 895"/>
              <a:gd name="T51" fmla="*/ 26 h 560"/>
              <a:gd name="T52" fmla="*/ 399 w 895"/>
              <a:gd name="T53" fmla="*/ 42 h 560"/>
              <a:gd name="T54" fmla="*/ 417 w 895"/>
              <a:gd name="T55" fmla="*/ 99 h 560"/>
              <a:gd name="T56" fmla="*/ 417 w 895"/>
              <a:gd name="T57" fmla="*/ 145 h 560"/>
              <a:gd name="T58" fmla="*/ 389 w 895"/>
              <a:gd name="T59" fmla="*/ 155 h 560"/>
              <a:gd name="T60" fmla="*/ 369 w 895"/>
              <a:gd name="T61" fmla="*/ 177 h 560"/>
              <a:gd name="T62" fmla="*/ 407 w 895"/>
              <a:gd name="T63" fmla="*/ 201 h 560"/>
              <a:gd name="T64" fmla="*/ 433 w 895"/>
              <a:gd name="T65" fmla="*/ 208 h 560"/>
              <a:gd name="T66" fmla="*/ 444 w 895"/>
              <a:gd name="T67" fmla="*/ 179 h 560"/>
              <a:gd name="T68" fmla="*/ 484 w 895"/>
              <a:gd name="T69" fmla="*/ 157 h 560"/>
              <a:gd name="T70" fmla="*/ 502 w 895"/>
              <a:gd name="T71" fmla="*/ 151 h 560"/>
              <a:gd name="T72" fmla="*/ 510 w 895"/>
              <a:gd name="T73" fmla="*/ 131 h 560"/>
              <a:gd name="T74" fmla="*/ 490 w 895"/>
              <a:gd name="T75" fmla="*/ 101 h 560"/>
              <a:gd name="T76" fmla="*/ 482 w 895"/>
              <a:gd name="T77" fmla="*/ 77 h 560"/>
              <a:gd name="T78" fmla="*/ 486 w 895"/>
              <a:gd name="T79" fmla="*/ 74 h 560"/>
              <a:gd name="T80" fmla="*/ 490 w 895"/>
              <a:gd name="T81" fmla="*/ 24 h 560"/>
              <a:gd name="T82" fmla="*/ 520 w 895"/>
              <a:gd name="T83" fmla="*/ 4 h 560"/>
              <a:gd name="T84" fmla="*/ 566 w 895"/>
              <a:gd name="T85" fmla="*/ 2 h 560"/>
              <a:gd name="T86" fmla="*/ 591 w 895"/>
              <a:gd name="T87" fmla="*/ 16 h 560"/>
              <a:gd name="T88" fmla="*/ 601 w 895"/>
              <a:gd name="T89" fmla="*/ 72 h 560"/>
              <a:gd name="T90" fmla="*/ 607 w 895"/>
              <a:gd name="T91" fmla="*/ 77 h 560"/>
              <a:gd name="T92" fmla="*/ 603 w 895"/>
              <a:gd name="T93" fmla="*/ 95 h 560"/>
              <a:gd name="T94" fmla="*/ 589 w 895"/>
              <a:gd name="T95" fmla="*/ 119 h 560"/>
              <a:gd name="T96" fmla="*/ 591 w 895"/>
              <a:gd name="T97" fmla="*/ 153 h 560"/>
              <a:gd name="T98" fmla="*/ 607 w 895"/>
              <a:gd name="T99" fmla="*/ 157 h 560"/>
              <a:gd name="T100" fmla="*/ 645 w 895"/>
              <a:gd name="T101" fmla="*/ 179 h 560"/>
              <a:gd name="T102" fmla="*/ 0 w 895"/>
              <a:gd name="T103" fmla="*/ 401 h 560"/>
              <a:gd name="T104" fmla="*/ 20 w 895"/>
              <a:gd name="T105" fmla="*/ 268 h 560"/>
              <a:gd name="T106" fmla="*/ 40 w 895"/>
              <a:gd name="T107" fmla="*/ 236 h 560"/>
              <a:gd name="T108" fmla="*/ 419 w 895"/>
              <a:gd name="T109" fmla="*/ 538 h 560"/>
              <a:gd name="T110" fmla="*/ 828 w 895"/>
              <a:gd name="T111" fmla="*/ 312 h 560"/>
              <a:gd name="T112" fmla="*/ 441 w 895"/>
              <a:gd name="T113" fmla="*/ 415 h 560"/>
              <a:gd name="T114" fmla="*/ 16 w 895"/>
              <a:gd name="T115" fmla="*/ 441 h 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95" h="560">
                <a:moveTo>
                  <a:pt x="40" y="236"/>
                </a:moveTo>
                <a:lnTo>
                  <a:pt x="40" y="236"/>
                </a:lnTo>
                <a:lnTo>
                  <a:pt x="67" y="236"/>
                </a:lnTo>
                <a:lnTo>
                  <a:pt x="67" y="236"/>
                </a:lnTo>
                <a:lnTo>
                  <a:pt x="73" y="236"/>
                </a:lnTo>
                <a:lnTo>
                  <a:pt x="79" y="234"/>
                </a:lnTo>
                <a:lnTo>
                  <a:pt x="83" y="232"/>
                </a:lnTo>
                <a:lnTo>
                  <a:pt x="87" y="230"/>
                </a:lnTo>
                <a:lnTo>
                  <a:pt x="87" y="230"/>
                </a:lnTo>
                <a:lnTo>
                  <a:pt x="93" y="220"/>
                </a:lnTo>
                <a:lnTo>
                  <a:pt x="95" y="208"/>
                </a:lnTo>
                <a:lnTo>
                  <a:pt x="95" y="208"/>
                </a:lnTo>
                <a:lnTo>
                  <a:pt x="85" y="195"/>
                </a:lnTo>
                <a:lnTo>
                  <a:pt x="79" y="179"/>
                </a:lnTo>
                <a:lnTo>
                  <a:pt x="79" y="179"/>
                </a:lnTo>
                <a:lnTo>
                  <a:pt x="73" y="175"/>
                </a:lnTo>
                <a:lnTo>
                  <a:pt x="69" y="169"/>
                </a:lnTo>
                <a:lnTo>
                  <a:pt x="69" y="169"/>
                </a:lnTo>
                <a:lnTo>
                  <a:pt x="67" y="159"/>
                </a:lnTo>
                <a:lnTo>
                  <a:pt x="67" y="147"/>
                </a:lnTo>
                <a:lnTo>
                  <a:pt x="67" y="145"/>
                </a:lnTo>
                <a:lnTo>
                  <a:pt x="69" y="143"/>
                </a:lnTo>
                <a:lnTo>
                  <a:pt x="69" y="143"/>
                </a:lnTo>
                <a:lnTo>
                  <a:pt x="69" y="143"/>
                </a:lnTo>
                <a:lnTo>
                  <a:pt x="69" y="143"/>
                </a:lnTo>
                <a:lnTo>
                  <a:pt x="67" y="119"/>
                </a:lnTo>
                <a:lnTo>
                  <a:pt x="69" y="101"/>
                </a:lnTo>
                <a:lnTo>
                  <a:pt x="71" y="93"/>
                </a:lnTo>
                <a:lnTo>
                  <a:pt x="75" y="87"/>
                </a:lnTo>
                <a:lnTo>
                  <a:pt x="85" y="77"/>
                </a:lnTo>
                <a:lnTo>
                  <a:pt x="85" y="77"/>
                </a:lnTo>
                <a:lnTo>
                  <a:pt x="95" y="70"/>
                </a:lnTo>
                <a:lnTo>
                  <a:pt x="107" y="66"/>
                </a:lnTo>
                <a:lnTo>
                  <a:pt x="119" y="62"/>
                </a:lnTo>
                <a:lnTo>
                  <a:pt x="133" y="62"/>
                </a:lnTo>
                <a:lnTo>
                  <a:pt x="145" y="62"/>
                </a:lnTo>
                <a:lnTo>
                  <a:pt x="159" y="64"/>
                </a:lnTo>
                <a:lnTo>
                  <a:pt x="171" y="70"/>
                </a:lnTo>
                <a:lnTo>
                  <a:pt x="181" y="76"/>
                </a:lnTo>
                <a:lnTo>
                  <a:pt x="181" y="76"/>
                </a:lnTo>
                <a:lnTo>
                  <a:pt x="186" y="79"/>
                </a:lnTo>
                <a:lnTo>
                  <a:pt x="190" y="85"/>
                </a:lnTo>
                <a:lnTo>
                  <a:pt x="194" y="93"/>
                </a:lnTo>
                <a:lnTo>
                  <a:pt x="198" y="99"/>
                </a:lnTo>
                <a:lnTo>
                  <a:pt x="200" y="119"/>
                </a:lnTo>
                <a:lnTo>
                  <a:pt x="198" y="141"/>
                </a:lnTo>
                <a:lnTo>
                  <a:pt x="198" y="141"/>
                </a:lnTo>
                <a:lnTo>
                  <a:pt x="200" y="143"/>
                </a:lnTo>
                <a:lnTo>
                  <a:pt x="204" y="145"/>
                </a:lnTo>
                <a:lnTo>
                  <a:pt x="204" y="147"/>
                </a:lnTo>
                <a:lnTo>
                  <a:pt x="204" y="147"/>
                </a:lnTo>
                <a:lnTo>
                  <a:pt x="202" y="159"/>
                </a:lnTo>
                <a:lnTo>
                  <a:pt x="200" y="169"/>
                </a:lnTo>
                <a:lnTo>
                  <a:pt x="200" y="169"/>
                </a:lnTo>
                <a:lnTo>
                  <a:pt x="196" y="175"/>
                </a:lnTo>
                <a:lnTo>
                  <a:pt x="190" y="179"/>
                </a:lnTo>
                <a:lnTo>
                  <a:pt x="190" y="179"/>
                </a:lnTo>
                <a:lnTo>
                  <a:pt x="184" y="193"/>
                </a:lnTo>
                <a:lnTo>
                  <a:pt x="177" y="206"/>
                </a:lnTo>
                <a:lnTo>
                  <a:pt x="177" y="206"/>
                </a:lnTo>
                <a:lnTo>
                  <a:pt x="181" y="222"/>
                </a:lnTo>
                <a:lnTo>
                  <a:pt x="183" y="228"/>
                </a:lnTo>
                <a:lnTo>
                  <a:pt x="186" y="232"/>
                </a:lnTo>
                <a:lnTo>
                  <a:pt x="186" y="232"/>
                </a:lnTo>
                <a:lnTo>
                  <a:pt x="194" y="234"/>
                </a:lnTo>
                <a:lnTo>
                  <a:pt x="204" y="234"/>
                </a:lnTo>
                <a:lnTo>
                  <a:pt x="204" y="234"/>
                </a:lnTo>
                <a:lnTo>
                  <a:pt x="232" y="234"/>
                </a:lnTo>
                <a:lnTo>
                  <a:pt x="232" y="234"/>
                </a:lnTo>
                <a:lnTo>
                  <a:pt x="238" y="242"/>
                </a:lnTo>
                <a:lnTo>
                  <a:pt x="244" y="252"/>
                </a:lnTo>
                <a:lnTo>
                  <a:pt x="244" y="252"/>
                </a:lnTo>
                <a:lnTo>
                  <a:pt x="248" y="224"/>
                </a:lnTo>
                <a:lnTo>
                  <a:pt x="250" y="214"/>
                </a:lnTo>
                <a:lnTo>
                  <a:pt x="254" y="208"/>
                </a:lnTo>
                <a:lnTo>
                  <a:pt x="254" y="208"/>
                </a:lnTo>
                <a:lnTo>
                  <a:pt x="258" y="206"/>
                </a:lnTo>
                <a:lnTo>
                  <a:pt x="264" y="205"/>
                </a:lnTo>
                <a:lnTo>
                  <a:pt x="282" y="201"/>
                </a:lnTo>
                <a:lnTo>
                  <a:pt x="310" y="199"/>
                </a:lnTo>
                <a:lnTo>
                  <a:pt x="310" y="199"/>
                </a:lnTo>
                <a:lnTo>
                  <a:pt x="315" y="177"/>
                </a:lnTo>
                <a:lnTo>
                  <a:pt x="315" y="177"/>
                </a:lnTo>
                <a:lnTo>
                  <a:pt x="310" y="171"/>
                </a:lnTo>
                <a:lnTo>
                  <a:pt x="302" y="163"/>
                </a:lnTo>
                <a:lnTo>
                  <a:pt x="298" y="155"/>
                </a:lnTo>
                <a:lnTo>
                  <a:pt x="294" y="147"/>
                </a:lnTo>
                <a:lnTo>
                  <a:pt x="294" y="147"/>
                </a:lnTo>
                <a:lnTo>
                  <a:pt x="272" y="147"/>
                </a:lnTo>
                <a:lnTo>
                  <a:pt x="272" y="147"/>
                </a:lnTo>
                <a:lnTo>
                  <a:pt x="270" y="131"/>
                </a:lnTo>
                <a:lnTo>
                  <a:pt x="270" y="115"/>
                </a:lnTo>
                <a:lnTo>
                  <a:pt x="272" y="83"/>
                </a:lnTo>
                <a:lnTo>
                  <a:pt x="276" y="68"/>
                </a:lnTo>
                <a:lnTo>
                  <a:pt x="280" y="56"/>
                </a:lnTo>
                <a:lnTo>
                  <a:pt x="284" y="46"/>
                </a:lnTo>
                <a:lnTo>
                  <a:pt x="290" y="38"/>
                </a:lnTo>
                <a:lnTo>
                  <a:pt x="290" y="38"/>
                </a:lnTo>
                <a:lnTo>
                  <a:pt x="300" y="32"/>
                </a:lnTo>
                <a:lnTo>
                  <a:pt x="312" y="28"/>
                </a:lnTo>
                <a:lnTo>
                  <a:pt x="327" y="24"/>
                </a:lnTo>
                <a:lnTo>
                  <a:pt x="341" y="24"/>
                </a:lnTo>
                <a:lnTo>
                  <a:pt x="357" y="24"/>
                </a:lnTo>
                <a:lnTo>
                  <a:pt x="371" y="26"/>
                </a:lnTo>
                <a:lnTo>
                  <a:pt x="383" y="30"/>
                </a:lnTo>
                <a:lnTo>
                  <a:pt x="393" y="36"/>
                </a:lnTo>
                <a:lnTo>
                  <a:pt x="393" y="36"/>
                </a:lnTo>
                <a:lnTo>
                  <a:pt x="399" y="42"/>
                </a:lnTo>
                <a:lnTo>
                  <a:pt x="405" y="54"/>
                </a:lnTo>
                <a:lnTo>
                  <a:pt x="411" y="68"/>
                </a:lnTo>
                <a:lnTo>
                  <a:pt x="413" y="81"/>
                </a:lnTo>
                <a:lnTo>
                  <a:pt x="417" y="99"/>
                </a:lnTo>
                <a:lnTo>
                  <a:pt x="417" y="115"/>
                </a:lnTo>
                <a:lnTo>
                  <a:pt x="417" y="131"/>
                </a:lnTo>
                <a:lnTo>
                  <a:pt x="417" y="145"/>
                </a:lnTo>
                <a:lnTo>
                  <a:pt x="417" y="145"/>
                </a:lnTo>
                <a:lnTo>
                  <a:pt x="405" y="147"/>
                </a:lnTo>
                <a:lnTo>
                  <a:pt x="393" y="147"/>
                </a:lnTo>
                <a:lnTo>
                  <a:pt x="393" y="147"/>
                </a:lnTo>
                <a:lnTo>
                  <a:pt x="389" y="155"/>
                </a:lnTo>
                <a:lnTo>
                  <a:pt x="383" y="163"/>
                </a:lnTo>
                <a:lnTo>
                  <a:pt x="377" y="171"/>
                </a:lnTo>
                <a:lnTo>
                  <a:pt x="369" y="177"/>
                </a:lnTo>
                <a:lnTo>
                  <a:pt x="369" y="177"/>
                </a:lnTo>
                <a:lnTo>
                  <a:pt x="373" y="189"/>
                </a:lnTo>
                <a:lnTo>
                  <a:pt x="377" y="199"/>
                </a:lnTo>
                <a:lnTo>
                  <a:pt x="377" y="199"/>
                </a:lnTo>
                <a:lnTo>
                  <a:pt x="407" y="201"/>
                </a:lnTo>
                <a:lnTo>
                  <a:pt x="425" y="205"/>
                </a:lnTo>
                <a:lnTo>
                  <a:pt x="431" y="206"/>
                </a:lnTo>
                <a:lnTo>
                  <a:pt x="433" y="208"/>
                </a:lnTo>
                <a:lnTo>
                  <a:pt x="433" y="208"/>
                </a:lnTo>
                <a:lnTo>
                  <a:pt x="437" y="214"/>
                </a:lnTo>
                <a:lnTo>
                  <a:pt x="437" y="214"/>
                </a:lnTo>
                <a:lnTo>
                  <a:pt x="441" y="197"/>
                </a:lnTo>
                <a:lnTo>
                  <a:pt x="444" y="179"/>
                </a:lnTo>
                <a:lnTo>
                  <a:pt x="450" y="167"/>
                </a:lnTo>
                <a:lnTo>
                  <a:pt x="458" y="157"/>
                </a:lnTo>
                <a:lnTo>
                  <a:pt x="458" y="157"/>
                </a:lnTo>
                <a:lnTo>
                  <a:pt x="484" y="157"/>
                </a:lnTo>
                <a:lnTo>
                  <a:pt x="484" y="157"/>
                </a:lnTo>
                <a:lnTo>
                  <a:pt x="494" y="157"/>
                </a:lnTo>
                <a:lnTo>
                  <a:pt x="498" y="155"/>
                </a:lnTo>
                <a:lnTo>
                  <a:pt x="502" y="151"/>
                </a:lnTo>
                <a:lnTo>
                  <a:pt x="502" y="151"/>
                </a:lnTo>
                <a:lnTo>
                  <a:pt x="506" y="143"/>
                </a:lnTo>
                <a:lnTo>
                  <a:pt x="510" y="131"/>
                </a:lnTo>
                <a:lnTo>
                  <a:pt x="510" y="131"/>
                </a:lnTo>
                <a:lnTo>
                  <a:pt x="500" y="119"/>
                </a:lnTo>
                <a:lnTo>
                  <a:pt x="494" y="105"/>
                </a:lnTo>
                <a:lnTo>
                  <a:pt x="494" y="105"/>
                </a:lnTo>
                <a:lnTo>
                  <a:pt x="490" y="101"/>
                </a:lnTo>
                <a:lnTo>
                  <a:pt x="486" y="95"/>
                </a:lnTo>
                <a:lnTo>
                  <a:pt x="486" y="95"/>
                </a:lnTo>
                <a:lnTo>
                  <a:pt x="484" y="87"/>
                </a:lnTo>
                <a:lnTo>
                  <a:pt x="482" y="77"/>
                </a:lnTo>
                <a:lnTo>
                  <a:pt x="482" y="76"/>
                </a:lnTo>
                <a:lnTo>
                  <a:pt x="486" y="74"/>
                </a:lnTo>
                <a:lnTo>
                  <a:pt x="486" y="74"/>
                </a:lnTo>
                <a:lnTo>
                  <a:pt x="486" y="74"/>
                </a:lnTo>
                <a:lnTo>
                  <a:pt x="486" y="74"/>
                </a:lnTo>
                <a:lnTo>
                  <a:pt x="484" y="52"/>
                </a:lnTo>
                <a:lnTo>
                  <a:pt x="486" y="36"/>
                </a:lnTo>
                <a:lnTo>
                  <a:pt x="490" y="24"/>
                </a:lnTo>
                <a:lnTo>
                  <a:pt x="500" y="14"/>
                </a:lnTo>
                <a:lnTo>
                  <a:pt x="500" y="14"/>
                </a:lnTo>
                <a:lnTo>
                  <a:pt x="508" y="8"/>
                </a:lnTo>
                <a:lnTo>
                  <a:pt x="520" y="4"/>
                </a:lnTo>
                <a:lnTo>
                  <a:pt x="530" y="0"/>
                </a:lnTo>
                <a:lnTo>
                  <a:pt x="542" y="0"/>
                </a:lnTo>
                <a:lnTo>
                  <a:pt x="554" y="0"/>
                </a:lnTo>
                <a:lnTo>
                  <a:pt x="566" y="2"/>
                </a:lnTo>
                <a:lnTo>
                  <a:pt x="575" y="6"/>
                </a:lnTo>
                <a:lnTo>
                  <a:pt x="585" y="12"/>
                </a:lnTo>
                <a:lnTo>
                  <a:pt x="585" y="12"/>
                </a:lnTo>
                <a:lnTo>
                  <a:pt x="591" y="16"/>
                </a:lnTo>
                <a:lnTo>
                  <a:pt x="595" y="22"/>
                </a:lnTo>
                <a:lnTo>
                  <a:pt x="601" y="36"/>
                </a:lnTo>
                <a:lnTo>
                  <a:pt x="603" y="52"/>
                </a:lnTo>
                <a:lnTo>
                  <a:pt x="601" y="72"/>
                </a:lnTo>
                <a:lnTo>
                  <a:pt x="601" y="72"/>
                </a:lnTo>
                <a:lnTo>
                  <a:pt x="603" y="74"/>
                </a:lnTo>
                <a:lnTo>
                  <a:pt x="605" y="76"/>
                </a:lnTo>
                <a:lnTo>
                  <a:pt x="607" y="77"/>
                </a:lnTo>
                <a:lnTo>
                  <a:pt x="607" y="77"/>
                </a:lnTo>
                <a:lnTo>
                  <a:pt x="605" y="87"/>
                </a:lnTo>
                <a:lnTo>
                  <a:pt x="603" y="95"/>
                </a:lnTo>
                <a:lnTo>
                  <a:pt x="603" y="95"/>
                </a:lnTo>
                <a:lnTo>
                  <a:pt x="599" y="101"/>
                </a:lnTo>
                <a:lnTo>
                  <a:pt x="595" y="105"/>
                </a:lnTo>
                <a:lnTo>
                  <a:pt x="595" y="105"/>
                </a:lnTo>
                <a:lnTo>
                  <a:pt x="589" y="119"/>
                </a:lnTo>
                <a:lnTo>
                  <a:pt x="581" y="131"/>
                </a:lnTo>
                <a:lnTo>
                  <a:pt x="581" y="131"/>
                </a:lnTo>
                <a:lnTo>
                  <a:pt x="585" y="145"/>
                </a:lnTo>
                <a:lnTo>
                  <a:pt x="591" y="153"/>
                </a:lnTo>
                <a:lnTo>
                  <a:pt x="591" y="153"/>
                </a:lnTo>
                <a:lnTo>
                  <a:pt x="599" y="155"/>
                </a:lnTo>
                <a:lnTo>
                  <a:pt x="607" y="157"/>
                </a:lnTo>
                <a:lnTo>
                  <a:pt x="607" y="157"/>
                </a:lnTo>
                <a:lnTo>
                  <a:pt x="631" y="157"/>
                </a:lnTo>
                <a:lnTo>
                  <a:pt x="631" y="157"/>
                </a:lnTo>
                <a:lnTo>
                  <a:pt x="639" y="165"/>
                </a:lnTo>
                <a:lnTo>
                  <a:pt x="645" y="179"/>
                </a:lnTo>
                <a:lnTo>
                  <a:pt x="437" y="365"/>
                </a:lnTo>
                <a:lnTo>
                  <a:pt x="256" y="260"/>
                </a:lnTo>
                <a:lnTo>
                  <a:pt x="0" y="401"/>
                </a:lnTo>
                <a:lnTo>
                  <a:pt x="0" y="401"/>
                </a:lnTo>
                <a:lnTo>
                  <a:pt x="4" y="361"/>
                </a:lnTo>
                <a:lnTo>
                  <a:pt x="10" y="314"/>
                </a:lnTo>
                <a:lnTo>
                  <a:pt x="14" y="290"/>
                </a:lnTo>
                <a:lnTo>
                  <a:pt x="20" y="268"/>
                </a:lnTo>
                <a:lnTo>
                  <a:pt x="30" y="248"/>
                </a:lnTo>
                <a:lnTo>
                  <a:pt x="34" y="242"/>
                </a:lnTo>
                <a:lnTo>
                  <a:pt x="40" y="236"/>
                </a:lnTo>
                <a:lnTo>
                  <a:pt x="40" y="236"/>
                </a:lnTo>
                <a:close/>
                <a:moveTo>
                  <a:pt x="16" y="441"/>
                </a:moveTo>
                <a:lnTo>
                  <a:pt x="71" y="542"/>
                </a:lnTo>
                <a:lnTo>
                  <a:pt x="254" y="443"/>
                </a:lnTo>
                <a:lnTo>
                  <a:pt x="419" y="538"/>
                </a:lnTo>
                <a:lnTo>
                  <a:pt x="456" y="560"/>
                </a:lnTo>
                <a:lnTo>
                  <a:pt x="488" y="530"/>
                </a:lnTo>
                <a:lnTo>
                  <a:pt x="782" y="266"/>
                </a:lnTo>
                <a:lnTo>
                  <a:pt x="828" y="312"/>
                </a:lnTo>
                <a:lnTo>
                  <a:pt x="895" y="77"/>
                </a:lnTo>
                <a:lnTo>
                  <a:pt x="655" y="143"/>
                </a:lnTo>
                <a:lnTo>
                  <a:pt x="699" y="185"/>
                </a:lnTo>
                <a:lnTo>
                  <a:pt x="441" y="415"/>
                </a:lnTo>
                <a:lnTo>
                  <a:pt x="284" y="326"/>
                </a:lnTo>
                <a:lnTo>
                  <a:pt x="256" y="310"/>
                </a:lnTo>
                <a:lnTo>
                  <a:pt x="228" y="324"/>
                </a:lnTo>
                <a:lnTo>
                  <a:pt x="16" y="4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68;p19"/>
          <p:cNvGrpSpPr/>
          <p:nvPr/>
        </p:nvGrpSpPr>
        <p:grpSpPr>
          <a:xfrm>
            <a:off x="2945415" y="2910898"/>
            <a:ext cx="981805" cy="1016322"/>
            <a:chOff x="0" y="-28575"/>
            <a:chExt cx="812800" cy="841375"/>
          </a:xfrm>
        </p:grpSpPr>
        <p:sp>
          <p:nvSpPr>
            <p:cNvPr id="269" name="Google Shape;269;p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70" name="Google Shape;270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950" tIns="39950" rIns="39950" bIns="3995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271;p19"/>
          <p:cNvGrpSpPr/>
          <p:nvPr/>
        </p:nvGrpSpPr>
        <p:grpSpPr>
          <a:xfrm>
            <a:off x="1004819" y="2910898"/>
            <a:ext cx="981805" cy="1016322"/>
            <a:chOff x="0" y="-28575"/>
            <a:chExt cx="812800" cy="841375"/>
          </a:xfrm>
        </p:grpSpPr>
        <p:sp>
          <p:nvSpPr>
            <p:cNvPr id="272" name="Google Shape;272;p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73" name="Google Shape;273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950" tIns="39950" rIns="39950" bIns="3995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274;p19"/>
          <p:cNvGrpSpPr/>
          <p:nvPr/>
        </p:nvGrpSpPr>
        <p:grpSpPr>
          <a:xfrm>
            <a:off x="0" y="3338949"/>
            <a:ext cx="18288007" cy="4987634"/>
            <a:chOff x="0" y="-8854"/>
            <a:chExt cx="2513810" cy="821654"/>
          </a:xfrm>
          <a:solidFill>
            <a:srgbClr val="7D2AE8"/>
          </a:solidFill>
        </p:grpSpPr>
        <p:sp>
          <p:nvSpPr>
            <p:cNvPr id="275" name="Google Shape;275;p19"/>
            <p:cNvSpPr/>
            <p:nvPr/>
          </p:nvSpPr>
          <p:spPr>
            <a:xfrm>
              <a:off x="0" y="-8854"/>
              <a:ext cx="2513810" cy="821654"/>
            </a:xfrm>
            <a:custGeom>
              <a:avLst/>
              <a:gdLst/>
              <a:ahLst/>
              <a:cxnLst/>
              <a:rect l="l" t="t" r="r" b="b"/>
              <a:pathLst>
                <a:path w="2513810" h="812800" extrusionOk="0">
                  <a:moveTo>
                    <a:pt x="0" y="0"/>
                  </a:moveTo>
                  <a:lnTo>
                    <a:pt x="2513810" y="0"/>
                  </a:lnTo>
                  <a:lnTo>
                    <a:pt x="251381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6" name="Google Shape;276;p19"/>
            <p:cNvSpPr txBox="1"/>
            <p:nvPr/>
          </p:nvSpPr>
          <p:spPr>
            <a:xfrm>
              <a:off x="0" y="-4910"/>
              <a:ext cx="812800" cy="81771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286;p19"/>
          <p:cNvGrpSpPr/>
          <p:nvPr/>
        </p:nvGrpSpPr>
        <p:grpSpPr>
          <a:xfrm>
            <a:off x="1963610" y="-34517"/>
            <a:ext cx="1963611" cy="1998127"/>
            <a:chOff x="0" y="-46022"/>
            <a:chExt cx="2618148" cy="2664170"/>
          </a:xfrm>
        </p:grpSpPr>
        <p:grpSp>
          <p:nvGrpSpPr>
            <p:cNvPr id="9" name="Google Shape;287;p19"/>
            <p:cNvGrpSpPr/>
            <p:nvPr/>
          </p:nvGrpSpPr>
          <p:grpSpPr>
            <a:xfrm>
              <a:off x="0" y="-46022"/>
              <a:ext cx="1309074" cy="1355096"/>
              <a:chOff x="0" y="-28575"/>
              <a:chExt cx="812800" cy="841375"/>
            </a:xfrm>
          </p:grpSpPr>
          <p:sp>
            <p:nvSpPr>
              <p:cNvPr id="288" name="Google Shape;28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89" name="Google Shape;289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290;p19"/>
            <p:cNvGrpSpPr/>
            <p:nvPr/>
          </p:nvGrpSpPr>
          <p:grpSpPr>
            <a:xfrm>
              <a:off x="1309074" y="1263052"/>
              <a:ext cx="1309074" cy="1355096"/>
              <a:chOff x="0" y="-28575"/>
              <a:chExt cx="812800" cy="841375"/>
            </a:xfrm>
          </p:grpSpPr>
          <p:sp>
            <p:nvSpPr>
              <p:cNvPr id="291" name="Google Shape;291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92" name="Google Shape;292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" name="Google Shape;293;p19"/>
          <p:cNvGrpSpPr/>
          <p:nvPr/>
        </p:nvGrpSpPr>
        <p:grpSpPr>
          <a:xfrm>
            <a:off x="16324389" y="8288873"/>
            <a:ext cx="1963611" cy="1998127"/>
            <a:chOff x="0" y="-46022"/>
            <a:chExt cx="2618148" cy="2664170"/>
          </a:xfrm>
        </p:grpSpPr>
        <p:grpSp>
          <p:nvGrpSpPr>
            <p:cNvPr id="12" name="Google Shape;294;p19"/>
            <p:cNvGrpSpPr/>
            <p:nvPr/>
          </p:nvGrpSpPr>
          <p:grpSpPr>
            <a:xfrm>
              <a:off x="0" y="-46022"/>
              <a:ext cx="1309074" cy="1355096"/>
              <a:chOff x="0" y="-28575"/>
              <a:chExt cx="812800" cy="841375"/>
            </a:xfrm>
          </p:grpSpPr>
          <p:sp>
            <p:nvSpPr>
              <p:cNvPr id="295" name="Google Shape;29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96" name="Google Shape;296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Google Shape;297;p19"/>
            <p:cNvGrpSpPr/>
            <p:nvPr/>
          </p:nvGrpSpPr>
          <p:grpSpPr>
            <a:xfrm>
              <a:off x="1309074" y="1263052"/>
              <a:ext cx="1309074" cy="1355096"/>
              <a:chOff x="0" y="-28575"/>
              <a:chExt cx="812800" cy="841375"/>
            </a:xfrm>
          </p:grpSpPr>
          <p:sp>
            <p:nvSpPr>
              <p:cNvPr id="298" name="Google Shape;298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99" name="Google Shape;299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" name="Google Shape;300;p19"/>
          <p:cNvGrpSpPr/>
          <p:nvPr/>
        </p:nvGrpSpPr>
        <p:grpSpPr>
          <a:xfrm>
            <a:off x="0" y="-34517"/>
            <a:ext cx="1963611" cy="1998127"/>
            <a:chOff x="0" y="-46022"/>
            <a:chExt cx="2618148" cy="2664170"/>
          </a:xfrm>
        </p:grpSpPr>
        <p:grpSp>
          <p:nvGrpSpPr>
            <p:cNvPr id="15" name="Google Shape;301;p19"/>
            <p:cNvGrpSpPr/>
            <p:nvPr/>
          </p:nvGrpSpPr>
          <p:grpSpPr>
            <a:xfrm>
              <a:off x="0" y="-46022"/>
              <a:ext cx="1309074" cy="1355096"/>
              <a:chOff x="0" y="-28575"/>
              <a:chExt cx="812800" cy="841375"/>
            </a:xfrm>
          </p:grpSpPr>
          <p:sp>
            <p:nvSpPr>
              <p:cNvPr id="302" name="Google Shape;30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303" name="Google Shape;303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304;p19"/>
            <p:cNvGrpSpPr/>
            <p:nvPr/>
          </p:nvGrpSpPr>
          <p:grpSpPr>
            <a:xfrm>
              <a:off x="1309074" y="1263052"/>
              <a:ext cx="1309074" cy="1355096"/>
              <a:chOff x="0" y="-28575"/>
              <a:chExt cx="812800" cy="841375"/>
            </a:xfrm>
          </p:grpSpPr>
          <p:sp>
            <p:nvSpPr>
              <p:cNvPr id="305" name="Google Shape;305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306" name="Google Shape;306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" name="Google Shape;307;p19"/>
          <p:cNvGrpSpPr/>
          <p:nvPr/>
        </p:nvGrpSpPr>
        <p:grpSpPr>
          <a:xfrm>
            <a:off x="14378892" y="8288873"/>
            <a:ext cx="1963611" cy="1998127"/>
            <a:chOff x="0" y="-46022"/>
            <a:chExt cx="2618148" cy="2664170"/>
          </a:xfrm>
        </p:grpSpPr>
        <p:grpSp>
          <p:nvGrpSpPr>
            <p:cNvPr id="18" name="Google Shape;308;p19"/>
            <p:cNvGrpSpPr/>
            <p:nvPr/>
          </p:nvGrpSpPr>
          <p:grpSpPr>
            <a:xfrm>
              <a:off x="0" y="-46022"/>
              <a:ext cx="1309074" cy="1355096"/>
              <a:chOff x="0" y="-28575"/>
              <a:chExt cx="812800" cy="841375"/>
            </a:xfrm>
          </p:grpSpPr>
          <p:sp>
            <p:nvSpPr>
              <p:cNvPr id="309" name="Google Shape;309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310" name="Google Shape;310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Google Shape;311;p19"/>
            <p:cNvGrpSpPr/>
            <p:nvPr/>
          </p:nvGrpSpPr>
          <p:grpSpPr>
            <a:xfrm>
              <a:off x="1309074" y="1263052"/>
              <a:ext cx="1309074" cy="1355096"/>
              <a:chOff x="0" y="-28575"/>
              <a:chExt cx="812800" cy="841375"/>
            </a:xfrm>
          </p:grpSpPr>
          <p:sp>
            <p:nvSpPr>
              <p:cNvPr id="312" name="Google Shape;312;p19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313" name="Google Shape;313;p1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805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" name="Google Shape;314;p19"/>
          <p:cNvGrpSpPr/>
          <p:nvPr/>
        </p:nvGrpSpPr>
        <p:grpSpPr>
          <a:xfrm>
            <a:off x="1963610" y="1929093"/>
            <a:ext cx="981805" cy="1016322"/>
            <a:chOff x="0" y="-28575"/>
            <a:chExt cx="812800" cy="841375"/>
          </a:xfrm>
        </p:grpSpPr>
        <p:sp>
          <p:nvSpPr>
            <p:cNvPr id="315" name="Google Shape;315;p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316" name="Google Shape;316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950" tIns="39950" rIns="39950" bIns="3995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Google Shape;317;p19"/>
          <p:cNvGrpSpPr/>
          <p:nvPr/>
        </p:nvGrpSpPr>
        <p:grpSpPr>
          <a:xfrm>
            <a:off x="0" y="1929093"/>
            <a:ext cx="981805" cy="1016322"/>
            <a:chOff x="0" y="-28575"/>
            <a:chExt cx="812800" cy="841375"/>
          </a:xfrm>
        </p:grpSpPr>
        <p:sp>
          <p:nvSpPr>
            <p:cNvPr id="318" name="Google Shape;318;p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319" name="Google Shape;319;p1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9950" tIns="39950" rIns="39950" bIns="3995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0" name="Google Shape;320;p19"/>
          <p:cNvSpPr txBox="1"/>
          <p:nvPr/>
        </p:nvSpPr>
        <p:spPr>
          <a:xfrm>
            <a:off x="3879272" y="311388"/>
            <a:ext cx="13710847" cy="3250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8800" b="1" i="0" u="none" strike="noStrike" cap="none" dirty="0" smtClean="0">
                <a:solidFill>
                  <a:schemeClr val="tx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Герб и флаг Республики Алтай</a:t>
            </a:r>
            <a:endParaRPr sz="8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8620" y="3380510"/>
            <a:ext cx="5112325" cy="49045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t="16136" b="17136"/>
          <a:stretch>
            <a:fillRect/>
          </a:stretch>
        </p:blipFill>
        <p:spPr bwMode="auto">
          <a:xfrm>
            <a:off x="9559637" y="3616034"/>
            <a:ext cx="7620000" cy="444730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80" name="Google Shape;117;p13"/>
          <p:cNvSpPr txBox="1"/>
          <p:nvPr/>
        </p:nvSpPr>
        <p:spPr>
          <a:xfrm>
            <a:off x="554182" y="8728296"/>
            <a:ext cx="11914909" cy="1163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>
                <a:solidFill>
                  <a:schemeClr val="tx1"/>
                </a:solidFill>
                <a:latin typeface="Times New Roman" pitchFamily="18" charset="0"/>
                <a:ea typeface="Nunito Sans"/>
                <a:cs typeface="Times New Roman" pitchFamily="18" charset="0"/>
                <a:sym typeface="Nunito Sans"/>
              </a:rPr>
              <a:t>Герб и флаг приняты 7 июня 1997 года</a:t>
            </a:r>
            <a:endParaRPr sz="5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44;p15"/>
          <p:cNvGrpSpPr/>
          <p:nvPr/>
        </p:nvGrpSpPr>
        <p:grpSpPr>
          <a:xfrm>
            <a:off x="10910894" y="-108496"/>
            <a:ext cx="7377102" cy="10395496"/>
            <a:chOff x="0" y="-28575"/>
            <a:chExt cx="1942941" cy="2737908"/>
          </a:xfrm>
        </p:grpSpPr>
        <p:sp>
          <p:nvSpPr>
            <p:cNvPr id="145" name="Google Shape;145;p15"/>
            <p:cNvSpPr/>
            <p:nvPr/>
          </p:nvSpPr>
          <p:spPr>
            <a:xfrm>
              <a:off x="0" y="0"/>
              <a:ext cx="1942941" cy="2709333"/>
            </a:xfrm>
            <a:custGeom>
              <a:avLst/>
              <a:gdLst/>
              <a:ahLst/>
              <a:cxnLst/>
              <a:rect l="l" t="t" r="r" b="b"/>
              <a:pathLst>
                <a:path w="1942941" h="2709333" extrusionOk="0">
                  <a:moveTo>
                    <a:pt x="0" y="0"/>
                  </a:moveTo>
                  <a:lnTo>
                    <a:pt x="1942941" y="0"/>
                  </a:lnTo>
                  <a:lnTo>
                    <a:pt x="1942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46" name="Google Shape;146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oogle Shape;148;p15"/>
          <p:cNvGrpSpPr/>
          <p:nvPr/>
        </p:nvGrpSpPr>
        <p:grpSpPr>
          <a:xfrm>
            <a:off x="658660" y="4882470"/>
            <a:ext cx="493387" cy="510733"/>
            <a:chOff x="0" y="-28575"/>
            <a:chExt cx="812800" cy="841375"/>
          </a:xfrm>
        </p:grpSpPr>
        <p:sp>
          <p:nvSpPr>
            <p:cNvPr id="149" name="Google Shape;149;p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0" name="Google Shape;150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1" name="Google Shape;151;p15"/>
          <p:cNvSpPr txBox="1"/>
          <p:nvPr/>
        </p:nvSpPr>
        <p:spPr>
          <a:xfrm>
            <a:off x="263236" y="235528"/>
            <a:ext cx="10432473" cy="395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численности населения в Республике Алтай с 2018-2022гг</a:t>
            </a: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6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конец года)</a:t>
            </a:r>
          </a:p>
          <a:p>
            <a:pPr marL="0" marR="0" lvl="0" indent="0" algn="l" rtl="0">
              <a:lnSpc>
                <a:spcPct val="119998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53;p15"/>
          <p:cNvGrpSpPr/>
          <p:nvPr/>
        </p:nvGrpSpPr>
        <p:grpSpPr>
          <a:xfrm>
            <a:off x="658660" y="5922966"/>
            <a:ext cx="493387" cy="510733"/>
            <a:chOff x="0" y="-28575"/>
            <a:chExt cx="812800" cy="841375"/>
          </a:xfrm>
        </p:grpSpPr>
        <p:sp>
          <p:nvSpPr>
            <p:cNvPr id="154" name="Google Shape;154;p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55" name="Google Shape;155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157;p15"/>
          <p:cNvGrpSpPr/>
          <p:nvPr/>
        </p:nvGrpSpPr>
        <p:grpSpPr>
          <a:xfrm>
            <a:off x="658660" y="6963462"/>
            <a:ext cx="493387" cy="510733"/>
            <a:chOff x="0" y="-28575"/>
            <a:chExt cx="812800" cy="841375"/>
          </a:xfrm>
        </p:grpSpPr>
        <p:sp>
          <p:nvSpPr>
            <p:cNvPr id="158" name="Google Shape;158;p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9" name="Google Shape;159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161;p15"/>
          <p:cNvGrpSpPr/>
          <p:nvPr/>
        </p:nvGrpSpPr>
        <p:grpSpPr>
          <a:xfrm>
            <a:off x="658660" y="8003959"/>
            <a:ext cx="493387" cy="510733"/>
            <a:chOff x="0" y="-28575"/>
            <a:chExt cx="812800" cy="841375"/>
          </a:xfrm>
        </p:grpSpPr>
        <p:sp>
          <p:nvSpPr>
            <p:cNvPr id="162" name="Google Shape;162;p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163" name="Google Shape;163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165;p15"/>
          <p:cNvGrpSpPr/>
          <p:nvPr/>
        </p:nvGrpSpPr>
        <p:grpSpPr>
          <a:xfrm>
            <a:off x="658660" y="9044455"/>
            <a:ext cx="493387" cy="510733"/>
            <a:chOff x="0" y="-28575"/>
            <a:chExt cx="812800" cy="841375"/>
          </a:xfrm>
        </p:grpSpPr>
        <p:sp>
          <p:nvSpPr>
            <p:cNvPr id="166" name="Google Shape;166;p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67" name="Google Shape;167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27" name="Диаграмма 26"/>
          <p:cNvGraphicFramePr/>
          <p:nvPr/>
        </p:nvGraphicFramePr>
        <p:xfrm>
          <a:off x="1551709" y="4405745"/>
          <a:ext cx="8944668" cy="5214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 l="23273" r="20364"/>
          <a:stretch>
            <a:fillRect/>
          </a:stretch>
        </p:blipFill>
        <p:spPr bwMode="auto">
          <a:xfrm>
            <a:off x="10875818" y="0"/>
            <a:ext cx="7412181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6"/>
          <p:cNvSpPr txBox="1"/>
          <p:nvPr/>
        </p:nvSpPr>
        <p:spPr>
          <a:xfrm>
            <a:off x="0" y="171469"/>
            <a:ext cx="14658109" cy="249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0" u="none" strike="noStrike" cap="none" dirty="0" smtClean="0">
                <a:solidFill>
                  <a:schemeClr val="tx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Динамика численности занятых и безработных в Республике Алтай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b="1" i="0" u="none" strike="noStrike" cap="none" dirty="0" smtClean="0">
                <a:solidFill>
                  <a:schemeClr val="tx1"/>
                </a:solidFill>
                <a:latin typeface="Times New Roman" pitchFamily="18" charset="0"/>
                <a:ea typeface="Russo One"/>
                <a:cs typeface="Times New Roman" pitchFamily="18" charset="0"/>
                <a:sym typeface="Russo One"/>
              </a:rPr>
              <a:t>с 2018-2022гг.</a:t>
            </a:r>
            <a:endParaRPr sz="5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oogle Shape;1685;p26"/>
          <p:cNvGrpSpPr/>
          <p:nvPr/>
        </p:nvGrpSpPr>
        <p:grpSpPr>
          <a:xfrm rot="5400000">
            <a:off x="14774441" y="3527148"/>
            <a:ext cx="3520353" cy="3506765"/>
            <a:chOff x="0" y="0"/>
            <a:chExt cx="4693804" cy="4675687"/>
          </a:xfrm>
        </p:grpSpPr>
        <p:grpSp>
          <p:nvGrpSpPr>
            <p:cNvPr id="8" name="Google Shape;1686;p26"/>
            <p:cNvGrpSpPr/>
            <p:nvPr/>
          </p:nvGrpSpPr>
          <p:grpSpPr>
            <a:xfrm>
              <a:off x="0" y="0"/>
              <a:ext cx="2346902" cy="2346902"/>
              <a:chOff x="0" y="0"/>
              <a:chExt cx="812800" cy="812800"/>
            </a:xfrm>
          </p:grpSpPr>
          <p:sp>
            <p:nvSpPr>
              <p:cNvPr id="1687" name="Google Shape;168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688" name="Google Shape;1688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1689;p26"/>
            <p:cNvGrpSpPr/>
            <p:nvPr/>
          </p:nvGrpSpPr>
          <p:grpSpPr>
            <a:xfrm>
              <a:off x="2346902" y="2328785"/>
              <a:ext cx="2346902" cy="2346902"/>
              <a:chOff x="0" y="0"/>
              <a:chExt cx="812800" cy="812800"/>
            </a:xfrm>
          </p:grpSpPr>
          <p:sp>
            <p:nvSpPr>
              <p:cNvPr id="1690" name="Google Shape;169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691" name="Google Shape;1691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692;p26"/>
            <p:cNvGrpSpPr/>
            <p:nvPr/>
          </p:nvGrpSpPr>
          <p:grpSpPr>
            <a:xfrm>
              <a:off x="2346902" y="0"/>
              <a:ext cx="2346902" cy="2346902"/>
              <a:chOff x="0" y="0"/>
              <a:chExt cx="812800" cy="812800"/>
            </a:xfrm>
          </p:grpSpPr>
          <p:sp>
            <p:nvSpPr>
              <p:cNvPr id="1693" name="Google Shape;169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694" name="Google Shape;1694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695;p26"/>
            <p:cNvGrpSpPr/>
            <p:nvPr/>
          </p:nvGrpSpPr>
          <p:grpSpPr>
            <a:xfrm>
              <a:off x="0" y="2328785"/>
              <a:ext cx="2346902" cy="2346902"/>
              <a:chOff x="0" y="0"/>
              <a:chExt cx="812800" cy="812800"/>
            </a:xfrm>
          </p:grpSpPr>
          <p:sp>
            <p:nvSpPr>
              <p:cNvPr id="1696" name="Google Shape;169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697" name="Google Shape;1697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" name="Google Shape;1709;p26"/>
          <p:cNvGrpSpPr/>
          <p:nvPr/>
        </p:nvGrpSpPr>
        <p:grpSpPr>
          <a:xfrm rot="5400000">
            <a:off x="14774441" y="7047501"/>
            <a:ext cx="3520353" cy="3506765"/>
            <a:chOff x="0" y="0"/>
            <a:chExt cx="4693804" cy="4675687"/>
          </a:xfrm>
        </p:grpSpPr>
        <p:grpSp>
          <p:nvGrpSpPr>
            <p:cNvPr id="13" name="Google Shape;1710;p26"/>
            <p:cNvGrpSpPr/>
            <p:nvPr/>
          </p:nvGrpSpPr>
          <p:grpSpPr>
            <a:xfrm>
              <a:off x="0" y="0"/>
              <a:ext cx="2346902" cy="2346902"/>
              <a:chOff x="0" y="0"/>
              <a:chExt cx="812800" cy="812800"/>
            </a:xfrm>
          </p:grpSpPr>
          <p:sp>
            <p:nvSpPr>
              <p:cNvPr id="1711" name="Google Shape;171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712" name="Google Shape;1712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" name="Google Shape;1713;p26"/>
            <p:cNvGrpSpPr/>
            <p:nvPr/>
          </p:nvGrpSpPr>
          <p:grpSpPr>
            <a:xfrm>
              <a:off x="2346902" y="2328785"/>
              <a:ext cx="2346902" cy="2346902"/>
              <a:chOff x="0" y="0"/>
              <a:chExt cx="812800" cy="812800"/>
            </a:xfrm>
          </p:grpSpPr>
          <p:sp>
            <p:nvSpPr>
              <p:cNvPr id="1714" name="Google Shape;1714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715" name="Google Shape;1715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716;p26"/>
            <p:cNvGrpSpPr/>
            <p:nvPr/>
          </p:nvGrpSpPr>
          <p:grpSpPr>
            <a:xfrm>
              <a:off x="2346902" y="0"/>
              <a:ext cx="2346902" cy="2346902"/>
              <a:chOff x="0" y="0"/>
              <a:chExt cx="812800" cy="812800"/>
            </a:xfrm>
          </p:grpSpPr>
          <p:sp>
            <p:nvSpPr>
              <p:cNvPr id="1717" name="Google Shape;171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718" name="Google Shape;1718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1719;p26"/>
            <p:cNvGrpSpPr/>
            <p:nvPr/>
          </p:nvGrpSpPr>
          <p:grpSpPr>
            <a:xfrm>
              <a:off x="0" y="2328785"/>
              <a:ext cx="2346902" cy="2346902"/>
              <a:chOff x="0" y="0"/>
              <a:chExt cx="812800" cy="812800"/>
            </a:xfrm>
          </p:grpSpPr>
          <p:sp>
            <p:nvSpPr>
              <p:cNvPr id="1720" name="Google Shape;172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721" name="Google Shape;1721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aphicFrame>
        <p:nvGraphicFramePr>
          <p:cNvPr id="54" name="Диаграмма 53"/>
          <p:cNvGraphicFramePr/>
          <p:nvPr/>
        </p:nvGraphicFramePr>
        <p:xfrm>
          <a:off x="517985" y="2729346"/>
          <a:ext cx="6921905" cy="6691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5" name="Диаграмма 54"/>
          <p:cNvGraphicFramePr/>
          <p:nvPr/>
        </p:nvGraphicFramePr>
        <p:xfrm>
          <a:off x="7315200" y="2751511"/>
          <a:ext cx="7051964" cy="6974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44" name="Google Shape;1685;p26"/>
          <p:cNvGrpSpPr/>
          <p:nvPr/>
        </p:nvGrpSpPr>
        <p:grpSpPr>
          <a:xfrm rot="5400000">
            <a:off x="14774441" y="6794"/>
            <a:ext cx="3520353" cy="3506765"/>
            <a:chOff x="0" y="0"/>
            <a:chExt cx="4693804" cy="4675687"/>
          </a:xfrm>
        </p:grpSpPr>
        <p:grpSp>
          <p:nvGrpSpPr>
            <p:cNvPr id="45" name="Google Shape;1686;p26"/>
            <p:cNvGrpSpPr/>
            <p:nvPr/>
          </p:nvGrpSpPr>
          <p:grpSpPr>
            <a:xfrm>
              <a:off x="0" y="0"/>
              <a:ext cx="2346902" cy="2346902"/>
              <a:chOff x="0" y="0"/>
              <a:chExt cx="812800" cy="812800"/>
            </a:xfrm>
          </p:grpSpPr>
          <p:sp>
            <p:nvSpPr>
              <p:cNvPr id="57" name="Google Shape;168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58" name="Google Shape;1688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1689;p26"/>
            <p:cNvGrpSpPr/>
            <p:nvPr/>
          </p:nvGrpSpPr>
          <p:grpSpPr>
            <a:xfrm>
              <a:off x="2346902" y="2328785"/>
              <a:ext cx="2346902" cy="2346902"/>
              <a:chOff x="0" y="0"/>
              <a:chExt cx="812800" cy="812800"/>
            </a:xfrm>
          </p:grpSpPr>
          <p:sp>
            <p:nvSpPr>
              <p:cNvPr id="53" name="Google Shape;1690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56" name="Google Shape;1691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692;p26"/>
            <p:cNvGrpSpPr/>
            <p:nvPr/>
          </p:nvGrpSpPr>
          <p:grpSpPr>
            <a:xfrm>
              <a:off x="2346902" y="0"/>
              <a:ext cx="2346902" cy="2346902"/>
              <a:chOff x="0" y="0"/>
              <a:chExt cx="812800" cy="812800"/>
            </a:xfrm>
          </p:grpSpPr>
          <p:sp>
            <p:nvSpPr>
              <p:cNvPr id="51" name="Google Shape;1693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52" name="Google Shape;1694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695;p26"/>
            <p:cNvGrpSpPr/>
            <p:nvPr/>
          </p:nvGrpSpPr>
          <p:grpSpPr>
            <a:xfrm>
              <a:off x="0" y="2328785"/>
              <a:ext cx="2346902" cy="2346902"/>
              <a:chOff x="0" y="0"/>
              <a:chExt cx="812800" cy="812800"/>
            </a:xfrm>
          </p:grpSpPr>
          <p:sp>
            <p:nvSpPr>
              <p:cNvPr id="49" name="Google Shape;1696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50" name="Google Shape;1697;p26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66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4;p16"/>
          <p:cNvGrpSpPr/>
          <p:nvPr/>
        </p:nvGrpSpPr>
        <p:grpSpPr>
          <a:xfrm>
            <a:off x="0" y="-108496"/>
            <a:ext cx="3086101" cy="10395496"/>
            <a:chOff x="0" y="-28575"/>
            <a:chExt cx="812800" cy="2737908"/>
          </a:xfrm>
        </p:grpSpPr>
        <p:sp>
          <p:nvSpPr>
            <p:cNvPr id="175" name="Google Shape;175;p16"/>
            <p:cNvSpPr/>
            <p:nvPr/>
          </p:nvSpPr>
          <p:spPr>
            <a:xfrm>
              <a:off x="0" y="0"/>
              <a:ext cx="747827" cy="2709333"/>
            </a:xfrm>
            <a:custGeom>
              <a:avLst/>
              <a:gdLst/>
              <a:ahLst/>
              <a:cxnLst/>
              <a:rect l="l" t="t" r="r" b="b"/>
              <a:pathLst>
                <a:path w="747827" h="2709333" extrusionOk="0">
                  <a:moveTo>
                    <a:pt x="0" y="0"/>
                  </a:moveTo>
                  <a:lnTo>
                    <a:pt x="747827" y="0"/>
                  </a:lnTo>
                  <a:lnTo>
                    <a:pt x="74782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76" name="Google Shape;176;p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16"/>
          <p:cNvSpPr txBox="1"/>
          <p:nvPr/>
        </p:nvSpPr>
        <p:spPr>
          <a:xfrm>
            <a:off x="9636368" y="183694"/>
            <a:ext cx="8271803" cy="2160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Естественный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миграционный прирост (+), снижение(-) численности в Республике Алтай с 2018-2022гг.</a:t>
            </a:r>
            <a:endParaRPr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9809018" y="2194560"/>
          <a:ext cx="8215746" cy="7695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/>
          <a:srcRect r="25959"/>
          <a:stretch>
            <a:fillRect/>
          </a:stretch>
        </p:blipFill>
        <p:spPr bwMode="auto">
          <a:xfrm>
            <a:off x="0" y="0"/>
            <a:ext cx="9628909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0;p18"/>
          <p:cNvGrpSpPr/>
          <p:nvPr/>
        </p:nvGrpSpPr>
        <p:grpSpPr>
          <a:xfrm>
            <a:off x="0" y="0"/>
            <a:ext cx="5583813" cy="5562261"/>
            <a:chOff x="0" y="0"/>
            <a:chExt cx="7445084" cy="7416347"/>
          </a:xfrm>
        </p:grpSpPr>
        <p:grpSp>
          <p:nvGrpSpPr>
            <p:cNvPr id="3" name="Google Shape;231;p18"/>
            <p:cNvGrpSpPr/>
            <p:nvPr/>
          </p:nvGrpSpPr>
          <p:grpSpPr>
            <a:xfrm>
              <a:off x="0" y="0"/>
              <a:ext cx="3722542" cy="3722542"/>
              <a:chOff x="0" y="0"/>
              <a:chExt cx="812800" cy="812800"/>
            </a:xfrm>
          </p:grpSpPr>
          <p:sp>
            <p:nvSpPr>
              <p:cNvPr id="232" name="Google Shape;232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33" name="Google Shape;233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" name="Google Shape;234;p18"/>
            <p:cNvGrpSpPr/>
            <p:nvPr/>
          </p:nvGrpSpPr>
          <p:grpSpPr>
            <a:xfrm>
              <a:off x="3722542" y="3693805"/>
              <a:ext cx="3722542" cy="3722542"/>
              <a:chOff x="0" y="0"/>
              <a:chExt cx="812800" cy="812800"/>
            </a:xfrm>
          </p:grpSpPr>
          <p:sp>
            <p:nvSpPr>
              <p:cNvPr id="235" name="Google Shape;235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236" name="Google Shape;236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37;p18"/>
            <p:cNvGrpSpPr/>
            <p:nvPr/>
          </p:nvGrpSpPr>
          <p:grpSpPr>
            <a:xfrm>
              <a:off x="3722542" y="0"/>
              <a:ext cx="3722542" cy="3722542"/>
              <a:chOff x="0" y="0"/>
              <a:chExt cx="812800" cy="812800"/>
            </a:xfrm>
          </p:grpSpPr>
          <p:sp>
            <p:nvSpPr>
              <p:cNvPr id="238" name="Google Shape;238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39" name="Google Shape;239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40;p18"/>
            <p:cNvGrpSpPr/>
            <p:nvPr/>
          </p:nvGrpSpPr>
          <p:grpSpPr>
            <a:xfrm>
              <a:off x="0" y="3693805"/>
              <a:ext cx="3722542" cy="3722542"/>
              <a:chOff x="0" y="0"/>
              <a:chExt cx="812800" cy="812800"/>
            </a:xfrm>
          </p:grpSpPr>
          <p:sp>
            <p:nvSpPr>
              <p:cNvPr id="241" name="Google Shape;241;p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242" name="Google Shape;242;p1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" name="Google Shape;245;p18"/>
          <p:cNvGrpSpPr/>
          <p:nvPr/>
        </p:nvGrpSpPr>
        <p:grpSpPr>
          <a:xfrm>
            <a:off x="16715511" y="-72399"/>
            <a:ext cx="2756617" cy="10359399"/>
            <a:chOff x="0" y="-28575"/>
            <a:chExt cx="812800" cy="3054512"/>
          </a:xfrm>
        </p:grpSpPr>
        <p:sp>
          <p:nvSpPr>
            <p:cNvPr id="246" name="Google Shape;246;p18"/>
            <p:cNvSpPr/>
            <p:nvPr/>
          </p:nvSpPr>
          <p:spPr>
            <a:xfrm>
              <a:off x="0" y="0"/>
              <a:ext cx="463655" cy="3025937"/>
            </a:xfrm>
            <a:custGeom>
              <a:avLst/>
              <a:gdLst/>
              <a:ahLst/>
              <a:cxnLst/>
              <a:rect l="l" t="t" r="r" b="b"/>
              <a:pathLst>
                <a:path w="463655" h="3025937" extrusionOk="0">
                  <a:moveTo>
                    <a:pt x="0" y="0"/>
                  </a:moveTo>
                  <a:lnTo>
                    <a:pt x="463655" y="0"/>
                  </a:lnTo>
                  <a:lnTo>
                    <a:pt x="463655" y="3025937"/>
                  </a:lnTo>
                  <a:lnTo>
                    <a:pt x="0" y="3025937"/>
                  </a:lnTo>
                  <a:close/>
                </a:path>
              </a:pathLst>
            </a:custGeom>
            <a:solidFill>
              <a:srgbClr val="040926"/>
            </a:solidFill>
            <a:ln>
              <a:noFill/>
            </a:ln>
          </p:spPr>
        </p:sp>
        <p:sp>
          <p:nvSpPr>
            <p:cNvPr id="247" name="Google Shape;247;p1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8" name="Google Shape;248;p18"/>
          <p:cNvSpPr txBox="1"/>
          <p:nvPr/>
        </p:nvSpPr>
        <p:spPr>
          <a:xfrm>
            <a:off x="5902037" y="0"/>
            <a:ext cx="1064029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Russo One"/>
              </a:rPr>
              <a:t>Динамика доходов и пенсий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Республике Алтай с 2018-2022гг.</a:t>
            </a: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37" name="Диаграмма 36"/>
          <p:cNvGraphicFramePr/>
          <p:nvPr/>
        </p:nvGraphicFramePr>
        <p:xfrm>
          <a:off x="6373091" y="6109855"/>
          <a:ext cx="9753599" cy="397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8" name="Диаграмма 37"/>
          <p:cNvGraphicFramePr/>
          <p:nvPr/>
        </p:nvGraphicFramePr>
        <p:xfrm>
          <a:off x="6154015" y="1496292"/>
          <a:ext cx="10374458" cy="4544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9" name="Google Shape;2364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17273" y="789709"/>
            <a:ext cx="2022763" cy="131618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PA_任意多边形 11"/>
          <p:cNvSpPr>
            <a:spLocks noEditPoints="1"/>
          </p:cNvSpPr>
          <p:nvPr>
            <p:custDataLst>
              <p:tags r:id="rId1"/>
            </p:custDataLst>
          </p:nvPr>
        </p:nvSpPr>
        <p:spPr bwMode="auto">
          <a:xfrm>
            <a:off x="734291" y="3345574"/>
            <a:ext cx="1365722" cy="1309553"/>
          </a:xfrm>
          <a:custGeom>
            <a:avLst/>
            <a:gdLst>
              <a:gd name="T0" fmla="*/ 673 w 963"/>
              <a:gd name="T1" fmla="*/ 134 h 992"/>
              <a:gd name="T2" fmla="*/ 669 w 963"/>
              <a:gd name="T3" fmla="*/ 95 h 992"/>
              <a:gd name="T4" fmla="*/ 647 w 963"/>
              <a:gd name="T5" fmla="*/ 93 h 992"/>
              <a:gd name="T6" fmla="*/ 636 w 963"/>
              <a:gd name="T7" fmla="*/ 118 h 992"/>
              <a:gd name="T8" fmla="*/ 643 w 963"/>
              <a:gd name="T9" fmla="*/ 147 h 992"/>
              <a:gd name="T10" fmla="*/ 701 w 963"/>
              <a:gd name="T11" fmla="*/ 188 h 992"/>
              <a:gd name="T12" fmla="*/ 753 w 963"/>
              <a:gd name="T13" fmla="*/ 224 h 992"/>
              <a:gd name="T14" fmla="*/ 779 w 963"/>
              <a:gd name="T15" fmla="*/ 270 h 992"/>
              <a:gd name="T16" fmla="*/ 785 w 963"/>
              <a:gd name="T17" fmla="*/ 315 h 992"/>
              <a:gd name="T18" fmla="*/ 759 w 963"/>
              <a:gd name="T19" fmla="*/ 398 h 992"/>
              <a:gd name="T20" fmla="*/ 731 w 963"/>
              <a:gd name="T21" fmla="*/ 421 h 992"/>
              <a:gd name="T22" fmla="*/ 556 w 963"/>
              <a:gd name="T23" fmla="*/ 393 h 992"/>
              <a:gd name="T24" fmla="*/ 537 w 963"/>
              <a:gd name="T25" fmla="*/ 311 h 992"/>
              <a:gd name="T26" fmla="*/ 636 w 963"/>
              <a:gd name="T27" fmla="*/ 315 h 992"/>
              <a:gd name="T28" fmla="*/ 640 w 963"/>
              <a:gd name="T29" fmla="*/ 369 h 992"/>
              <a:gd name="T30" fmla="*/ 653 w 963"/>
              <a:gd name="T31" fmla="*/ 376 h 992"/>
              <a:gd name="T32" fmla="*/ 673 w 963"/>
              <a:gd name="T33" fmla="*/ 361 h 992"/>
              <a:gd name="T34" fmla="*/ 669 w 963"/>
              <a:gd name="T35" fmla="*/ 300 h 992"/>
              <a:gd name="T36" fmla="*/ 649 w 963"/>
              <a:gd name="T37" fmla="*/ 276 h 992"/>
              <a:gd name="T38" fmla="*/ 575 w 963"/>
              <a:gd name="T39" fmla="*/ 227 h 992"/>
              <a:gd name="T40" fmla="*/ 545 w 963"/>
              <a:gd name="T41" fmla="*/ 188 h 992"/>
              <a:gd name="T42" fmla="*/ 534 w 963"/>
              <a:gd name="T43" fmla="*/ 147 h 992"/>
              <a:gd name="T44" fmla="*/ 541 w 963"/>
              <a:gd name="T45" fmla="*/ 93 h 992"/>
              <a:gd name="T46" fmla="*/ 573 w 963"/>
              <a:gd name="T47" fmla="*/ 51 h 992"/>
              <a:gd name="T48" fmla="*/ 636 w 963"/>
              <a:gd name="T49" fmla="*/ 0 h 992"/>
              <a:gd name="T50" fmla="*/ 703 w 963"/>
              <a:gd name="T51" fmla="*/ 34 h 992"/>
              <a:gd name="T52" fmla="*/ 751 w 963"/>
              <a:gd name="T53" fmla="*/ 62 h 992"/>
              <a:gd name="T54" fmla="*/ 775 w 963"/>
              <a:gd name="T55" fmla="*/ 131 h 992"/>
              <a:gd name="T56" fmla="*/ 0 w 963"/>
              <a:gd name="T57" fmla="*/ 616 h 992"/>
              <a:gd name="T58" fmla="*/ 366 w 963"/>
              <a:gd name="T59" fmla="*/ 778 h 992"/>
              <a:gd name="T60" fmla="*/ 636 w 963"/>
              <a:gd name="T61" fmla="*/ 785 h 992"/>
              <a:gd name="T62" fmla="*/ 697 w 963"/>
              <a:gd name="T63" fmla="*/ 770 h 992"/>
              <a:gd name="T64" fmla="*/ 883 w 963"/>
              <a:gd name="T65" fmla="*/ 633 h 992"/>
              <a:gd name="T66" fmla="*/ 963 w 963"/>
              <a:gd name="T67" fmla="*/ 551 h 992"/>
              <a:gd name="T68" fmla="*/ 950 w 963"/>
              <a:gd name="T69" fmla="*/ 523 h 992"/>
              <a:gd name="T70" fmla="*/ 926 w 963"/>
              <a:gd name="T71" fmla="*/ 504 h 992"/>
              <a:gd name="T72" fmla="*/ 820 w 963"/>
              <a:gd name="T73" fmla="*/ 562 h 992"/>
              <a:gd name="T74" fmla="*/ 710 w 963"/>
              <a:gd name="T75" fmla="*/ 610 h 992"/>
              <a:gd name="T76" fmla="*/ 610 w 963"/>
              <a:gd name="T77" fmla="*/ 618 h 992"/>
              <a:gd name="T78" fmla="*/ 558 w 963"/>
              <a:gd name="T79" fmla="*/ 599 h 992"/>
              <a:gd name="T80" fmla="*/ 524 w 963"/>
              <a:gd name="T81" fmla="*/ 564 h 992"/>
              <a:gd name="T82" fmla="*/ 517 w 963"/>
              <a:gd name="T83" fmla="*/ 540 h 992"/>
              <a:gd name="T84" fmla="*/ 664 w 963"/>
              <a:gd name="T85" fmla="*/ 530 h 992"/>
              <a:gd name="T86" fmla="*/ 736 w 963"/>
              <a:gd name="T87" fmla="*/ 525 h 992"/>
              <a:gd name="T88" fmla="*/ 755 w 963"/>
              <a:gd name="T89" fmla="*/ 482 h 992"/>
              <a:gd name="T90" fmla="*/ 740 w 963"/>
              <a:gd name="T91" fmla="*/ 456 h 992"/>
              <a:gd name="T92" fmla="*/ 550 w 963"/>
              <a:gd name="T93" fmla="*/ 428 h 992"/>
              <a:gd name="T94" fmla="*/ 424 w 963"/>
              <a:gd name="T95" fmla="*/ 432 h 992"/>
              <a:gd name="T96" fmla="*/ 316 w 963"/>
              <a:gd name="T97" fmla="*/ 478 h 992"/>
              <a:gd name="T98" fmla="*/ 251 w 963"/>
              <a:gd name="T99" fmla="*/ 540 h 992"/>
              <a:gd name="T100" fmla="*/ 0 w 963"/>
              <a:gd name="T101" fmla="*/ 616 h 9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63" h="992">
                <a:moveTo>
                  <a:pt x="772" y="151"/>
                </a:moveTo>
                <a:lnTo>
                  <a:pt x="673" y="151"/>
                </a:lnTo>
                <a:lnTo>
                  <a:pt x="673" y="134"/>
                </a:lnTo>
                <a:lnTo>
                  <a:pt x="673" y="134"/>
                </a:lnTo>
                <a:lnTo>
                  <a:pt x="673" y="112"/>
                </a:lnTo>
                <a:lnTo>
                  <a:pt x="671" y="99"/>
                </a:lnTo>
                <a:lnTo>
                  <a:pt x="671" y="99"/>
                </a:lnTo>
                <a:lnTo>
                  <a:pt x="669" y="95"/>
                </a:lnTo>
                <a:lnTo>
                  <a:pt x="664" y="93"/>
                </a:lnTo>
                <a:lnTo>
                  <a:pt x="656" y="90"/>
                </a:lnTo>
                <a:lnTo>
                  <a:pt x="656" y="90"/>
                </a:lnTo>
                <a:lnTo>
                  <a:pt x="647" y="93"/>
                </a:lnTo>
                <a:lnTo>
                  <a:pt x="640" y="97"/>
                </a:lnTo>
                <a:lnTo>
                  <a:pt x="640" y="97"/>
                </a:lnTo>
                <a:lnTo>
                  <a:pt x="638" y="106"/>
                </a:lnTo>
                <a:lnTo>
                  <a:pt x="636" y="118"/>
                </a:lnTo>
                <a:lnTo>
                  <a:pt x="636" y="118"/>
                </a:lnTo>
                <a:lnTo>
                  <a:pt x="638" y="129"/>
                </a:lnTo>
                <a:lnTo>
                  <a:pt x="638" y="138"/>
                </a:lnTo>
                <a:lnTo>
                  <a:pt x="643" y="147"/>
                </a:lnTo>
                <a:lnTo>
                  <a:pt x="647" y="151"/>
                </a:lnTo>
                <a:lnTo>
                  <a:pt x="647" y="151"/>
                </a:lnTo>
                <a:lnTo>
                  <a:pt x="664" y="166"/>
                </a:lnTo>
                <a:lnTo>
                  <a:pt x="701" y="188"/>
                </a:lnTo>
                <a:lnTo>
                  <a:pt x="701" y="188"/>
                </a:lnTo>
                <a:lnTo>
                  <a:pt x="731" y="209"/>
                </a:lnTo>
                <a:lnTo>
                  <a:pt x="753" y="224"/>
                </a:lnTo>
                <a:lnTo>
                  <a:pt x="753" y="224"/>
                </a:lnTo>
                <a:lnTo>
                  <a:pt x="766" y="240"/>
                </a:lnTo>
                <a:lnTo>
                  <a:pt x="775" y="259"/>
                </a:lnTo>
                <a:lnTo>
                  <a:pt x="775" y="259"/>
                </a:lnTo>
                <a:lnTo>
                  <a:pt x="779" y="270"/>
                </a:lnTo>
                <a:lnTo>
                  <a:pt x="783" y="283"/>
                </a:lnTo>
                <a:lnTo>
                  <a:pt x="785" y="298"/>
                </a:lnTo>
                <a:lnTo>
                  <a:pt x="785" y="315"/>
                </a:lnTo>
                <a:lnTo>
                  <a:pt x="785" y="315"/>
                </a:lnTo>
                <a:lnTo>
                  <a:pt x="783" y="339"/>
                </a:lnTo>
                <a:lnTo>
                  <a:pt x="779" y="363"/>
                </a:lnTo>
                <a:lnTo>
                  <a:pt x="770" y="382"/>
                </a:lnTo>
                <a:lnTo>
                  <a:pt x="759" y="398"/>
                </a:lnTo>
                <a:lnTo>
                  <a:pt x="759" y="398"/>
                </a:lnTo>
                <a:lnTo>
                  <a:pt x="746" y="411"/>
                </a:lnTo>
                <a:lnTo>
                  <a:pt x="731" y="421"/>
                </a:lnTo>
                <a:lnTo>
                  <a:pt x="731" y="421"/>
                </a:lnTo>
                <a:lnTo>
                  <a:pt x="647" y="404"/>
                </a:lnTo>
                <a:lnTo>
                  <a:pt x="601" y="400"/>
                </a:lnTo>
                <a:lnTo>
                  <a:pt x="556" y="393"/>
                </a:lnTo>
                <a:lnTo>
                  <a:pt x="556" y="393"/>
                </a:lnTo>
                <a:lnTo>
                  <a:pt x="547" y="378"/>
                </a:lnTo>
                <a:lnTo>
                  <a:pt x="541" y="359"/>
                </a:lnTo>
                <a:lnTo>
                  <a:pt x="537" y="337"/>
                </a:lnTo>
                <a:lnTo>
                  <a:pt x="537" y="311"/>
                </a:lnTo>
                <a:lnTo>
                  <a:pt x="537" y="292"/>
                </a:lnTo>
                <a:lnTo>
                  <a:pt x="636" y="292"/>
                </a:lnTo>
                <a:lnTo>
                  <a:pt x="636" y="315"/>
                </a:lnTo>
                <a:lnTo>
                  <a:pt x="636" y="315"/>
                </a:lnTo>
                <a:lnTo>
                  <a:pt x="636" y="348"/>
                </a:lnTo>
                <a:lnTo>
                  <a:pt x="638" y="365"/>
                </a:lnTo>
                <a:lnTo>
                  <a:pt x="638" y="365"/>
                </a:lnTo>
                <a:lnTo>
                  <a:pt x="640" y="369"/>
                </a:lnTo>
                <a:lnTo>
                  <a:pt x="645" y="372"/>
                </a:lnTo>
                <a:lnTo>
                  <a:pt x="649" y="374"/>
                </a:lnTo>
                <a:lnTo>
                  <a:pt x="653" y="376"/>
                </a:lnTo>
                <a:lnTo>
                  <a:pt x="653" y="376"/>
                </a:lnTo>
                <a:lnTo>
                  <a:pt x="662" y="374"/>
                </a:lnTo>
                <a:lnTo>
                  <a:pt x="669" y="367"/>
                </a:lnTo>
                <a:lnTo>
                  <a:pt x="669" y="367"/>
                </a:lnTo>
                <a:lnTo>
                  <a:pt x="673" y="361"/>
                </a:lnTo>
                <a:lnTo>
                  <a:pt x="673" y="348"/>
                </a:lnTo>
                <a:lnTo>
                  <a:pt x="673" y="348"/>
                </a:lnTo>
                <a:lnTo>
                  <a:pt x="673" y="320"/>
                </a:lnTo>
                <a:lnTo>
                  <a:pt x="669" y="300"/>
                </a:lnTo>
                <a:lnTo>
                  <a:pt x="669" y="300"/>
                </a:lnTo>
                <a:lnTo>
                  <a:pt x="666" y="292"/>
                </a:lnTo>
                <a:lnTo>
                  <a:pt x="658" y="285"/>
                </a:lnTo>
                <a:lnTo>
                  <a:pt x="649" y="276"/>
                </a:lnTo>
                <a:lnTo>
                  <a:pt x="636" y="268"/>
                </a:lnTo>
                <a:lnTo>
                  <a:pt x="636" y="268"/>
                </a:lnTo>
                <a:lnTo>
                  <a:pt x="599" y="244"/>
                </a:lnTo>
                <a:lnTo>
                  <a:pt x="575" y="227"/>
                </a:lnTo>
                <a:lnTo>
                  <a:pt x="575" y="227"/>
                </a:lnTo>
                <a:lnTo>
                  <a:pt x="567" y="218"/>
                </a:lnTo>
                <a:lnTo>
                  <a:pt x="558" y="209"/>
                </a:lnTo>
                <a:lnTo>
                  <a:pt x="545" y="188"/>
                </a:lnTo>
                <a:lnTo>
                  <a:pt x="545" y="188"/>
                </a:lnTo>
                <a:lnTo>
                  <a:pt x="541" y="175"/>
                </a:lnTo>
                <a:lnTo>
                  <a:pt x="537" y="162"/>
                </a:lnTo>
                <a:lnTo>
                  <a:pt x="534" y="147"/>
                </a:lnTo>
                <a:lnTo>
                  <a:pt x="534" y="131"/>
                </a:lnTo>
                <a:lnTo>
                  <a:pt x="534" y="131"/>
                </a:lnTo>
                <a:lnTo>
                  <a:pt x="537" y="112"/>
                </a:lnTo>
                <a:lnTo>
                  <a:pt x="541" y="93"/>
                </a:lnTo>
                <a:lnTo>
                  <a:pt x="547" y="75"/>
                </a:lnTo>
                <a:lnTo>
                  <a:pt x="560" y="62"/>
                </a:lnTo>
                <a:lnTo>
                  <a:pt x="560" y="62"/>
                </a:lnTo>
                <a:lnTo>
                  <a:pt x="573" y="51"/>
                </a:lnTo>
                <a:lnTo>
                  <a:pt x="591" y="41"/>
                </a:lnTo>
                <a:lnTo>
                  <a:pt x="612" y="34"/>
                </a:lnTo>
                <a:lnTo>
                  <a:pt x="636" y="30"/>
                </a:lnTo>
                <a:lnTo>
                  <a:pt x="636" y="0"/>
                </a:lnTo>
                <a:lnTo>
                  <a:pt x="681" y="0"/>
                </a:lnTo>
                <a:lnTo>
                  <a:pt x="681" y="30"/>
                </a:lnTo>
                <a:lnTo>
                  <a:pt x="681" y="30"/>
                </a:lnTo>
                <a:lnTo>
                  <a:pt x="703" y="34"/>
                </a:lnTo>
                <a:lnTo>
                  <a:pt x="723" y="41"/>
                </a:lnTo>
                <a:lnTo>
                  <a:pt x="738" y="51"/>
                </a:lnTo>
                <a:lnTo>
                  <a:pt x="751" y="62"/>
                </a:lnTo>
                <a:lnTo>
                  <a:pt x="751" y="62"/>
                </a:lnTo>
                <a:lnTo>
                  <a:pt x="762" y="75"/>
                </a:lnTo>
                <a:lnTo>
                  <a:pt x="768" y="93"/>
                </a:lnTo>
                <a:lnTo>
                  <a:pt x="772" y="110"/>
                </a:lnTo>
                <a:lnTo>
                  <a:pt x="775" y="131"/>
                </a:lnTo>
                <a:lnTo>
                  <a:pt x="775" y="131"/>
                </a:lnTo>
                <a:lnTo>
                  <a:pt x="772" y="151"/>
                </a:lnTo>
                <a:lnTo>
                  <a:pt x="772" y="151"/>
                </a:lnTo>
                <a:close/>
                <a:moveTo>
                  <a:pt x="0" y="616"/>
                </a:moveTo>
                <a:lnTo>
                  <a:pt x="193" y="992"/>
                </a:lnTo>
                <a:lnTo>
                  <a:pt x="357" y="908"/>
                </a:lnTo>
                <a:lnTo>
                  <a:pt x="322" y="843"/>
                </a:lnTo>
                <a:lnTo>
                  <a:pt x="366" y="778"/>
                </a:lnTo>
                <a:lnTo>
                  <a:pt x="366" y="778"/>
                </a:lnTo>
                <a:lnTo>
                  <a:pt x="532" y="787"/>
                </a:lnTo>
                <a:lnTo>
                  <a:pt x="601" y="787"/>
                </a:lnTo>
                <a:lnTo>
                  <a:pt x="636" y="785"/>
                </a:lnTo>
                <a:lnTo>
                  <a:pt x="671" y="783"/>
                </a:lnTo>
                <a:lnTo>
                  <a:pt x="671" y="783"/>
                </a:lnTo>
                <a:lnTo>
                  <a:pt x="681" y="778"/>
                </a:lnTo>
                <a:lnTo>
                  <a:pt x="697" y="770"/>
                </a:lnTo>
                <a:lnTo>
                  <a:pt x="736" y="744"/>
                </a:lnTo>
                <a:lnTo>
                  <a:pt x="783" y="711"/>
                </a:lnTo>
                <a:lnTo>
                  <a:pt x="833" y="672"/>
                </a:lnTo>
                <a:lnTo>
                  <a:pt x="883" y="633"/>
                </a:lnTo>
                <a:lnTo>
                  <a:pt x="924" y="599"/>
                </a:lnTo>
                <a:lnTo>
                  <a:pt x="952" y="568"/>
                </a:lnTo>
                <a:lnTo>
                  <a:pt x="958" y="558"/>
                </a:lnTo>
                <a:lnTo>
                  <a:pt x="963" y="551"/>
                </a:lnTo>
                <a:lnTo>
                  <a:pt x="963" y="551"/>
                </a:lnTo>
                <a:lnTo>
                  <a:pt x="961" y="540"/>
                </a:lnTo>
                <a:lnTo>
                  <a:pt x="956" y="530"/>
                </a:lnTo>
                <a:lnTo>
                  <a:pt x="950" y="523"/>
                </a:lnTo>
                <a:lnTo>
                  <a:pt x="943" y="514"/>
                </a:lnTo>
                <a:lnTo>
                  <a:pt x="930" y="506"/>
                </a:lnTo>
                <a:lnTo>
                  <a:pt x="926" y="504"/>
                </a:lnTo>
                <a:lnTo>
                  <a:pt x="926" y="504"/>
                </a:lnTo>
                <a:lnTo>
                  <a:pt x="917" y="508"/>
                </a:lnTo>
                <a:lnTo>
                  <a:pt x="900" y="517"/>
                </a:lnTo>
                <a:lnTo>
                  <a:pt x="850" y="545"/>
                </a:lnTo>
                <a:lnTo>
                  <a:pt x="820" y="562"/>
                </a:lnTo>
                <a:lnTo>
                  <a:pt x="785" y="579"/>
                </a:lnTo>
                <a:lnTo>
                  <a:pt x="749" y="597"/>
                </a:lnTo>
                <a:lnTo>
                  <a:pt x="710" y="610"/>
                </a:lnTo>
                <a:lnTo>
                  <a:pt x="710" y="610"/>
                </a:lnTo>
                <a:lnTo>
                  <a:pt x="692" y="614"/>
                </a:lnTo>
                <a:lnTo>
                  <a:pt x="675" y="618"/>
                </a:lnTo>
                <a:lnTo>
                  <a:pt x="643" y="620"/>
                </a:lnTo>
                <a:lnTo>
                  <a:pt x="610" y="618"/>
                </a:lnTo>
                <a:lnTo>
                  <a:pt x="595" y="614"/>
                </a:lnTo>
                <a:lnTo>
                  <a:pt x="582" y="610"/>
                </a:lnTo>
                <a:lnTo>
                  <a:pt x="569" y="605"/>
                </a:lnTo>
                <a:lnTo>
                  <a:pt x="558" y="599"/>
                </a:lnTo>
                <a:lnTo>
                  <a:pt x="547" y="592"/>
                </a:lnTo>
                <a:lnTo>
                  <a:pt x="539" y="584"/>
                </a:lnTo>
                <a:lnTo>
                  <a:pt x="530" y="575"/>
                </a:lnTo>
                <a:lnTo>
                  <a:pt x="524" y="564"/>
                </a:lnTo>
                <a:lnTo>
                  <a:pt x="519" y="553"/>
                </a:lnTo>
                <a:lnTo>
                  <a:pt x="517" y="540"/>
                </a:lnTo>
                <a:lnTo>
                  <a:pt x="517" y="540"/>
                </a:lnTo>
                <a:lnTo>
                  <a:pt x="517" y="540"/>
                </a:lnTo>
                <a:lnTo>
                  <a:pt x="521" y="538"/>
                </a:lnTo>
                <a:lnTo>
                  <a:pt x="539" y="536"/>
                </a:lnTo>
                <a:lnTo>
                  <a:pt x="597" y="532"/>
                </a:lnTo>
                <a:lnTo>
                  <a:pt x="664" y="530"/>
                </a:lnTo>
                <a:lnTo>
                  <a:pt x="725" y="530"/>
                </a:lnTo>
                <a:lnTo>
                  <a:pt x="725" y="530"/>
                </a:lnTo>
                <a:lnTo>
                  <a:pt x="729" y="527"/>
                </a:lnTo>
                <a:lnTo>
                  <a:pt x="736" y="525"/>
                </a:lnTo>
                <a:lnTo>
                  <a:pt x="744" y="517"/>
                </a:lnTo>
                <a:lnTo>
                  <a:pt x="751" y="506"/>
                </a:lnTo>
                <a:lnTo>
                  <a:pt x="755" y="493"/>
                </a:lnTo>
                <a:lnTo>
                  <a:pt x="755" y="482"/>
                </a:lnTo>
                <a:lnTo>
                  <a:pt x="753" y="469"/>
                </a:lnTo>
                <a:lnTo>
                  <a:pt x="749" y="460"/>
                </a:lnTo>
                <a:lnTo>
                  <a:pt x="744" y="458"/>
                </a:lnTo>
                <a:lnTo>
                  <a:pt x="740" y="456"/>
                </a:lnTo>
                <a:lnTo>
                  <a:pt x="740" y="456"/>
                </a:lnTo>
                <a:lnTo>
                  <a:pt x="679" y="445"/>
                </a:lnTo>
                <a:lnTo>
                  <a:pt x="617" y="434"/>
                </a:lnTo>
                <a:lnTo>
                  <a:pt x="550" y="428"/>
                </a:lnTo>
                <a:lnTo>
                  <a:pt x="517" y="426"/>
                </a:lnTo>
                <a:lnTo>
                  <a:pt x="487" y="426"/>
                </a:lnTo>
                <a:lnTo>
                  <a:pt x="454" y="428"/>
                </a:lnTo>
                <a:lnTo>
                  <a:pt x="424" y="432"/>
                </a:lnTo>
                <a:lnTo>
                  <a:pt x="394" y="439"/>
                </a:lnTo>
                <a:lnTo>
                  <a:pt x="366" y="449"/>
                </a:lnTo>
                <a:lnTo>
                  <a:pt x="340" y="462"/>
                </a:lnTo>
                <a:lnTo>
                  <a:pt x="316" y="478"/>
                </a:lnTo>
                <a:lnTo>
                  <a:pt x="294" y="497"/>
                </a:lnTo>
                <a:lnTo>
                  <a:pt x="275" y="521"/>
                </a:lnTo>
                <a:lnTo>
                  <a:pt x="275" y="521"/>
                </a:lnTo>
                <a:lnTo>
                  <a:pt x="251" y="540"/>
                </a:lnTo>
                <a:lnTo>
                  <a:pt x="227" y="555"/>
                </a:lnTo>
                <a:lnTo>
                  <a:pt x="188" y="579"/>
                </a:lnTo>
                <a:lnTo>
                  <a:pt x="164" y="532"/>
                </a:lnTo>
                <a:lnTo>
                  <a:pt x="0" y="6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/>
          <a:srcRect r="84000"/>
          <a:stretch>
            <a:fillRect/>
          </a:stretch>
        </p:blipFill>
        <p:spPr bwMode="auto">
          <a:xfrm>
            <a:off x="16708582" y="0"/>
            <a:ext cx="1579417" cy="1028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7"/>
          <a:srcRect l="62182" t="49007"/>
          <a:stretch>
            <a:fillRect/>
          </a:stretch>
        </p:blipFill>
        <p:spPr bwMode="auto">
          <a:xfrm>
            <a:off x="0" y="5555673"/>
            <a:ext cx="5583382" cy="4731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1920;p29"/>
          <p:cNvGrpSpPr/>
          <p:nvPr/>
        </p:nvGrpSpPr>
        <p:grpSpPr>
          <a:xfrm>
            <a:off x="2513840" y="1633049"/>
            <a:ext cx="1693532" cy="1753070"/>
            <a:chOff x="0" y="-28575"/>
            <a:chExt cx="812800" cy="841375"/>
          </a:xfrm>
        </p:grpSpPr>
        <p:sp>
          <p:nvSpPr>
            <p:cNvPr id="1921" name="Google Shape;1921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922" name="Google Shape;192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" name="Google Shape;1923;p29"/>
          <p:cNvGrpSpPr/>
          <p:nvPr/>
        </p:nvGrpSpPr>
        <p:grpSpPr>
          <a:xfrm>
            <a:off x="4433101" y="1633049"/>
            <a:ext cx="1693532" cy="1753070"/>
            <a:chOff x="0" y="-28575"/>
            <a:chExt cx="812800" cy="841375"/>
          </a:xfrm>
        </p:grpSpPr>
        <p:sp>
          <p:nvSpPr>
            <p:cNvPr id="1924" name="Google Shape;1924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925" name="Google Shape;1925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Google Shape;1926;p29"/>
          <p:cNvGrpSpPr/>
          <p:nvPr/>
        </p:nvGrpSpPr>
        <p:grpSpPr>
          <a:xfrm>
            <a:off x="594579" y="1633049"/>
            <a:ext cx="1693532" cy="1753070"/>
            <a:chOff x="0" y="-28575"/>
            <a:chExt cx="812800" cy="841375"/>
          </a:xfrm>
        </p:grpSpPr>
        <p:sp>
          <p:nvSpPr>
            <p:cNvPr id="1927" name="Google Shape;1927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928" name="Google Shape;1928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29" name="Google Shape;192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412" y="1828460"/>
            <a:ext cx="1165865" cy="142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0" name="Google Shape;1930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6643" y="1828460"/>
            <a:ext cx="1248587" cy="1421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1" name="Google Shape;1931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65914" y="1828460"/>
            <a:ext cx="1227907" cy="1421787"/>
          </a:xfrm>
          <a:prstGeom prst="rect">
            <a:avLst/>
          </a:prstGeom>
          <a:noFill/>
          <a:ln>
            <a:noFill/>
          </a:ln>
        </p:spPr>
      </p:pic>
      <p:sp>
        <p:nvSpPr>
          <p:cNvPr id="1932" name="Google Shape;1932;p29"/>
          <p:cNvSpPr txBox="1"/>
          <p:nvPr/>
        </p:nvSpPr>
        <p:spPr>
          <a:xfrm>
            <a:off x="677701" y="3701250"/>
            <a:ext cx="5695389" cy="630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объема отгруженных товаров собственного производства, </a:t>
            </a:r>
            <a:endParaRPr lang="ru-RU" sz="3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выполненных </a:t>
            </a: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 и услуг собственными силами в сфере производства промышленной продукции в Республике Алтай с 2018-2022гг.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65" name="Диаграмма 64"/>
          <p:cNvGraphicFramePr/>
          <p:nvPr/>
        </p:nvGraphicFramePr>
        <p:xfrm>
          <a:off x="6802582" y="415636"/>
          <a:ext cx="11180617" cy="9490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45;p28"/>
          <p:cNvGrpSpPr/>
          <p:nvPr/>
        </p:nvGrpSpPr>
        <p:grpSpPr>
          <a:xfrm>
            <a:off x="8866909" y="1704109"/>
            <a:ext cx="9421091" cy="8582891"/>
            <a:chOff x="0" y="-28575"/>
            <a:chExt cx="2408296" cy="2325150"/>
          </a:xfrm>
        </p:grpSpPr>
        <p:sp>
          <p:nvSpPr>
            <p:cNvPr id="1746" name="Google Shape;1746;p28"/>
            <p:cNvSpPr/>
            <p:nvPr/>
          </p:nvSpPr>
          <p:spPr>
            <a:xfrm>
              <a:off x="0" y="0"/>
              <a:ext cx="2408296" cy="2296575"/>
            </a:xfrm>
            <a:custGeom>
              <a:avLst/>
              <a:gdLst/>
              <a:ahLst/>
              <a:cxnLst/>
              <a:rect l="l" t="t" r="r" b="b"/>
              <a:pathLst>
                <a:path w="2408296" h="2296575" extrusionOk="0">
                  <a:moveTo>
                    <a:pt x="0" y="0"/>
                  </a:moveTo>
                  <a:lnTo>
                    <a:pt x="2408296" y="0"/>
                  </a:lnTo>
                  <a:lnTo>
                    <a:pt x="2408296" y="2296575"/>
                  </a:lnTo>
                  <a:lnTo>
                    <a:pt x="0" y="2296575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747" name="Google Shape;1747;p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0" name="Google Shape;1780;p28"/>
          <p:cNvSpPr txBox="1"/>
          <p:nvPr/>
        </p:nvSpPr>
        <p:spPr>
          <a:xfrm>
            <a:off x="457201" y="1413499"/>
            <a:ext cx="7980218" cy="609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ru-RU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Динамика </a:t>
            </a:r>
            <a:r>
              <a:rPr lang="ru-RU" sz="6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продукции сельского хозяйства в Республике Алтай с 2018-2022гг.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oogle Shape;1782;p28"/>
          <p:cNvGrpSpPr/>
          <p:nvPr/>
        </p:nvGrpSpPr>
        <p:grpSpPr>
          <a:xfrm>
            <a:off x="12704619" y="0"/>
            <a:ext cx="1887510" cy="1880225"/>
            <a:chOff x="0" y="0"/>
            <a:chExt cx="2516680" cy="2506966"/>
          </a:xfrm>
        </p:grpSpPr>
        <p:grpSp>
          <p:nvGrpSpPr>
            <p:cNvPr id="4" name="Google Shape;1783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784" name="Google Shape;178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785" name="Google Shape;1785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1786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787" name="Google Shape;178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788" name="Google Shape;178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1789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790" name="Google Shape;179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791" name="Google Shape;179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" name="Google Shape;1792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793" name="Google Shape;179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794" name="Google Shape;179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795" name="Google Shape;179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2858" y="983325"/>
            <a:ext cx="810839" cy="81083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1825;p28"/>
          <p:cNvGrpSpPr/>
          <p:nvPr/>
        </p:nvGrpSpPr>
        <p:grpSpPr>
          <a:xfrm>
            <a:off x="16400490" y="0"/>
            <a:ext cx="1887510" cy="1880225"/>
            <a:chOff x="0" y="0"/>
            <a:chExt cx="2516680" cy="2506966"/>
          </a:xfrm>
        </p:grpSpPr>
        <p:grpSp>
          <p:nvGrpSpPr>
            <p:cNvPr id="9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827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828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830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831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833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834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836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837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" name="Google Shape;1849;p28"/>
          <p:cNvGrpSpPr/>
          <p:nvPr/>
        </p:nvGrpSpPr>
        <p:grpSpPr>
          <a:xfrm>
            <a:off x="14542449" y="0"/>
            <a:ext cx="1887510" cy="1880225"/>
            <a:chOff x="0" y="0"/>
            <a:chExt cx="2516680" cy="2506966"/>
          </a:xfrm>
        </p:grpSpPr>
        <p:grpSp>
          <p:nvGrpSpPr>
            <p:cNvPr id="14" name="Google Shape;1850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851" name="Google Shape;1851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852" name="Google Shape;1852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" name="Google Shape;1853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854" name="Google Shape;1854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855" name="Google Shape;1855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Google Shape;1856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857" name="Google Shape;185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858" name="Google Shape;185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" name="Google Shape;1859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860" name="Google Shape;186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861" name="Google Shape;186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1866" name="Google Shape;186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611720" y="0"/>
            <a:ext cx="722024" cy="8360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4" name="Диаграмма 123"/>
          <p:cNvGraphicFramePr/>
          <p:nvPr/>
        </p:nvGraphicFramePr>
        <p:xfrm>
          <a:off x="9102437" y="1981200"/>
          <a:ext cx="8936182" cy="655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8" name="Google Shape;1825;p28"/>
          <p:cNvGrpSpPr/>
          <p:nvPr/>
        </p:nvGrpSpPr>
        <p:grpSpPr>
          <a:xfrm>
            <a:off x="10834255" y="0"/>
            <a:ext cx="1887510" cy="1880225"/>
            <a:chOff x="0" y="0"/>
            <a:chExt cx="2516680" cy="2506966"/>
          </a:xfrm>
        </p:grpSpPr>
        <p:grpSp>
          <p:nvGrpSpPr>
            <p:cNvPr id="19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03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04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01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02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99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00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97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98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3" name="Google Shape;1825;p28"/>
          <p:cNvGrpSpPr/>
          <p:nvPr/>
        </p:nvGrpSpPr>
        <p:grpSpPr>
          <a:xfrm>
            <a:off x="8811491" y="0"/>
            <a:ext cx="2026186" cy="1880225"/>
            <a:chOff x="0" y="0"/>
            <a:chExt cx="2516680" cy="2506966"/>
          </a:xfrm>
        </p:grpSpPr>
        <p:grpSp>
          <p:nvGrpSpPr>
            <p:cNvPr id="24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16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17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14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15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12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13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10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11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8" name="Google Shape;1920;p29"/>
          <p:cNvGrpSpPr/>
          <p:nvPr/>
        </p:nvGrpSpPr>
        <p:grpSpPr>
          <a:xfrm>
            <a:off x="3525222" y="7756758"/>
            <a:ext cx="1693532" cy="1753070"/>
            <a:chOff x="0" y="-28575"/>
            <a:chExt cx="812800" cy="841375"/>
          </a:xfrm>
        </p:grpSpPr>
        <p:sp>
          <p:nvSpPr>
            <p:cNvPr id="146" name="Google Shape;1921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47" name="Google Shape;192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1920;p29"/>
          <p:cNvGrpSpPr/>
          <p:nvPr/>
        </p:nvGrpSpPr>
        <p:grpSpPr>
          <a:xfrm>
            <a:off x="5437149" y="7770612"/>
            <a:ext cx="1693532" cy="1753070"/>
            <a:chOff x="0" y="-28575"/>
            <a:chExt cx="812800" cy="841375"/>
          </a:xfrm>
        </p:grpSpPr>
        <p:sp>
          <p:nvSpPr>
            <p:cNvPr id="149" name="Google Shape;1921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0" name="Google Shape;192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1920;p29"/>
          <p:cNvGrpSpPr/>
          <p:nvPr/>
        </p:nvGrpSpPr>
        <p:grpSpPr>
          <a:xfrm>
            <a:off x="1599439" y="7770612"/>
            <a:ext cx="1693532" cy="1753070"/>
            <a:chOff x="0" y="-28575"/>
            <a:chExt cx="812800" cy="841375"/>
          </a:xfrm>
        </p:grpSpPr>
        <p:sp>
          <p:nvSpPr>
            <p:cNvPr id="152" name="Google Shape;1921;p2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7D2AE8"/>
            </a:solidFill>
            <a:ln>
              <a:noFill/>
            </a:ln>
          </p:spPr>
        </p:sp>
        <p:sp>
          <p:nvSpPr>
            <p:cNvPr id="153" name="Google Shape;1922;p29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80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" name="Google Shape;960;p48"/>
          <p:cNvGrpSpPr/>
          <p:nvPr/>
        </p:nvGrpSpPr>
        <p:grpSpPr>
          <a:xfrm>
            <a:off x="5777344" y="8091056"/>
            <a:ext cx="914401" cy="1052944"/>
            <a:chOff x="1979475" y="4289300"/>
            <a:chExt cx="322400" cy="509225"/>
          </a:xfrm>
          <a:solidFill>
            <a:schemeClr val="bg1"/>
          </a:solidFill>
        </p:grpSpPr>
        <p:sp>
          <p:nvSpPr>
            <p:cNvPr id="155" name="Google Shape;961;p48"/>
            <p:cNvSpPr/>
            <p:nvPr/>
          </p:nvSpPr>
          <p:spPr>
            <a:xfrm>
              <a:off x="2187075" y="4509100"/>
              <a:ext cx="114800" cy="114800"/>
            </a:xfrm>
            <a:custGeom>
              <a:avLst/>
              <a:gdLst/>
              <a:ahLst/>
              <a:cxnLst/>
              <a:rect l="l" t="t" r="r" b="b"/>
              <a:pathLst>
                <a:path w="4592" h="4592" extrusionOk="0">
                  <a:moveTo>
                    <a:pt x="4396" y="0"/>
                  </a:moveTo>
                  <a:lnTo>
                    <a:pt x="3981" y="49"/>
                  </a:lnTo>
                  <a:lnTo>
                    <a:pt x="3419" y="171"/>
                  </a:lnTo>
                  <a:lnTo>
                    <a:pt x="2784" y="367"/>
                  </a:lnTo>
                  <a:lnTo>
                    <a:pt x="2100" y="587"/>
                  </a:lnTo>
                  <a:lnTo>
                    <a:pt x="1465" y="831"/>
                  </a:lnTo>
                  <a:lnTo>
                    <a:pt x="1172" y="953"/>
                  </a:lnTo>
                  <a:lnTo>
                    <a:pt x="928" y="1099"/>
                  </a:lnTo>
                  <a:lnTo>
                    <a:pt x="708" y="1246"/>
                  </a:lnTo>
                  <a:lnTo>
                    <a:pt x="562" y="1368"/>
                  </a:lnTo>
                  <a:lnTo>
                    <a:pt x="440" y="1515"/>
                  </a:lnTo>
                  <a:lnTo>
                    <a:pt x="318" y="1637"/>
                  </a:lnTo>
                  <a:lnTo>
                    <a:pt x="244" y="1808"/>
                  </a:lnTo>
                  <a:lnTo>
                    <a:pt x="171" y="1954"/>
                  </a:lnTo>
                  <a:lnTo>
                    <a:pt x="98" y="2101"/>
                  </a:lnTo>
                  <a:lnTo>
                    <a:pt x="49" y="2272"/>
                  </a:lnTo>
                  <a:lnTo>
                    <a:pt x="25" y="2443"/>
                  </a:lnTo>
                  <a:lnTo>
                    <a:pt x="0" y="2589"/>
                  </a:lnTo>
                  <a:lnTo>
                    <a:pt x="0" y="2760"/>
                  </a:lnTo>
                  <a:lnTo>
                    <a:pt x="25" y="2931"/>
                  </a:lnTo>
                  <a:lnTo>
                    <a:pt x="49" y="3102"/>
                  </a:lnTo>
                  <a:lnTo>
                    <a:pt x="98" y="3273"/>
                  </a:lnTo>
                  <a:lnTo>
                    <a:pt x="147" y="3420"/>
                  </a:lnTo>
                  <a:lnTo>
                    <a:pt x="220" y="3566"/>
                  </a:lnTo>
                  <a:lnTo>
                    <a:pt x="318" y="3737"/>
                  </a:lnTo>
                  <a:lnTo>
                    <a:pt x="415" y="3859"/>
                  </a:lnTo>
                  <a:lnTo>
                    <a:pt x="2418" y="1857"/>
                  </a:lnTo>
                  <a:lnTo>
                    <a:pt x="2491" y="1808"/>
                  </a:lnTo>
                  <a:lnTo>
                    <a:pt x="2638" y="1808"/>
                  </a:lnTo>
                  <a:lnTo>
                    <a:pt x="2711" y="1857"/>
                  </a:lnTo>
                  <a:lnTo>
                    <a:pt x="2760" y="1930"/>
                  </a:lnTo>
                  <a:lnTo>
                    <a:pt x="2784" y="2028"/>
                  </a:lnTo>
                  <a:lnTo>
                    <a:pt x="2760" y="2101"/>
                  </a:lnTo>
                  <a:lnTo>
                    <a:pt x="2711" y="2174"/>
                  </a:lnTo>
                  <a:lnTo>
                    <a:pt x="708" y="4177"/>
                  </a:lnTo>
                  <a:lnTo>
                    <a:pt x="855" y="4274"/>
                  </a:lnTo>
                  <a:lnTo>
                    <a:pt x="1001" y="4372"/>
                  </a:lnTo>
                  <a:lnTo>
                    <a:pt x="1172" y="4445"/>
                  </a:lnTo>
                  <a:lnTo>
                    <a:pt x="1319" y="4494"/>
                  </a:lnTo>
                  <a:lnTo>
                    <a:pt x="1490" y="4543"/>
                  </a:lnTo>
                  <a:lnTo>
                    <a:pt x="1661" y="4568"/>
                  </a:lnTo>
                  <a:lnTo>
                    <a:pt x="1807" y="4592"/>
                  </a:lnTo>
                  <a:lnTo>
                    <a:pt x="1978" y="4568"/>
                  </a:lnTo>
                  <a:lnTo>
                    <a:pt x="2149" y="4568"/>
                  </a:lnTo>
                  <a:lnTo>
                    <a:pt x="2320" y="4543"/>
                  </a:lnTo>
                  <a:lnTo>
                    <a:pt x="2491" y="4494"/>
                  </a:lnTo>
                  <a:lnTo>
                    <a:pt x="2638" y="4421"/>
                  </a:lnTo>
                  <a:lnTo>
                    <a:pt x="2784" y="4348"/>
                  </a:lnTo>
                  <a:lnTo>
                    <a:pt x="2931" y="4250"/>
                  </a:lnTo>
                  <a:lnTo>
                    <a:pt x="3077" y="4152"/>
                  </a:lnTo>
                  <a:lnTo>
                    <a:pt x="3200" y="4030"/>
                  </a:lnTo>
                  <a:lnTo>
                    <a:pt x="3346" y="3859"/>
                  </a:lnTo>
                  <a:lnTo>
                    <a:pt x="3493" y="3664"/>
                  </a:lnTo>
                  <a:lnTo>
                    <a:pt x="3615" y="3395"/>
                  </a:lnTo>
                  <a:lnTo>
                    <a:pt x="3761" y="3127"/>
                  </a:lnTo>
                  <a:lnTo>
                    <a:pt x="4005" y="2467"/>
                  </a:lnTo>
                  <a:lnTo>
                    <a:pt x="4225" y="1808"/>
                  </a:lnTo>
                  <a:lnTo>
                    <a:pt x="4421" y="1148"/>
                  </a:lnTo>
                  <a:lnTo>
                    <a:pt x="4543" y="611"/>
                  </a:lnTo>
                  <a:lnTo>
                    <a:pt x="4592" y="196"/>
                  </a:lnTo>
                  <a:lnTo>
                    <a:pt x="4592" y="74"/>
                  </a:lnTo>
                  <a:lnTo>
                    <a:pt x="45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62;p48"/>
            <p:cNvSpPr/>
            <p:nvPr/>
          </p:nvSpPr>
          <p:spPr>
            <a:xfrm>
              <a:off x="1979475" y="4542675"/>
              <a:ext cx="156925" cy="156950"/>
            </a:xfrm>
            <a:custGeom>
              <a:avLst/>
              <a:gdLst/>
              <a:ahLst/>
              <a:cxnLst/>
              <a:rect l="l" t="t" r="r" b="b"/>
              <a:pathLst>
                <a:path w="6277" h="6278" extrusionOk="0">
                  <a:moveTo>
                    <a:pt x="122" y="1"/>
                  </a:moveTo>
                  <a:lnTo>
                    <a:pt x="25" y="25"/>
                  </a:lnTo>
                  <a:lnTo>
                    <a:pt x="0" y="123"/>
                  </a:lnTo>
                  <a:lnTo>
                    <a:pt x="0" y="294"/>
                  </a:lnTo>
                  <a:lnTo>
                    <a:pt x="25" y="538"/>
                  </a:lnTo>
                  <a:lnTo>
                    <a:pt x="74" y="856"/>
                  </a:lnTo>
                  <a:lnTo>
                    <a:pt x="244" y="1613"/>
                  </a:lnTo>
                  <a:lnTo>
                    <a:pt x="489" y="2492"/>
                  </a:lnTo>
                  <a:lnTo>
                    <a:pt x="806" y="3420"/>
                  </a:lnTo>
                  <a:lnTo>
                    <a:pt x="977" y="3860"/>
                  </a:lnTo>
                  <a:lnTo>
                    <a:pt x="1148" y="4275"/>
                  </a:lnTo>
                  <a:lnTo>
                    <a:pt x="1319" y="4666"/>
                  </a:lnTo>
                  <a:lnTo>
                    <a:pt x="1514" y="5007"/>
                  </a:lnTo>
                  <a:lnTo>
                    <a:pt x="1710" y="5301"/>
                  </a:lnTo>
                  <a:lnTo>
                    <a:pt x="1905" y="5520"/>
                  </a:lnTo>
                  <a:lnTo>
                    <a:pt x="2076" y="5691"/>
                  </a:lnTo>
                  <a:lnTo>
                    <a:pt x="2272" y="5838"/>
                  </a:lnTo>
                  <a:lnTo>
                    <a:pt x="2467" y="5960"/>
                  </a:lnTo>
                  <a:lnTo>
                    <a:pt x="2687" y="6058"/>
                  </a:lnTo>
                  <a:lnTo>
                    <a:pt x="2907" y="6155"/>
                  </a:lnTo>
                  <a:lnTo>
                    <a:pt x="3126" y="6204"/>
                  </a:lnTo>
                  <a:lnTo>
                    <a:pt x="3371" y="6253"/>
                  </a:lnTo>
                  <a:lnTo>
                    <a:pt x="3590" y="6277"/>
                  </a:lnTo>
                  <a:lnTo>
                    <a:pt x="3835" y="6277"/>
                  </a:lnTo>
                  <a:lnTo>
                    <a:pt x="4054" y="6253"/>
                  </a:lnTo>
                  <a:lnTo>
                    <a:pt x="4299" y="6204"/>
                  </a:lnTo>
                  <a:lnTo>
                    <a:pt x="4519" y="6155"/>
                  </a:lnTo>
                  <a:lnTo>
                    <a:pt x="4738" y="6058"/>
                  </a:lnTo>
                  <a:lnTo>
                    <a:pt x="4958" y="5960"/>
                  </a:lnTo>
                  <a:lnTo>
                    <a:pt x="5154" y="5838"/>
                  </a:lnTo>
                  <a:lnTo>
                    <a:pt x="5349" y="5691"/>
                  </a:lnTo>
                  <a:lnTo>
                    <a:pt x="2003" y="2345"/>
                  </a:lnTo>
                  <a:lnTo>
                    <a:pt x="1954" y="2272"/>
                  </a:lnTo>
                  <a:lnTo>
                    <a:pt x="1954" y="2174"/>
                  </a:lnTo>
                  <a:lnTo>
                    <a:pt x="1954" y="2101"/>
                  </a:lnTo>
                  <a:lnTo>
                    <a:pt x="2003" y="2003"/>
                  </a:lnTo>
                  <a:lnTo>
                    <a:pt x="2101" y="1955"/>
                  </a:lnTo>
                  <a:lnTo>
                    <a:pt x="2272" y="1955"/>
                  </a:lnTo>
                  <a:lnTo>
                    <a:pt x="2345" y="2003"/>
                  </a:lnTo>
                  <a:lnTo>
                    <a:pt x="5691" y="5349"/>
                  </a:lnTo>
                  <a:lnTo>
                    <a:pt x="5837" y="5154"/>
                  </a:lnTo>
                  <a:lnTo>
                    <a:pt x="5959" y="4959"/>
                  </a:lnTo>
                  <a:lnTo>
                    <a:pt x="6057" y="4739"/>
                  </a:lnTo>
                  <a:lnTo>
                    <a:pt x="6155" y="4519"/>
                  </a:lnTo>
                  <a:lnTo>
                    <a:pt x="6204" y="4299"/>
                  </a:lnTo>
                  <a:lnTo>
                    <a:pt x="6253" y="4055"/>
                  </a:lnTo>
                  <a:lnTo>
                    <a:pt x="6277" y="3835"/>
                  </a:lnTo>
                  <a:lnTo>
                    <a:pt x="6277" y="3591"/>
                  </a:lnTo>
                  <a:lnTo>
                    <a:pt x="6253" y="3371"/>
                  </a:lnTo>
                  <a:lnTo>
                    <a:pt x="6204" y="3127"/>
                  </a:lnTo>
                  <a:lnTo>
                    <a:pt x="6155" y="2907"/>
                  </a:lnTo>
                  <a:lnTo>
                    <a:pt x="6057" y="2687"/>
                  </a:lnTo>
                  <a:lnTo>
                    <a:pt x="5959" y="2467"/>
                  </a:lnTo>
                  <a:lnTo>
                    <a:pt x="5837" y="2272"/>
                  </a:lnTo>
                  <a:lnTo>
                    <a:pt x="5691" y="2077"/>
                  </a:lnTo>
                  <a:lnTo>
                    <a:pt x="5520" y="1906"/>
                  </a:lnTo>
                  <a:lnTo>
                    <a:pt x="5300" y="1710"/>
                  </a:lnTo>
                  <a:lnTo>
                    <a:pt x="5007" y="1515"/>
                  </a:lnTo>
                  <a:lnTo>
                    <a:pt x="4665" y="1320"/>
                  </a:lnTo>
                  <a:lnTo>
                    <a:pt x="4274" y="1149"/>
                  </a:lnTo>
                  <a:lnTo>
                    <a:pt x="3859" y="978"/>
                  </a:lnTo>
                  <a:lnTo>
                    <a:pt x="3419" y="807"/>
                  </a:lnTo>
                  <a:lnTo>
                    <a:pt x="2491" y="489"/>
                  </a:lnTo>
                  <a:lnTo>
                    <a:pt x="1612" y="245"/>
                  </a:lnTo>
                  <a:lnTo>
                    <a:pt x="855" y="74"/>
                  </a:lnTo>
                  <a:lnTo>
                    <a:pt x="538" y="25"/>
                  </a:lnTo>
                  <a:lnTo>
                    <a:pt x="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63;p48"/>
            <p:cNvSpPr/>
            <p:nvPr/>
          </p:nvSpPr>
          <p:spPr>
            <a:xfrm>
              <a:off x="2041125" y="4289300"/>
              <a:ext cx="240000" cy="509225"/>
            </a:xfrm>
            <a:custGeom>
              <a:avLst/>
              <a:gdLst/>
              <a:ahLst/>
              <a:cxnLst/>
              <a:rect l="l" t="t" r="r" b="b"/>
              <a:pathLst>
                <a:path w="9600" h="20369" extrusionOk="0">
                  <a:moveTo>
                    <a:pt x="4788" y="3664"/>
                  </a:moveTo>
                  <a:lnTo>
                    <a:pt x="5032" y="3688"/>
                  </a:lnTo>
                  <a:lnTo>
                    <a:pt x="5228" y="3761"/>
                  </a:lnTo>
                  <a:lnTo>
                    <a:pt x="5423" y="3859"/>
                  </a:lnTo>
                  <a:lnTo>
                    <a:pt x="5594" y="3981"/>
                  </a:lnTo>
                  <a:lnTo>
                    <a:pt x="5716" y="4152"/>
                  </a:lnTo>
                  <a:lnTo>
                    <a:pt x="5838" y="4347"/>
                  </a:lnTo>
                  <a:lnTo>
                    <a:pt x="5887" y="4567"/>
                  </a:lnTo>
                  <a:lnTo>
                    <a:pt x="5911" y="4787"/>
                  </a:lnTo>
                  <a:lnTo>
                    <a:pt x="5887" y="5007"/>
                  </a:lnTo>
                  <a:lnTo>
                    <a:pt x="5838" y="5227"/>
                  </a:lnTo>
                  <a:lnTo>
                    <a:pt x="5716" y="5422"/>
                  </a:lnTo>
                  <a:lnTo>
                    <a:pt x="5594" y="5569"/>
                  </a:lnTo>
                  <a:lnTo>
                    <a:pt x="5423" y="5715"/>
                  </a:lnTo>
                  <a:lnTo>
                    <a:pt x="5228" y="5813"/>
                  </a:lnTo>
                  <a:lnTo>
                    <a:pt x="5032" y="5886"/>
                  </a:lnTo>
                  <a:lnTo>
                    <a:pt x="4788" y="5911"/>
                  </a:lnTo>
                  <a:lnTo>
                    <a:pt x="4568" y="5886"/>
                  </a:lnTo>
                  <a:lnTo>
                    <a:pt x="4348" y="5813"/>
                  </a:lnTo>
                  <a:lnTo>
                    <a:pt x="4177" y="5715"/>
                  </a:lnTo>
                  <a:lnTo>
                    <a:pt x="4006" y="5569"/>
                  </a:lnTo>
                  <a:lnTo>
                    <a:pt x="3860" y="5422"/>
                  </a:lnTo>
                  <a:lnTo>
                    <a:pt x="3762" y="5227"/>
                  </a:lnTo>
                  <a:lnTo>
                    <a:pt x="3689" y="5007"/>
                  </a:lnTo>
                  <a:lnTo>
                    <a:pt x="3664" y="4787"/>
                  </a:lnTo>
                  <a:lnTo>
                    <a:pt x="3689" y="4567"/>
                  </a:lnTo>
                  <a:lnTo>
                    <a:pt x="3762" y="4347"/>
                  </a:lnTo>
                  <a:lnTo>
                    <a:pt x="3860" y="4152"/>
                  </a:lnTo>
                  <a:lnTo>
                    <a:pt x="4006" y="3981"/>
                  </a:lnTo>
                  <a:lnTo>
                    <a:pt x="4177" y="3859"/>
                  </a:lnTo>
                  <a:lnTo>
                    <a:pt x="4348" y="3761"/>
                  </a:lnTo>
                  <a:lnTo>
                    <a:pt x="4568" y="3688"/>
                  </a:lnTo>
                  <a:lnTo>
                    <a:pt x="4788" y="3664"/>
                  </a:lnTo>
                  <a:close/>
                  <a:moveTo>
                    <a:pt x="4568" y="0"/>
                  </a:moveTo>
                  <a:lnTo>
                    <a:pt x="4348" y="49"/>
                  </a:lnTo>
                  <a:lnTo>
                    <a:pt x="4153" y="122"/>
                  </a:lnTo>
                  <a:lnTo>
                    <a:pt x="3933" y="220"/>
                  </a:lnTo>
                  <a:lnTo>
                    <a:pt x="3738" y="342"/>
                  </a:lnTo>
                  <a:lnTo>
                    <a:pt x="3542" y="489"/>
                  </a:lnTo>
                  <a:lnTo>
                    <a:pt x="3347" y="684"/>
                  </a:lnTo>
                  <a:lnTo>
                    <a:pt x="3176" y="904"/>
                  </a:lnTo>
                  <a:lnTo>
                    <a:pt x="2907" y="855"/>
                  </a:lnTo>
                  <a:lnTo>
                    <a:pt x="2663" y="855"/>
                  </a:lnTo>
                  <a:lnTo>
                    <a:pt x="2394" y="904"/>
                  </a:lnTo>
                  <a:lnTo>
                    <a:pt x="2175" y="953"/>
                  </a:lnTo>
                  <a:lnTo>
                    <a:pt x="1955" y="1026"/>
                  </a:lnTo>
                  <a:lnTo>
                    <a:pt x="1759" y="1124"/>
                  </a:lnTo>
                  <a:lnTo>
                    <a:pt x="1564" y="1246"/>
                  </a:lnTo>
                  <a:lnTo>
                    <a:pt x="1393" y="1392"/>
                  </a:lnTo>
                  <a:lnTo>
                    <a:pt x="1271" y="1563"/>
                  </a:lnTo>
                  <a:lnTo>
                    <a:pt x="1124" y="1734"/>
                  </a:lnTo>
                  <a:lnTo>
                    <a:pt x="1027" y="1930"/>
                  </a:lnTo>
                  <a:lnTo>
                    <a:pt x="953" y="2149"/>
                  </a:lnTo>
                  <a:lnTo>
                    <a:pt x="905" y="2394"/>
                  </a:lnTo>
                  <a:lnTo>
                    <a:pt x="880" y="2638"/>
                  </a:lnTo>
                  <a:lnTo>
                    <a:pt x="880" y="2906"/>
                  </a:lnTo>
                  <a:lnTo>
                    <a:pt x="905" y="3175"/>
                  </a:lnTo>
                  <a:lnTo>
                    <a:pt x="685" y="3346"/>
                  </a:lnTo>
                  <a:lnTo>
                    <a:pt x="514" y="3517"/>
                  </a:lnTo>
                  <a:lnTo>
                    <a:pt x="343" y="3712"/>
                  </a:lnTo>
                  <a:lnTo>
                    <a:pt x="221" y="3932"/>
                  </a:lnTo>
                  <a:lnTo>
                    <a:pt x="123" y="4128"/>
                  </a:lnTo>
                  <a:lnTo>
                    <a:pt x="50" y="4347"/>
                  </a:lnTo>
                  <a:lnTo>
                    <a:pt x="25" y="4567"/>
                  </a:lnTo>
                  <a:lnTo>
                    <a:pt x="1" y="4787"/>
                  </a:lnTo>
                  <a:lnTo>
                    <a:pt x="25" y="5007"/>
                  </a:lnTo>
                  <a:lnTo>
                    <a:pt x="50" y="5227"/>
                  </a:lnTo>
                  <a:lnTo>
                    <a:pt x="123" y="5422"/>
                  </a:lnTo>
                  <a:lnTo>
                    <a:pt x="221" y="5642"/>
                  </a:lnTo>
                  <a:lnTo>
                    <a:pt x="343" y="5837"/>
                  </a:lnTo>
                  <a:lnTo>
                    <a:pt x="514" y="6033"/>
                  </a:lnTo>
                  <a:lnTo>
                    <a:pt x="685" y="6228"/>
                  </a:lnTo>
                  <a:lnTo>
                    <a:pt x="905" y="6399"/>
                  </a:lnTo>
                  <a:lnTo>
                    <a:pt x="880" y="6668"/>
                  </a:lnTo>
                  <a:lnTo>
                    <a:pt x="880" y="6936"/>
                  </a:lnTo>
                  <a:lnTo>
                    <a:pt x="905" y="7181"/>
                  </a:lnTo>
                  <a:lnTo>
                    <a:pt x="953" y="7400"/>
                  </a:lnTo>
                  <a:lnTo>
                    <a:pt x="1027" y="7620"/>
                  </a:lnTo>
                  <a:lnTo>
                    <a:pt x="1124" y="7816"/>
                  </a:lnTo>
                  <a:lnTo>
                    <a:pt x="1271" y="8011"/>
                  </a:lnTo>
                  <a:lnTo>
                    <a:pt x="1393" y="8182"/>
                  </a:lnTo>
                  <a:lnTo>
                    <a:pt x="1564" y="8328"/>
                  </a:lnTo>
                  <a:lnTo>
                    <a:pt x="1759" y="8451"/>
                  </a:lnTo>
                  <a:lnTo>
                    <a:pt x="1955" y="8548"/>
                  </a:lnTo>
                  <a:lnTo>
                    <a:pt x="2175" y="8621"/>
                  </a:lnTo>
                  <a:lnTo>
                    <a:pt x="2394" y="8670"/>
                  </a:lnTo>
                  <a:lnTo>
                    <a:pt x="2663" y="8695"/>
                  </a:lnTo>
                  <a:lnTo>
                    <a:pt x="2907" y="8695"/>
                  </a:lnTo>
                  <a:lnTo>
                    <a:pt x="3176" y="8670"/>
                  </a:lnTo>
                  <a:lnTo>
                    <a:pt x="3420" y="8939"/>
                  </a:lnTo>
                  <a:lnTo>
                    <a:pt x="3664" y="9159"/>
                  </a:lnTo>
                  <a:lnTo>
                    <a:pt x="3933" y="9354"/>
                  </a:lnTo>
                  <a:lnTo>
                    <a:pt x="4202" y="9476"/>
                  </a:lnTo>
                  <a:lnTo>
                    <a:pt x="4202" y="19783"/>
                  </a:lnTo>
                  <a:lnTo>
                    <a:pt x="4226" y="19905"/>
                  </a:lnTo>
                  <a:lnTo>
                    <a:pt x="4251" y="20027"/>
                  </a:lnTo>
                  <a:lnTo>
                    <a:pt x="4299" y="20125"/>
                  </a:lnTo>
                  <a:lnTo>
                    <a:pt x="4373" y="20198"/>
                  </a:lnTo>
                  <a:lnTo>
                    <a:pt x="4470" y="20271"/>
                  </a:lnTo>
                  <a:lnTo>
                    <a:pt x="4568" y="20345"/>
                  </a:lnTo>
                  <a:lnTo>
                    <a:pt x="4666" y="20369"/>
                  </a:lnTo>
                  <a:lnTo>
                    <a:pt x="4910" y="20369"/>
                  </a:lnTo>
                  <a:lnTo>
                    <a:pt x="5032" y="20345"/>
                  </a:lnTo>
                  <a:lnTo>
                    <a:pt x="5130" y="20271"/>
                  </a:lnTo>
                  <a:lnTo>
                    <a:pt x="5203" y="20198"/>
                  </a:lnTo>
                  <a:lnTo>
                    <a:pt x="5276" y="20125"/>
                  </a:lnTo>
                  <a:lnTo>
                    <a:pt x="5350" y="20027"/>
                  </a:lnTo>
                  <a:lnTo>
                    <a:pt x="5374" y="19905"/>
                  </a:lnTo>
                  <a:lnTo>
                    <a:pt x="5374" y="19783"/>
                  </a:lnTo>
                  <a:lnTo>
                    <a:pt x="5374" y="9476"/>
                  </a:lnTo>
                  <a:lnTo>
                    <a:pt x="5667" y="9354"/>
                  </a:lnTo>
                  <a:lnTo>
                    <a:pt x="5936" y="9159"/>
                  </a:lnTo>
                  <a:lnTo>
                    <a:pt x="6180" y="8939"/>
                  </a:lnTo>
                  <a:lnTo>
                    <a:pt x="6400" y="8670"/>
                  </a:lnTo>
                  <a:lnTo>
                    <a:pt x="6668" y="8695"/>
                  </a:lnTo>
                  <a:lnTo>
                    <a:pt x="6937" y="8695"/>
                  </a:lnTo>
                  <a:lnTo>
                    <a:pt x="7181" y="8670"/>
                  </a:lnTo>
                  <a:lnTo>
                    <a:pt x="7426" y="8621"/>
                  </a:lnTo>
                  <a:lnTo>
                    <a:pt x="7645" y="8548"/>
                  </a:lnTo>
                  <a:lnTo>
                    <a:pt x="7841" y="8451"/>
                  </a:lnTo>
                  <a:lnTo>
                    <a:pt x="8012" y="8328"/>
                  </a:lnTo>
                  <a:lnTo>
                    <a:pt x="8183" y="8182"/>
                  </a:lnTo>
                  <a:lnTo>
                    <a:pt x="8329" y="8011"/>
                  </a:lnTo>
                  <a:lnTo>
                    <a:pt x="8451" y="7816"/>
                  </a:lnTo>
                  <a:lnTo>
                    <a:pt x="8549" y="7620"/>
                  </a:lnTo>
                  <a:lnTo>
                    <a:pt x="8622" y="7400"/>
                  </a:lnTo>
                  <a:lnTo>
                    <a:pt x="8696" y="7181"/>
                  </a:lnTo>
                  <a:lnTo>
                    <a:pt x="8720" y="6936"/>
                  </a:lnTo>
                  <a:lnTo>
                    <a:pt x="8720" y="6668"/>
                  </a:lnTo>
                  <a:lnTo>
                    <a:pt x="8696" y="6399"/>
                  </a:lnTo>
                  <a:lnTo>
                    <a:pt x="8891" y="6228"/>
                  </a:lnTo>
                  <a:lnTo>
                    <a:pt x="9086" y="6033"/>
                  </a:lnTo>
                  <a:lnTo>
                    <a:pt x="9233" y="5837"/>
                  </a:lnTo>
                  <a:lnTo>
                    <a:pt x="9355" y="5642"/>
                  </a:lnTo>
                  <a:lnTo>
                    <a:pt x="9453" y="5422"/>
                  </a:lnTo>
                  <a:lnTo>
                    <a:pt x="9526" y="5227"/>
                  </a:lnTo>
                  <a:lnTo>
                    <a:pt x="9575" y="5007"/>
                  </a:lnTo>
                  <a:lnTo>
                    <a:pt x="9599" y="4787"/>
                  </a:lnTo>
                  <a:lnTo>
                    <a:pt x="9575" y="4567"/>
                  </a:lnTo>
                  <a:lnTo>
                    <a:pt x="9526" y="4347"/>
                  </a:lnTo>
                  <a:lnTo>
                    <a:pt x="9453" y="4128"/>
                  </a:lnTo>
                  <a:lnTo>
                    <a:pt x="9355" y="3932"/>
                  </a:lnTo>
                  <a:lnTo>
                    <a:pt x="9233" y="3712"/>
                  </a:lnTo>
                  <a:lnTo>
                    <a:pt x="9086" y="3517"/>
                  </a:lnTo>
                  <a:lnTo>
                    <a:pt x="8891" y="3346"/>
                  </a:lnTo>
                  <a:lnTo>
                    <a:pt x="8696" y="3175"/>
                  </a:lnTo>
                  <a:lnTo>
                    <a:pt x="8720" y="2906"/>
                  </a:lnTo>
                  <a:lnTo>
                    <a:pt x="8720" y="2638"/>
                  </a:lnTo>
                  <a:lnTo>
                    <a:pt x="8696" y="2394"/>
                  </a:lnTo>
                  <a:lnTo>
                    <a:pt x="8622" y="2149"/>
                  </a:lnTo>
                  <a:lnTo>
                    <a:pt x="8549" y="1930"/>
                  </a:lnTo>
                  <a:lnTo>
                    <a:pt x="8451" y="1734"/>
                  </a:lnTo>
                  <a:lnTo>
                    <a:pt x="8329" y="1563"/>
                  </a:lnTo>
                  <a:lnTo>
                    <a:pt x="8183" y="1392"/>
                  </a:lnTo>
                  <a:lnTo>
                    <a:pt x="8012" y="1246"/>
                  </a:lnTo>
                  <a:lnTo>
                    <a:pt x="7841" y="1124"/>
                  </a:lnTo>
                  <a:lnTo>
                    <a:pt x="7645" y="1026"/>
                  </a:lnTo>
                  <a:lnTo>
                    <a:pt x="7426" y="953"/>
                  </a:lnTo>
                  <a:lnTo>
                    <a:pt x="7181" y="904"/>
                  </a:lnTo>
                  <a:lnTo>
                    <a:pt x="6937" y="855"/>
                  </a:lnTo>
                  <a:lnTo>
                    <a:pt x="6668" y="855"/>
                  </a:lnTo>
                  <a:lnTo>
                    <a:pt x="6400" y="904"/>
                  </a:lnTo>
                  <a:lnTo>
                    <a:pt x="6229" y="684"/>
                  </a:lnTo>
                  <a:lnTo>
                    <a:pt x="6058" y="489"/>
                  </a:lnTo>
                  <a:lnTo>
                    <a:pt x="5863" y="342"/>
                  </a:lnTo>
                  <a:lnTo>
                    <a:pt x="5643" y="220"/>
                  </a:lnTo>
                  <a:lnTo>
                    <a:pt x="5447" y="122"/>
                  </a:lnTo>
                  <a:lnTo>
                    <a:pt x="5228" y="49"/>
                  </a:lnTo>
                  <a:lnTo>
                    <a:pt x="500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914;p48"/>
          <p:cNvSpPr/>
          <p:nvPr/>
        </p:nvSpPr>
        <p:spPr>
          <a:xfrm>
            <a:off x="3879273" y="8132618"/>
            <a:ext cx="1122218" cy="1025236"/>
          </a:xfrm>
          <a:custGeom>
            <a:avLst/>
            <a:gdLst/>
            <a:ahLst/>
            <a:cxnLst/>
            <a:rect l="l" t="t" r="r" b="b"/>
            <a:pathLst>
              <a:path w="18513" h="14557" extrusionOk="0">
                <a:moveTo>
                  <a:pt x="9159" y="2125"/>
                </a:moveTo>
                <a:lnTo>
                  <a:pt x="9403" y="2150"/>
                </a:lnTo>
                <a:lnTo>
                  <a:pt x="9672" y="2198"/>
                </a:lnTo>
                <a:lnTo>
                  <a:pt x="9916" y="2272"/>
                </a:lnTo>
                <a:lnTo>
                  <a:pt x="10160" y="2345"/>
                </a:lnTo>
                <a:lnTo>
                  <a:pt x="10404" y="2443"/>
                </a:lnTo>
                <a:lnTo>
                  <a:pt x="10624" y="2565"/>
                </a:lnTo>
                <a:lnTo>
                  <a:pt x="10820" y="2687"/>
                </a:lnTo>
                <a:lnTo>
                  <a:pt x="10893" y="2760"/>
                </a:lnTo>
                <a:lnTo>
                  <a:pt x="10942" y="2858"/>
                </a:lnTo>
                <a:lnTo>
                  <a:pt x="10942" y="2956"/>
                </a:lnTo>
                <a:lnTo>
                  <a:pt x="10917" y="3078"/>
                </a:lnTo>
                <a:lnTo>
                  <a:pt x="10844" y="3151"/>
                </a:lnTo>
                <a:lnTo>
                  <a:pt x="10771" y="3200"/>
                </a:lnTo>
                <a:lnTo>
                  <a:pt x="10698" y="3224"/>
                </a:lnTo>
                <a:lnTo>
                  <a:pt x="10600" y="3175"/>
                </a:lnTo>
                <a:lnTo>
                  <a:pt x="10404" y="3053"/>
                </a:lnTo>
                <a:lnTo>
                  <a:pt x="10209" y="2956"/>
                </a:lnTo>
                <a:lnTo>
                  <a:pt x="10014" y="2882"/>
                </a:lnTo>
                <a:lnTo>
                  <a:pt x="9794" y="2809"/>
                </a:lnTo>
                <a:lnTo>
                  <a:pt x="9574" y="2760"/>
                </a:lnTo>
                <a:lnTo>
                  <a:pt x="9354" y="2711"/>
                </a:lnTo>
                <a:lnTo>
                  <a:pt x="9110" y="2687"/>
                </a:lnTo>
                <a:lnTo>
                  <a:pt x="8646" y="2687"/>
                </a:lnTo>
                <a:lnTo>
                  <a:pt x="8426" y="2711"/>
                </a:lnTo>
                <a:lnTo>
                  <a:pt x="8206" y="2760"/>
                </a:lnTo>
                <a:lnTo>
                  <a:pt x="7987" y="2809"/>
                </a:lnTo>
                <a:lnTo>
                  <a:pt x="7767" y="2882"/>
                </a:lnTo>
                <a:lnTo>
                  <a:pt x="7547" y="2956"/>
                </a:lnTo>
                <a:lnTo>
                  <a:pt x="7352" y="3053"/>
                </a:lnTo>
                <a:lnTo>
                  <a:pt x="7181" y="3175"/>
                </a:lnTo>
                <a:lnTo>
                  <a:pt x="7107" y="3200"/>
                </a:lnTo>
                <a:lnTo>
                  <a:pt x="7059" y="3224"/>
                </a:lnTo>
                <a:lnTo>
                  <a:pt x="7010" y="3200"/>
                </a:lnTo>
                <a:lnTo>
                  <a:pt x="6936" y="3175"/>
                </a:lnTo>
                <a:lnTo>
                  <a:pt x="6888" y="3127"/>
                </a:lnTo>
                <a:lnTo>
                  <a:pt x="6863" y="3078"/>
                </a:lnTo>
                <a:lnTo>
                  <a:pt x="6839" y="2956"/>
                </a:lnTo>
                <a:lnTo>
                  <a:pt x="6839" y="2858"/>
                </a:lnTo>
                <a:lnTo>
                  <a:pt x="6888" y="2760"/>
                </a:lnTo>
                <a:lnTo>
                  <a:pt x="6936" y="2687"/>
                </a:lnTo>
                <a:lnTo>
                  <a:pt x="7156" y="2565"/>
                </a:lnTo>
                <a:lnTo>
                  <a:pt x="7376" y="2443"/>
                </a:lnTo>
                <a:lnTo>
                  <a:pt x="7620" y="2345"/>
                </a:lnTo>
                <a:lnTo>
                  <a:pt x="7864" y="2272"/>
                </a:lnTo>
                <a:lnTo>
                  <a:pt x="8109" y="2198"/>
                </a:lnTo>
                <a:lnTo>
                  <a:pt x="8377" y="2150"/>
                </a:lnTo>
                <a:lnTo>
                  <a:pt x="8622" y="2125"/>
                </a:lnTo>
                <a:close/>
                <a:moveTo>
                  <a:pt x="3761" y="5373"/>
                </a:moveTo>
                <a:lnTo>
                  <a:pt x="3884" y="5398"/>
                </a:lnTo>
                <a:lnTo>
                  <a:pt x="4030" y="5447"/>
                </a:lnTo>
                <a:lnTo>
                  <a:pt x="4128" y="5496"/>
                </a:lnTo>
                <a:lnTo>
                  <a:pt x="4250" y="5569"/>
                </a:lnTo>
                <a:lnTo>
                  <a:pt x="4323" y="5691"/>
                </a:lnTo>
                <a:lnTo>
                  <a:pt x="4372" y="5789"/>
                </a:lnTo>
                <a:lnTo>
                  <a:pt x="4421" y="5911"/>
                </a:lnTo>
                <a:lnTo>
                  <a:pt x="4445" y="6057"/>
                </a:lnTo>
                <a:lnTo>
                  <a:pt x="4421" y="6204"/>
                </a:lnTo>
                <a:lnTo>
                  <a:pt x="4372" y="6326"/>
                </a:lnTo>
                <a:lnTo>
                  <a:pt x="4323" y="6448"/>
                </a:lnTo>
                <a:lnTo>
                  <a:pt x="4250" y="6546"/>
                </a:lnTo>
                <a:lnTo>
                  <a:pt x="4128" y="6619"/>
                </a:lnTo>
                <a:lnTo>
                  <a:pt x="4030" y="6692"/>
                </a:lnTo>
                <a:lnTo>
                  <a:pt x="3884" y="6717"/>
                </a:lnTo>
                <a:lnTo>
                  <a:pt x="3761" y="6741"/>
                </a:lnTo>
                <a:lnTo>
                  <a:pt x="3615" y="6717"/>
                </a:lnTo>
                <a:lnTo>
                  <a:pt x="3493" y="6692"/>
                </a:lnTo>
                <a:lnTo>
                  <a:pt x="3371" y="6619"/>
                </a:lnTo>
                <a:lnTo>
                  <a:pt x="3273" y="6546"/>
                </a:lnTo>
                <a:lnTo>
                  <a:pt x="3200" y="6448"/>
                </a:lnTo>
                <a:lnTo>
                  <a:pt x="3126" y="6326"/>
                </a:lnTo>
                <a:lnTo>
                  <a:pt x="3102" y="6204"/>
                </a:lnTo>
                <a:lnTo>
                  <a:pt x="3078" y="6057"/>
                </a:lnTo>
                <a:lnTo>
                  <a:pt x="3102" y="5911"/>
                </a:lnTo>
                <a:lnTo>
                  <a:pt x="3126" y="5789"/>
                </a:lnTo>
                <a:lnTo>
                  <a:pt x="3200" y="5691"/>
                </a:lnTo>
                <a:lnTo>
                  <a:pt x="3273" y="5569"/>
                </a:lnTo>
                <a:lnTo>
                  <a:pt x="3371" y="5496"/>
                </a:lnTo>
                <a:lnTo>
                  <a:pt x="3493" y="5447"/>
                </a:lnTo>
                <a:lnTo>
                  <a:pt x="3615" y="5398"/>
                </a:lnTo>
                <a:lnTo>
                  <a:pt x="3761" y="5373"/>
                </a:lnTo>
                <a:close/>
                <a:moveTo>
                  <a:pt x="17609" y="6741"/>
                </a:moveTo>
                <a:lnTo>
                  <a:pt x="17609" y="6790"/>
                </a:lnTo>
                <a:lnTo>
                  <a:pt x="17585" y="6888"/>
                </a:lnTo>
                <a:lnTo>
                  <a:pt x="17560" y="6937"/>
                </a:lnTo>
                <a:lnTo>
                  <a:pt x="17512" y="7010"/>
                </a:lnTo>
                <a:lnTo>
                  <a:pt x="17365" y="7132"/>
                </a:lnTo>
                <a:lnTo>
                  <a:pt x="17365" y="7132"/>
                </a:lnTo>
                <a:lnTo>
                  <a:pt x="17389" y="7010"/>
                </a:lnTo>
                <a:lnTo>
                  <a:pt x="17414" y="6863"/>
                </a:lnTo>
                <a:lnTo>
                  <a:pt x="17463" y="6790"/>
                </a:lnTo>
                <a:lnTo>
                  <a:pt x="17512" y="6766"/>
                </a:lnTo>
                <a:lnTo>
                  <a:pt x="17560" y="6741"/>
                </a:lnTo>
                <a:close/>
                <a:moveTo>
                  <a:pt x="4836" y="0"/>
                </a:moveTo>
                <a:lnTo>
                  <a:pt x="4738" y="196"/>
                </a:lnTo>
                <a:lnTo>
                  <a:pt x="4641" y="391"/>
                </a:lnTo>
                <a:lnTo>
                  <a:pt x="4543" y="684"/>
                </a:lnTo>
                <a:lnTo>
                  <a:pt x="4445" y="1002"/>
                </a:lnTo>
                <a:lnTo>
                  <a:pt x="4396" y="1393"/>
                </a:lnTo>
                <a:lnTo>
                  <a:pt x="4372" y="1783"/>
                </a:lnTo>
                <a:lnTo>
                  <a:pt x="4372" y="2003"/>
                </a:lnTo>
                <a:lnTo>
                  <a:pt x="4421" y="2223"/>
                </a:lnTo>
                <a:lnTo>
                  <a:pt x="4079" y="2443"/>
                </a:lnTo>
                <a:lnTo>
                  <a:pt x="3688" y="2736"/>
                </a:lnTo>
                <a:lnTo>
                  <a:pt x="3273" y="3151"/>
                </a:lnTo>
                <a:lnTo>
                  <a:pt x="2833" y="3615"/>
                </a:lnTo>
                <a:lnTo>
                  <a:pt x="2418" y="4128"/>
                </a:lnTo>
                <a:lnTo>
                  <a:pt x="2027" y="4665"/>
                </a:lnTo>
                <a:lnTo>
                  <a:pt x="1856" y="4958"/>
                </a:lnTo>
                <a:lnTo>
                  <a:pt x="1710" y="5251"/>
                </a:lnTo>
                <a:lnTo>
                  <a:pt x="1563" y="5544"/>
                </a:lnTo>
                <a:lnTo>
                  <a:pt x="1466" y="5813"/>
                </a:lnTo>
                <a:lnTo>
                  <a:pt x="562" y="5813"/>
                </a:lnTo>
                <a:lnTo>
                  <a:pt x="464" y="5838"/>
                </a:lnTo>
                <a:lnTo>
                  <a:pt x="342" y="5862"/>
                </a:lnTo>
                <a:lnTo>
                  <a:pt x="244" y="5911"/>
                </a:lnTo>
                <a:lnTo>
                  <a:pt x="171" y="5984"/>
                </a:lnTo>
                <a:lnTo>
                  <a:pt x="98" y="6057"/>
                </a:lnTo>
                <a:lnTo>
                  <a:pt x="49" y="6155"/>
                </a:lnTo>
                <a:lnTo>
                  <a:pt x="25" y="6277"/>
                </a:lnTo>
                <a:lnTo>
                  <a:pt x="0" y="6375"/>
                </a:lnTo>
                <a:lnTo>
                  <a:pt x="0" y="8622"/>
                </a:lnTo>
                <a:lnTo>
                  <a:pt x="25" y="8744"/>
                </a:lnTo>
                <a:lnTo>
                  <a:pt x="49" y="8842"/>
                </a:lnTo>
                <a:lnTo>
                  <a:pt x="98" y="8939"/>
                </a:lnTo>
                <a:lnTo>
                  <a:pt x="171" y="9013"/>
                </a:lnTo>
                <a:lnTo>
                  <a:pt x="244" y="9086"/>
                </a:lnTo>
                <a:lnTo>
                  <a:pt x="342" y="9135"/>
                </a:lnTo>
                <a:lnTo>
                  <a:pt x="464" y="9183"/>
                </a:lnTo>
                <a:lnTo>
                  <a:pt x="1514" y="9183"/>
                </a:lnTo>
                <a:lnTo>
                  <a:pt x="1588" y="9379"/>
                </a:lnTo>
                <a:lnTo>
                  <a:pt x="1685" y="9599"/>
                </a:lnTo>
                <a:lnTo>
                  <a:pt x="1930" y="10014"/>
                </a:lnTo>
                <a:lnTo>
                  <a:pt x="2223" y="10405"/>
                </a:lnTo>
                <a:lnTo>
                  <a:pt x="2589" y="10795"/>
                </a:lnTo>
                <a:lnTo>
                  <a:pt x="2980" y="11162"/>
                </a:lnTo>
                <a:lnTo>
                  <a:pt x="3419" y="11504"/>
                </a:lnTo>
                <a:lnTo>
                  <a:pt x="3908" y="11821"/>
                </a:lnTo>
                <a:lnTo>
                  <a:pt x="4421" y="12065"/>
                </a:lnTo>
                <a:lnTo>
                  <a:pt x="4421" y="14557"/>
                </a:lnTo>
                <a:lnTo>
                  <a:pt x="5105" y="14557"/>
                </a:lnTo>
                <a:lnTo>
                  <a:pt x="6326" y="12896"/>
                </a:lnTo>
                <a:lnTo>
                  <a:pt x="6936" y="13067"/>
                </a:lnTo>
                <a:lnTo>
                  <a:pt x="7571" y="13164"/>
                </a:lnTo>
                <a:lnTo>
                  <a:pt x="8231" y="13238"/>
                </a:lnTo>
                <a:lnTo>
                  <a:pt x="8890" y="13262"/>
                </a:lnTo>
                <a:lnTo>
                  <a:pt x="9550" y="13238"/>
                </a:lnTo>
                <a:lnTo>
                  <a:pt x="10209" y="13164"/>
                </a:lnTo>
                <a:lnTo>
                  <a:pt x="10844" y="13067"/>
                </a:lnTo>
                <a:lnTo>
                  <a:pt x="11455" y="12896"/>
                </a:lnTo>
                <a:lnTo>
                  <a:pt x="12627" y="14557"/>
                </a:lnTo>
                <a:lnTo>
                  <a:pt x="13384" y="14557"/>
                </a:lnTo>
                <a:lnTo>
                  <a:pt x="13384" y="12065"/>
                </a:lnTo>
                <a:lnTo>
                  <a:pt x="13726" y="11919"/>
                </a:lnTo>
                <a:lnTo>
                  <a:pt x="14044" y="11748"/>
                </a:lnTo>
                <a:lnTo>
                  <a:pt x="14337" y="11577"/>
                </a:lnTo>
                <a:lnTo>
                  <a:pt x="14630" y="11382"/>
                </a:lnTo>
                <a:lnTo>
                  <a:pt x="14898" y="11162"/>
                </a:lnTo>
                <a:lnTo>
                  <a:pt x="15143" y="10942"/>
                </a:lnTo>
                <a:lnTo>
                  <a:pt x="15387" y="10698"/>
                </a:lnTo>
                <a:lnTo>
                  <a:pt x="15607" y="10429"/>
                </a:lnTo>
                <a:lnTo>
                  <a:pt x="15778" y="10160"/>
                </a:lnTo>
                <a:lnTo>
                  <a:pt x="15949" y="9892"/>
                </a:lnTo>
                <a:lnTo>
                  <a:pt x="16119" y="9599"/>
                </a:lnTo>
                <a:lnTo>
                  <a:pt x="16242" y="9281"/>
                </a:lnTo>
                <a:lnTo>
                  <a:pt x="16364" y="8964"/>
                </a:lnTo>
                <a:lnTo>
                  <a:pt x="16437" y="8622"/>
                </a:lnTo>
                <a:lnTo>
                  <a:pt x="16510" y="8280"/>
                </a:lnTo>
                <a:lnTo>
                  <a:pt x="16559" y="7938"/>
                </a:lnTo>
                <a:lnTo>
                  <a:pt x="16974" y="7938"/>
                </a:lnTo>
                <a:lnTo>
                  <a:pt x="17096" y="7913"/>
                </a:lnTo>
                <a:lnTo>
                  <a:pt x="17316" y="8109"/>
                </a:lnTo>
                <a:lnTo>
                  <a:pt x="17536" y="8231"/>
                </a:lnTo>
                <a:lnTo>
                  <a:pt x="17780" y="8329"/>
                </a:lnTo>
                <a:lnTo>
                  <a:pt x="18024" y="8353"/>
                </a:lnTo>
                <a:lnTo>
                  <a:pt x="18171" y="8353"/>
                </a:lnTo>
                <a:lnTo>
                  <a:pt x="18318" y="8304"/>
                </a:lnTo>
                <a:lnTo>
                  <a:pt x="18415" y="8255"/>
                </a:lnTo>
                <a:lnTo>
                  <a:pt x="18464" y="8158"/>
                </a:lnTo>
                <a:lnTo>
                  <a:pt x="18513" y="8060"/>
                </a:lnTo>
                <a:lnTo>
                  <a:pt x="18488" y="7962"/>
                </a:lnTo>
                <a:lnTo>
                  <a:pt x="18440" y="7865"/>
                </a:lnTo>
                <a:lnTo>
                  <a:pt x="18342" y="7791"/>
                </a:lnTo>
                <a:lnTo>
                  <a:pt x="18244" y="7767"/>
                </a:lnTo>
                <a:lnTo>
                  <a:pt x="18147" y="7767"/>
                </a:lnTo>
                <a:lnTo>
                  <a:pt x="18024" y="7791"/>
                </a:lnTo>
                <a:lnTo>
                  <a:pt x="17902" y="7767"/>
                </a:lnTo>
                <a:lnTo>
                  <a:pt x="17756" y="7718"/>
                </a:lnTo>
                <a:lnTo>
                  <a:pt x="17634" y="7645"/>
                </a:lnTo>
                <a:lnTo>
                  <a:pt x="17780" y="7523"/>
                </a:lnTo>
                <a:lnTo>
                  <a:pt x="17927" y="7376"/>
                </a:lnTo>
                <a:lnTo>
                  <a:pt x="18049" y="7230"/>
                </a:lnTo>
                <a:lnTo>
                  <a:pt x="18122" y="7059"/>
                </a:lnTo>
                <a:lnTo>
                  <a:pt x="18171" y="6888"/>
                </a:lnTo>
                <a:lnTo>
                  <a:pt x="18171" y="6717"/>
                </a:lnTo>
                <a:lnTo>
                  <a:pt x="18147" y="6546"/>
                </a:lnTo>
                <a:lnTo>
                  <a:pt x="18073" y="6424"/>
                </a:lnTo>
                <a:lnTo>
                  <a:pt x="18000" y="6326"/>
                </a:lnTo>
                <a:lnTo>
                  <a:pt x="17902" y="6253"/>
                </a:lnTo>
                <a:lnTo>
                  <a:pt x="17805" y="6204"/>
                </a:lnTo>
                <a:lnTo>
                  <a:pt x="17683" y="6179"/>
                </a:lnTo>
                <a:lnTo>
                  <a:pt x="17560" y="6179"/>
                </a:lnTo>
                <a:lnTo>
                  <a:pt x="17438" y="6204"/>
                </a:lnTo>
                <a:lnTo>
                  <a:pt x="17341" y="6228"/>
                </a:lnTo>
                <a:lnTo>
                  <a:pt x="17243" y="6277"/>
                </a:lnTo>
                <a:lnTo>
                  <a:pt x="17145" y="6326"/>
                </a:lnTo>
                <a:lnTo>
                  <a:pt x="17048" y="6424"/>
                </a:lnTo>
                <a:lnTo>
                  <a:pt x="16974" y="6497"/>
                </a:lnTo>
                <a:lnTo>
                  <a:pt x="16925" y="6619"/>
                </a:lnTo>
                <a:lnTo>
                  <a:pt x="16852" y="6790"/>
                </a:lnTo>
                <a:lnTo>
                  <a:pt x="16803" y="6985"/>
                </a:lnTo>
                <a:lnTo>
                  <a:pt x="16803" y="7181"/>
                </a:lnTo>
                <a:lnTo>
                  <a:pt x="16828" y="7376"/>
                </a:lnTo>
                <a:lnTo>
                  <a:pt x="16706" y="7376"/>
                </a:lnTo>
                <a:lnTo>
                  <a:pt x="16584" y="7352"/>
                </a:lnTo>
                <a:lnTo>
                  <a:pt x="16559" y="7034"/>
                </a:lnTo>
                <a:lnTo>
                  <a:pt x="16535" y="6717"/>
                </a:lnTo>
                <a:lnTo>
                  <a:pt x="16486" y="6399"/>
                </a:lnTo>
                <a:lnTo>
                  <a:pt x="16413" y="6082"/>
                </a:lnTo>
                <a:lnTo>
                  <a:pt x="16315" y="5764"/>
                </a:lnTo>
                <a:lnTo>
                  <a:pt x="16217" y="5471"/>
                </a:lnTo>
                <a:lnTo>
                  <a:pt x="16095" y="5178"/>
                </a:lnTo>
                <a:lnTo>
                  <a:pt x="15949" y="4885"/>
                </a:lnTo>
                <a:lnTo>
                  <a:pt x="15802" y="4616"/>
                </a:lnTo>
                <a:lnTo>
                  <a:pt x="15631" y="4323"/>
                </a:lnTo>
                <a:lnTo>
                  <a:pt x="15436" y="4079"/>
                </a:lnTo>
                <a:lnTo>
                  <a:pt x="15240" y="3810"/>
                </a:lnTo>
                <a:lnTo>
                  <a:pt x="15020" y="3566"/>
                </a:lnTo>
                <a:lnTo>
                  <a:pt x="14801" y="3322"/>
                </a:lnTo>
                <a:lnTo>
                  <a:pt x="14556" y="3102"/>
                </a:lnTo>
                <a:lnTo>
                  <a:pt x="14312" y="2882"/>
                </a:lnTo>
                <a:lnTo>
                  <a:pt x="14044" y="2663"/>
                </a:lnTo>
                <a:lnTo>
                  <a:pt x="13750" y="2467"/>
                </a:lnTo>
                <a:lnTo>
                  <a:pt x="13457" y="2272"/>
                </a:lnTo>
                <a:lnTo>
                  <a:pt x="13164" y="2101"/>
                </a:lnTo>
                <a:lnTo>
                  <a:pt x="12847" y="1930"/>
                </a:lnTo>
                <a:lnTo>
                  <a:pt x="12529" y="1783"/>
                </a:lnTo>
                <a:lnTo>
                  <a:pt x="12212" y="1637"/>
                </a:lnTo>
                <a:lnTo>
                  <a:pt x="11870" y="1515"/>
                </a:lnTo>
                <a:lnTo>
                  <a:pt x="11528" y="1393"/>
                </a:lnTo>
                <a:lnTo>
                  <a:pt x="11162" y="1295"/>
                </a:lnTo>
                <a:lnTo>
                  <a:pt x="10795" y="1222"/>
                </a:lnTo>
                <a:lnTo>
                  <a:pt x="10429" y="1148"/>
                </a:lnTo>
                <a:lnTo>
                  <a:pt x="10063" y="1099"/>
                </a:lnTo>
                <a:lnTo>
                  <a:pt x="9672" y="1051"/>
                </a:lnTo>
                <a:lnTo>
                  <a:pt x="9281" y="1026"/>
                </a:lnTo>
                <a:lnTo>
                  <a:pt x="8353" y="1026"/>
                </a:lnTo>
                <a:lnTo>
                  <a:pt x="7816" y="1075"/>
                </a:lnTo>
                <a:lnTo>
                  <a:pt x="7278" y="1148"/>
                </a:lnTo>
                <a:lnTo>
                  <a:pt x="6765" y="1270"/>
                </a:lnTo>
                <a:lnTo>
                  <a:pt x="6619" y="1051"/>
                </a:lnTo>
                <a:lnTo>
                  <a:pt x="6472" y="880"/>
                </a:lnTo>
                <a:lnTo>
                  <a:pt x="6301" y="709"/>
                </a:lnTo>
                <a:lnTo>
                  <a:pt x="6155" y="562"/>
                </a:lnTo>
                <a:lnTo>
                  <a:pt x="5984" y="440"/>
                </a:lnTo>
                <a:lnTo>
                  <a:pt x="5837" y="342"/>
                </a:lnTo>
                <a:lnTo>
                  <a:pt x="5520" y="196"/>
                </a:lnTo>
                <a:lnTo>
                  <a:pt x="5251" y="98"/>
                </a:lnTo>
                <a:lnTo>
                  <a:pt x="5031" y="49"/>
                </a:lnTo>
                <a:lnTo>
                  <a:pt x="483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2" name="Google Shape;964;p48"/>
          <p:cNvGrpSpPr/>
          <p:nvPr/>
        </p:nvGrpSpPr>
        <p:grpSpPr>
          <a:xfrm>
            <a:off x="1953491" y="8049491"/>
            <a:ext cx="942109" cy="1025236"/>
            <a:chOff x="2624850" y="4296000"/>
            <a:chExt cx="380400" cy="495825"/>
          </a:xfrm>
          <a:solidFill>
            <a:schemeClr val="bg1"/>
          </a:solidFill>
        </p:grpSpPr>
        <p:sp>
          <p:nvSpPr>
            <p:cNvPr id="160" name="Google Shape;965;p48"/>
            <p:cNvSpPr/>
            <p:nvPr/>
          </p:nvSpPr>
          <p:spPr>
            <a:xfrm>
              <a:off x="2845875" y="4296000"/>
              <a:ext cx="126425" cy="125800"/>
            </a:xfrm>
            <a:custGeom>
              <a:avLst/>
              <a:gdLst/>
              <a:ahLst/>
              <a:cxnLst/>
              <a:rect l="l" t="t" r="r" b="b"/>
              <a:pathLst>
                <a:path w="5057" h="5032" extrusionOk="0">
                  <a:moveTo>
                    <a:pt x="4812" y="1"/>
                  </a:moveTo>
                  <a:lnTo>
                    <a:pt x="4372" y="74"/>
                  </a:lnTo>
                  <a:lnTo>
                    <a:pt x="3762" y="196"/>
                  </a:lnTo>
                  <a:lnTo>
                    <a:pt x="3053" y="392"/>
                  </a:lnTo>
                  <a:lnTo>
                    <a:pt x="2321" y="636"/>
                  </a:lnTo>
                  <a:lnTo>
                    <a:pt x="1612" y="929"/>
                  </a:lnTo>
                  <a:lnTo>
                    <a:pt x="1295" y="1075"/>
                  </a:lnTo>
                  <a:lnTo>
                    <a:pt x="1026" y="1222"/>
                  </a:lnTo>
                  <a:lnTo>
                    <a:pt x="782" y="1368"/>
                  </a:lnTo>
                  <a:lnTo>
                    <a:pt x="611" y="1515"/>
                  </a:lnTo>
                  <a:lnTo>
                    <a:pt x="489" y="1662"/>
                  </a:lnTo>
                  <a:lnTo>
                    <a:pt x="367" y="1808"/>
                  </a:lnTo>
                  <a:lnTo>
                    <a:pt x="269" y="1979"/>
                  </a:lnTo>
                  <a:lnTo>
                    <a:pt x="172" y="2150"/>
                  </a:lnTo>
                  <a:lnTo>
                    <a:pt x="123" y="2321"/>
                  </a:lnTo>
                  <a:lnTo>
                    <a:pt x="74" y="2492"/>
                  </a:lnTo>
                  <a:lnTo>
                    <a:pt x="25" y="2687"/>
                  </a:lnTo>
                  <a:lnTo>
                    <a:pt x="1" y="2858"/>
                  </a:lnTo>
                  <a:lnTo>
                    <a:pt x="1" y="3054"/>
                  </a:lnTo>
                  <a:lnTo>
                    <a:pt x="25" y="3225"/>
                  </a:lnTo>
                  <a:lnTo>
                    <a:pt x="49" y="3420"/>
                  </a:lnTo>
                  <a:lnTo>
                    <a:pt x="98" y="3591"/>
                  </a:lnTo>
                  <a:lnTo>
                    <a:pt x="172" y="3762"/>
                  </a:lnTo>
                  <a:lnTo>
                    <a:pt x="245" y="3933"/>
                  </a:lnTo>
                  <a:lnTo>
                    <a:pt x="342" y="4104"/>
                  </a:lnTo>
                  <a:lnTo>
                    <a:pt x="440" y="4250"/>
                  </a:lnTo>
                  <a:lnTo>
                    <a:pt x="2638" y="2052"/>
                  </a:lnTo>
                  <a:lnTo>
                    <a:pt x="2736" y="2003"/>
                  </a:lnTo>
                  <a:lnTo>
                    <a:pt x="2809" y="1979"/>
                  </a:lnTo>
                  <a:lnTo>
                    <a:pt x="2907" y="2003"/>
                  </a:lnTo>
                  <a:lnTo>
                    <a:pt x="2980" y="2052"/>
                  </a:lnTo>
                  <a:lnTo>
                    <a:pt x="3029" y="2126"/>
                  </a:lnTo>
                  <a:lnTo>
                    <a:pt x="3053" y="2223"/>
                  </a:lnTo>
                  <a:lnTo>
                    <a:pt x="3029" y="2321"/>
                  </a:lnTo>
                  <a:lnTo>
                    <a:pt x="2980" y="2394"/>
                  </a:lnTo>
                  <a:lnTo>
                    <a:pt x="782" y="4592"/>
                  </a:lnTo>
                  <a:lnTo>
                    <a:pt x="953" y="4690"/>
                  </a:lnTo>
                  <a:lnTo>
                    <a:pt x="1100" y="4788"/>
                  </a:lnTo>
                  <a:lnTo>
                    <a:pt x="1271" y="4885"/>
                  </a:lnTo>
                  <a:lnTo>
                    <a:pt x="1466" y="4934"/>
                  </a:lnTo>
                  <a:lnTo>
                    <a:pt x="1637" y="4983"/>
                  </a:lnTo>
                  <a:lnTo>
                    <a:pt x="1808" y="5008"/>
                  </a:lnTo>
                  <a:lnTo>
                    <a:pt x="2003" y="5032"/>
                  </a:lnTo>
                  <a:lnTo>
                    <a:pt x="2174" y="5032"/>
                  </a:lnTo>
                  <a:lnTo>
                    <a:pt x="2370" y="5008"/>
                  </a:lnTo>
                  <a:lnTo>
                    <a:pt x="2541" y="4983"/>
                  </a:lnTo>
                  <a:lnTo>
                    <a:pt x="2712" y="4934"/>
                  </a:lnTo>
                  <a:lnTo>
                    <a:pt x="2907" y="4861"/>
                  </a:lnTo>
                  <a:lnTo>
                    <a:pt x="3053" y="4788"/>
                  </a:lnTo>
                  <a:lnTo>
                    <a:pt x="3224" y="4690"/>
                  </a:lnTo>
                  <a:lnTo>
                    <a:pt x="3371" y="4568"/>
                  </a:lnTo>
                  <a:lnTo>
                    <a:pt x="3517" y="4421"/>
                  </a:lnTo>
                  <a:lnTo>
                    <a:pt x="3664" y="4250"/>
                  </a:lnTo>
                  <a:lnTo>
                    <a:pt x="3835" y="4006"/>
                  </a:lnTo>
                  <a:lnTo>
                    <a:pt x="3981" y="3738"/>
                  </a:lnTo>
                  <a:lnTo>
                    <a:pt x="4128" y="3420"/>
                  </a:lnTo>
                  <a:lnTo>
                    <a:pt x="4397" y="2736"/>
                  </a:lnTo>
                  <a:lnTo>
                    <a:pt x="4641" y="1979"/>
                  </a:lnTo>
                  <a:lnTo>
                    <a:pt x="4836" y="1271"/>
                  </a:lnTo>
                  <a:lnTo>
                    <a:pt x="4983" y="660"/>
                  </a:lnTo>
                  <a:lnTo>
                    <a:pt x="5032" y="221"/>
                  </a:lnTo>
                  <a:lnTo>
                    <a:pt x="5056" y="98"/>
                  </a:lnTo>
                  <a:lnTo>
                    <a:pt x="5032" y="25"/>
                  </a:lnTo>
                  <a:lnTo>
                    <a:pt x="49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6;p48"/>
            <p:cNvSpPr/>
            <p:nvPr/>
          </p:nvSpPr>
          <p:spPr>
            <a:xfrm>
              <a:off x="2635850" y="4316150"/>
              <a:ext cx="369400" cy="475675"/>
            </a:xfrm>
            <a:custGeom>
              <a:avLst/>
              <a:gdLst/>
              <a:ahLst/>
              <a:cxnLst/>
              <a:rect l="l" t="t" r="r" b="b"/>
              <a:pathLst>
                <a:path w="14776" h="19027" extrusionOk="0">
                  <a:moveTo>
                    <a:pt x="7400" y="1"/>
                  </a:moveTo>
                  <a:lnTo>
                    <a:pt x="7254" y="25"/>
                  </a:lnTo>
                  <a:lnTo>
                    <a:pt x="7132" y="50"/>
                  </a:lnTo>
                  <a:lnTo>
                    <a:pt x="7034" y="123"/>
                  </a:lnTo>
                  <a:lnTo>
                    <a:pt x="6936" y="196"/>
                  </a:lnTo>
                  <a:lnTo>
                    <a:pt x="6863" y="294"/>
                  </a:lnTo>
                  <a:lnTo>
                    <a:pt x="6790" y="392"/>
                  </a:lnTo>
                  <a:lnTo>
                    <a:pt x="6765" y="514"/>
                  </a:lnTo>
                  <a:lnTo>
                    <a:pt x="6741" y="636"/>
                  </a:lnTo>
                  <a:lnTo>
                    <a:pt x="6741" y="4226"/>
                  </a:lnTo>
                  <a:lnTo>
                    <a:pt x="6887" y="4592"/>
                  </a:lnTo>
                  <a:lnTo>
                    <a:pt x="7009" y="4959"/>
                  </a:lnTo>
                  <a:lnTo>
                    <a:pt x="7058" y="5325"/>
                  </a:lnTo>
                  <a:lnTo>
                    <a:pt x="7083" y="5716"/>
                  </a:lnTo>
                  <a:lnTo>
                    <a:pt x="7058" y="6107"/>
                  </a:lnTo>
                  <a:lnTo>
                    <a:pt x="7009" y="6473"/>
                  </a:lnTo>
                  <a:lnTo>
                    <a:pt x="6887" y="6864"/>
                  </a:lnTo>
                  <a:lnTo>
                    <a:pt x="6741" y="7230"/>
                  </a:lnTo>
                  <a:lnTo>
                    <a:pt x="6741" y="13629"/>
                  </a:lnTo>
                  <a:lnTo>
                    <a:pt x="6203" y="13678"/>
                  </a:lnTo>
                  <a:lnTo>
                    <a:pt x="5666" y="13775"/>
                  </a:lnTo>
                  <a:lnTo>
                    <a:pt x="5153" y="13897"/>
                  </a:lnTo>
                  <a:lnTo>
                    <a:pt x="4640" y="14044"/>
                  </a:lnTo>
                  <a:lnTo>
                    <a:pt x="4152" y="14239"/>
                  </a:lnTo>
                  <a:lnTo>
                    <a:pt x="3688" y="14459"/>
                  </a:lnTo>
                  <a:lnTo>
                    <a:pt x="3224" y="14703"/>
                  </a:lnTo>
                  <a:lnTo>
                    <a:pt x="2784" y="14972"/>
                  </a:lnTo>
                  <a:lnTo>
                    <a:pt x="2369" y="15265"/>
                  </a:lnTo>
                  <a:lnTo>
                    <a:pt x="1954" y="15583"/>
                  </a:lnTo>
                  <a:lnTo>
                    <a:pt x="1588" y="15925"/>
                  </a:lnTo>
                  <a:lnTo>
                    <a:pt x="1221" y="16291"/>
                  </a:lnTo>
                  <a:lnTo>
                    <a:pt x="879" y="16682"/>
                  </a:lnTo>
                  <a:lnTo>
                    <a:pt x="562" y="17097"/>
                  </a:lnTo>
                  <a:lnTo>
                    <a:pt x="269" y="17512"/>
                  </a:lnTo>
                  <a:lnTo>
                    <a:pt x="0" y="17952"/>
                  </a:lnTo>
                  <a:lnTo>
                    <a:pt x="293" y="18074"/>
                  </a:lnTo>
                  <a:lnTo>
                    <a:pt x="611" y="18196"/>
                  </a:lnTo>
                  <a:lnTo>
                    <a:pt x="1319" y="18391"/>
                  </a:lnTo>
                  <a:lnTo>
                    <a:pt x="2125" y="18587"/>
                  </a:lnTo>
                  <a:lnTo>
                    <a:pt x="3053" y="18733"/>
                  </a:lnTo>
                  <a:lnTo>
                    <a:pt x="4030" y="18855"/>
                  </a:lnTo>
                  <a:lnTo>
                    <a:pt x="5104" y="18953"/>
                  </a:lnTo>
                  <a:lnTo>
                    <a:pt x="6228" y="19002"/>
                  </a:lnTo>
                  <a:lnTo>
                    <a:pt x="7376" y="19026"/>
                  </a:lnTo>
                  <a:lnTo>
                    <a:pt x="8548" y="19002"/>
                  </a:lnTo>
                  <a:lnTo>
                    <a:pt x="9672" y="18953"/>
                  </a:lnTo>
                  <a:lnTo>
                    <a:pt x="10746" y="18855"/>
                  </a:lnTo>
                  <a:lnTo>
                    <a:pt x="11723" y="18733"/>
                  </a:lnTo>
                  <a:lnTo>
                    <a:pt x="12651" y="18587"/>
                  </a:lnTo>
                  <a:lnTo>
                    <a:pt x="13457" y="18391"/>
                  </a:lnTo>
                  <a:lnTo>
                    <a:pt x="14165" y="18196"/>
                  </a:lnTo>
                  <a:lnTo>
                    <a:pt x="14483" y="18074"/>
                  </a:lnTo>
                  <a:lnTo>
                    <a:pt x="14776" y="17952"/>
                  </a:lnTo>
                  <a:lnTo>
                    <a:pt x="14507" y="17512"/>
                  </a:lnTo>
                  <a:lnTo>
                    <a:pt x="14214" y="17097"/>
                  </a:lnTo>
                  <a:lnTo>
                    <a:pt x="13897" y="16682"/>
                  </a:lnTo>
                  <a:lnTo>
                    <a:pt x="13555" y="16291"/>
                  </a:lnTo>
                  <a:lnTo>
                    <a:pt x="13188" y="15925"/>
                  </a:lnTo>
                  <a:lnTo>
                    <a:pt x="12822" y="15583"/>
                  </a:lnTo>
                  <a:lnTo>
                    <a:pt x="12407" y="15265"/>
                  </a:lnTo>
                  <a:lnTo>
                    <a:pt x="11992" y="14972"/>
                  </a:lnTo>
                  <a:lnTo>
                    <a:pt x="11552" y="14703"/>
                  </a:lnTo>
                  <a:lnTo>
                    <a:pt x="11088" y="14459"/>
                  </a:lnTo>
                  <a:lnTo>
                    <a:pt x="10624" y="14239"/>
                  </a:lnTo>
                  <a:lnTo>
                    <a:pt x="10136" y="14044"/>
                  </a:lnTo>
                  <a:lnTo>
                    <a:pt x="9623" y="13897"/>
                  </a:lnTo>
                  <a:lnTo>
                    <a:pt x="9110" y="13775"/>
                  </a:lnTo>
                  <a:lnTo>
                    <a:pt x="8573" y="13678"/>
                  </a:lnTo>
                  <a:lnTo>
                    <a:pt x="8035" y="13629"/>
                  </a:lnTo>
                  <a:lnTo>
                    <a:pt x="8035" y="3347"/>
                  </a:lnTo>
                  <a:lnTo>
                    <a:pt x="7913" y="3054"/>
                  </a:lnTo>
                  <a:lnTo>
                    <a:pt x="7840" y="2761"/>
                  </a:lnTo>
                  <a:lnTo>
                    <a:pt x="7791" y="2467"/>
                  </a:lnTo>
                  <a:lnTo>
                    <a:pt x="7767" y="2174"/>
                  </a:lnTo>
                  <a:lnTo>
                    <a:pt x="7791" y="1857"/>
                  </a:lnTo>
                  <a:lnTo>
                    <a:pt x="7840" y="1564"/>
                  </a:lnTo>
                  <a:lnTo>
                    <a:pt x="7913" y="1271"/>
                  </a:lnTo>
                  <a:lnTo>
                    <a:pt x="8035" y="978"/>
                  </a:lnTo>
                  <a:lnTo>
                    <a:pt x="8035" y="636"/>
                  </a:lnTo>
                  <a:lnTo>
                    <a:pt x="8011" y="514"/>
                  </a:lnTo>
                  <a:lnTo>
                    <a:pt x="7986" y="392"/>
                  </a:lnTo>
                  <a:lnTo>
                    <a:pt x="7913" y="294"/>
                  </a:lnTo>
                  <a:lnTo>
                    <a:pt x="7840" y="196"/>
                  </a:lnTo>
                  <a:lnTo>
                    <a:pt x="7742" y="123"/>
                  </a:lnTo>
                  <a:lnTo>
                    <a:pt x="7644" y="50"/>
                  </a:lnTo>
                  <a:lnTo>
                    <a:pt x="7522" y="25"/>
                  </a:lnTo>
                  <a:lnTo>
                    <a:pt x="74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7;p48"/>
            <p:cNvSpPr/>
            <p:nvPr/>
          </p:nvSpPr>
          <p:spPr>
            <a:xfrm>
              <a:off x="2624850" y="4357675"/>
              <a:ext cx="171600" cy="171600"/>
            </a:xfrm>
            <a:custGeom>
              <a:avLst/>
              <a:gdLst/>
              <a:ahLst/>
              <a:cxnLst/>
              <a:rect l="l" t="t" r="r" b="b"/>
              <a:pathLst>
                <a:path w="6864" h="6864" extrusionOk="0">
                  <a:moveTo>
                    <a:pt x="74" y="1"/>
                  </a:moveTo>
                  <a:lnTo>
                    <a:pt x="25" y="25"/>
                  </a:lnTo>
                  <a:lnTo>
                    <a:pt x="0" y="74"/>
                  </a:lnTo>
                  <a:lnTo>
                    <a:pt x="0" y="123"/>
                  </a:lnTo>
                  <a:lnTo>
                    <a:pt x="0" y="318"/>
                  </a:lnTo>
                  <a:lnTo>
                    <a:pt x="25" y="587"/>
                  </a:lnTo>
                  <a:lnTo>
                    <a:pt x="74" y="929"/>
                  </a:lnTo>
                  <a:lnTo>
                    <a:pt x="269" y="1759"/>
                  </a:lnTo>
                  <a:lnTo>
                    <a:pt x="538" y="2736"/>
                  </a:lnTo>
                  <a:lnTo>
                    <a:pt x="880" y="3737"/>
                  </a:lnTo>
                  <a:lnTo>
                    <a:pt x="1051" y="4226"/>
                  </a:lnTo>
                  <a:lnTo>
                    <a:pt x="1246" y="4690"/>
                  </a:lnTo>
                  <a:lnTo>
                    <a:pt x="1441" y="5105"/>
                  </a:lnTo>
                  <a:lnTo>
                    <a:pt x="1661" y="5496"/>
                  </a:lnTo>
                  <a:lnTo>
                    <a:pt x="1857" y="5813"/>
                  </a:lnTo>
                  <a:lnTo>
                    <a:pt x="2076" y="6057"/>
                  </a:lnTo>
                  <a:lnTo>
                    <a:pt x="2272" y="6228"/>
                  </a:lnTo>
                  <a:lnTo>
                    <a:pt x="2492" y="6399"/>
                  </a:lnTo>
                  <a:lnTo>
                    <a:pt x="2711" y="6521"/>
                  </a:lnTo>
                  <a:lnTo>
                    <a:pt x="2956" y="6644"/>
                  </a:lnTo>
                  <a:lnTo>
                    <a:pt x="3200" y="6741"/>
                  </a:lnTo>
                  <a:lnTo>
                    <a:pt x="3444" y="6815"/>
                  </a:lnTo>
                  <a:lnTo>
                    <a:pt x="3688" y="6863"/>
                  </a:lnTo>
                  <a:lnTo>
                    <a:pt x="4201" y="6863"/>
                  </a:lnTo>
                  <a:lnTo>
                    <a:pt x="4445" y="6839"/>
                  </a:lnTo>
                  <a:lnTo>
                    <a:pt x="4690" y="6815"/>
                  </a:lnTo>
                  <a:lnTo>
                    <a:pt x="4958" y="6741"/>
                  </a:lnTo>
                  <a:lnTo>
                    <a:pt x="5178" y="6644"/>
                  </a:lnTo>
                  <a:lnTo>
                    <a:pt x="5422" y="6521"/>
                  </a:lnTo>
                  <a:lnTo>
                    <a:pt x="5642" y="6399"/>
                  </a:lnTo>
                  <a:lnTo>
                    <a:pt x="5862" y="6228"/>
                  </a:lnTo>
                  <a:lnTo>
                    <a:pt x="2198" y="2565"/>
                  </a:lnTo>
                  <a:lnTo>
                    <a:pt x="2150" y="2492"/>
                  </a:lnTo>
                  <a:lnTo>
                    <a:pt x="2125" y="2394"/>
                  </a:lnTo>
                  <a:lnTo>
                    <a:pt x="2150" y="2296"/>
                  </a:lnTo>
                  <a:lnTo>
                    <a:pt x="2198" y="2199"/>
                  </a:lnTo>
                  <a:lnTo>
                    <a:pt x="2296" y="2150"/>
                  </a:lnTo>
                  <a:lnTo>
                    <a:pt x="2394" y="2125"/>
                  </a:lnTo>
                  <a:lnTo>
                    <a:pt x="2492" y="2150"/>
                  </a:lnTo>
                  <a:lnTo>
                    <a:pt x="2565" y="2199"/>
                  </a:lnTo>
                  <a:lnTo>
                    <a:pt x="6228" y="5862"/>
                  </a:lnTo>
                  <a:lnTo>
                    <a:pt x="6375" y="5642"/>
                  </a:lnTo>
                  <a:lnTo>
                    <a:pt x="6521" y="5422"/>
                  </a:lnTo>
                  <a:lnTo>
                    <a:pt x="6643" y="5203"/>
                  </a:lnTo>
                  <a:lnTo>
                    <a:pt x="6741" y="4958"/>
                  </a:lnTo>
                  <a:lnTo>
                    <a:pt x="6814" y="4714"/>
                  </a:lnTo>
                  <a:lnTo>
                    <a:pt x="6839" y="4446"/>
                  </a:lnTo>
                  <a:lnTo>
                    <a:pt x="6863" y="4201"/>
                  </a:lnTo>
                  <a:lnTo>
                    <a:pt x="6863" y="3933"/>
                  </a:lnTo>
                  <a:lnTo>
                    <a:pt x="6839" y="3688"/>
                  </a:lnTo>
                  <a:lnTo>
                    <a:pt x="6814" y="3444"/>
                  </a:lnTo>
                  <a:lnTo>
                    <a:pt x="6741" y="3200"/>
                  </a:lnTo>
                  <a:lnTo>
                    <a:pt x="6643" y="2956"/>
                  </a:lnTo>
                  <a:lnTo>
                    <a:pt x="6521" y="2711"/>
                  </a:lnTo>
                  <a:lnTo>
                    <a:pt x="6399" y="2492"/>
                  </a:lnTo>
                  <a:lnTo>
                    <a:pt x="6228" y="2272"/>
                  </a:lnTo>
                  <a:lnTo>
                    <a:pt x="6057" y="2076"/>
                  </a:lnTo>
                  <a:lnTo>
                    <a:pt x="5813" y="1857"/>
                  </a:lnTo>
                  <a:lnTo>
                    <a:pt x="5496" y="1661"/>
                  </a:lnTo>
                  <a:lnTo>
                    <a:pt x="5105" y="1466"/>
                  </a:lnTo>
                  <a:lnTo>
                    <a:pt x="4690" y="1246"/>
                  </a:lnTo>
                  <a:lnTo>
                    <a:pt x="4226" y="1051"/>
                  </a:lnTo>
                  <a:lnTo>
                    <a:pt x="3737" y="880"/>
                  </a:lnTo>
                  <a:lnTo>
                    <a:pt x="2736" y="538"/>
                  </a:lnTo>
                  <a:lnTo>
                    <a:pt x="1759" y="269"/>
                  </a:lnTo>
                  <a:lnTo>
                    <a:pt x="928" y="74"/>
                  </a:lnTo>
                  <a:lnTo>
                    <a:pt x="587" y="25"/>
                  </a:lnTo>
                  <a:lnTo>
                    <a:pt x="3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825;p28"/>
          <p:cNvGrpSpPr/>
          <p:nvPr/>
        </p:nvGrpSpPr>
        <p:grpSpPr>
          <a:xfrm>
            <a:off x="16400490" y="8406775"/>
            <a:ext cx="1887510" cy="1880225"/>
            <a:chOff x="0" y="0"/>
            <a:chExt cx="2516680" cy="2506966"/>
          </a:xfrm>
        </p:grpSpPr>
        <p:grpSp>
          <p:nvGrpSpPr>
            <p:cNvPr id="93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19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20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4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09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18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07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08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6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05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06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1" name="Google Shape;1825;p28"/>
          <p:cNvGrpSpPr/>
          <p:nvPr/>
        </p:nvGrpSpPr>
        <p:grpSpPr>
          <a:xfrm>
            <a:off x="14557835" y="8406775"/>
            <a:ext cx="1887510" cy="1880225"/>
            <a:chOff x="0" y="0"/>
            <a:chExt cx="2516680" cy="2506966"/>
          </a:xfrm>
        </p:grpSpPr>
        <p:grpSp>
          <p:nvGrpSpPr>
            <p:cNvPr id="122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33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34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31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32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5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29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30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6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27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28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5" name="Google Shape;1825;p28"/>
          <p:cNvGrpSpPr/>
          <p:nvPr/>
        </p:nvGrpSpPr>
        <p:grpSpPr>
          <a:xfrm>
            <a:off x="12659762" y="8406775"/>
            <a:ext cx="1887510" cy="1880225"/>
            <a:chOff x="0" y="0"/>
            <a:chExt cx="2516680" cy="2506966"/>
          </a:xfrm>
        </p:grpSpPr>
        <p:grpSp>
          <p:nvGrpSpPr>
            <p:cNvPr id="136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48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51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44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45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8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42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43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9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40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41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4" name="Google Shape;1825;p28"/>
          <p:cNvGrpSpPr/>
          <p:nvPr/>
        </p:nvGrpSpPr>
        <p:grpSpPr>
          <a:xfrm>
            <a:off x="10775544" y="8406775"/>
            <a:ext cx="1887510" cy="1880225"/>
            <a:chOff x="0" y="0"/>
            <a:chExt cx="2516680" cy="2506966"/>
          </a:xfrm>
        </p:grpSpPr>
        <p:grpSp>
          <p:nvGrpSpPr>
            <p:cNvPr id="159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72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73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3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70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71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4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68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69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5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66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67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4" name="Google Shape;1825;p28"/>
          <p:cNvGrpSpPr/>
          <p:nvPr/>
        </p:nvGrpSpPr>
        <p:grpSpPr>
          <a:xfrm>
            <a:off x="8891326" y="8406775"/>
            <a:ext cx="1887510" cy="1880225"/>
            <a:chOff x="0" y="0"/>
            <a:chExt cx="2516680" cy="2506966"/>
          </a:xfrm>
        </p:grpSpPr>
        <p:grpSp>
          <p:nvGrpSpPr>
            <p:cNvPr id="175" name="Google Shape;1826;p28"/>
            <p:cNvGrpSpPr/>
            <p:nvPr/>
          </p:nvGrpSpPr>
          <p:grpSpPr>
            <a:xfrm>
              <a:off x="0" y="0"/>
              <a:ext cx="1258340" cy="1258340"/>
              <a:chOff x="0" y="0"/>
              <a:chExt cx="812800" cy="812800"/>
            </a:xfrm>
          </p:grpSpPr>
          <p:sp>
            <p:nvSpPr>
              <p:cNvPr id="185" name="Google Shape;1827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86" name="Google Shape;1828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" name="Google Shape;1829;p28"/>
            <p:cNvGrpSpPr/>
            <p:nvPr/>
          </p:nvGrpSpPr>
          <p:grpSpPr>
            <a:xfrm>
              <a:off x="1258340" y="1248626"/>
              <a:ext cx="1258340" cy="1258340"/>
              <a:chOff x="0" y="0"/>
              <a:chExt cx="812800" cy="812800"/>
            </a:xfrm>
          </p:grpSpPr>
          <p:sp>
            <p:nvSpPr>
              <p:cNvPr id="183" name="Google Shape;1830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40926"/>
              </a:solidFill>
              <a:ln>
                <a:noFill/>
              </a:ln>
            </p:spPr>
          </p:sp>
          <p:sp>
            <p:nvSpPr>
              <p:cNvPr id="184" name="Google Shape;1831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7" name="Google Shape;1832;p28"/>
            <p:cNvGrpSpPr/>
            <p:nvPr/>
          </p:nvGrpSpPr>
          <p:grpSpPr>
            <a:xfrm>
              <a:off x="1258340" y="0"/>
              <a:ext cx="1258340" cy="1258340"/>
              <a:chOff x="0" y="0"/>
              <a:chExt cx="812800" cy="812800"/>
            </a:xfrm>
          </p:grpSpPr>
          <p:sp>
            <p:nvSpPr>
              <p:cNvPr id="181" name="Google Shape;1833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82" name="Google Shape;1834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8" name="Google Shape;1835;p28"/>
            <p:cNvGrpSpPr/>
            <p:nvPr/>
          </p:nvGrpSpPr>
          <p:grpSpPr>
            <a:xfrm>
              <a:off x="0" y="1248626"/>
              <a:ext cx="1258340" cy="1258340"/>
              <a:chOff x="0" y="0"/>
              <a:chExt cx="812800" cy="812800"/>
            </a:xfrm>
          </p:grpSpPr>
          <p:sp>
            <p:nvSpPr>
              <p:cNvPr id="179" name="Google Shape;1836;p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7D2AE8"/>
              </a:solidFill>
              <a:ln>
                <a:noFill/>
              </a:ln>
            </p:spPr>
          </p:sp>
          <p:sp>
            <p:nvSpPr>
              <p:cNvPr id="180" name="Google Shape;1837;p28"/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971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583</Words>
  <PresentationFormat>Произвольный</PresentationFormat>
  <Paragraphs>114</Paragraphs>
  <Slides>21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Russo One</vt:lpstr>
      <vt:lpstr>Nunito Sans</vt:lpstr>
      <vt:lpstr>宋体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Ольга</cp:lastModifiedBy>
  <cp:revision>85</cp:revision>
  <dcterms:modified xsi:type="dcterms:W3CDTF">2023-11-01T23:31:24Z</dcterms:modified>
</cp:coreProperties>
</file>