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5" r:id="rId2"/>
    <p:sldId id="346" r:id="rId3"/>
    <p:sldId id="344" r:id="rId4"/>
    <p:sldId id="353" r:id="rId5"/>
    <p:sldId id="352" r:id="rId6"/>
    <p:sldId id="355" r:id="rId7"/>
    <p:sldId id="343" r:id="rId8"/>
    <p:sldId id="357" r:id="rId9"/>
    <p:sldId id="358" r:id="rId10"/>
    <p:sldId id="326" r:id="rId11"/>
    <p:sldId id="363" r:id="rId12"/>
    <p:sldId id="360" r:id="rId13"/>
    <p:sldId id="369" r:id="rId14"/>
    <p:sldId id="359" r:id="rId15"/>
    <p:sldId id="366" r:id="rId16"/>
    <p:sldId id="312" r:id="rId17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微软雅黑" pitchFamily="3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46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>
          <a:xfrm>
            <a:off x="11858644" y="3929054"/>
            <a:ext cx="6429356" cy="6357946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0" y="3175000"/>
                </a:moveTo>
                <a:cubicBezTo>
                  <a:pt x="0" y="4928870"/>
                  <a:pt x="1421130" y="6350000"/>
                  <a:pt x="3175000" y="6350000"/>
                </a:cubicBezTo>
                <a:lnTo>
                  <a:pt x="6350000" y="6350000"/>
                </a:lnTo>
                <a:lnTo>
                  <a:pt x="6350000" y="3175000"/>
                </a:lnTo>
                <a:cubicBezTo>
                  <a:pt x="6350000" y="1421130"/>
                  <a:pt x="4928870" y="0"/>
                  <a:pt x="3175000" y="0"/>
                </a:cubicBezTo>
                <a:cubicBezTo>
                  <a:pt x="1421130" y="0"/>
                  <a:pt x="0" y="1421130"/>
                  <a:pt x="0" y="3175000"/>
                </a:cubicBezTo>
                <a:close/>
              </a:path>
            </a:pathLst>
          </a:custGeom>
          <a:solidFill>
            <a:schemeClr val="tx2"/>
          </a:solidFill>
        </p:spPr>
      </p:sp>
      <p:sp>
        <p:nvSpPr>
          <p:cNvPr id="9" name="Freeform 4"/>
          <p:cNvSpPr/>
          <p:nvPr/>
        </p:nvSpPr>
        <p:spPr>
          <a:xfrm>
            <a:off x="0" y="4929186"/>
            <a:ext cx="13716032" cy="357190"/>
          </a:xfrm>
          <a:custGeom>
            <a:avLst/>
            <a:gdLst/>
            <a:ahLst/>
            <a:cxnLst/>
            <a:rect l="l" t="t" r="r" b="b"/>
            <a:pathLst>
              <a:path w="2754428" h="138777">
                <a:moveTo>
                  <a:pt x="0" y="0"/>
                </a:moveTo>
                <a:lnTo>
                  <a:pt x="2754428" y="0"/>
                </a:lnTo>
                <a:lnTo>
                  <a:pt x="2754428" y="138777"/>
                </a:lnTo>
                <a:lnTo>
                  <a:pt x="0" y="138777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1" name="TextBox 9"/>
          <p:cNvSpPr txBox="1"/>
          <p:nvPr/>
        </p:nvSpPr>
        <p:spPr>
          <a:xfrm>
            <a:off x="785754" y="214278"/>
            <a:ext cx="167164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76263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Частная охранная организация ООО «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0" y="2071666"/>
            <a:ext cx="17287932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Служба охранников </a:t>
            </a:r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коттеджных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поселков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7215174" y="964409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Москва- 2023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285688" y="5786442"/>
            <a:ext cx="1135864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Компания ООО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ЧОО»-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осуществляет услуги в  соответствии с лицензиями об охранной деятельности и специализируется в том числе и на  установке и обслуживании охранных систем для защиты загородных домов.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ЧОО»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онтирует полноценные экосистемы для охраны коттеджей – от умных розеток до комплектов охранной сигнализации: пультовая охрана недвижимости помогает сохранить имущество и быть спокойным за сохранность жилья и безопасность своих близких.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охранников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коттеджных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поселков осуществляются в Москве и Московской области.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20" y="4071930"/>
            <a:ext cx="6143668" cy="60198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4910799" cy="10287000"/>
          </a:xfrm>
          <a:custGeom>
            <a:avLst/>
            <a:gdLst/>
            <a:ahLst/>
            <a:cxnLst/>
            <a:rect l="l" t="t" r="r" b="b"/>
            <a:pathLst>
              <a:path w="1293379" h="2709333">
                <a:moveTo>
                  <a:pt x="0" y="0"/>
                </a:moveTo>
                <a:lnTo>
                  <a:pt x="1293379" y="0"/>
                </a:lnTo>
                <a:lnTo>
                  <a:pt x="1293379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0" name="Freeform 7"/>
          <p:cNvSpPr/>
          <p:nvPr/>
        </p:nvSpPr>
        <p:spPr>
          <a:xfrm rot="16200000">
            <a:off x="2310735" y="2832737"/>
            <a:ext cx="5786441" cy="120968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</p:sp>
      <p:sp>
        <p:nvSpPr>
          <p:cNvPr id="13" name="Freeform 7"/>
          <p:cNvSpPr/>
          <p:nvPr/>
        </p:nvSpPr>
        <p:spPr>
          <a:xfrm>
            <a:off x="12501559" y="857220"/>
            <a:ext cx="5786441" cy="120968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</p:sp>
      <p:sp>
        <p:nvSpPr>
          <p:cNvPr id="14" name="TextBox 33"/>
          <p:cNvSpPr txBox="1"/>
          <p:nvPr/>
        </p:nvSpPr>
        <p:spPr>
          <a:xfrm>
            <a:off x="5714976" y="285716"/>
            <a:ext cx="1207302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Дополнительные обязанности охранника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поселка при обнаружении взрывоопасного предмета</a:t>
            </a:r>
            <a:endParaRPr lang="en-US" sz="3600" b="1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33"/>
          <p:cNvSpPr txBox="1"/>
          <p:nvPr/>
        </p:nvSpPr>
        <p:spPr>
          <a:xfrm>
            <a:off x="8358182" y="3286112"/>
            <a:ext cx="950125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Обесточить внешний источник электропитания и отключить газоснабжение;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4"/>
          <p:cNvSpPr/>
          <p:nvPr/>
        </p:nvSpPr>
        <p:spPr>
          <a:xfrm>
            <a:off x="1928762" y="2000228"/>
            <a:ext cx="6715172" cy="6572296"/>
          </a:xfrm>
          <a:prstGeom prst="ellipse">
            <a:avLst/>
          </a:prstGeom>
          <a:solidFill>
            <a:schemeClr val="tx2"/>
          </a:solidFill>
        </p:spPr>
      </p:sp>
      <p:sp>
        <p:nvSpPr>
          <p:cNvPr id="11" name="TextBox 33"/>
          <p:cNvSpPr txBox="1"/>
          <p:nvPr/>
        </p:nvSpPr>
        <p:spPr>
          <a:xfrm>
            <a:off x="7072298" y="2000228"/>
            <a:ext cx="105013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Открыть окна для рассредоточения возможной взрывной волны;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8643934" y="4500558"/>
            <a:ext cx="928694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 места возможной закладки убрать предметы, которые при взрыве могут создать дополнительный поражающий эффект за счет разлетающихся осколков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т.п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7500926" y="6929450"/>
            <a:ext cx="10501386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Если ВУ по какой-то причине оказалось в руках охранника, необходимо крайне осторожно поставить его в такое место (в пределах помещения), где при взрыве оно принесет наименьшие разрушения.</a:t>
            </a:r>
          </a:p>
          <a:p>
            <a:pPr algn="ctr">
              <a:spcBef>
                <a:spcPct val="0"/>
              </a:spcBef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243047" y="9715532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00" y="2143104"/>
            <a:ext cx="6572256" cy="62865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/>
          <p:nvPr/>
        </p:nvSpPr>
        <p:spPr>
          <a:xfrm>
            <a:off x="1714448" y="0"/>
            <a:ext cx="165735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Охраннику </a:t>
            </a:r>
            <a:r>
              <a:rPr lang="ru-RU" sz="6600" b="1" dirty="0" err="1" smtClean="0"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поселка запрещено</a:t>
            </a:r>
            <a:endParaRPr lang="en-US" sz="66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任意多边形 9"/>
          <p:cNvSpPr/>
          <p:nvPr/>
        </p:nvSpPr>
        <p:spPr>
          <a:xfrm rot="16200000">
            <a:off x="15765481" y="7764481"/>
            <a:ext cx="2544754" cy="2500285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5" name="任意多边形 7"/>
          <p:cNvSpPr/>
          <p:nvPr/>
        </p:nvSpPr>
        <p:spPr>
          <a:xfrm rot="5400000" flipV="1">
            <a:off x="513527" y="-84944"/>
            <a:ext cx="3473449" cy="364333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28535" y="9715532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3604" y="2714608"/>
            <a:ext cx="9984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Разглашать ставшую известной конфиденциальную информацию;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00992" y="4786310"/>
            <a:ext cx="10072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/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Находится на территории </a:t>
            </a:r>
            <a:r>
              <a:rPr lang="ru-RU" altLang="ru-RU" sz="4000" b="1" dirty="0" err="1" smtClean="0"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 поселка  в состоянии любого опьянения;</a:t>
            </a:r>
            <a:endParaRPr lang="ru-RU" alt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256" y="7072326"/>
            <a:ext cx="828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Покидать рабочее место без ведома руководства.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58512" cy="10287000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平行四边形 3"/>
          <p:cNvSpPr/>
          <p:nvPr/>
        </p:nvSpPr>
        <p:spPr>
          <a:xfrm>
            <a:off x="0" y="0"/>
            <a:ext cx="10787074" cy="10287000"/>
          </a:xfrm>
          <a:prstGeom prst="rtTriangl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98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组合 6"/>
          <p:cNvGrpSpPr>
            <a:grpSpLocks/>
          </p:cNvGrpSpPr>
          <p:nvPr/>
        </p:nvGrpSpPr>
        <p:grpSpPr bwMode="auto">
          <a:xfrm>
            <a:off x="5143472" y="2928922"/>
            <a:ext cx="798513" cy="798512"/>
            <a:chOff x="6381750" y="1592263"/>
            <a:chExt cx="798512" cy="798512"/>
          </a:xfrm>
          <a:solidFill>
            <a:srgbClr val="46739C"/>
          </a:solidFill>
        </p:grpSpPr>
        <p:sp>
          <p:nvSpPr>
            <p:cNvPr id="16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17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18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6"/>
          <p:cNvGrpSpPr>
            <a:grpSpLocks/>
          </p:cNvGrpSpPr>
          <p:nvPr/>
        </p:nvGrpSpPr>
        <p:grpSpPr bwMode="auto">
          <a:xfrm>
            <a:off x="7143736" y="5143500"/>
            <a:ext cx="798513" cy="798512"/>
            <a:chOff x="6381750" y="1592263"/>
            <a:chExt cx="798512" cy="798512"/>
          </a:xfrm>
          <a:solidFill>
            <a:srgbClr val="46739C"/>
          </a:solidFill>
        </p:grpSpPr>
        <p:sp>
          <p:nvSpPr>
            <p:cNvPr id="21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22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23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组合 6"/>
          <p:cNvGrpSpPr>
            <a:grpSpLocks/>
          </p:cNvGrpSpPr>
          <p:nvPr/>
        </p:nvGrpSpPr>
        <p:grpSpPr bwMode="auto">
          <a:xfrm>
            <a:off x="9215438" y="7143764"/>
            <a:ext cx="798513" cy="798512"/>
            <a:chOff x="6381750" y="1592263"/>
            <a:chExt cx="798512" cy="798512"/>
          </a:xfrm>
          <a:solidFill>
            <a:srgbClr val="46739C"/>
          </a:solidFill>
        </p:grpSpPr>
        <p:sp>
          <p:nvSpPr>
            <p:cNvPr id="26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27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28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1"/>
          <p:cNvSpPr/>
          <p:nvPr/>
        </p:nvSpPr>
        <p:spPr>
          <a:xfrm>
            <a:off x="0" y="0"/>
            <a:ext cx="18288000" cy="1285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Тарифы на охрану частных домов, коттеджей и дач в Москве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1857352"/>
            <a:ext cx="18288000" cy="8429648"/>
          </a:xfrm>
          <a:custGeom>
            <a:avLst/>
            <a:gdLst/>
            <a:ahLst/>
            <a:cxnLst/>
            <a:rect l="l" t="t" r="r" b="b"/>
            <a:pathLst>
              <a:path w="3555719" h="1535765">
                <a:moveTo>
                  <a:pt x="0" y="0"/>
                </a:moveTo>
                <a:lnTo>
                  <a:pt x="3555719" y="0"/>
                </a:lnTo>
                <a:lnTo>
                  <a:pt x="3555719" y="1535765"/>
                </a:lnTo>
                <a:lnTo>
                  <a:pt x="0" y="1535765"/>
                </a:lnTo>
                <a:close/>
              </a:path>
            </a:pathLst>
          </a:custGeom>
          <a:solidFill>
            <a:schemeClr val="tx2"/>
          </a:solidFill>
        </p:spPr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00068" y="2143104"/>
          <a:ext cx="16930806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901"/>
                <a:gridCol w="3144737"/>
                <a:gridCol w="6738252"/>
                <a:gridCol w="3071834"/>
                <a:gridCol w="2786082"/>
              </a:tblGrid>
              <a:tr h="775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2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тарифа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Стоимость подключения,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Реагирование</a:t>
                      </a:r>
                      <a:b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ЧОП , руб. в день</a:t>
                      </a:r>
                    </a:p>
                  </a:txBody>
                  <a:tcPr marL="68580" marR="68580" marT="0" marB="0"/>
                </a:tc>
              </a:tr>
              <a:tr h="1092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Комплект Стандартный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-защита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входа в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помещение;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-требует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прокладку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проводов;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-прагматичный выбор;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13990 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90,0 руб. </a:t>
                      </a:r>
                    </a:p>
                  </a:txBody>
                  <a:tcPr marL="68580" marR="68580" marT="0" marB="0"/>
                </a:tc>
              </a:tr>
              <a:tr h="13852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Комплект Продвинутый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-усиленный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более устойчивый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сигнал;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-настройка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самостоятельных сценариев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работы;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-возможность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создания на базе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комплекта;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системы управляемого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дома;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22 990 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90,0 руб.</a:t>
                      </a:r>
                    </a:p>
                  </a:txBody>
                  <a:tcPr marL="68580" marR="68580" marT="0" marB="0"/>
                </a:tc>
              </a:tr>
              <a:tr h="1890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Комплект Премиальный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-датчик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движения с </a:t>
                      </a:r>
                      <a:r>
                        <a:rPr lang="ru-RU" sz="2800" b="0" spc="-5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фотофиксацией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-современный дизайн;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цвета оборудования на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выбор;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-выбор </a:t>
                      </a:r>
                      <a:r>
                        <a:rPr lang="ru-RU" sz="2800" b="0" spc="-5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фанатов передовых </a:t>
                      </a: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технологий;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spc="-5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-выбор дизайнеров.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34 990 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90,0 руб.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3555719" h="1535765">
                <a:moveTo>
                  <a:pt x="0" y="0"/>
                </a:moveTo>
                <a:lnTo>
                  <a:pt x="3555719" y="0"/>
                </a:lnTo>
                <a:lnTo>
                  <a:pt x="3555719" y="1535765"/>
                </a:lnTo>
                <a:lnTo>
                  <a:pt x="0" y="1535765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8" name="TextBox 18"/>
          <p:cNvSpPr txBox="1"/>
          <p:nvPr/>
        </p:nvSpPr>
        <p:spPr>
          <a:xfrm>
            <a:off x="10572760" y="0"/>
            <a:ext cx="757242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мы работаем</a:t>
            </a:r>
            <a:endParaRPr lang="en-US" sz="72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11715768" y="2071666"/>
            <a:ext cx="5786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Консультация по телефону;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10858448" y="3571864"/>
            <a:ext cx="7429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Осмотр объекта сотрудниками ЧОП;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11287140" y="5357814"/>
            <a:ext cx="6643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Коммерческое предложение;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12144396" y="7143764"/>
            <a:ext cx="571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Заключение договора с ЧОП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528799" y="9429780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11144264" y="2143104"/>
            <a:ext cx="798513" cy="798512"/>
            <a:chOff x="6381750" y="1592263"/>
            <a:chExt cx="798512" cy="798512"/>
          </a:xfrm>
          <a:solidFill>
            <a:schemeClr val="accent1"/>
          </a:solidFill>
        </p:grpSpPr>
        <p:sp>
          <p:nvSpPr>
            <p:cNvPr id="30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4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32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6"/>
          <p:cNvGrpSpPr>
            <a:grpSpLocks/>
          </p:cNvGrpSpPr>
          <p:nvPr/>
        </p:nvGrpSpPr>
        <p:grpSpPr bwMode="auto">
          <a:xfrm>
            <a:off x="11215702" y="3714740"/>
            <a:ext cx="798513" cy="798512"/>
            <a:chOff x="6381750" y="1592263"/>
            <a:chExt cx="798512" cy="798512"/>
          </a:xfrm>
          <a:solidFill>
            <a:schemeClr val="accent1"/>
          </a:solidFill>
        </p:grpSpPr>
        <p:sp>
          <p:nvSpPr>
            <p:cNvPr id="36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39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1215702" y="5643566"/>
            <a:ext cx="798513" cy="798512"/>
            <a:chOff x="6381750" y="1592263"/>
            <a:chExt cx="798512" cy="798512"/>
          </a:xfrm>
          <a:solidFill>
            <a:schemeClr val="accent1"/>
          </a:solidFill>
        </p:grpSpPr>
        <p:sp>
          <p:nvSpPr>
            <p:cNvPr id="42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8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44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组合 6"/>
          <p:cNvGrpSpPr>
            <a:grpSpLocks/>
          </p:cNvGrpSpPr>
          <p:nvPr/>
        </p:nvGrpSpPr>
        <p:grpSpPr bwMode="auto">
          <a:xfrm>
            <a:off x="11215702" y="7358078"/>
            <a:ext cx="798513" cy="798512"/>
            <a:chOff x="6381750" y="1592263"/>
            <a:chExt cx="798512" cy="798512"/>
          </a:xfrm>
          <a:solidFill>
            <a:schemeClr val="accent1"/>
          </a:solidFill>
        </p:grpSpPr>
        <p:sp>
          <p:nvSpPr>
            <p:cNvPr id="47" name="椭圆 7"/>
            <p:cNvSpPr/>
            <p:nvPr/>
          </p:nvSpPr>
          <p:spPr>
            <a:xfrm>
              <a:off x="6381750" y="1592263"/>
              <a:ext cx="798512" cy="7985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10" name="组合 10"/>
            <p:cNvGrpSpPr>
              <a:grpSpLocks/>
            </p:cNvGrpSpPr>
            <p:nvPr/>
          </p:nvGrpSpPr>
          <p:grpSpPr bwMode="auto">
            <a:xfrm>
              <a:off x="6557962" y="1830388"/>
              <a:ext cx="446086" cy="373062"/>
              <a:chOff x="8476318" y="2751166"/>
              <a:chExt cx="1049614" cy="877793"/>
            </a:xfrm>
            <a:grpFill/>
          </p:grpSpPr>
          <p:cxnSp>
            <p:nvCxnSpPr>
              <p:cNvPr id="49" name="直接连接符 11"/>
              <p:cNvCxnSpPr/>
              <p:nvPr/>
            </p:nvCxnSpPr>
            <p:spPr>
              <a:xfrm>
                <a:off x="8476318" y="3225547"/>
                <a:ext cx="534144" cy="40341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12"/>
              <p:cNvCxnSpPr/>
              <p:nvPr/>
            </p:nvCxnSpPr>
            <p:spPr>
              <a:xfrm flipV="1">
                <a:off x="9010463" y="2751166"/>
                <a:ext cx="515469" cy="877792"/>
              </a:xfrm>
              <a:prstGeom prst="line">
                <a:avLst/>
              </a:prstGeom>
              <a:grpFill/>
              <a:ln w="793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808"/>
          <a:stretch>
            <a:fillRect/>
          </a:stretch>
        </p:blipFill>
        <p:spPr bwMode="auto">
          <a:xfrm>
            <a:off x="0" y="285716"/>
            <a:ext cx="10644134" cy="978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平行四边形 3"/>
          <p:cNvSpPr/>
          <p:nvPr/>
        </p:nvSpPr>
        <p:spPr>
          <a:xfrm>
            <a:off x="0" y="0"/>
            <a:ext cx="10644198" cy="10287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98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57324" y="0"/>
            <a:ext cx="15502046" cy="1605527"/>
          </a:xfrm>
          <a:prstGeom prst="rect">
            <a:avLst/>
          </a:prstGeom>
          <a:solidFill>
            <a:srgbClr val="FCFD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1515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Примеры наших клиентов (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rgbClr val="1515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коттеджных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1515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поселков)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" y="9429780"/>
            <a:ext cx="18287996" cy="85722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chemeClr val="tx2"/>
          </a:solid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70" y="5214938"/>
            <a:ext cx="5476914" cy="4000529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26" y="5214938"/>
            <a:ext cx="6000792" cy="3929090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48" y="5214938"/>
            <a:ext cx="5429288" cy="3929089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64" y="1071534"/>
            <a:ext cx="5857916" cy="3857652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70" y="1071534"/>
            <a:ext cx="5429288" cy="3857653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8710" y="1071534"/>
            <a:ext cx="5500726" cy="3857652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857852" y="0"/>
            <a:ext cx="6715172" cy="1513194"/>
          </a:xfrm>
          <a:prstGeom prst="rect">
            <a:avLst/>
          </a:prstGeom>
          <a:solidFill>
            <a:srgbClr val="FCFD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normalizeH="0" baseline="0" dirty="0" smtClean="0">
                <a:ln>
                  <a:noFill/>
                </a:ln>
                <a:solidFill>
                  <a:srgbClr val="15151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команда</a:t>
            </a:r>
            <a:endParaRPr kumimoji="0" lang="ru-RU" sz="72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" y="9429780"/>
            <a:ext cx="18287996" cy="85722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4" name="Прямоугольник 13"/>
          <p:cNvSpPr/>
          <p:nvPr/>
        </p:nvSpPr>
        <p:spPr>
          <a:xfrm>
            <a:off x="16042463" y="95012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«ЧОО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12" y="357154"/>
            <a:ext cx="450059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12" y="3357550"/>
            <a:ext cx="450059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42812" y="6357946"/>
            <a:ext cx="450059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14844" y="6357946"/>
            <a:ext cx="4429156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286876" y="6357946"/>
            <a:ext cx="414340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3573156" y="6357946"/>
            <a:ext cx="4572032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3573156" y="3428988"/>
            <a:ext cx="450059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3573156" y="428592"/>
            <a:ext cx="4500594" cy="2786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214910" y="2000228"/>
            <a:ext cx="7715304" cy="4000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7996" cy="30717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6" name="Freeform 6"/>
          <p:cNvSpPr/>
          <p:nvPr/>
        </p:nvSpPr>
        <p:spPr>
          <a:xfrm>
            <a:off x="0" y="9032946"/>
            <a:ext cx="18288000" cy="1254054"/>
          </a:xfrm>
          <a:custGeom>
            <a:avLst/>
            <a:gdLst/>
            <a:ahLst/>
            <a:cxnLst/>
            <a:rect l="l" t="t" r="r" b="b"/>
            <a:pathLst>
              <a:path w="4416947" h="344580">
                <a:moveTo>
                  <a:pt x="0" y="0"/>
                </a:moveTo>
                <a:lnTo>
                  <a:pt x="4416947" y="0"/>
                </a:lnTo>
                <a:lnTo>
                  <a:pt x="4416947" y="344580"/>
                </a:lnTo>
                <a:lnTo>
                  <a:pt x="0" y="344580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0" name="TextBox 10"/>
          <p:cNvSpPr txBox="1"/>
          <p:nvPr/>
        </p:nvSpPr>
        <p:spPr>
          <a:xfrm>
            <a:off x="1357258" y="1000096"/>
            <a:ext cx="1609234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9600"/>
              </a:lnSpc>
              <a:spcBef>
                <a:spcPct val="0"/>
              </a:spcBef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en-US" sz="96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42463" y="95012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24" y="3500426"/>
            <a:ext cx="6786570" cy="495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2628" y="3571864"/>
            <a:ext cx="6715132" cy="48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4910799" cy="10287000"/>
          </a:xfrm>
          <a:custGeom>
            <a:avLst/>
            <a:gdLst/>
            <a:ahLst/>
            <a:cxnLst/>
            <a:rect l="l" t="t" r="r" b="b"/>
            <a:pathLst>
              <a:path w="1293379" h="2709333">
                <a:moveTo>
                  <a:pt x="0" y="0"/>
                </a:moveTo>
                <a:lnTo>
                  <a:pt x="1293379" y="0"/>
                </a:lnTo>
                <a:lnTo>
                  <a:pt x="1293379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10" name="Freeform 7"/>
          <p:cNvSpPr/>
          <p:nvPr/>
        </p:nvSpPr>
        <p:spPr>
          <a:xfrm rot="16200000">
            <a:off x="2310735" y="2832737"/>
            <a:ext cx="5786441" cy="120968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</p:sp>
      <p:sp>
        <p:nvSpPr>
          <p:cNvPr id="13" name="Freeform 7"/>
          <p:cNvSpPr/>
          <p:nvPr/>
        </p:nvSpPr>
        <p:spPr>
          <a:xfrm>
            <a:off x="12501559" y="857220"/>
            <a:ext cx="5786441" cy="120968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</p:sp>
      <p:sp>
        <p:nvSpPr>
          <p:cNvPr id="14" name="TextBox 33"/>
          <p:cNvSpPr txBox="1"/>
          <p:nvPr/>
        </p:nvSpPr>
        <p:spPr>
          <a:xfrm>
            <a:off x="5714976" y="0"/>
            <a:ext cx="11644394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Комплекс решений для защиты недвижимости</a:t>
            </a:r>
          </a:p>
          <a:p>
            <a:pPr lvl="0">
              <a:spcBef>
                <a:spcPct val="0"/>
              </a:spcBef>
            </a:pPr>
            <a:endParaRPr lang="en-US" sz="60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596" y="2071666"/>
            <a:ext cx="13287404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72" y="1285848"/>
            <a:ext cx="5715040" cy="364333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64" y="1071534"/>
            <a:ext cx="11358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813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Охрана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коттеджных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поселков - это прежде всего подержание на территории надлежащего порядка, обеспечения сохранности имущества и безопасности жителей и гостей. </a:t>
            </a:r>
          </a:p>
        </p:txBody>
      </p:sp>
      <p:sp>
        <p:nvSpPr>
          <p:cNvPr id="6" name="Freeform 3"/>
          <p:cNvSpPr/>
          <p:nvPr/>
        </p:nvSpPr>
        <p:spPr>
          <a:xfrm>
            <a:off x="4" y="9429780"/>
            <a:ext cx="18287996" cy="85722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7" name="Прямоугольник 6"/>
          <p:cNvSpPr/>
          <p:nvPr/>
        </p:nvSpPr>
        <p:spPr>
          <a:xfrm>
            <a:off x="16042463" y="95012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«ЧОО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72" y="5286376"/>
            <a:ext cx="5786477" cy="3771256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26" y="6000756"/>
            <a:ext cx="5715039" cy="292895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18" y="6000756"/>
            <a:ext cx="5715039" cy="2936806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33"/>
          <p:cNvSpPr txBox="1"/>
          <p:nvPr/>
        </p:nvSpPr>
        <p:spPr>
          <a:xfrm>
            <a:off x="3357522" y="214278"/>
            <a:ext cx="1271596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Сущность охраны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коттеджных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поселков</a:t>
            </a:r>
            <a:endParaRPr lang="en-US" sz="54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64" y="2285980"/>
            <a:ext cx="11287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Коттеджный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поселок - это очень масштабный и сложный проект по обеспечению безопасности. Для создания системы охраны обязательно нужны современные технические средства: видеонаблюдение по всему периметру, тревожная кнопка, противопожарная сигнализация.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564" y="3929054"/>
            <a:ext cx="11358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Также необходим контрольно-пропускной пункт для контроля въезда и выезда автотранспорта, стационарные посты физической охраны для патрулирования и обхода территории. Сотрудники охраны могут использовать в работе вооружение или специальные средства, такие как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электрошокеры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дубинки.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1"/>
          <p:cNvSpPr/>
          <p:nvPr/>
        </p:nvSpPr>
        <p:spPr>
          <a:xfrm>
            <a:off x="0" y="0"/>
            <a:ext cx="18288000" cy="1285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Основные задачи охраны </a:t>
            </a: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коттеджных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поселков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直接连接符 5"/>
          <p:cNvCxnSpPr/>
          <p:nvPr/>
        </p:nvCxnSpPr>
        <p:spPr>
          <a:xfrm>
            <a:off x="9358314" y="1643038"/>
            <a:ext cx="0" cy="1455737"/>
          </a:xfrm>
          <a:prstGeom prst="line">
            <a:avLst/>
          </a:prstGeom>
          <a:ln w="38100">
            <a:solidFill>
              <a:srgbClr val="3D648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6"/>
          <p:cNvCxnSpPr/>
          <p:nvPr/>
        </p:nvCxnSpPr>
        <p:spPr>
          <a:xfrm rot="5400000">
            <a:off x="8263987" y="7523711"/>
            <a:ext cx="2190750" cy="2097"/>
          </a:xfrm>
          <a:prstGeom prst="line">
            <a:avLst/>
          </a:prstGeom>
          <a:ln w="38100">
            <a:solidFill>
              <a:srgbClr val="3D648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0"/>
          <p:cNvSpPr txBox="1"/>
          <p:nvPr/>
        </p:nvSpPr>
        <p:spPr>
          <a:xfrm>
            <a:off x="1285820" y="1428724"/>
            <a:ext cx="7358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Установка контрольно-пропускных пунктов (КПП) в согласованных местах;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10572760" y="1500162"/>
            <a:ext cx="67866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Контроль въезда/выезда частных автомобилей и служебной техники;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500002" y="2643170"/>
            <a:ext cx="81439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Организация контрольно-пропускного режима на объекте;</a:t>
            </a: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714316" y="3786178"/>
            <a:ext cx="77153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Обеспечение безопасности жизни и здоровья жильцов, а также защита имущества;</a:t>
            </a:r>
          </a:p>
          <a:p>
            <a:pPr algn="ctr">
              <a:defRPr/>
            </a:pP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1000068" y="5500690"/>
            <a:ext cx="72866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Патрулирование территории;</a:t>
            </a: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1857324" y="6143632"/>
            <a:ext cx="54691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Монтаж необходимых средств технической защиты;</a:t>
            </a: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287008" y="6858012"/>
            <a:ext cx="7500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Пресечение воровства, вандализма, конфликтов и т.п., а также задержание нарушителей до приезда полиции;</a:t>
            </a:r>
          </a:p>
          <a:p>
            <a:pPr lvl="0" algn="ctr"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10358446" y="2857484"/>
            <a:ext cx="7500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Мониторинг обстановки, в том числе с помощью камер видеонаблюдения (24/7);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857192" y="7215202"/>
            <a:ext cx="7643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Обеспечение противопожарной безопасности;</a:t>
            </a:r>
          </a:p>
          <a:p>
            <a:pPr algn="ctr"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10501322" y="4286244"/>
            <a:ext cx="72152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Защита периметра и принятие мер по его усилению;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10144132" y="5715004"/>
            <a:ext cx="7858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Поддержание общественного правопорядка;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oogle Shape;810;p48"/>
          <p:cNvGrpSpPr/>
          <p:nvPr/>
        </p:nvGrpSpPr>
        <p:grpSpPr>
          <a:xfrm>
            <a:off x="8286744" y="3929054"/>
            <a:ext cx="2071702" cy="1714512"/>
            <a:chOff x="1926350" y="995225"/>
            <a:chExt cx="428650" cy="356600"/>
          </a:xfrm>
          <a:solidFill>
            <a:schemeClr val="tx2"/>
          </a:solidFill>
        </p:grpSpPr>
        <p:sp>
          <p:nvSpPr>
            <p:cNvPr id="19" name="Google Shape;811;p48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2;p48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3;p48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4;p48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7192" y="8358210"/>
            <a:ext cx="7643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антикриминальной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антитеррористической деятельности;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215570" y="8929714"/>
            <a:ext cx="768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Взаимодействие с органами правопорядка.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/>
          <p:cNvSpPr/>
          <p:nvPr/>
        </p:nvSpPr>
        <p:spPr bwMode="auto">
          <a:xfrm>
            <a:off x="1357258" y="4000492"/>
            <a:ext cx="3177449" cy="3177449"/>
          </a:xfrm>
          <a:prstGeom prst="ellipse">
            <a:avLst/>
          </a:prstGeom>
          <a:solidFill>
            <a:srgbClr val="467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空心弧 1"/>
          <p:cNvSpPr/>
          <p:nvPr/>
        </p:nvSpPr>
        <p:spPr>
          <a:xfrm rot="5400000">
            <a:off x="1203799" y="3653885"/>
            <a:ext cx="4419570" cy="411265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椭圆 11"/>
          <p:cNvSpPr/>
          <p:nvPr/>
        </p:nvSpPr>
        <p:spPr>
          <a:xfrm>
            <a:off x="3786150" y="3286112"/>
            <a:ext cx="524938" cy="524938"/>
          </a:xfrm>
          <a:prstGeom prst="ellipse">
            <a:avLst/>
          </a:prstGeom>
          <a:solidFill>
            <a:srgbClr val="46739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椭圆 11"/>
          <p:cNvSpPr/>
          <p:nvPr/>
        </p:nvSpPr>
        <p:spPr>
          <a:xfrm>
            <a:off x="4000464" y="7358078"/>
            <a:ext cx="524938" cy="524938"/>
          </a:xfrm>
          <a:prstGeom prst="ellipse">
            <a:avLst/>
          </a:prstGeom>
          <a:solidFill>
            <a:srgbClr val="46739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椭圆 11"/>
          <p:cNvSpPr/>
          <p:nvPr/>
        </p:nvSpPr>
        <p:spPr>
          <a:xfrm>
            <a:off x="4786282" y="4286244"/>
            <a:ext cx="524938" cy="524938"/>
          </a:xfrm>
          <a:prstGeom prst="ellipse">
            <a:avLst/>
          </a:prstGeom>
          <a:solidFill>
            <a:srgbClr val="46739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椭圆 11"/>
          <p:cNvSpPr/>
          <p:nvPr/>
        </p:nvSpPr>
        <p:spPr>
          <a:xfrm>
            <a:off x="5000596" y="6357946"/>
            <a:ext cx="524938" cy="524938"/>
          </a:xfrm>
          <a:prstGeom prst="ellipse">
            <a:avLst/>
          </a:prstGeom>
          <a:solidFill>
            <a:srgbClr val="46739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0" name="直接连接符 2"/>
          <p:cNvCxnSpPr>
            <a:stCxn id="6" idx="6"/>
          </p:cNvCxnSpPr>
          <p:nvPr/>
        </p:nvCxnSpPr>
        <p:spPr bwMode="auto">
          <a:xfrm flipV="1">
            <a:off x="4311088" y="2786046"/>
            <a:ext cx="1332450" cy="762535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2"/>
          <p:cNvCxnSpPr>
            <a:stCxn id="8" idx="6"/>
          </p:cNvCxnSpPr>
          <p:nvPr/>
        </p:nvCxnSpPr>
        <p:spPr bwMode="auto">
          <a:xfrm flipV="1">
            <a:off x="5311220" y="3929054"/>
            <a:ext cx="1546764" cy="619659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2"/>
          <p:cNvCxnSpPr>
            <a:stCxn id="9" idx="6"/>
            <a:endCxn id="26" idx="2"/>
          </p:cNvCxnSpPr>
          <p:nvPr/>
        </p:nvCxnSpPr>
        <p:spPr bwMode="auto">
          <a:xfrm>
            <a:off x="5525534" y="6620415"/>
            <a:ext cx="1358811" cy="270013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2"/>
          <p:cNvCxnSpPr>
            <a:stCxn id="7" idx="5"/>
          </p:cNvCxnSpPr>
          <p:nvPr/>
        </p:nvCxnSpPr>
        <p:spPr bwMode="auto">
          <a:xfrm rot="16200000" flipH="1">
            <a:off x="4912874" y="7341793"/>
            <a:ext cx="552069" cy="1480763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6"/>
          <p:cNvGrpSpPr/>
          <p:nvPr/>
        </p:nvGrpSpPr>
        <p:grpSpPr>
          <a:xfrm>
            <a:off x="5572100" y="2000228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6"/>
          <p:cNvGrpSpPr/>
          <p:nvPr/>
        </p:nvGrpSpPr>
        <p:grpSpPr>
          <a:xfrm>
            <a:off x="6786546" y="3143236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6"/>
          <p:cNvGrpSpPr/>
          <p:nvPr/>
        </p:nvGrpSpPr>
        <p:grpSpPr>
          <a:xfrm>
            <a:off x="6857984" y="6286508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6"/>
          <p:cNvGrpSpPr/>
          <p:nvPr/>
        </p:nvGrpSpPr>
        <p:grpSpPr>
          <a:xfrm>
            <a:off x="5929290" y="7643830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1" name="TextBox 175"/>
          <p:cNvSpPr txBox="1"/>
          <p:nvPr/>
        </p:nvSpPr>
        <p:spPr>
          <a:xfrm>
            <a:off x="6072166" y="1857352"/>
            <a:ext cx="11787270" cy="1607149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проверять документы у проходящих на объект посетителей, контролировать ввоз и вывоз материальных ценностей;</a:t>
            </a:r>
          </a:p>
          <a:p>
            <a:pPr lvl="0" algn="ctr"/>
            <a:endParaRPr lang="en-GB" altLang="zh-CN" sz="32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2" name="TextBox 175"/>
          <p:cNvSpPr txBox="1"/>
          <p:nvPr/>
        </p:nvSpPr>
        <p:spPr>
          <a:xfrm>
            <a:off x="7786678" y="3214674"/>
            <a:ext cx="8929750" cy="1545594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производить досмотр рабочих, трудящихся на объекте после смены;</a:t>
            </a:r>
          </a:p>
          <a:p>
            <a:pPr lvl="0" algn="ctr"/>
            <a:endParaRPr lang="en-GB" altLang="zh-CN" sz="28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3" name="TextBox 175"/>
          <p:cNvSpPr txBox="1"/>
          <p:nvPr/>
        </p:nvSpPr>
        <p:spPr>
          <a:xfrm>
            <a:off x="8072430" y="4786310"/>
            <a:ext cx="8929750" cy="1545594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контролировать работу и исправность охранно-пожарной сигнализации;</a:t>
            </a:r>
          </a:p>
          <a:p>
            <a:pPr lvl="0" algn="ctr"/>
            <a:endParaRPr lang="en-GB" altLang="zh-CN" sz="28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4" name="TextBox 175"/>
          <p:cNvSpPr txBox="1"/>
          <p:nvPr/>
        </p:nvSpPr>
        <p:spPr>
          <a:xfrm>
            <a:off x="6786546" y="7786706"/>
            <a:ext cx="10715700" cy="1822593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сопровождать гостей 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ВИП-персон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объекта при необходимости</a:t>
            </a:r>
            <a:r>
              <a:rPr lang="ru-RU" sz="3200" dirty="0" smtClean="0"/>
              <a:t>.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GB" altLang="zh-CN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35" name="矩形 31"/>
          <p:cNvSpPr/>
          <p:nvPr/>
        </p:nvSpPr>
        <p:spPr>
          <a:xfrm>
            <a:off x="357126" y="928658"/>
            <a:ext cx="17645186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обязанности охранника </a:t>
            </a:r>
            <a:r>
              <a:rPr lang="ru-RU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поселка</a:t>
            </a:r>
          </a:p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4" y="9429780"/>
            <a:ext cx="18287996" cy="85722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68" name="Прямоугольник 67"/>
          <p:cNvSpPr/>
          <p:nvPr/>
        </p:nvSpPr>
        <p:spPr>
          <a:xfrm>
            <a:off x="8072430" y="6072194"/>
            <a:ext cx="98584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осуществлять задержание подозрительных лиц и лиц, пытающихся незаконно вывезти материальные ценности;</a:t>
            </a:r>
          </a:p>
          <a:p>
            <a:pPr algn="ctr"/>
            <a:endParaRPr lang="ru-RU" sz="32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7000860" y="4714872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71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76" name="直接连接符 2"/>
          <p:cNvCxnSpPr>
            <a:stCxn id="80" idx="6"/>
          </p:cNvCxnSpPr>
          <p:nvPr/>
        </p:nvCxnSpPr>
        <p:spPr bwMode="auto">
          <a:xfrm flipV="1">
            <a:off x="5668410" y="5500690"/>
            <a:ext cx="1332450" cy="48155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11"/>
          <p:cNvSpPr/>
          <p:nvPr/>
        </p:nvSpPr>
        <p:spPr>
          <a:xfrm>
            <a:off x="5143472" y="5286376"/>
            <a:ext cx="524938" cy="524938"/>
          </a:xfrm>
          <a:prstGeom prst="ellipse">
            <a:avLst/>
          </a:prstGeom>
          <a:solidFill>
            <a:srgbClr val="46739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1" name="Google Shape;987;p48"/>
          <p:cNvGrpSpPr/>
          <p:nvPr/>
        </p:nvGrpSpPr>
        <p:grpSpPr>
          <a:xfrm>
            <a:off x="5857852" y="2214542"/>
            <a:ext cx="571504" cy="714380"/>
            <a:chOff x="1958100" y="4985350"/>
            <a:chExt cx="365150" cy="465275"/>
          </a:xfrm>
          <a:solidFill>
            <a:schemeClr val="tx2"/>
          </a:solidFill>
        </p:grpSpPr>
        <p:sp>
          <p:nvSpPr>
            <p:cNvPr id="92" name="Google Shape;988;p48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9;p48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90;p48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885;p48"/>
          <p:cNvSpPr/>
          <p:nvPr/>
        </p:nvSpPr>
        <p:spPr>
          <a:xfrm>
            <a:off x="7072298" y="3428988"/>
            <a:ext cx="571504" cy="642942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879;p48"/>
          <p:cNvGrpSpPr/>
          <p:nvPr/>
        </p:nvGrpSpPr>
        <p:grpSpPr>
          <a:xfrm>
            <a:off x="7215174" y="6429384"/>
            <a:ext cx="500066" cy="928694"/>
            <a:chOff x="4753325" y="2329350"/>
            <a:chExt cx="167300" cy="379800"/>
          </a:xfrm>
          <a:solidFill>
            <a:schemeClr val="tx2"/>
          </a:solidFill>
        </p:grpSpPr>
        <p:sp>
          <p:nvSpPr>
            <p:cNvPr id="102" name="Google Shape;880;p48"/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l" t="t" r="r" b="b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1;p48"/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l" t="t" r="r" b="b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16042463" y="95012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«ЧОО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30" y="3929054"/>
            <a:ext cx="3857652" cy="3500462"/>
          </a:xfrm>
          <a:prstGeom prst="ellipse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" name="Freeform 168"/>
          <p:cNvSpPr>
            <a:spLocks noChangeAspect="1" noEditPoints="1"/>
          </p:cNvSpPr>
          <p:nvPr/>
        </p:nvSpPr>
        <p:spPr bwMode="auto">
          <a:xfrm>
            <a:off x="7286612" y="5072062"/>
            <a:ext cx="598373" cy="512305"/>
          </a:xfrm>
          <a:custGeom>
            <a:avLst/>
            <a:gdLst>
              <a:gd name="T0" fmla="*/ 4 w 94"/>
              <a:gd name="T1" fmla="*/ 19 h 81"/>
              <a:gd name="T2" fmla="*/ 46 w 94"/>
              <a:gd name="T3" fmla="*/ 19 h 81"/>
              <a:gd name="T4" fmla="*/ 50 w 94"/>
              <a:gd name="T5" fmla="*/ 16 h 81"/>
              <a:gd name="T6" fmla="*/ 73 w 94"/>
              <a:gd name="T7" fmla="*/ 0 h 81"/>
              <a:gd name="T8" fmla="*/ 73 w 94"/>
              <a:gd name="T9" fmla="*/ 33 h 81"/>
              <a:gd name="T10" fmla="*/ 73 w 94"/>
              <a:gd name="T11" fmla="*/ 66 h 81"/>
              <a:gd name="T12" fmla="*/ 50 w 94"/>
              <a:gd name="T13" fmla="*/ 49 h 81"/>
              <a:gd name="T14" fmla="*/ 46 w 94"/>
              <a:gd name="T15" fmla="*/ 47 h 81"/>
              <a:gd name="T16" fmla="*/ 33 w 94"/>
              <a:gd name="T17" fmla="*/ 47 h 81"/>
              <a:gd name="T18" fmla="*/ 40 w 94"/>
              <a:gd name="T19" fmla="*/ 70 h 81"/>
              <a:gd name="T20" fmla="*/ 45 w 94"/>
              <a:gd name="T21" fmla="*/ 70 h 81"/>
              <a:gd name="T22" fmla="*/ 45 w 94"/>
              <a:gd name="T23" fmla="*/ 81 h 81"/>
              <a:gd name="T24" fmla="*/ 43 w 94"/>
              <a:gd name="T25" fmla="*/ 81 h 81"/>
              <a:gd name="T26" fmla="*/ 21 w 94"/>
              <a:gd name="T27" fmla="*/ 81 h 81"/>
              <a:gd name="T28" fmla="*/ 11 w 94"/>
              <a:gd name="T29" fmla="*/ 47 h 81"/>
              <a:gd name="T30" fmla="*/ 4 w 94"/>
              <a:gd name="T31" fmla="*/ 47 h 81"/>
              <a:gd name="T32" fmla="*/ 4 w 94"/>
              <a:gd name="T33" fmla="*/ 19 h 81"/>
              <a:gd name="T34" fmla="*/ 87 w 94"/>
              <a:gd name="T35" fmla="*/ 23 h 81"/>
              <a:gd name="T36" fmla="*/ 94 w 94"/>
              <a:gd name="T37" fmla="*/ 33 h 81"/>
              <a:gd name="T38" fmla="*/ 87 w 94"/>
              <a:gd name="T39" fmla="*/ 43 h 81"/>
              <a:gd name="T40" fmla="*/ 87 w 94"/>
              <a:gd name="T41" fmla="*/ 66 h 81"/>
              <a:gd name="T42" fmla="*/ 78 w 94"/>
              <a:gd name="T43" fmla="*/ 66 h 81"/>
              <a:gd name="T44" fmla="*/ 78 w 94"/>
              <a:gd name="T45" fmla="*/ 0 h 81"/>
              <a:gd name="T46" fmla="*/ 87 w 94"/>
              <a:gd name="T47" fmla="*/ 0 h 81"/>
              <a:gd name="T48" fmla="*/ 87 w 94"/>
              <a:gd name="T49" fmla="*/ 23 h 81"/>
              <a:gd name="T50" fmla="*/ 46 w 94"/>
              <a:gd name="T51" fmla="*/ 49 h 81"/>
              <a:gd name="T52" fmla="*/ 37 w 94"/>
              <a:gd name="T53" fmla="*/ 49 h 81"/>
              <a:gd name="T54" fmla="*/ 40 w 94"/>
              <a:gd name="T55" fmla="*/ 61 h 81"/>
              <a:gd name="T56" fmla="*/ 43 w 94"/>
              <a:gd name="T57" fmla="*/ 61 h 81"/>
              <a:gd name="T58" fmla="*/ 43 w 94"/>
              <a:gd name="T59" fmla="*/ 57 h 81"/>
              <a:gd name="T60" fmla="*/ 46 w 94"/>
              <a:gd name="T61" fmla="*/ 4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4" h="81">
                <a:moveTo>
                  <a:pt x="4" y="19"/>
                </a:moveTo>
                <a:cubicBezTo>
                  <a:pt x="46" y="19"/>
                  <a:pt x="46" y="19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66"/>
                  <a:pt x="73" y="66"/>
                  <a:pt x="73" y="66"/>
                </a:cubicBezTo>
                <a:cubicBezTo>
                  <a:pt x="50" y="49"/>
                  <a:pt x="50" y="49"/>
                  <a:pt x="50" y="49"/>
                </a:cubicBezTo>
                <a:cubicBezTo>
                  <a:pt x="46" y="47"/>
                  <a:pt x="46" y="47"/>
                  <a:pt x="46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40" y="70"/>
                  <a:pt x="40" y="70"/>
                  <a:pt x="40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21" y="81"/>
                  <a:pt x="21" y="81"/>
                  <a:pt x="21" y="81"/>
                </a:cubicBezTo>
                <a:cubicBezTo>
                  <a:pt x="11" y="47"/>
                  <a:pt x="11" y="47"/>
                  <a:pt x="11" y="47"/>
                </a:cubicBezTo>
                <a:cubicBezTo>
                  <a:pt x="4" y="47"/>
                  <a:pt x="4" y="47"/>
                  <a:pt x="4" y="47"/>
                </a:cubicBezTo>
                <a:cubicBezTo>
                  <a:pt x="0" y="37"/>
                  <a:pt x="0" y="28"/>
                  <a:pt x="4" y="19"/>
                </a:cubicBezTo>
                <a:close/>
                <a:moveTo>
                  <a:pt x="87" y="23"/>
                </a:moveTo>
                <a:cubicBezTo>
                  <a:pt x="91" y="24"/>
                  <a:pt x="94" y="28"/>
                  <a:pt x="94" y="33"/>
                </a:cubicBezTo>
                <a:cubicBezTo>
                  <a:pt x="94" y="38"/>
                  <a:pt x="91" y="42"/>
                  <a:pt x="87" y="43"/>
                </a:cubicBezTo>
                <a:cubicBezTo>
                  <a:pt x="87" y="66"/>
                  <a:pt x="87" y="66"/>
                  <a:pt x="87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0"/>
                  <a:pt x="78" y="0"/>
                  <a:pt x="78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23"/>
                  <a:pt x="87" y="23"/>
                  <a:pt x="87" y="23"/>
                </a:cubicBezTo>
                <a:close/>
                <a:moveTo>
                  <a:pt x="46" y="49"/>
                </a:moveTo>
                <a:cubicBezTo>
                  <a:pt x="37" y="49"/>
                  <a:pt x="37" y="49"/>
                  <a:pt x="37" y="49"/>
                </a:cubicBezTo>
                <a:cubicBezTo>
                  <a:pt x="40" y="61"/>
                  <a:pt x="40" y="61"/>
                  <a:pt x="40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57"/>
                  <a:pt x="43" y="57"/>
                  <a:pt x="43" y="57"/>
                </a:cubicBezTo>
                <a:lnTo>
                  <a:pt x="46" y="4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lIns="171441" tIns="85720" rIns="171441" bIns="85720"/>
          <a:lstStyle/>
          <a:p>
            <a:pPr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69" name="组合 202"/>
          <p:cNvGrpSpPr/>
          <p:nvPr/>
        </p:nvGrpSpPr>
        <p:grpSpPr>
          <a:xfrm>
            <a:off x="6286480" y="8072458"/>
            <a:ext cx="516253" cy="439327"/>
            <a:chOff x="5933005" y="2830391"/>
            <a:chExt cx="500408" cy="425843"/>
          </a:xfrm>
          <a:solidFill>
            <a:schemeClr val="tx2"/>
          </a:solidFill>
        </p:grpSpPr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933005" y="2830391"/>
              <a:ext cx="467486" cy="425843"/>
            </a:xfrm>
            <a:custGeom>
              <a:avLst/>
              <a:gdLst>
                <a:gd name="T0" fmla="*/ 499 w 721"/>
                <a:gd name="T1" fmla="*/ 196 h 657"/>
                <a:gd name="T2" fmla="*/ 637 w 721"/>
                <a:gd name="T3" fmla="*/ 322 h 657"/>
                <a:gd name="T4" fmla="*/ 646 w 721"/>
                <a:gd name="T5" fmla="*/ 329 h 657"/>
                <a:gd name="T6" fmla="*/ 672 w 721"/>
                <a:gd name="T7" fmla="*/ 353 h 657"/>
                <a:gd name="T8" fmla="*/ 686 w 721"/>
                <a:gd name="T9" fmla="*/ 367 h 657"/>
                <a:gd name="T10" fmla="*/ 669 w 721"/>
                <a:gd name="T11" fmla="*/ 472 h 657"/>
                <a:gd name="T12" fmla="*/ 611 w 721"/>
                <a:gd name="T13" fmla="*/ 550 h 657"/>
                <a:gd name="T14" fmla="*/ 539 w 721"/>
                <a:gd name="T15" fmla="*/ 598 h 657"/>
                <a:gd name="T16" fmla="*/ 439 w 721"/>
                <a:gd name="T17" fmla="*/ 633 h 657"/>
                <a:gd name="T18" fmla="*/ 433 w 721"/>
                <a:gd name="T19" fmla="*/ 629 h 657"/>
                <a:gd name="T20" fmla="*/ 449 w 721"/>
                <a:gd name="T21" fmla="*/ 594 h 657"/>
                <a:gd name="T22" fmla="*/ 481 w 721"/>
                <a:gd name="T23" fmla="*/ 606 h 657"/>
                <a:gd name="T24" fmla="*/ 501 w 721"/>
                <a:gd name="T25" fmla="*/ 591 h 657"/>
                <a:gd name="T26" fmla="*/ 501 w 721"/>
                <a:gd name="T27" fmla="*/ 577 h 657"/>
                <a:gd name="T28" fmla="*/ 452 w 721"/>
                <a:gd name="T29" fmla="*/ 538 h 657"/>
                <a:gd name="T30" fmla="*/ 449 w 721"/>
                <a:gd name="T31" fmla="*/ 511 h 657"/>
                <a:gd name="T32" fmla="*/ 475 w 721"/>
                <a:gd name="T33" fmla="*/ 508 h 657"/>
                <a:gd name="T34" fmla="*/ 530 w 721"/>
                <a:gd name="T35" fmla="*/ 551 h 657"/>
                <a:gd name="T36" fmla="*/ 567 w 721"/>
                <a:gd name="T37" fmla="*/ 557 h 657"/>
                <a:gd name="T38" fmla="*/ 572 w 721"/>
                <a:gd name="T39" fmla="*/ 549 h 657"/>
                <a:gd name="T40" fmla="*/ 570 w 721"/>
                <a:gd name="T41" fmla="*/ 532 h 657"/>
                <a:gd name="T42" fmla="*/ 506 w 721"/>
                <a:gd name="T43" fmla="*/ 481 h 657"/>
                <a:gd name="T44" fmla="*/ 503 w 721"/>
                <a:gd name="T45" fmla="*/ 455 h 657"/>
                <a:gd name="T46" fmla="*/ 529 w 721"/>
                <a:gd name="T47" fmla="*/ 451 h 657"/>
                <a:gd name="T48" fmla="*/ 596 w 721"/>
                <a:gd name="T49" fmla="*/ 504 h 657"/>
                <a:gd name="T50" fmla="*/ 598 w 721"/>
                <a:gd name="T51" fmla="*/ 505 h 657"/>
                <a:gd name="T52" fmla="*/ 620 w 721"/>
                <a:gd name="T53" fmla="*/ 467 h 657"/>
                <a:gd name="T54" fmla="*/ 549 w 721"/>
                <a:gd name="T55" fmla="*/ 414 h 657"/>
                <a:gd name="T56" fmla="*/ 546 w 721"/>
                <a:gd name="T57" fmla="*/ 388 h 657"/>
                <a:gd name="T58" fmla="*/ 572 w 721"/>
                <a:gd name="T59" fmla="*/ 384 h 657"/>
                <a:gd name="T60" fmla="*/ 642 w 721"/>
                <a:gd name="T61" fmla="*/ 437 h 657"/>
                <a:gd name="T62" fmla="*/ 663 w 721"/>
                <a:gd name="T63" fmla="*/ 429 h 657"/>
                <a:gd name="T64" fmla="*/ 659 w 721"/>
                <a:gd name="T65" fmla="*/ 394 h 657"/>
                <a:gd name="T66" fmla="*/ 645 w 721"/>
                <a:gd name="T67" fmla="*/ 379 h 657"/>
                <a:gd name="T68" fmla="*/ 457 w 721"/>
                <a:gd name="T69" fmla="*/ 209 h 657"/>
                <a:gd name="T70" fmla="*/ 462 w 721"/>
                <a:gd name="T71" fmla="*/ 198 h 657"/>
                <a:gd name="T72" fmla="*/ 496 w 721"/>
                <a:gd name="T73" fmla="*/ 196 h 657"/>
                <a:gd name="T74" fmla="*/ 499 w 721"/>
                <a:gd name="T75" fmla="*/ 196 h 657"/>
                <a:gd name="T76" fmla="*/ 86 w 721"/>
                <a:gd name="T77" fmla="*/ 355 h 657"/>
                <a:gd name="T78" fmla="*/ 59 w 721"/>
                <a:gd name="T79" fmla="*/ 262 h 657"/>
                <a:gd name="T80" fmla="*/ 35 w 721"/>
                <a:gd name="T81" fmla="*/ 239 h 657"/>
                <a:gd name="T82" fmla="*/ 0 w 721"/>
                <a:gd name="T83" fmla="*/ 176 h 657"/>
                <a:gd name="T84" fmla="*/ 16 w 721"/>
                <a:gd name="T85" fmla="*/ 135 h 657"/>
                <a:gd name="T86" fmla="*/ 116 w 721"/>
                <a:gd name="T87" fmla="*/ 27 h 657"/>
                <a:gd name="T88" fmla="*/ 199 w 721"/>
                <a:gd name="T89" fmla="*/ 20 h 657"/>
                <a:gd name="T90" fmla="*/ 242 w 721"/>
                <a:gd name="T91" fmla="*/ 46 h 657"/>
                <a:gd name="T92" fmla="*/ 254 w 721"/>
                <a:gd name="T93" fmla="*/ 50 h 657"/>
                <a:gd name="T94" fmla="*/ 350 w 721"/>
                <a:gd name="T95" fmla="*/ 33 h 657"/>
                <a:gd name="T96" fmla="*/ 284 w 721"/>
                <a:gd name="T97" fmla="*/ 82 h 657"/>
                <a:gd name="T98" fmla="*/ 260 w 721"/>
                <a:gd name="T99" fmla="*/ 87 h 657"/>
                <a:gd name="T100" fmla="*/ 195 w 721"/>
                <a:gd name="T101" fmla="*/ 64 h 657"/>
                <a:gd name="T102" fmla="*/ 176 w 721"/>
                <a:gd name="T103" fmla="*/ 50 h 657"/>
                <a:gd name="T104" fmla="*/ 144 w 721"/>
                <a:gd name="T105" fmla="*/ 53 h 657"/>
                <a:gd name="T106" fmla="*/ 44 w 721"/>
                <a:gd name="T107" fmla="*/ 161 h 657"/>
                <a:gd name="T108" fmla="*/ 44 w 721"/>
                <a:gd name="T109" fmla="*/ 193 h 657"/>
                <a:gd name="T110" fmla="*/ 69 w 721"/>
                <a:gd name="T111" fmla="*/ 220 h 657"/>
                <a:gd name="T112" fmla="*/ 97 w 721"/>
                <a:gd name="T113" fmla="*/ 257 h 657"/>
                <a:gd name="T114" fmla="*/ 115 w 721"/>
                <a:gd name="T115" fmla="*/ 330 h 657"/>
                <a:gd name="T116" fmla="*/ 86 w 721"/>
                <a:gd name="T117" fmla="*/ 355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1" h="657">
                  <a:moveTo>
                    <a:pt x="499" y="196"/>
                  </a:moveTo>
                  <a:cubicBezTo>
                    <a:pt x="545" y="237"/>
                    <a:pt x="592" y="279"/>
                    <a:pt x="637" y="322"/>
                  </a:cubicBezTo>
                  <a:cubicBezTo>
                    <a:pt x="640" y="325"/>
                    <a:pt x="643" y="327"/>
                    <a:pt x="646" y="329"/>
                  </a:cubicBezTo>
                  <a:cubicBezTo>
                    <a:pt x="672" y="353"/>
                    <a:pt x="672" y="353"/>
                    <a:pt x="672" y="353"/>
                  </a:cubicBezTo>
                  <a:cubicBezTo>
                    <a:pt x="686" y="367"/>
                    <a:pt x="686" y="367"/>
                    <a:pt x="686" y="367"/>
                  </a:cubicBezTo>
                  <a:cubicBezTo>
                    <a:pt x="721" y="403"/>
                    <a:pt x="707" y="456"/>
                    <a:pt x="669" y="472"/>
                  </a:cubicBezTo>
                  <a:cubicBezTo>
                    <a:pt x="685" y="513"/>
                    <a:pt x="652" y="552"/>
                    <a:pt x="611" y="550"/>
                  </a:cubicBezTo>
                  <a:cubicBezTo>
                    <a:pt x="606" y="584"/>
                    <a:pt x="574" y="607"/>
                    <a:pt x="539" y="598"/>
                  </a:cubicBezTo>
                  <a:cubicBezTo>
                    <a:pt x="529" y="641"/>
                    <a:pt x="479" y="657"/>
                    <a:pt x="439" y="633"/>
                  </a:cubicBezTo>
                  <a:cubicBezTo>
                    <a:pt x="433" y="629"/>
                    <a:pt x="433" y="629"/>
                    <a:pt x="433" y="629"/>
                  </a:cubicBezTo>
                  <a:cubicBezTo>
                    <a:pt x="441" y="619"/>
                    <a:pt x="446" y="607"/>
                    <a:pt x="449" y="594"/>
                  </a:cubicBezTo>
                  <a:cubicBezTo>
                    <a:pt x="460" y="601"/>
                    <a:pt x="468" y="607"/>
                    <a:pt x="481" y="606"/>
                  </a:cubicBezTo>
                  <a:cubicBezTo>
                    <a:pt x="490" y="605"/>
                    <a:pt x="499" y="600"/>
                    <a:pt x="501" y="591"/>
                  </a:cubicBezTo>
                  <a:cubicBezTo>
                    <a:pt x="502" y="587"/>
                    <a:pt x="502" y="583"/>
                    <a:pt x="501" y="577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4" y="531"/>
                    <a:pt x="442" y="519"/>
                    <a:pt x="449" y="511"/>
                  </a:cubicBezTo>
                  <a:cubicBezTo>
                    <a:pt x="455" y="503"/>
                    <a:pt x="467" y="502"/>
                    <a:pt x="475" y="508"/>
                  </a:cubicBezTo>
                  <a:cubicBezTo>
                    <a:pt x="530" y="551"/>
                    <a:pt x="530" y="551"/>
                    <a:pt x="530" y="551"/>
                  </a:cubicBezTo>
                  <a:cubicBezTo>
                    <a:pt x="543" y="562"/>
                    <a:pt x="556" y="566"/>
                    <a:pt x="567" y="557"/>
                  </a:cubicBezTo>
                  <a:cubicBezTo>
                    <a:pt x="569" y="555"/>
                    <a:pt x="571" y="552"/>
                    <a:pt x="572" y="549"/>
                  </a:cubicBezTo>
                  <a:cubicBezTo>
                    <a:pt x="574" y="544"/>
                    <a:pt x="576" y="536"/>
                    <a:pt x="570" y="532"/>
                  </a:cubicBezTo>
                  <a:cubicBezTo>
                    <a:pt x="506" y="481"/>
                    <a:pt x="506" y="481"/>
                    <a:pt x="506" y="481"/>
                  </a:cubicBezTo>
                  <a:cubicBezTo>
                    <a:pt x="498" y="475"/>
                    <a:pt x="496" y="463"/>
                    <a:pt x="503" y="455"/>
                  </a:cubicBezTo>
                  <a:cubicBezTo>
                    <a:pt x="509" y="446"/>
                    <a:pt x="521" y="445"/>
                    <a:pt x="529" y="451"/>
                  </a:cubicBezTo>
                  <a:cubicBezTo>
                    <a:pt x="596" y="504"/>
                    <a:pt x="596" y="504"/>
                    <a:pt x="596" y="504"/>
                  </a:cubicBezTo>
                  <a:cubicBezTo>
                    <a:pt x="597" y="504"/>
                    <a:pt x="597" y="505"/>
                    <a:pt x="598" y="505"/>
                  </a:cubicBezTo>
                  <a:cubicBezTo>
                    <a:pt x="620" y="525"/>
                    <a:pt x="656" y="496"/>
                    <a:pt x="620" y="467"/>
                  </a:cubicBezTo>
                  <a:cubicBezTo>
                    <a:pt x="549" y="414"/>
                    <a:pt x="549" y="414"/>
                    <a:pt x="549" y="414"/>
                  </a:cubicBezTo>
                  <a:cubicBezTo>
                    <a:pt x="541" y="408"/>
                    <a:pt x="539" y="396"/>
                    <a:pt x="546" y="388"/>
                  </a:cubicBezTo>
                  <a:cubicBezTo>
                    <a:pt x="552" y="379"/>
                    <a:pt x="564" y="378"/>
                    <a:pt x="572" y="384"/>
                  </a:cubicBezTo>
                  <a:cubicBezTo>
                    <a:pt x="642" y="437"/>
                    <a:pt x="642" y="437"/>
                    <a:pt x="642" y="437"/>
                  </a:cubicBezTo>
                  <a:cubicBezTo>
                    <a:pt x="649" y="441"/>
                    <a:pt x="659" y="436"/>
                    <a:pt x="663" y="429"/>
                  </a:cubicBezTo>
                  <a:cubicBezTo>
                    <a:pt x="671" y="419"/>
                    <a:pt x="670" y="405"/>
                    <a:pt x="659" y="394"/>
                  </a:cubicBezTo>
                  <a:cubicBezTo>
                    <a:pt x="645" y="379"/>
                    <a:pt x="645" y="379"/>
                    <a:pt x="645" y="379"/>
                  </a:cubicBezTo>
                  <a:cubicBezTo>
                    <a:pt x="457" y="209"/>
                    <a:pt x="457" y="209"/>
                    <a:pt x="457" y="209"/>
                  </a:cubicBezTo>
                  <a:cubicBezTo>
                    <a:pt x="453" y="205"/>
                    <a:pt x="456" y="198"/>
                    <a:pt x="462" y="198"/>
                  </a:cubicBezTo>
                  <a:cubicBezTo>
                    <a:pt x="473" y="198"/>
                    <a:pt x="485" y="198"/>
                    <a:pt x="496" y="196"/>
                  </a:cubicBezTo>
                  <a:cubicBezTo>
                    <a:pt x="497" y="196"/>
                    <a:pt x="498" y="196"/>
                    <a:pt x="499" y="196"/>
                  </a:cubicBezTo>
                  <a:close/>
                  <a:moveTo>
                    <a:pt x="86" y="355"/>
                  </a:moveTo>
                  <a:cubicBezTo>
                    <a:pt x="66" y="330"/>
                    <a:pt x="64" y="295"/>
                    <a:pt x="59" y="262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17" y="219"/>
                    <a:pt x="0" y="205"/>
                    <a:pt x="0" y="176"/>
                  </a:cubicBezTo>
                  <a:cubicBezTo>
                    <a:pt x="0" y="161"/>
                    <a:pt x="6" y="147"/>
                    <a:pt x="16" y="135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38" y="3"/>
                    <a:pt x="174" y="0"/>
                    <a:pt x="199" y="20"/>
                  </a:cubicBezTo>
                  <a:cubicBezTo>
                    <a:pt x="215" y="31"/>
                    <a:pt x="221" y="38"/>
                    <a:pt x="242" y="46"/>
                  </a:cubicBezTo>
                  <a:cubicBezTo>
                    <a:pt x="248" y="48"/>
                    <a:pt x="253" y="50"/>
                    <a:pt x="254" y="50"/>
                  </a:cubicBezTo>
                  <a:cubicBezTo>
                    <a:pt x="284" y="46"/>
                    <a:pt x="316" y="32"/>
                    <a:pt x="350" y="33"/>
                  </a:cubicBezTo>
                  <a:cubicBezTo>
                    <a:pt x="337" y="42"/>
                    <a:pt x="286" y="82"/>
                    <a:pt x="284" y="82"/>
                  </a:cubicBezTo>
                  <a:cubicBezTo>
                    <a:pt x="276" y="84"/>
                    <a:pt x="268" y="86"/>
                    <a:pt x="260" y="87"/>
                  </a:cubicBezTo>
                  <a:cubicBezTo>
                    <a:pt x="241" y="90"/>
                    <a:pt x="208" y="74"/>
                    <a:pt x="195" y="64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66" y="42"/>
                    <a:pt x="152" y="44"/>
                    <a:pt x="144" y="5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36" y="170"/>
                    <a:pt x="36" y="184"/>
                    <a:pt x="44" y="193"/>
                  </a:cubicBezTo>
                  <a:cubicBezTo>
                    <a:pt x="53" y="203"/>
                    <a:pt x="59" y="210"/>
                    <a:pt x="69" y="220"/>
                  </a:cubicBezTo>
                  <a:cubicBezTo>
                    <a:pt x="80" y="230"/>
                    <a:pt x="95" y="244"/>
                    <a:pt x="97" y="257"/>
                  </a:cubicBezTo>
                  <a:cubicBezTo>
                    <a:pt x="100" y="280"/>
                    <a:pt x="102" y="313"/>
                    <a:pt x="115" y="330"/>
                  </a:cubicBezTo>
                  <a:cubicBezTo>
                    <a:pt x="102" y="337"/>
                    <a:pt x="95" y="344"/>
                    <a:pt x="8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8" tIns="48210" rIns="96418" bIns="48210" numCol="1" anchor="t" anchorCtr="0" compatLnSpc="1">
              <a:prstTxWarp prst="textNoShape">
                <a:avLst/>
              </a:prstTxWarp>
            </a:bodyPr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17"/>
            <p:cNvSpPr>
              <a:spLocks noEditPoints="1"/>
            </p:cNvSpPr>
            <p:nvPr/>
          </p:nvSpPr>
          <p:spPr bwMode="auto">
            <a:xfrm>
              <a:off x="5986776" y="2830391"/>
              <a:ext cx="446637" cy="413496"/>
            </a:xfrm>
            <a:custGeom>
              <a:avLst/>
              <a:gdLst>
                <a:gd name="T0" fmla="*/ 319 w 689"/>
                <a:gd name="T1" fmla="*/ 543 h 638"/>
                <a:gd name="T2" fmla="*/ 262 w 689"/>
                <a:gd name="T3" fmla="*/ 538 h 638"/>
                <a:gd name="T4" fmla="*/ 258 w 689"/>
                <a:gd name="T5" fmla="*/ 538 h 638"/>
                <a:gd name="T6" fmla="*/ 257 w 689"/>
                <a:gd name="T7" fmla="*/ 535 h 638"/>
                <a:gd name="T8" fmla="*/ 241 w 689"/>
                <a:gd name="T9" fmla="*/ 489 h 638"/>
                <a:gd name="T10" fmla="*/ 241 w 689"/>
                <a:gd name="T11" fmla="*/ 489 h 638"/>
                <a:gd name="T12" fmla="*/ 185 w 689"/>
                <a:gd name="T13" fmla="*/ 484 h 638"/>
                <a:gd name="T14" fmla="*/ 181 w 689"/>
                <a:gd name="T15" fmla="*/ 484 h 638"/>
                <a:gd name="T16" fmla="*/ 180 w 689"/>
                <a:gd name="T17" fmla="*/ 481 h 638"/>
                <a:gd name="T18" fmla="*/ 164 w 689"/>
                <a:gd name="T19" fmla="*/ 435 h 638"/>
                <a:gd name="T20" fmla="*/ 164 w 689"/>
                <a:gd name="T21" fmla="*/ 435 h 638"/>
                <a:gd name="T22" fmla="*/ 117 w 689"/>
                <a:gd name="T23" fmla="*/ 425 h 638"/>
                <a:gd name="T24" fmla="*/ 113 w 689"/>
                <a:gd name="T25" fmla="*/ 425 h 638"/>
                <a:gd name="T26" fmla="*/ 113 w 689"/>
                <a:gd name="T27" fmla="*/ 421 h 638"/>
                <a:gd name="T28" fmla="*/ 100 w 689"/>
                <a:gd name="T29" fmla="*/ 365 h 638"/>
                <a:gd name="T30" fmla="*/ 100 w 689"/>
                <a:gd name="T31" fmla="*/ 365 h 638"/>
                <a:gd name="T32" fmla="*/ 32 w 689"/>
                <a:gd name="T33" fmla="*/ 370 h 638"/>
                <a:gd name="T34" fmla="*/ 18 w 689"/>
                <a:gd name="T35" fmla="*/ 386 h 638"/>
                <a:gd name="T36" fmla="*/ 23 w 689"/>
                <a:gd name="T37" fmla="*/ 455 h 638"/>
                <a:gd name="T38" fmla="*/ 23 w 689"/>
                <a:gd name="T39" fmla="*/ 455 h 638"/>
                <a:gd name="T40" fmla="*/ 66 w 689"/>
                <a:gd name="T41" fmla="*/ 465 h 638"/>
                <a:gd name="T42" fmla="*/ 70 w 689"/>
                <a:gd name="T43" fmla="*/ 466 h 638"/>
                <a:gd name="T44" fmla="*/ 69 w 689"/>
                <a:gd name="T45" fmla="*/ 470 h 638"/>
                <a:gd name="T46" fmla="*/ 76 w 689"/>
                <a:gd name="T47" fmla="*/ 536 h 638"/>
                <a:gd name="T48" fmla="*/ 76 w 689"/>
                <a:gd name="T49" fmla="*/ 536 h 638"/>
                <a:gd name="T50" fmla="*/ 142 w 689"/>
                <a:gd name="T51" fmla="*/ 534 h 638"/>
                <a:gd name="T52" fmla="*/ 145 w 689"/>
                <a:gd name="T53" fmla="*/ 534 h 638"/>
                <a:gd name="T54" fmla="*/ 147 w 689"/>
                <a:gd name="T55" fmla="*/ 537 h 638"/>
                <a:gd name="T56" fmla="*/ 164 w 689"/>
                <a:gd name="T57" fmla="*/ 578 h 638"/>
                <a:gd name="T58" fmla="*/ 164 w 689"/>
                <a:gd name="T59" fmla="*/ 578 h 638"/>
                <a:gd name="T60" fmla="*/ 230 w 689"/>
                <a:gd name="T61" fmla="*/ 576 h 638"/>
                <a:gd name="T62" fmla="*/ 233 w 689"/>
                <a:gd name="T63" fmla="*/ 576 h 638"/>
                <a:gd name="T64" fmla="*/ 235 w 689"/>
                <a:gd name="T65" fmla="*/ 579 h 638"/>
                <a:gd name="T66" fmla="*/ 252 w 689"/>
                <a:gd name="T67" fmla="*/ 621 h 638"/>
                <a:gd name="T68" fmla="*/ 320 w 689"/>
                <a:gd name="T69" fmla="*/ 615 h 638"/>
                <a:gd name="T70" fmla="*/ 324 w 689"/>
                <a:gd name="T71" fmla="*/ 611 h 638"/>
                <a:gd name="T72" fmla="*/ 319 w 689"/>
                <a:gd name="T73" fmla="*/ 543 h 638"/>
                <a:gd name="T74" fmla="*/ 449 w 689"/>
                <a:gd name="T75" fmla="*/ 177 h 638"/>
                <a:gd name="T76" fmla="*/ 576 w 689"/>
                <a:gd name="T77" fmla="*/ 299 h 638"/>
                <a:gd name="T78" fmla="*/ 597 w 689"/>
                <a:gd name="T79" fmla="*/ 306 h 638"/>
                <a:gd name="T80" fmla="*/ 616 w 689"/>
                <a:gd name="T81" fmla="*/ 293 h 638"/>
                <a:gd name="T82" fmla="*/ 636 w 689"/>
                <a:gd name="T83" fmla="*/ 234 h 638"/>
                <a:gd name="T84" fmla="*/ 649 w 689"/>
                <a:gd name="T85" fmla="*/ 209 h 638"/>
                <a:gd name="T86" fmla="*/ 671 w 689"/>
                <a:gd name="T87" fmla="*/ 186 h 638"/>
                <a:gd name="T88" fmla="*/ 672 w 689"/>
                <a:gd name="T89" fmla="*/ 121 h 638"/>
                <a:gd name="T90" fmla="*/ 580 w 689"/>
                <a:gd name="T91" fmla="*/ 21 h 638"/>
                <a:gd name="T92" fmla="*/ 515 w 689"/>
                <a:gd name="T93" fmla="*/ 16 h 638"/>
                <a:gd name="T94" fmla="*/ 493 w 689"/>
                <a:gd name="T95" fmla="*/ 34 h 638"/>
                <a:gd name="T96" fmla="*/ 457 w 689"/>
                <a:gd name="T97" fmla="*/ 44 h 638"/>
                <a:gd name="T98" fmla="*/ 390 w 689"/>
                <a:gd name="T99" fmla="*/ 36 h 638"/>
                <a:gd name="T100" fmla="*/ 274 w 689"/>
                <a:gd name="T101" fmla="*/ 67 h 638"/>
                <a:gd name="T102" fmla="*/ 139 w 689"/>
                <a:gd name="T103" fmla="*/ 171 h 638"/>
                <a:gd name="T104" fmla="*/ 203 w 689"/>
                <a:gd name="T105" fmla="*/ 222 h 638"/>
                <a:gd name="T106" fmla="*/ 301 w 689"/>
                <a:gd name="T107" fmla="*/ 161 h 638"/>
                <a:gd name="T108" fmla="*/ 346 w 689"/>
                <a:gd name="T109" fmla="*/ 158 h 638"/>
                <a:gd name="T110" fmla="*/ 408 w 689"/>
                <a:gd name="T111" fmla="*/ 165 h 638"/>
                <a:gd name="T112" fmla="*/ 449 w 689"/>
                <a:gd name="T113" fmla="*/ 177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9" h="638">
                  <a:moveTo>
                    <a:pt x="319" y="543"/>
                  </a:moveTo>
                  <a:cubicBezTo>
                    <a:pt x="302" y="529"/>
                    <a:pt x="279" y="528"/>
                    <a:pt x="262" y="538"/>
                  </a:cubicBezTo>
                  <a:cubicBezTo>
                    <a:pt x="261" y="539"/>
                    <a:pt x="259" y="539"/>
                    <a:pt x="258" y="538"/>
                  </a:cubicBezTo>
                  <a:cubicBezTo>
                    <a:pt x="257" y="537"/>
                    <a:pt x="257" y="536"/>
                    <a:pt x="257" y="535"/>
                  </a:cubicBezTo>
                  <a:cubicBezTo>
                    <a:pt x="260" y="518"/>
                    <a:pt x="255" y="500"/>
                    <a:pt x="241" y="489"/>
                  </a:cubicBezTo>
                  <a:cubicBezTo>
                    <a:pt x="241" y="489"/>
                    <a:pt x="241" y="489"/>
                    <a:pt x="241" y="489"/>
                  </a:cubicBezTo>
                  <a:cubicBezTo>
                    <a:pt x="225" y="475"/>
                    <a:pt x="202" y="473"/>
                    <a:pt x="185" y="484"/>
                  </a:cubicBezTo>
                  <a:cubicBezTo>
                    <a:pt x="183" y="485"/>
                    <a:pt x="182" y="484"/>
                    <a:pt x="181" y="484"/>
                  </a:cubicBezTo>
                  <a:cubicBezTo>
                    <a:pt x="180" y="483"/>
                    <a:pt x="180" y="482"/>
                    <a:pt x="180" y="481"/>
                  </a:cubicBezTo>
                  <a:cubicBezTo>
                    <a:pt x="183" y="464"/>
                    <a:pt x="177" y="446"/>
                    <a:pt x="164" y="435"/>
                  </a:cubicBezTo>
                  <a:cubicBezTo>
                    <a:pt x="164" y="435"/>
                    <a:pt x="164" y="435"/>
                    <a:pt x="164" y="435"/>
                  </a:cubicBezTo>
                  <a:cubicBezTo>
                    <a:pt x="150" y="423"/>
                    <a:pt x="132" y="420"/>
                    <a:pt x="117" y="425"/>
                  </a:cubicBezTo>
                  <a:cubicBezTo>
                    <a:pt x="115" y="426"/>
                    <a:pt x="114" y="425"/>
                    <a:pt x="113" y="425"/>
                  </a:cubicBezTo>
                  <a:cubicBezTo>
                    <a:pt x="112" y="424"/>
                    <a:pt x="112" y="422"/>
                    <a:pt x="113" y="421"/>
                  </a:cubicBezTo>
                  <a:cubicBezTo>
                    <a:pt x="121" y="402"/>
                    <a:pt x="116" y="379"/>
                    <a:pt x="100" y="365"/>
                  </a:cubicBezTo>
                  <a:cubicBezTo>
                    <a:pt x="100" y="365"/>
                    <a:pt x="100" y="365"/>
                    <a:pt x="100" y="365"/>
                  </a:cubicBezTo>
                  <a:cubicBezTo>
                    <a:pt x="80" y="347"/>
                    <a:pt x="49" y="350"/>
                    <a:pt x="32" y="370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0" y="406"/>
                    <a:pt x="2" y="437"/>
                    <a:pt x="23" y="455"/>
                  </a:cubicBezTo>
                  <a:cubicBezTo>
                    <a:pt x="23" y="455"/>
                    <a:pt x="23" y="455"/>
                    <a:pt x="23" y="455"/>
                  </a:cubicBezTo>
                  <a:cubicBezTo>
                    <a:pt x="35" y="465"/>
                    <a:pt x="51" y="469"/>
                    <a:pt x="66" y="465"/>
                  </a:cubicBezTo>
                  <a:cubicBezTo>
                    <a:pt x="68" y="465"/>
                    <a:pt x="69" y="465"/>
                    <a:pt x="70" y="466"/>
                  </a:cubicBezTo>
                  <a:cubicBezTo>
                    <a:pt x="70" y="467"/>
                    <a:pt x="70" y="469"/>
                    <a:pt x="69" y="470"/>
                  </a:cubicBezTo>
                  <a:cubicBezTo>
                    <a:pt x="54" y="490"/>
                    <a:pt x="57" y="519"/>
                    <a:pt x="76" y="536"/>
                  </a:cubicBezTo>
                  <a:cubicBezTo>
                    <a:pt x="76" y="536"/>
                    <a:pt x="76" y="536"/>
                    <a:pt x="76" y="536"/>
                  </a:cubicBezTo>
                  <a:cubicBezTo>
                    <a:pt x="95" y="553"/>
                    <a:pt x="124" y="552"/>
                    <a:pt x="142" y="534"/>
                  </a:cubicBezTo>
                  <a:cubicBezTo>
                    <a:pt x="143" y="533"/>
                    <a:pt x="144" y="533"/>
                    <a:pt x="145" y="534"/>
                  </a:cubicBezTo>
                  <a:cubicBezTo>
                    <a:pt x="147" y="534"/>
                    <a:pt x="147" y="535"/>
                    <a:pt x="147" y="537"/>
                  </a:cubicBezTo>
                  <a:cubicBezTo>
                    <a:pt x="146" y="552"/>
                    <a:pt x="151" y="568"/>
                    <a:pt x="164" y="578"/>
                  </a:cubicBezTo>
                  <a:cubicBezTo>
                    <a:pt x="164" y="578"/>
                    <a:pt x="164" y="578"/>
                    <a:pt x="164" y="578"/>
                  </a:cubicBezTo>
                  <a:cubicBezTo>
                    <a:pt x="183" y="595"/>
                    <a:pt x="212" y="594"/>
                    <a:pt x="230" y="576"/>
                  </a:cubicBezTo>
                  <a:cubicBezTo>
                    <a:pt x="231" y="575"/>
                    <a:pt x="232" y="575"/>
                    <a:pt x="233" y="576"/>
                  </a:cubicBezTo>
                  <a:cubicBezTo>
                    <a:pt x="234" y="576"/>
                    <a:pt x="235" y="577"/>
                    <a:pt x="235" y="579"/>
                  </a:cubicBezTo>
                  <a:cubicBezTo>
                    <a:pt x="233" y="594"/>
                    <a:pt x="239" y="610"/>
                    <a:pt x="252" y="621"/>
                  </a:cubicBezTo>
                  <a:cubicBezTo>
                    <a:pt x="272" y="638"/>
                    <a:pt x="303" y="636"/>
                    <a:pt x="320" y="615"/>
                  </a:cubicBezTo>
                  <a:cubicBezTo>
                    <a:pt x="324" y="611"/>
                    <a:pt x="324" y="611"/>
                    <a:pt x="324" y="611"/>
                  </a:cubicBezTo>
                  <a:cubicBezTo>
                    <a:pt x="341" y="591"/>
                    <a:pt x="339" y="560"/>
                    <a:pt x="319" y="543"/>
                  </a:cubicBezTo>
                  <a:close/>
                  <a:moveTo>
                    <a:pt x="449" y="177"/>
                  </a:moveTo>
                  <a:cubicBezTo>
                    <a:pt x="489" y="216"/>
                    <a:pt x="535" y="260"/>
                    <a:pt x="576" y="299"/>
                  </a:cubicBezTo>
                  <a:cubicBezTo>
                    <a:pt x="582" y="305"/>
                    <a:pt x="589" y="307"/>
                    <a:pt x="597" y="306"/>
                  </a:cubicBezTo>
                  <a:cubicBezTo>
                    <a:pt x="605" y="305"/>
                    <a:pt x="612" y="300"/>
                    <a:pt x="616" y="293"/>
                  </a:cubicBezTo>
                  <a:cubicBezTo>
                    <a:pt x="626" y="275"/>
                    <a:pt x="632" y="256"/>
                    <a:pt x="636" y="234"/>
                  </a:cubicBezTo>
                  <a:cubicBezTo>
                    <a:pt x="638" y="224"/>
                    <a:pt x="642" y="216"/>
                    <a:pt x="649" y="209"/>
                  </a:cubicBezTo>
                  <a:cubicBezTo>
                    <a:pt x="671" y="186"/>
                    <a:pt x="671" y="186"/>
                    <a:pt x="671" y="186"/>
                  </a:cubicBezTo>
                  <a:cubicBezTo>
                    <a:pt x="688" y="168"/>
                    <a:pt x="689" y="139"/>
                    <a:pt x="672" y="121"/>
                  </a:cubicBezTo>
                  <a:cubicBezTo>
                    <a:pt x="580" y="21"/>
                    <a:pt x="580" y="21"/>
                    <a:pt x="580" y="21"/>
                  </a:cubicBezTo>
                  <a:cubicBezTo>
                    <a:pt x="563" y="3"/>
                    <a:pt x="534" y="0"/>
                    <a:pt x="515" y="16"/>
                  </a:cubicBezTo>
                  <a:cubicBezTo>
                    <a:pt x="493" y="34"/>
                    <a:pt x="493" y="34"/>
                    <a:pt x="493" y="34"/>
                  </a:cubicBezTo>
                  <a:cubicBezTo>
                    <a:pt x="483" y="42"/>
                    <a:pt x="471" y="45"/>
                    <a:pt x="457" y="44"/>
                  </a:cubicBezTo>
                  <a:cubicBezTo>
                    <a:pt x="435" y="41"/>
                    <a:pt x="412" y="38"/>
                    <a:pt x="390" y="36"/>
                  </a:cubicBezTo>
                  <a:cubicBezTo>
                    <a:pt x="347" y="30"/>
                    <a:pt x="308" y="41"/>
                    <a:pt x="274" y="67"/>
                  </a:cubicBezTo>
                  <a:cubicBezTo>
                    <a:pt x="229" y="101"/>
                    <a:pt x="184" y="136"/>
                    <a:pt x="139" y="171"/>
                  </a:cubicBezTo>
                  <a:cubicBezTo>
                    <a:pt x="95" y="207"/>
                    <a:pt x="151" y="255"/>
                    <a:pt x="203" y="222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15" y="153"/>
                    <a:pt x="331" y="152"/>
                    <a:pt x="346" y="158"/>
                  </a:cubicBezTo>
                  <a:cubicBezTo>
                    <a:pt x="364" y="167"/>
                    <a:pt x="388" y="168"/>
                    <a:pt x="408" y="165"/>
                  </a:cubicBezTo>
                  <a:cubicBezTo>
                    <a:pt x="423" y="162"/>
                    <a:pt x="437" y="166"/>
                    <a:pt x="449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8" tIns="48210" rIns="96418" bIns="48210" numCol="1" anchor="t" anchorCtr="0" compatLnSpc="1">
              <a:prstTxWarp prst="textNoShape">
                <a:avLst/>
              </a:prstTxWarp>
            </a:bodyPr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1"/>
          <p:cNvSpPr/>
          <p:nvPr/>
        </p:nvSpPr>
        <p:spPr>
          <a:xfrm>
            <a:off x="0" y="0"/>
            <a:ext cx="18288000" cy="1285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Обязанности охранника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поселка при возникновении чрезвычайных ситуаций</a:t>
            </a:r>
            <a:endParaRPr lang="zh-C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4341105" y="3470225"/>
            <a:ext cx="2281661" cy="2010744"/>
            <a:chOff x="4044280" y="2999474"/>
            <a:chExt cx="2164994" cy="1905223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044280" y="2999474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200183" y="3161348"/>
              <a:ext cx="1833385" cy="161340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tx2"/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9" name="组合 4"/>
          <p:cNvGrpSpPr>
            <a:grpSpLocks/>
          </p:cNvGrpSpPr>
          <p:nvPr/>
        </p:nvGrpSpPr>
        <p:grpSpPr bwMode="auto">
          <a:xfrm>
            <a:off x="2486314" y="4580236"/>
            <a:ext cx="2281661" cy="2009069"/>
            <a:chOff x="2285260" y="4050548"/>
            <a:chExt cx="2164994" cy="190522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285260" y="4050548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2446237" y="4201094"/>
              <a:ext cx="1830374" cy="1610752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tx2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15" name="组合 2"/>
          <p:cNvGrpSpPr>
            <a:grpSpLocks/>
          </p:cNvGrpSpPr>
          <p:nvPr/>
        </p:nvGrpSpPr>
        <p:grpSpPr bwMode="auto">
          <a:xfrm>
            <a:off x="6195894" y="2361888"/>
            <a:ext cx="2281661" cy="2009069"/>
            <a:chOff x="5803300" y="1948400"/>
            <a:chExt cx="2164994" cy="190522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5803300" y="1948400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5948780" y="2078346"/>
              <a:ext cx="1846429" cy="1624882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tx2"/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21" name="TextBox 53"/>
          <p:cNvSpPr txBox="1">
            <a:spLocks noChangeArrowheads="1"/>
          </p:cNvSpPr>
          <p:nvPr/>
        </p:nvSpPr>
        <p:spPr bwMode="auto">
          <a:xfrm>
            <a:off x="10358446" y="1571600"/>
            <a:ext cx="7715240" cy="253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551" tIns="64276" rIns="128551" bIns="64276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Незамедлительно поставить в известность руководство охраняемого объекта, руководство ООО ЧОП  и сообщить о случившемся в территориальные подразделения ФСБ и МВД России или по телефону «02»;</a:t>
            </a:r>
          </a:p>
          <a:p>
            <a:pPr algn="ctr"/>
            <a:endParaRPr lang="zh-CN" altLang="en-US" sz="1600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TextBox 53"/>
          <p:cNvSpPr txBox="1">
            <a:spLocks noChangeArrowheads="1"/>
          </p:cNvSpPr>
          <p:nvPr/>
        </p:nvSpPr>
        <p:spPr bwMode="auto">
          <a:xfrm>
            <a:off x="9144000" y="3857616"/>
            <a:ext cx="8786874" cy="209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551" tIns="64276" rIns="128551" bIns="64276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возникновении ситуации об эвакуации персонала объекта, посетителей, а также материальных ценностей обеспечить их организованный выход через основные и запасные выходы;</a:t>
            </a:r>
          </a:p>
          <a:p>
            <a:pPr algn="ctr"/>
            <a:endParaRPr lang="zh-CN" altLang="en-US" sz="1600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214250" y="3000360"/>
            <a:ext cx="4286280" cy="18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551" tIns="64276" rIns="128551" bIns="64276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Принять меры по организации охраны имущества охраняемого объекта;</a:t>
            </a:r>
            <a:endParaRPr lang="zh-CN" altLang="en-US" sz="2800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4" name="组合 2"/>
          <p:cNvGrpSpPr>
            <a:grpSpLocks/>
          </p:cNvGrpSpPr>
          <p:nvPr/>
        </p:nvGrpSpPr>
        <p:grpSpPr bwMode="auto">
          <a:xfrm>
            <a:off x="8143868" y="1285848"/>
            <a:ext cx="2281661" cy="2009069"/>
            <a:chOff x="5803300" y="1948400"/>
            <a:chExt cx="2164994" cy="1905223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5803300" y="1948400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5948780" y="2078346"/>
              <a:ext cx="1846429" cy="1624882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tx2"/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30" name="TextBox 53"/>
          <p:cNvSpPr txBox="1">
            <a:spLocks noChangeArrowheads="1"/>
          </p:cNvSpPr>
          <p:nvPr/>
        </p:nvSpPr>
        <p:spPr bwMode="auto">
          <a:xfrm>
            <a:off x="1214382" y="7215202"/>
            <a:ext cx="7000924" cy="16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551" tIns="64276" rIns="128551" bIns="64276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 факте эвакуации незамедлительно сообщить руководству ООО ЧОП (далее действовать по их указанию)</a:t>
            </a:r>
          </a:p>
          <a:p>
            <a:pPr algn="ctr"/>
            <a:endParaRPr lang="zh-CN" altLang="en-US" sz="1600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7" name="Freeform 23"/>
          <p:cNvSpPr>
            <a:spLocks/>
          </p:cNvSpPr>
          <p:nvPr/>
        </p:nvSpPr>
        <p:spPr bwMode="auto">
          <a:xfrm flipV="1">
            <a:off x="8072430" y="4071930"/>
            <a:ext cx="2736988" cy="662993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38" name="Freeform 21"/>
          <p:cNvSpPr>
            <a:spLocks/>
          </p:cNvSpPr>
          <p:nvPr/>
        </p:nvSpPr>
        <p:spPr bwMode="auto">
          <a:xfrm flipH="1" flipV="1">
            <a:off x="2214533" y="2901945"/>
            <a:ext cx="2849315" cy="641228"/>
          </a:xfrm>
          <a:custGeom>
            <a:avLst/>
            <a:gdLst>
              <a:gd name="T0" fmla="*/ 280 w 1249"/>
              <a:gd name="T1" fmla="*/ 303 h 303"/>
              <a:gd name="T2" fmla="*/ 54 w 1249"/>
              <a:gd name="T3" fmla="*/ 73 h 303"/>
              <a:gd name="T4" fmla="*/ 38 w 1249"/>
              <a:gd name="T5" fmla="*/ 76 h 303"/>
              <a:gd name="T6" fmla="*/ 0 w 1249"/>
              <a:gd name="T7" fmla="*/ 38 h 303"/>
              <a:gd name="T8" fmla="*/ 38 w 1249"/>
              <a:gd name="T9" fmla="*/ 0 h 303"/>
              <a:gd name="T10" fmla="*/ 77 w 1249"/>
              <a:gd name="T11" fmla="*/ 38 h 303"/>
              <a:gd name="T12" fmla="*/ 64 w 1249"/>
              <a:gd name="T13" fmla="*/ 67 h 303"/>
              <a:gd name="T14" fmla="*/ 287 w 1249"/>
              <a:gd name="T15" fmla="*/ 291 h 303"/>
              <a:gd name="T16" fmla="*/ 1249 w 1249"/>
              <a:gd name="T17" fmla="*/ 291 h 303"/>
              <a:gd name="T18" fmla="*/ 1249 w 1249"/>
              <a:gd name="T19" fmla="*/ 303 h 303"/>
              <a:gd name="T20" fmla="*/ 280 w 1249"/>
              <a:gd name="T21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303"/>
                </a:moveTo>
                <a:cubicBezTo>
                  <a:pt x="54" y="73"/>
                  <a:pt x="54" y="73"/>
                  <a:pt x="54" y="73"/>
                </a:cubicBezTo>
                <a:cubicBezTo>
                  <a:pt x="49" y="75"/>
                  <a:pt x="44" y="76"/>
                  <a:pt x="38" y="76"/>
                </a:cubicBezTo>
                <a:cubicBezTo>
                  <a:pt x="17" y="76"/>
                  <a:pt x="0" y="59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" y="0"/>
                  <a:pt x="77" y="17"/>
                  <a:pt x="77" y="38"/>
                </a:cubicBezTo>
                <a:cubicBezTo>
                  <a:pt x="77" y="49"/>
                  <a:pt x="72" y="60"/>
                  <a:pt x="64" y="67"/>
                </a:cubicBezTo>
                <a:cubicBezTo>
                  <a:pt x="287" y="291"/>
                  <a:pt x="287" y="291"/>
                  <a:pt x="287" y="291"/>
                </a:cubicBezTo>
                <a:cubicBezTo>
                  <a:pt x="1249" y="291"/>
                  <a:pt x="1249" y="291"/>
                  <a:pt x="1249" y="291"/>
                </a:cubicBezTo>
                <a:cubicBezTo>
                  <a:pt x="1249" y="303"/>
                  <a:pt x="1249" y="303"/>
                  <a:pt x="1249" y="303"/>
                </a:cubicBezTo>
                <a:lnTo>
                  <a:pt x="280" y="303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Freeform 23"/>
          <p:cNvSpPr>
            <a:spLocks/>
          </p:cNvSpPr>
          <p:nvPr/>
        </p:nvSpPr>
        <p:spPr bwMode="auto">
          <a:xfrm flipV="1">
            <a:off x="3571836" y="6572260"/>
            <a:ext cx="2736988" cy="662993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44" name="Freeform 23"/>
          <p:cNvSpPr>
            <a:spLocks/>
          </p:cNvSpPr>
          <p:nvPr/>
        </p:nvSpPr>
        <p:spPr bwMode="auto">
          <a:xfrm flipV="1">
            <a:off x="10072694" y="2786046"/>
            <a:ext cx="2736988" cy="662993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04" y="4643434"/>
            <a:ext cx="3000396" cy="249010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496" y="5857880"/>
            <a:ext cx="3881422" cy="3181344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20" y="7572392"/>
            <a:ext cx="3084279" cy="2428856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7496" y="1357286"/>
            <a:ext cx="2182372" cy="1785950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46" y="1357286"/>
            <a:ext cx="1171624" cy="100013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16164" y="7143764"/>
            <a:ext cx="1574021" cy="1285884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06" y="5786442"/>
            <a:ext cx="1500198" cy="1214446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174" y="8072458"/>
            <a:ext cx="1785950" cy="1500198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02048" y="5786442"/>
            <a:ext cx="2143084" cy="199795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7" name="Group 8"/>
          <p:cNvGrpSpPr>
            <a:grpSpLocks noChangeAspect="1"/>
          </p:cNvGrpSpPr>
          <p:nvPr/>
        </p:nvGrpSpPr>
        <p:grpSpPr bwMode="auto">
          <a:xfrm>
            <a:off x="3286084" y="5143500"/>
            <a:ext cx="729837" cy="813200"/>
            <a:chOff x="3437" y="2282"/>
            <a:chExt cx="679" cy="744"/>
          </a:xfrm>
          <a:solidFill>
            <a:schemeClr val="bg1"/>
          </a:solidFill>
        </p:grpSpPr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prstClr val="black"/>
                </a:solidFill>
              </a:endParaRPr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prstClr val="black"/>
                </a:solidFill>
              </a:endParaRPr>
            </a:p>
          </p:txBody>
        </p:sp>
      </p:grpSp>
      <p:sp>
        <p:nvSpPr>
          <p:cNvPr id="60" name="PA_任意多边形 17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8858248" y="1785914"/>
            <a:ext cx="857256" cy="857256"/>
          </a:xfrm>
          <a:custGeom>
            <a:avLst/>
            <a:gdLst>
              <a:gd name="T0" fmla="*/ 526 w 853"/>
              <a:gd name="T1" fmla="*/ 173 h 912"/>
              <a:gd name="T2" fmla="*/ 597 w 853"/>
              <a:gd name="T3" fmla="*/ 213 h 912"/>
              <a:gd name="T4" fmla="*/ 660 w 853"/>
              <a:gd name="T5" fmla="*/ 286 h 912"/>
              <a:gd name="T6" fmla="*/ 684 w 853"/>
              <a:gd name="T7" fmla="*/ 351 h 912"/>
              <a:gd name="T8" fmla="*/ 691 w 853"/>
              <a:gd name="T9" fmla="*/ 443 h 912"/>
              <a:gd name="T10" fmla="*/ 676 w 853"/>
              <a:gd name="T11" fmla="*/ 510 h 912"/>
              <a:gd name="T12" fmla="*/ 599 w 853"/>
              <a:gd name="T13" fmla="*/ 489 h 912"/>
              <a:gd name="T14" fmla="*/ 613 w 853"/>
              <a:gd name="T15" fmla="*/ 418 h 912"/>
              <a:gd name="T16" fmla="*/ 605 w 853"/>
              <a:gd name="T17" fmla="*/ 353 h 912"/>
              <a:gd name="T18" fmla="*/ 583 w 853"/>
              <a:gd name="T19" fmla="*/ 311 h 912"/>
              <a:gd name="T20" fmla="*/ 532 w 853"/>
              <a:gd name="T21" fmla="*/ 262 h 912"/>
              <a:gd name="T22" fmla="*/ 461 w 853"/>
              <a:gd name="T23" fmla="*/ 232 h 912"/>
              <a:gd name="T24" fmla="*/ 611 w 853"/>
              <a:gd name="T25" fmla="*/ 828 h 912"/>
              <a:gd name="T26" fmla="*/ 581 w 853"/>
              <a:gd name="T27" fmla="*/ 741 h 912"/>
              <a:gd name="T28" fmla="*/ 490 w 853"/>
              <a:gd name="T29" fmla="*/ 603 h 912"/>
              <a:gd name="T30" fmla="*/ 437 w 853"/>
              <a:gd name="T31" fmla="*/ 589 h 912"/>
              <a:gd name="T32" fmla="*/ 319 w 853"/>
              <a:gd name="T33" fmla="*/ 650 h 912"/>
              <a:gd name="T34" fmla="*/ 256 w 853"/>
              <a:gd name="T35" fmla="*/ 544 h 912"/>
              <a:gd name="T36" fmla="*/ 183 w 853"/>
              <a:gd name="T37" fmla="*/ 370 h 912"/>
              <a:gd name="T38" fmla="*/ 317 w 853"/>
              <a:gd name="T39" fmla="*/ 301 h 912"/>
              <a:gd name="T40" fmla="*/ 299 w 853"/>
              <a:gd name="T41" fmla="*/ 207 h 912"/>
              <a:gd name="T42" fmla="*/ 226 w 853"/>
              <a:gd name="T43" fmla="*/ 51 h 912"/>
              <a:gd name="T44" fmla="*/ 132 w 853"/>
              <a:gd name="T45" fmla="*/ 67 h 912"/>
              <a:gd name="T46" fmla="*/ 67 w 853"/>
              <a:gd name="T47" fmla="*/ 102 h 912"/>
              <a:gd name="T48" fmla="*/ 8 w 853"/>
              <a:gd name="T49" fmla="*/ 169 h 912"/>
              <a:gd name="T50" fmla="*/ 2 w 853"/>
              <a:gd name="T51" fmla="*/ 232 h 912"/>
              <a:gd name="T52" fmla="*/ 23 w 853"/>
              <a:gd name="T53" fmla="*/ 325 h 912"/>
              <a:gd name="T54" fmla="*/ 80 w 853"/>
              <a:gd name="T55" fmla="*/ 498 h 912"/>
              <a:gd name="T56" fmla="*/ 159 w 853"/>
              <a:gd name="T57" fmla="*/ 658 h 912"/>
              <a:gd name="T58" fmla="*/ 262 w 853"/>
              <a:gd name="T59" fmla="*/ 806 h 912"/>
              <a:gd name="T60" fmla="*/ 341 w 853"/>
              <a:gd name="T61" fmla="*/ 891 h 912"/>
              <a:gd name="T62" fmla="*/ 421 w 853"/>
              <a:gd name="T63" fmla="*/ 912 h 912"/>
              <a:gd name="T64" fmla="*/ 520 w 853"/>
              <a:gd name="T65" fmla="*/ 875 h 912"/>
              <a:gd name="T66" fmla="*/ 469 w 853"/>
              <a:gd name="T67" fmla="*/ 345 h 912"/>
              <a:gd name="T68" fmla="*/ 427 w 853"/>
              <a:gd name="T69" fmla="*/ 343 h 912"/>
              <a:gd name="T70" fmla="*/ 382 w 853"/>
              <a:gd name="T71" fmla="*/ 380 h 912"/>
              <a:gd name="T72" fmla="*/ 374 w 853"/>
              <a:gd name="T73" fmla="*/ 420 h 912"/>
              <a:gd name="T74" fmla="*/ 400 w 853"/>
              <a:gd name="T75" fmla="*/ 471 h 912"/>
              <a:gd name="T76" fmla="*/ 439 w 853"/>
              <a:gd name="T77" fmla="*/ 487 h 912"/>
              <a:gd name="T78" fmla="*/ 492 w 853"/>
              <a:gd name="T79" fmla="*/ 471 h 912"/>
              <a:gd name="T80" fmla="*/ 516 w 853"/>
              <a:gd name="T81" fmla="*/ 437 h 912"/>
              <a:gd name="T82" fmla="*/ 512 w 853"/>
              <a:gd name="T83" fmla="*/ 380 h 912"/>
              <a:gd name="T84" fmla="*/ 469 w 853"/>
              <a:gd name="T85" fmla="*/ 345 h 912"/>
              <a:gd name="T86" fmla="*/ 510 w 853"/>
              <a:gd name="T87" fmla="*/ 75 h 912"/>
              <a:gd name="T88" fmla="*/ 581 w 853"/>
              <a:gd name="T89" fmla="*/ 102 h 912"/>
              <a:gd name="T90" fmla="*/ 678 w 853"/>
              <a:gd name="T91" fmla="*/ 169 h 912"/>
              <a:gd name="T92" fmla="*/ 731 w 853"/>
              <a:gd name="T93" fmla="*/ 240 h 912"/>
              <a:gd name="T94" fmla="*/ 772 w 853"/>
              <a:gd name="T95" fmla="*/ 358 h 912"/>
              <a:gd name="T96" fmla="*/ 766 w 853"/>
              <a:gd name="T97" fmla="*/ 496 h 912"/>
              <a:gd name="T98" fmla="*/ 825 w 853"/>
              <a:gd name="T99" fmla="*/ 581 h 912"/>
              <a:gd name="T100" fmla="*/ 843 w 853"/>
              <a:gd name="T101" fmla="*/ 512 h 912"/>
              <a:gd name="T102" fmla="*/ 849 w 853"/>
              <a:gd name="T103" fmla="*/ 345 h 912"/>
              <a:gd name="T104" fmla="*/ 800 w 853"/>
              <a:gd name="T105" fmla="*/ 201 h 912"/>
              <a:gd name="T106" fmla="*/ 733 w 853"/>
              <a:gd name="T107" fmla="*/ 114 h 912"/>
              <a:gd name="T108" fmla="*/ 615 w 853"/>
              <a:gd name="T109" fmla="*/ 31 h 912"/>
              <a:gd name="T110" fmla="*/ 534 w 853"/>
              <a:gd name="T111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53" h="912">
                <a:moveTo>
                  <a:pt x="486" y="159"/>
                </a:moveTo>
                <a:lnTo>
                  <a:pt x="486" y="159"/>
                </a:lnTo>
                <a:lnTo>
                  <a:pt x="506" y="165"/>
                </a:lnTo>
                <a:lnTo>
                  <a:pt x="526" y="173"/>
                </a:lnTo>
                <a:lnTo>
                  <a:pt x="526" y="173"/>
                </a:lnTo>
                <a:lnTo>
                  <a:pt x="553" y="185"/>
                </a:lnTo>
                <a:lnTo>
                  <a:pt x="577" y="199"/>
                </a:lnTo>
                <a:lnTo>
                  <a:pt x="597" y="213"/>
                </a:lnTo>
                <a:lnTo>
                  <a:pt x="617" y="230"/>
                </a:lnTo>
                <a:lnTo>
                  <a:pt x="634" y="248"/>
                </a:lnTo>
                <a:lnTo>
                  <a:pt x="648" y="266"/>
                </a:lnTo>
                <a:lnTo>
                  <a:pt x="660" y="286"/>
                </a:lnTo>
                <a:lnTo>
                  <a:pt x="670" y="307"/>
                </a:lnTo>
                <a:lnTo>
                  <a:pt x="670" y="307"/>
                </a:lnTo>
                <a:lnTo>
                  <a:pt x="678" y="329"/>
                </a:lnTo>
                <a:lnTo>
                  <a:pt x="684" y="351"/>
                </a:lnTo>
                <a:lnTo>
                  <a:pt x="689" y="374"/>
                </a:lnTo>
                <a:lnTo>
                  <a:pt x="691" y="396"/>
                </a:lnTo>
                <a:lnTo>
                  <a:pt x="691" y="418"/>
                </a:lnTo>
                <a:lnTo>
                  <a:pt x="691" y="443"/>
                </a:lnTo>
                <a:lnTo>
                  <a:pt x="686" y="465"/>
                </a:lnTo>
                <a:lnTo>
                  <a:pt x="682" y="489"/>
                </a:lnTo>
                <a:lnTo>
                  <a:pt x="682" y="489"/>
                </a:lnTo>
                <a:lnTo>
                  <a:pt x="676" y="510"/>
                </a:lnTo>
                <a:lnTo>
                  <a:pt x="668" y="532"/>
                </a:lnTo>
                <a:lnTo>
                  <a:pt x="593" y="508"/>
                </a:lnTo>
                <a:lnTo>
                  <a:pt x="593" y="508"/>
                </a:lnTo>
                <a:lnTo>
                  <a:pt x="599" y="489"/>
                </a:lnTo>
                <a:lnTo>
                  <a:pt x="605" y="471"/>
                </a:lnTo>
                <a:lnTo>
                  <a:pt x="605" y="471"/>
                </a:lnTo>
                <a:lnTo>
                  <a:pt x="611" y="437"/>
                </a:lnTo>
                <a:lnTo>
                  <a:pt x="613" y="418"/>
                </a:lnTo>
                <a:lnTo>
                  <a:pt x="613" y="402"/>
                </a:lnTo>
                <a:lnTo>
                  <a:pt x="611" y="386"/>
                </a:lnTo>
                <a:lnTo>
                  <a:pt x="609" y="370"/>
                </a:lnTo>
                <a:lnTo>
                  <a:pt x="605" y="353"/>
                </a:lnTo>
                <a:lnTo>
                  <a:pt x="599" y="339"/>
                </a:lnTo>
                <a:lnTo>
                  <a:pt x="599" y="339"/>
                </a:lnTo>
                <a:lnTo>
                  <a:pt x="591" y="325"/>
                </a:lnTo>
                <a:lnTo>
                  <a:pt x="583" y="311"/>
                </a:lnTo>
                <a:lnTo>
                  <a:pt x="573" y="297"/>
                </a:lnTo>
                <a:lnTo>
                  <a:pt x="561" y="284"/>
                </a:lnTo>
                <a:lnTo>
                  <a:pt x="548" y="274"/>
                </a:lnTo>
                <a:lnTo>
                  <a:pt x="532" y="262"/>
                </a:lnTo>
                <a:lnTo>
                  <a:pt x="516" y="254"/>
                </a:lnTo>
                <a:lnTo>
                  <a:pt x="498" y="244"/>
                </a:lnTo>
                <a:lnTo>
                  <a:pt x="498" y="244"/>
                </a:lnTo>
                <a:lnTo>
                  <a:pt x="461" y="232"/>
                </a:lnTo>
                <a:lnTo>
                  <a:pt x="486" y="159"/>
                </a:lnTo>
                <a:lnTo>
                  <a:pt x="486" y="159"/>
                </a:lnTo>
                <a:close/>
                <a:moveTo>
                  <a:pt x="569" y="849"/>
                </a:moveTo>
                <a:lnTo>
                  <a:pt x="611" y="828"/>
                </a:lnTo>
                <a:lnTo>
                  <a:pt x="611" y="828"/>
                </a:lnTo>
                <a:lnTo>
                  <a:pt x="605" y="806"/>
                </a:lnTo>
                <a:lnTo>
                  <a:pt x="599" y="784"/>
                </a:lnTo>
                <a:lnTo>
                  <a:pt x="581" y="741"/>
                </a:lnTo>
                <a:lnTo>
                  <a:pt x="559" y="701"/>
                </a:lnTo>
                <a:lnTo>
                  <a:pt x="534" y="662"/>
                </a:lnTo>
                <a:lnTo>
                  <a:pt x="510" y="630"/>
                </a:lnTo>
                <a:lnTo>
                  <a:pt x="490" y="603"/>
                </a:lnTo>
                <a:lnTo>
                  <a:pt x="471" y="585"/>
                </a:lnTo>
                <a:lnTo>
                  <a:pt x="463" y="581"/>
                </a:lnTo>
                <a:lnTo>
                  <a:pt x="459" y="577"/>
                </a:lnTo>
                <a:lnTo>
                  <a:pt x="437" y="589"/>
                </a:lnTo>
                <a:lnTo>
                  <a:pt x="412" y="601"/>
                </a:lnTo>
                <a:lnTo>
                  <a:pt x="378" y="617"/>
                </a:lnTo>
                <a:lnTo>
                  <a:pt x="372" y="621"/>
                </a:lnTo>
                <a:lnTo>
                  <a:pt x="319" y="650"/>
                </a:lnTo>
                <a:lnTo>
                  <a:pt x="319" y="650"/>
                </a:lnTo>
                <a:lnTo>
                  <a:pt x="293" y="609"/>
                </a:lnTo>
                <a:lnTo>
                  <a:pt x="272" y="577"/>
                </a:lnTo>
                <a:lnTo>
                  <a:pt x="256" y="544"/>
                </a:lnTo>
                <a:lnTo>
                  <a:pt x="242" y="516"/>
                </a:lnTo>
                <a:lnTo>
                  <a:pt x="228" y="485"/>
                </a:lnTo>
                <a:lnTo>
                  <a:pt x="213" y="451"/>
                </a:lnTo>
                <a:lnTo>
                  <a:pt x="183" y="370"/>
                </a:lnTo>
                <a:lnTo>
                  <a:pt x="230" y="345"/>
                </a:lnTo>
                <a:lnTo>
                  <a:pt x="297" y="311"/>
                </a:lnTo>
                <a:lnTo>
                  <a:pt x="317" y="301"/>
                </a:lnTo>
                <a:lnTo>
                  <a:pt x="317" y="301"/>
                </a:lnTo>
                <a:lnTo>
                  <a:pt x="317" y="291"/>
                </a:lnTo>
                <a:lnTo>
                  <a:pt x="317" y="278"/>
                </a:lnTo>
                <a:lnTo>
                  <a:pt x="311" y="246"/>
                </a:lnTo>
                <a:lnTo>
                  <a:pt x="299" y="207"/>
                </a:lnTo>
                <a:lnTo>
                  <a:pt x="285" y="165"/>
                </a:lnTo>
                <a:lnTo>
                  <a:pt x="266" y="124"/>
                </a:lnTo>
                <a:lnTo>
                  <a:pt x="246" y="84"/>
                </a:lnTo>
                <a:lnTo>
                  <a:pt x="226" y="51"/>
                </a:lnTo>
                <a:lnTo>
                  <a:pt x="216" y="39"/>
                </a:lnTo>
                <a:lnTo>
                  <a:pt x="205" y="29"/>
                </a:lnTo>
                <a:lnTo>
                  <a:pt x="167" y="49"/>
                </a:lnTo>
                <a:lnTo>
                  <a:pt x="132" y="67"/>
                </a:lnTo>
                <a:lnTo>
                  <a:pt x="112" y="77"/>
                </a:lnTo>
                <a:lnTo>
                  <a:pt x="92" y="88"/>
                </a:lnTo>
                <a:lnTo>
                  <a:pt x="92" y="88"/>
                </a:lnTo>
                <a:lnTo>
                  <a:pt x="67" y="102"/>
                </a:lnTo>
                <a:lnTo>
                  <a:pt x="47" y="116"/>
                </a:lnTo>
                <a:lnTo>
                  <a:pt x="31" y="132"/>
                </a:lnTo>
                <a:lnTo>
                  <a:pt x="19" y="150"/>
                </a:lnTo>
                <a:lnTo>
                  <a:pt x="8" y="169"/>
                </a:lnTo>
                <a:lnTo>
                  <a:pt x="2" y="187"/>
                </a:lnTo>
                <a:lnTo>
                  <a:pt x="0" y="207"/>
                </a:lnTo>
                <a:lnTo>
                  <a:pt x="0" y="230"/>
                </a:lnTo>
                <a:lnTo>
                  <a:pt x="2" y="232"/>
                </a:lnTo>
                <a:lnTo>
                  <a:pt x="2" y="232"/>
                </a:lnTo>
                <a:lnTo>
                  <a:pt x="2" y="232"/>
                </a:lnTo>
                <a:lnTo>
                  <a:pt x="10" y="278"/>
                </a:lnTo>
                <a:lnTo>
                  <a:pt x="23" y="325"/>
                </a:lnTo>
                <a:lnTo>
                  <a:pt x="35" y="370"/>
                </a:lnTo>
                <a:lnTo>
                  <a:pt x="49" y="414"/>
                </a:lnTo>
                <a:lnTo>
                  <a:pt x="63" y="457"/>
                </a:lnTo>
                <a:lnTo>
                  <a:pt x="80" y="498"/>
                </a:lnTo>
                <a:lnTo>
                  <a:pt x="98" y="540"/>
                </a:lnTo>
                <a:lnTo>
                  <a:pt x="116" y="579"/>
                </a:lnTo>
                <a:lnTo>
                  <a:pt x="136" y="619"/>
                </a:lnTo>
                <a:lnTo>
                  <a:pt x="159" y="658"/>
                </a:lnTo>
                <a:lnTo>
                  <a:pt x="181" y="697"/>
                </a:lnTo>
                <a:lnTo>
                  <a:pt x="207" y="733"/>
                </a:lnTo>
                <a:lnTo>
                  <a:pt x="234" y="770"/>
                </a:lnTo>
                <a:lnTo>
                  <a:pt x="262" y="806"/>
                </a:lnTo>
                <a:lnTo>
                  <a:pt x="293" y="843"/>
                </a:lnTo>
                <a:lnTo>
                  <a:pt x="325" y="879"/>
                </a:lnTo>
                <a:lnTo>
                  <a:pt x="325" y="879"/>
                </a:lnTo>
                <a:lnTo>
                  <a:pt x="341" y="891"/>
                </a:lnTo>
                <a:lnTo>
                  <a:pt x="358" y="902"/>
                </a:lnTo>
                <a:lnTo>
                  <a:pt x="378" y="908"/>
                </a:lnTo>
                <a:lnTo>
                  <a:pt x="398" y="912"/>
                </a:lnTo>
                <a:lnTo>
                  <a:pt x="421" y="912"/>
                </a:lnTo>
                <a:lnTo>
                  <a:pt x="443" y="908"/>
                </a:lnTo>
                <a:lnTo>
                  <a:pt x="467" y="899"/>
                </a:lnTo>
                <a:lnTo>
                  <a:pt x="492" y="887"/>
                </a:lnTo>
                <a:lnTo>
                  <a:pt x="520" y="875"/>
                </a:lnTo>
                <a:lnTo>
                  <a:pt x="569" y="849"/>
                </a:lnTo>
                <a:lnTo>
                  <a:pt x="569" y="849"/>
                </a:lnTo>
                <a:lnTo>
                  <a:pt x="569" y="849"/>
                </a:lnTo>
                <a:close/>
                <a:moveTo>
                  <a:pt x="469" y="345"/>
                </a:moveTo>
                <a:lnTo>
                  <a:pt x="469" y="345"/>
                </a:lnTo>
                <a:lnTo>
                  <a:pt x="455" y="341"/>
                </a:lnTo>
                <a:lnTo>
                  <a:pt x="441" y="341"/>
                </a:lnTo>
                <a:lnTo>
                  <a:pt x="427" y="343"/>
                </a:lnTo>
                <a:lnTo>
                  <a:pt x="412" y="349"/>
                </a:lnTo>
                <a:lnTo>
                  <a:pt x="402" y="358"/>
                </a:lnTo>
                <a:lnTo>
                  <a:pt x="392" y="368"/>
                </a:lnTo>
                <a:lnTo>
                  <a:pt x="382" y="380"/>
                </a:lnTo>
                <a:lnTo>
                  <a:pt x="378" y="392"/>
                </a:lnTo>
                <a:lnTo>
                  <a:pt x="378" y="392"/>
                </a:lnTo>
                <a:lnTo>
                  <a:pt x="374" y="406"/>
                </a:lnTo>
                <a:lnTo>
                  <a:pt x="374" y="420"/>
                </a:lnTo>
                <a:lnTo>
                  <a:pt x="376" y="435"/>
                </a:lnTo>
                <a:lnTo>
                  <a:pt x="382" y="449"/>
                </a:lnTo>
                <a:lnTo>
                  <a:pt x="390" y="461"/>
                </a:lnTo>
                <a:lnTo>
                  <a:pt x="400" y="471"/>
                </a:lnTo>
                <a:lnTo>
                  <a:pt x="410" y="479"/>
                </a:lnTo>
                <a:lnTo>
                  <a:pt x="425" y="483"/>
                </a:lnTo>
                <a:lnTo>
                  <a:pt x="425" y="483"/>
                </a:lnTo>
                <a:lnTo>
                  <a:pt x="439" y="487"/>
                </a:lnTo>
                <a:lnTo>
                  <a:pt x="453" y="487"/>
                </a:lnTo>
                <a:lnTo>
                  <a:pt x="467" y="485"/>
                </a:lnTo>
                <a:lnTo>
                  <a:pt x="481" y="479"/>
                </a:lnTo>
                <a:lnTo>
                  <a:pt x="492" y="471"/>
                </a:lnTo>
                <a:lnTo>
                  <a:pt x="502" y="461"/>
                </a:lnTo>
                <a:lnTo>
                  <a:pt x="510" y="451"/>
                </a:lnTo>
                <a:lnTo>
                  <a:pt x="516" y="437"/>
                </a:lnTo>
                <a:lnTo>
                  <a:pt x="516" y="437"/>
                </a:lnTo>
                <a:lnTo>
                  <a:pt x="520" y="422"/>
                </a:lnTo>
                <a:lnTo>
                  <a:pt x="520" y="408"/>
                </a:lnTo>
                <a:lnTo>
                  <a:pt x="518" y="394"/>
                </a:lnTo>
                <a:lnTo>
                  <a:pt x="512" y="380"/>
                </a:lnTo>
                <a:lnTo>
                  <a:pt x="504" y="370"/>
                </a:lnTo>
                <a:lnTo>
                  <a:pt x="494" y="360"/>
                </a:lnTo>
                <a:lnTo>
                  <a:pt x="483" y="351"/>
                </a:lnTo>
                <a:lnTo>
                  <a:pt x="469" y="345"/>
                </a:lnTo>
                <a:lnTo>
                  <a:pt x="469" y="345"/>
                </a:lnTo>
                <a:close/>
                <a:moveTo>
                  <a:pt x="534" y="0"/>
                </a:moveTo>
                <a:lnTo>
                  <a:pt x="510" y="75"/>
                </a:lnTo>
                <a:lnTo>
                  <a:pt x="510" y="75"/>
                </a:lnTo>
                <a:lnTo>
                  <a:pt x="532" y="81"/>
                </a:lnTo>
                <a:lnTo>
                  <a:pt x="555" y="90"/>
                </a:lnTo>
                <a:lnTo>
                  <a:pt x="555" y="90"/>
                </a:lnTo>
                <a:lnTo>
                  <a:pt x="581" y="102"/>
                </a:lnTo>
                <a:lnTo>
                  <a:pt x="607" y="114"/>
                </a:lnTo>
                <a:lnTo>
                  <a:pt x="632" y="130"/>
                </a:lnTo>
                <a:lnTo>
                  <a:pt x="656" y="148"/>
                </a:lnTo>
                <a:lnTo>
                  <a:pt x="678" y="169"/>
                </a:lnTo>
                <a:lnTo>
                  <a:pt x="697" y="191"/>
                </a:lnTo>
                <a:lnTo>
                  <a:pt x="715" y="215"/>
                </a:lnTo>
                <a:lnTo>
                  <a:pt x="731" y="240"/>
                </a:lnTo>
                <a:lnTo>
                  <a:pt x="731" y="240"/>
                </a:lnTo>
                <a:lnTo>
                  <a:pt x="745" y="268"/>
                </a:lnTo>
                <a:lnTo>
                  <a:pt x="758" y="297"/>
                </a:lnTo>
                <a:lnTo>
                  <a:pt x="766" y="327"/>
                </a:lnTo>
                <a:lnTo>
                  <a:pt x="772" y="358"/>
                </a:lnTo>
                <a:lnTo>
                  <a:pt x="776" y="390"/>
                </a:lnTo>
                <a:lnTo>
                  <a:pt x="776" y="425"/>
                </a:lnTo>
                <a:lnTo>
                  <a:pt x="772" y="459"/>
                </a:lnTo>
                <a:lnTo>
                  <a:pt x="766" y="496"/>
                </a:lnTo>
                <a:lnTo>
                  <a:pt x="766" y="496"/>
                </a:lnTo>
                <a:lnTo>
                  <a:pt x="760" y="526"/>
                </a:lnTo>
                <a:lnTo>
                  <a:pt x="749" y="558"/>
                </a:lnTo>
                <a:lnTo>
                  <a:pt x="825" y="581"/>
                </a:lnTo>
                <a:lnTo>
                  <a:pt x="825" y="581"/>
                </a:lnTo>
                <a:lnTo>
                  <a:pt x="835" y="546"/>
                </a:lnTo>
                <a:lnTo>
                  <a:pt x="843" y="512"/>
                </a:lnTo>
                <a:lnTo>
                  <a:pt x="843" y="512"/>
                </a:lnTo>
                <a:lnTo>
                  <a:pt x="851" y="469"/>
                </a:lnTo>
                <a:lnTo>
                  <a:pt x="853" y="427"/>
                </a:lnTo>
                <a:lnTo>
                  <a:pt x="853" y="384"/>
                </a:lnTo>
                <a:lnTo>
                  <a:pt x="849" y="345"/>
                </a:lnTo>
                <a:lnTo>
                  <a:pt x="841" y="307"/>
                </a:lnTo>
                <a:lnTo>
                  <a:pt x="831" y="270"/>
                </a:lnTo>
                <a:lnTo>
                  <a:pt x="816" y="236"/>
                </a:lnTo>
                <a:lnTo>
                  <a:pt x="800" y="201"/>
                </a:lnTo>
                <a:lnTo>
                  <a:pt x="800" y="201"/>
                </a:lnTo>
                <a:lnTo>
                  <a:pt x="780" y="171"/>
                </a:lnTo>
                <a:lnTo>
                  <a:pt x="758" y="140"/>
                </a:lnTo>
                <a:lnTo>
                  <a:pt x="733" y="114"/>
                </a:lnTo>
                <a:lnTo>
                  <a:pt x="707" y="90"/>
                </a:lnTo>
                <a:lnTo>
                  <a:pt x="678" y="67"/>
                </a:lnTo>
                <a:lnTo>
                  <a:pt x="648" y="47"/>
                </a:lnTo>
                <a:lnTo>
                  <a:pt x="615" y="31"/>
                </a:lnTo>
                <a:lnTo>
                  <a:pt x="583" y="17"/>
                </a:lnTo>
                <a:lnTo>
                  <a:pt x="583" y="17"/>
                </a:lnTo>
                <a:lnTo>
                  <a:pt x="559" y="8"/>
                </a:lnTo>
                <a:lnTo>
                  <a:pt x="534" y="0"/>
                </a:lnTo>
                <a:lnTo>
                  <a:pt x="5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PA_任意多边形 2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5072034" y="4071930"/>
            <a:ext cx="714380" cy="785818"/>
          </a:xfrm>
          <a:custGeom>
            <a:avLst/>
            <a:gdLst>
              <a:gd name="T0" fmla="*/ 205 w 762"/>
              <a:gd name="T1" fmla="*/ 651 h 821"/>
              <a:gd name="T2" fmla="*/ 205 w 762"/>
              <a:gd name="T3" fmla="*/ 331 h 821"/>
              <a:gd name="T4" fmla="*/ 232 w 762"/>
              <a:gd name="T5" fmla="*/ 331 h 821"/>
              <a:gd name="T6" fmla="*/ 232 w 762"/>
              <a:gd name="T7" fmla="*/ 272 h 821"/>
              <a:gd name="T8" fmla="*/ 78 w 762"/>
              <a:gd name="T9" fmla="*/ 272 h 821"/>
              <a:gd name="T10" fmla="*/ 78 w 762"/>
              <a:gd name="T11" fmla="*/ 331 h 821"/>
              <a:gd name="T12" fmla="*/ 109 w 762"/>
              <a:gd name="T13" fmla="*/ 331 h 821"/>
              <a:gd name="T14" fmla="*/ 109 w 762"/>
              <a:gd name="T15" fmla="*/ 651 h 821"/>
              <a:gd name="T16" fmla="*/ 78 w 762"/>
              <a:gd name="T17" fmla="*/ 651 h 821"/>
              <a:gd name="T18" fmla="*/ 78 w 762"/>
              <a:gd name="T19" fmla="*/ 696 h 821"/>
              <a:gd name="T20" fmla="*/ 46 w 762"/>
              <a:gd name="T21" fmla="*/ 696 h 821"/>
              <a:gd name="T22" fmla="*/ 46 w 762"/>
              <a:gd name="T23" fmla="*/ 738 h 821"/>
              <a:gd name="T24" fmla="*/ 20 w 762"/>
              <a:gd name="T25" fmla="*/ 738 h 821"/>
              <a:gd name="T26" fmla="*/ 20 w 762"/>
              <a:gd name="T27" fmla="*/ 778 h 821"/>
              <a:gd name="T28" fmla="*/ 0 w 762"/>
              <a:gd name="T29" fmla="*/ 778 h 821"/>
              <a:gd name="T30" fmla="*/ 0 w 762"/>
              <a:gd name="T31" fmla="*/ 821 h 821"/>
              <a:gd name="T32" fmla="*/ 762 w 762"/>
              <a:gd name="T33" fmla="*/ 821 h 821"/>
              <a:gd name="T34" fmla="*/ 762 w 762"/>
              <a:gd name="T35" fmla="*/ 778 h 821"/>
              <a:gd name="T36" fmla="*/ 742 w 762"/>
              <a:gd name="T37" fmla="*/ 778 h 821"/>
              <a:gd name="T38" fmla="*/ 742 w 762"/>
              <a:gd name="T39" fmla="*/ 738 h 821"/>
              <a:gd name="T40" fmla="*/ 717 w 762"/>
              <a:gd name="T41" fmla="*/ 738 h 821"/>
              <a:gd name="T42" fmla="*/ 717 w 762"/>
              <a:gd name="T43" fmla="*/ 696 h 821"/>
              <a:gd name="T44" fmla="*/ 695 w 762"/>
              <a:gd name="T45" fmla="*/ 696 h 821"/>
              <a:gd name="T46" fmla="*/ 695 w 762"/>
              <a:gd name="T47" fmla="*/ 651 h 821"/>
              <a:gd name="T48" fmla="*/ 667 w 762"/>
              <a:gd name="T49" fmla="*/ 651 h 821"/>
              <a:gd name="T50" fmla="*/ 667 w 762"/>
              <a:gd name="T51" fmla="*/ 331 h 821"/>
              <a:gd name="T52" fmla="*/ 695 w 762"/>
              <a:gd name="T53" fmla="*/ 331 h 821"/>
              <a:gd name="T54" fmla="*/ 695 w 762"/>
              <a:gd name="T55" fmla="*/ 272 h 821"/>
              <a:gd name="T56" fmla="*/ 540 w 762"/>
              <a:gd name="T57" fmla="*/ 272 h 821"/>
              <a:gd name="T58" fmla="*/ 540 w 762"/>
              <a:gd name="T59" fmla="*/ 331 h 821"/>
              <a:gd name="T60" fmla="*/ 572 w 762"/>
              <a:gd name="T61" fmla="*/ 331 h 821"/>
              <a:gd name="T62" fmla="*/ 572 w 762"/>
              <a:gd name="T63" fmla="*/ 651 h 821"/>
              <a:gd name="T64" fmla="*/ 540 w 762"/>
              <a:gd name="T65" fmla="*/ 651 h 821"/>
              <a:gd name="T66" fmla="*/ 540 w 762"/>
              <a:gd name="T67" fmla="*/ 696 h 821"/>
              <a:gd name="T68" fmla="*/ 465 w 762"/>
              <a:gd name="T69" fmla="*/ 696 h 821"/>
              <a:gd name="T70" fmla="*/ 465 w 762"/>
              <a:gd name="T71" fmla="*/ 474 h 821"/>
              <a:gd name="T72" fmla="*/ 397 w 762"/>
              <a:gd name="T73" fmla="*/ 474 h 821"/>
              <a:gd name="T74" fmla="*/ 397 w 762"/>
              <a:gd name="T75" fmla="*/ 696 h 821"/>
              <a:gd name="T76" fmla="*/ 377 w 762"/>
              <a:gd name="T77" fmla="*/ 696 h 821"/>
              <a:gd name="T78" fmla="*/ 377 w 762"/>
              <a:gd name="T79" fmla="*/ 474 h 821"/>
              <a:gd name="T80" fmla="*/ 308 w 762"/>
              <a:gd name="T81" fmla="*/ 474 h 821"/>
              <a:gd name="T82" fmla="*/ 308 w 762"/>
              <a:gd name="T83" fmla="*/ 696 h 821"/>
              <a:gd name="T84" fmla="*/ 232 w 762"/>
              <a:gd name="T85" fmla="*/ 696 h 821"/>
              <a:gd name="T86" fmla="*/ 232 w 762"/>
              <a:gd name="T87" fmla="*/ 651 h 821"/>
              <a:gd name="T88" fmla="*/ 205 w 762"/>
              <a:gd name="T89" fmla="*/ 651 h 821"/>
              <a:gd name="T90" fmla="*/ 205 w 762"/>
              <a:gd name="T91" fmla="*/ 651 h 821"/>
              <a:gd name="T92" fmla="*/ 379 w 762"/>
              <a:gd name="T93" fmla="*/ 0 h 821"/>
              <a:gd name="T94" fmla="*/ 608 w 762"/>
              <a:gd name="T95" fmla="*/ 123 h 821"/>
              <a:gd name="T96" fmla="*/ 750 w 762"/>
              <a:gd name="T97" fmla="*/ 202 h 821"/>
              <a:gd name="T98" fmla="*/ 750 w 762"/>
              <a:gd name="T99" fmla="*/ 248 h 821"/>
              <a:gd name="T100" fmla="*/ 379 w 762"/>
              <a:gd name="T101" fmla="*/ 248 h 821"/>
              <a:gd name="T102" fmla="*/ 10 w 762"/>
              <a:gd name="T103" fmla="*/ 248 h 821"/>
              <a:gd name="T104" fmla="*/ 10 w 762"/>
              <a:gd name="T105" fmla="*/ 202 h 821"/>
              <a:gd name="T106" fmla="*/ 153 w 762"/>
              <a:gd name="T107" fmla="*/ 123 h 821"/>
              <a:gd name="T108" fmla="*/ 379 w 762"/>
              <a:gd name="T109" fmla="*/ 0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62" h="821">
                <a:moveTo>
                  <a:pt x="205" y="651"/>
                </a:moveTo>
                <a:lnTo>
                  <a:pt x="205" y="331"/>
                </a:lnTo>
                <a:lnTo>
                  <a:pt x="232" y="331"/>
                </a:lnTo>
                <a:lnTo>
                  <a:pt x="232" y="272"/>
                </a:lnTo>
                <a:lnTo>
                  <a:pt x="78" y="272"/>
                </a:lnTo>
                <a:lnTo>
                  <a:pt x="78" y="331"/>
                </a:lnTo>
                <a:lnTo>
                  <a:pt x="109" y="331"/>
                </a:lnTo>
                <a:lnTo>
                  <a:pt x="109" y="651"/>
                </a:lnTo>
                <a:lnTo>
                  <a:pt x="78" y="651"/>
                </a:lnTo>
                <a:lnTo>
                  <a:pt x="78" y="696"/>
                </a:lnTo>
                <a:lnTo>
                  <a:pt x="46" y="696"/>
                </a:lnTo>
                <a:lnTo>
                  <a:pt x="46" y="738"/>
                </a:lnTo>
                <a:lnTo>
                  <a:pt x="20" y="738"/>
                </a:lnTo>
                <a:lnTo>
                  <a:pt x="20" y="778"/>
                </a:lnTo>
                <a:lnTo>
                  <a:pt x="0" y="778"/>
                </a:lnTo>
                <a:lnTo>
                  <a:pt x="0" y="821"/>
                </a:lnTo>
                <a:lnTo>
                  <a:pt x="762" y="821"/>
                </a:lnTo>
                <a:lnTo>
                  <a:pt x="762" y="778"/>
                </a:lnTo>
                <a:lnTo>
                  <a:pt x="742" y="778"/>
                </a:lnTo>
                <a:lnTo>
                  <a:pt x="742" y="738"/>
                </a:lnTo>
                <a:lnTo>
                  <a:pt x="717" y="738"/>
                </a:lnTo>
                <a:lnTo>
                  <a:pt x="717" y="696"/>
                </a:lnTo>
                <a:lnTo>
                  <a:pt x="695" y="696"/>
                </a:lnTo>
                <a:lnTo>
                  <a:pt x="695" y="651"/>
                </a:lnTo>
                <a:lnTo>
                  <a:pt x="667" y="651"/>
                </a:lnTo>
                <a:lnTo>
                  <a:pt x="667" y="331"/>
                </a:lnTo>
                <a:lnTo>
                  <a:pt x="695" y="331"/>
                </a:lnTo>
                <a:lnTo>
                  <a:pt x="695" y="272"/>
                </a:lnTo>
                <a:lnTo>
                  <a:pt x="540" y="272"/>
                </a:lnTo>
                <a:lnTo>
                  <a:pt x="540" y="331"/>
                </a:lnTo>
                <a:lnTo>
                  <a:pt x="572" y="331"/>
                </a:lnTo>
                <a:lnTo>
                  <a:pt x="572" y="651"/>
                </a:lnTo>
                <a:lnTo>
                  <a:pt x="540" y="651"/>
                </a:lnTo>
                <a:lnTo>
                  <a:pt x="540" y="696"/>
                </a:lnTo>
                <a:lnTo>
                  <a:pt x="465" y="696"/>
                </a:lnTo>
                <a:lnTo>
                  <a:pt x="465" y="474"/>
                </a:lnTo>
                <a:lnTo>
                  <a:pt x="397" y="474"/>
                </a:lnTo>
                <a:lnTo>
                  <a:pt x="397" y="696"/>
                </a:lnTo>
                <a:lnTo>
                  <a:pt x="377" y="696"/>
                </a:lnTo>
                <a:lnTo>
                  <a:pt x="377" y="474"/>
                </a:lnTo>
                <a:lnTo>
                  <a:pt x="308" y="474"/>
                </a:lnTo>
                <a:lnTo>
                  <a:pt x="308" y="696"/>
                </a:lnTo>
                <a:lnTo>
                  <a:pt x="232" y="696"/>
                </a:lnTo>
                <a:lnTo>
                  <a:pt x="232" y="651"/>
                </a:lnTo>
                <a:lnTo>
                  <a:pt x="205" y="651"/>
                </a:lnTo>
                <a:lnTo>
                  <a:pt x="205" y="651"/>
                </a:lnTo>
                <a:close/>
                <a:moveTo>
                  <a:pt x="379" y="0"/>
                </a:moveTo>
                <a:lnTo>
                  <a:pt x="608" y="123"/>
                </a:lnTo>
                <a:lnTo>
                  <a:pt x="750" y="202"/>
                </a:lnTo>
                <a:lnTo>
                  <a:pt x="750" y="248"/>
                </a:lnTo>
                <a:lnTo>
                  <a:pt x="379" y="248"/>
                </a:lnTo>
                <a:lnTo>
                  <a:pt x="10" y="248"/>
                </a:lnTo>
                <a:lnTo>
                  <a:pt x="10" y="202"/>
                </a:lnTo>
                <a:lnTo>
                  <a:pt x="153" y="123"/>
                </a:lnTo>
                <a:lnTo>
                  <a:pt x="3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PA_任意多边形 20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6857984" y="2928922"/>
            <a:ext cx="857256" cy="785818"/>
          </a:xfrm>
          <a:custGeom>
            <a:avLst/>
            <a:gdLst>
              <a:gd name="T0" fmla="*/ 622 w 847"/>
              <a:gd name="T1" fmla="*/ 550 h 865"/>
              <a:gd name="T2" fmla="*/ 647 w 847"/>
              <a:gd name="T3" fmla="*/ 640 h 865"/>
              <a:gd name="T4" fmla="*/ 691 w 847"/>
              <a:gd name="T5" fmla="*/ 619 h 865"/>
              <a:gd name="T6" fmla="*/ 726 w 847"/>
              <a:gd name="T7" fmla="*/ 588 h 865"/>
              <a:gd name="T8" fmla="*/ 753 w 847"/>
              <a:gd name="T9" fmla="*/ 548 h 865"/>
              <a:gd name="T10" fmla="*/ 768 w 847"/>
              <a:gd name="T11" fmla="*/ 502 h 865"/>
              <a:gd name="T12" fmla="*/ 770 w 847"/>
              <a:gd name="T13" fmla="*/ 452 h 865"/>
              <a:gd name="T14" fmla="*/ 758 w 847"/>
              <a:gd name="T15" fmla="*/ 398 h 865"/>
              <a:gd name="T16" fmla="*/ 803 w 847"/>
              <a:gd name="T17" fmla="*/ 396 h 865"/>
              <a:gd name="T18" fmla="*/ 829 w 847"/>
              <a:gd name="T19" fmla="*/ 442 h 865"/>
              <a:gd name="T20" fmla="*/ 845 w 847"/>
              <a:gd name="T21" fmla="*/ 496 h 865"/>
              <a:gd name="T22" fmla="*/ 847 w 847"/>
              <a:gd name="T23" fmla="*/ 540 h 865"/>
              <a:gd name="T24" fmla="*/ 839 w 847"/>
              <a:gd name="T25" fmla="*/ 609 h 865"/>
              <a:gd name="T26" fmla="*/ 810 w 847"/>
              <a:gd name="T27" fmla="*/ 671 h 865"/>
              <a:gd name="T28" fmla="*/ 766 w 847"/>
              <a:gd name="T29" fmla="*/ 724 h 865"/>
              <a:gd name="T30" fmla="*/ 710 w 847"/>
              <a:gd name="T31" fmla="*/ 761 h 865"/>
              <a:gd name="T32" fmla="*/ 645 w 847"/>
              <a:gd name="T33" fmla="*/ 784 h 865"/>
              <a:gd name="T34" fmla="*/ 0 w 847"/>
              <a:gd name="T35" fmla="*/ 369 h 865"/>
              <a:gd name="T36" fmla="*/ 207 w 847"/>
              <a:gd name="T37" fmla="*/ 448 h 865"/>
              <a:gd name="T38" fmla="*/ 203 w 847"/>
              <a:gd name="T39" fmla="*/ 479 h 865"/>
              <a:gd name="T40" fmla="*/ 207 w 847"/>
              <a:gd name="T41" fmla="*/ 527 h 865"/>
              <a:gd name="T42" fmla="*/ 224 w 847"/>
              <a:gd name="T43" fmla="*/ 573 h 865"/>
              <a:gd name="T44" fmla="*/ 251 w 847"/>
              <a:gd name="T45" fmla="*/ 613 h 865"/>
              <a:gd name="T46" fmla="*/ 288 w 847"/>
              <a:gd name="T47" fmla="*/ 642 h 865"/>
              <a:gd name="T48" fmla="*/ 320 w 847"/>
              <a:gd name="T49" fmla="*/ 657 h 865"/>
              <a:gd name="T50" fmla="*/ 374 w 847"/>
              <a:gd name="T51" fmla="*/ 709 h 865"/>
              <a:gd name="T52" fmla="*/ 338 w 847"/>
              <a:gd name="T53" fmla="*/ 715 h 865"/>
              <a:gd name="T54" fmla="*/ 284 w 847"/>
              <a:gd name="T55" fmla="*/ 713 h 865"/>
              <a:gd name="T56" fmla="*/ 230 w 847"/>
              <a:gd name="T57" fmla="*/ 698 h 865"/>
              <a:gd name="T58" fmla="*/ 186 w 847"/>
              <a:gd name="T59" fmla="*/ 678 h 865"/>
              <a:gd name="T60" fmla="*/ 132 w 847"/>
              <a:gd name="T61" fmla="*/ 634 h 865"/>
              <a:gd name="T62" fmla="*/ 94 w 847"/>
              <a:gd name="T63" fmla="*/ 578 h 865"/>
              <a:gd name="T64" fmla="*/ 71 w 847"/>
              <a:gd name="T65" fmla="*/ 513 h 865"/>
              <a:gd name="T66" fmla="*/ 67 w 847"/>
              <a:gd name="T67" fmla="*/ 444 h 865"/>
              <a:gd name="T68" fmla="*/ 0 w 847"/>
              <a:gd name="T69" fmla="*/ 369 h 865"/>
              <a:gd name="T70" fmla="*/ 712 w 847"/>
              <a:gd name="T71" fmla="*/ 81 h 865"/>
              <a:gd name="T72" fmla="*/ 676 w 847"/>
              <a:gd name="T73" fmla="*/ 50 h 865"/>
              <a:gd name="T74" fmla="*/ 616 w 847"/>
              <a:gd name="T75" fmla="*/ 16 h 865"/>
              <a:gd name="T76" fmla="*/ 549 w 847"/>
              <a:gd name="T77" fmla="*/ 0 h 865"/>
              <a:gd name="T78" fmla="*/ 482 w 847"/>
              <a:gd name="T79" fmla="*/ 2 h 865"/>
              <a:gd name="T80" fmla="*/ 415 w 847"/>
              <a:gd name="T81" fmla="*/ 25 h 865"/>
              <a:gd name="T82" fmla="*/ 376 w 847"/>
              <a:gd name="T83" fmla="*/ 50 h 865"/>
              <a:gd name="T84" fmla="*/ 334 w 847"/>
              <a:gd name="T85" fmla="*/ 87 h 865"/>
              <a:gd name="T86" fmla="*/ 303 w 847"/>
              <a:gd name="T87" fmla="*/ 133 h 865"/>
              <a:gd name="T88" fmla="*/ 322 w 847"/>
              <a:gd name="T89" fmla="*/ 187 h 865"/>
              <a:gd name="T90" fmla="*/ 361 w 847"/>
              <a:gd name="T91" fmla="*/ 146 h 865"/>
              <a:gd name="T92" fmla="*/ 390 w 847"/>
              <a:gd name="T93" fmla="*/ 129 h 865"/>
              <a:gd name="T94" fmla="*/ 436 w 847"/>
              <a:gd name="T95" fmla="*/ 114 h 865"/>
              <a:gd name="T96" fmla="*/ 484 w 847"/>
              <a:gd name="T97" fmla="*/ 110 h 865"/>
              <a:gd name="T98" fmla="*/ 532 w 847"/>
              <a:gd name="T99" fmla="*/ 121 h 865"/>
              <a:gd name="T100" fmla="*/ 574 w 847"/>
              <a:gd name="T101" fmla="*/ 144 h 865"/>
              <a:gd name="T102" fmla="*/ 522 w 847"/>
              <a:gd name="T103" fmla="*/ 223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47" h="865">
                <a:moveTo>
                  <a:pt x="651" y="865"/>
                </a:moveTo>
                <a:lnTo>
                  <a:pt x="434" y="736"/>
                </a:lnTo>
                <a:lnTo>
                  <a:pt x="622" y="550"/>
                </a:lnTo>
                <a:lnTo>
                  <a:pt x="630" y="644"/>
                </a:lnTo>
                <a:lnTo>
                  <a:pt x="630" y="644"/>
                </a:lnTo>
                <a:lnTo>
                  <a:pt x="647" y="640"/>
                </a:lnTo>
                <a:lnTo>
                  <a:pt x="662" y="636"/>
                </a:lnTo>
                <a:lnTo>
                  <a:pt x="676" y="628"/>
                </a:lnTo>
                <a:lnTo>
                  <a:pt x="691" y="619"/>
                </a:lnTo>
                <a:lnTo>
                  <a:pt x="703" y="611"/>
                </a:lnTo>
                <a:lnTo>
                  <a:pt x="716" y="600"/>
                </a:lnTo>
                <a:lnTo>
                  <a:pt x="726" y="588"/>
                </a:lnTo>
                <a:lnTo>
                  <a:pt x="737" y="575"/>
                </a:lnTo>
                <a:lnTo>
                  <a:pt x="745" y="563"/>
                </a:lnTo>
                <a:lnTo>
                  <a:pt x="753" y="548"/>
                </a:lnTo>
                <a:lnTo>
                  <a:pt x="760" y="534"/>
                </a:lnTo>
                <a:lnTo>
                  <a:pt x="764" y="519"/>
                </a:lnTo>
                <a:lnTo>
                  <a:pt x="768" y="502"/>
                </a:lnTo>
                <a:lnTo>
                  <a:pt x="770" y="486"/>
                </a:lnTo>
                <a:lnTo>
                  <a:pt x="772" y="469"/>
                </a:lnTo>
                <a:lnTo>
                  <a:pt x="770" y="452"/>
                </a:lnTo>
                <a:lnTo>
                  <a:pt x="770" y="452"/>
                </a:lnTo>
                <a:lnTo>
                  <a:pt x="766" y="425"/>
                </a:lnTo>
                <a:lnTo>
                  <a:pt x="758" y="398"/>
                </a:lnTo>
                <a:lnTo>
                  <a:pt x="793" y="381"/>
                </a:lnTo>
                <a:lnTo>
                  <a:pt x="793" y="381"/>
                </a:lnTo>
                <a:lnTo>
                  <a:pt x="803" y="396"/>
                </a:lnTo>
                <a:lnTo>
                  <a:pt x="814" y="411"/>
                </a:lnTo>
                <a:lnTo>
                  <a:pt x="822" y="425"/>
                </a:lnTo>
                <a:lnTo>
                  <a:pt x="829" y="442"/>
                </a:lnTo>
                <a:lnTo>
                  <a:pt x="835" y="461"/>
                </a:lnTo>
                <a:lnTo>
                  <a:pt x="841" y="477"/>
                </a:lnTo>
                <a:lnTo>
                  <a:pt x="845" y="496"/>
                </a:lnTo>
                <a:lnTo>
                  <a:pt x="847" y="515"/>
                </a:lnTo>
                <a:lnTo>
                  <a:pt x="847" y="515"/>
                </a:lnTo>
                <a:lnTo>
                  <a:pt x="847" y="540"/>
                </a:lnTo>
                <a:lnTo>
                  <a:pt x="847" y="563"/>
                </a:lnTo>
                <a:lnTo>
                  <a:pt x="843" y="586"/>
                </a:lnTo>
                <a:lnTo>
                  <a:pt x="839" y="609"/>
                </a:lnTo>
                <a:lnTo>
                  <a:pt x="831" y="630"/>
                </a:lnTo>
                <a:lnTo>
                  <a:pt x="822" y="651"/>
                </a:lnTo>
                <a:lnTo>
                  <a:pt x="810" y="671"/>
                </a:lnTo>
                <a:lnTo>
                  <a:pt x="797" y="690"/>
                </a:lnTo>
                <a:lnTo>
                  <a:pt x="783" y="707"/>
                </a:lnTo>
                <a:lnTo>
                  <a:pt x="766" y="724"/>
                </a:lnTo>
                <a:lnTo>
                  <a:pt x="749" y="738"/>
                </a:lnTo>
                <a:lnTo>
                  <a:pt x="730" y="751"/>
                </a:lnTo>
                <a:lnTo>
                  <a:pt x="710" y="761"/>
                </a:lnTo>
                <a:lnTo>
                  <a:pt x="689" y="771"/>
                </a:lnTo>
                <a:lnTo>
                  <a:pt x="668" y="780"/>
                </a:lnTo>
                <a:lnTo>
                  <a:pt x="645" y="784"/>
                </a:lnTo>
                <a:lnTo>
                  <a:pt x="651" y="865"/>
                </a:lnTo>
                <a:lnTo>
                  <a:pt x="651" y="865"/>
                </a:lnTo>
                <a:close/>
                <a:moveTo>
                  <a:pt x="0" y="369"/>
                </a:moveTo>
                <a:lnTo>
                  <a:pt x="213" y="231"/>
                </a:lnTo>
                <a:lnTo>
                  <a:pt x="297" y="482"/>
                </a:lnTo>
                <a:lnTo>
                  <a:pt x="207" y="448"/>
                </a:lnTo>
                <a:lnTo>
                  <a:pt x="207" y="448"/>
                </a:lnTo>
                <a:lnTo>
                  <a:pt x="205" y="465"/>
                </a:lnTo>
                <a:lnTo>
                  <a:pt x="203" y="479"/>
                </a:lnTo>
                <a:lnTo>
                  <a:pt x="203" y="496"/>
                </a:lnTo>
                <a:lnTo>
                  <a:pt x="203" y="513"/>
                </a:lnTo>
                <a:lnTo>
                  <a:pt x="207" y="527"/>
                </a:lnTo>
                <a:lnTo>
                  <a:pt x="211" y="544"/>
                </a:lnTo>
                <a:lnTo>
                  <a:pt x="215" y="559"/>
                </a:lnTo>
                <a:lnTo>
                  <a:pt x="224" y="573"/>
                </a:lnTo>
                <a:lnTo>
                  <a:pt x="232" y="588"/>
                </a:lnTo>
                <a:lnTo>
                  <a:pt x="240" y="600"/>
                </a:lnTo>
                <a:lnTo>
                  <a:pt x="251" y="613"/>
                </a:lnTo>
                <a:lnTo>
                  <a:pt x="261" y="623"/>
                </a:lnTo>
                <a:lnTo>
                  <a:pt x="274" y="634"/>
                </a:lnTo>
                <a:lnTo>
                  <a:pt x="288" y="642"/>
                </a:lnTo>
                <a:lnTo>
                  <a:pt x="303" y="651"/>
                </a:lnTo>
                <a:lnTo>
                  <a:pt x="320" y="657"/>
                </a:lnTo>
                <a:lnTo>
                  <a:pt x="320" y="657"/>
                </a:lnTo>
                <a:lnTo>
                  <a:pt x="347" y="665"/>
                </a:lnTo>
                <a:lnTo>
                  <a:pt x="374" y="669"/>
                </a:lnTo>
                <a:lnTo>
                  <a:pt x="374" y="709"/>
                </a:lnTo>
                <a:lnTo>
                  <a:pt x="374" y="709"/>
                </a:lnTo>
                <a:lnTo>
                  <a:pt x="355" y="713"/>
                </a:lnTo>
                <a:lnTo>
                  <a:pt x="338" y="715"/>
                </a:lnTo>
                <a:lnTo>
                  <a:pt x="320" y="715"/>
                </a:lnTo>
                <a:lnTo>
                  <a:pt x="303" y="715"/>
                </a:lnTo>
                <a:lnTo>
                  <a:pt x="284" y="713"/>
                </a:lnTo>
                <a:lnTo>
                  <a:pt x="265" y="709"/>
                </a:lnTo>
                <a:lnTo>
                  <a:pt x="247" y="705"/>
                </a:lnTo>
                <a:lnTo>
                  <a:pt x="230" y="698"/>
                </a:lnTo>
                <a:lnTo>
                  <a:pt x="230" y="698"/>
                </a:lnTo>
                <a:lnTo>
                  <a:pt x="207" y="690"/>
                </a:lnTo>
                <a:lnTo>
                  <a:pt x="186" y="678"/>
                </a:lnTo>
                <a:lnTo>
                  <a:pt x="167" y="665"/>
                </a:lnTo>
                <a:lnTo>
                  <a:pt x="148" y="651"/>
                </a:lnTo>
                <a:lnTo>
                  <a:pt x="132" y="634"/>
                </a:lnTo>
                <a:lnTo>
                  <a:pt x="117" y="617"/>
                </a:lnTo>
                <a:lnTo>
                  <a:pt x="105" y="598"/>
                </a:lnTo>
                <a:lnTo>
                  <a:pt x="94" y="578"/>
                </a:lnTo>
                <a:lnTo>
                  <a:pt x="84" y="557"/>
                </a:lnTo>
                <a:lnTo>
                  <a:pt x="78" y="536"/>
                </a:lnTo>
                <a:lnTo>
                  <a:pt x="71" y="513"/>
                </a:lnTo>
                <a:lnTo>
                  <a:pt x="69" y="492"/>
                </a:lnTo>
                <a:lnTo>
                  <a:pt x="67" y="469"/>
                </a:lnTo>
                <a:lnTo>
                  <a:pt x="67" y="444"/>
                </a:lnTo>
                <a:lnTo>
                  <a:pt x="71" y="421"/>
                </a:lnTo>
                <a:lnTo>
                  <a:pt x="75" y="398"/>
                </a:lnTo>
                <a:lnTo>
                  <a:pt x="0" y="369"/>
                </a:lnTo>
                <a:lnTo>
                  <a:pt x="0" y="369"/>
                </a:lnTo>
                <a:close/>
                <a:moveTo>
                  <a:pt x="776" y="33"/>
                </a:moveTo>
                <a:lnTo>
                  <a:pt x="712" y="81"/>
                </a:lnTo>
                <a:lnTo>
                  <a:pt x="712" y="81"/>
                </a:lnTo>
                <a:lnTo>
                  <a:pt x="695" y="64"/>
                </a:lnTo>
                <a:lnTo>
                  <a:pt x="676" y="50"/>
                </a:lnTo>
                <a:lnTo>
                  <a:pt x="657" y="37"/>
                </a:lnTo>
                <a:lnTo>
                  <a:pt x="637" y="25"/>
                </a:lnTo>
                <a:lnTo>
                  <a:pt x="616" y="16"/>
                </a:lnTo>
                <a:lnTo>
                  <a:pt x="595" y="8"/>
                </a:lnTo>
                <a:lnTo>
                  <a:pt x="572" y="4"/>
                </a:lnTo>
                <a:lnTo>
                  <a:pt x="549" y="0"/>
                </a:lnTo>
                <a:lnTo>
                  <a:pt x="528" y="0"/>
                </a:lnTo>
                <a:lnTo>
                  <a:pt x="505" y="0"/>
                </a:lnTo>
                <a:lnTo>
                  <a:pt x="482" y="2"/>
                </a:lnTo>
                <a:lnTo>
                  <a:pt x="459" y="8"/>
                </a:lnTo>
                <a:lnTo>
                  <a:pt x="438" y="14"/>
                </a:lnTo>
                <a:lnTo>
                  <a:pt x="415" y="25"/>
                </a:lnTo>
                <a:lnTo>
                  <a:pt x="395" y="35"/>
                </a:lnTo>
                <a:lnTo>
                  <a:pt x="376" y="50"/>
                </a:lnTo>
                <a:lnTo>
                  <a:pt x="376" y="50"/>
                </a:lnTo>
                <a:lnTo>
                  <a:pt x="361" y="60"/>
                </a:lnTo>
                <a:lnTo>
                  <a:pt x="347" y="73"/>
                </a:lnTo>
                <a:lnTo>
                  <a:pt x="334" y="87"/>
                </a:lnTo>
                <a:lnTo>
                  <a:pt x="324" y="102"/>
                </a:lnTo>
                <a:lnTo>
                  <a:pt x="313" y="117"/>
                </a:lnTo>
                <a:lnTo>
                  <a:pt x="303" y="133"/>
                </a:lnTo>
                <a:lnTo>
                  <a:pt x="297" y="150"/>
                </a:lnTo>
                <a:lnTo>
                  <a:pt x="290" y="165"/>
                </a:lnTo>
                <a:lnTo>
                  <a:pt x="322" y="187"/>
                </a:lnTo>
                <a:lnTo>
                  <a:pt x="322" y="187"/>
                </a:lnTo>
                <a:lnTo>
                  <a:pt x="340" y="167"/>
                </a:lnTo>
                <a:lnTo>
                  <a:pt x="361" y="146"/>
                </a:lnTo>
                <a:lnTo>
                  <a:pt x="361" y="146"/>
                </a:lnTo>
                <a:lnTo>
                  <a:pt x="376" y="137"/>
                </a:lnTo>
                <a:lnTo>
                  <a:pt x="390" y="129"/>
                </a:lnTo>
                <a:lnTo>
                  <a:pt x="405" y="123"/>
                </a:lnTo>
                <a:lnTo>
                  <a:pt x="422" y="117"/>
                </a:lnTo>
                <a:lnTo>
                  <a:pt x="436" y="114"/>
                </a:lnTo>
                <a:lnTo>
                  <a:pt x="453" y="112"/>
                </a:lnTo>
                <a:lnTo>
                  <a:pt x="470" y="110"/>
                </a:lnTo>
                <a:lnTo>
                  <a:pt x="484" y="110"/>
                </a:lnTo>
                <a:lnTo>
                  <a:pt x="501" y="112"/>
                </a:lnTo>
                <a:lnTo>
                  <a:pt x="516" y="117"/>
                </a:lnTo>
                <a:lnTo>
                  <a:pt x="532" y="121"/>
                </a:lnTo>
                <a:lnTo>
                  <a:pt x="547" y="127"/>
                </a:lnTo>
                <a:lnTo>
                  <a:pt x="559" y="135"/>
                </a:lnTo>
                <a:lnTo>
                  <a:pt x="574" y="144"/>
                </a:lnTo>
                <a:lnTo>
                  <a:pt x="587" y="154"/>
                </a:lnTo>
                <a:lnTo>
                  <a:pt x="599" y="165"/>
                </a:lnTo>
                <a:lnTo>
                  <a:pt x="522" y="223"/>
                </a:lnTo>
                <a:lnTo>
                  <a:pt x="778" y="285"/>
                </a:lnTo>
                <a:lnTo>
                  <a:pt x="776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31"/>
          <p:cNvSpPr/>
          <p:nvPr/>
        </p:nvSpPr>
        <p:spPr>
          <a:xfrm flipH="1" flipV="1">
            <a:off x="0" y="0"/>
            <a:ext cx="18288000" cy="828677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5"/>
          <p:cNvSpPr/>
          <p:nvPr/>
        </p:nvSpPr>
        <p:spPr>
          <a:xfrm>
            <a:off x="0" y="8286772"/>
            <a:ext cx="18287996" cy="2000228"/>
          </a:xfrm>
          <a:custGeom>
            <a:avLst/>
            <a:gdLst/>
            <a:ahLst/>
            <a:cxnLst/>
            <a:rect l="l" t="t" r="r" b="b"/>
            <a:pathLst>
              <a:path w="4816592" h="952388">
                <a:moveTo>
                  <a:pt x="0" y="0"/>
                </a:moveTo>
                <a:lnTo>
                  <a:pt x="4816592" y="0"/>
                </a:lnTo>
                <a:lnTo>
                  <a:pt x="4816592" y="952388"/>
                </a:lnTo>
                <a:lnTo>
                  <a:pt x="0" y="952388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TextBox 10"/>
          <p:cNvSpPr txBox="1"/>
          <p:nvPr/>
        </p:nvSpPr>
        <p:spPr>
          <a:xfrm>
            <a:off x="928630" y="142840"/>
            <a:ext cx="167879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Обязанности охранника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поселка при возникновении аварийной ситуации </a:t>
            </a: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14250" y="785782"/>
            <a:ext cx="17645185" cy="9358378"/>
            <a:chOff x="0" y="-241102"/>
            <a:chExt cx="10411694" cy="4622602"/>
          </a:xfrm>
        </p:grpSpPr>
        <p:grpSp>
          <p:nvGrpSpPr>
            <p:cNvPr id="3" name="Group 11"/>
            <p:cNvGrpSpPr/>
            <p:nvPr/>
          </p:nvGrpSpPr>
          <p:grpSpPr>
            <a:xfrm>
              <a:off x="0" y="-241102"/>
              <a:ext cx="8958682" cy="4355906"/>
              <a:chOff x="0" y="-47625"/>
              <a:chExt cx="1769616" cy="860425"/>
            </a:xfrm>
          </p:grpSpPr>
          <p:sp>
            <p:nvSpPr>
              <p:cNvPr id="24" name="Freeform 12"/>
              <p:cNvSpPr/>
              <p:nvPr/>
            </p:nvSpPr>
            <p:spPr>
              <a:xfrm>
                <a:off x="0" y="0"/>
                <a:ext cx="1769616" cy="459081"/>
              </a:xfrm>
              <a:custGeom>
                <a:avLst/>
                <a:gdLst/>
                <a:ahLst/>
                <a:cxnLst/>
                <a:rect l="l" t="t" r="r" b="b"/>
                <a:pathLst>
                  <a:path w="1769616" h="459081">
                    <a:moveTo>
                      <a:pt x="0" y="0"/>
                    </a:moveTo>
                    <a:lnTo>
                      <a:pt x="1769616" y="0"/>
                    </a:lnTo>
                    <a:lnTo>
                      <a:pt x="1769616" y="459081"/>
                    </a:lnTo>
                    <a:lnTo>
                      <a:pt x="0" y="45908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4" name="Group 14"/>
            <p:cNvGrpSpPr/>
            <p:nvPr/>
          </p:nvGrpSpPr>
          <p:grpSpPr>
            <a:xfrm>
              <a:off x="254000" y="25598"/>
              <a:ext cx="10157694" cy="4355902"/>
              <a:chOff x="0" y="-47625"/>
              <a:chExt cx="2006458" cy="860425"/>
            </a:xfrm>
          </p:grpSpPr>
          <p:sp>
            <p:nvSpPr>
              <p:cNvPr id="14" name="Freeform 15"/>
              <p:cNvSpPr/>
              <p:nvPr/>
            </p:nvSpPr>
            <p:spPr>
              <a:xfrm>
                <a:off x="0" y="0"/>
                <a:ext cx="200645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06458" h="812800">
                    <a:moveTo>
                      <a:pt x="0" y="0"/>
                    </a:moveTo>
                    <a:lnTo>
                      <a:pt x="2006458" y="0"/>
                    </a:lnTo>
                    <a:lnTo>
                      <a:pt x="200645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chemeClr val="tx2"/>
              </a:solidFill>
            </p:spPr>
          </p:sp>
          <p:sp>
            <p:nvSpPr>
              <p:cNvPr id="23" name="TextBox 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43" name="任意多边形 176"/>
          <p:cNvSpPr/>
          <p:nvPr/>
        </p:nvSpPr>
        <p:spPr>
          <a:xfrm rot="-2700000">
            <a:off x="5851152" y="5382666"/>
            <a:ext cx="7315998" cy="1394978"/>
          </a:xfrm>
          <a:custGeom>
            <a:avLst/>
            <a:gdLst>
              <a:gd name="connsiteX0" fmla="*/ 12232394 w 12583909"/>
              <a:gd name="connsiteY0" fmla="*/ 351517 h 2400301"/>
              <a:gd name="connsiteX1" fmla="*/ 12232394 w 12583909"/>
              <a:gd name="connsiteY1" fmla="*/ 2048785 h 2400301"/>
              <a:gd name="connsiteX2" fmla="*/ 10626274 w 12583909"/>
              <a:gd name="connsiteY2" fmla="*/ 2131172 h 2400301"/>
              <a:gd name="connsiteX3" fmla="*/ 10579657 w 12583909"/>
              <a:gd name="connsiteY3" fmla="*/ 2089037 h 2400301"/>
              <a:gd name="connsiteX4" fmla="*/ 10571832 w 12583909"/>
              <a:gd name="connsiteY4" fmla="*/ 2089037 h 2400301"/>
              <a:gd name="connsiteX5" fmla="*/ 10538493 w 12583909"/>
              <a:gd name="connsiteY5" fmla="*/ 2052152 h 2400301"/>
              <a:gd name="connsiteX6" fmla="*/ 8841225 w 12583909"/>
              <a:gd name="connsiteY6" fmla="*/ 2052152 h 2400301"/>
              <a:gd name="connsiteX7" fmla="*/ 8807885 w 12583909"/>
              <a:gd name="connsiteY7" fmla="*/ 2089036 h 2400301"/>
              <a:gd name="connsiteX8" fmla="*/ 8793324 w 12583909"/>
              <a:gd name="connsiteY8" fmla="*/ 2089037 h 2400301"/>
              <a:gd name="connsiteX9" fmla="*/ 8746708 w 12583909"/>
              <a:gd name="connsiteY9" fmla="*/ 2131172 h 2400301"/>
              <a:gd name="connsiteX10" fmla="*/ 7231737 w 12583909"/>
              <a:gd name="connsiteY10" fmla="*/ 2131172 h 2400301"/>
              <a:gd name="connsiteX11" fmla="*/ 7185121 w 12583909"/>
              <a:gd name="connsiteY11" fmla="*/ 2089037 h 2400301"/>
              <a:gd name="connsiteX12" fmla="*/ 7176648 w 12583909"/>
              <a:gd name="connsiteY12" fmla="*/ 2089037 h 2400301"/>
              <a:gd name="connsiteX13" fmla="*/ 7137221 w 12583909"/>
              <a:gd name="connsiteY13" fmla="*/ 2045416 h 2400301"/>
              <a:gd name="connsiteX14" fmla="*/ 5439952 w 12583909"/>
              <a:gd name="connsiteY14" fmla="*/ 2045416 h 2400301"/>
              <a:gd name="connsiteX15" fmla="*/ 5400527 w 12583909"/>
              <a:gd name="connsiteY15" fmla="*/ 2089035 h 2400301"/>
              <a:gd name="connsiteX16" fmla="*/ 5398788 w 12583909"/>
              <a:gd name="connsiteY16" fmla="*/ 2089035 h 2400301"/>
              <a:gd name="connsiteX17" fmla="*/ 5352171 w 12583909"/>
              <a:gd name="connsiteY17" fmla="*/ 2131171 h 2400301"/>
              <a:gd name="connsiteX18" fmla="*/ 3837201 w 12583909"/>
              <a:gd name="connsiteY18" fmla="*/ 2131171 h 2400301"/>
              <a:gd name="connsiteX19" fmla="*/ 3790584 w 12583909"/>
              <a:gd name="connsiteY19" fmla="*/ 2089036 h 2400301"/>
              <a:gd name="connsiteX20" fmla="*/ 3782759 w 12583909"/>
              <a:gd name="connsiteY20" fmla="*/ 2089036 h 2400301"/>
              <a:gd name="connsiteX21" fmla="*/ 3749420 w 12583909"/>
              <a:gd name="connsiteY21" fmla="*/ 2052152 h 2400301"/>
              <a:gd name="connsiteX22" fmla="*/ 2052151 w 12583909"/>
              <a:gd name="connsiteY22" fmla="*/ 2052152 h 2400301"/>
              <a:gd name="connsiteX23" fmla="*/ 2018814 w 12583909"/>
              <a:gd name="connsiteY23" fmla="*/ 2089035 h 2400301"/>
              <a:gd name="connsiteX24" fmla="*/ 2004252 w 12583909"/>
              <a:gd name="connsiteY24" fmla="*/ 2089035 h 2400301"/>
              <a:gd name="connsiteX25" fmla="*/ 1957634 w 12583909"/>
              <a:gd name="connsiteY25" fmla="*/ 2131171 h 2400301"/>
              <a:gd name="connsiteX26" fmla="*/ 351516 w 12583909"/>
              <a:gd name="connsiteY26" fmla="*/ 2048786 h 2400301"/>
              <a:gd name="connsiteX27" fmla="*/ 351516 w 12583909"/>
              <a:gd name="connsiteY27" fmla="*/ 351517 h 2400301"/>
              <a:gd name="connsiteX28" fmla="*/ 1957635 w 12583909"/>
              <a:gd name="connsiteY28" fmla="*/ 269131 h 2400301"/>
              <a:gd name="connsiteX29" fmla="*/ 2010995 w 12583909"/>
              <a:gd name="connsiteY29" fmla="*/ 317361 h 2400301"/>
              <a:gd name="connsiteX30" fmla="*/ 2018236 w 12583909"/>
              <a:gd name="connsiteY30" fmla="*/ 317361 h 2400301"/>
              <a:gd name="connsiteX31" fmla="*/ 2052152 w 12583909"/>
              <a:gd name="connsiteY31" fmla="*/ 354883 h 2400301"/>
              <a:gd name="connsiteX32" fmla="*/ 3749420 w 12583909"/>
              <a:gd name="connsiteY32" fmla="*/ 354883 h 2400301"/>
              <a:gd name="connsiteX33" fmla="*/ 3783336 w 12583909"/>
              <a:gd name="connsiteY33" fmla="*/ 317359 h 2400301"/>
              <a:gd name="connsiteX34" fmla="*/ 3783842 w 12583909"/>
              <a:gd name="connsiteY34" fmla="*/ 317359 h 2400301"/>
              <a:gd name="connsiteX35" fmla="*/ 3837202 w 12583909"/>
              <a:gd name="connsiteY35" fmla="*/ 269129 h 2400301"/>
              <a:gd name="connsiteX36" fmla="*/ 5352171 w 12583909"/>
              <a:gd name="connsiteY36" fmla="*/ 269130 h 2400301"/>
              <a:gd name="connsiteX37" fmla="*/ 5405530 w 12583909"/>
              <a:gd name="connsiteY37" fmla="*/ 317359 h 2400301"/>
              <a:gd name="connsiteX38" fmla="*/ 5413095 w 12583909"/>
              <a:gd name="connsiteY38" fmla="*/ 317360 h 2400301"/>
              <a:gd name="connsiteX39" fmla="*/ 5450056 w 12583909"/>
              <a:gd name="connsiteY39" fmla="*/ 358251 h 2400301"/>
              <a:gd name="connsiteX40" fmla="*/ 7147324 w 12583909"/>
              <a:gd name="connsiteY40" fmla="*/ 358251 h 2400301"/>
              <a:gd name="connsiteX41" fmla="*/ 7210650 w 12583909"/>
              <a:gd name="connsiteY41" fmla="*/ 288190 h 2400301"/>
              <a:gd name="connsiteX42" fmla="*/ 7231738 w 12583909"/>
              <a:gd name="connsiteY42" fmla="*/ 269129 h 2400301"/>
              <a:gd name="connsiteX43" fmla="*/ 8746706 w 12583909"/>
              <a:gd name="connsiteY43" fmla="*/ 269130 h 2400301"/>
              <a:gd name="connsiteX44" fmla="*/ 8800066 w 12583909"/>
              <a:gd name="connsiteY44" fmla="*/ 317360 h 2400301"/>
              <a:gd name="connsiteX45" fmla="*/ 8806660 w 12583909"/>
              <a:gd name="connsiteY45" fmla="*/ 317360 h 2400301"/>
              <a:gd name="connsiteX46" fmla="*/ 8834488 w 12583909"/>
              <a:gd name="connsiteY46" fmla="*/ 348148 h 2400301"/>
              <a:gd name="connsiteX47" fmla="*/ 10531757 w 12583909"/>
              <a:gd name="connsiteY47" fmla="*/ 348148 h 2400301"/>
              <a:gd name="connsiteX48" fmla="*/ 10559585 w 12583909"/>
              <a:gd name="connsiteY48" fmla="*/ 317359 h 2400301"/>
              <a:gd name="connsiteX49" fmla="*/ 10572914 w 12583909"/>
              <a:gd name="connsiteY49" fmla="*/ 317359 h 2400301"/>
              <a:gd name="connsiteX50" fmla="*/ 10626275 w 12583909"/>
              <a:gd name="connsiteY50" fmla="*/ 269130 h 2400301"/>
              <a:gd name="connsiteX51" fmla="*/ 12232394 w 12583909"/>
              <a:gd name="connsiteY51" fmla="*/ 351517 h 2400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583909" h="2400301">
                <a:moveTo>
                  <a:pt x="12232394" y="351517"/>
                </a:moveTo>
                <a:cubicBezTo>
                  <a:pt x="12701082" y="820205"/>
                  <a:pt x="12701081" y="1580097"/>
                  <a:pt x="12232394" y="2048785"/>
                </a:cubicBezTo>
                <a:cubicBezTo>
                  <a:pt x="11792998" y="2488181"/>
                  <a:pt x="11097662" y="2515643"/>
                  <a:pt x="10626274" y="2131172"/>
                </a:cubicBezTo>
                <a:lnTo>
                  <a:pt x="10579657" y="2089037"/>
                </a:lnTo>
                <a:lnTo>
                  <a:pt x="10571832" y="2089037"/>
                </a:lnTo>
                <a:lnTo>
                  <a:pt x="10538493" y="2052152"/>
                </a:lnTo>
                <a:cubicBezTo>
                  <a:pt x="10069805" y="1583464"/>
                  <a:pt x="9309913" y="1583464"/>
                  <a:pt x="8841225" y="2052152"/>
                </a:cubicBezTo>
                <a:lnTo>
                  <a:pt x="8807885" y="2089036"/>
                </a:lnTo>
                <a:lnTo>
                  <a:pt x="8793324" y="2089037"/>
                </a:lnTo>
                <a:lnTo>
                  <a:pt x="8746708" y="2131172"/>
                </a:lnTo>
                <a:cubicBezTo>
                  <a:pt x="8306745" y="2490011"/>
                  <a:pt x="7671700" y="2490011"/>
                  <a:pt x="7231737" y="2131172"/>
                </a:cubicBezTo>
                <a:lnTo>
                  <a:pt x="7185121" y="2089037"/>
                </a:lnTo>
                <a:lnTo>
                  <a:pt x="7176648" y="2089037"/>
                </a:lnTo>
                <a:lnTo>
                  <a:pt x="7137221" y="2045416"/>
                </a:lnTo>
                <a:cubicBezTo>
                  <a:pt x="6668533" y="1576728"/>
                  <a:pt x="5908640" y="1576728"/>
                  <a:pt x="5439952" y="2045416"/>
                </a:cubicBezTo>
                <a:lnTo>
                  <a:pt x="5400527" y="2089035"/>
                </a:lnTo>
                <a:lnTo>
                  <a:pt x="5398788" y="2089035"/>
                </a:lnTo>
                <a:lnTo>
                  <a:pt x="5352171" y="2131171"/>
                </a:lnTo>
                <a:cubicBezTo>
                  <a:pt x="4912209" y="2490010"/>
                  <a:pt x="4277163" y="2490011"/>
                  <a:pt x="3837201" y="2131171"/>
                </a:cubicBezTo>
                <a:lnTo>
                  <a:pt x="3790584" y="2089036"/>
                </a:lnTo>
                <a:lnTo>
                  <a:pt x="3782759" y="2089036"/>
                </a:lnTo>
                <a:lnTo>
                  <a:pt x="3749420" y="2052152"/>
                </a:lnTo>
                <a:cubicBezTo>
                  <a:pt x="3280732" y="1583463"/>
                  <a:pt x="2520839" y="1583463"/>
                  <a:pt x="2052151" y="2052152"/>
                </a:cubicBezTo>
                <a:lnTo>
                  <a:pt x="2018814" y="2089035"/>
                </a:lnTo>
                <a:lnTo>
                  <a:pt x="2004252" y="2089035"/>
                </a:lnTo>
                <a:lnTo>
                  <a:pt x="1957634" y="2131171"/>
                </a:lnTo>
                <a:cubicBezTo>
                  <a:pt x="1486247" y="2515642"/>
                  <a:pt x="790911" y="2488181"/>
                  <a:pt x="351516" y="2048786"/>
                </a:cubicBezTo>
                <a:cubicBezTo>
                  <a:pt x="-117171" y="1580098"/>
                  <a:pt x="-117172" y="820205"/>
                  <a:pt x="351516" y="351517"/>
                </a:cubicBezTo>
                <a:cubicBezTo>
                  <a:pt x="790911" y="-87879"/>
                  <a:pt x="1486248" y="-115340"/>
                  <a:pt x="1957635" y="269131"/>
                </a:cubicBezTo>
                <a:lnTo>
                  <a:pt x="2010995" y="317361"/>
                </a:lnTo>
                <a:lnTo>
                  <a:pt x="2018236" y="317361"/>
                </a:lnTo>
                <a:lnTo>
                  <a:pt x="2052152" y="354883"/>
                </a:lnTo>
                <a:cubicBezTo>
                  <a:pt x="2520840" y="823572"/>
                  <a:pt x="3280732" y="823571"/>
                  <a:pt x="3749420" y="354883"/>
                </a:cubicBezTo>
                <a:lnTo>
                  <a:pt x="3783336" y="317359"/>
                </a:lnTo>
                <a:lnTo>
                  <a:pt x="3783842" y="317359"/>
                </a:lnTo>
                <a:lnTo>
                  <a:pt x="3837202" y="269129"/>
                </a:lnTo>
                <a:cubicBezTo>
                  <a:pt x="4277163" y="-89710"/>
                  <a:pt x="4912209" y="-89710"/>
                  <a:pt x="5352171" y="269130"/>
                </a:cubicBezTo>
                <a:lnTo>
                  <a:pt x="5405530" y="317359"/>
                </a:lnTo>
                <a:lnTo>
                  <a:pt x="5413095" y="317360"/>
                </a:lnTo>
                <a:lnTo>
                  <a:pt x="5450056" y="358251"/>
                </a:lnTo>
                <a:cubicBezTo>
                  <a:pt x="5918744" y="826940"/>
                  <a:pt x="6678636" y="826940"/>
                  <a:pt x="7147324" y="358251"/>
                </a:cubicBezTo>
                <a:lnTo>
                  <a:pt x="7210650" y="288190"/>
                </a:lnTo>
                <a:lnTo>
                  <a:pt x="7231738" y="269129"/>
                </a:lnTo>
                <a:cubicBezTo>
                  <a:pt x="7671700" y="-89709"/>
                  <a:pt x="8306745" y="-89709"/>
                  <a:pt x="8746706" y="269130"/>
                </a:cubicBezTo>
                <a:lnTo>
                  <a:pt x="8800066" y="317360"/>
                </a:lnTo>
                <a:lnTo>
                  <a:pt x="8806660" y="317360"/>
                </a:lnTo>
                <a:lnTo>
                  <a:pt x="8834488" y="348148"/>
                </a:lnTo>
                <a:cubicBezTo>
                  <a:pt x="9303177" y="816836"/>
                  <a:pt x="10063069" y="816836"/>
                  <a:pt x="10531757" y="348148"/>
                </a:cubicBezTo>
                <a:lnTo>
                  <a:pt x="10559585" y="317359"/>
                </a:lnTo>
                <a:lnTo>
                  <a:pt x="10572914" y="317359"/>
                </a:lnTo>
                <a:lnTo>
                  <a:pt x="10626275" y="269130"/>
                </a:lnTo>
                <a:cubicBezTo>
                  <a:pt x="11097663" y="-115341"/>
                  <a:pt x="11792998" y="-87879"/>
                  <a:pt x="12232394" y="3515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  <a:tileRect/>
          </a:gradFill>
          <a:ln w="1587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prstClr val="white"/>
              </a:solidFill>
            </a:endParaRPr>
          </a:p>
        </p:txBody>
      </p:sp>
      <p:grpSp>
        <p:nvGrpSpPr>
          <p:cNvPr id="44" name="组合 208"/>
          <p:cNvGrpSpPr/>
          <p:nvPr/>
        </p:nvGrpSpPr>
        <p:grpSpPr>
          <a:xfrm>
            <a:off x="6786546" y="7286640"/>
            <a:ext cx="1942698" cy="2712749"/>
            <a:chOff x="7418361" y="632964"/>
            <a:chExt cx="1841827" cy="2572825"/>
          </a:xfrm>
        </p:grpSpPr>
        <p:sp>
          <p:nvSpPr>
            <p:cNvPr id="45" name="圆角矩形 209"/>
            <p:cNvSpPr/>
            <p:nvPr/>
          </p:nvSpPr>
          <p:spPr>
            <a:xfrm rot="2760000">
              <a:off x="7178414" y="1124016"/>
              <a:ext cx="2572825" cy="1590722"/>
            </a:xfrm>
            <a:prstGeom prst="roundRect">
              <a:avLst>
                <a:gd name="adj" fmla="val 50000"/>
              </a:avLst>
            </a:prstGeom>
            <a:gradFill>
              <a:gsLst>
                <a:gs pos="38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46" name="圆角矩形 210"/>
            <p:cNvSpPr/>
            <p:nvPr/>
          </p:nvSpPr>
          <p:spPr>
            <a:xfrm>
              <a:off x="7418361" y="886700"/>
              <a:ext cx="1108128" cy="1108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2225">
              <a:noFill/>
            </a:ln>
            <a:effectLst>
              <a:outerShdw blurRad="2032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sp>
        <p:nvSpPr>
          <p:cNvPr id="55" name="任意多边形 176"/>
          <p:cNvSpPr/>
          <p:nvPr/>
        </p:nvSpPr>
        <p:spPr>
          <a:xfrm rot="-2700000">
            <a:off x="7279912" y="3953906"/>
            <a:ext cx="7315998" cy="1394978"/>
          </a:xfrm>
          <a:custGeom>
            <a:avLst/>
            <a:gdLst>
              <a:gd name="connsiteX0" fmla="*/ 12232394 w 12583909"/>
              <a:gd name="connsiteY0" fmla="*/ 351517 h 2400301"/>
              <a:gd name="connsiteX1" fmla="*/ 12232394 w 12583909"/>
              <a:gd name="connsiteY1" fmla="*/ 2048785 h 2400301"/>
              <a:gd name="connsiteX2" fmla="*/ 10626274 w 12583909"/>
              <a:gd name="connsiteY2" fmla="*/ 2131172 h 2400301"/>
              <a:gd name="connsiteX3" fmla="*/ 10579657 w 12583909"/>
              <a:gd name="connsiteY3" fmla="*/ 2089037 h 2400301"/>
              <a:gd name="connsiteX4" fmla="*/ 10571832 w 12583909"/>
              <a:gd name="connsiteY4" fmla="*/ 2089037 h 2400301"/>
              <a:gd name="connsiteX5" fmla="*/ 10538493 w 12583909"/>
              <a:gd name="connsiteY5" fmla="*/ 2052152 h 2400301"/>
              <a:gd name="connsiteX6" fmla="*/ 8841225 w 12583909"/>
              <a:gd name="connsiteY6" fmla="*/ 2052152 h 2400301"/>
              <a:gd name="connsiteX7" fmla="*/ 8807885 w 12583909"/>
              <a:gd name="connsiteY7" fmla="*/ 2089036 h 2400301"/>
              <a:gd name="connsiteX8" fmla="*/ 8793324 w 12583909"/>
              <a:gd name="connsiteY8" fmla="*/ 2089037 h 2400301"/>
              <a:gd name="connsiteX9" fmla="*/ 8746708 w 12583909"/>
              <a:gd name="connsiteY9" fmla="*/ 2131172 h 2400301"/>
              <a:gd name="connsiteX10" fmla="*/ 7231737 w 12583909"/>
              <a:gd name="connsiteY10" fmla="*/ 2131172 h 2400301"/>
              <a:gd name="connsiteX11" fmla="*/ 7185121 w 12583909"/>
              <a:gd name="connsiteY11" fmla="*/ 2089037 h 2400301"/>
              <a:gd name="connsiteX12" fmla="*/ 7176648 w 12583909"/>
              <a:gd name="connsiteY12" fmla="*/ 2089037 h 2400301"/>
              <a:gd name="connsiteX13" fmla="*/ 7137221 w 12583909"/>
              <a:gd name="connsiteY13" fmla="*/ 2045416 h 2400301"/>
              <a:gd name="connsiteX14" fmla="*/ 5439952 w 12583909"/>
              <a:gd name="connsiteY14" fmla="*/ 2045416 h 2400301"/>
              <a:gd name="connsiteX15" fmla="*/ 5400527 w 12583909"/>
              <a:gd name="connsiteY15" fmla="*/ 2089035 h 2400301"/>
              <a:gd name="connsiteX16" fmla="*/ 5398788 w 12583909"/>
              <a:gd name="connsiteY16" fmla="*/ 2089035 h 2400301"/>
              <a:gd name="connsiteX17" fmla="*/ 5352171 w 12583909"/>
              <a:gd name="connsiteY17" fmla="*/ 2131171 h 2400301"/>
              <a:gd name="connsiteX18" fmla="*/ 3837201 w 12583909"/>
              <a:gd name="connsiteY18" fmla="*/ 2131171 h 2400301"/>
              <a:gd name="connsiteX19" fmla="*/ 3790584 w 12583909"/>
              <a:gd name="connsiteY19" fmla="*/ 2089036 h 2400301"/>
              <a:gd name="connsiteX20" fmla="*/ 3782759 w 12583909"/>
              <a:gd name="connsiteY20" fmla="*/ 2089036 h 2400301"/>
              <a:gd name="connsiteX21" fmla="*/ 3749420 w 12583909"/>
              <a:gd name="connsiteY21" fmla="*/ 2052152 h 2400301"/>
              <a:gd name="connsiteX22" fmla="*/ 2052151 w 12583909"/>
              <a:gd name="connsiteY22" fmla="*/ 2052152 h 2400301"/>
              <a:gd name="connsiteX23" fmla="*/ 2018814 w 12583909"/>
              <a:gd name="connsiteY23" fmla="*/ 2089035 h 2400301"/>
              <a:gd name="connsiteX24" fmla="*/ 2004252 w 12583909"/>
              <a:gd name="connsiteY24" fmla="*/ 2089035 h 2400301"/>
              <a:gd name="connsiteX25" fmla="*/ 1957634 w 12583909"/>
              <a:gd name="connsiteY25" fmla="*/ 2131171 h 2400301"/>
              <a:gd name="connsiteX26" fmla="*/ 351516 w 12583909"/>
              <a:gd name="connsiteY26" fmla="*/ 2048786 h 2400301"/>
              <a:gd name="connsiteX27" fmla="*/ 351516 w 12583909"/>
              <a:gd name="connsiteY27" fmla="*/ 351517 h 2400301"/>
              <a:gd name="connsiteX28" fmla="*/ 1957635 w 12583909"/>
              <a:gd name="connsiteY28" fmla="*/ 269131 h 2400301"/>
              <a:gd name="connsiteX29" fmla="*/ 2010995 w 12583909"/>
              <a:gd name="connsiteY29" fmla="*/ 317361 h 2400301"/>
              <a:gd name="connsiteX30" fmla="*/ 2018236 w 12583909"/>
              <a:gd name="connsiteY30" fmla="*/ 317361 h 2400301"/>
              <a:gd name="connsiteX31" fmla="*/ 2052152 w 12583909"/>
              <a:gd name="connsiteY31" fmla="*/ 354883 h 2400301"/>
              <a:gd name="connsiteX32" fmla="*/ 3749420 w 12583909"/>
              <a:gd name="connsiteY32" fmla="*/ 354883 h 2400301"/>
              <a:gd name="connsiteX33" fmla="*/ 3783336 w 12583909"/>
              <a:gd name="connsiteY33" fmla="*/ 317359 h 2400301"/>
              <a:gd name="connsiteX34" fmla="*/ 3783842 w 12583909"/>
              <a:gd name="connsiteY34" fmla="*/ 317359 h 2400301"/>
              <a:gd name="connsiteX35" fmla="*/ 3837202 w 12583909"/>
              <a:gd name="connsiteY35" fmla="*/ 269129 h 2400301"/>
              <a:gd name="connsiteX36" fmla="*/ 5352171 w 12583909"/>
              <a:gd name="connsiteY36" fmla="*/ 269130 h 2400301"/>
              <a:gd name="connsiteX37" fmla="*/ 5405530 w 12583909"/>
              <a:gd name="connsiteY37" fmla="*/ 317359 h 2400301"/>
              <a:gd name="connsiteX38" fmla="*/ 5413095 w 12583909"/>
              <a:gd name="connsiteY38" fmla="*/ 317360 h 2400301"/>
              <a:gd name="connsiteX39" fmla="*/ 5450056 w 12583909"/>
              <a:gd name="connsiteY39" fmla="*/ 358251 h 2400301"/>
              <a:gd name="connsiteX40" fmla="*/ 7147324 w 12583909"/>
              <a:gd name="connsiteY40" fmla="*/ 358251 h 2400301"/>
              <a:gd name="connsiteX41" fmla="*/ 7210650 w 12583909"/>
              <a:gd name="connsiteY41" fmla="*/ 288190 h 2400301"/>
              <a:gd name="connsiteX42" fmla="*/ 7231738 w 12583909"/>
              <a:gd name="connsiteY42" fmla="*/ 269129 h 2400301"/>
              <a:gd name="connsiteX43" fmla="*/ 8746706 w 12583909"/>
              <a:gd name="connsiteY43" fmla="*/ 269130 h 2400301"/>
              <a:gd name="connsiteX44" fmla="*/ 8800066 w 12583909"/>
              <a:gd name="connsiteY44" fmla="*/ 317360 h 2400301"/>
              <a:gd name="connsiteX45" fmla="*/ 8806660 w 12583909"/>
              <a:gd name="connsiteY45" fmla="*/ 317360 h 2400301"/>
              <a:gd name="connsiteX46" fmla="*/ 8834488 w 12583909"/>
              <a:gd name="connsiteY46" fmla="*/ 348148 h 2400301"/>
              <a:gd name="connsiteX47" fmla="*/ 10531757 w 12583909"/>
              <a:gd name="connsiteY47" fmla="*/ 348148 h 2400301"/>
              <a:gd name="connsiteX48" fmla="*/ 10559585 w 12583909"/>
              <a:gd name="connsiteY48" fmla="*/ 317359 h 2400301"/>
              <a:gd name="connsiteX49" fmla="*/ 10572914 w 12583909"/>
              <a:gd name="connsiteY49" fmla="*/ 317359 h 2400301"/>
              <a:gd name="connsiteX50" fmla="*/ 10626275 w 12583909"/>
              <a:gd name="connsiteY50" fmla="*/ 269130 h 2400301"/>
              <a:gd name="connsiteX51" fmla="*/ 12232394 w 12583909"/>
              <a:gd name="connsiteY51" fmla="*/ 351517 h 2400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583909" h="2400301">
                <a:moveTo>
                  <a:pt x="12232394" y="351517"/>
                </a:moveTo>
                <a:cubicBezTo>
                  <a:pt x="12701082" y="820205"/>
                  <a:pt x="12701081" y="1580097"/>
                  <a:pt x="12232394" y="2048785"/>
                </a:cubicBezTo>
                <a:cubicBezTo>
                  <a:pt x="11792998" y="2488181"/>
                  <a:pt x="11097662" y="2515643"/>
                  <a:pt x="10626274" y="2131172"/>
                </a:cubicBezTo>
                <a:lnTo>
                  <a:pt x="10579657" y="2089037"/>
                </a:lnTo>
                <a:lnTo>
                  <a:pt x="10571832" y="2089037"/>
                </a:lnTo>
                <a:lnTo>
                  <a:pt x="10538493" y="2052152"/>
                </a:lnTo>
                <a:cubicBezTo>
                  <a:pt x="10069805" y="1583464"/>
                  <a:pt x="9309913" y="1583464"/>
                  <a:pt x="8841225" y="2052152"/>
                </a:cubicBezTo>
                <a:lnTo>
                  <a:pt x="8807885" y="2089036"/>
                </a:lnTo>
                <a:lnTo>
                  <a:pt x="8793324" y="2089037"/>
                </a:lnTo>
                <a:lnTo>
                  <a:pt x="8746708" y="2131172"/>
                </a:lnTo>
                <a:cubicBezTo>
                  <a:pt x="8306745" y="2490011"/>
                  <a:pt x="7671700" y="2490011"/>
                  <a:pt x="7231737" y="2131172"/>
                </a:cubicBezTo>
                <a:lnTo>
                  <a:pt x="7185121" y="2089037"/>
                </a:lnTo>
                <a:lnTo>
                  <a:pt x="7176648" y="2089037"/>
                </a:lnTo>
                <a:lnTo>
                  <a:pt x="7137221" y="2045416"/>
                </a:lnTo>
                <a:cubicBezTo>
                  <a:pt x="6668533" y="1576728"/>
                  <a:pt x="5908640" y="1576728"/>
                  <a:pt x="5439952" y="2045416"/>
                </a:cubicBezTo>
                <a:lnTo>
                  <a:pt x="5400527" y="2089035"/>
                </a:lnTo>
                <a:lnTo>
                  <a:pt x="5398788" y="2089035"/>
                </a:lnTo>
                <a:lnTo>
                  <a:pt x="5352171" y="2131171"/>
                </a:lnTo>
                <a:cubicBezTo>
                  <a:pt x="4912209" y="2490010"/>
                  <a:pt x="4277163" y="2490011"/>
                  <a:pt x="3837201" y="2131171"/>
                </a:cubicBezTo>
                <a:lnTo>
                  <a:pt x="3790584" y="2089036"/>
                </a:lnTo>
                <a:lnTo>
                  <a:pt x="3782759" y="2089036"/>
                </a:lnTo>
                <a:lnTo>
                  <a:pt x="3749420" y="2052152"/>
                </a:lnTo>
                <a:cubicBezTo>
                  <a:pt x="3280732" y="1583463"/>
                  <a:pt x="2520839" y="1583463"/>
                  <a:pt x="2052151" y="2052152"/>
                </a:cubicBezTo>
                <a:lnTo>
                  <a:pt x="2018814" y="2089035"/>
                </a:lnTo>
                <a:lnTo>
                  <a:pt x="2004252" y="2089035"/>
                </a:lnTo>
                <a:lnTo>
                  <a:pt x="1957634" y="2131171"/>
                </a:lnTo>
                <a:cubicBezTo>
                  <a:pt x="1486247" y="2515642"/>
                  <a:pt x="790911" y="2488181"/>
                  <a:pt x="351516" y="2048786"/>
                </a:cubicBezTo>
                <a:cubicBezTo>
                  <a:pt x="-117171" y="1580098"/>
                  <a:pt x="-117172" y="820205"/>
                  <a:pt x="351516" y="351517"/>
                </a:cubicBezTo>
                <a:cubicBezTo>
                  <a:pt x="790911" y="-87879"/>
                  <a:pt x="1486248" y="-115340"/>
                  <a:pt x="1957635" y="269131"/>
                </a:cubicBezTo>
                <a:lnTo>
                  <a:pt x="2010995" y="317361"/>
                </a:lnTo>
                <a:lnTo>
                  <a:pt x="2018236" y="317361"/>
                </a:lnTo>
                <a:lnTo>
                  <a:pt x="2052152" y="354883"/>
                </a:lnTo>
                <a:cubicBezTo>
                  <a:pt x="2520840" y="823572"/>
                  <a:pt x="3280732" y="823571"/>
                  <a:pt x="3749420" y="354883"/>
                </a:cubicBezTo>
                <a:lnTo>
                  <a:pt x="3783336" y="317359"/>
                </a:lnTo>
                <a:lnTo>
                  <a:pt x="3783842" y="317359"/>
                </a:lnTo>
                <a:lnTo>
                  <a:pt x="3837202" y="269129"/>
                </a:lnTo>
                <a:cubicBezTo>
                  <a:pt x="4277163" y="-89710"/>
                  <a:pt x="4912209" y="-89710"/>
                  <a:pt x="5352171" y="269130"/>
                </a:cubicBezTo>
                <a:lnTo>
                  <a:pt x="5405530" y="317359"/>
                </a:lnTo>
                <a:lnTo>
                  <a:pt x="5413095" y="317360"/>
                </a:lnTo>
                <a:lnTo>
                  <a:pt x="5450056" y="358251"/>
                </a:lnTo>
                <a:cubicBezTo>
                  <a:pt x="5918744" y="826940"/>
                  <a:pt x="6678636" y="826940"/>
                  <a:pt x="7147324" y="358251"/>
                </a:cubicBezTo>
                <a:lnTo>
                  <a:pt x="7210650" y="288190"/>
                </a:lnTo>
                <a:lnTo>
                  <a:pt x="7231738" y="269129"/>
                </a:lnTo>
                <a:cubicBezTo>
                  <a:pt x="7671700" y="-89709"/>
                  <a:pt x="8306745" y="-89709"/>
                  <a:pt x="8746706" y="269130"/>
                </a:cubicBezTo>
                <a:lnTo>
                  <a:pt x="8800066" y="317360"/>
                </a:lnTo>
                <a:lnTo>
                  <a:pt x="8806660" y="317360"/>
                </a:lnTo>
                <a:lnTo>
                  <a:pt x="8834488" y="348148"/>
                </a:lnTo>
                <a:cubicBezTo>
                  <a:pt x="9303177" y="816836"/>
                  <a:pt x="10063069" y="816836"/>
                  <a:pt x="10531757" y="348148"/>
                </a:cubicBezTo>
                <a:lnTo>
                  <a:pt x="10559585" y="317359"/>
                </a:lnTo>
                <a:lnTo>
                  <a:pt x="10572914" y="317359"/>
                </a:lnTo>
                <a:lnTo>
                  <a:pt x="10626275" y="269130"/>
                </a:lnTo>
                <a:cubicBezTo>
                  <a:pt x="11097663" y="-115341"/>
                  <a:pt x="11792998" y="-87879"/>
                  <a:pt x="12232394" y="3515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  <a:tileRect/>
          </a:gradFill>
          <a:ln w="1587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prstClr val="white"/>
              </a:solidFill>
            </a:endParaRPr>
          </a:p>
        </p:txBody>
      </p:sp>
      <p:grpSp>
        <p:nvGrpSpPr>
          <p:cNvPr id="56" name="组合 201"/>
          <p:cNvGrpSpPr/>
          <p:nvPr/>
        </p:nvGrpSpPr>
        <p:grpSpPr>
          <a:xfrm>
            <a:off x="8215306" y="5857880"/>
            <a:ext cx="1921532" cy="2712749"/>
            <a:chOff x="4768646" y="3286515"/>
            <a:chExt cx="1821760" cy="2572825"/>
          </a:xfrm>
        </p:grpSpPr>
        <p:sp>
          <p:nvSpPr>
            <p:cNvPr id="57" name="圆角矩形 202"/>
            <p:cNvSpPr/>
            <p:nvPr/>
          </p:nvSpPr>
          <p:spPr>
            <a:xfrm rot="2760000">
              <a:off x="4508632" y="3777567"/>
              <a:ext cx="2572825" cy="1590722"/>
            </a:xfrm>
            <a:prstGeom prst="roundRect">
              <a:avLst>
                <a:gd name="adj" fmla="val 50000"/>
              </a:avLst>
            </a:prstGeom>
            <a:gradFill>
              <a:gsLst>
                <a:gs pos="38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58" name="圆角矩形 203"/>
            <p:cNvSpPr/>
            <p:nvPr/>
          </p:nvSpPr>
          <p:spPr>
            <a:xfrm>
              <a:off x="4768646" y="3525740"/>
              <a:ext cx="1108128" cy="1108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组合 201"/>
          <p:cNvGrpSpPr/>
          <p:nvPr/>
        </p:nvGrpSpPr>
        <p:grpSpPr>
          <a:xfrm>
            <a:off x="9644066" y="4500558"/>
            <a:ext cx="1921532" cy="2712749"/>
            <a:chOff x="4768646" y="3286515"/>
            <a:chExt cx="1821760" cy="2572825"/>
          </a:xfrm>
        </p:grpSpPr>
        <p:sp>
          <p:nvSpPr>
            <p:cNvPr id="64" name="圆角矩形 202"/>
            <p:cNvSpPr/>
            <p:nvPr/>
          </p:nvSpPr>
          <p:spPr>
            <a:xfrm rot="2760000">
              <a:off x="4508632" y="3777567"/>
              <a:ext cx="2572825" cy="1590722"/>
            </a:xfrm>
            <a:prstGeom prst="roundRect">
              <a:avLst>
                <a:gd name="adj" fmla="val 50000"/>
              </a:avLst>
            </a:prstGeom>
            <a:gradFill>
              <a:gsLst>
                <a:gs pos="38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65" name="圆角矩形 203"/>
            <p:cNvSpPr/>
            <p:nvPr/>
          </p:nvSpPr>
          <p:spPr>
            <a:xfrm>
              <a:off x="4768646" y="3525740"/>
              <a:ext cx="1108128" cy="1108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组合 201"/>
          <p:cNvGrpSpPr/>
          <p:nvPr/>
        </p:nvGrpSpPr>
        <p:grpSpPr>
          <a:xfrm>
            <a:off x="11072826" y="3143236"/>
            <a:ext cx="1921532" cy="2712749"/>
            <a:chOff x="4768646" y="3286515"/>
            <a:chExt cx="1821760" cy="2572825"/>
          </a:xfrm>
        </p:grpSpPr>
        <p:sp>
          <p:nvSpPr>
            <p:cNvPr id="71" name="圆角矩形 202"/>
            <p:cNvSpPr/>
            <p:nvPr/>
          </p:nvSpPr>
          <p:spPr>
            <a:xfrm rot="2760000">
              <a:off x="4508632" y="3777567"/>
              <a:ext cx="2572825" cy="1590722"/>
            </a:xfrm>
            <a:prstGeom prst="roundRect">
              <a:avLst>
                <a:gd name="adj" fmla="val 50000"/>
              </a:avLst>
            </a:prstGeom>
            <a:gradFill>
              <a:gsLst>
                <a:gs pos="38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73" name="圆角矩形 203"/>
            <p:cNvSpPr/>
            <p:nvPr/>
          </p:nvSpPr>
          <p:spPr>
            <a:xfrm>
              <a:off x="4768646" y="3525740"/>
              <a:ext cx="1108128" cy="1108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78" name="组合 201"/>
          <p:cNvGrpSpPr/>
          <p:nvPr/>
        </p:nvGrpSpPr>
        <p:grpSpPr>
          <a:xfrm>
            <a:off x="12430148" y="1714476"/>
            <a:ext cx="1921532" cy="2712749"/>
            <a:chOff x="4768646" y="3286515"/>
            <a:chExt cx="1821760" cy="2572825"/>
          </a:xfrm>
        </p:grpSpPr>
        <p:sp>
          <p:nvSpPr>
            <p:cNvPr id="79" name="圆角矩形 202"/>
            <p:cNvSpPr/>
            <p:nvPr/>
          </p:nvSpPr>
          <p:spPr>
            <a:xfrm rot="2760000">
              <a:off x="4508632" y="3777567"/>
              <a:ext cx="2572825" cy="1590722"/>
            </a:xfrm>
            <a:prstGeom prst="roundRect">
              <a:avLst>
                <a:gd name="adj" fmla="val 50000"/>
              </a:avLst>
            </a:prstGeom>
            <a:gradFill>
              <a:gsLst>
                <a:gs pos="38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80" name="圆角矩形 203"/>
            <p:cNvSpPr/>
            <p:nvPr/>
          </p:nvSpPr>
          <p:spPr>
            <a:xfrm>
              <a:off x="4768646" y="3525740"/>
              <a:ext cx="1108128" cy="11081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grpSp>
          <p:nvGrpSpPr>
            <p:cNvPr id="81" name="Group 62"/>
            <p:cNvGrpSpPr>
              <a:grpSpLocks noChangeAspect="1"/>
            </p:cNvGrpSpPr>
            <p:nvPr/>
          </p:nvGrpSpPr>
          <p:grpSpPr bwMode="auto">
            <a:xfrm>
              <a:off x="5047787" y="3860292"/>
              <a:ext cx="549846" cy="439024"/>
              <a:chOff x="3775" y="2110"/>
              <a:chExt cx="129" cy="103"/>
            </a:xfrm>
            <a:solidFill>
              <a:schemeClr val="bg1"/>
            </a:solidFill>
            <a:effectLst/>
          </p:grpSpPr>
          <p:sp>
            <p:nvSpPr>
              <p:cNvPr id="82" name="Freeform 63"/>
              <p:cNvSpPr>
                <a:spLocks/>
              </p:cNvSpPr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24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64"/>
              <p:cNvSpPr>
                <a:spLocks/>
              </p:cNvSpPr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24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24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6" name="文本框 113"/>
          <p:cNvSpPr txBox="1"/>
          <p:nvPr/>
        </p:nvSpPr>
        <p:spPr>
          <a:xfrm>
            <a:off x="857192" y="5715004"/>
            <a:ext cx="5786478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исключительных случаях вызывать аварийную бригаду соответствующих коммунальных служб, организовать встречу специалистов и их допуск на объект;</a:t>
            </a:r>
          </a:p>
          <a:p>
            <a:pPr algn="ctr"/>
            <a:endParaRPr lang="en-GB" altLang="zh-CN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9" name="文本框 113"/>
          <p:cNvSpPr txBox="1"/>
          <p:nvPr/>
        </p:nvSpPr>
        <p:spPr>
          <a:xfrm>
            <a:off x="12430148" y="3357550"/>
            <a:ext cx="5214974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Оказывать содействие аварийным службам в ликвидации последствий аварии.</a:t>
            </a:r>
          </a:p>
          <a:p>
            <a:pPr algn="ctr"/>
            <a:endParaRPr lang="en-GB" altLang="zh-CN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1" name="文本框 113"/>
          <p:cNvSpPr txBox="1"/>
          <p:nvPr/>
        </p:nvSpPr>
        <p:spPr>
          <a:xfrm>
            <a:off x="10215570" y="6143632"/>
            <a:ext cx="7252668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необходимости обеспечить эвакуацию персонала объекта, посетителей, а также материальных ценностей;</a:t>
            </a:r>
          </a:p>
          <a:p>
            <a:pPr algn="ctr"/>
            <a:endPara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文本框 113"/>
          <p:cNvSpPr txBox="1"/>
          <p:nvPr/>
        </p:nvSpPr>
        <p:spPr>
          <a:xfrm>
            <a:off x="928630" y="2857484"/>
            <a:ext cx="8858312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Уточнить место и конкретную ситуацию, в соответствии со сложившейся обстановкой вызвать технических специалистов (дежурный электрик, дежурный сантехник), о чем немедленно доложить руководству ООО ЧОП </a:t>
            </a:r>
          </a:p>
          <a:p>
            <a:pPr algn="ctr"/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" name="文本框 113"/>
          <p:cNvSpPr txBox="1"/>
          <p:nvPr/>
        </p:nvSpPr>
        <p:spPr>
          <a:xfrm>
            <a:off x="1500134" y="1928790"/>
            <a:ext cx="9144064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Оценить обстановку и степень опасности;</a:t>
            </a:r>
          </a:p>
          <a:p>
            <a:pPr algn="ctr"/>
            <a:endParaRPr lang="en-GB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9" name="组合 222"/>
          <p:cNvGrpSpPr/>
          <p:nvPr/>
        </p:nvGrpSpPr>
        <p:grpSpPr>
          <a:xfrm flipH="1" flipV="1">
            <a:off x="8643934" y="2714608"/>
            <a:ext cx="2572246" cy="772312"/>
            <a:chOff x="5246304" y="4593021"/>
            <a:chExt cx="2438687" cy="732476"/>
          </a:xfrm>
        </p:grpSpPr>
        <p:sp>
          <p:nvSpPr>
            <p:cNvPr id="101" name="椭圆 223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104" name="任意多边形 224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106" name="组合 222"/>
          <p:cNvGrpSpPr/>
          <p:nvPr/>
        </p:nvGrpSpPr>
        <p:grpSpPr>
          <a:xfrm flipH="1" flipV="1">
            <a:off x="4429092" y="7000888"/>
            <a:ext cx="2572246" cy="772312"/>
            <a:chOff x="5246304" y="4593021"/>
            <a:chExt cx="2438687" cy="732476"/>
          </a:xfrm>
        </p:grpSpPr>
        <p:sp>
          <p:nvSpPr>
            <p:cNvPr id="114" name="椭圆 223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115" name="任意多边形 224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组合 222"/>
          <p:cNvGrpSpPr/>
          <p:nvPr/>
        </p:nvGrpSpPr>
        <p:grpSpPr>
          <a:xfrm flipH="1" flipV="1">
            <a:off x="7215174" y="4214806"/>
            <a:ext cx="2572246" cy="772312"/>
            <a:chOff x="5246304" y="4593021"/>
            <a:chExt cx="2438687" cy="732476"/>
          </a:xfrm>
        </p:grpSpPr>
        <p:sp>
          <p:nvSpPr>
            <p:cNvPr id="117" name="椭圆 223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118" name="任意多边形 224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组合 225"/>
          <p:cNvGrpSpPr/>
          <p:nvPr/>
        </p:nvGrpSpPr>
        <p:grpSpPr>
          <a:xfrm>
            <a:off x="9501190" y="7072326"/>
            <a:ext cx="2572246" cy="772312"/>
            <a:chOff x="5246304" y="4593021"/>
            <a:chExt cx="2438687" cy="732476"/>
          </a:xfrm>
        </p:grpSpPr>
        <p:sp>
          <p:nvSpPr>
            <p:cNvPr id="120" name="椭圆 226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121" name="任意多边形 227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组合 225"/>
          <p:cNvGrpSpPr/>
          <p:nvPr/>
        </p:nvGrpSpPr>
        <p:grpSpPr>
          <a:xfrm>
            <a:off x="13573156" y="2857484"/>
            <a:ext cx="2572246" cy="772312"/>
            <a:chOff x="5246304" y="4593021"/>
            <a:chExt cx="2438687" cy="732476"/>
          </a:xfrm>
        </p:grpSpPr>
        <p:sp>
          <p:nvSpPr>
            <p:cNvPr id="123" name="椭圆 226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  <p:sp>
          <p:nvSpPr>
            <p:cNvPr id="124" name="任意多边形 227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4">
                <a:solidFill>
                  <a:prstClr val="white"/>
                </a:solidFill>
              </a:endParaRPr>
            </a:p>
          </p:txBody>
        </p:sp>
      </p:grpSp>
      <p:sp>
        <p:nvSpPr>
          <p:cNvPr id="132" name="Google Shape;969;p48"/>
          <p:cNvSpPr/>
          <p:nvPr/>
        </p:nvSpPr>
        <p:spPr>
          <a:xfrm>
            <a:off x="9858380" y="4929186"/>
            <a:ext cx="642942" cy="571504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Прямоугольник 60"/>
          <p:cNvSpPr/>
          <p:nvPr/>
        </p:nvSpPr>
        <p:spPr>
          <a:xfrm>
            <a:off x="16100171" y="950121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ЧОО»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PA_任意多边形 9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000860" y="7786706"/>
            <a:ext cx="714380" cy="642942"/>
          </a:xfrm>
          <a:custGeom>
            <a:avLst/>
            <a:gdLst>
              <a:gd name="T0" fmla="*/ 377 w 863"/>
              <a:gd name="T1" fmla="*/ 202 h 669"/>
              <a:gd name="T2" fmla="*/ 396 w 863"/>
              <a:gd name="T3" fmla="*/ 171 h 669"/>
              <a:gd name="T4" fmla="*/ 367 w 863"/>
              <a:gd name="T5" fmla="*/ 125 h 669"/>
              <a:gd name="T6" fmla="*/ 367 w 863"/>
              <a:gd name="T7" fmla="*/ 93 h 669"/>
              <a:gd name="T8" fmla="*/ 373 w 863"/>
              <a:gd name="T9" fmla="*/ 30 h 669"/>
              <a:gd name="T10" fmla="*/ 424 w 863"/>
              <a:gd name="T11" fmla="*/ 2 h 669"/>
              <a:gd name="T12" fmla="*/ 494 w 863"/>
              <a:gd name="T13" fmla="*/ 16 h 669"/>
              <a:gd name="T14" fmla="*/ 518 w 863"/>
              <a:gd name="T15" fmla="*/ 67 h 669"/>
              <a:gd name="T16" fmla="*/ 522 w 863"/>
              <a:gd name="T17" fmla="*/ 99 h 669"/>
              <a:gd name="T18" fmla="*/ 508 w 863"/>
              <a:gd name="T19" fmla="*/ 137 h 669"/>
              <a:gd name="T20" fmla="*/ 502 w 863"/>
              <a:gd name="T21" fmla="*/ 198 h 669"/>
              <a:gd name="T22" fmla="*/ 555 w 863"/>
              <a:gd name="T23" fmla="*/ 202 h 669"/>
              <a:gd name="T24" fmla="*/ 597 w 863"/>
              <a:gd name="T25" fmla="*/ 300 h 669"/>
              <a:gd name="T26" fmla="*/ 555 w 863"/>
              <a:gd name="T27" fmla="*/ 351 h 669"/>
              <a:gd name="T28" fmla="*/ 323 w 863"/>
              <a:gd name="T29" fmla="*/ 351 h 669"/>
              <a:gd name="T30" fmla="*/ 291 w 863"/>
              <a:gd name="T31" fmla="*/ 286 h 669"/>
              <a:gd name="T32" fmla="*/ 331 w 863"/>
              <a:gd name="T33" fmla="*/ 202 h 669"/>
              <a:gd name="T34" fmla="*/ 432 w 863"/>
              <a:gd name="T35" fmla="*/ 530 h 669"/>
              <a:gd name="T36" fmla="*/ 524 w 863"/>
              <a:gd name="T37" fmla="*/ 516 h 669"/>
              <a:gd name="T38" fmla="*/ 569 w 863"/>
              <a:gd name="T39" fmla="*/ 486 h 669"/>
              <a:gd name="T40" fmla="*/ 524 w 863"/>
              <a:gd name="T41" fmla="*/ 572 h 669"/>
              <a:gd name="T42" fmla="*/ 393 w 863"/>
              <a:gd name="T43" fmla="*/ 589 h 669"/>
              <a:gd name="T44" fmla="*/ 222 w 863"/>
              <a:gd name="T45" fmla="*/ 77 h 669"/>
              <a:gd name="T46" fmla="*/ 123 w 863"/>
              <a:gd name="T47" fmla="*/ 163 h 669"/>
              <a:gd name="T48" fmla="*/ 135 w 863"/>
              <a:gd name="T49" fmla="*/ 264 h 669"/>
              <a:gd name="T50" fmla="*/ 154 w 863"/>
              <a:gd name="T51" fmla="*/ 242 h 669"/>
              <a:gd name="T52" fmla="*/ 198 w 863"/>
              <a:gd name="T53" fmla="*/ 159 h 669"/>
              <a:gd name="T54" fmla="*/ 220 w 863"/>
              <a:gd name="T55" fmla="*/ 36 h 669"/>
              <a:gd name="T56" fmla="*/ 732 w 863"/>
              <a:gd name="T57" fmla="*/ 99 h 669"/>
              <a:gd name="T58" fmla="*/ 627 w 863"/>
              <a:gd name="T59" fmla="*/ 56 h 669"/>
              <a:gd name="T60" fmla="*/ 567 w 863"/>
              <a:gd name="T61" fmla="*/ 99 h 669"/>
              <a:gd name="T62" fmla="*/ 643 w 863"/>
              <a:gd name="T63" fmla="*/ 103 h 669"/>
              <a:gd name="T64" fmla="*/ 643 w 863"/>
              <a:gd name="T65" fmla="*/ 169 h 669"/>
              <a:gd name="T66" fmla="*/ 196 w 863"/>
              <a:gd name="T67" fmla="*/ 484 h 669"/>
              <a:gd name="T68" fmla="*/ 180 w 863"/>
              <a:gd name="T69" fmla="*/ 540 h 669"/>
              <a:gd name="T70" fmla="*/ 254 w 863"/>
              <a:gd name="T71" fmla="*/ 554 h 669"/>
              <a:gd name="T72" fmla="*/ 271 w 863"/>
              <a:gd name="T73" fmla="*/ 647 h 669"/>
              <a:gd name="T74" fmla="*/ 136 w 863"/>
              <a:gd name="T75" fmla="*/ 669 h 669"/>
              <a:gd name="T76" fmla="*/ 2 w 863"/>
              <a:gd name="T77" fmla="*/ 647 h 669"/>
              <a:gd name="T78" fmla="*/ 19 w 863"/>
              <a:gd name="T79" fmla="*/ 554 h 669"/>
              <a:gd name="T80" fmla="*/ 93 w 863"/>
              <a:gd name="T81" fmla="*/ 540 h 669"/>
              <a:gd name="T82" fmla="*/ 71 w 863"/>
              <a:gd name="T83" fmla="*/ 472 h 669"/>
              <a:gd name="T84" fmla="*/ 41 w 863"/>
              <a:gd name="T85" fmla="*/ 409 h 669"/>
              <a:gd name="T86" fmla="*/ 65 w 863"/>
              <a:gd name="T87" fmla="*/ 329 h 669"/>
              <a:gd name="T88" fmla="*/ 172 w 863"/>
              <a:gd name="T89" fmla="*/ 314 h 669"/>
              <a:gd name="T90" fmla="*/ 224 w 863"/>
              <a:gd name="T91" fmla="*/ 367 h 669"/>
              <a:gd name="T92" fmla="*/ 232 w 863"/>
              <a:gd name="T93" fmla="*/ 470 h 669"/>
              <a:gd name="T94" fmla="*/ 791 w 863"/>
              <a:gd name="T95" fmla="*/ 462 h 669"/>
              <a:gd name="T96" fmla="*/ 821 w 863"/>
              <a:gd name="T97" fmla="*/ 460 h 669"/>
              <a:gd name="T98" fmla="*/ 807 w 863"/>
              <a:gd name="T99" fmla="*/ 339 h 669"/>
              <a:gd name="T100" fmla="*/ 744 w 863"/>
              <a:gd name="T101" fmla="*/ 302 h 669"/>
              <a:gd name="T102" fmla="*/ 656 w 863"/>
              <a:gd name="T103" fmla="*/ 319 h 669"/>
              <a:gd name="T104" fmla="*/ 629 w 863"/>
              <a:gd name="T105" fmla="*/ 421 h 669"/>
              <a:gd name="T106" fmla="*/ 666 w 863"/>
              <a:gd name="T107" fmla="*/ 474 h 669"/>
              <a:gd name="T108" fmla="*/ 682 w 863"/>
              <a:gd name="T109" fmla="*/ 530 h 669"/>
              <a:gd name="T110" fmla="*/ 603 w 863"/>
              <a:gd name="T111" fmla="*/ 554 h 669"/>
              <a:gd name="T112" fmla="*/ 591 w 863"/>
              <a:gd name="T113" fmla="*/ 637 h 669"/>
              <a:gd name="T114" fmla="*/ 766 w 863"/>
              <a:gd name="T115" fmla="*/ 657 h 669"/>
              <a:gd name="T116" fmla="*/ 863 w 863"/>
              <a:gd name="T117" fmla="*/ 615 h 669"/>
              <a:gd name="T118" fmla="*/ 843 w 863"/>
              <a:gd name="T119" fmla="*/ 544 h 669"/>
              <a:gd name="T120" fmla="*/ 766 w 863"/>
              <a:gd name="T121" fmla="*/ 518 h 669"/>
              <a:gd name="T122" fmla="*/ 791 w 863"/>
              <a:gd name="T123" fmla="*/ 462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63" h="669">
                <a:moveTo>
                  <a:pt x="331" y="202"/>
                </a:moveTo>
                <a:lnTo>
                  <a:pt x="331" y="202"/>
                </a:lnTo>
                <a:lnTo>
                  <a:pt x="365" y="202"/>
                </a:lnTo>
                <a:lnTo>
                  <a:pt x="365" y="202"/>
                </a:lnTo>
                <a:lnTo>
                  <a:pt x="371" y="202"/>
                </a:lnTo>
                <a:lnTo>
                  <a:pt x="377" y="202"/>
                </a:lnTo>
                <a:lnTo>
                  <a:pt x="383" y="200"/>
                </a:lnTo>
                <a:lnTo>
                  <a:pt x="387" y="194"/>
                </a:lnTo>
                <a:lnTo>
                  <a:pt x="387" y="194"/>
                </a:lnTo>
                <a:lnTo>
                  <a:pt x="393" y="185"/>
                </a:lnTo>
                <a:lnTo>
                  <a:pt x="396" y="171"/>
                </a:lnTo>
                <a:lnTo>
                  <a:pt x="396" y="171"/>
                </a:lnTo>
                <a:lnTo>
                  <a:pt x="385" y="155"/>
                </a:lnTo>
                <a:lnTo>
                  <a:pt x="377" y="137"/>
                </a:lnTo>
                <a:lnTo>
                  <a:pt x="377" y="137"/>
                </a:lnTo>
                <a:lnTo>
                  <a:pt x="371" y="131"/>
                </a:lnTo>
                <a:lnTo>
                  <a:pt x="367" y="125"/>
                </a:lnTo>
                <a:lnTo>
                  <a:pt x="367" y="125"/>
                </a:lnTo>
                <a:lnTo>
                  <a:pt x="363" y="113"/>
                </a:lnTo>
                <a:lnTo>
                  <a:pt x="363" y="99"/>
                </a:lnTo>
                <a:lnTo>
                  <a:pt x="363" y="97"/>
                </a:lnTo>
                <a:lnTo>
                  <a:pt x="365" y="95"/>
                </a:lnTo>
                <a:lnTo>
                  <a:pt x="365" y="95"/>
                </a:lnTo>
                <a:lnTo>
                  <a:pt x="367" y="93"/>
                </a:lnTo>
                <a:lnTo>
                  <a:pt x="367" y="93"/>
                </a:lnTo>
                <a:lnTo>
                  <a:pt x="365" y="65"/>
                </a:lnTo>
                <a:lnTo>
                  <a:pt x="365" y="56"/>
                </a:lnTo>
                <a:lnTo>
                  <a:pt x="367" y="46"/>
                </a:lnTo>
                <a:lnTo>
                  <a:pt x="369" y="38"/>
                </a:lnTo>
                <a:lnTo>
                  <a:pt x="373" y="30"/>
                </a:lnTo>
                <a:lnTo>
                  <a:pt x="379" y="24"/>
                </a:lnTo>
                <a:lnTo>
                  <a:pt x="385" y="18"/>
                </a:lnTo>
                <a:lnTo>
                  <a:pt x="385" y="18"/>
                </a:lnTo>
                <a:lnTo>
                  <a:pt x="396" y="10"/>
                </a:lnTo>
                <a:lnTo>
                  <a:pt x="408" y="4"/>
                </a:lnTo>
                <a:lnTo>
                  <a:pt x="424" y="2"/>
                </a:lnTo>
                <a:lnTo>
                  <a:pt x="438" y="0"/>
                </a:lnTo>
                <a:lnTo>
                  <a:pt x="454" y="0"/>
                </a:lnTo>
                <a:lnTo>
                  <a:pt x="470" y="4"/>
                </a:lnTo>
                <a:lnTo>
                  <a:pt x="482" y="8"/>
                </a:lnTo>
                <a:lnTo>
                  <a:pt x="494" y="16"/>
                </a:lnTo>
                <a:lnTo>
                  <a:pt x="494" y="16"/>
                </a:lnTo>
                <a:lnTo>
                  <a:pt x="502" y="22"/>
                </a:lnTo>
                <a:lnTo>
                  <a:pt x="508" y="28"/>
                </a:lnTo>
                <a:lnTo>
                  <a:pt x="512" y="36"/>
                </a:lnTo>
                <a:lnTo>
                  <a:pt x="514" y="46"/>
                </a:lnTo>
                <a:lnTo>
                  <a:pt x="518" y="56"/>
                </a:lnTo>
                <a:lnTo>
                  <a:pt x="518" y="67"/>
                </a:lnTo>
                <a:lnTo>
                  <a:pt x="516" y="93"/>
                </a:lnTo>
                <a:lnTo>
                  <a:pt x="516" y="93"/>
                </a:lnTo>
                <a:lnTo>
                  <a:pt x="520" y="95"/>
                </a:lnTo>
                <a:lnTo>
                  <a:pt x="522" y="97"/>
                </a:lnTo>
                <a:lnTo>
                  <a:pt x="522" y="99"/>
                </a:lnTo>
                <a:lnTo>
                  <a:pt x="522" y="99"/>
                </a:lnTo>
                <a:lnTo>
                  <a:pt x="522" y="113"/>
                </a:lnTo>
                <a:lnTo>
                  <a:pt x="518" y="123"/>
                </a:lnTo>
                <a:lnTo>
                  <a:pt x="518" y="123"/>
                </a:lnTo>
                <a:lnTo>
                  <a:pt x="514" y="131"/>
                </a:lnTo>
                <a:lnTo>
                  <a:pt x="508" y="137"/>
                </a:lnTo>
                <a:lnTo>
                  <a:pt x="508" y="137"/>
                </a:lnTo>
                <a:lnTo>
                  <a:pt x="500" y="153"/>
                </a:lnTo>
                <a:lnTo>
                  <a:pt x="490" y="169"/>
                </a:lnTo>
                <a:lnTo>
                  <a:pt x="490" y="169"/>
                </a:lnTo>
                <a:lnTo>
                  <a:pt x="494" y="187"/>
                </a:lnTo>
                <a:lnTo>
                  <a:pt x="498" y="192"/>
                </a:lnTo>
                <a:lnTo>
                  <a:pt x="502" y="198"/>
                </a:lnTo>
                <a:lnTo>
                  <a:pt x="502" y="198"/>
                </a:lnTo>
                <a:lnTo>
                  <a:pt x="512" y="202"/>
                </a:lnTo>
                <a:lnTo>
                  <a:pt x="524" y="202"/>
                </a:lnTo>
                <a:lnTo>
                  <a:pt x="524" y="202"/>
                </a:lnTo>
                <a:lnTo>
                  <a:pt x="555" y="202"/>
                </a:lnTo>
                <a:lnTo>
                  <a:pt x="555" y="202"/>
                </a:lnTo>
                <a:lnTo>
                  <a:pt x="565" y="214"/>
                </a:lnTo>
                <a:lnTo>
                  <a:pt x="575" y="228"/>
                </a:lnTo>
                <a:lnTo>
                  <a:pt x="583" y="244"/>
                </a:lnTo>
                <a:lnTo>
                  <a:pt x="589" y="262"/>
                </a:lnTo>
                <a:lnTo>
                  <a:pt x="593" y="282"/>
                </a:lnTo>
                <a:lnTo>
                  <a:pt x="597" y="300"/>
                </a:lnTo>
                <a:lnTo>
                  <a:pt x="599" y="319"/>
                </a:lnTo>
                <a:lnTo>
                  <a:pt x="597" y="335"/>
                </a:lnTo>
                <a:lnTo>
                  <a:pt x="597" y="335"/>
                </a:lnTo>
                <a:lnTo>
                  <a:pt x="587" y="341"/>
                </a:lnTo>
                <a:lnTo>
                  <a:pt x="573" y="345"/>
                </a:lnTo>
                <a:lnTo>
                  <a:pt x="555" y="351"/>
                </a:lnTo>
                <a:lnTo>
                  <a:pt x="533" y="353"/>
                </a:lnTo>
                <a:lnTo>
                  <a:pt x="488" y="359"/>
                </a:lnTo>
                <a:lnTo>
                  <a:pt x="438" y="361"/>
                </a:lnTo>
                <a:lnTo>
                  <a:pt x="389" y="359"/>
                </a:lnTo>
                <a:lnTo>
                  <a:pt x="343" y="355"/>
                </a:lnTo>
                <a:lnTo>
                  <a:pt x="323" y="351"/>
                </a:lnTo>
                <a:lnTo>
                  <a:pt x="307" y="347"/>
                </a:lnTo>
                <a:lnTo>
                  <a:pt x="295" y="341"/>
                </a:lnTo>
                <a:lnTo>
                  <a:pt x="285" y="335"/>
                </a:lnTo>
                <a:lnTo>
                  <a:pt x="285" y="335"/>
                </a:lnTo>
                <a:lnTo>
                  <a:pt x="287" y="304"/>
                </a:lnTo>
                <a:lnTo>
                  <a:pt x="291" y="286"/>
                </a:lnTo>
                <a:lnTo>
                  <a:pt x="295" y="268"/>
                </a:lnTo>
                <a:lnTo>
                  <a:pt x="299" y="250"/>
                </a:lnTo>
                <a:lnTo>
                  <a:pt x="307" y="232"/>
                </a:lnTo>
                <a:lnTo>
                  <a:pt x="317" y="216"/>
                </a:lnTo>
                <a:lnTo>
                  <a:pt x="331" y="202"/>
                </a:lnTo>
                <a:lnTo>
                  <a:pt x="331" y="202"/>
                </a:lnTo>
                <a:close/>
                <a:moveTo>
                  <a:pt x="347" y="607"/>
                </a:moveTo>
                <a:lnTo>
                  <a:pt x="315" y="484"/>
                </a:lnTo>
                <a:lnTo>
                  <a:pt x="448" y="486"/>
                </a:lnTo>
                <a:lnTo>
                  <a:pt x="416" y="524"/>
                </a:lnTo>
                <a:lnTo>
                  <a:pt x="416" y="524"/>
                </a:lnTo>
                <a:lnTo>
                  <a:pt x="432" y="530"/>
                </a:lnTo>
                <a:lnTo>
                  <a:pt x="448" y="536"/>
                </a:lnTo>
                <a:lnTo>
                  <a:pt x="464" y="538"/>
                </a:lnTo>
                <a:lnTo>
                  <a:pt x="480" y="536"/>
                </a:lnTo>
                <a:lnTo>
                  <a:pt x="496" y="532"/>
                </a:lnTo>
                <a:lnTo>
                  <a:pt x="510" y="526"/>
                </a:lnTo>
                <a:lnTo>
                  <a:pt x="524" y="516"/>
                </a:lnTo>
                <a:lnTo>
                  <a:pt x="535" y="504"/>
                </a:lnTo>
                <a:lnTo>
                  <a:pt x="535" y="504"/>
                </a:lnTo>
                <a:lnTo>
                  <a:pt x="543" y="492"/>
                </a:lnTo>
                <a:lnTo>
                  <a:pt x="549" y="480"/>
                </a:lnTo>
                <a:lnTo>
                  <a:pt x="569" y="486"/>
                </a:lnTo>
                <a:lnTo>
                  <a:pt x="569" y="486"/>
                </a:lnTo>
                <a:lnTo>
                  <a:pt x="565" y="504"/>
                </a:lnTo>
                <a:lnTo>
                  <a:pt x="559" y="522"/>
                </a:lnTo>
                <a:lnTo>
                  <a:pt x="551" y="538"/>
                </a:lnTo>
                <a:lnTo>
                  <a:pt x="539" y="554"/>
                </a:lnTo>
                <a:lnTo>
                  <a:pt x="539" y="554"/>
                </a:lnTo>
                <a:lnTo>
                  <a:pt x="524" y="572"/>
                </a:lnTo>
                <a:lnTo>
                  <a:pt x="504" y="583"/>
                </a:lnTo>
                <a:lnTo>
                  <a:pt x="482" y="593"/>
                </a:lnTo>
                <a:lnTo>
                  <a:pt x="460" y="597"/>
                </a:lnTo>
                <a:lnTo>
                  <a:pt x="438" y="599"/>
                </a:lnTo>
                <a:lnTo>
                  <a:pt x="414" y="595"/>
                </a:lnTo>
                <a:lnTo>
                  <a:pt x="393" y="589"/>
                </a:lnTo>
                <a:lnTo>
                  <a:pt x="373" y="577"/>
                </a:lnTo>
                <a:lnTo>
                  <a:pt x="347" y="607"/>
                </a:lnTo>
                <a:lnTo>
                  <a:pt x="347" y="607"/>
                </a:lnTo>
                <a:close/>
                <a:moveTo>
                  <a:pt x="220" y="36"/>
                </a:moveTo>
                <a:lnTo>
                  <a:pt x="222" y="77"/>
                </a:lnTo>
                <a:lnTo>
                  <a:pt x="222" y="77"/>
                </a:lnTo>
                <a:lnTo>
                  <a:pt x="200" y="83"/>
                </a:lnTo>
                <a:lnTo>
                  <a:pt x="178" y="93"/>
                </a:lnTo>
                <a:lnTo>
                  <a:pt x="160" y="107"/>
                </a:lnTo>
                <a:lnTo>
                  <a:pt x="144" y="123"/>
                </a:lnTo>
                <a:lnTo>
                  <a:pt x="133" y="143"/>
                </a:lnTo>
                <a:lnTo>
                  <a:pt x="123" y="163"/>
                </a:lnTo>
                <a:lnTo>
                  <a:pt x="119" y="187"/>
                </a:lnTo>
                <a:lnTo>
                  <a:pt x="117" y="210"/>
                </a:lnTo>
                <a:lnTo>
                  <a:pt x="117" y="210"/>
                </a:lnTo>
                <a:lnTo>
                  <a:pt x="121" y="228"/>
                </a:lnTo>
                <a:lnTo>
                  <a:pt x="127" y="246"/>
                </a:lnTo>
                <a:lnTo>
                  <a:pt x="135" y="264"/>
                </a:lnTo>
                <a:lnTo>
                  <a:pt x="144" y="278"/>
                </a:lnTo>
                <a:lnTo>
                  <a:pt x="162" y="270"/>
                </a:lnTo>
                <a:lnTo>
                  <a:pt x="162" y="270"/>
                </a:lnTo>
                <a:lnTo>
                  <a:pt x="158" y="256"/>
                </a:lnTo>
                <a:lnTo>
                  <a:pt x="154" y="242"/>
                </a:lnTo>
                <a:lnTo>
                  <a:pt x="154" y="242"/>
                </a:lnTo>
                <a:lnTo>
                  <a:pt x="156" y="224"/>
                </a:lnTo>
                <a:lnTo>
                  <a:pt x="158" y="208"/>
                </a:lnTo>
                <a:lnTo>
                  <a:pt x="164" y="194"/>
                </a:lnTo>
                <a:lnTo>
                  <a:pt x="174" y="181"/>
                </a:lnTo>
                <a:lnTo>
                  <a:pt x="184" y="169"/>
                </a:lnTo>
                <a:lnTo>
                  <a:pt x="198" y="159"/>
                </a:lnTo>
                <a:lnTo>
                  <a:pt x="212" y="153"/>
                </a:lnTo>
                <a:lnTo>
                  <a:pt x="228" y="147"/>
                </a:lnTo>
                <a:lnTo>
                  <a:pt x="232" y="194"/>
                </a:lnTo>
                <a:lnTo>
                  <a:pt x="327" y="103"/>
                </a:lnTo>
                <a:lnTo>
                  <a:pt x="220" y="36"/>
                </a:lnTo>
                <a:lnTo>
                  <a:pt x="220" y="36"/>
                </a:lnTo>
                <a:close/>
                <a:moveTo>
                  <a:pt x="801" y="159"/>
                </a:moveTo>
                <a:lnTo>
                  <a:pt x="760" y="161"/>
                </a:lnTo>
                <a:lnTo>
                  <a:pt x="760" y="161"/>
                </a:lnTo>
                <a:lnTo>
                  <a:pt x="754" y="139"/>
                </a:lnTo>
                <a:lnTo>
                  <a:pt x="744" y="117"/>
                </a:lnTo>
                <a:lnTo>
                  <a:pt x="732" y="99"/>
                </a:lnTo>
                <a:lnTo>
                  <a:pt x="714" y="83"/>
                </a:lnTo>
                <a:lnTo>
                  <a:pt x="696" y="69"/>
                </a:lnTo>
                <a:lnTo>
                  <a:pt x="674" y="62"/>
                </a:lnTo>
                <a:lnTo>
                  <a:pt x="653" y="56"/>
                </a:lnTo>
                <a:lnTo>
                  <a:pt x="627" y="56"/>
                </a:lnTo>
                <a:lnTo>
                  <a:pt x="627" y="56"/>
                </a:lnTo>
                <a:lnTo>
                  <a:pt x="609" y="58"/>
                </a:lnTo>
                <a:lnTo>
                  <a:pt x="591" y="63"/>
                </a:lnTo>
                <a:lnTo>
                  <a:pt x="575" y="71"/>
                </a:lnTo>
                <a:lnTo>
                  <a:pt x="559" y="81"/>
                </a:lnTo>
                <a:lnTo>
                  <a:pt x="567" y="99"/>
                </a:lnTo>
                <a:lnTo>
                  <a:pt x="567" y="99"/>
                </a:lnTo>
                <a:lnTo>
                  <a:pt x="581" y="95"/>
                </a:lnTo>
                <a:lnTo>
                  <a:pt x="595" y="93"/>
                </a:lnTo>
                <a:lnTo>
                  <a:pt x="595" y="93"/>
                </a:lnTo>
                <a:lnTo>
                  <a:pt x="613" y="93"/>
                </a:lnTo>
                <a:lnTo>
                  <a:pt x="629" y="97"/>
                </a:lnTo>
                <a:lnTo>
                  <a:pt x="643" y="103"/>
                </a:lnTo>
                <a:lnTo>
                  <a:pt x="656" y="111"/>
                </a:lnTo>
                <a:lnTo>
                  <a:pt x="668" y="123"/>
                </a:lnTo>
                <a:lnTo>
                  <a:pt x="678" y="135"/>
                </a:lnTo>
                <a:lnTo>
                  <a:pt x="686" y="151"/>
                </a:lnTo>
                <a:lnTo>
                  <a:pt x="690" y="167"/>
                </a:lnTo>
                <a:lnTo>
                  <a:pt x="643" y="169"/>
                </a:lnTo>
                <a:lnTo>
                  <a:pt x="734" y="266"/>
                </a:lnTo>
                <a:lnTo>
                  <a:pt x="801" y="159"/>
                </a:lnTo>
                <a:lnTo>
                  <a:pt x="801" y="159"/>
                </a:lnTo>
                <a:close/>
                <a:moveTo>
                  <a:pt x="202" y="472"/>
                </a:moveTo>
                <a:lnTo>
                  <a:pt x="202" y="472"/>
                </a:lnTo>
                <a:lnTo>
                  <a:pt x="196" y="484"/>
                </a:lnTo>
                <a:lnTo>
                  <a:pt x="188" y="494"/>
                </a:lnTo>
                <a:lnTo>
                  <a:pt x="180" y="502"/>
                </a:lnTo>
                <a:lnTo>
                  <a:pt x="170" y="510"/>
                </a:lnTo>
                <a:lnTo>
                  <a:pt x="170" y="510"/>
                </a:lnTo>
                <a:lnTo>
                  <a:pt x="174" y="528"/>
                </a:lnTo>
                <a:lnTo>
                  <a:pt x="180" y="540"/>
                </a:lnTo>
                <a:lnTo>
                  <a:pt x="180" y="540"/>
                </a:lnTo>
                <a:lnTo>
                  <a:pt x="218" y="542"/>
                </a:lnTo>
                <a:lnTo>
                  <a:pt x="242" y="546"/>
                </a:lnTo>
                <a:lnTo>
                  <a:pt x="250" y="550"/>
                </a:lnTo>
                <a:lnTo>
                  <a:pt x="254" y="554"/>
                </a:lnTo>
                <a:lnTo>
                  <a:pt x="254" y="554"/>
                </a:lnTo>
                <a:lnTo>
                  <a:pt x="260" y="564"/>
                </a:lnTo>
                <a:lnTo>
                  <a:pt x="266" y="576"/>
                </a:lnTo>
                <a:lnTo>
                  <a:pt x="269" y="587"/>
                </a:lnTo>
                <a:lnTo>
                  <a:pt x="271" y="601"/>
                </a:lnTo>
                <a:lnTo>
                  <a:pt x="273" y="625"/>
                </a:lnTo>
                <a:lnTo>
                  <a:pt x="271" y="647"/>
                </a:lnTo>
                <a:lnTo>
                  <a:pt x="271" y="647"/>
                </a:lnTo>
                <a:lnTo>
                  <a:pt x="260" y="653"/>
                </a:lnTo>
                <a:lnTo>
                  <a:pt x="244" y="657"/>
                </a:lnTo>
                <a:lnTo>
                  <a:pt x="212" y="663"/>
                </a:lnTo>
                <a:lnTo>
                  <a:pt x="174" y="667"/>
                </a:lnTo>
                <a:lnTo>
                  <a:pt x="136" y="669"/>
                </a:lnTo>
                <a:lnTo>
                  <a:pt x="99" y="667"/>
                </a:lnTo>
                <a:lnTo>
                  <a:pt x="61" y="663"/>
                </a:lnTo>
                <a:lnTo>
                  <a:pt x="29" y="657"/>
                </a:lnTo>
                <a:lnTo>
                  <a:pt x="13" y="653"/>
                </a:lnTo>
                <a:lnTo>
                  <a:pt x="2" y="647"/>
                </a:lnTo>
                <a:lnTo>
                  <a:pt x="2" y="647"/>
                </a:lnTo>
                <a:lnTo>
                  <a:pt x="0" y="625"/>
                </a:lnTo>
                <a:lnTo>
                  <a:pt x="2" y="601"/>
                </a:lnTo>
                <a:lnTo>
                  <a:pt x="4" y="587"/>
                </a:lnTo>
                <a:lnTo>
                  <a:pt x="7" y="576"/>
                </a:lnTo>
                <a:lnTo>
                  <a:pt x="13" y="564"/>
                </a:lnTo>
                <a:lnTo>
                  <a:pt x="19" y="554"/>
                </a:lnTo>
                <a:lnTo>
                  <a:pt x="19" y="554"/>
                </a:lnTo>
                <a:lnTo>
                  <a:pt x="23" y="550"/>
                </a:lnTo>
                <a:lnTo>
                  <a:pt x="31" y="546"/>
                </a:lnTo>
                <a:lnTo>
                  <a:pt x="55" y="542"/>
                </a:lnTo>
                <a:lnTo>
                  <a:pt x="93" y="540"/>
                </a:lnTo>
                <a:lnTo>
                  <a:pt x="93" y="540"/>
                </a:lnTo>
                <a:lnTo>
                  <a:pt x="101" y="510"/>
                </a:lnTo>
                <a:lnTo>
                  <a:pt x="101" y="510"/>
                </a:lnTo>
                <a:lnTo>
                  <a:pt x="91" y="502"/>
                </a:lnTo>
                <a:lnTo>
                  <a:pt x="83" y="494"/>
                </a:lnTo>
                <a:lnTo>
                  <a:pt x="77" y="484"/>
                </a:lnTo>
                <a:lnTo>
                  <a:pt x="71" y="472"/>
                </a:lnTo>
                <a:lnTo>
                  <a:pt x="71" y="472"/>
                </a:lnTo>
                <a:lnTo>
                  <a:pt x="41" y="472"/>
                </a:lnTo>
                <a:lnTo>
                  <a:pt x="41" y="472"/>
                </a:lnTo>
                <a:lnTo>
                  <a:pt x="39" y="452"/>
                </a:lnTo>
                <a:lnTo>
                  <a:pt x="39" y="431"/>
                </a:lnTo>
                <a:lnTo>
                  <a:pt x="41" y="409"/>
                </a:lnTo>
                <a:lnTo>
                  <a:pt x="43" y="389"/>
                </a:lnTo>
                <a:lnTo>
                  <a:pt x="47" y="369"/>
                </a:lnTo>
                <a:lnTo>
                  <a:pt x="53" y="353"/>
                </a:lnTo>
                <a:lnTo>
                  <a:pt x="59" y="339"/>
                </a:lnTo>
                <a:lnTo>
                  <a:pt x="65" y="329"/>
                </a:lnTo>
                <a:lnTo>
                  <a:pt x="65" y="329"/>
                </a:lnTo>
                <a:lnTo>
                  <a:pt x="79" y="321"/>
                </a:lnTo>
                <a:lnTo>
                  <a:pt x="95" y="316"/>
                </a:lnTo>
                <a:lnTo>
                  <a:pt x="115" y="312"/>
                </a:lnTo>
                <a:lnTo>
                  <a:pt x="135" y="312"/>
                </a:lnTo>
                <a:lnTo>
                  <a:pt x="152" y="312"/>
                </a:lnTo>
                <a:lnTo>
                  <a:pt x="172" y="314"/>
                </a:lnTo>
                <a:lnTo>
                  <a:pt x="188" y="319"/>
                </a:lnTo>
                <a:lnTo>
                  <a:pt x="202" y="327"/>
                </a:lnTo>
                <a:lnTo>
                  <a:pt x="202" y="327"/>
                </a:lnTo>
                <a:lnTo>
                  <a:pt x="210" y="335"/>
                </a:lnTo>
                <a:lnTo>
                  <a:pt x="218" y="349"/>
                </a:lnTo>
                <a:lnTo>
                  <a:pt x="224" y="367"/>
                </a:lnTo>
                <a:lnTo>
                  <a:pt x="228" y="387"/>
                </a:lnTo>
                <a:lnTo>
                  <a:pt x="232" y="409"/>
                </a:lnTo>
                <a:lnTo>
                  <a:pt x="234" y="431"/>
                </a:lnTo>
                <a:lnTo>
                  <a:pt x="234" y="450"/>
                </a:lnTo>
                <a:lnTo>
                  <a:pt x="232" y="470"/>
                </a:lnTo>
                <a:lnTo>
                  <a:pt x="232" y="470"/>
                </a:lnTo>
                <a:lnTo>
                  <a:pt x="226" y="470"/>
                </a:lnTo>
                <a:lnTo>
                  <a:pt x="216" y="472"/>
                </a:lnTo>
                <a:lnTo>
                  <a:pt x="208" y="472"/>
                </a:lnTo>
                <a:lnTo>
                  <a:pt x="202" y="472"/>
                </a:lnTo>
                <a:lnTo>
                  <a:pt x="202" y="472"/>
                </a:lnTo>
                <a:close/>
                <a:moveTo>
                  <a:pt x="791" y="462"/>
                </a:moveTo>
                <a:lnTo>
                  <a:pt x="791" y="462"/>
                </a:lnTo>
                <a:lnTo>
                  <a:pt x="797" y="462"/>
                </a:lnTo>
                <a:lnTo>
                  <a:pt x="807" y="462"/>
                </a:lnTo>
                <a:lnTo>
                  <a:pt x="815" y="460"/>
                </a:lnTo>
                <a:lnTo>
                  <a:pt x="821" y="460"/>
                </a:lnTo>
                <a:lnTo>
                  <a:pt x="821" y="460"/>
                </a:lnTo>
                <a:lnTo>
                  <a:pt x="823" y="441"/>
                </a:lnTo>
                <a:lnTo>
                  <a:pt x="823" y="421"/>
                </a:lnTo>
                <a:lnTo>
                  <a:pt x="821" y="399"/>
                </a:lnTo>
                <a:lnTo>
                  <a:pt x="817" y="377"/>
                </a:lnTo>
                <a:lnTo>
                  <a:pt x="813" y="357"/>
                </a:lnTo>
                <a:lnTo>
                  <a:pt x="807" y="339"/>
                </a:lnTo>
                <a:lnTo>
                  <a:pt x="799" y="325"/>
                </a:lnTo>
                <a:lnTo>
                  <a:pt x="791" y="318"/>
                </a:lnTo>
                <a:lnTo>
                  <a:pt x="791" y="318"/>
                </a:lnTo>
                <a:lnTo>
                  <a:pt x="778" y="310"/>
                </a:lnTo>
                <a:lnTo>
                  <a:pt x="762" y="304"/>
                </a:lnTo>
                <a:lnTo>
                  <a:pt x="744" y="302"/>
                </a:lnTo>
                <a:lnTo>
                  <a:pt x="724" y="302"/>
                </a:lnTo>
                <a:lnTo>
                  <a:pt x="704" y="302"/>
                </a:lnTo>
                <a:lnTo>
                  <a:pt x="686" y="306"/>
                </a:lnTo>
                <a:lnTo>
                  <a:pt x="668" y="312"/>
                </a:lnTo>
                <a:lnTo>
                  <a:pt x="656" y="319"/>
                </a:lnTo>
                <a:lnTo>
                  <a:pt x="656" y="319"/>
                </a:lnTo>
                <a:lnTo>
                  <a:pt x="649" y="329"/>
                </a:lnTo>
                <a:lnTo>
                  <a:pt x="643" y="343"/>
                </a:lnTo>
                <a:lnTo>
                  <a:pt x="637" y="359"/>
                </a:lnTo>
                <a:lnTo>
                  <a:pt x="633" y="379"/>
                </a:lnTo>
                <a:lnTo>
                  <a:pt x="631" y="399"/>
                </a:lnTo>
                <a:lnTo>
                  <a:pt x="629" y="421"/>
                </a:lnTo>
                <a:lnTo>
                  <a:pt x="629" y="443"/>
                </a:lnTo>
                <a:lnTo>
                  <a:pt x="631" y="462"/>
                </a:lnTo>
                <a:lnTo>
                  <a:pt x="631" y="462"/>
                </a:lnTo>
                <a:lnTo>
                  <a:pt x="660" y="462"/>
                </a:lnTo>
                <a:lnTo>
                  <a:pt x="660" y="462"/>
                </a:lnTo>
                <a:lnTo>
                  <a:pt x="666" y="474"/>
                </a:lnTo>
                <a:lnTo>
                  <a:pt x="672" y="484"/>
                </a:lnTo>
                <a:lnTo>
                  <a:pt x="680" y="492"/>
                </a:lnTo>
                <a:lnTo>
                  <a:pt x="690" y="500"/>
                </a:lnTo>
                <a:lnTo>
                  <a:pt x="690" y="500"/>
                </a:lnTo>
                <a:lnTo>
                  <a:pt x="682" y="530"/>
                </a:lnTo>
                <a:lnTo>
                  <a:pt x="682" y="530"/>
                </a:lnTo>
                <a:lnTo>
                  <a:pt x="645" y="532"/>
                </a:lnTo>
                <a:lnTo>
                  <a:pt x="621" y="536"/>
                </a:lnTo>
                <a:lnTo>
                  <a:pt x="613" y="540"/>
                </a:lnTo>
                <a:lnTo>
                  <a:pt x="609" y="544"/>
                </a:lnTo>
                <a:lnTo>
                  <a:pt x="609" y="544"/>
                </a:lnTo>
                <a:lnTo>
                  <a:pt x="603" y="554"/>
                </a:lnTo>
                <a:lnTo>
                  <a:pt x="597" y="566"/>
                </a:lnTo>
                <a:lnTo>
                  <a:pt x="593" y="577"/>
                </a:lnTo>
                <a:lnTo>
                  <a:pt x="591" y="591"/>
                </a:lnTo>
                <a:lnTo>
                  <a:pt x="589" y="615"/>
                </a:lnTo>
                <a:lnTo>
                  <a:pt x="591" y="637"/>
                </a:lnTo>
                <a:lnTo>
                  <a:pt x="591" y="637"/>
                </a:lnTo>
                <a:lnTo>
                  <a:pt x="605" y="643"/>
                </a:lnTo>
                <a:lnTo>
                  <a:pt x="619" y="647"/>
                </a:lnTo>
                <a:lnTo>
                  <a:pt x="651" y="653"/>
                </a:lnTo>
                <a:lnTo>
                  <a:pt x="688" y="657"/>
                </a:lnTo>
                <a:lnTo>
                  <a:pt x="726" y="659"/>
                </a:lnTo>
                <a:lnTo>
                  <a:pt x="766" y="657"/>
                </a:lnTo>
                <a:lnTo>
                  <a:pt x="801" y="653"/>
                </a:lnTo>
                <a:lnTo>
                  <a:pt x="833" y="647"/>
                </a:lnTo>
                <a:lnTo>
                  <a:pt x="849" y="643"/>
                </a:lnTo>
                <a:lnTo>
                  <a:pt x="861" y="637"/>
                </a:lnTo>
                <a:lnTo>
                  <a:pt x="861" y="637"/>
                </a:lnTo>
                <a:lnTo>
                  <a:pt x="863" y="615"/>
                </a:lnTo>
                <a:lnTo>
                  <a:pt x="861" y="591"/>
                </a:lnTo>
                <a:lnTo>
                  <a:pt x="859" y="577"/>
                </a:lnTo>
                <a:lnTo>
                  <a:pt x="855" y="566"/>
                </a:lnTo>
                <a:lnTo>
                  <a:pt x="851" y="554"/>
                </a:lnTo>
                <a:lnTo>
                  <a:pt x="843" y="544"/>
                </a:lnTo>
                <a:lnTo>
                  <a:pt x="843" y="544"/>
                </a:lnTo>
                <a:lnTo>
                  <a:pt x="839" y="540"/>
                </a:lnTo>
                <a:lnTo>
                  <a:pt x="831" y="536"/>
                </a:lnTo>
                <a:lnTo>
                  <a:pt x="807" y="532"/>
                </a:lnTo>
                <a:lnTo>
                  <a:pt x="770" y="530"/>
                </a:lnTo>
                <a:lnTo>
                  <a:pt x="770" y="530"/>
                </a:lnTo>
                <a:lnTo>
                  <a:pt x="766" y="518"/>
                </a:lnTo>
                <a:lnTo>
                  <a:pt x="760" y="500"/>
                </a:lnTo>
                <a:lnTo>
                  <a:pt x="760" y="500"/>
                </a:lnTo>
                <a:lnTo>
                  <a:pt x="770" y="492"/>
                </a:lnTo>
                <a:lnTo>
                  <a:pt x="778" y="484"/>
                </a:lnTo>
                <a:lnTo>
                  <a:pt x="785" y="474"/>
                </a:lnTo>
                <a:lnTo>
                  <a:pt x="791" y="462"/>
                </a:lnTo>
                <a:lnTo>
                  <a:pt x="791" y="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PA_任意多边形 1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8429620" y="6429384"/>
            <a:ext cx="714380" cy="500066"/>
          </a:xfrm>
          <a:custGeom>
            <a:avLst/>
            <a:gdLst>
              <a:gd name="T0" fmla="*/ 832 w 945"/>
              <a:gd name="T1" fmla="*/ 240 h 635"/>
              <a:gd name="T2" fmla="*/ 885 w 945"/>
              <a:gd name="T3" fmla="*/ 275 h 635"/>
              <a:gd name="T4" fmla="*/ 937 w 945"/>
              <a:gd name="T5" fmla="*/ 311 h 635"/>
              <a:gd name="T6" fmla="*/ 929 w 945"/>
              <a:gd name="T7" fmla="*/ 397 h 635"/>
              <a:gd name="T8" fmla="*/ 774 w 945"/>
              <a:gd name="T9" fmla="*/ 389 h 635"/>
              <a:gd name="T10" fmla="*/ 695 w 945"/>
              <a:gd name="T11" fmla="*/ 309 h 635"/>
              <a:gd name="T12" fmla="*/ 671 w 945"/>
              <a:gd name="T13" fmla="*/ 283 h 635"/>
              <a:gd name="T14" fmla="*/ 754 w 945"/>
              <a:gd name="T15" fmla="*/ 240 h 635"/>
              <a:gd name="T16" fmla="*/ 723 w 945"/>
              <a:gd name="T17" fmla="*/ 200 h 635"/>
              <a:gd name="T18" fmla="*/ 693 w 945"/>
              <a:gd name="T19" fmla="*/ 107 h 635"/>
              <a:gd name="T20" fmla="*/ 733 w 945"/>
              <a:gd name="T21" fmla="*/ 33 h 635"/>
              <a:gd name="T22" fmla="*/ 852 w 945"/>
              <a:gd name="T23" fmla="*/ 29 h 635"/>
              <a:gd name="T24" fmla="*/ 889 w 945"/>
              <a:gd name="T25" fmla="*/ 83 h 635"/>
              <a:gd name="T26" fmla="*/ 899 w 945"/>
              <a:gd name="T27" fmla="*/ 196 h 635"/>
              <a:gd name="T28" fmla="*/ 302 w 945"/>
              <a:gd name="T29" fmla="*/ 361 h 635"/>
              <a:gd name="T30" fmla="*/ 250 w 945"/>
              <a:gd name="T31" fmla="*/ 442 h 635"/>
              <a:gd name="T32" fmla="*/ 225 w 945"/>
              <a:gd name="T33" fmla="*/ 591 h 635"/>
              <a:gd name="T34" fmla="*/ 361 w 945"/>
              <a:gd name="T35" fmla="*/ 629 h 635"/>
              <a:gd name="T36" fmla="*/ 620 w 945"/>
              <a:gd name="T37" fmla="*/ 629 h 635"/>
              <a:gd name="T38" fmla="*/ 768 w 945"/>
              <a:gd name="T39" fmla="*/ 591 h 635"/>
              <a:gd name="T40" fmla="*/ 729 w 945"/>
              <a:gd name="T41" fmla="*/ 404 h 635"/>
              <a:gd name="T42" fmla="*/ 639 w 945"/>
              <a:gd name="T43" fmla="*/ 359 h 635"/>
              <a:gd name="T44" fmla="*/ 590 w 945"/>
              <a:gd name="T45" fmla="*/ 331 h 635"/>
              <a:gd name="T46" fmla="*/ 606 w 945"/>
              <a:gd name="T47" fmla="*/ 260 h 635"/>
              <a:gd name="T48" fmla="*/ 629 w 945"/>
              <a:gd name="T49" fmla="*/ 222 h 635"/>
              <a:gd name="T50" fmla="*/ 625 w 945"/>
              <a:gd name="T51" fmla="*/ 168 h 635"/>
              <a:gd name="T52" fmla="*/ 618 w 945"/>
              <a:gd name="T53" fmla="*/ 69 h 635"/>
              <a:gd name="T54" fmla="*/ 568 w 945"/>
              <a:gd name="T55" fmla="*/ 21 h 635"/>
              <a:gd name="T56" fmla="*/ 417 w 945"/>
              <a:gd name="T57" fmla="*/ 23 h 635"/>
              <a:gd name="T58" fmla="*/ 369 w 945"/>
              <a:gd name="T59" fmla="*/ 71 h 635"/>
              <a:gd name="T60" fmla="*/ 365 w 945"/>
              <a:gd name="T61" fmla="*/ 170 h 635"/>
              <a:gd name="T62" fmla="*/ 361 w 945"/>
              <a:gd name="T63" fmla="*/ 214 h 635"/>
              <a:gd name="T64" fmla="*/ 383 w 945"/>
              <a:gd name="T65" fmla="*/ 246 h 635"/>
              <a:gd name="T66" fmla="*/ 417 w 945"/>
              <a:gd name="T67" fmla="*/ 303 h 635"/>
              <a:gd name="T68" fmla="*/ 385 w 945"/>
              <a:gd name="T69" fmla="*/ 359 h 635"/>
              <a:gd name="T70" fmla="*/ 56 w 945"/>
              <a:gd name="T71" fmla="*/ 246 h 635"/>
              <a:gd name="T72" fmla="*/ 119 w 945"/>
              <a:gd name="T73" fmla="*/ 240 h 635"/>
              <a:gd name="T74" fmla="*/ 127 w 945"/>
              <a:gd name="T75" fmla="*/ 196 h 635"/>
              <a:gd name="T76" fmla="*/ 100 w 945"/>
              <a:gd name="T77" fmla="*/ 148 h 635"/>
              <a:gd name="T78" fmla="*/ 98 w 945"/>
              <a:gd name="T79" fmla="*/ 113 h 635"/>
              <a:gd name="T80" fmla="*/ 102 w 945"/>
              <a:gd name="T81" fmla="*/ 43 h 635"/>
              <a:gd name="T82" fmla="*/ 151 w 945"/>
              <a:gd name="T83" fmla="*/ 4 h 635"/>
              <a:gd name="T84" fmla="*/ 254 w 945"/>
              <a:gd name="T85" fmla="*/ 17 h 635"/>
              <a:gd name="T86" fmla="*/ 280 w 945"/>
              <a:gd name="T87" fmla="*/ 65 h 635"/>
              <a:gd name="T88" fmla="*/ 286 w 945"/>
              <a:gd name="T89" fmla="*/ 117 h 635"/>
              <a:gd name="T90" fmla="*/ 278 w 945"/>
              <a:gd name="T91" fmla="*/ 158 h 635"/>
              <a:gd name="T92" fmla="*/ 248 w 945"/>
              <a:gd name="T93" fmla="*/ 202 h 635"/>
              <a:gd name="T94" fmla="*/ 290 w 945"/>
              <a:gd name="T95" fmla="*/ 244 h 635"/>
              <a:gd name="T96" fmla="*/ 344 w 945"/>
              <a:gd name="T97" fmla="*/ 275 h 635"/>
              <a:gd name="T98" fmla="*/ 284 w 945"/>
              <a:gd name="T99" fmla="*/ 311 h 635"/>
              <a:gd name="T100" fmla="*/ 229 w 945"/>
              <a:gd name="T101" fmla="*/ 375 h 635"/>
              <a:gd name="T102" fmla="*/ 78 w 945"/>
              <a:gd name="T103" fmla="*/ 430 h 635"/>
              <a:gd name="T104" fmla="*/ 4 w 945"/>
              <a:gd name="T105" fmla="*/ 367 h 635"/>
              <a:gd name="T106" fmla="*/ 56 w 945"/>
              <a:gd name="T107" fmla="*/ 246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45" h="635">
                <a:moveTo>
                  <a:pt x="866" y="200"/>
                </a:moveTo>
                <a:lnTo>
                  <a:pt x="866" y="200"/>
                </a:lnTo>
                <a:lnTo>
                  <a:pt x="860" y="212"/>
                </a:lnTo>
                <a:lnTo>
                  <a:pt x="852" y="222"/>
                </a:lnTo>
                <a:lnTo>
                  <a:pt x="844" y="232"/>
                </a:lnTo>
                <a:lnTo>
                  <a:pt x="832" y="240"/>
                </a:lnTo>
                <a:lnTo>
                  <a:pt x="832" y="240"/>
                </a:lnTo>
                <a:lnTo>
                  <a:pt x="838" y="260"/>
                </a:lnTo>
                <a:lnTo>
                  <a:pt x="842" y="271"/>
                </a:lnTo>
                <a:lnTo>
                  <a:pt x="842" y="271"/>
                </a:lnTo>
                <a:lnTo>
                  <a:pt x="860" y="273"/>
                </a:lnTo>
                <a:lnTo>
                  <a:pt x="885" y="275"/>
                </a:lnTo>
                <a:lnTo>
                  <a:pt x="909" y="279"/>
                </a:lnTo>
                <a:lnTo>
                  <a:pt x="919" y="283"/>
                </a:lnTo>
                <a:lnTo>
                  <a:pt x="923" y="287"/>
                </a:lnTo>
                <a:lnTo>
                  <a:pt x="923" y="287"/>
                </a:lnTo>
                <a:lnTo>
                  <a:pt x="931" y="299"/>
                </a:lnTo>
                <a:lnTo>
                  <a:pt x="937" y="311"/>
                </a:lnTo>
                <a:lnTo>
                  <a:pt x="941" y="325"/>
                </a:lnTo>
                <a:lnTo>
                  <a:pt x="945" y="341"/>
                </a:lnTo>
                <a:lnTo>
                  <a:pt x="945" y="367"/>
                </a:lnTo>
                <a:lnTo>
                  <a:pt x="943" y="391"/>
                </a:lnTo>
                <a:lnTo>
                  <a:pt x="943" y="391"/>
                </a:lnTo>
                <a:lnTo>
                  <a:pt x="929" y="397"/>
                </a:lnTo>
                <a:lnTo>
                  <a:pt x="911" y="402"/>
                </a:lnTo>
                <a:lnTo>
                  <a:pt x="874" y="410"/>
                </a:lnTo>
                <a:lnTo>
                  <a:pt x="832" y="414"/>
                </a:lnTo>
                <a:lnTo>
                  <a:pt x="788" y="414"/>
                </a:lnTo>
                <a:lnTo>
                  <a:pt x="788" y="414"/>
                </a:lnTo>
                <a:lnTo>
                  <a:pt x="774" y="389"/>
                </a:lnTo>
                <a:lnTo>
                  <a:pt x="760" y="363"/>
                </a:lnTo>
                <a:lnTo>
                  <a:pt x="745" y="341"/>
                </a:lnTo>
                <a:lnTo>
                  <a:pt x="729" y="323"/>
                </a:lnTo>
                <a:lnTo>
                  <a:pt x="713" y="309"/>
                </a:lnTo>
                <a:lnTo>
                  <a:pt x="695" y="309"/>
                </a:lnTo>
                <a:lnTo>
                  <a:pt x="695" y="309"/>
                </a:lnTo>
                <a:lnTo>
                  <a:pt x="653" y="309"/>
                </a:lnTo>
                <a:lnTo>
                  <a:pt x="653" y="309"/>
                </a:lnTo>
                <a:lnTo>
                  <a:pt x="659" y="297"/>
                </a:lnTo>
                <a:lnTo>
                  <a:pt x="667" y="287"/>
                </a:lnTo>
                <a:lnTo>
                  <a:pt x="667" y="287"/>
                </a:lnTo>
                <a:lnTo>
                  <a:pt x="671" y="283"/>
                </a:lnTo>
                <a:lnTo>
                  <a:pt x="679" y="279"/>
                </a:lnTo>
                <a:lnTo>
                  <a:pt x="705" y="275"/>
                </a:lnTo>
                <a:lnTo>
                  <a:pt x="731" y="273"/>
                </a:lnTo>
                <a:lnTo>
                  <a:pt x="747" y="271"/>
                </a:lnTo>
                <a:lnTo>
                  <a:pt x="747" y="271"/>
                </a:lnTo>
                <a:lnTo>
                  <a:pt x="754" y="240"/>
                </a:lnTo>
                <a:lnTo>
                  <a:pt x="754" y="240"/>
                </a:lnTo>
                <a:lnTo>
                  <a:pt x="745" y="232"/>
                </a:lnTo>
                <a:lnTo>
                  <a:pt x="737" y="222"/>
                </a:lnTo>
                <a:lnTo>
                  <a:pt x="729" y="212"/>
                </a:lnTo>
                <a:lnTo>
                  <a:pt x="723" y="200"/>
                </a:lnTo>
                <a:lnTo>
                  <a:pt x="723" y="200"/>
                </a:lnTo>
                <a:lnTo>
                  <a:pt x="691" y="198"/>
                </a:lnTo>
                <a:lnTo>
                  <a:pt x="691" y="198"/>
                </a:lnTo>
                <a:lnTo>
                  <a:pt x="689" y="176"/>
                </a:lnTo>
                <a:lnTo>
                  <a:pt x="687" y="152"/>
                </a:lnTo>
                <a:lnTo>
                  <a:pt x="689" y="129"/>
                </a:lnTo>
                <a:lnTo>
                  <a:pt x="693" y="107"/>
                </a:lnTo>
                <a:lnTo>
                  <a:pt x="697" y="85"/>
                </a:lnTo>
                <a:lnTo>
                  <a:pt x="703" y="67"/>
                </a:lnTo>
                <a:lnTo>
                  <a:pt x="709" y="51"/>
                </a:lnTo>
                <a:lnTo>
                  <a:pt x="717" y="41"/>
                </a:lnTo>
                <a:lnTo>
                  <a:pt x="717" y="41"/>
                </a:lnTo>
                <a:lnTo>
                  <a:pt x="733" y="33"/>
                </a:lnTo>
                <a:lnTo>
                  <a:pt x="750" y="25"/>
                </a:lnTo>
                <a:lnTo>
                  <a:pt x="770" y="21"/>
                </a:lnTo>
                <a:lnTo>
                  <a:pt x="792" y="19"/>
                </a:lnTo>
                <a:lnTo>
                  <a:pt x="814" y="21"/>
                </a:lnTo>
                <a:lnTo>
                  <a:pt x="834" y="23"/>
                </a:lnTo>
                <a:lnTo>
                  <a:pt x="852" y="29"/>
                </a:lnTo>
                <a:lnTo>
                  <a:pt x="868" y="37"/>
                </a:lnTo>
                <a:lnTo>
                  <a:pt x="868" y="37"/>
                </a:lnTo>
                <a:lnTo>
                  <a:pt x="872" y="43"/>
                </a:lnTo>
                <a:lnTo>
                  <a:pt x="876" y="47"/>
                </a:lnTo>
                <a:lnTo>
                  <a:pt x="883" y="63"/>
                </a:lnTo>
                <a:lnTo>
                  <a:pt x="889" y="83"/>
                </a:lnTo>
                <a:lnTo>
                  <a:pt x="895" y="105"/>
                </a:lnTo>
                <a:lnTo>
                  <a:pt x="899" y="129"/>
                </a:lnTo>
                <a:lnTo>
                  <a:pt x="901" y="152"/>
                </a:lnTo>
                <a:lnTo>
                  <a:pt x="901" y="176"/>
                </a:lnTo>
                <a:lnTo>
                  <a:pt x="899" y="196"/>
                </a:lnTo>
                <a:lnTo>
                  <a:pt x="899" y="196"/>
                </a:lnTo>
                <a:lnTo>
                  <a:pt x="893" y="198"/>
                </a:lnTo>
                <a:lnTo>
                  <a:pt x="883" y="198"/>
                </a:lnTo>
                <a:lnTo>
                  <a:pt x="874" y="198"/>
                </a:lnTo>
                <a:lnTo>
                  <a:pt x="866" y="200"/>
                </a:lnTo>
                <a:lnTo>
                  <a:pt x="866" y="200"/>
                </a:lnTo>
                <a:close/>
                <a:moveTo>
                  <a:pt x="302" y="361"/>
                </a:moveTo>
                <a:lnTo>
                  <a:pt x="302" y="361"/>
                </a:lnTo>
                <a:lnTo>
                  <a:pt x="290" y="373"/>
                </a:lnTo>
                <a:lnTo>
                  <a:pt x="280" y="385"/>
                </a:lnTo>
                <a:lnTo>
                  <a:pt x="272" y="397"/>
                </a:lnTo>
                <a:lnTo>
                  <a:pt x="264" y="412"/>
                </a:lnTo>
                <a:lnTo>
                  <a:pt x="250" y="442"/>
                </a:lnTo>
                <a:lnTo>
                  <a:pt x="240" y="472"/>
                </a:lnTo>
                <a:lnTo>
                  <a:pt x="232" y="506"/>
                </a:lnTo>
                <a:lnTo>
                  <a:pt x="229" y="535"/>
                </a:lnTo>
                <a:lnTo>
                  <a:pt x="227" y="565"/>
                </a:lnTo>
                <a:lnTo>
                  <a:pt x="225" y="591"/>
                </a:lnTo>
                <a:lnTo>
                  <a:pt x="225" y="591"/>
                </a:lnTo>
                <a:lnTo>
                  <a:pt x="232" y="597"/>
                </a:lnTo>
                <a:lnTo>
                  <a:pt x="240" y="601"/>
                </a:lnTo>
                <a:lnTo>
                  <a:pt x="262" y="611"/>
                </a:lnTo>
                <a:lnTo>
                  <a:pt x="292" y="619"/>
                </a:lnTo>
                <a:lnTo>
                  <a:pt x="326" y="625"/>
                </a:lnTo>
                <a:lnTo>
                  <a:pt x="361" y="629"/>
                </a:lnTo>
                <a:lnTo>
                  <a:pt x="403" y="633"/>
                </a:lnTo>
                <a:lnTo>
                  <a:pt x="445" y="635"/>
                </a:lnTo>
                <a:lnTo>
                  <a:pt x="489" y="635"/>
                </a:lnTo>
                <a:lnTo>
                  <a:pt x="534" y="635"/>
                </a:lnTo>
                <a:lnTo>
                  <a:pt x="578" y="633"/>
                </a:lnTo>
                <a:lnTo>
                  <a:pt x="620" y="629"/>
                </a:lnTo>
                <a:lnTo>
                  <a:pt x="657" y="625"/>
                </a:lnTo>
                <a:lnTo>
                  <a:pt x="693" y="617"/>
                </a:lnTo>
                <a:lnTo>
                  <a:pt x="725" y="611"/>
                </a:lnTo>
                <a:lnTo>
                  <a:pt x="750" y="601"/>
                </a:lnTo>
                <a:lnTo>
                  <a:pt x="768" y="591"/>
                </a:lnTo>
                <a:lnTo>
                  <a:pt x="768" y="591"/>
                </a:lnTo>
                <a:lnTo>
                  <a:pt x="770" y="561"/>
                </a:lnTo>
                <a:lnTo>
                  <a:pt x="768" y="529"/>
                </a:lnTo>
                <a:lnTo>
                  <a:pt x="762" y="498"/>
                </a:lnTo>
                <a:lnTo>
                  <a:pt x="752" y="464"/>
                </a:lnTo>
                <a:lnTo>
                  <a:pt x="743" y="434"/>
                </a:lnTo>
                <a:lnTo>
                  <a:pt x="729" y="404"/>
                </a:lnTo>
                <a:lnTo>
                  <a:pt x="713" y="379"/>
                </a:lnTo>
                <a:lnTo>
                  <a:pt x="703" y="367"/>
                </a:lnTo>
                <a:lnTo>
                  <a:pt x="695" y="359"/>
                </a:lnTo>
                <a:lnTo>
                  <a:pt x="695" y="359"/>
                </a:lnTo>
                <a:lnTo>
                  <a:pt x="639" y="359"/>
                </a:lnTo>
                <a:lnTo>
                  <a:pt x="639" y="359"/>
                </a:lnTo>
                <a:lnTo>
                  <a:pt x="620" y="357"/>
                </a:lnTo>
                <a:lnTo>
                  <a:pt x="610" y="357"/>
                </a:lnTo>
                <a:lnTo>
                  <a:pt x="602" y="353"/>
                </a:lnTo>
                <a:lnTo>
                  <a:pt x="602" y="353"/>
                </a:lnTo>
                <a:lnTo>
                  <a:pt x="596" y="343"/>
                </a:lnTo>
                <a:lnTo>
                  <a:pt x="590" y="331"/>
                </a:lnTo>
                <a:lnTo>
                  <a:pt x="584" y="317"/>
                </a:lnTo>
                <a:lnTo>
                  <a:pt x="580" y="299"/>
                </a:lnTo>
                <a:lnTo>
                  <a:pt x="580" y="299"/>
                </a:lnTo>
                <a:lnTo>
                  <a:pt x="590" y="287"/>
                </a:lnTo>
                <a:lnTo>
                  <a:pt x="600" y="275"/>
                </a:lnTo>
                <a:lnTo>
                  <a:pt x="606" y="260"/>
                </a:lnTo>
                <a:lnTo>
                  <a:pt x="612" y="246"/>
                </a:lnTo>
                <a:lnTo>
                  <a:pt x="612" y="246"/>
                </a:lnTo>
                <a:lnTo>
                  <a:pt x="618" y="242"/>
                </a:lnTo>
                <a:lnTo>
                  <a:pt x="621" y="236"/>
                </a:lnTo>
                <a:lnTo>
                  <a:pt x="629" y="222"/>
                </a:lnTo>
                <a:lnTo>
                  <a:pt x="629" y="222"/>
                </a:lnTo>
                <a:lnTo>
                  <a:pt x="635" y="204"/>
                </a:lnTo>
                <a:lnTo>
                  <a:pt x="635" y="180"/>
                </a:lnTo>
                <a:lnTo>
                  <a:pt x="635" y="174"/>
                </a:lnTo>
                <a:lnTo>
                  <a:pt x="631" y="172"/>
                </a:lnTo>
                <a:lnTo>
                  <a:pt x="631" y="172"/>
                </a:lnTo>
                <a:lnTo>
                  <a:pt x="625" y="168"/>
                </a:lnTo>
                <a:lnTo>
                  <a:pt x="625" y="168"/>
                </a:lnTo>
                <a:lnTo>
                  <a:pt x="629" y="144"/>
                </a:lnTo>
                <a:lnTo>
                  <a:pt x="629" y="123"/>
                </a:lnTo>
                <a:lnTo>
                  <a:pt x="627" y="103"/>
                </a:lnTo>
                <a:lnTo>
                  <a:pt x="623" y="85"/>
                </a:lnTo>
                <a:lnTo>
                  <a:pt x="618" y="69"/>
                </a:lnTo>
                <a:lnTo>
                  <a:pt x="610" y="55"/>
                </a:lnTo>
                <a:lnTo>
                  <a:pt x="602" y="43"/>
                </a:lnTo>
                <a:lnTo>
                  <a:pt x="590" y="33"/>
                </a:lnTo>
                <a:lnTo>
                  <a:pt x="590" y="33"/>
                </a:lnTo>
                <a:lnTo>
                  <a:pt x="580" y="27"/>
                </a:lnTo>
                <a:lnTo>
                  <a:pt x="568" y="21"/>
                </a:lnTo>
                <a:lnTo>
                  <a:pt x="544" y="13"/>
                </a:lnTo>
                <a:lnTo>
                  <a:pt x="518" y="8"/>
                </a:lnTo>
                <a:lnTo>
                  <a:pt x="492" y="8"/>
                </a:lnTo>
                <a:lnTo>
                  <a:pt x="465" y="10"/>
                </a:lnTo>
                <a:lnTo>
                  <a:pt x="439" y="15"/>
                </a:lnTo>
                <a:lnTo>
                  <a:pt x="417" y="23"/>
                </a:lnTo>
                <a:lnTo>
                  <a:pt x="405" y="31"/>
                </a:lnTo>
                <a:lnTo>
                  <a:pt x="395" y="37"/>
                </a:lnTo>
                <a:lnTo>
                  <a:pt x="395" y="37"/>
                </a:lnTo>
                <a:lnTo>
                  <a:pt x="385" y="47"/>
                </a:lnTo>
                <a:lnTo>
                  <a:pt x="377" y="59"/>
                </a:lnTo>
                <a:lnTo>
                  <a:pt x="369" y="71"/>
                </a:lnTo>
                <a:lnTo>
                  <a:pt x="365" y="87"/>
                </a:lnTo>
                <a:lnTo>
                  <a:pt x="363" y="103"/>
                </a:lnTo>
                <a:lnTo>
                  <a:pt x="361" y="123"/>
                </a:lnTo>
                <a:lnTo>
                  <a:pt x="363" y="144"/>
                </a:lnTo>
                <a:lnTo>
                  <a:pt x="365" y="170"/>
                </a:lnTo>
                <a:lnTo>
                  <a:pt x="365" y="170"/>
                </a:lnTo>
                <a:lnTo>
                  <a:pt x="363" y="172"/>
                </a:lnTo>
                <a:lnTo>
                  <a:pt x="360" y="174"/>
                </a:lnTo>
                <a:lnTo>
                  <a:pt x="360" y="180"/>
                </a:lnTo>
                <a:lnTo>
                  <a:pt x="360" y="180"/>
                </a:lnTo>
                <a:lnTo>
                  <a:pt x="360" y="204"/>
                </a:lnTo>
                <a:lnTo>
                  <a:pt x="361" y="214"/>
                </a:lnTo>
                <a:lnTo>
                  <a:pt x="365" y="224"/>
                </a:lnTo>
                <a:lnTo>
                  <a:pt x="365" y="224"/>
                </a:lnTo>
                <a:lnTo>
                  <a:pt x="369" y="230"/>
                </a:lnTo>
                <a:lnTo>
                  <a:pt x="373" y="236"/>
                </a:lnTo>
                <a:lnTo>
                  <a:pt x="377" y="242"/>
                </a:lnTo>
                <a:lnTo>
                  <a:pt x="383" y="246"/>
                </a:lnTo>
                <a:lnTo>
                  <a:pt x="383" y="246"/>
                </a:lnTo>
                <a:lnTo>
                  <a:pt x="389" y="262"/>
                </a:lnTo>
                <a:lnTo>
                  <a:pt x="397" y="277"/>
                </a:lnTo>
                <a:lnTo>
                  <a:pt x="407" y="291"/>
                </a:lnTo>
                <a:lnTo>
                  <a:pt x="417" y="303"/>
                </a:lnTo>
                <a:lnTo>
                  <a:pt x="417" y="303"/>
                </a:lnTo>
                <a:lnTo>
                  <a:pt x="411" y="329"/>
                </a:lnTo>
                <a:lnTo>
                  <a:pt x="407" y="339"/>
                </a:lnTo>
                <a:lnTo>
                  <a:pt x="401" y="347"/>
                </a:lnTo>
                <a:lnTo>
                  <a:pt x="401" y="347"/>
                </a:lnTo>
                <a:lnTo>
                  <a:pt x="393" y="355"/>
                </a:lnTo>
                <a:lnTo>
                  <a:pt x="385" y="359"/>
                </a:lnTo>
                <a:lnTo>
                  <a:pt x="373" y="361"/>
                </a:lnTo>
                <a:lnTo>
                  <a:pt x="361" y="361"/>
                </a:lnTo>
                <a:lnTo>
                  <a:pt x="361" y="361"/>
                </a:lnTo>
                <a:lnTo>
                  <a:pt x="302" y="361"/>
                </a:lnTo>
                <a:lnTo>
                  <a:pt x="302" y="361"/>
                </a:lnTo>
                <a:close/>
                <a:moveTo>
                  <a:pt x="56" y="246"/>
                </a:moveTo>
                <a:lnTo>
                  <a:pt x="56" y="246"/>
                </a:lnTo>
                <a:lnTo>
                  <a:pt x="96" y="246"/>
                </a:lnTo>
                <a:lnTo>
                  <a:pt x="96" y="246"/>
                </a:lnTo>
                <a:lnTo>
                  <a:pt x="105" y="246"/>
                </a:lnTo>
                <a:lnTo>
                  <a:pt x="111" y="244"/>
                </a:lnTo>
                <a:lnTo>
                  <a:pt x="119" y="240"/>
                </a:lnTo>
                <a:lnTo>
                  <a:pt x="123" y="236"/>
                </a:lnTo>
                <a:lnTo>
                  <a:pt x="123" y="236"/>
                </a:lnTo>
                <a:lnTo>
                  <a:pt x="131" y="222"/>
                </a:lnTo>
                <a:lnTo>
                  <a:pt x="135" y="206"/>
                </a:lnTo>
                <a:lnTo>
                  <a:pt x="135" y="206"/>
                </a:lnTo>
                <a:lnTo>
                  <a:pt x="127" y="196"/>
                </a:lnTo>
                <a:lnTo>
                  <a:pt x="121" y="186"/>
                </a:lnTo>
                <a:lnTo>
                  <a:pt x="115" y="176"/>
                </a:lnTo>
                <a:lnTo>
                  <a:pt x="111" y="164"/>
                </a:lnTo>
                <a:lnTo>
                  <a:pt x="111" y="164"/>
                </a:lnTo>
                <a:lnTo>
                  <a:pt x="103" y="158"/>
                </a:lnTo>
                <a:lnTo>
                  <a:pt x="100" y="148"/>
                </a:lnTo>
                <a:lnTo>
                  <a:pt x="100" y="148"/>
                </a:lnTo>
                <a:lnTo>
                  <a:pt x="96" y="137"/>
                </a:lnTo>
                <a:lnTo>
                  <a:pt x="94" y="119"/>
                </a:lnTo>
                <a:lnTo>
                  <a:pt x="94" y="117"/>
                </a:lnTo>
                <a:lnTo>
                  <a:pt x="98" y="113"/>
                </a:lnTo>
                <a:lnTo>
                  <a:pt x="98" y="113"/>
                </a:lnTo>
                <a:lnTo>
                  <a:pt x="100" y="113"/>
                </a:lnTo>
                <a:lnTo>
                  <a:pt x="100" y="113"/>
                </a:lnTo>
                <a:lnTo>
                  <a:pt x="96" y="79"/>
                </a:lnTo>
                <a:lnTo>
                  <a:pt x="98" y="65"/>
                </a:lnTo>
                <a:lnTo>
                  <a:pt x="100" y="53"/>
                </a:lnTo>
                <a:lnTo>
                  <a:pt x="102" y="43"/>
                </a:lnTo>
                <a:lnTo>
                  <a:pt x="107" y="35"/>
                </a:lnTo>
                <a:lnTo>
                  <a:pt x="113" y="27"/>
                </a:lnTo>
                <a:lnTo>
                  <a:pt x="119" y="19"/>
                </a:lnTo>
                <a:lnTo>
                  <a:pt x="119" y="19"/>
                </a:lnTo>
                <a:lnTo>
                  <a:pt x="135" y="11"/>
                </a:lnTo>
                <a:lnTo>
                  <a:pt x="151" y="4"/>
                </a:lnTo>
                <a:lnTo>
                  <a:pt x="169" y="0"/>
                </a:lnTo>
                <a:lnTo>
                  <a:pt x="187" y="0"/>
                </a:lnTo>
                <a:lnTo>
                  <a:pt x="205" y="0"/>
                </a:lnTo>
                <a:lnTo>
                  <a:pt x="223" y="4"/>
                </a:lnTo>
                <a:lnTo>
                  <a:pt x="240" y="10"/>
                </a:lnTo>
                <a:lnTo>
                  <a:pt x="254" y="17"/>
                </a:lnTo>
                <a:lnTo>
                  <a:pt x="254" y="17"/>
                </a:lnTo>
                <a:lnTo>
                  <a:pt x="262" y="25"/>
                </a:lnTo>
                <a:lnTo>
                  <a:pt x="270" y="33"/>
                </a:lnTo>
                <a:lnTo>
                  <a:pt x="274" y="43"/>
                </a:lnTo>
                <a:lnTo>
                  <a:pt x="278" y="53"/>
                </a:lnTo>
                <a:lnTo>
                  <a:pt x="280" y="65"/>
                </a:lnTo>
                <a:lnTo>
                  <a:pt x="282" y="79"/>
                </a:lnTo>
                <a:lnTo>
                  <a:pt x="282" y="95"/>
                </a:lnTo>
                <a:lnTo>
                  <a:pt x="280" y="111"/>
                </a:lnTo>
                <a:lnTo>
                  <a:pt x="280" y="111"/>
                </a:lnTo>
                <a:lnTo>
                  <a:pt x="284" y="113"/>
                </a:lnTo>
                <a:lnTo>
                  <a:pt x="286" y="117"/>
                </a:lnTo>
                <a:lnTo>
                  <a:pt x="286" y="119"/>
                </a:lnTo>
                <a:lnTo>
                  <a:pt x="286" y="119"/>
                </a:lnTo>
                <a:lnTo>
                  <a:pt x="286" y="137"/>
                </a:lnTo>
                <a:lnTo>
                  <a:pt x="282" y="148"/>
                </a:lnTo>
                <a:lnTo>
                  <a:pt x="282" y="148"/>
                </a:lnTo>
                <a:lnTo>
                  <a:pt x="278" y="158"/>
                </a:lnTo>
                <a:lnTo>
                  <a:pt x="270" y="164"/>
                </a:lnTo>
                <a:lnTo>
                  <a:pt x="270" y="164"/>
                </a:lnTo>
                <a:lnTo>
                  <a:pt x="266" y="174"/>
                </a:lnTo>
                <a:lnTo>
                  <a:pt x="260" y="184"/>
                </a:lnTo>
                <a:lnTo>
                  <a:pt x="248" y="202"/>
                </a:lnTo>
                <a:lnTo>
                  <a:pt x="248" y="202"/>
                </a:lnTo>
                <a:lnTo>
                  <a:pt x="254" y="224"/>
                </a:lnTo>
                <a:lnTo>
                  <a:pt x="258" y="234"/>
                </a:lnTo>
                <a:lnTo>
                  <a:pt x="264" y="240"/>
                </a:lnTo>
                <a:lnTo>
                  <a:pt x="264" y="240"/>
                </a:lnTo>
                <a:lnTo>
                  <a:pt x="274" y="244"/>
                </a:lnTo>
                <a:lnTo>
                  <a:pt x="290" y="244"/>
                </a:lnTo>
                <a:lnTo>
                  <a:pt x="290" y="244"/>
                </a:lnTo>
                <a:lnTo>
                  <a:pt x="320" y="244"/>
                </a:lnTo>
                <a:lnTo>
                  <a:pt x="320" y="244"/>
                </a:lnTo>
                <a:lnTo>
                  <a:pt x="330" y="262"/>
                </a:lnTo>
                <a:lnTo>
                  <a:pt x="344" y="275"/>
                </a:lnTo>
                <a:lnTo>
                  <a:pt x="344" y="275"/>
                </a:lnTo>
                <a:lnTo>
                  <a:pt x="352" y="295"/>
                </a:lnTo>
                <a:lnTo>
                  <a:pt x="361" y="311"/>
                </a:lnTo>
                <a:lnTo>
                  <a:pt x="361" y="311"/>
                </a:lnTo>
                <a:lnTo>
                  <a:pt x="361" y="311"/>
                </a:lnTo>
                <a:lnTo>
                  <a:pt x="302" y="311"/>
                </a:lnTo>
                <a:lnTo>
                  <a:pt x="284" y="311"/>
                </a:lnTo>
                <a:lnTo>
                  <a:pt x="270" y="325"/>
                </a:lnTo>
                <a:lnTo>
                  <a:pt x="270" y="325"/>
                </a:lnTo>
                <a:lnTo>
                  <a:pt x="258" y="335"/>
                </a:lnTo>
                <a:lnTo>
                  <a:pt x="246" y="347"/>
                </a:lnTo>
                <a:lnTo>
                  <a:pt x="236" y="361"/>
                </a:lnTo>
                <a:lnTo>
                  <a:pt x="229" y="375"/>
                </a:lnTo>
                <a:lnTo>
                  <a:pt x="213" y="404"/>
                </a:lnTo>
                <a:lnTo>
                  <a:pt x="201" y="436"/>
                </a:lnTo>
                <a:lnTo>
                  <a:pt x="201" y="436"/>
                </a:lnTo>
                <a:lnTo>
                  <a:pt x="135" y="434"/>
                </a:lnTo>
                <a:lnTo>
                  <a:pt x="105" y="432"/>
                </a:lnTo>
                <a:lnTo>
                  <a:pt x="78" y="430"/>
                </a:lnTo>
                <a:lnTo>
                  <a:pt x="52" y="424"/>
                </a:lnTo>
                <a:lnTo>
                  <a:pt x="30" y="420"/>
                </a:lnTo>
                <a:lnTo>
                  <a:pt x="12" y="412"/>
                </a:lnTo>
                <a:lnTo>
                  <a:pt x="0" y="404"/>
                </a:lnTo>
                <a:lnTo>
                  <a:pt x="0" y="404"/>
                </a:lnTo>
                <a:lnTo>
                  <a:pt x="4" y="367"/>
                </a:lnTo>
                <a:lnTo>
                  <a:pt x="6" y="345"/>
                </a:lnTo>
                <a:lnTo>
                  <a:pt x="12" y="323"/>
                </a:lnTo>
                <a:lnTo>
                  <a:pt x="18" y="301"/>
                </a:lnTo>
                <a:lnTo>
                  <a:pt x="28" y="279"/>
                </a:lnTo>
                <a:lnTo>
                  <a:pt x="40" y="262"/>
                </a:lnTo>
                <a:lnTo>
                  <a:pt x="56" y="246"/>
                </a:lnTo>
                <a:lnTo>
                  <a:pt x="56" y="2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PA_任意多边形 17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1358578" y="3643302"/>
            <a:ext cx="571504" cy="527848"/>
          </a:xfrm>
          <a:custGeom>
            <a:avLst/>
            <a:gdLst>
              <a:gd name="T0" fmla="*/ 280 w 891"/>
              <a:gd name="T1" fmla="*/ 597 h 744"/>
              <a:gd name="T2" fmla="*/ 189 w 891"/>
              <a:gd name="T3" fmla="*/ 155 h 744"/>
              <a:gd name="T4" fmla="*/ 195 w 891"/>
              <a:gd name="T5" fmla="*/ 177 h 744"/>
              <a:gd name="T6" fmla="*/ 189 w 891"/>
              <a:gd name="T7" fmla="*/ 197 h 744"/>
              <a:gd name="T8" fmla="*/ 316 w 891"/>
              <a:gd name="T9" fmla="*/ 397 h 744"/>
              <a:gd name="T10" fmla="*/ 306 w 891"/>
              <a:gd name="T11" fmla="*/ 427 h 744"/>
              <a:gd name="T12" fmla="*/ 284 w 891"/>
              <a:gd name="T13" fmla="*/ 451 h 744"/>
              <a:gd name="T14" fmla="*/ 213 w 891"/>
              <a:gd name="T15" fmla="*/ 480 h 744"/>
              <a:gd name="T16" fmla="*/ 123 w 891"/>
              <a:gd name="T17" fmla="*/ 484 h 744"/>
              <a:gd name="T18" fmla="*/ 46 w 891"/>
              <a:gd name="T19" fmla="*/ 465 h 744"/>
              <a:gd name="T20" fmla="*/ 12 w 891"/>
              <a:gd name="T21" fmla="*/ 437 h 744"/>
              <a:gd name="T22" fmla="*/ 0 w 891"/>
              <a:gd name="T23" fmla="*/ 409 h 744"/>
              <a:gd name="T24" fmla="*/ 8 w 891"/>
              <a:gd name="T25" fmla="*/ 397 h 744"/>
              <a:gd name="T26" fmla="*/ 123 w 891"/>
              <a:gd name="T27" fmla="*/ 189 h 744"/>
              <a:gd name="T28" fmla="*/ 121 w 891"/>
              <a:gd name="T29" fmla="*/ 171 h 744"/>
              <a:gd name="T30" fmla="*/ 141 w 891"/>
              <a:gd name="T31" fmla="*/ 145 h 744"/>
              <a:gd name="T32" fmla="*/ 155 w 891"/>
              <a:gd name="T33" fmla="*/ 129 h 744"/>
              <a:gd name="T34" fmla="*/ 397 w 891"/>
              <a:gd name="T35" fmla="*/ 30 h 744"/>
              <a:gd name="T36" fmla="*/ 431 w 891"/>
              <a:gd name="T37" fmla="*/ 4 h 744"/>
              <a:gd name="T38" fmla="*/ 461 w 891"/>
              <a:gd name="T39" fmla="*/ 6 h 744"/>
              <a:gd name="T40" fmla="*/ 735 w 891"/>
              <a:gd name="T41" fmla="*/ 0 h 744"/>
              <a:gd name="T42" fmla="*/ 747 w 891"/>
              <a:gd name="T43" fmla="*/ 10 h 744"/>
              <a:gd name="T44" fmla="*/ 768 w 891"/>
              <a:gd name="T45" fmla="*/ 32 h 744"/>
              <a:gd name="T46" fmla="*/ 772 w 891"/>
              <a:gd name="T47" fmla="*/ 46 h 744"/>
              <a:gd name="T48" fmla="*/ 880 w 891"/>
              <a:gd name="T49" fmla="*/ 266 h 744"/>
              <a:gd name="T50" fmla="*/ 889 w 891"/>
              <a:gd name="T51" fmla="*/ 278 h 744"/>
              <a:gd name="T52" fmla="*/ 876 w 891"/>
              <a:gd name="T53" fmla="*/ 306 h 744"/>
              <a:gd name="T54" fmla="*/ 840 w 891"/>
              <a:gd name="T55" fmla="*/ 334 h 744"/>
              <a:gd name="T56" fmla="*/ 758 w 891"/>
              <a:gd name="T57" fmla="*/ 353 h 744"/>
              <a:gd name="T58" fmla="*/ 671 w 891"/>
              <a:gd name="T59" fmla="*/ 349 h 744"/>
              <a:gd name="T60" fmla="*/ 602 w 891"/>
              <a:gd name="T61" fmla="*/ 320 h 744"/>
              <a:gd name="T62" fmla="*/ 582 w 891"/>
              <a:gd name="T63" fmla="*/ 296 h 744"/>
              <a:gd name="T64" fmla="*/ 576 w 891"/>
              <a:gd name="T65" fmla="*/ 266 h 744"/>
              <a:gd name="T66" fmla="*/ 703 w 891"/>
              <a:gd name="T67" fmla="*/ 68 h 744"/>
              <a:gd name="T68" fmla="*/ 697 w 891"/>
              <a:gd name="T69" fmla="*/ 46 h 744"/>
              <a:gd name="T70" fmla="*/ 497 w 891"/>
              <a:gd name="T71" fmla="*/ 87 h 744"/>
              <a:gd name="T72" fmla="*/ 598 w 891"/>
              <a:gd name="T73" fmla="*/ 635 h 744"/>
              <a:gd name="T74" fmla="*/ 201 w 891"/>
              <a:gd name="T75" fmla="*/ 744 h 744"/>
              <a:gd name="T76" fmla="*/ 745 w 891"/>
              <a:gd name="T77" fmla="*/ 82 h 744"/>
              <a:gd name="T78" fmla="*/ 735 w 891"/>
              <a:gd name="T79" fmla="*/ 83 h 744"/>
              <a:gd name="T80" fmla="*/ 852 w 891"/>
              <a:gd name="T81" fmla="*/ 266 h 744"/>
              <a:gd name="T82" fmla="*/ 169 w 891"/>
              <a:gd name="T83" fmla="*/ 212 h 744"/>
              <a:gd name="T84" fmla="*/ 159 w 891"/>
              <a:gd name="T85" fmla="*/ 214 h 744"/>
              <a:gd name="T86" fmla="*/ 276 w 891"/>
              <a:gd name="T87" fmla="*/ 397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1" h="744">
                <a:moveTo>
                  <a:pt x="201" y="635"/>
                </a:moveTo>
                <a:lnTo>
                  <a:pt x="280" y="635"/>
                </a:lnTo>
                <a:lnTo>
                  <a:pt x="280" y="597"/>
                </a:lnTo>
                <a:lnTo>
                  <a:pt x="387" y="597"/>
                </a:lnTo>
                <a:lnTo>
                  <a:pt x="387" y="111"/>
                </a:lnTo>
                <a:lnTo>
                  <a:pt x="189" y="155"/>
                </a:lnTo>
                <a:lnTo>
                  <a:pt x="189" y="155"/>
                </a:lnTo>
                <a:lnTo>
                  <a:pt x="195" y="165"/>
                </a:lnTo>
                <a:lnTo>
                  <a:pt x="195" y="177"/>
                </a:lnTo>
                <a:lnTo>
                  <a:pt x="195" y="177"/>
                </a:lnTo>
                <a:lnTo>
                  <a:pt x="195" y="189"/>
                </a:lnTo>
                <a:lnTo>
                  <a:pt x="189" y="197"/>
                </a:lnTo>
                <a:lnTo>
                  <a:pt x="304" y="397"/>
                </a:lnTo>
                <a:lnTo>
                  <a:pt x="316" y="397"/>
                </a:lnTo>
                <a:lnTo>
                  <a:pt x="316" y="397"/>
                </a:lnTo>
                <a:lnTo>
                  <a:pt x="314" y="409"/>
                </a:lnTo>
                <a:lnTo>
                  <a:pt x="312" y="419"/>
                </a:lnTo>
                <a:lnTo>
                  <a:pt x="306" y="427"/>
                </a:lnTo>
                <a:lnTo>
                  <a:pt x="300" y="437"/>
                </a:lnTo>
                <a:lnTo>
                  <a:pt x="292" y="445"/>
                </a:lnTo>
                <a:lnTo>
                  <a:pt x="284" y="451"/>
                </a:lnTo>
                <a:lnTo>
                  <a:pt x="262" y="465"/>
                </a:lnTo>
                <a:lnTo>
                  <a:pt x="239" y="472"/>
                </a:lnTo>
                <a:lnTo>
                  <a:pt x="213" y="480"/>
                </a:lnTo>
                <a:lnTo>
                  <a:pt x="183" y="484"/>
                </a:lnTo>
                <a:lnTo>
                  <a:pt x="153" y="486"/>
                </a:lnTo>
                <a:lnTo>
                  <a:pt x="123" y="484"/>
                </a:lnTo>
                <a:lnTo>
                  <a:pt x="96" y="480"/>
                </a:lnTo>
                <a:lnTo>
                  <a:pt x="70" y="472"/>
                </a:lnTo>
                <a:lnTo>
                  <a:pt x="46" y="465"/>
                </a:lnTo>
                <a:lnTo>
                  <a:pt x="26" y="451"/>
                </a:lnTo>
                <a:lnTo>
                  <a:pt x="18" y="445"/>
                </a:lnTo>
                <a:lnTo>
                  <a:pt x="12" y="437"/>
                </a:lnTo>
                <a:lnTo>
                  <a:pt x="6" y="427"/>
                </a:lnTo>
                <a:lnTo>
                  <a:pt x="2" y="419"/>
                </a:lnTo>
                <a:lnTo>
                  <a:pt x="0" y="409"/>
                </a:lnTo>
                <a:lnTo>
                  <a:pt x="0" y="397"/>
                </a:lnTo>
                <a:lnTo>
                  <a:pt x="10" y="397"/>
                </a:lnTo>
                <a:lnTo>
                  <a:pt x="8" y="397"/>
                </a:lnTo>
                <a:lnTo>
                  <a:pt x="127" y="197"/>
                </a:lnTo>
                <a:lnTo>
                  <a:pt x="127" y="197"/>
                </a:lnTo>
                <a:lnTo>
                  <a:pt x="123" y="189"/>
                </a:lnTo>
                <a:lnTo>
                  <a:pt x="121" y="177"/>
                </a:lnTo>
                <a:lnTo>
                  <a:pt x="121" y="177"/>
                </a:lnTo>
                <a:lnTo>
                  <a:pt x="121" y="171"/>
                </a:lnTo>
                <a:lnTo>
                  <a:pt x="123" y="163"/>
                </a:lnTo>
                <a:lnTo>
                  <a:pt x="131" y="153"/>
                </a:lnTo>
                <a:lnTo>
                  <a:pt x="141" y="145"/>
                </a:lnTo>
                <a:lnTo>
                  <a:pt x="147" y="141"/>
                </a:lnTo>
                <a:lnTo>
                  <a:pt x="153" y="141"/>
                </a:lnTo>
                <a:lnTo>
                  <a:pt x="155" y="129"/>
                </a:lnTo>
                <a:lnTo>
                  <a:pt x="393" y="44"/>
                </a:lnTo>
                <a:lnTo>
                  <a:pt x="393" y="44"/>
                </a:lnTo>
                <a:lnTo>
                  <a:pt x="397" y="30"/>
                </a:lnTo>
                <a:lnTo>
                  <a:pt x="405" y="18"/>
                </a:lnTo>
                <a:lnTo>
                  <a:pt x="417" y="8"/>
                </a:lnTo>
                <a:lnTo>
                  <a:pt x="431" y="4"/>
                </a:lnTo>
                <a:lnTo>
                  <a:pt x="431" y="4"/>
                </a:lnTo>
                <a:lnTo>
                  <a:pt x="447" y="2"/>
                </a:lnTo>
                <a:lnTo>
                  <a:pt x="461" y="6"/>
                </a:lnTo>
                <a:lnTo>
                  <a:pt x="473" y="12"/>
                </a:lnTo>
                <a:lnTo>
                  <a:pt x="483" y="24"/>
                </a:lnTo>
                <a:lnTo>
                  <a:pt x="735" y="0"/>
                </a:lnTo>
                <a:lnTo>
                  <a:pt x="739" y="10"/>
                </a:lnTo>
                <a:lnTo>
                  <a:pt x="739" y="10"/>
                </a:lnTo>
                <a:lnTo>
                  <a:pt x="747" y="10"/>
                </a:lnTo>
                <a:lnTo>
                  <a:pt x="753" y="14"/>
                </a:lnTo>
                <a:lnTo>
                  <a:pt x="762" y="22"/>
                </a:lnTo>
                <a:lnTo>
                  <a:pt x="768" y="32"/>
                </a:lnTo>
                <a:lnTo>
                  <a:pt x="770" y="40"/>
                </a:lnTo>
                <a:lnTo>
                  <a:pt x="772" y="46"/>
                </a:lnTo>
                <a:lnTo>
                  <a:pt x="772" y="46"/>
                </a:lnTo>
                <a:lnTo>
                  <a:pt x="770" y="58"/>
                </a:lnTo>
                <a:lnTo>
                  <a:pt x="764" y="66"/>
                </a:lnTo>
                <a:lnTo>
                  <a:pt x="880" y="266"/>
                </a:lnTo>
                <a:lnTo>
                  <a:pt x="891" y="266"/>
                </a:lnTo>
                <a:lnTo>
                  <a:pt x="891" y="266"/>
                </a:lnTo>
                <a:lnTo>
                  <a:pt x="889" y="278"/>
                </a:lnTo>
                <a:lnTo>
                  <a:pt x="888" y="288"/>
                </a:lnTo>
                <a:lnTo>
                  <a:pt x="882" y="296"/>
                </a:lnTo>
                <a:lnTo>
                  <a:pt x="876" y="306"/>
                </a:lnTo>
                <a:lnTo>
                  <a:pt x="868" y="314"/>
                </a:lnTo>
                <a:lnTo>
                  <a:pt x="860" y="320"/>
                </a:lnTo>
                <a:lnTo>
                  <a:pt x="840" y="334"/>
                </a:lnTo>
                <a:lnTo>
                  <a:pt x="814" y="343"/>
                </a:lnTo>
                <a:lnTo>
                  <a:pt x="788" y="349"/>
                </a:lnTo>
                <a:lnTo>
                  <a:pt x="758" y="353"/>
                </a:lnTo>
                <a:lnTo>
                  <a:pt x="729" y="355"/>
                </a:lnTo>
                <a:lnTo>
                  <a:pt x="699" y="353"/>
                </a:lnTo>
                <a:lnTo>
                  <a:pt x="671" y="349"/>
                </a:lnTo>
                <a:lnTo>
                  <a:pt x="645" y="341"/>
                </a:lnTo>
                <a:lnTo>
                  <a:pt x="622" y="334"/>
                </a:lnTo>
                <a:lnTo>
                  <a:pt x="602" y="320"/>
                </a:lnTo>
                <a:lnTo>
                  <a:pt x="594" y="314"/>
                </a:lnTo>
                <a:lnTo>
                  <a:pt x="588" y="306"/>
                </a:lnTo>
                <a:lnTo>
                  <a:pt x="582" y="296"/>
                </a:lnTo>
                <a:lnTo>
                  <a:pt x="578" y="288"/>
                </a:lnTo>
                <a:lnTo>
                  <a:pt x="576" y="278"/>
                </a:lnTo>
                <a:lnTo>
                  <a:pt x="576" y="266"/>
                </a:lnTo>
                <a:lnTo>
                  <a:pt x="586" y="266"/>
                </a:lnTo>
                <a:lnTo>
                  <a:pt x="586" y="266"/>
                </a:lnTo>
                <a:lnTo>
                  <a:pt x="703" y="68"/>
                </a:lnTo>
                <a:lnTo>
                  <a:pt x="703" y="68"/>
                </a:lnTo>
                <a:lnTo>
                  <a:pt x="699" y="58"/>
                </a:lnTo>
                <a:lnTo>
                  <a:pt x="697" y="46"/>
                </a:lnTo>
                <a:lnTo>
                  <a:pt x="697" y="46"/>
                </a:lnTo>
                <a:lnTo>
                  <a:pt x="697" y="42"/>
                </a:lnTo>
                <a:lnTo>
                  <a:pt x="497" y="87"/>
                </a:lnTo>
                <a:lnTo>
                  <a:pt x="497" y="597"/>
                </a:lnTo>
                <a:lnTo>
                  <a:pt x="598" y="597"/>
                </a:lnTo>
                <a:lnTo>
                  <a:pt x="598" y="635"/>
                </a:lnTo>
                <a:lnTo>
                  <a:pt x="675" y="635"/>
                </a:lnTo>
                <a:lnTo>
                  <a:pt x="675" y="744"/>
                </a:lnTo>
                <a:lnTo>
                  <a:pt x="201" y="744"/>
                </a:lnTo>
                <a:lnTo>
                  <a:pt x="201" y="635"/>
                </a:lnTo>
                <a:lnTo>
                  <a:pt x="201" y="635"/>
                </a:lnTo>
                <a:close/>
                <a:moveTo>
                  <a:pt x="745" y="82"/>
                </a:moveTo>
                <a:lnTo>
                  <a:pt x="745" y="82"/>
                </a:lnTo>
                <a:lnTo>
                  <a:pt x="735" y="83"/>
                </a:lnTo>
                <a:lnTo>
                  <a:pt x="735" y="83"/>
                </a:lnTo>
                <a:lnTo>
                  <a:pt x="725" y="82"/>
                </a:lnTo>
                <a:lnTo>
                  <a:pt x="614" y="266"/>
                </a:lnTo>
                <a:lnTo>
                  <a:pt x="852" y="266"/>
                </a:lnTo>
                <a:lnTo>
                  <a:pt x="745" y="82"/>
                </a:lnTo>
                <a:lnTo>
                  <a:pt x="745" y="82"/>
                </a:lnTo>
                <a:close/>
                <a:moveTo>
                  <a:pt x="169" y="212"/>
                </a:moveTo>
                <a:lnTo>
                  <a:pt x="169" y="212"/>
                </a:lnTo>
                <a:lnTo>
                  <a:pt x="159" y="214"/>
                </a:lnTo>
                <a:lnTo>
                  <a:pt x="159" y="214"/>
                </a:lnTo>
                <a:lnTo>
                  <a:pt x="149" y="212"/>
                </a:lnTo>
                <a:lnTo>
                  <a:pt x="38" y="397"/>
                </a:lnTo>
                <a:lnTo>
                  <a:pt x="276" y="397"/>
                </a:lnTo>
                <a:lnTo>
                  <a:pt x="169" y="2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31"/>
          <p:cNvSpPr/>
          <p:nvPr/>
        </p:nvSpPr>
        <p:spPr>
          <a:xfrm flipH="1" flipV="1">
            <a:off x="0" y="0"/>
            <a:ext cx="18288000" cy="828677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5"/>
          <p:cNvSpPr/>
          <p:nvPr/>
        </p:nvSpPr>
        <p:spPr>
          <a:xfrm>
            <a:off x="0" y="8286772"/>
            <a:ext cx="18287996" cy="2000228"/>
          </a:xfrm>
          <a:custGeom>
            <a:avLst/>
            <a:gdLst/>
            <a:ahLst/>
            <a:cxnLst/>
            <a:rect l="l" t="t" r="r" b="b"/>
            <a:pathLst>
              <a:path w="4816592" h="952388">
                <a:moveTo>
                  <a:pt x="0" y="0"/>
                </a:moveTo>
                <a:lnTo>
                  <a:pt x="4816592" y="0"/>
                </a:lnTo>
                <a:lnTo>
                  <a:pt x="4816592" y="952388"/>
                </a:lnTo>
                <a:lnTo>
                  <a:pt x="0" y="952388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TextBox 10"/>
          <p:cNvSpPr txBox="1"/>
          <p:nvPr/>
        </p:nvSpPr>
        <p:spPr>
          <a:xfrm>
            <a:off x="928630" y="0"/>
            <a:ext cx="1664505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обязанности охранника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поселка  при возникновении пожара</a:t>
            </a: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14250" y="785782"/>
            <a:ext cx="17645186" cy="9358378"/>
            <a:chOff x="0" y="-241102"/>
            <a:chExt cx="10411694" cy="4622602"/>
          </a:xfrm>
        </p:grpSpPr>
        <p:grpSp>
          <p:nvGrpSpPr>
            <p:cNvPr id="3" name="Group 11"/>
            <p:cNvGrpSpPr/>
            <p:nvPr/>
          </p:nvGrpSpPr>
          <p:grpSpPr>
            <a:xfrm>
              <a:off x="0" y="-241102"/>
              <a:ext cx="8958682" cy="4355906"/>
              <a:chOff x="0" y="-47625"/>
              <a:chExt cx="1769616" cy="860425"/>
            </a:xfrm>
          </p:grpSpPr>
          <p:sp>
            <p:nvSpPr>
              <p:cNvPr id="24" name="Freeform 12"/>
              <p:cNvSpPr/>
              <p:nvPr/>
            </p:nvSpPr>
            <p:spPr>
              <a:xfrm>
                <a:off x="0" y="0"/>
                <a:ext cx="1769616" cy="459081"/>
              </a:xfrm>
              <a:custGeom>
                <a:avLst/>
                <a:gdLst/>
                <a:ahLst/>
                <a:cxnLst/>
                <a:rect l="l" t="t" r="r" b="b"/>
                <a:pathLst>
                  <a:path w="1769616" h="459081">
                    <a:moveTo>
                      <a:pt x="0" y="0"/>
                    </a:moveTo>
                    <a:lnTo>
                      <a:pt x="1769616" y="0"/>
                    </a:lnTo>
                    <a:lnTo>
                      <a:pt x="1769616" y="459081"/>
                    </a:lnTo>
                    <a:lnTo>
                      <a:pt x="0" y="45908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4" name="Group 14"/>
            <p:cNvGrpSpPr/>
            <p:nvPr/>
          </p:nvGrpSpPr>
          <p:grpSpPr>
            <a:xfrm>
              <a:off x="254000" y="25598"/>
              <a:ext cx="10157694" cy="4355902"/>
              <a:chOff x="0" y="-47625"/>
              <a:chExt cx="2006458" cy="860425"/>
            </a:xfrm>
          </p:grpSpPr>
          <p:sp>
            <p:nvSpPr>
              <p:cNvPr id="14" name="Freeform 15"/>
              <p:cNvSpPr/>
              <p:nvPr/>
            </p:nvSpPr>
            <p:spPr>
              <a:xfrm>
                <a:off x="0" y="0"/>
                <a:ext cx="200645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06458" h="812800">
                    <a:moveTo>
                      <a:pt x="0" y="0"/>
                    </a:moveTo>
                    <a:lnTo>
                      <a:pt x="2006458" y="0"/>
                    </a:lnTo>
                    <a:lnTo>
                      <a:pt x="200645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chemeClr val="tx2"/>
              </a:solidFill>
            </p:spPr>
          </p:sp>
          <p:sp>
            <p:nvSpPr>
              <p:cNvPr id="23" name="TextBox 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7" name="矩形 3"/>
          <p:cNvSpPr/>
          <p:nvPr/>
        </p:nvSpPr>
        <p:spPr>
          <a:xfrm>
            <a:off x="1285820" y="5929318"/>
            <a:ext cx="1621642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71638" y="5286376"/>
            <a:ext cx="1223314" cy="1223118"/>
            <a:chOff x="1466675" y="3784103"/>
            <a:chExt cx="1301392" cy="1301862"/>
          </a:xfrm>
        </p:grpSpPr>
        <p:grpSp>
          <p:nvGrpSpPr>
            <p:cNvPr id="6" name="组合 5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7" name="组合 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5" name="同心圆 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椭圆 1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4" name="椭圆 8"/>
              <p:cNvSpPr/>
              <p:nvPr/>
            </p:nvSpPr>
            <p:spPr>
              <a:xfrm>
                <a:off x="4565570" y="2763061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97"/>
            <p:cNvSpPr txBox="1"/>
            <p:nvPr/>
          </p:nvSpPr>
          <p:spPr>
            <a:xfrm>
              <a:off x="1747517" y="4135965"/>
              <a:ext cx="850204" cy="66748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8" name="组合 11"/>
          <p:cNvGrpSpPr/>
          <p:nvPr/>
        </p:nvGrpSpPr>
        <p:grpSpPr>
          <a:xfrm>
            <a:off x="4786282" y="5500690"/>
            <a:ext cx="925859" cy="925710"/>
            <a:chOff x="3117025" y="3959191"/>
            <a:chExt cx="984950" cy="985306"/>
          </a:xfrm>
        </p:grpSpPr>
        <p:grpSp>
          <p:nvGrpSpPr>
            <p:cNvPr id="9" name="组合 12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0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2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3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1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9" name="TextBox 104"/>
            <p:cNvSpPr txBox="1"/>
            <p:nvPr/>
          </p:nvSpPr>
          <p:spPr>
            <a:xfrm>
              <a:off x="3191470" y="4135962"/>
              <a:ext cx="850204" cy="667479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1" name="组合 18"/>
          <p:cNvGrpSpPr/>
          <p:nvPr/>
        </p:nvGrpSpPr>
        <p:grpSpPr>
          <a:xfrm>
            <a:off x="7143736" y="5357814"/>
            <a:ext cx="1240154" cy="1239956"/>
            <a:chOff x="4450933" y="3791953"/>
            <a:chExt cx="1319306" cy="1319782"/>
          </a:xfrm>
        </p:grpSpPr>
        <p:grpSp>
          <p:nvGrpSpPr>
            <p:cNvPr id="12" name="组合 19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13" name="组合 2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9" name="同心圆 2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0" name="椭圆 2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8" name="椭圆 2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6" name="TextBox 111"/>
            <p:cNvSpPr txBox="1"/>
            <p:nvPr/>
          </p:nvSpPr>
          <p:spPr>
            <a:xfrm>
              <a:off x="4711419" y="4135966"/>
              <a:ext cx="850203" cy="667479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8" name="组合 25"/>
          <p:cNvGrpSpPr/>
          <p:nvPr/>
        </p:nvGrpSpPr>
        <p:grpSpPr>
          <a:xfrm>
            <a:off x="9858380" y="5500690"/>
            <a:ext cx="957449" cy="957296"/>
            <a:chOff x="6119197" y="3942381"/>
            <a:chExt cx="1018558" cy="1018926"/>
          </a:xfrm>
        </p:grpSpPr>
        <p:grpSp>
          <p:nvGrpSpPr>
            <p:cNvPr id="19" name="组合 26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0" name="组合 2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6" name="同心圆 3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7" name="椭圆 3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5" name="椭圆 2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53" name="TextBox 118"/>
            <p:cNvSpPr txBox="1"/>
            <p:nvPr/>
          </p:nvSpPr>
          <p:spPr>
            <a:xfrm>
              <a:off x="6231370" y="4135965"/>
              <a:ext cx="850205" cy="66748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04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21" name="组合 32"/>
          <p:cNvGrpSpPr/>
          <p:nvPr/>
        </p:nvGrpSpPr>
        <p:grpSpPr>
          <a:xfrm>
            <a:off x="12287272" y="5500690"/>
            <a:ext cx="966036" cy="957296"/>
            <a:chOff x="7486713" y="3942381"/>
            <a:chExt cx="1027692" cy="1018926"/>
          </a:xfrm>
        </p:grpSpPr>
        <p:grpSp>
          <p:nvGrpSpPr>
            <p:cNvPr id="22" name="组合 33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6" name="组合 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63" name="同心圆 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4" name="椭圆 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62" name="椭圆 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60" name="TextBox 125"/>
            <p:cNvSpPr txBox="1"/>
            <p:nvPr/>
          </p:nvSpPr>
          <p:spPr>
            <a:xfrm>
              <a:off x="7523326" y="4135963"/>
              <a:ext cx="991079" cy="66748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05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28" name="组合 39"/>
          <p:cNvGrpSpPr/>
          <p:nvPr/>
        </p:nvGrpSpPr>
        <p:grpSpPr>
          <a:xfrm>
            <a:off x="14644726" y="5286376"/>
            <a:ext cx="1275054" cy="1274852"/>
            <a:chOff x="8854229" y="3773382"/>
            <a:chExt cx="1356434" cy="1356924"/>
          </a:xfrm>
        </p:grpSpPr>
        <p:grpSp>
          <p:nvGrpSpPr>
            <p:cNvPr id="29" name="组合 4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30" name="组合 4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70" name="同心圆 4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71" name="椭圆 4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69" name="椭圆 4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67" name="TextBox 132"/>
            <p:cNvSpPr txBox="1"/>
            <p:nvPr/>
          </p:nvSpPr>
          <p:spPr>
            <a:xfrm>
              <a:off x="9043275" y="4135961"/>
              <a:ext cx="1015119" cy="667479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ru-RU" altLang="zh-CN" sz="28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06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sp>
        <p:nvSpPr>
          <p:cNvPr id="73" name="TextBox 175"/>
          <p:cNvSpPr txBox="1"/>
          <p:nvPr/>
        </p:nvSpPr>
        <p:spPr>
          <a:xfrm>
            <a:off x="11215702" y="1928790"/>
            <a:ext cx="6500858" cy="3361475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Проверить включение автоматических систем противопожарной защиты;</a:t>
            </a:r>
          </a:p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необходимости отключить электроэнергию ;прекратить все работы в здании, кроме работ, связанных с мероприятиями по ликвидации пожара;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altLang="zh-CN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4" name="TextBox 175"/>
          <p:cNvSpPr txBox="1"/>
          <p:nvPr/>
        </p:nvSpPr>
        <p:spPr>
          <a:xfrm>
            <a:off x="10715636" y="6715136"/>
            <a:ext cx="7072362" cy="2992144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Удалить за пределы опасной зоны всех посторонних людей, не участвующих в ликвидации пожара; встретить подразделения пожарной охраны и оказать им помощь в выборе кратчайшего пути для подъезда к очагу пожара</a:t>
            </a:r>
          </a:p>
          <a:p>
            <a:pPr algn="ctr"/>
            <a:endParaRPr lang="en-GB" altLang="zh-CN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5" name="TextBox 175"/>
          <p:cNvSpPr txBox="1"/>
          <p:nvPr/>
        </p:nvSpPr>
        <p:spPr>
          <a:xfrm>
            <a:off x="3786150" y="8501086"/>
            <a:ext cx="7072362" cy="1422483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наличии пострадавших людей вызвать скорую медицинскую помощь по телефону 03.</a:t>
            </a:r>
            <a:endParaRPr lang="en-GB" altLang="zh-CN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6" name="TextBox 175"/>
          <p:cNvSpPr txBox="1"/>
          <p:nvPr/>
        </p:nvSpPr>
        <p:spPr>
          <a:xfrm>
            <a:off x="571440" y="6858012"/>
            <a:ext cx="7643866" cy="2068814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случае пожара приступить к его тушению, используя все имеющиеся средства пожаротушения и подсобные средства;</a:t>
            </a:r>
          </a:p>
          <a:p>
            <a:pPr lvl="0" algn="ctr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altLang="zh-CN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7" name="TextBox 175"/>
          <p:cNvSpPr txBox="1"/>
          <p:nvPr/>
        </p:nvSpPr>
        <p:spPr>
          <a:xfrm>
            <a:off x="642878" y="2214542"/>
            <a:ext cx="5429288" cy="1853370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Оценить обстановку и степень опасности;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немедленно доложить руководству ООО ЧОП </a:t>
            </a:r>
            <a:endParaRPr lang="en-GB" altLang="zh-CN" sz="28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8" name="TextBox 175"/>
          <p:cNvSpPr txBox="1"/>
          <p:nvPr/>
        </p:nvSpPr>
        <p:spPr>
          <a:xfrm>
            <a:off x="5643538" y="2000228"/>
            <a:ext cx="5786478" cy="3361475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необходимости вызвать пожарную команду по телефону 01 (при этом назвать адрес охраняемого объекта, место возникновения пожара, а также сообщить свою фамилию);</a:t>
            </a:r>
          </a:p>
          <a:p>
            <a:pPr lvl="0" algn="ctr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altLang="zh-CN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cxnSp>
        <p:nvCxnSpPr>
          <p:cNvPr id="79" name="直接连接符 56"/>
          <p:cNvCxnSpPr/>
          <p:nvPr/>
        </p:nvCxnSpPr>
        <p:spPr>
          <a:xfrm rot="5400000" flipH="1" flipV="1">
            <a:off x="2084133" y="4630939"/>
            <a:ext cx="1118018" cy="1588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56"/>
          <p:cNvCxnSpPr/>
          <p:nvPr/>
        </p:nvCxnSpPr>
        <p:spPr>
          <a:xfrm flipV="1">
            <a:off x="7786678" y="4857748"/>
            <a:ext cx="0" cy="403638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56"/>
          <p:cNvCxnSpPr/>
          <p:nvPr/>
        </p:nvCxnSpPr>
        <p:spPr>
          <a:xfrm flipV="1">
            <a:off x="12644462" y="5000624"/>
            <a:ext cx="0" cy="403638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56"/>
          <p:cNvCxnSpPr/>
          <p:nvPr/>
        </p:nvCxnSpPr>
        <p:spPr>
          <a:xfrm rot="5400000">
            <a:off x="4898201" y="6817531"/>
            <a:ext cx="500066" cy="9524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56"/>
          <p:cNvCxnSpPr/>
          <p:nvPr/>
        </p:nvCxnSpPr>
        <p:spPr>
          <a:xfrm rot="5400000">
            <a:off x="9255919" y="7603349"/>
            <a:ext cx="2071702" cy="9524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56"/>
          <p:cNvCxnSpPr/>
          <p:nvPr/>
        </p:nvCxnSpPr>
        <p:spPr>
          <a:xfrm rot="5400000">
            <a:off x="15251949" y="6750855"/>
            <a:ext cx="357190" cy="1588"/>
          </a:xfrm>
          <a:prstGeom prst="line">
            <a:avLst/>
          </a:prstGeom>
          <a:ln w="38100">
            <a:solidFill>
              <a:schemeClr val="bg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16185339" y="9644094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«ЧОО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2428856"/>
            <a:ext cx="18288000" cy="7858144"/>
          </a:xfrm>
          <a:custGeom>
            <a:avLst/>
            <a:gdLst/>
            <a:ahLst/>
            <a:cxnLst/>
            <a:rect l="l" t="t" r="r" b="b"/>
            <a:pathLst>
              <a:path w="3555719" h="1535765">
                <a:moveTo>
                  <a:pt x="0" y="0"/>
                </a:moveTo>
                <a:lnTo>
                  <a:pt x="3555719" y="0"/>
                </a:lnTo>
                <a:lnTo>
                  <a:pt x="3555719" y="1535765"/>
                </a:lnTo>
                <a:lnTo>
                  <a:pt x="0" y="1535765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4" name="TextBox 18"/>
          <p:cNvSpPr txBox="1"/>
          <p:nvPr/>
        </p:nvSpPr>
        <p:spPr>
          <a:xfrm>
            <a:off x="500002" y="285716"/>
            <a:ext cx="1735943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Основные обязанности охранника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коттеджного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поселка при обнаружении взрывоопасного предмета</a:t>
            </a:r>
            <a:endParaRPr lang="en-US" sz="5400" b="1" u="none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-3071880" y="6143614"/>
            <a:ext cx="8215334" cy="714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00002" y="3071798"/>
            <a:ext cx="1000132" cy="10715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33"/>
          <p:cNvSpPr txBox="1"/>
          <p:nvPr/>
        </p:nvSpPr>
        <p:spPr>
          <a:xfrm>
            <a:off x="1571572" y="2571732"/>
            <a:ext cx="16144988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предпринимать в отношении ВУ либо подозрительного предмета никаких самостоятельных действий, не нарушать (не трогать, не перемещать, не открывать, не разрывать и т.п.) целостность обнаруженных предметов;</a:t>
            </a:r>
          </a:p>
          <a:p>
            <a:pPr lvl="0">
              <a:spcBef>
                <a:spcPct val="0"/>
              </a:spcBef>
            </a:pP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1571572" y="3786178"/>
            <a:ext cx="1514485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допускать в опасную зону к обнаруженным предметам людей и транспорт;</a:t>
            </a:r>
          </a:p>
          <a:p>
            <a:pPr lvl="0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1571572" y="4357682"/>
            <a:ext cx="160021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Немедленно сообщить об обнаружении взрывоопасного предмета руководству ООО ЧОП;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1571572" y="4857748"/>
            <a:ext cx="1593067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Немедленно сообщить об обнаружении взрывоопасного предмета в дежурные службы правоохранительных органов, ФСБ, ГУ ГО и ЧС, при этом охранник обязан сообщить: время, место, обстоятельства обнаружения взрывоопасного предмета, его внешние признаки, наличие и количество людей на месте его обнаружения, характер помещения, либо близость других зданий и сооружений, дать предварительную оценку возможных последствий в случае взрыва;</a:t>
            </a:r>
          </a:p>
          <a:p>
            <a:pPr lvl="0">
              <a:spcBef>
                <a:spcPct val="0"/>
              </a:spcBef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33"/>
          <p:cNvSpPr txBox="1"/>
          <p:nvPr/>
        </p:nvSpPr>
        <p:spPr>
          <a:xfrm>
            <a:off x="1571572" y="7143764"/>
            <a:ext cx="16359302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Принять все необходимые меры для эвакуации из опасной зоны людей в безопасное место;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принять меры для локализации (снижения угрозы) возможных последствий взрыва;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Обеспечить	изоляцию	места	возможного	нахождения	 ВУ  –  установить ограждение, щитки, указательные надписи с дистанцией безопасного удаления;</a:t>
            </a:r>
          </a:p>
          <a:p>
            <a:pPr lvl="0">
              <a:spcBef>
                <a:spcPct val="0"/>
              </a:spcBef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33"/>
          <p:cNvSpPr txBox="1"/>
          <p:nvPr/>
        </p:nvSpPr>
        <p:spPr>
          <a:xfrm>
            <a:off x="1500134" y="8929714"/>
            <a:ext cx="1635930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Обеспечить контроль над допуском к месту возможной закладки до прибытия специалистов с необходимыми техническими средствами.</a:t>
            </a:r>
          </a:p>
          <a:p>
            <a:pPr lvl="0">
              <a:spcBef>
                <a:spcPct val="0"/>
              </a:spcBef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00002" y="5429252"/>
            <a:ext cx="1000132" cy="10715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00002" y="7643830"/>
            <a:ext cx="1000132" cy="10715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6042463" y="95012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2813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«ЧОО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Freeform 7"/>
          <p:cNvSpPr>
            <a:spLocks noEditPoints="1"/>
          </p:cNvSpPr>
          <p:nvPr/>
        </p:nvSpPr>
        <p:spPr bwMode="auto">
          <a:xfrm>
            <a:off x="714316" y="3286112"/>
            <a:ext cx="571504" cy="571504"/>
          </a:xfrm>
          <a:custGeom>
            <a:avLst/>
            <a:gdLst>
              <a:gd name="T0" fmla="*/ 31 w 177"/>
              <a:gd name="T1" fmla="*/ 94 h 164"/>
              <a:gd name="T2" fmla="*/ 19 w 177"/>
              <a:gd name="T3" fmla="*/ 94 h 164"/>
              <a:gd name="T4" fmla="*/ 1 w 177"/>
              <a:gd name="T5" fmla="*/ 79 h 164"/>
              <a:gd name="T6" fmla="*/ 12 w 177"/>
              <a:gd name="T7" fmla="*/ 47 h 164"/>
              <a:gd name="T8" fmla="*/ 36 w 177"/>
              <a:gd name="T9" fmla="*/ 55 h 164"/>
              <a:gd name="T10" fmla="*/ 48 w 177"/>
              <a:gd name="T11" fmla="*/ 52 h 164"/>
              <a:gd name="T12" fmla="*/ 48 w 177"/>
              <a:gd name="T13" fmla="*/ 59 h 164"/>
              <a:gd name="T14" fmla="*/ 55 w 177"/>
              <a:gd name="T15" fmla="*/ 82 h 164"/>
              <a:gd name="T16" fmla="*/ 31 w 177"/>
              <a:gd name="T17" fmla="*/ 94 h 164"/>
              <a:gd name="T18" fmla="*/ 36 w 177"/>
              <a:gd name="T19" fmla="*/ 47 h 164"/>
              <a:gd name="T20" fmla="*/ 12 w 177"/>
              <a:gd name="T21" fmla="*/ 23 h 164"/>
              <a:gd name="T22" fmla="*/ 36 w 177"/>
              <a:gd name="T23" fmla="*/ 0 h 164"/>
              <a:gd name="T24" fmla="*/ 59 w 177"/>
              <a:gd name="T25" fmla="*/ 23 h 164"/>
              <a:gd name="T26" fmla="*/ 36 w 177"/>
              <a:gd name="T27" fmla="*/ 47 h 164"/>
              <a:gd name="T28" fmla="*/ 129 w 177"/>
              <a:gd name="T29" fmla="*/ 164 h 164"/>
              <a:gd name="T30" fmla="*/ 49 w 177"/>
              <a:gd name="T31" fmla="*/ 164 h 164"/>
              <a:gd name="T32" fmla="*/ 24 w 177"/>
              <a:gd name="T33" fmla="*/ 140 h 164"/>
              <a:gd name="T34" fmla="*/ 56 w 177"/>
              <a:gd name="T35" fmla="*/ 88 h 164"/>
              <a:gd name="T36" fmla="*/ 89 w 177"/>
              <a:gd name="T37" fmla="*/ 101 h 164"/>
              <a:gd name="T38" fmla="*/ 121 w 177"/>
              <a:gd name="T39" fmla="*/ 88 h 164"/>
              <a:gd name="T40" fmla="*/ 153 w 177"/>
              <a:gd name="T41" fmla="*/ 140 h 164"/>
              <a:gd name="T42" fmla="*/ 129 w 177"/>
              <a:gd name="T43" fmla="*/ 164 h 164"/>
              <a:gd name="T44" fmla="*/ 89 w 177"/>
              <a:gd name="T45" fmla="*/ 94 h 164"/>
              <a:gd name="T46" fmla="*/ 53 w 177"/>
              <a:gd name="T47" fmla="*/ 59 h 164"/>
              <a:gd name="T48" fmla="*/ 89 w 177"/>
              <a:gd name="T49" fmla="*/ 23 h 164"/>
              <a:gd name="T50" fmla="*/ 124 w 177"/>
              <a:gd name="T51" fmla="*/ 59 h 164"/>
              <a:gd name="T52" fmla="*/ 89 w 177"/>
              <a:gd name="T53" fmla="*/ 94 h 164"/>
              <a:gd name="T54" fmla="*/ 141 w 177"/>
              <a:gd name="T55" fmla="*/ 47 h 164"/>
              <a:gd name="T56" fmla="*/ 118 w 177"/>
              <a:gd name="T57" fmla="*/ 23 h 164"/>
              <a:gd name="T58" fmla="*/ 141 w 177"/>
              <a:gd name="T59" fmla="*/ 0 h 164"/>
              <a:gd name="T60" fmla="*/ 165 w 177"/>
              <a:gd name="T61" fmla="*/ 23 h 164"/>
              <a:gd name="T62" fmla="*/ 141 w 177"/>
              <a:gd name="T63" fmla="*/ 47 h 164"/>
              <a:gd name="T64" fmla="*/ 159 w 177"/>
              <a:gd name="T65" fmla="*/ 94 h 164"/>
              <a:gd name="T66" fmla="*/ 146 w 177"/>
              <a:gd name="T67" fmla="*/ 94 h 164"/>
              <a:gd name="T68" fmla="*/ 122 w 177"/>
              <a:gd name="T69" fmla="*/ 82 h 164"/>
              <a:gd name="T70" fmla="*/ 130 w 177"/>
              <a:gd name="T71" fmla="*/ 59 h 164"/>
              <a:gd name="T72" fmla="*/ 129 w 177"/>
              <a:gd name="T73" fmla="*/ 52 h 164"/>
              <a:gd name="T74" fmla="*/ 141 w 177"/>
              <a:gd name="T75" fmla="*/ 55 h 164"/>
              <a:gd name="T76" fmla="*/ 165 w 177"/>
              <a:gd name="T77" fmla="*/ 47 h 164"/>
              <a:gd name="T78" fmla="*/ 177 w 177"/>
              <a:gd name="T79" fmla="*/ 79 h 164"/>
              <a:gd name="T80" fmla="*/ 159 w 177"/>
              <a:gd name="T81" fmla="*/ 9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7" h="164">
                <a:moveTo>
                  <a:pt x="31" y="94"/>
                </a:moveTo>
                <a:cubicBezTo>
                  <a:pt x="19" y="94"/>
                  <a:pt x="19" y="94"/>
                  <a:pt x="19" y="94"/>
                </a:cubicBezTo>
                <a:cubicBezTo>
                  <a:pt x="9" y="94"/>
                  <a:pt x="1" y="89"/>
                  <a:pt x="1" y="79"/>
                </a:cubicBezTo>
                <a:cubicBezTo>
                  <a:pt x="1" y="72"/>
                  <a:pt x="0" y="47"/>
                  <a:pt x="12" y="47"/>
                </a:cubicBezTo>
                <a:cubicBezTo>
                  <a:pt x="14" y="47"/>
                  <a:pt x="24" y="55"/>
                  <a:pt x="36" y="55"/>
                </a:cubicBezTo>
                <a:cubicBezTo>
                  <a:pt x="40" y="55"/>
                  <a:pt x="44" y="54"/>
                  <a:pt x="48" y="52"/>
                </a:cubicBezTo>
                <a:cubicBezTo>
                  <a:pt x="48" y="54"/>
                  <a:pt x="48" y="57"/>
                  <a:pt x="48" y="59"/>
                </a:cubicBezTo>
                <a:cubicBezTo>
                  <a:pt x="48" y="67"/>
                  <a:pt x="50" y="75"/>
                  <a:pt x="55" y="82"/>
                </a:cubicBezTo>
                <a:cubicBezTo>
                  <a:pt x="46" y="82"/>
                  <a:pt x="37" y="86"/>
                  <a:pt x="31" y="94"/>
                </a:cubicBezTo>
                <a:close/>
                <a:moveTo>
                  <a:pt x="36" y="47"/>
                </a:moveTo>
                <a:cubicBezTo>
                  <a:pt x="23" y="47"/>
                  <a:pt x="12" y="36"/>
                  <a:pt x="12" y="23"/>
                </a:cubicBezTo>
                <a:cubicBezTo>
                  <a:pt x="12" y="10"/>
                  <a:pt x="23" y="0"/>
                  <a:pt x="36" y="0"/>
                </a:cubicBezTo>
                <a:cubicBezTo>
                  <a:pt x="49" y="0"/>
                  <a:pt x="59" y="10"/>
                  <a:pt x="59" y="23"/>
                </a:cubicBezTo>
                <a:cubicBezTo>
                  <a:pt x="59" y="36"/>
                  <a:pt x="49" y="47"/>
                  <a:pt x="36" y="47"/>
                </a:cubicBezTo>
                <a:close/>
                <a:moveTo>
                  <a:pt x="129" y="164"/>
                </a:moveTo>
                <a:cubicBezTo>
                  <a:pt x="49" y="164"/>
                  <a:pt x="49" y="164"/>
                  <a:pt x="49" y="164"/>
                </a:cubicBezTo>
                <a:cubicBezTo>
                  <a:pt x="34" y="164"/>
                  <a:pt x="24" y="155"/>
                  <a:pt x="24" y="140"/>
                </a:cubicBezTo>
                <a:cubicBezTo>
                  <a:pt x="24" y="120"/>
                  <a:pt x="29" y="88"/>
                  <a:pt x="56" y="88"/>
                </a:cubicBezTo>
                <a:cubicBezTo>
                  <a:pt x="59" y="88"/>
                  <a:pt x="70" y="101"/>
                  <a:pt x="89" y="101"/>
                </a:cubicBezTo>
                <a:cubicBezTo>
                  <a:pt x="107" y="101"/>
                  <a:pt x="118" y="88"/>
                  <a:pt x="121" y="88"/>
                </a:cubicBezTo>
                <a:cubicBezTo>
                  <a:pt x="148" y="88"/>
                  <a:pt x="153" y="120"/>
                  <a:pt x="153" y="140"/>
                </a:cubicBezTo>
                <a:cubicBezTo>
                  <a:pt x="153" y="155"/>
                  <a:pt x="143" y="164"/>
                  <a:pt x="129" y="164"/>
                </a:cubicBezTo>
                <a:close/>
                <a:moveTo>
                  <a:pt x="89" y="94"/>
                </a:moveTo>
                <a:cubicBezTo>
                  <a:pt x="69" y="94"/>
                  <a:pt x="53" y="78"/>
                  <a:pt x="53" y="59"/>
                </a:cubicBezTo>
                <a:cubicBezTo>
                  <a:pt x="53" y="39"/>
                  <a:pt x="69" y="23"/>
                  <a:pt x="89" y="23"/>
                </a:cubicBezTo>
                <a:cubicBezTo>
                  <a:pt x="108" y="23"/>
                  <a:pt x="124" y="39"/>
                  <a:pt x="124" y="59"/>
                </a:cubicBezTo>
                <a:cubicBezTo>
                  <a:pt x="124" y="78"/>
                  <a:pt x="108" y="94"/>
                  <a:pt x="89" y="94"/>
                </a:cubicBezTo>
                <a:close/>
                <a:moveTo>
                  <a:pt x="141" y="47"/>
                </a:moveTo>
                <a:cubicBezTo>
                  <a:pt x="128" y="47"/>
                  <a:pt x="118" y="36"/>
                  <a:pt x="118" y="23"/>
                </a:cubicBezTo>
                <a:cubicBezTo>
                  <a:pt x="118" y="10"/>
                  <a:pt x="128" y="0"/>
                  <a:pt x="141" y="0"/>
                </a:cubicBezTo>
                <a:cubicBezTo>
                  <a:pt x="154" y="0"/>
                  <a:pt x="165" y="10"/>
                  <a:pt x="165" y="23"/>
                </a:cubicBezTo>
                <a:cubicBezTo>
                  <a:pt x="165" y="36"/>
                  <a:pt x="154" y="47"/>
                  <a:pt x="141" y="47"/>
                </a:cubicBezTo>
                <a:close/>
                <a:moveTo>
                  <a:pt x="159" y="94"/>
                </a:moveTo>
                <a:cubicBezTo>
                  <a:pt x="146" y="94"/>
                  <a:pt x="146" y="94"/>
                  <a:pt x="146" y="94"/>
                </a:cubicBezTo>
                <a:cubicBezTo>
                  <a:pt x="140" y="86"/>
                  <a:pt x="132" y="82"/>
                  <a:pt x="122" y="82"/>
                </a:cubicBezTo>
                <a:cubicBezTo>
                  <a:pt x="127" y="75"/>
                  <a:pt x="130" y="67"/>
                  <a:pt x="130" y="59"/>
                </a:cubicBezTo>
                <a:cubicBezTo>
                  <a:pt x="130" y="57"/>
                  <a:pt x="129" y="54"/>
                  <a:pt x="129" y="52"/>
                </a:cubicBezTo>
                <a:cubicBezTo>
                  <a:pt x="133" y="54"/>
                  <a:pt x="137" y="55"/>
                  <a:pt x="141" y="55"/>
                </a:cubicBezTo>
                <a:cubicBezTo>
                  <a:pt x="154" y="55"/>
                  <a:pt x="163" y="47"/>
                  <a:pt x="165" y="47"/>
                </a:cubicBezTo>
                <a:cubicBezTo>
                  <a:pt x="177" y="47"/>
                  <a:pt x="177" y="72"/>
                  <a:pt x="177" y="79"/>
                </a:cubicBezTo>
                <a:cubicBezTo>
                  <a:pt x="177" y="89"/>
                  <a:pt x="168" y="94"/>
                  <a:pt x="159" y="9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8541" tIns="64270" rIns="128541" bIns="6427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42" name="PA_任意多边形 13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14316" y="7858144"/>
            <a:ext cx="642942" cy="526430"/>
          </a:xfrm>
          <a:custGeom>
            <a:avLst/>
            <a:gdLst>
              <a:gd name="T0" fmla="*/ 67 w 895"/>
              <a:gd name="T1" fmla="*/ 236 h 560"/>
              <a:gd name="T2" fmla="*/ 87 w 895"/>
              <a:gd name="T3" fmla="*/ 230 h 560"/>
              <a:gd name="T4" fmla="*/ 95 w 895"/>
              <a:gd name="T5" fmla="*/ 208 h 560"/>
              <a:gd name="T6" fmla="*/ 73 w 895"/>
              <a:gd name="T7" fmla="*/ 175 h 560"/>
              <a:gd name="T8" fmla="*/ 67 w 895"/>
              <a:gd name="T9" fmla="*/ 147 h 560"/>
              <a:gd name="T10" fmla="*/ 69 w 895"/>
              <a:gd name="T11" fmla="*/ 143 h 560"/>
              <a:gd name="T12" fmla="*/ 71 w 895"/>
              <a:gd name="T13" fmla="*/ 93 h 560"/>
              <a:gd name="T14" fmla="*/ 95 w 895"/>
              <a:gd name="T15" fmla="*/ 70 h 560"/>
              <a:gd name="T16" fmla="*/ 145 w 895"/>
              <a:gd name="T17" fmla="*/ 62 h 560"/>
              <a:gd name="T18" fmla="*/ 181 w 895"/>
              <a:gd name="T19" fmla="*/ 76 h 560"/>
              <a:gd name="T20" fmla="*/ 198 w 895"/>
              <a:gd name="T21" fmla="*/ 99 h 560"/>
              <a:gd name="T22" fmla="*/ 200 w 895"/>
              <a:gd name="T23" fmla="*/ 143 h 560"/>
              <a:gd name="T24" fmla="*/ 202 w 895"/>
              <a:gd name="T25" fmla="*/ 159 h 560"/>
              <a:gd name="T26" fmla="*/ 190 w 895"/>
              <a:gd name="T27" fmla="*/ 179 h 560"/>
              <a:gd name="T28" fmla="*/ 177 w 895"/>
              <a:gd name="T29" fmla="*/ 206 h 560"/>
              <a:gd name="T30" fmla="*/ 186 w 895"/>
              <a:gd name="T31" fmla="*/ 232 h 560"/>
              <a:gd name="T32" fmla="*/ 232 w 895"/>
              <a:gd name="T33" fmla="*/ 234 h 560"/>
              <a:gd name="T34" fmla="*/ 244 w 895"/>
              <a:gd name="T35" fmla="*/ 252 h 560"/>
              <a:gd name="T36" fmla="*/ 254 w 895"/>
              <a:gd name="T37" fmla="*/ 208 h 560"/>
              <a:gd name="T38" fmla="*/ 310 w 895"/>
              <a:gd name="T39" fmla="*/ 199 h 560"/>
              <a:gd name="T40" fmla="*/ 310 w 895"/>
              <a:gd name="T41" fmla="*/ 171 h 560"/>
              <a:gd name="T42" fmla="*/ 294 w 895"/>
              <a:gd name="T43" fmla="*/ 147 h 560"/>
              <a:gd name="T44" fmla="*/ 270 w 895"/>
              <a:gd name="T45" fmla="*/ 115 h 560"/>
              <a:gd name="T46" fmla="*/ 284 w 895"/>
              <a:gd name="T47" fmla="*/ 46 h 560"/>
              <a:gd name="T48" fmla="*/ 312 w 895"/>
              <a:gd name="T49" fmla="*/ 28 h 560"/>
              <a:gd name="T50" fmla="*/ 371 w 895"/>
              <a:gd name="T51" fmla="*/ 26 h 560"/>
              <a:gd name="T52" fmla="*/ 399 w 895"/>
              <a:gd name="T53" fmla="*/ 42 h 560"/>
              <a:gd name="T54" fmla="*/ 417 w 895"/>
              <a:gd name="T55" fmla="*/ 99 h 560"/>
              <a:gd name="T56" fmla="*/ 417 w 895"/>
              <a:gd name="T57" fmla="*/ 145 h 560"/>
              <a:gd name="T58" fmla="*/ 389 w 895"/>
              <a:gd name="T59" fmla="*/ 155 h 560"/>
              <a:gd name="T60" fmla="*/ 369 w 895"/>
              <a:gd name="T61" fmla="*/ 177 h 560"/>
              <a:gd name="T62" fmla="*/ 407 w 895"/>
              <a:gd name="T63" fmla="*/ 201 h 560"/>
              <a:gd name="T64" fmla="*/ 433 w 895"/>
              <a:gd name="T65" fmla="*/ 208 h 560"/>
              <a:gd name="T66" fmla="*/ 444 w 895"/>
              <a:gd name="T67" fmla="*/ 179 h 560"/>
              <a:gd name="T68" fmla="*/ 484 w 895"/>
              <a:gd name="T69" fmla="*/ 157 h 560"/>
              <a:gd name="T70" fmla="*/ 502 w 895"/>
              <a:gd name="T71" fmla="*/ 151 h 560"/>
              <a:gd name="T72" fmla="*/ 510 w 895"/>
              <a:gd name="T73" fmla="*/ 131 h 560"/>
              <a:gd name="T74" fmla="*/ 490 w 895"/>
              <a:gd name="T75" fmla="*/ 101 h 560"/>
              <a:gd name="T76" fmla="*/ 482 w 895"/>
              <a:gd name="T77" fmla="*/ 77 h 560"/>
              <a:gd name="T78" fmla="*/ 486 w 895"/>
              <a:gd name="T79" fmla="*/ 74 h 560"/>
              <a:gd name="T80" fmla="*/ 490 w 895"/>
              <a:gd name="T81" fmla="*/ 24 h 560"/>
              <a:gd name="T82" fmla="*/ 520 w 895"/>
              <a:gd name="T83" fmla="*/ 4 h 560"/>
              <a:gd name="T84" fmla="*/ 566 w 895"/>
              <a:gd name="T85" fmla="*/ 2 h 560"/>
              <a:gd name="T86" fmla="*/ 591 w 895"/>
              <a:gd name="T87" fmla="*/ 16 h 560"/>
              <a:gd name="T88" fmla="*/ 601 w 895"/>
              <a:gd name="T89" fmla="*/ 72 h 560"/>
              <a:gd name="T90" fmla="*/ 607 w 895"/>
              <a:gd name="T91" fmla="*/ 77 h 560"/>
              <a:gd name="T92" fmla="*/ 603 w 895"/>
              <a:gd name="T93" fmla="*/ 95 h 560"/>
              <a:gd name="T94" fmla="*/ 589 w 895"/>
              <a:gd name="T95" fmla="*/ 119 h 560"/>
              <a:gd name="T96" fmla="*/ 591 w 895"/>
              <a:gd name="T97" fmla="*/ 153 h 560"/>
              <a:gd name="T98" fmla="*/ 607 w 895"/>
              <a:gd name="T99" fmla="*/ 157 h 560"/>
              <a:gd name="T100" fmla="*/ 645 w 895"/>
              <a:gd name="T101" fmla="*/ 179 h 560"/>
              <a:gd name="T102" fmla="*/ 0 w 895"/>
              <a:gd name="T103" fmla="*/ 401 h 560"/>
              <a:gd name="T104" fmla="*/ 20 w 895"/>
              <a:gd name="T105" fmla="*/ 268 h 560"/>
              <a:gd name="T106" fmla="*/ 40 w 895"/>
              <a:gd name="T107" fmla="*/ 236 h 560"/>
              <a:gd name="T108" fmla="*/ 419 w 895"/>
              <a:gd name="T109" fmla="*/ 538 h 560"/>
              <a:gd name="T110" fmla="*/ 828 w 895"/>
              <a:gd name="T111" fmla="*/ 312 h 560"/>
              <a:gd name="T112" fmla="*/ 441 w 895"/>
              <a:gd name="T113" fmla="*/ 415 h 560"/>
              <a:gd name="T114" fmla="*/ 16 w 895"/>
              <a:gd name="T115" fmla="*/ 441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95" h="560">
                <a:moveTo>
                  <a:pt x="40" y="236"/>
                </a:moveTo>
                <a:lnTo>
                  <a:pt x="40" y="236"/>
                </a:lnTo>
                <a:lnTo>
                  <a:pt x="67" y="236"/>
                </a:lnTo>
                <a:lnTo>
                  <a:pt x="67" y="236"/>
                </a:lnTo>
                <a:lnTo>
                  <a:pt x="73" y="236"/>
                </a:lnTo>
                <a:lnTo>
                  <a:pt x="79" y="234"/>
                </a:lnTo>
                <a:lnTo>
                  <a:pt x="83" y="232"/>
                </a:lnTo>
                <a:lnTo>
                  <a:pt x="87" y="230"/>
                </a:lnTo>
                <a:lnTo>
                  <a:pt x="87" y="230"/>
                </a:lnTo>
                <a:lnTo>
                  <a:pt x="93" y="220"/>
                </a:lnTo>
                <a:lnTo>
                  <a:pt x="95" y="208"/>
                </a:lnTo>
                <a:lnTo>
                  <a:pt x="95" y="208"/>
                </a:lnTo>
                <a:lnTo>
                  <a:pt x="85" y="195"/>
                </a:lnTo>
                <a:lnTo>
                  <a:pt x="79" y="179"/>
                </a:lnTo>
                <a:lnTo>
                  <a:pt x="79" y="179"/>
                </a:lnTo>
                <a:lnTo>
                  <a:pt x="73" y="175"/>
                </a:lnTo>
                <a:lnTo>
                  <a:pt x="69" y="169"/>
                </a:lnTo>
                <a:lnTo>
                  <a:pt x="69" y="169"/>
                </a:lnTo>
                <a:lnTo>
                  <a:pt x="67" y="159"/>
                </a:lnTo>
                <a:lnTo>
                  <a:pt x="67" y="147"/>
                </a:lnTo>
                <a:lnTo>
                  <a:pt x="67" y="145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7" y="119"/>
                </a:lnTo>
                <a:lnTo>
                  <a:pt x="69" y="101"/>
                </a:lnTo>
                <a:lnTo>
                  <a:pt x="71" y="93"/>
                </a:lnTo>
                <a:lnTo>
                  <a:pt x="75" y="87"/>
                </a:lnTo>
                <a:lnTo>
                  <a:pt x="85" y="77"/>
                </a:lnTo>
                <a:lnTo>
                  <a:pt x="85" y="77"/>
                </a:lnTo>
                <a:lnTo>
                  <a:pt x="95" y="70"/>
                </a:lnTo>
                <a:lnTo>
                  <a:pt x="107" y="66"/>
                </a:lnTo>
                <a:lnTo>
                  <a:pt x="119" y="62"/>
                </a:lnTo>
                <a:lnTo>
                  <a:pt x="133" y="62"/>
                </a:lnTo>
                <a:lnTo>
                  <a:pt x="145" y="62"/>
                </a:lnTo>
                <a:lnTo>
                  <a:pt x="159" y="64"/>
                </a:lnTo>
                <a:lnTo>
                  <a:pt x="171" y="70"/>
                </a:lnTo>
                <a:lnTo>
                  <a:pt x="181" y="76"/>
                </a:lnTo>
                <a:lnTo>
                  <a:pt x="181" y="76"/>
                </a:lnTo>
                <a:lnTo>
                  <a:pt x="186" y="79"/>
                </a:lnTo>
                <a:lnTo>
                  <a:pt x="190" y="85"/>
                </a:lnTo>
                <a:lnTo>
                  <a:pt x="194" y="93"/>
                </a:lnTo>
                <a:lnTo>
                  <a:pt x="198" y="99"/>
                </a:lnTo>
                <a:lnTo>
                  <a:pt x="200" y="119"/>
                </a:lnTo>
                <a:lnTo>
                  <a:pt x="198" y="141"/>
                </a:lnTo>
                <a:lnTo>
                  <a:pt x="198" y="141"/>
                </a:lnTo>
                <a:lnTo>
                  <a:pt x="200" y="143"/>
                </a:lnTo>
                <a:lnTo>
                  <a:pt x="204" y="145"/>
                </a:lnTo>
                <a:lnTo>
                  <a:pt x="204" y="147"/>
                </a:lnTo>
                <a:lnTo>
                  <a:pt x="204" y="147"/>
                </a:lnTo>
                <a:lnTo>
                  <a:pt x="202" y="159"/>
                </a:lnTo>
                <a:lnTo>
                  <a:pt x="200" y="169"/>
                </a:lnTo>
                <a:lnTo>
                  <a:pt x="200" y="169"/>
                </a:lnTo>
                <a:lnTo>
                  <a:pt x="196" y="175"/>
                </a:lnTo>
                <a:lnTo>
                  <a:pt x="190" y="179"/>
                </a:lnTo>
                <a:lnTo>
                  <a:pt x="190" y="179"/>
                </a:lnTo>
                <a:lnTo>
                  <a:pt x="184" y="193"/>
                </a:lnTo>
                <a:lnTo>
                  <a:pt x="177" y="206"/>
                </a:lnTo>
                <a:lnTo>
                  <a:pt x="177" y="206"/>
                </a:lnTo>
                <a:lnTo>
                  <a:pt x="181" y="222"/>
                </a:lnTo>
                <a:lnTo>
                  <a:pt x="183" y="228"/>
                </a:lnTo>
                <a:lnTo>
                  <a:pt x="186" y="232"/>
                </a:lnTo>
                <a:lnTo>
                  <a:pt x="186" y="232"/>
                </a:lnTo>
                <a:lnTo>
                  <a:pt x="194" y="234"/>
                </a:lnTo>
                <a:lnTo>
                  <a:pt x="204" y="234"/>
                </a:lnTo>
                <a:lnTo>
                  <a:pt x="204" y="234"/>
                </a:lnTo>
                <a:lnTo>
                  <a:pt x="232" y="234"/>
                </a:lnTo>
                <a:lnTo>
                  <a:pt x="232" y="234"/>
                </a:lnTo>
                <a:lnTo>
                  <a:pt x="238" y="242"/>
                </a:lnTo>
                <a:lnTo>
                  <a:pt x="244" y="252"/>
                </a:lnTo>
                <a:lnTo>
                  <a:pt x="244" y="252"/>
                </a:lnTo>
                <a:lnTo>
                  <a:pt x="248" y="224"/>
                </a:lnTo>
                <a:lnTo>
                  <a:pt x="250" y="214"/>
                </a:lnTo>
                <a:lnTo>
                  <a:pt x="254" y="208"/>
                </a:lnTo>
                <a:lnTo>
                  <a:pt x="254" y="208"/>
                </a:lnTo>
                <a:lnTo>
                  <a:pt x="258" y="206"/>
                </a:lnTo>
                <a:lnTo>
                  <a:pt x="264" y="205"/>
                </a:lnTo>
                <a:lnTo>
                  <a:pt x="282" y="201"/>
                </a:lnTo>
                <a:lnTo>
                  <a:pt x="310" y="199"/>
                </a:lnTo>
                <a:lnTo>
                  <a:pt x="310" y="199"/>
                </a:lnTo>
                <a:lnTo>
                  <a:pt x="315" y="177"/>
                </a:lnTo>
                <a:lnTo>
                  <a:pt x="315" y="177"/>
                </a:lnTo>
                <a:lnTo>
                  <a:pt x="310" y="171"/>
                </a:lnTo>
                <a:lnTo>
                  <a:pt x="302" y="163"/>
                </a:lnTo>
                <a:lnTo>
                  <a:pt x="298" y="155"/>
                </a:lnTo>
                <a:lnTo>
                  <a:pt x="294" y="147"/>
                </a:lnTo>
                <a:lnTo>
                  <a:pt x="294" y="147"/>
                </a:lnTo>
                <a:lnTo>
                  <a:pt x="272" y="147"/>
                </a:lnTo>
                <a:lnTo>
                  <a:pt x="272" y="147"/>
                </a:lnTo>
                <a:lnTo>
                  <a:pt x="270" y="131"/>
                </a:lnTo>
                <a:lnTo>
                  <a:pt x="270" y="115"/>
                </a:lnTo>
                <a:lnTo>
                  <a:pt x="272" y="83"/>
                </a:lnTo>
                <a:lnTo>
                  <a:pt x="276" y="68"/>
                </a:lnTo>
                <a:lnTo>
                  <a:pt x="280" y="56"/>
                </a:lnTo>
                <a:lnTo>
                  <a:pt x="284" y="46"/>
                </a:lnTo>
                <a:lnTo>
                  <a:pt x="290" y="38"/>
                </a:lnTo>
                <a:lnTo>
                  <a:pt x="290" y="38"/>
                </a:lnTo>
                <a:lnTo>
                  <a:pt x="300" y="32"/>
                </a:lnTo>
                <a:lnTo>
                  <a:pt x="312" y="28"/>
                </a:lnTo>
                <a:lnTo>
                  <a:pt x="327" y="24"/>
                </a:lnTo>
                <a:lnTo>
                  <a:pt x="341" y="24"/>
                </a:lnTo>
                <a:lnTo>
                  <a:pt x="357" y="24"/>
                </a:lnTo>
                <a:lnTo>
                  <a:pt x="371" y="26"/>
                </a:lnTo>
                <a:lnTo>
                  <a:pt x="383" y="30"/>
                </a:lnTo>
                <a:lnTo>
                  <a:pt x="393" y="36"/>
                </a:lnTo>
                <a:lnTo>
                  <a:pt x="393" y="36"/>
                </a:lnTo>
                <a:lnTo>
                  <a:pt x="399" y="42"/>
                </a:lnTo>
                <a:lnTo>
                  <a:pt x="405" y="54"/>
                </a:lnTo>
                <a:lnTo>
                  <a:pt x="411" y="68"/>
                </a:lnTo>
                <a:lnTo>
                  <a:pt x="413" y="81"/>
                </a:lnTo>
                <a:lnTo>
                  <a:pt x="417" y="99"/>
                </a:lnTo>
                <a:lnTo>
                  <a:pt x="417" y="115"/>
                </a:lnTo>
                <a:lnTo>
                  <a:pt x="417" y="131"/>
                </a:lnTo>
                <a:lnTo>
                  <a:pt x="417" y="145"/>
                </a:lnTo>
                <a:lnTo>
                  <a:pt x="417" y="145"/>
                </a:lnTo>
                <a:lnTo>
                  <a:pt x="405" y="147"/>
                </a:lnTo>
                <a:lnTo>
                  <a:pt x="393" y="147"/>
                </a:lnTo>
                <a:lnTo>
                  <a:pt x="393" y="147"/>
                </a:lnTo>
                <a:lnTo>
                  <a:pt x="389" y="155"/>
                </a:lnTo>
                <a:lnTo>
                  <a:pt x="383" y="163"/>
                </a:lnTo>
                <a:lnTo>
                  <a:pt x="377" y="171"/>
                </a:lnTo>
                <a:lnTo>
                  <a:pt x="369" y="177"/>
                </a:lnTo>
                <a:lnTo>
                  <a:pt x="369" y="177"/>
                </a:lnTo>
                <a:lnTo>
                  <a:pt x="373" y="189"/>
                </a:lnTo>
                <a:lnTo>
                  <a:pt x="377" y="199"/>
                </a:lnTo>
                <a:lnTo>
                  <a:pt x="377" y="199"/>
                </a:lnTo>
                <a:lnTo>
                  <a:pt x="407" y="201"/>
                </a:lnTo>
                <a:lnTo>
                  <a:pt x="425" y="205"/>
                </a:lnTo>
                <a:lnTo>
                  <a:pt x="431" y="206"/>
                </a:lnTo>
                <a:lnTo>
                  <a:pt x="433" y="208"/>
                </a:lnTo>
                <a:lnTo>
                  <a:pt x="433" y="208"/>
                </a:lnTo>
                <a:lnTo>
                  <a:pt x="437" y="214"/>
                </a:lnTo>
                <a:lnTo>
                  <a:pt x="437" y="214"/>
                </a:lnTo>
                <a:lnTo>
                  <a:pt x="441" y="197"/>
                </a:lnTo>
                <a:lnTo>
                  <a:pt x="444" y="179"/>
                </a:lnTo>
                <a:lnTo>
                  <a:pt x="450" y="167"/>
                </a:lnTo>
                <a:lnTo>
                  <a:pt x="458" y="157"/>
                </a:lnTo>
                <a:lnTo>
                  <a:pt x="458" y="157"/>
                </a:lnTo>
                <a:lnTo>
                  <a:pt x="484" y="157"/>
                </a:lnTo>
                <a:lnTo>
                  <a:pt x="484" y="157"/>
                </a:lnTo>
                <a:lnTo>
                  <a:pt x="494" y="157"/>
                </a:lnTo>
                <a:lnTo>
                  <a:pt x="498" y="155"/>
                </a:lnTo>
                <a:lnTo>
                  <a:pt x="502" y="151"/>
                </a:lnTo>
                <a:lnTo>
                  <a:pt x="502" y="151"/>
                </a:lnTo>
                <a:lnTo>
                  <a:pt x="506" y="143"/>
                </a:lnTo>
                <a:lnTo>
                  <a:pt x="510" y="131"/>
                </a:lnTo>
                <a:lnTo>
                  <a:pt x="510" y="131"/>
                </a:lnTo>
                <a:lnTo>
                  <a:pt x="500" y="119"/>
                </a:lnTo>
                <a:lnTo>
                  <a:pt x="494" y="105"/>
                </a:lnTo>
                <a:lnTo>
                  <a:pt x="494" y="105"/>
                </a:lnTo>
                <a:lnTo>
                  <a:pt x="490" y="101"/>
                </a:lnTo>
                <a:lnTo>
                  <a:pt x="486" y="95"/>
                </a:lnTo>
                <a:lnTo>
                  <a:pt x="486" y="95"/>
                </a:lnTo>
                <a:lnTo>
                  <a:pt x="484" y="87"/>
                </a:lnTo>
                <a:lnTo>
                  <a:pt x="482" y="77"/>
                </a:lnTo>
                <a:lnTo>
                  <a:pt x="482" y="76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4" y="52"/>
                </a:lnTo>
                <a:lnTo>
                  <a:pt x="486" y="36"/>
                </a:lnTo>
                <a:lnTo>
                  <a:pt x="490" y="24"/>
                </a:lnTo>
                <a:lnTo>
                  <a:pt x="500" y="14"/>
                </a:lnTo>
                <a:lnTo>
                  <a:pt x="500" y="14"/>
                </a:lnTo>
                <a:lnTo>
                  <a:pt x="508" y="8"/>
                </a:lnTo>
                <a:lnTo>
                  <a:pt x="520" y="4"/>
                </a:lnTo>
                <a:lnTo>
                  <a:pt x="530" y="0"/>
                </a:lnTo>
                <a:lnTo>
                  <a:pt x="542" y="0"/>
                </a:lnTo>
                <a:lnTo>
                  <a:pt x="554" y="0"/>
                </a:lnTo>
                <a:lnTo>
                  <a:pt x="566" y="2"/>
                </a:lnTo>
                <a:lnTo>
                  <a:pt x="575" y="6"/>
                </a:lnTo>
                <a:lnTo>
                  <a:pt x="585" y="12"/>
                </a:lnTo>
                <a:lnTo>
                  <a:pt x="585" y="12"/>
                </a:lnTo>
                <a:lnTo>
                  <a:pt x="591" y="16"/>
                </a:lnTo>
                <a:lnTo>
                  <a:pt x="595" y="22"/>
                </a:lnTo>
                <a:lnTo>
                  <a:pt x="601" y="36"/>
                </a:lnTo>
                <a:lnTo>
                  <a:pt x="603" y="52"/>
                </a:lnTo>
                <a:lnTo>
                  <a:pt x="601" y="72"/>
                </a:lnTo>
                <a:lnTo>
                  <a:pt x="601" y="72"/>
                </a:lnTo>
                <a:lnTo>
                  <a:pt x="603" y="74"/>
                </a:lnTo>
                <a:lnTo>
                  <a:pt x="605" y="76"/>
                </a:lnTo>
                <a:lnTo>
                  <a:pt x="607" y="77"/>
                </a:lnTo>
                <a:lnTo>
                  <a:pt x="607" y="77"/>
                </a:lnTo>
                <a:lnTo>
                  <a:pt x="605" y="87"/>
                </a:lnTo>
                <a:lnTo>
                  <a:pt x="603" y="95"/>
                </a:lnTo>
                <a:lnTo>
                  <a:pt x="603" y="95"/>
                </a:lnTo>
                <a:lnTo>
                  <a:pt x="599" y="101"/>
                </a:lnTo>
                <a:lnTo>
                  <a:pt x="595" y="105"/>
                </a:lnTo>
                <a:lnTo>
                  <a:pt x="595" y="105"/>
                </a:lnTo>
                <a:lnTo>
                  <a:pt x="589" y="119"/>
                </a:lnTo>
                <a:lnTo>
                  <a:pt x="581" y="131"/>
                </a:lnTo>
                <a:lnTo>
                  <a:pt x="581" y="131"/>
                </a:lnTo>
                <a:lnTo>
                  <a:pt x="585" y="145"/>
                </a:lnTo>
                <a:lnTo>
                  <a:pt x="591" y="153"/>
                </a:lnTo>
                <a:lnTo>
                  <a:pt x="591" y="153"/>
                </a:lnTo>
                <a:lnTo>
                  <a:pt x="599" y="155"/>
                </a:lnTo>
                <a:lnTo>
                  <a:pt x="607" y="157"/>
                </a:lnTo>
                <a:lnTo>
                  <a:pt x="607" y="157"/>
                </a:lnTo>
                <a:lnTo>
                  <a:pt x="631" y="157"/>
                </a:lnTo>
                <a:lnTo>
                  <a:pt x="631" y="157"/>
                </a:lnTo>
                <a:lnTo>
                  <a:pt x="639" y="165"/>
                </a:lnTo>
                <a:lnTo>
                  <a:pt x="645" y="179"/>
                </a:lnTo>
                <a:lnTo>
                  <a:pt x="437" y="365"/>
                </a:lnTo>
                <a:lnTo>
                  <a:pt x="256" y="260"/>
                </a:lnTo>
                <a:lnTo>
                  <a:pt x="0" y="401"/>
                </a:lnTo>
                <a:lnTo>
                  <a:pt x="0" y="401"/>
                </a:lnTo>
                <a:lnTo>
                  <a:pt x="4" y="361"/>
                </a:lnTo>
                <a:lnTo>
                  <a:pt x="10" y="314"/>
                </a:lnTo>
                <a:lnTo>
                  <a:pt x="14" y="290"/>
                </a:lnTo>
                <a:lnTo>
                  <a:pt x="20" y="268"/>
                </a:lnTo>
                <a:lnTo>
                  <a:pt x="30" y="248"/>
                </a:lnTo>
                <a:lnTo>
                  <a:pt x="34" y="242"/>
                </a:lnTo>
                <a:lnTo>
                  <a:pt x="40" y="236"/>
                </a:lnTo>
                <a:lnTo>
                  <a:pt x="40" y="236"/>
                </a:lnTo>
                <a:close/>
                <a:moveTo>
                  <a:pt x="16" y="441"/>
                </a:moveTo>
                <a:lnTo>
                  <a:pt x="71" y="542"/>
                </a:lnTo>
                <a:lnTo>
                  <a:pt x="254" y="443"/>
                </a:lnTo>
                <a:lnTo>
                  <a:pt x="419" y="538"/>
                </a:lnTo>
                <a:lnTo>
                  <a:pt x="456" y="560"/>
                </a:lnTo>
                <a:lnTo>
                  <a:pt x="488" y="530"/>
                </a:lnTo>
                <a:lnTo>
                  <a:pt x="782" y="266"/>
                </a:lnTo>
                <a:lnTo>
                  <a:pt x="828" y="312"/>
                </a:lnTo>
                <a:lnTo>
                  <a:pt x="895" y="77"/>
                </a:lnTo>
                <a:lnTo>
                  <a:pt x="655" y="143"/>
                </a:lnTo>
                <a:lnTo>
                  <a:pt x="699" y="185"/>
                </a:lnTo>
                <a:lnTo>
                  <a:pt x="441" y="415"/>
                </a:lnTo>
                <a:lnTo>
                  <a:pt x="284" y="326"/>
                </a:lnTo>
                <a:lnTo>
                  <a:pt x="256" y="310"/>
                </a:lnTo>
                <a:lnTo>
                  <a:pt x="228" y="324"/>
                </a:lnTo>
                <a:lnTo>
                  <a:pt x="16" y="44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PA_任意多边形 1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785754" y="5715004"/>
            <a:ext cx="428628" cy="476656"/>
          </a:xfrm>
          <a:custGeom>
            <a:avLst/>
            <a:gdLst>
              <a:gd name="T0" fmla="*/ 526 w 853"/>
              <a:gd name="T1" fmla="*/ 173 h 912"/>
              <a:gd name="T2" fmla="*/ 597 w 853"/>
              <a:gd name="T3" fmla="*/ 213 h 912"/>
              <a:gd name="T4" fmla="*/ 660 w 853"/>
              <a:gd name="T5" fmla="*/ 286 h 912"/>
              <a:gd name="T6" fmla="*/ 684 w 853"/>
              <a:gd name="T7" fmla="*/ 351 h 912"/>
              <a:gd name="T8" fmla="*/ 691 w 853"/>
              <a:gd name="T9" fmla="*/ 443 h 912"/>
              <a:gd name="T10" fmla="*/ 676 w 853"/>
              <a:gd name="T11" fmla="*/ 510 h 912"/>
              <a:gd name="T12" fmla="*/ 599 w 853"/>
              <a:gd name="T13" fmla="*/ 489 h 912"/>
              <a:gd name="T14" fmla="*/ 613 w 853"/>
              <a:gd name="T15" fmla="*/ 418 h 912"/>
              <a:gd name="T16" fmla="*/ 605 w 853"/>
              <a:gd name="T17" fmla="*/ 353 h 912"/>
              <a:gd name="T18" fmla="*/ 583 w 853"/>
              <a:gd name="T19" fmla="*/ 311 h 912"/>
              <a:gd name="T20" fmla="*/ 532 w 853"/>
              <a:gd name="T21" fmla="*/ 262 h 912"/>
              <a:gd name="T22" fmla="*/ 461 w 853"/>
              <a:gd name="T23" fmla="*/ 232 h 912"/>
              <a:gd name="T24" fmla="*/ 611 w 853"/>
              <a:gd name="T25" fmla="*/ 828 h 912"/>
              <a:gd name="T26" fmla="*/ 581 w 853"/>
              <a:gd name="T27" fmla="*/ 741 h 912"/>
              <a:gd name="T28" fmla="*/ 490 w 853"/>
              <a:gd name="T29" fmla="*/ 603 h 912"/>
              <a:gd name="T30" fmla="*/ 437 w 853"/>
              <a:gd name="T31" fmla="*/ 589 h 912"/>
              <a:gd name="T32" fmla="*/ 319 w 853"/>
              <a:gd name="T33" fmla="*/ 650 h 912"/>
              <a:gd name="T34" fmla="*/ 256 w 853"/>
              <a:gd name="T35" fmla="*/ 544 h 912"/>
              <a:gd name="T36" fmla="*/ 183 w 853"/>
              <a:gd name="T37" fmla="*/ 370 h 912"/>
              <a:gd name="T38" fmla="*/ 317 w 853"/>
              <a:gd name="T39" fmla="*/ 301 h 912"/>
              <a:gd name="T40" fmla="*/ 299 w 853"/>
              <a:gd name="T41" fmla="*/ 207 h 912"/>
              <a:gd name="T42" fmla="*/ 226 w 853"/>
              <a:gd name="T43" fmla="*/ 51 h 912"/>
              <a:gd name="T44" fmla="*/ 132 w 853"/>
              <a:gd name="T45" fmla="*/ 67 h 912"/>
              <a:gd name="T46" fmla="*/ 67 w 853"/>
              <a:gd name="T47" fmla="*/ 102 h 912"/>
              <a:gd name="T48" fmla="*/ 8 w 853"/>
              <a:gd name="T49" fmla="*/ 169 h 912"/>
              <a:gd name="T50" fmla="*/ 2 w 853"/>
              <a:gd name="T51" fmla="*/ 232 h 912"/>
              <a:gd name="T52" fmla="*/ 23 w 853"/>
              <a:gd name="T53" fmla="*/ 325 h 912"/>
              <a:gd name="T54" fmla="*/ 80 w 853"/>
              <a:gd name="T55" fmla="*/ 498 h 912"/>
              <a:gd name="T56" fmla="*/ 159 w 853"/>
              <a:gd name="T57" fmla="*/ 658 h 912"/>
              <a:gd name="T58" fmla="*/ 262 w 853"/>
              <a:gd name="T59" fmla="*/ 806 h 912"/>
              <a:gd name="T60" fmla="*/ 341 w 853"/>
              <a:gd name="T61" fmla="*/ 891 h 912"/>
              <a:gd name="T62" fmla="*/ 421 w 853"/>
              <a:gd name="T63" fmla="*/ 912 h 912"/>
              <a:gd name="T64" fmla="*/ 520 w 853"/>
              <a:gd name="T65" fmla="*/ 875 h 912"/>
              <a:gd name="T66" fmla="*/ 469 w 853"/>
              <a:gd name="T67" fmla="*/ 345 h 912"/>
              <a:gd name="T68" fmla="*/ 427 w 853"/>
              <a:gd name="T69" fmla="*/ 343 h 912"/>
              <a:gd name="T70" fmla="*/ 382 w 853"/>
              <a:gd name="T71" fmla="*/ 380 h 912"/>
              <a:gd name="T72" fmla="*/ 374 w 853"/>
              <a:gd name="T73" fmla="*/ 420 h 912"/>
              <a:gd name="T74" fmla="*/ 400 w 853"/>
              <a:gd name="T75" fmla="*/ 471 h 912"/>
              <a:gd name="T76" fmla="*/ 439 w 853"/>
              <a:gd name="T77" fmla="*/ 487 h 912"/>
              <a:gd name="T78" fmla="*/ 492 w 853"/>
              <a:gd name="T79" fmla="*/ 471 h 912"/>
              <a:gd name="T80" fmla="*/ 516 w 853"/>
              <a:gd name="T81" fmla="*/ 437 h 912"/>
              <a:gd name="T82" fmla="*/ 512 w 853"/>
              <a:gd name="T83" fmla="*/ 380 h 912"/>
              <a:gd name="T84" fmla="*/ 469 w 853"/>
              <a:gd name="T85" fmla="*/ 345 h 912"/>
              <a:gd name="T86" fmla="*/ 510 w 853"/>
              <a:gd name="T87" fmla="*/ 75 h 912"/>
              <a:gd name="T88" fmla="*/ 581 w 853"/>
              <a:gd name="T89" fmla="*/ 102 h 912"/>
              <a:gd name="T90" fmla="*/ 678 w 853"/>
              <a:gd name="T91" fmla="*/ 169 h 912"/>
              <a:gd name="T92" fmla="*/ 731 w 853"/>
              <a:gd name="T93" fmla="*/ 240 h 912"/>
              <a:gd name="T94" fmla="*/ 772 w 853"/>
              <a:gd name="T95" fmla="*/ 358 h 912"/>
              <a:gd name="T96" fmla="*/ 766 w 853"/>
              <a:gd name="T97" fmla="*/ 496 h 912"/>
              <a:gd name="T98" fmla="*/ 825 w 853"/>
              <a:gd name="T99" fmla="*/ 581 h 912"/>
              <a:gd name="T100" fmla="*/ 843 w 853"/>
              <a:gd name="T101" fmla="*/ 512 h 912"/>
              <a:gd name="T102" fmla="*/ 849 w 853"/>
              <a:gd name="T103" fmla="*/ 345 h 912"/>
              <a:gd name="T104" fmla="*/ 800 w 853"/>
              <a:gd name="T105" fmla="*/ 201 h 912"/>
              <a:gd name="T106" fmla="*/ 733 w 853"/>
              <a:gd name="T107" fmla="*/ 114 h 912"/>
              <a:gd name="T108" fmla="*/ 615 w 853"/>
              <a:gd name="T109" fmla="*/ 31 h 912"/>
              <a:gd name="T110" fmla="*/ 534 w 853"/>
              <a:gd name="T111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53" h="912">
                <a:moveTo>
                  <a:pt x="486" y="159"/>
                </a:moveTo>
                <a:lnTo>
                  <a:pt x="486" y="159"/>
                </a:lnTo>
                <a:lnTo>
                  <a:pt x="506" y="165"/>
                </a:lnTo>
                <a:lnTo>
                  <a:pt x="526" y="173"/>
                </a:lnTo>
                <a:lnTo>
                  <a:pt x="526" y="173"/>
                </a:lnTo>
                <a:lnTo>
                  <a:pt x="553" y="185"/>
                </a:lnTo>
                <a:lnTo>
                  <a:pt x="577" y="199"/>
                </a:lnTo>
                <a:lnTo>
                  <a:pt x="597" y="213"/>
                </a:lnTo>
                <a:lnTo>
                  <a:pt x="617" y="230"/>
                </a:lnTo>
                <a:lnTo>
                  <a:pt x="634" y="248"/>
                </a:lnTo>
                <a:lnTo>
                  <a:pt x="648" y="266"/>
                </a:lnTo>
                <a:lnTo>
                  <a:pt x="660" y="286"/>
                </a:lnTo>
                <a:lnTo>
                  <a:pt x="670" y="307"/>
                </a:lnTo>
                <a:lnTo>
                  <a:pt x="670" y="307"/>
                </a:lnTo>
                <a:lnTo>
                  <a:pt x="678" y="329"/>
                </a:lnTo>
                <a:lnTo>
                  <a:pt x="684" y="351"/>
                </a:lnTo>
                <a:lnTo>
                  <a:pt x="689" y="374"/>
                </a:lnTo>
                <a:lnTo>
                  <a:pt x="691" y="396"/>
                </a:lnTo>
                <a:lnTo>
                  <a:pt x="691" y="418"/>
                </a:lnTo>
                <a:lnTo>
                  <a:pt x="691" y="443"/>
                </a:lnTo>
                <a:lnTo>
                  <a:pt x="686" y="465"/>
                </a:lnTo>
                <a:lnTo>
                  <a:pt x="682" y="489"/>
                </a:lnTo>
                <a:lnTo>
                  <a:pt x="682" y="489"/>
                </a:lnTo>
                <a:lnTo>
                  <a:pt x="676" y="510"/>
                </a:lnTo>
                <a:lnTo>
                  <a:pt x="668" y="532"/>
                </a:lnTo>
                <a:lnTo>
                  <a:pt x="593" y="508"/>
                </a:lnTo>
                <a:lnTo>
                  <a:pt x="593" y="508"/>
                </a:lnTo>
                <a:lnTo>
                  <a:pt x="599" y="489"/>
                </a:lnTo>
                <a:lnTo>
                  <a:pt x="605" y="471"/>
                </a:lnTo>
                <a:lnTo>
                  <a:pt x="605" y="471"/>
                </a:lnTo>
                <a:lnTo>
                  <a:pt x="611" y="437"/>
                </a:lnTo>
                <a:lnTo>
                  <a:pt x="613" y="418"/>
                </a:lnTo>
                <a:lnTo>
                  <a:pt x="613" y="402"/>
                </a:lnTo>
                <a:lnTo>
                  <a:pt x="611" y="386"/>
                </a:lnTo>
                <a:lnTo>
                  <a:pt x="609" y="370"/>
                </a:lnTo>
                <a:lnTo>
                  <a:pt x="605" y="353"/>
                </a:lnTo>
                <a:lnTo>
                  <a:pt x="599" y="339"/>
                </a:lnTo>
                <a:lnTo>
                  <a:pt x="599" y="339"/>
                </a:lnTo>
                <a:lnTo>
                  <a:pt x="591" y="325"/>
                </a:lnTo>
                <a:lnTo>
                  <a:pt x="583" y="311"/>
                </a:lnTo>
                <a:lnTo>
                  <a:pt x="573" y="297"/>
                </a:lnTo>
                <a:lnTo>
                  <a:pt x="561" y="284"/>
                </a:lnTo>
                <a:lnTo>
                  <a:pt x="548" y="274"/>
                </a:lnTo>
                <a:lnTo>
                  <a:pt x="532" y="262"/>
                </a:lnTo>
                <a:lnTo>
                  <a:pt x="516" y="254"/>
                </a:lnTo>
                <a:lnTo>
                  <a:pt x="498" y="244"/>
                </a:lnTo>
                <a:lnTo>
                  <a:pt x="498" y="244"/>
                </a:lnTo>
                <a:lnTo>
                  <a:pt x="461" y="232"/>
                </a:lnTo>
                <a:lnTo>
                  <a:pt x="486" y="159"/>
                </a:lnTo>
                <a:lnTo>
                  <a:pt x="486" y="159"/>
                </a:lnTo>
                <a:close/>
                <a:moveTo>
                  <a:pt x="569" y="849"/>
                </a:moveTo>
                <a:lnTo>
                  <a:pt x="611" y="828"/>
                </a:lnTo>
                <a:lnTo>
                  <a:pt x="611" y="828"/>
                </a:lnTo>
                <a:lnTo>
                  <a:pt x="605" y="806"/>
                </a:lnTo>
                <a:lnTo>
                  <a:pt x="599" y="784"/>
                </a:lnTo>
                <a:lnTo>
                  <a:pt x="581" y="741"/>
                </a:lnTo>
                <a:lnTo>
                  <a:pt x="559" y="701"/>
                </a:lnTo>
                <a:lnTo>
                  <a:pt x="534" y="662"/>
                </a:lnTo>
                <a:lnTo>
                  <a:pt x="510" y="630"/>
                </a:lnTo>
                <a:lnTo>
                  <a:pt x="490" y="603"/>
                </a:lnTo>
                <a:lnTo>
                  <a:pt x="471" y="585"/>
                </a:lnTo>
                <a:lnTo>
                  <a:pt x="463" y="581"/>
                </a:lnTo>
                <a:lnTo>
                  <a:pt x="459" y="577"/>
                </a:lnTo>
                <a:lnTo>
                  <a:pt x="437" y="589"/>
                </a:lnTo>
                <a:lnTo>
                  <a:pt x="412" y="601"/>
                </a:lnTo>
                <a:lnTo>
                  <a:pt x="378" y="617"/>
                </a:lnTo>
                <a:lnTo>
                  <a:pt x="372" y="621"/>
                </a:lnTo>
                <a:lnTo>
                  <a:pt x="319" y="650"/>
                </a:lnTo>
                <a:lnTo>
                  <a:pt x="319" y="650"/>
                </a:lnTo>
                <a:lnTo>
                  <a:pt x="293" y="609"/>
                </a:lnTo>
                <a:lnTo>
                  <a:pt x="272" y="577"/>
                </a:lnTo>
                <a:lnTo>
                  <a:pt x="256" y="544"/>
                </a:lnTo>
                <a:lnTo>
                  <a:pt x="242" y="516"/>
                </a:lnTo>
                <a:lnTo>
                  <a:pt x="228" y="485"/>
                </a:lnTo>
                <a:lnTo>
                  <a:pt x="213" y="451"/>
                </a:lnTo>
                <a:lnTo>
                  <a:pt x="183" y="370"/>
                </a:lnTo>
                <a:lnTo>
                  <a:pt x="230" y="345"/>
                </a:lnTo>
                <a:lnTo>
                  <a:pt x="297" y="311"/>
                </a:lnTo>
                <a:lnTo>
                  <a:pt x="317" y="301"/>
                </a:lnTo>
                <a:lnTo>
                  <a:pt x="317" y="301"/>
                </a:lnTo>
                <a:lnTo>
                  <a:pt x="317" y="291"/>
                </a:lnTo>
                <a:lnTo>
                  <a:pt x="317" y="278"/>
                </a:lnTo>
                <a:lnTo>
                  <a:pt x="311" y="246"/>
                </a:lnTo>
                <a:lnTo>
                  <a:pt x="299" y="207"/>
                </a:lnTo>
                <a:lnTo>
                  <a:pt x="285" y="165"/>
                </a:lnTo>
                <a:lnTo>
                  <a:pt x="266" y="124"/>
                </a:lnTo>
                <a:lnTo>
                  <a:pt x="246" y="84"/>
                </a:lnTo>
                <a:lnTo>
                  <a:pt x="226" y="51"/>
                </a:lnTo>
                <a:lnTo>
                  <a:pt x="216" y="39"/>
                </a:lnTo>
                <a:lnTo>
                  <a:pt x="205" y="29"/>
                </a:lnTo>
                <a:lnTo>
                  <a:pt x="167" y="49"/>
                </a:lnTo>
                <a:lnTo>
                  <a:pt x="132" y="67"/>
                </a:lnTo>
                <a:lnTo>
                  <a:pt x="112" y="77"/>
                </a:lnTo>
                <a:lnTo>
                  <a:pt x="92" y="88"/>
                </a:lnTo>
                <a:lnTo>
                  <a:pt x="92" y="88"/>
                </a:lnTo>
                <a:lnTo>
                  <a:pt x="67" y="102"/>
                </a:lnTo>
                <a:lnTo>
                  <a:pt x="47" y="116"/>
                </a:lnTo>
                <a:lnTo>
                  <a:pt x="31" y="132"/>
                </a:lnTo>
                <a:lnTo>
                  <a:pt x="19" y="150"/>
                </a:lnTo>
                <a:lnTo>
                  <a:pt x="8" y="169"/>
                </a:lnTo>
                <a:lnTo>
                  <a:pt x="2" y="187"/>
                </a:lnTo>
                <a:lnTo>
                  <a:pt x="0" y="207"/>
                </a:lnTo>
                <a:lnTo>
                  <a:pt x="0" y="230"/>
                </a:lnTo>
                <a:lnTo>
                  <a:pt x="2" y="232"/>
                </a:lnTo>
                <a:lnTo>
                  <a:pt x="2" y="232"/>
                </a:lnTo>
                <a:lnTo>
                  <a:pt x="2" y="232"/>
                </a:lnTo>
                <a:lnTo>
                  <a:pt x="10" y="278"/>
                </a:lnTo>
                <a:lnTo>
                  <a:pt x="23" y="325"/>
                </a:lnTo>
                <a:lnTo>
                  <a:pt x="35" y="370"/>
                </a:lnTo>
                <a:lnTo>
                  <a:pt x="49" y="414"/>
                </a:lnTo>
                <a:lnTo>
                  <a:pt x="63" y="457"/>
                </a:lnTo>
                <a:lnTo>
                  <a:pt x="80" y="498"/>
                </a:lnTo>
                <a:lnTo>
                  <a:pt x="98" y="540"/>
                </a:lnTo>
                <a:lnTo>
                  <a:pt x="116" y="579"/>
                </a:lnTo>
                <a:lnTo>
                  <a:pt x="136" y="619"/>
                </a:lnTo>
                <a:lnTo>
                  <a:pt x="159" y="658"/>
                </a:lnTo>
                <a:lnTo>
                  <a:pt x="181" y="697"/>
                </a:lnTo>
                <a:lnTo>
                  <a:pt x="207" y="733"/>
                </a:lnTo>
                <a:lnTo>
                  <a:pt x="234" y="770"/>
                </a:lnTo>
                <a:lnTo>
                  <a:pt x="262" y="806"/>
                </a:lnTo>
                <a:lnTo>
                  <a:pt x="293" y="843"/>
                </a:lnTo>
                <a:lnTo>
                  <a:pt x="325" y="879"/>
                </a:lnTo>
                <a:lnTo>
                  <a:pt x="325" y="879"/>
                </a:lnTo>
                <a:lnTo>
                  <a:pt x="341" y="891"/>
                </a:lnTo>
                <a:lnTo>
                  <a:pt x="358" y="902"/>
                </a:lnTo>
                <a:lnTo>
                  <a:pt x="378" y="908"/>
                </a:lnTo>
                <a:lnTo>
                  <a:pt x="398" y="912"/>
                </a:lnTo>
                <a:lnTo>
                  <a:pt x="421" y="912"/>
                </a:lnTo>
                <a:lnTo>
                  <a:pt x="443" y="908"/>
                </a:lnTo>
                <a:lnTo>
                  <a:pt x="467" y="899"/>
                </a:lnTo>
                <a:lnTo>
                  <a:pt x="492" y="887"/>
                </a:lnTo>
                <a:lnTo>
                  <a:pt x="520" y="875"/>
                </a:lnTo>
                <a:lnTo>
                  <a:pt x="569" y="849"/>
                </a:lnTo>
                <a:lnTo>
                  <a:pt x="569" y="849"/>
                </a:lnTo>
                <a:lnTo>
                  <a:pt x="569" y="849"/>
                </a:lnTo>
                <a:close/>
                <a:moveTo>
                  <a:pt x="469" y="345"/>
                </a:moveTo>
                <a:lnTo>
                  <a:pt x="469" y="345"/>
                </a:lnTo>
                <a:lnTo>
                  <a:pt x="455" y="341"/>
                </a:lnTo>
                <a:lnTo>
                  <a:pt x="441" y="341"/>
                </a:lnTo>
                <a:lnTo>
                  <a:pt x="427" y="343"/>
                </a:lnTo>
                <a:lnTo>
                  <a:pt x="412" y="349"/>
                </a:lnTo>
                <a:lnTo>
                  <a:pt x="402" y="358"/>
                </a:lnTo>
                <a:lnTo>
                  <a:pt x="392" y="368"/>
                </a:lnTo>
                <a:lnTo>
                  <a:pt x="382" y="380"/>
                </a:lnTo>
                <a:lnTo>
                  <a:pt x="378" y="392"/>
                </a:lnTo>
                <a:lnTo>
                  <a:pt x="378" y="392"/>
                </a:lnTo>
                <a:lnTo>
                  <a:pt x="374" y="406"/>
                </a:lnTo>
                <a:lnTo>
                  <a:pt x="374" y="420"/>
                </a:lnTo>
                <a:lnTo>
                  <a:pt x="376" y="435"/>
                </a:lnTo>
                <a:lnTo>
                  <a:pt x="382" y="449"/>
                </a:lnTo>
                <a:lnTo>
                  <a:pt x="390" y="461"/>
                </a:lnTo>
                <a:lnTo>
                  <a:pt x="400" y="471"/>
                </a:lnTo>
                <a:lnTo>
                  <a:pt x="410" y="479"/>
                </a:lnTo>
                <a:lnTo>
                  <a:pt x="425" y="483"/>
                </a:lnTo>
                <a:lnTo>
                  <a:pt x="425" y="483"/>
                </a:lnTo>
                <a:lnTo>
                  <a:pt x="439" y="487"/>
                </a:lnTo>
                <a:lnTo>
                  <a:pt x="453" y="487"/>
                </a:lnTo>
                <a:lnTo>
                  <a:pt x="467" y="485"/>
                </a:lnTo>
                <a:lnTo>
                  <a:pt x="481" y="479"/>
                </a:lnTo>
                <a:lnTo>
                  <a:pt x="492" y="471"/>
                </a:lnTo>
                <a:lnTo>
                  <a:pt x="502" y="461"/>
                </a:lnTo>
                <a:lnTo>
                  <a:pt x="510" y="451"/>
                </a:lnTo>
                <a:lnTo>
                  <a:pt x="516" y="437"/>
                </a:lnTo>
                <a:lnTo>
                  <a:pt x="516" y="437"/>
                </a:lnTo>
                <a:lnTo>
                  <a:pt x="520" y="422"/>
                </a:lnTo>
                <a:lnTo>
                  <a:pt x="520" y="408"/>
                </a:lnTo>
                <a:lnTo>
                  <a:pt x="518" y="394"/>
                </a:lnTo>
                <a:lnTo>
                  <a:pt x="512" y="380"/>
                </a:lnTo>
                <a:lnTo>
                  <a:pt x="504" y="370"/>
                </a:lnTo>
                <a:lnTo>
                  <a:pt x="494" y="360"/>
                </a:lnTo>
                <a:lnTo>
                  <a:pt x="483" y="351"/>
                </a:lnTo>
                <a:lnTo>
                  <a:pt x="469" y="345"/>
                </a:lnTo>
                <a:lnTo>
                  <a:pt x="469" y="345"/>
                </a:lnTo>
                <a:close/>
                <a:moveTo>
                  <a:pt x="534" y="0"/>
                </a:moveTo>
                <a:lnTo>
                  <a:pt x="510" y="75"/>
                </a:lnTo>
                <a:lnTo>
                  <a:pt x="510" y="75"/>
                </a:lnTo>
                <a:lnTo>
                  <a:pt x="532" y="81"/>
                </a:lnTo>
                <a:lnTo>
                  <a:pt x="555" y="90"/>
                </a:lnTo>
                <a:lnTo>
                  <a:pt x="555" y="90"/>
                </a:lnTo>
                <a:lnTo>
                  <a:pt x="581" y="102"/>
                </a:lnTo>
                <a:lnTo>
                  <a:pt x="607" y="114"/>
                </a:lnTo>
                <a:lnTo>
                  <a:pt x="632" y="130"/>
                </a:lnTo>
                <a:lnTo>
                  <a:pt x="656" y="148"/>
                </a:lnTo>
                <a:lnTo>
                  <a:pt x="678" y="169"/>
                </a:lnTo>
                <a:lnTo>
                  <a:pt x="697" y="191"/>
                </a:lnTo>
                <a:lnTo>
                  <a:pt x="715" y="215"/>
                </a:lnTo>
                <a:lnTo>
                  <a:pt x="731" y="240"/>
                </a:lnTo>
                <a:lnTo>
                  <a:pt x="731" y="240"/>
                </a:lnTo>
                <a:lnTo>
                  <a:pt x="745" y="268"/>
                </a:lnTo>
                <a:lnTo>
                  <a:pt x="758" y="297"/>
                </a:lnTo>
                <a:lnTo>
                  <a:pt x="766" y="327"/>
                </a:lnTo>
                <a:lnTo>
                  <a:pt x="772" y="358"/>
                </a:lnTo>
                <a:lnTo>
                  <a:pt x="776" y="390"/>
                </a:lnTo>
                <a:lnTo>
                  <a:pt x="776" y="425"/>
                </a:lnTo>
                <a:lnTo>
                  <a:pt x="772" y="459"/>
                </a:lnTo>
                <a:lnTo>
                  <a:pt x="766" y="496"/>
                </a:lnTo>
                <a:lnTo>
                  <a:pt x="766" y="496"/>
                </a:lnTo>
                <a:lnTo>
                  <a:pt x="760" y="526"/>
                </a:lnTo>
                <a:lnTo>
                  <a:pt x="749" y="558"/>
                </a:lnTo>
                <a:lnTo>
                  <a:pt x="825" y="581"/>
                </a:lnTo>
                <a:lnTo>
                  <a:pt x="825" y="581"/>
                </a:lnTo>
                <a:lnTo>
                  <a:pt x="835" y="546"/>
                </a:lnTo>
                <a:lnTo>
                  <a:pt x="843" y="512"/>
                </a:lnTo>
                <a:lnTo>
                  <a:pt x="843" y="512"/>
                </a:lnTo>
                <a:lnTo>
                  <a:pt x="851" y="469"/>
                </a:lnTo>
                <a:lnTo>
                  <a:pt x="853" y="427"/>
                </a:lnTo>
                <a:lnTo>
                  <a:pt x="853" y="384"/>
                </a:lnTo>
                <a:lnTo>
                  <a:pt x="849" y="345"/>
                </a:lnTo>
                <a:lnTo>
                  <a:pt x="841" y="307"/>
                </a:lnTo>
                <a:lnTo>
                  <a:pt x="831" y="270"/>
                </a:lnTo>
                <a:lnTo>
                  <a:pt x="816" y="236"/>
                </a:lnTo>
                <a:lnTo>
                  <a:pt x="800" y="201"/>
                </a:lnTo>
                <a:lnTo>
                  <a:pt x="800" y="201"/>
                </a:lnTo>
                <a:lnTo>
                  <a:pt x="780" y="171"/>
                </a:lnTo>
                <a:lnTo>
                  <a:pt x="758" y="140"/>
                </a:lnTo>
                <a:lnTo>
                  <a:pt x="733" y="114"/>
                </a:lnTo>
                <a:lnTo>
                  <a:pt x="707" y="90"/>
                </a:lnTo>
                <a:lnTo>
                  <a:pt x="678" y="67"/>
                </a:lnTo>
                <a:lnTo>
                  <a:pt x="648" y="47"/>
                </a:lnTo>
                <a:lnTo>
                  <a:pt x="615" y="31"/>
                </a:lnTo>
                <a:lnTo>
                  <a:pt x="583" y="17"/>
                </a:lnTo>
                <a:lnTo>
                  <a:pt x="583" y="17"/>
                </a:lnTo>
                <a:lnTo>
                  <a:pt x="559" y="8"/>
                </a:lnTo>
                <a:lnTo>
                  <a:pt x="534" y="0"/>
                </a:lnTo>
                <a:lnTo>
                  <a:pt x="53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1141</Words>
  <Application>Microsoft Office PowerPoint</Application>
  <PresentationFormat>Произвольный</PresentationFormat>
  <Paragraphs>143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Times New Roman</vt:lpstr>
      <vt:lpstr>Calibri</vt:lpstr>
      <vt:lpstr>宋体</vt:lpstr>
      <vt:lpstr>微软雅黑</vt:lpstr>
      <vt:lpstr>Gill Sans</vt:lpstr>
      <vt:lpstr>Yuanti SC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Blue and White Gradient Modern Healthcare Business Professional Medical Center Presentation</dc:title>
  <dc:creator>Ольга</dc:creator>
  <cp:lastModifiedBy>Ольга</cp:lastModifiedBy>
  <cp:revision>249</cp:revision>
  <dcterms:created xsi:type="dcterms:W3CDTF">2006-08-16T00:00:00Z</dcterms:created>
  <dcterms:modified xsi:type="dcterms:W3CDTF">2023-12-12T12:39:54Z</dcterms:modified>
  <dc:identifier>DAFZgEo1l8E</dc:identifier>
</cp:coreProperties>
</file>