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0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8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9" r:id="rId11"/>
    <p:sldId id="330" r:id="rId12"/>
    <p:sldId id="32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4F14"/>
    <a:srgbClr val="00997B"/>
    <a:srgbClr val="0E5E47"/>
    <a:srgbClr val="138363"/>
    <a:srgbClr val="1DBD8F"/>
    <a:srgbClr val="FFFFFF"/>
    <a:srgbClr val="37E1B0"/>
    <a:srgbClr val="87EDD0"/>
    <a:srgbClr val="FF9953"/>
    <a:srgbClr val="FE67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35" autoAdjust="0"/>
    <p:restoredTop sz="95332" autoAdjust="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5CBDB7BA-FC2D-48F9-8C1C-4453A8FAAC3D}" type="datetimeFigureOut">
              <a:rPr lang="ru-RU" smtClean="0"/>
              <a:pPr/>
              <a:t>06.02.2024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29AADA03-23C1-4B63-865C-D6E4918CB9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4191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207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141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399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575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766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70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650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853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001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438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613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4A1998D9-63F0-4A09-A8BB-4C1AC71B621C}" type="datetimeFigureOut">
              <a:rPr lang="ru-RU" smtClean="0"/>
              <a:pPr/>
              <a:t>06.02.2024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E7F2EB22-BB83-4CD7-A2EC-2A59CF1A42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950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Ольга\Desktop\ai-healthcare-scale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平行四边形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chemeClr val="accent1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708694" y="189781"/>
            <a:ext cx="6616460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НАЗВАНИЕ УЧЕБНОГО ЗАВЕДЕНИЯ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1000664" y="1644768"/>
            <a:ext cx="10481094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«Инновационная инфраструктура государства на примере Республики Мали и стран Западной Африки» </a:t>
            </a:r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6343289" y="4048665"/>
            <a:ext cx="5224734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Выполнил:__________________________________________________________________________________________________________________________</a:t>
            </a:r>
          </a:p>
          <a:p>
            <a:pPr marL="0" indent="0">
              <a:buNone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6409427" y="5075208"/>
            <a:ext cx="5210354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Проверил:__________________________________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458526" y="6366294"/>
            <a:ext cx="7970808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31"/>
          <p:cNvSpPr/>
          <p:nvPr/>
        </p:nvSpPr>
        <p:spPr>
          <a:xfrm flipH="1" flipV="1">
            <a:off x="0" y="0"/>
            <a:ext cx="12192000" cy="6858000"/>
          </a:xfrm>
          <a:prstGeom prst="rect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12"/>
          <p:cNvSpPr/>
          <p:nvPr/>
        </p:nvSpPr>
        <p:spPr>
          <a:xfrm>
            <a:off x="214250" y="1061050"/>
            <a:ext cx="11291210" cy="2408292"/>
          </a:xfrm>
          <a:custGeom>
            <a:avLst/>
            <a:gdLst/>
            <a:ahLst/>
            <a:cxnLst/>
            <a:rect l="l" t="t" r="r" b="b"/>
            <a:pathLst>
              <a:path w="1769616" h="459081">
                <a:moveTo>
                  <a:pt x="0" y="0"/>
                </a:moveTo>
                <a:lnTo>
                  <a:pt x="1769616" y="0"/>
                </a:lnTo>
                <a:lnTo>
                  <a:pt x="1769616" y="459081"/>
                </a:lnTo>
                <a:lnTo>
                  <a:pt x="0" y="459081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4" name="Freeform 5"/>
          <p:cNvSpPr/>
          <p:nvPr/>
        </p:nvSpPr>
        <p:spPr>
          <a:xfrm>
            <a:off x="0" y="4857772"/>
            <a:ext cx="12192000" cy="2000228"/>
          </a:xfrm>
          <a:custGeom>
            <a:avLst/>
            <a:gdLst/>
            <a:ahLst/>
            <a:cxnLst/>
            <a:rect l="l" t="t" r="r" b="b"/>
            <a:pathLst>
              <a:path w="4816592" h="952388">
                <a:moveTo>
                  <a:pt x="0" y="0"/>
                </a:moveTo>
                <a:lnTo>
                  <a:pt x="4816592" y="0"/>
                </a:lnTo>
                <a:lnTo>
                  <a:pt x="4816592" y="952388"/>
                </a:lnTo>
                <a:lnTo>
                  <a:pt x="0" y="952388"/>
                </a:lnTo>
                <a:close/>
              </a:path>
            </a:pathLst>
          </a:custGeom>
          <a:solidFill>
            <a:schemeClr val="bg1"/>
          </a:solidFill>
        </p:spPr>
      </p:sp>
      <p:sp>
        <p:nvSpPr>
          <p:cNvPr id="5" name="Freeform 15"/>
          <p:cNvSpPr/>
          <p:nvPr/>
        </p:nvSpPr>
        <p:spPr>
          <a:xfrm>
            <a:off x="403411" y="1216325"/>
            <a:ext cx="11537577" cy="5345841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6" name="TextBox 33"/>
          <p:cNvSpPr txBox="1"/>
          <p:nvPr/>
        </p:nvSpPr>
        <p:spPr>
          <a:xfrm>
            <a:off x="876603" y="0"/>
            <a:ext cx="1007894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en-US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7"/>
          <p:cNvSpPr txBox="1"/>
          <p:nvPr/>
        </p:nvSpPr>
        <p:spPr>
          <a:xfrm>
            <a:off x="545606" y="1371601"/>
            <a:ext cx="11324341" cy="4795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Итак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инновационная инфраструктура Республики Мали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ограничивается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только развитием кадровой подсистемы структуры. В частности,  имеется:  университет наук, техники и технологий в Бамако;  открываются центры развития русского языка; осуществляется взаимодействие институтов Республики Мали с российскими вузами.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других республиках Западной Африки развивается производственно-технологическая подсистема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инновационной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инфраструктуры, а именно: технопарки: в Кении –технопарк -Кремниевая саванна -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Konza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Technopolis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в Нигерии находится технопарк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Yabacon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Valley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в Сенегале –технопарк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Digital Technology Park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PTN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связи с тем, что в настоящее время африканские страны не располагают необходимым научно-технологическим потенциалом, Африканским союзом была одобрена программа STISA–2024 («Стратегия в области науки, технологий и инноваций для Африки»), важным направлением которой является развитие инновационной инфраструктуры.</a:t>
            </a: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Однако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на сколько успешно будет идти развитие инновационной инфраструктуры в африканских странах, в том числе и в Республике Мали, будет зависеть от множества факторов, в том числе и от финансирования, которого в настоящий момент недостаточно. Остается надеяться, на то, что на региональном уровне будут приниматься кардинальные меры, которые будут способствовать развитию этого направления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Ольга\Desktop\76544990-09d3-47f6-8d33-cdfa6f43712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任意多边形: 形状 31"/>
          <p:cNvSpPr/>
          <p:nvPr/>
        </p:nvSpPr>
        <p:spPr>
          <a:xfrm flipH="1" flipV="1"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48574" y="1061787"/>
            <a:ext cx="116370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1.Африканский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разворот: какие проекты на континенте могут заинтересовать российский бизнес[Электронная версия][Ресурс:  https://tass.ru/ekonomika/17966151?ysclid=ls81cti14h717692932];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2.В Мали открылся Центр русского языка [Электронная версия][Ресурс: https://t.me/minobrnaukiofficial/6606];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3.Заключено соглашение о сотрудничестве с институтом Республики Мали [Электронная версия][Ресурс: https://www.vavilovsar.ru/novosti/30-july-2023-i56165-zaklucheno-soglashenie-o-sotru?ysclid=lp1o5mzl9w136988557];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4.Инновационная инфраструктура: основные понятия и термины https://www.finam.ru/publications/item/innovatsionnaya-infrastruktura-20230629-0820/?ysclid=ls7ycvdcch682576102];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5.Кулаков К.Ю.,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Верстина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Н.Г., Мещерякова Т.С. Инновационная инфраструктура и инновационный климат: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экосистема инновационного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развития//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E-Management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2022. Т. 5, № 1. С. 32–42.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6.Научно-технологический потенциал современной Африки. Коллективная монография. – М.: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ИАфр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РАН 2022. – 278 с.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7.Университет наук, техники и технологий Бамако - BAMAKO I (USTTB): поступление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UniPage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[Электронная версия ][Ресурс: https://www.unipage.net/ru/25777/university_of_sciences_techniques_and_technologies_of_bamako_bamako_i_usttb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].</a:t>
            </a:r>
            <a:endParaRPr lang="ru-RU" sz="2000" dirty="0">
              <a:latin typeface="+mj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12192000" cy="98832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7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3">
            <a:extLst>
              <a:ext uri="{FF2B5EF4-FFF2-40B4-BE49-F238E27FC236}">
                <a16:creationId xmlns:a16="http://schemas.microsoft.com/office/drawing/2014/main" xmlns="" id="{DB240CFB-DEFB-4D00-8AB1-537862BF16C3}"/>
              </a:ext>
            </a:extLst>
          </p:cNvPr>
          <p:cNvSpPr txBox="1">
            <a:spLocks/>
          </p:cNvSpPr>
          <p:nvPr/>
        </p:nvSpPr>
        <p:spPr>
          <a:xfrm>
            <a:off x="1" y="6659592"/>
            <a:ext cx="12192000" cy="19840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Ольга\Desktop\MachineLearnin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平行四边形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chemeClr val="accent1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  <p:sp>
        <p:nvSpPr>
          <p:cNvPr id="5" name="TextBox 33"/>
          <p:cNvSpPr txBox="1"/>
          <p:nvPr/>
        </p:nvSpPr>
        <p:spPr>
          <a:xfrm>
            <a:off x="3378264" y="5891841"/>
            <a:ext cx="8593666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en-US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/>
          <p:cNvSpPr/>
          <p:nvPr/>
        </p:nvSpPr>
        <p:spPr>
          <a:xfrm>
            <a:off x="0" y="0"/>
            <a:ext cx="12192000" cy="1479176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3" name="Freeform 15"/>
          <p:cNvSpPr/>
          <p:nvPr/>
        </p:nvSpPr>
        <p:spPr>
          <a:xfrm>
            <a:off x="0" y="4975412"/>
            <a:ext cx="12192000" cy="1882588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grpSp>
        <p:nvGrpSpPr>
          <p:cNvPr id="4" name="Group 10"/>
          <p:cNvGrpSpPr/>
          <p:nvPr/>
        </p:nvGrpSpPr>
        <p:grpSpPr>
          <a:xfrm>
            <a:off x="374380" y="1441391"/>
            <a:ext cx="11485250" cy="1551976"/>
            <a:chOff x="0" y="-241102"/>
            <a:chExt cx="10411694" cy="4622602"/>
          </a:xfrm>
        </p:grpSpPr>
        <p:grpSp>
          <p:nvGrpSpPr>
            <p:cNvPr id="5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10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10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6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8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</p:sp>
          <p:sp>
            <p:nvSpPr>
              <p:cNvPr id="9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64217" y="351540"/>
              <a:ext cx="9833703" cy="25775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Инновационная инфраструктура представляет собой совокупность всех обеспечивающих и поддерживающих элементов инновационной 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деятельности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Эти элементы систематизированы в пять подсистем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 финансовую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производственно-технологическую (материальную), информационную, кадровую, экспертно-консалтинговую. </a:t>
              </a:r>
              <a:endParaRPr lang="en-US" u="none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Понятие инновационной инфраструктуры и ее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элементов</a:t>
            </a:r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08959" y="3436462"/>
          <a:ext cx="11481759" cy="3240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926"/>
                <a:gridCol w="2582002"/>
                <a:gridCol w="8108831"/>
              </a:tblGrid>
              <a:tr h="39073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NewRomanPSMT"/>
                          <a:cs typeface="Times New Roman"/>
                        </a:rPr>
                        <a:t>№ </a:t>
                      </a:r>
                      <a:r>
                        <a:rPr lang="ru-RU" sz="1600" dirty="0" err="1">
                          <a:latin typeface="Times New Roman"/>
                          <a:ea typeface="TimesNewRomanPSMT"/>
                          <a:cs typeface="Times New Roman"/>
                        </a:rPr>
                        <a:t>п</a:t>
                      </a:r>
                      <a:r>
                        <a:rPr lang="ru-RU" sz="1600" dirty="0">
                          <a:latin typeface="Times New Roman"/>
                          <a:ea typeface="TimesNewRomanPSMT"/>
                          <a:cs typeface="Times New Roman"/>
                        </a:rPr>
                        <a:t>/</a:t>
                      </a:r>
                      <a:r>
                        <a:rPr lang="ru-RU" sz="1600" dirty="0" err="1">
                          <a:latin typeface="Times New Roman"/>
                          <a:ea typeface="TimesNewRomanPSMT"/>
                          <a:cs typeface="Times New Roman"/>
                        </a:rPr>
                        <a:t>п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NewRomanPSMT"/>
                          <a:cs typeface="Times New Roman"/>
                        </a:rPr>
                        <a:t>Подсистемы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NewRomanPSMT"/>
                          <a:cs typeface="Times New Roman"/>
                        </a:rPr>
                        <a:t>Элементы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073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NewRomanPSMT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NewRomanPSMT"/>
                          <a:cs typeface="Times New Roman"/>
                        </a:rPr>
                        <a:t>Финансовая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NewRomanPSMT"/>
                          <a:cs typeface="Times New Roman"/>
                        </a:rPr>
                        <a:t>Бюджетные, венчурные, страховые фонды, инвестиционные компании и др.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09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NewRomanPSMT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NewRomanPSMT"/>
                          <a:cs typeface="Times New Roman"/>
                        </a:rPr>
                        <a:t>Производственно-технологическая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NewRomanPSMT"/>
                          <a:cs typeface="Times New Roman"/>
                        </a:rPr>
                        <a:t>Технопарки, </a:t>
                      </a:r>
                      <a:r>
                        <a:rPr lang="ru-RU" sz="1600" dirty="0" err="1">
                          <a:latin typeface="Times New Roman"/>
                          <a:ea typeface="TimesNewRomanPSMT"/>
                          <a:cs typeface="Times New Roman"/>
                        </a:rPr>
                        <a:t>инновационно-технологические</a:t>
                      </a:r>
                      <a:r>
                        <a:rPr lang="ru-RU" sz="1600" dirty="0">
                          <a:latin typeface="Times New Roman"/>
                          <a:ea typeface="TimesNewRomanPSMT"/>
                          <a:cs typeface="Times New Roman"/>
                        </a:rPr>
                        <a:t> центры, </a:t>
                      </a:r>
                      <a:r>
                        <a:rPr lang="ru-RU" sz="1600" dirty="0" err="1">
                          <a:latin typeface="Times New Roman"/>
                          <a:ea typeface="TimesNewRomanPSMT"/>
                          <a:cs typeface="Times New Roman"/>
                        </a:rPr>
                        <a:t>бизнес-инкубаторы</a:t>
                      </a:r>
                      <a:r>
                        <a:rPr lang="ru-RU" sz="1600" dirty="0">
                          <a:latin typeface="Times New Roman"/>
                          <a:ea typeface="TimesNewRomanPSMT"/>
                          <a:cs typeface="Times New Roman"/>
                        </a:rPr>
                        <a:t>, центра трансферта технологий, </a:t>
                      </a:r>
                      <a:r>
                        <a:rPr lang="ru-RU" sz="1600" dirty="0" err="1" smtClean="0">
                          <a:latin typeface="Times New Roman"/>
                          <a:ea typeface="TimesNewRomanPSMT"/>
                          <a:cs typeface="Times New Roman"/>
                        </a:rPr>
                        <a:t>наукограды</a:t>
                      </a:r>
                      <a:r>
                        <a:rPr lang="ru-RU" sz="1600" dirty="0" smtClean="0">
                          <a:latin typeface="Times New Roman"/>
                          <a:ea typeface="TimesNewRomanPSMT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09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NewRomanPSMT"/>
                          <a:cs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NewRomanPSMT"/>
                          <a:cs typeface="Times New Roman"/>
                        </a:rPr>
                        <a:t>Информационная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NewRomanPSMT"/>
                          <a:cs typeface="Times New Roman"/>
                        </a:rPr>
                        <a:t>Аналитические центры, базы данных и знаний, органов статистики, информационных центров.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636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NewRomanPSMT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Кадровая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Образовательные учреждения по подготовке специалистов в фундаментальных областях; а также образовательные учреждения по подготовке и переподготовке кадров в области научного и инновационного менеджмента, технологического аудита, маркетинга и т.д.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073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NewRomanPSMT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Экспертно-консалтинговая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Организации, занятые оказанием услуг по проблемам интеллектуальной собственности.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14" name="Group 10"/>
          <p:cNvGrpSpPr/>
          <p:nvPr/>
        </p:nvGrpSpPr>
        <p:grpSpPr>
          <a:xfrm>
            <a:off x="331247" y="587375"/>
            <a:ext cx="11485250" cy="1733131"/>
            <a:chOff x="0" y="-241102"/>
            <a:chExt cx="10411694" cy="4622602"/>
          </a:xfrm>
        </p:grpSpPr>
        <p:grpSp>
          <p:nvGrpSpPr>
            <p:cNvPr id="15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20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1" name="TextBox 20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16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18" name="Freeform 15"/>
              <p:cNvSpPr/>
              <p:nvPr/>
            </p:nvSpPr>
            <p:spPr>
              <a:xfrm>
                <a:off x="0" y="0"/>
                <a:ext cx="2006458" cy="371948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</p:sp>
          <p:sp>
            <p:nvSpPr>
              <p:cNvPr id="19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464217" y="351541"/>
              <a:ext cx="9833703" cy="14776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Инновационная 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инфраструктура - комплекс взаимосвязанных структур, обслуживающих и обеспечивающих реализацию инновационной 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деятельности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u="none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68530" y="3000246"/>
            <a:ext cx="92001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Таблица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1-Элементы инновационной инфраструктуры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997B"/>
              </a:solidFill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/>
          <p:cNvSpPr/>
          <p:nvPr/>
        </p:nvSpPr>
        <p:spPr>
          <a:xfrm>
            <a:off x="0" y="-1"/>
            <a:ext cx="12192000" cy="5396753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Инновационный и научно-технический потенциал </a:t>
            </a:r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8"/>
          <p:cNvSpPr txBox="1"/>
          <p:nvPr/>
        </p:nvSpPr>
        <p:spPr>
          <a:xfrm>
            <a:off x="303123" y="4129008"/>
            <a:ext cx="1188887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Научно-технический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потенциал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это совокупность ресурсов и условий осуществления прикладных научных исследований и разработок, включая опытно-конструкторские и опытно-технологические работы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8"/>
          <p:cNvSpPr txBox="1"/>
          <p:nvPr/>
        </p:nvSpPr>
        <p:spPr>
          <a:xfrm>
            <a:off x="250166" y="589303"/>
            <a:ext cx="11809561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Инновационный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потенциал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это совокупность всех видов ресурсов и условий обеспечения практического освоения результатов научных исследований и разработок, повышающих эффективность способов и средств осуществления конкретных процессов, в том числе освоения в производстве новой продукции и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технологии.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endParaRPr lang="en-US" sz="14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8"/>
          <p:cNvSpPr txBox="1"/>
          <p:nvPr/>
        </p:nvSpPr>
        <p:spPr>
          <a:xfrm>
            <a:off x="222611" y="2167939"/>
            <a:ext cx="11699095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Научно-технический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потенциал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– это совокупность аккумулированного в инновационном секторе финансового и человеческого капитала, определяющая наиболее общие инновационные возможности территории, и результативность функционирования  научно-технического сектора,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отражающая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сложившийся уровень эффективности инновационной деятельности.</a:t>
            </a:r>
          </a:p>
          <a:p>
            <a:pPr>
              <a:spcBef>
                <a:spcPct val="0"/>
              </a:spcBef>
            </a:pP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endParaRPr lang="en-US" sz="14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Ольга\Desktop\34f6d395cfe5a476c440158eae1632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348" y="5460520"/>
            <a:ext cx="1596371" cy="127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Ольга\Desktop\LSFODrliqklV01a3wXKjauZh7dQ8_j-vmCdtESlSq1C4F7YTHvIfFFqXgp4I4UdfdGfu6ejHQ7d3wa3h0cGQAA5X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1932" y="5529531"/>
            <a:ext cx="953902" cy="120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Ольга\Desktop\1613538033_68-p-god-nauki-i-tekhnologii-fon-dlya-prezentat-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8871" y="5579534"/>
            <a:ext cx="2254011" cy="127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Ольга\Desktop\HFWVH7XgtWc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04452" y="5417390"/>
            <a:ext cx="1950720" cy="144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\Desktop\ocr (5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1328"/>
            <a:ext cx="2872596" cy="2855343"/>
          </a:xfrm>
          <a:prstGeom prst="ellipse">
            <a:avLst/>
          </a:prstGeom>
          <a:noFill/>
        </p:spPr>
      </p:pic>
      <p:sp>
        <p:nvSpPr>
          <p:cNvPr id="3" name="空心弧 1"/>
          <p:cNvSpPr/>
          <p:nvPr/>
        </p:nvSpPr>
        <p:spPr>
          <a:xfrm rot="5400000">
            <a:off x="-755919" y="1388352"/>
            <a:ext cx="4419570" cy="4112653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68" tIns="64285" rIns="128568" bIns="64285" anchor="ctr"/>
          <a:lstStyle/>
          <a:p>
            <a:pPr algn="ctr"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椭圆 11"/>
          <p:cNvSpPr/>
          <p:nvPr/>
        </p:nvSpPr>
        <p:spPr>
          <a:xfrm>
            <a:off x="2213098" y="1321150"/>
            <a:ext cx="524938" cy="5249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椭圆 11"/>
          <p:cNvSpPr/>
          <p:nvPr/>
        </p:nvSpPr>
        <p:spPr>
          <a:xfrm>
            <a:off x="3115996" y="2491467"/>
            <a:ext cx="524938" cy="5249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椭圆 11"/>
          <p:cNvSpPr/>
          <p:nvPr/>
        </p:nvSpPr>
        <p:spPr>
          <a:xfrm>
            <a:off x="3046986" y="4095981"/>
            <a:ext cx="524938" cy="5249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椭圆 11"/>
          <p:cNvSpPr/>
          <p:nvPr/>
        </p:nvSpPr>
        <p:spPr>
          <a:xfrm>
            <a:off x="1882419" y="5243294"/>
            <a:ext cx="524938" cy="5249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175"/>
          <p:cNvSpPr txBox="1"/>
          <p:nvPr/>
        </p:nvSpPr>
        <p:spPr>
          <a:xfrm>
            <a:off x="2915727" y="1091878"/>
            <a:ext cx="9161253" cy="1668704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обновление научно-образовательной инфраструктуры, включая исследовательские и инновационные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лаборатории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учебные, инженерные, медицинские), клиники, современное оборудование, пространства для тестирования инноваций и Национальные научно-образовательные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сети;</a:t>
            </a:r>
            <a:endParaRPr lang="en-GB" altLang="zh-CN" sz="20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9" name="TextBox 175"/>
          <p:cNvSpPr txBox="1"/>
          <p:nvPr/>
        </p:nvSpPr>
        <p:spPr>
          <a:xfrm>
            <a:off x="802256" y="0"/>
            <a:ext cx="11162582" cy="1237817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Ключевые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направления для развития научно-технологического потенциала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Африки</a:t>
            </a:r>
            <a:r>
              <a:rPr lang="ru-RU" sz="3600" dirty="0" smtClean="0"/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(STISA–2024) </a:t>
            </a:r>
            <a:endParaRPr lang="en-GB" altLang="zh-CN" sz="3600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0" name="TextBox 175"/>
          <p:cNvSpPr txBox="1"/>
          <p:nvPr/>
        </p:nvSpPr>
        <p:spPr>
          <a:xfrm>
            <a:off x="3571337" y="2659011"/>
            <a:ext cx="8169215" cy="1360928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асширение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доступа к качественному последипломному образованию, в т.ч. подготовка докторов наук; популяризация возможностей карьерного роста в исследовательской и инновационной сферах; взвешенные меры по сдерживанию «утечки мозгов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en-GB" altLang="zh-CN" sz="16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1" name="TextBox 175"/>
          <p:cNvSpPr txBox="1"/>
          <p:nvPr/>
        </p:nvSpPr>
        <p:spPr>
          <a:xfrm>
            <a:off x="3295291" y="3984604"/>
            <a:ext cx="8781690" cy="1053151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Многодисциплинарный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многосекторный подход к созданию экономики знаний на основе прямого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инновационно-предпринимательского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взаимодействия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75"/>
          <p:cNvSpPr txBox="1"/>
          <p:nvPr/>
        </p:nvSpPr>
        <p:spPr>
          <a:xfrm>
            <a:off x="2484408" y="5088785"/>
            <a:ext cx="9523562" cy="1053151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ормирование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подходящей среды для продвижения науки, технологий и инноваций, включая усиление необходимых правовых и регуляторных механизмов и обеспечение исследователям равных возможностей для профессионального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роста.</a:t>
            </a:r>
            <a:endParaRPr lang="en-GB" altLang="zh-CN" sz="20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矩形 24"/>
          <p:cNvSpPr/>
          <p:nvPr>
            <p:custDataLst>
              <p:tags r:id="rId1"/>
            </p:custDataLst>
          </p:nvPr>
        </p:nvSpPr>
        <p:spPr>
          <a:xfrm>
            <a:off x="974315" y="2858115"/>
            <a:ext cx="10401897" cy="45719"/>
          </a:xfrm>
          <a:prstGeom prst="rect">
            <a:avLst/>
          </a:prstGeom>
          <a:solidFill>
            <a:srgbClr val="005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3" name="PA_文本框 59"/>
          <p:cNvSpPr txBox="1"/>
          <p:nvPr>
            <p:custDataLst>
              <p:tags r:id="rId2"/>
            </p:custDataLst>
          </p:nvPr>
        </p:nvSpPr>
        <p:spPr>
          <a:xfrm>
            <a:off x="412121" y="3528513"/>
            <a:ext cx="2814157" cy="715578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Борьба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засухой и опустыниванием с применением новых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технологий</a:t>
            </a:r>
            <a:endParaRPr lang="en-AU" sz="14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4" name="PA_文本框 59"/>
          <p:cNvSpPr txBox="1"/>
          <p:nvPr>
            <p:custDataLst>
              <p:tags r:id="rId3"/>
            </p:custDataLst>
          </p:nvPr>
        </p:nvSpPr>
        <p:spPr>
          <a:xfrm>
            <a:off x="3307722" y="3491132"/>
            <a:ext cx="2424546" cy="93102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Исследование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энергопотенциала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континента и создание устойчивой энергетической базы</a:t>
            </a:r>
            <a:endParaRPr lang="en-AU" sz="14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" name="PA_文本框 59"/>
          <p:cNvSpPr txBox="1"/>
          <p:nvPr>
            <p:custDataLst>
              <p:tags r:id="rId4"/>
            </p:custDataLst>
          </p:nvPr>
        </p:nvSpPr>
        <p:spPr>
          <a:xfrm>
            <a:off x="172526" y="1317275"/>
            <a:ext cx="5840083" cy="715578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зучение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внедрение последних достижений в области биотехнологии, сохранение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биоразнообразия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повышение урожайности и сокращение потерь при сборе сельскохозяйственных культур</a:t>
            </a:r>
            <a:endParaRPr lang="en-AU" sz="14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7" name="PA_文本框 59"/>
          <p:cNvSpPr txBox="1"/>
          <p:nvPr>
            <p:custDataLst>
              <p:tags r:id="rId5"/>
            </p:custDataLst>
          </p:nvPr>
        </p:nvSpPr>
        <p:spPr>
          <a:xfrm>
            <a:off x="5917720" y="1394912"/>
            <a:ext cx="3347049" cy="50013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беспечение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поддержание водного баланса (в стране, регионе, континенте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AU" sz="14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8" name="PA_文本框 59"/>
          <p:cNvSpPr txBox="1"/>
          <p:nvPr>
            <p:custDataLst>
              <p:tags r:id="rId6"/>
            </p:custDataLst>
          </p:nvPr>
        </p:nvSpPr>
        <p:spPr>
          <a:xfrm>
            <a:off x="897147" y="5035261"/>
            <a:ext cx="3679181" cy="50013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аращивание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инженерного и производственного потенциала</a:t>
            </a:r>
            <a:endParaRPr lang="en-AU" sz="14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" name="PA_文本框 59"/>
          <p:cNvSpPr txBox="1"/>
          <p:nvPr>
            <p:custDataLst>
              <p:tags r:id="rId7"/>
            </p:custDataLst>
          </p:nvPr>
        </p:nvSpPr>
        <p:spPr>
          <a:xfrm>
            <a:off x="4382220" y="5006507"/>
            <a:ext cx="5417387" cy="50013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азвитие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базовых телекоммуникационных услуг, обеспечение широкополосного доступа в Интернет</a:t>
            </a:r>
            <a:endParaRPr lang="en-AU" sz="14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0" name="PA_文本框 59"/>
          <p:cNvSpPr txBox="1"/>
          <p:nvPr>
            <p:custDataLst>
              <p:tags r:id="rId8"/>
            </p:custDataLst>
          </p:nvPr>
        </p:nvSpPr>
        <p:spPr>
          <a:xfrm>
            <a:off x="6159260" y="3795934"/>
            <a:ext cx="2803585" cy="50013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оздание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Африканского института космических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исследований</a:t>
            </a:r>
            <a:endParaRPr lang="en-AU" sz="14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1" name="PA_文本框 59"/>
          <p:cNvSpPr txBox="1"/>
          <p:nvPr>
            <p:custDataLst>
              <p:tags r:id="rId9"/>
            </p:custDataLst>
          </p:nvPr>
        </p:nvSpPr>
        <p:spPr>
          <a:xfrm>
            <a:off x="9195758" y="1389165"/>
            <a:ext cx="2786332" cy="50013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применение лазерных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технологий</a:t>
            </a:r>
            <a:endParaRPr lang="en-AU" sz="14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2" name="PA_文本框 59"/>
          <p:cNvSpPr txBox="1"/>
          <p:nvPr>
            <p:custDataLst>
              <p:tags r:id="rId10"/>
            </p:custDataLst>
          </p:nvPr>
        </p:nvSpPr>
        <p:spPr>
          <a:xfrm>
            <a:off x="9014604" y="3662609"/>
            <a:ext cx="2825166" cy="102335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математических наук и навыков, подготовка специалистов в данной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685165"/>
            <a:endParaRPr lang="en-AU" sz="20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cxnSp>
        <p:nvCxnSpPr>
          <p:cNvPr id="13" name="PA_直接连接符 23"/>
          <p:cNvCxnSpPr/>
          <p:nvPr>
            <p:custDataLst>
              <p:tags r:id="rId11"/>
            </p:custDataLst>
          </p:nvPr>
        </p:nvCxnSpPr>
        <p:spPr>
          <a:xfrm flipH="1">
            <a:off x="1730967" y="2864256"/>
            <a:ext cx="4336" cy="560012"/>
          </a:xfrm>
          <a:prstGeom prst="line">
            <a:avLst/>
          </a:prstGeom>
          <a:ln w="25400">
            <a:solidFill>
              <a:srgbClr val="005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A_直接连接符 23"/>
          <p:cNvCxnSpPr/>
          <p:nvPr>
            <p:custDataLst>
              <p:tags r:id="rId12"/>
            </p:custDataLst>
          </p:nvPr>
        </p:nvCxnSpPr>
        <p:spPr>
          <a:xfrm flipH="1">
            <a:off x="2326189" y="2312165"/>
            <a:ext cx="4336" cy="560012"/>
          </a:xfrm>
          <a:prstGeom prst="line">
            <a:avLst/>
          </a:prstGeom>
          <a:ln w="25400">
            <a:solidFill>
              <a:srgbClr val="005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A_直接连接符 23"/>
          <p:cNvCxnSpPr/>
          <p:nvPr>
            <p:custDataLst>
              <p:tags r:id="rId13"/>
            </p:custDataLst>
          </p:nvPr>
        </p:nvCxnSpPr>
        <p:spPr>
          <a:xfrm flipH="1">
            <a:off x="4612190" y="2890136"/>
            <a:ext cx="4336" cy="560012"/>
          </a:xfrm>
          <a:prstGeom prst="line">
            <a:avLst/>
          </a:prstGeom>
          <a:ln w="25400">
            <a:solidFill>
              <a:srgbClr val="005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23"/>
          <p:cNvCxnSpPr/>
          <p:nvPr>
            <p:custDataLst>
              <p:tags r:id="rId14"/>
            </p:custDataLst>
          </p:nvPr>
        </p:nvCxnSpPr>
        <p:spPr>
          <a:xfrm rot="5400000">
            <a:off x="5008474" y="3799382"/>
            <a:ext cx="1785382" cy="1394"/>
          </a:xfrm>
          <a:prstGeom prst="line">
            <a:avLst/>
          </a:prstGeom>
          <a:ln w="25400">
            <a:solidFill>
              <a:srgbClr val="005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A_直接连接符 23"/>
          <p:cNvCxnSpPr/>
          <p:nvPr>
            <p:custDataLst>
              <p:tags r:id="rId15"/>
            </p:custDataLst>
          </p:nvPr>
        </p:nvCxnSpPr>
        <p:spPr>
          <a:xfrm flipH="1">
            <a:off x="7536544" y="2881509"/>
            <a:ext cx="4336" cy="560012"/>
          </a:xfrm>
          <a:prstGeom prst="line">
            <a:avLst/>
          </a:prstGeom>
          <a:ln w="25400">
            <a:solidFill>
              <a:srgbClr val="005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A_直接连接符 23"/>
          <p:cNvCxnSpPr/>
          <p:nvPr>
            <p:custDataLst>
              <p:tags r:id="rId16"/>
            </p:custDataLst>
          </p:nvPr>
        </p:nvCxnSpPr>
        <p:spPr>
          <a:xfrm flipH="1">
            <a:off x="7933359" y="2329418"/>
            <a:ext cx="4336" cy="560012"/>
          </a:xfrm>
          <a:prstGeom prst="line">
            <a:avLst/>
          </a:prstGeom>
          <a:ln w="25400">
            <a:solidFill>
              <a:srgbClr val="005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A_直接连接符 23"/>
          <p:cNvCxnSpPr/>
          <p:nvPr>
            <p:custDataLst>
              <p:tags r:id="rId17"/>
            </p:custDataLst>
          </p:nvPr>
        </p:nvCxnSpPr>
        <p:spPr>
          <a:xfrm flipH="1">
            <a:off x="10383261" y="2890135"/>
            <a:ext cx="4336" cy="560012"/>
          </a:xfrm>
          <a:prstGeom prst="line">
            <a:avLst/>
          </a:prstGeom>
          <a:ln w="25400">
            <a:solidFill>
              <a:srgbClr val="005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A_直接连接符 23"/>
          <p:cNvCxnSpPr/>
          <p:nvPr>
            <p:custDataLst>
              <p:tags r:id="rId18"/>
            </p:custDataLst>
          </p:nvPr>
        </p:nvCxnSpPr>
        <p:spPr>
          <a:xfrm flipH="1">
            <a:off x="10029578" y="2312165"/>
            <a:ext cx="4336" cy="560012"/>
          </a:xfrm>
          <a:prstGeom prst="line">
            <a:avLst/>
          </a:prstGeom>
          <a:ln w="25400">
            <a:solidFill>
              <a:srgbClr val="005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A_直接连接符 23"/>
          <p:cNvCxnSpPr/>
          <p:nvPr>
            <p:custDataLst>
              <p:tags r:id="rId19"/>
            </p:custDataLst>
          </p:nvPr>
        </p:nvCxnSpPr>
        <p:spPr>
          <a:xfrm rot="16200000" flipH="1">
            <a:off x="2273900" y="3818028"/>
            <a:ext cx="1863019" cy="7233"/>
          </a:xfrm>
          <a:prstGeom prst="line">
            <a:avLst/>
          </a:prstGeom>
          <a:ln w="25400">
            <a:solidFill>
              <a:srgbClr val="005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_椭圆 26"/>
          <p:cNvSpPr/>
          <p:nvPr>
            <p:custDataLst>
              <p:tags r:id="rId20"/>
            </p:custDataLst>
          </p:nvPr>
        </p:nvSpPr>
        <p:spPr>
          <a:xfrm>
            <a:off x="7305222" y="3165894"/>
            <a:ext cx="475806" cy="504052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PA_椭圆 26"/>
          <p:cNvSpPr/>
          <p:nvPr>
            <p:custDataLst>
              <p:tags r:id="rId21"/>
            </p:custDataLst>
          </p:nvPr>
        </p:nvSpPr>
        <p:spPr>
          <a:xfrm>
            <a:off x="10157690" y="3206150"/>
            <a:ext cx="475806" cy="504052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PA_椭圆 26"/>
          <p:cNvSpPr/>
          <p:nvPr>
            <p:custDataLst>
              <p:tags r:id="rId22"/>
            </p:custDataLst>
          </p:nvPr>
        </p:nvSpPr>
        <p:spPr>
          <a:xfrm>
            <a:off x="9786754" y="2050210"/>
            <a:ext cx="475806" cy="504052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PA_椭圆 26"/>
          <p:cNvSpPr/>
          <p:nvPr>
            <p:custDataLst>
              <p:tags r:id="rId23"/>
            </p:custDataLst>
          </p:nvPr>
        </p:nvSpPr>
        <p:spPr>
          <a:xfrm>
            <a:off x="7716414" y="2050211"/>
            <a:ext cx="475806" cy="504052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PA_椭圆 26"/>
          <p:cNvSpPr/>
          <p:nvPr>
            <p:custDataLst>
              <p:tags r:id="rId24"/>
            </p:custDataLst>
          </p:nvPr>
        </p:nvSpPr>
        <p:spPr>
          <a:xfrm>
            <a:off x="5654701" y="4310332"/>
            <a:ext cx="475806" cy="504052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PA_椭圆 26"/>
          <p:cNvSpPr/>
          <p:nvPr>
            <p:custDataLst>
              <p:tags r:id="rId25"/>
            </p:custDataLst>
          </p:nvPr>
        </p:nvSpPr>
        <p:spPr>
          <a:xfrm>
            <a:off x="4377992" y="3068128"/>
            <a:ext cx="475806" cy="504052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PA_椭圆 26"/>
          <p:cNvSpPr/>
          <p:nvPr>
            <p:custDataLst>
              <p:tags r:id="rId26"/>
            </p:custDataLst>
          </p:nvPr>
        </p:nvSpPr>
        <p:spPr>
          <a:xfrm>
            <a:off x="1453638" y="3094007"/>
            <a:ext cx="475806" cy="504052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PA_椭圆 26"/>
          <p:cNvSpPr/>
          <p:nvPr>
            <p:custDataLst>
              <p:tags r:id="rId27"/>
            </p:custDataLst>
          </p:nvPr>
        </p:nvSpPr>
        <p:spPr>
          <a:xfrm>
            <a:off x="2946007" y="4396596"/>
            <a:ext cx="475806" cy="504052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PA_椭圆 26"/>
          <p:cNvSpPr/>
          <p:nvPr>
            <p:custDataLst>
              <p:tags r:id="rId28"/>
            </p:custDataLst>
          </p:nvPr>
        </p:nvSpPr>
        <p:spPr>
          <a:xfrm>
            <a:off x="2091992" y="2145101"/>
            <a:ext cx="475806" cy="504052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Freeform 15"/>
          <p:cNvSpPr/>
          <p:nvPr/>
        </p:nvSpPr>
        <p:spPr>
          <a:xfrm>
            <a:off x="0" y="-1"/>
            <a:ext cx="12192000" cy="45719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36" name="Freeform 15"/>
          <p:cNvSpPr/>
          <p:nvPr/>
        </p:nvSpPr>
        <p:spPr>
          <a:xfrm>
            <a:off x="0" y="5693434"/>
            <a:ext cx="12192000" cy="1164566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37" name="TextBox 175"/>
          <p:cNvSpPr txBox="1"/>
          <p:nvPr/>
        </p:nvSpPr>
        <p:spPr>
          <a:xfrm>
            <a:off x="405442" y="0"/>
            <a:ext cx="11559396" cy="991596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Важные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направления развития НИОКР и подготовки кадров исследователей и разработчиков для Африки (STISA–2024)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zh-CN" sz="2800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38" name="PA_任意多边形 14"/>
          <p:cNvSpPr>
            <a:spLocks noEditPoints="1"/>
          </p:cNvSpPr>
          <p:nvPr>
            <p:custDataLst>
              <p:tags r:id="rId29"/>
            </p:custDataLst>
          </p:nvPr>
        </p:nvSpPr>
        <p:spPr bwMode="auto">
          <a:xfrm>
            <a:off x="3064610" y="4508027"/>
            <a:ext cx="230860" cy="272056"/>
          </a:xfrm>
          <a:custGeom>
            <a:avLst/>
            <a:gdLst>
              <a:gd name="T0" fmla="*/ 517 w 863"/>
              <a:gd name="T1" fmla="*/ 720 h 1017"/>
              <a:gd name="T2" fmla="*/ 433 w 863"/>
              <a:gd name="T3" fmla="*/ 562 h 1017"/>
              <a:gd name="T4" fmla="*/ 342 w 863"/>
              <a:gd name="T5" fmla="*/ 720 h 1017"/>
              <a:gd name="T6" fmla="*/ 342 w 863"/>
              <a:gd name="T7" fmla="*/ 469 h 1017"/>
              <a:gd name="T8" fmla="*/ 325 w 863"/>
              <a:gd name="T9" fmla="*/ 456 h 1017"/>
              <a:gd name="T10" fmla="*/ 309 w 863"/>
              <a:gd name="T11" fmla="*/ 439 h 1017"/>
              <a:gd name="T12" fmla="*/ 301 w 863"/>
              <a:gd name="T13" fmla="*/ 420 h 1017"/>
              <a:gd name="T14" fmla="*/ 299 w 863"/>
              <a:gd name="T15" fmla="*/ 396 h 1017"/>
              <a:gd name="T16" fmla="*/ 299 w 863"/>
              <a:gd name="T17" fmla="*/ 268 h 1017"/>
              <a:gd name="T18" fmla="*/ 305 w 863"/>
              <a:gd name="T19" fmla="*/ 236 h 1017"/>
              <a:gd name="T20" fmla="*/ 322 w 863"/>
              <a:gd name="T21" fmla="*/ 210 h 1017"/>
              <a:gd name="T22" fmla="*/ 348 w 863"/>
              <a:gd name="T23" fmla="*/ 192 h 1017"/>
              <a:gd name="T24" fmla="*/ 381 w 863"/>
              <a:gd name="T25" fmla="*/ 186 h 1017"/>
              <a:gd name="T26" fmla="*/ 480 w 863"/>
              <a:gd name="T27" fmla="*/ 186 h 1017"/>
              <a:gd name="T28" fmla="*/ 513 w 863"/>
              <a:gd name="T29" fmla="*/ 192 h 1017"/>
              <a:gd name="T30" fmla="*/ 539 w 863"/>
              <a:gd name="T31" fmla="*/ 210 h 1017"/>
              <a:gd name="T32" fmla="*/ 556 w 863"/>
              <a:gd name="T33" fmla="*/ 236 h 1017"/>
              <a:gd name="T34" fmla="*/ 562 w 863"/>
              <a:gd name="T35" fmla="*/ 268 h 1017"/>
              <a:gd name="T36" fmla="*/ 562 w 863"/>
              <a:gd name="T37" fmla="*/ 396 h 1017"/>
              <a:gd name="T38" fmla="*/ 558 w 863"/>
              <a:gd name="T39" fmla="*/ 420 h 1017"/>
              <a:gd name="T40" fmla="*/ 550 w 863"/>
              <a:gd name="T41" fmla="*/ 439 h 1017"/>
              <a:gd name="T42" fmla="*/ 537 w 863"/>
              <a:gd name="T43" fmla="*/ 456 h 1017"/>
              <a:gd name="T44" fmla="*/ 517 w 863"/>
              <a:gd name="T45" fmla="*/ 469 h 1017"/>
              <a:gd name="T46" fmla="*/ 571 w 863"/>
              <a:gd name="T47" fmla="*/ 690 h 1017"/>
              <a:gd name="T48" fmla="*/ 684 w 863"/>
              <a:gd name="T49" fmla="*/ 764 h 1017"/>
              <a:gd name="T50" fmla="*/ 863 w 863"/>
              <a:gd name="T51" fmla="*/ 731 h 1017"/>
              <a:gd name="T52" fmla="*/ 712 w 863"/>
              <a:gd name="T53" fmla="*/ 690 h 1017"/>
              <a:gd name="T54" fmla="*/ 571 w 863"/>
              <a:gd name="T55" fmla="*/ 690 h 1017"/>
              <a:gd name="T56" fmla="*/ 154 w 863"/>
              <a:gd name="T57" fmla="*/ 690 h 1017"/>
              <a:gd name="T58" fmla="*/ 0 w 863"/>
              <a:gd name="T59" fmla="*/ 731 h 1017"/>
              <a:gd name="T60" fmla="*/ 180 w 863"/>
              <a:gd name="T61" fmla="*/ 764 h 1017"/>
              <a:gd name="T62" fmla="*/ 286 w 863"/>
              <a:gd name="T63" fmla="*/ 690 h 1017"/>
              <a:gd name="T64" fmla="*/ 374 w 863"/>
              <a:gd name="T65" fmla="*/ 757 h 1017"/>
              <a:gd name="T66" fmla="*/ 504 w 863"/>
              <a:gd name="T67" fmla="*/ 850 h 1017"/>
              <a:gd name="T68" fmla="*/ 435 w 863"/>
              <a:gd name="T69" fmla="*/ 1017 h 1017"/>
              <a:gd name="T70" fmla="*/ 357 w 863"/>
              <a:gd name="T71" fmla="*/ 850 h 1017"/>
              <a:gd name="T72" fmla="*/ 374 w 863"/>
              <a:gd name="T73" fmla="*/ 757 h 1017"/>
              <a:gd name="T74" fmla="*/ 433 w 863"/>
              <a:gd name="T75" fmla="*/ 0 h 1017"/>
              <a:gd name="T76" fmla="*/ 465 w 863"/>
              <a:gd name="T77" fmla="*/ 6 h 1017"/>
              <a:gd name="T78" fmla="*/ 493 w 863"/>
              <a:gd name="T79" fmla="*/ 24 h 1017"/>
              <a:gd name="T80" fmla="*/ 513 w 863"/>
              <a:gd name="T81" fmla="*/ 52 h 1017"/>
              <a:gd name="T82" fmla="*/ 519 w 863"/>
              <a:gd name="T83" fmla="*/ 84 h 1017"/>
              <a:gd name="T84" fmla="*/ 517 w 863"/>
              <a:gd name="T85" fmla="*/ 102 h 1017"/>
              <a:gd name="T86" fmla="*/ 504 w 863"/>
              <a:gd name="T87" fmla="*/ 134 h 1017"/>
              <a:gd name="T88" fmla="*/ 480 w 863"/>
              <a:gd name="T89" fmla="*/ 156 h 1017"/>
              <a:gd name="T90" fmla="*/ 450 w 863"/>
              <a:gd name="T91" fmla="*/ 169 h 1017"/>
              <a:gd name="T92" fmla="*/ 433 w 863"/>
              <a:gd name="T93" fmla="*/ 171 h 1017"/>
              <a:gd name="T94" fmla="*/ 398 w 863"/>
              <a:gd name="T95" fmla="*/ 164 h 1017"/>
              <a:gd name="T96" fmla="*/ 372 w 863"/>
              <a:gd name="T97" fmla="*/ 145 h 1017"/>
              <a:gd name="T98" fmla="*/ 353 w 863"/>
              <a:gd name="T99" fmla="*/ 119 h 1017"/>
              <a:gd name="T100" fmla="*/ 346 w 863"/>
              <a:gd name="T101" fmla="*/ 84 h 1017"/>
              <a:gd name="T102" fmla="*/ 348 w 863"/>
              <a:gd name="T103" fmla="*/ 67 h 1017"/>
              <a:gd name="T104" fmla="*/ 361 w 863"/>
              <a:gd name="T105" fmla="*/ 37 h 1017"/>
              <a:gd name="T106" fmla="*/ 385 w 863"/>
              <a:gd name="T107" fmla="*/ 13 h 1017"/>
              <a:gd name="T108" fmla="*/ 415 w 863"/>
              <a:gd name="T109" fmla="*/ 0 h 1017"/>
              <a:gd name="T110" fmla="*/ 433 w 863"/>
              <a:gd name="T111" fmla="*/ 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63" h="1017">
                <a:moveTo>
                  <a:pt x="517" y="469"/>
                </a:moveTo>
                <a:lnTo>
                  <a:pt x="517" y="720"/>
                </a:lnTo>
                <a:lnTo>
                  <a:pt x="456" y="720"/>
                </a:lnTo>
                <a:lnTo>
                  <a:pt x="433" y="562"/>
                </a:lnTo>
                <a:lnTo>
                  <a:pt x="409" y="720"/>
                </a:lnTo>
                <a:lnTo>
                  <a:pt x="342" y="720"/>
                </a:lnTo>
                <a:lnTo>
                  <a:pt x="342" y="469"/>
                </a:lnTo>
                <a:lnTo>
                  <a:pt x="342" y="469"/>
                </a:lnTo>
                <a:lnTo>
                  <a:pt x="333" y="463"/>
                </a:lnTo>
                <a:lnTo>
                  <a:pt x="325" y="456"/>
                </a:lnTo>
                <a:lnTo>
                  <a:pt x="316" y="448"/>
                </a:lnTo>
                <a:lnTo>
                  <a:pt x="309" y="439"/>
                </a:lnTo>
                <a:lnTo>
                  <a:pt x="305" y="430"/>
                </a:lnTo>
                <a:lnTo>
                  <a:pt x="301" y="420"/>
                </a:lnTo>
                <a:lnTo>
                  <a:pt x="299" y="409"/>
                </a:lnTo>
                <a:lnTo>
                  <a:pt x="299" y="396"/>
                </a:lnTo>
                <a:lnTo>
                  <a:pt x="299" y="268"/>
                </a:lnTo>
                <a:lnTo>
                  <a:pt x="299" y="268"/>
                </a:lnTo>
                <a:lnTo>
                  <a:pt x="301" y="251"/>
                </a:lnTo>
                <a:lnTo>
                  <a:pt x="305" y="236"/>
                </a:lnTo>
                <a:lnTo>
                  <a:pt x="312" y="223"/>
                </a:lnTo>
                <a:lnTo>
                  <a:pt x="322" y="210"/>
                </a:lnTo>
                <a:lnTo>
                  <a:pt x="333" y="201"/>
                </a:lnTo>
                <a:lnTo>
                  <a:pt x="348" y="192"/>
                </a:lnTo>
                <a:lnTo>
                  <a:pt x="363" y="188"/>
                </a:lnTo>
                <a:lnTo>
                  <a:pt x="381" y="186"/>
                </a:lnTo>
                <a:lnTo>
                  <a:pt x="480" y="186"/>
                </a:lnTo>
                <a:lnTo>
                  <a:pt x="480" y="186"/>
                </a:lnTo>
                <a:lnTo>
                  <a:pt x="498" y="188"/>
                </a:lnTo>
                <a:lnTo>
                  <a:pt x="513" y="192"/>
                </a:lnTo>
                <a:lnTo>
                  <a:pt x="526" y="201"/>
                </a:lnTo>
                <a:lnTo>
                  <a:pt x="539" y="210"/>
                </a:lnTo>
                <a:lnTo>
                  <a:pt x="547" y="223"/>
                </a:lnTo>
                <a:lnTo>
                  <a:pt x="556" y="236"/>
                </a:lnTo>
                <a:lnTo>
                  <a:pt x="560" y="251"/>
                </a:lnTo>
                <a:lnTo>
                  <a:pt x="562" y="268"/>
                </a:lnTo>
                <a:lnTo>
                  <a:pt x="562" y="396"/>
                </a:lnTo>
                <a:lnTo>
                  <a:pt x="562" y="396"/>
                </a:lnTo>
                <a:lnTo>
                  <a:pt x="560" y="409"/>
                </a:lnTo>
                <a:lnTo>
                  <a:pt x="558" y="420"/>
                </a:lnTo>
                <a:lnTo>
                  <a:pt x="554" y="430"/>
                </a:lnTo>
                <a:lnTo>
                  <a:pt x="550" y="439"/>
                </a:lnTo>
                <a:lnTo>
                  <a:pt x="543" y="448"/>
                </a:lnTo>
                <a:lnTo>
                  <a:pt x="537" y="456"/>
                </a:lnTo>
                <a:lnTo>
                  <a:pt x="528" y="463"/>
                </a:lnTo>
                <a:lnTo>
                  <a:pt x="517" y="469"/>
                </a:lnTo>
                <a:lnTo>
                  <a:pt x="517" y="469"/>
                </a:lnTo>
                <a:close/>
                <a:moveTo>
                  <a:pt x="571" y="690"/>
                </a:moveTo>
                <a:lnTo>
                  <a:pt x="532" y="764"/>
                </a:lnTo>
                <a:lnTo>
                  <a:pt x="684" y="764"/>
                </a:lnTo>
                <a:lnTo>
                  <a:pt x="664" y="820"/>
                </a:lnTo>
                <a:lnTo>
                  <a:pt x="863" y="731"/>
                </a:lnTo>
                <a:lnTo>
                  <a:pt x="725" y="653"/>
                </a:lnTo>
                <a:lnTo>
                  <a:pt x="712" y="690"/>
                </a:lnTo>
                <a:lnTo>
                  <a:pt x="571" y="690"/>
                </a:lnTo>
                <a:lnTo>
                  <a:pt x="571" y="690"/>
                </a:lnTo>
                <a:close/>
                <a:moveTo>
                  <a:pt x="286" y="690"/>
                </a:moveTo>
                <a:lnTo>
                  <a:pt x="154" y="690"/>
                </a:lnTo>
                <a:lnTo>
                  <a:pt x="138" y="653"/>
                </a:lnTo>
                <a:lnTo>
                  <a:pt x="0" y="731"/>
                </a:lnTo>
                <a:lnTo>
                  <a:pt x="201" y="820"/>
                </a:lnTo>
                <a:lnTo>
                  <a:pt x="180" y="764"/>
                </a:lnTo>
                <a:lnTo>
                  <a:pt x="322" y="764"/>
                </a:lnTo>
                <a:lnTo>
                  <a:pt x="286" y="690"/>
                </a:lnTo>
                <a:lnTo>
                  <a:pt x="286" y="690"/>
                </a:lnTo>
                <a:close/>
                <a:moveTo>
                  <a:pt x="374" y="757"/>
                </a:moveTo>
                <a:lnTo>
                  <a:pt x="487" y="757"/>
                </a:lnTo>
                <a:lnTo>
                  <a:pt x="504" y="850"/>
                </a:lnTo>
                <a:lnTo>
                  <a:pt x="623" y="850"/>
                </a:lnTo>
                <a:lnTo>
                  <a:pt x="435" y="1017"/>
                </a:lnTo>
                <a:lnTo>
                  <a:pt x="244" y="850"/>
                </a:lnTo>
                <a:lnTo>
                  <a:pt x="357" y="850"/>
                </a:lnTo>
                <a:lnTo>
                  <a:pt x="374" y="757"/>
                </a:lnTo>
                <a:lnTo>
                  <a:pt x="374" y="757"/>
                </a:lnTo>
                <a:close/>
                <a:moveTo>
                  <a:pt x="433" y="0"/>
                </a:moveTo>
                <a:lnTo>
                  <a:pt x="433" y="0"/>
                </a:lnTo>
                <a:lnTo>
                  <a:pt x="450" y="0"/>
                </a:lnTo>
                <a:lnTo>
                  <a:pt x="465" y="6"/>
                </a:lnTo>
                <a:lnTo>
                  <a:pt x="480" y="13"/>
                </a:lnTo>
                <a:lnTo>
                  <a:pt x="493" y="24"/>
                </a:lnTo>
                <a:lnTo>
                  <a:pt x="504" y="37"/>
                </a:lnTo>
                <a:lnTo>
                  <a:pt x="513" y="52"/>
                </a:lnTo>
                <a:lnTo>
                  <a:pt x="517" y="67"/>
                </a:lnTo>
                <a:lnTo>
                  <a:pt x="519" y="84"/>
                </a:lnTo>
                <a:lnTo>
                  <a:pt x="519" y="84"/>
                </a:lnTo>
                <a:lnTo>
                  <a:pt x="517" y="102"/>
                </a:lnTo>
                <a:lnTo>
                  <a:pt x="513" y="119"/>
                </a:lnTo>
                <a:lnTo>
                  <a:pt x="504" y="134"/>
                </a:lnTo>
                <a:lnTo>
                  <a:pt x="493" y="145"/>
                </a:lnTo>
                <a:lnTo>
                  <a:pt x="480" y="156"/>
                </a:lnTo>
                <a:lnTo>
                  <a:pt x="465" y="164"/>
                </a:lnTo>
                <a:lnTo>
                  <a:pt x="450" y="169"/>
                </a:lnTo>
                <a:lnTo>
                  <a:pt x="433" y="171"/>
                </a:lnTo>
                <a:lnTo>
                  <a:pt x="433" y="171"/>
                </a:lnTo>
                <a:lnTo>
                  <a:pt x="415" y="169"/>
                </a:lnTo>
                <a:lnTo>
                  <a:pt x="398" y="164"/>
                </a:lnTo>
                <a:lnTo>
                  <a:pt x="385" y="156"/>
                </a:lnTo>
                <a:lnTo>
                  <a:pt x="372" y="145"/>
                </a:lnTo>
                <a:lnTo>
                  <a:pt x="361" y="134"/>
                </a:lnTo>
                <a:lnTo>
                  <a:pt x="353" y="119"/>
                </a:lnTo>
                <a:lnTo>
                  <a:pt x="348" y="102"/>
                </a:lnTo>
                <a:lnTo>
                  <a:pt x="346" y="84"/>
                </a:lnTo>
                <a:lnTo>
                  <a:pt x="346" y="84"/>
                </a:lnTo>
                <a:lnTo>
                  <a:pt x="348" y="67"/>
                </a:lnTo>
                <a:lnTo>
                  <a:pt x="353" y="52"/>
                </a:lnTo>
                <a:lnTo>
                  <a:pt x="361" y="37"/>
                </a:lnTo>
                <a:lnTo>
                  <a:pt x="372" y="24"/>
                </a:lnTo>
                <a:lnTo>
                  <a:pt x="385" y="13"/>
                </a:lnTo>
                <a:lnTo>
                  <a:pt x="398" y="6"/>
                </a:lnTo>
                <a:lnTo>
                  <a:pt x="415" y="0"/>
                </a:lnTo>
                <a:lnTo>
                  <a:pt x="433" y="0"/>
                </a:lnTo>
                <a:lnTo>
                  <a:pt x="433" y="0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PA_任意多边形 16"/>
          <p:cNvSpPr>
            <a:spLocks noEditPoints="1"/>
          </p:cNvSpPr>
          <p:nvPr>
            <p:custDataLst>
              <p:tags r:id="rId30"/>
            </p:custDataLst>
          </p:nvPr>
        </p:nvSpPr>
        <p:spPr bwMode="auto">
          <a:xfrm>
            <a:off x="5744221" y="4482608"/>
            <a:ext cx="266259" cy="164602"/>
          </a:xfrm>
          <a:custGeom>
            <a:avLst/>
            <a:gdLst>
              <a:gd name="T0" fmla="*/ 760 w 901"/>
              <a:gd name="T1" fmla="*/ 79 h 557"/>
              <a:gd name="T2" fmla="*/ 157 w 901"/>
              <a:gd name="T3" fmla="*/ 79 h 557"/>
              <a:gd name="T4" fmla="*/ 157 w 901"/>
              <a:gd name="T5" fmla="*/ 432 h 557"/>
              <a:gd name="T6" fmla="*/ 760 w 901"/>
              <a:gd name="T7" fmla="*/ 432 h 557"/>
              <a:gd name="T8" fmla="*/ 760 w 901"/>
              <a:gd name="T9" fmla="*/ 79 h 557"/>
              <a:gd name="T10" fmla="*/ 760 w 901"/>
              <a:gd name="T11" fmla="*/ 79 h 557"/>
              <a:gd name="T12" fmla="*/ 181 w 901"/>
              <a:gd name="T13" fmla="*/ 466 h 557"/>
              <a:gd name="T14" fmla="*/ 181 w 901"/>
              <a:gd name="T15" fmla="*/ 504 h 557"/>
              <a:gd name="T16" fmla="*/ 250 w 901"/>
              <a:gd name="T17" fmla="*/ 504 h 557"/>
              <a:gd name="T18" fmla="*/ 250 w 901"/>
              <a:gd name="T19" fmla="*/ 466 h 557"/>
              <a:gd name="T20" fmla="*/ 181 w 901"/>
              <a:gd name="T21" fmla="*/ 466 h 557"/>
              <a:gd name="T22" fmla="*/ 181 w 901"/>
              <a:gd name="T23" fmla="*/ 466 h 557"/>
              <a:gd name="T24" fmla="*/ 284 w 901"/>
              <a:gd name="T25" fmla="*/ 466 h 557"/>
              <a:gd name="T26" fmla="*/ 284 w 901"/>
              <a:gd name="T27" fmla="*/ 504 h 557"/>
              <a:gd name="T28" fmla="*/ 352 w 901"/>
              <a:gd name="T29" fmla="*/ 504 h 557"/>
              <a:gd name="T30" fmla="*/ 352 w 901"/>
              <a:gd name="T31" fmla="*/ 466 h 557"/>
              <a:gd name="T32" fmla="*/ 284 w 901"/>
              <a:gd name="T33" fmla="*/ 466 h 557"/>
              <a:gd name="T34" fmla="*/ 284 w 901"/>
              <a:gd name="T35" fmla="*/ 466 h 557"/>
              <a:gd name="T36" fmla="*/ 758 w 901"/>
              <a:gd name="T37" fmla="*/ 466 h 557"/>
              <a:gd name="T38" fmla="*/ 758 w 901"/>
              <a:gd name="T39" fmla="*/ 504 h 557"/>
              <a:gd name="T40" fmla="*/ 826 w 901"/>
              <a:gd name="T41" fmla="*/ 504 h 557"/>
              <a:gd name="T42" fmla="*/ 826 w 901"/>
              <a:gd name="T43" fmla="*/ 466 h 557"/>
              <a:gd name="T44" fmla="*/ 758 w 901"/>
              <a:gd name="T45" fmla="*/ 466 h 557"/>
              <a:gd name="T46" fmla="*/ 758 w 901"/>
              <a:gd name="T47" fmla="*/ 466 h 557"/>
              <a:gd name="T48" fmla="*/ 76 w 901"/>
              <a:gd name="T49" fmla="*/ 466 h 557"/>
              <a:gd name="T50" fmla="*/ 76 w 901"/>
              <a:gd name="T51" fmla="*/ 504 h 557"/>
              <a:gd name="T52" fmla="*/ 143 w 901"/>
              <a:gd name="T53" fmla="*/ 504 h 557"/>
              <a:gd name="T54" fmla="*/ 143 w 901"/>
              <a:gd name="T55" fmla="*/ 466 h 557"/>
              <a:gd name="T56" fmla="*/ 76 w 901"/>
              <a:gd name="T57" fmla="*/ 466 h 557"/>
              <a:gd name="T58" fmla="*/ 76 w 901"/>
              <a:gd name="T59" fmla="*/ 466 h 557"/>
              <a:gd name="T60" fmla="*/ 0 w 901"/>
              <a:gd name="T61" fmla="*/ 438 h 557"/>
              <a:gd name="T62" fmla="*/ 78 w 901"/>
              <a:gd name="T63" fmla="*/ 438 h 557"/>
              <a:gd name="T64" fmla="*/ 78 w 901"/>
              <a:gd name="T65" fmla="*/ 39 h 557"/>
              <a:gd name="T66" fmla="*/ 78 w 901"/>
              <a:gd name="T67" fmla="*/ 0 h 557"/>
              <a:gd name="T68" fmla="*/ 117 w 901"/>
              <a:gd name="T69" fmla="*/ 0 h 557"/>
              <a:gd name="T70" fmla="*/ 800 w 901"/>
              <a:gd name="T71" fmla="*/ 0 h 557"/>
              <a:gd name="T72" fmla="*/ 840 w 901"/>
              <a:gd name="T73" fmla="*/ 0 h 557"/>
              <a:gd name="T74" fmla="*/ 840 w 901"/>
              <a:gd name="T75" fmla="*/ 39 h 557"/>
              <a:gd name="T76" fmla="*/ 840 w 901"/>
              <a:gd name="T77" fmla="*/ 438 h 557"/>
              <a:gd name="T78" fmla="*/ 901 w 901"/>
              <a:gd name="T79" fmla="*/ 438 h 557"/>
              <a:gd name="T80" fmla="*/ 901 w 901"/>
              <a:gd name="T81" fmla="*/ 527 h 557"/>
              <a:gd name="T82" fmla="*/ 862 w 901"/>
              <a:gd name="T83" fmla="*/ 557 h 557"/>
              <a:gd name="T84" fmla="*/ 44 w 901"/>
              <a:gd name="T85" fmla="*/ 557 h 557"/>
              <a:gd name="T86" fmla="*/ 0 w 901"/>
              <a:gd name="T87" fmla="*/ 527 h 557"/>
              <a:gd name="T88" fmla="*/ 0 w 901"/>
              <a:gd name="T89" fmla="*/ 438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01" h="557">
                <a:moveTo>
                  <a:pt x="760" y="79"/>
                </a:moveTo>
                <a:lnTo>
                  <a:pt x="157" y="79"/>
                </a:lnTo>
                <a:lnTo>
                  <a:pt x="157" y="432"/>
                </a:lnTo>
                <a:lnTo>
                  <a:pt x="760" y="432"/>
                </a:lnTo>
                <a:lnTo>
                  <a:pt x="760" y="79"/>
                </a:lnTo>
                <a:lnTo>
                  <a:pt x="760" y="79"/>
                </a:lnTo>
                <a:close/>
                <a:moveTo>
                  <a:pt x="181" y="466"/>
                </a:moveTo>
                <a:lnTo>
                  <a:pt x="181" y="504"/>
                </a:lnTo>
                <a:lnTo>
                  <a:pt x="250" y="504"/>
                </a:lnTo>
                <a:lnTo>
                  <a:pt x="250" y="466"/>
                </a:lnTo>
                <a:lnTo>
                  <a:pt x="181" y="466"/>
                </a:lnTo>
                <a:lnTo>
                  <a:pt x="181" y="466"/>
                </a:lnTo>
                <a:close/>
                <a:moveTo>
                  <a:pt x="284" y="466"/>
                </a:moveTo>
                <a:lnTo>
                  <a:pt x="284" y="504"/>
                </a:lnTo>
                <a:lnTo>
                  <a:pt x="352" y="504"/>
                </a:lnTo>
                <a:lnTo>
                  <a:pt x="352" y="466"/>
                </a:lnTo>
                <a:lnTo>
                  <a:pt x="284" y="466"/>
                </a:lnTo>
                <a:lnTo>
                  <a:pt x="284" y="466"/>
                </a:lnTo>
                <a:close/>
                <a:moveTo>
                  <a:pt x="758" y="466"/>
                </a:moveTo>
                <a:lnTo>
                  <a:pt x="758" y="504"/>
                </a:lnTo>
                <a:lnTo>
                  <a:pt x="826" y="504"/>
                </a:lnTo>
                <a:lnTo>
                  <a:pt x="826" y="466"/>
                </a:lnTo>
                <a:lnTo>
                  <a:pt x="758" y="466"/>
                </a:lnTo>
                <a:lnTo>
                  <a:pt x="758" y="466"/>
                </a:lnTo>
                <a:close/>
                <a:moveTo>
                  <a:pt x="76" y="466"/>
                </a:moveTo>
                <a:lnTo>
                  <a:pt x="76" y="504"/>
                </a:lnTo>
                <a:lnTo>
                  <a:pt x="143" y="504"/>
                </a:lnTo>
                <a:lnTo>
                  <a:pt x="143" y="466"/>
                </a:lnTo>
                <a:lnTo>
                  <a:pt x="76" y="466"/>
                </a:lnTo>
                <a:lnTo>
                  <a:pt x="76" y="466"/>
                </a:lnTo>
                <a:close/>
                <a:moveTo>
                  <a:pt x="0" y="438"/>
                </a:moveTo>
                <a:lnTo>
                  <a:pt x="78" y="438"/>
                </a:lnTo>
                <a:lnTo>
                  <a:pt x="78" y="39"/>
                </a:lnTo>
                <a:lnTo>
                  <a:pt x="78" y="0"/>
                </a:lnTo>
                <a:lnTo>
                  <a:pt x="117" y="0"/>
                </a:lnTo>
                <a:lnTo>
                  <a:pt x="800" y="0"/>
                </a:lnTo>
                <a:lnTo>
                  <a:pt x="840" y="0"/>
                </a:lnTo>
                <a:lnTo>
                  <a:pt x="840" y="39"/>
                </a:lnTo>
                <a:lnTo>
                  <a:pt x="840" y="438"/>
                </a:lnTo>
                <a:lnTo>
                  <a:pt x="901" y="438"/>
                </a:lnTo>
                <a:lnTo>
                  <a:pt x="901" y="527"/>
                </a:lnTo>
                <a:lnTo>
                  <a:pt x="862" y="557"/>
                </a:lnTo>
                <a:lnTo>
                  <a:pt x="44" y="557"/>
                </a:lnTo>
                <a:lnTo>
                  <a:pt x="0" y="527"/>
                </a:lnTo>
                <a:lnTo>
                  <a:pt x="0" y="438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PA_任意多边形 14"/>
          <p:cNvSpPr>
            <a:spLocks noEditPoints="1"/>
          </p:cNvSpPr>
          <p:nvPr>
            <p:custDataLst>
              <p:tags r:id="rId31"/>
            </p:custDataLst>
          </p:nvPr>
        </p:nvSpPr>
        <p:spPr bwMode="auto">
          <a:xfrm>
            <a:off x="2221923" y="2252028"/>
            <a:ext cx="261949" cy="244050"/>
          </a:xfrm>
          <a:custGeom>
            <a:avLst/>
            <a:gdLst>
              <a:gd name="T0" fmla="*/ 142 w 922"/>
              <a:gd name="T1" fmla="*/ 419 h 859"/>
              <a:gd name="T2" fmla="*/ 206 w 922"/>
              <a:gd name="T3" fmla="*/ 302 h 859"/>
              <a:gd name="T4" fmla="*/ 294 w 922"/>
              <a:gd name="T5" fmla="*/ 352 h 859"/>
              <a:gd name="T6" fmla="*/ 382 w 922"/>
              <a:gd name="T7" fmla="*/ 317 h 859"/>
              <a:gd name="T8" fmla="*/ 555 w 922"/>
              <a:gd name="T9" fmla="*/ 288 h 859"/>
              <a:gd name="T10" fmla="*/ 682 w 922"/>
              <a:gd name="T11" fmla="*/ 332 h 859"/>
              <a:gd name="T12" fmla="*/ 751 w 922"/>
              <a:gd name="T13" fmla="*/ 400 h 859"/>
              <a:gd name="T14" fmla="*/ 834 w 922"/>
              <a:gd name="T15" fmla="*/ 517 h 859"/>
              <a:gd name="T16" fmla="*/ 922 w 922"/>
              <a:gd name="T17" fmla="*/ 513 h 859"/>
              <a:gd name="T18" fmla="*/ 905 w 922"/>
              <a:gd name="T19" fmla="*/ 555 h 859"/>
              <a:gd name="T20" fmla="*/ 920 w 922"/>
              <a:gd name="T21" fmla="*/ 603 h 859"/>
              <a:gd name="T22" fmla="*/ 897 w 922"/>
              <a:gd name="T23" fmla="*/ 628 h 859"/>
              <a:gd name="T24" fmla="*/ 859 w 922"/>
              <a:gd name="T25" fmla="*/ 638 h 859"/>
              <a:gd name="T26" fmla="*/ 826 w 922"/>
              <a:gd name="T27" fmla="*/ 624 h 859"/>
              <a:gd name="T28" fmla="*/ 820 w 922"/>
              <a:gd name="T29" fmla="*/ 582 h 859"/>
              <a:gd name="T30" fmla="*/ 786 w 922"/>
              <a:gd name="T31" fmla="*/ 836 h 859"/>
              <a:gd name="T32" fmla="*/ 605 w 922"/>
              <a:gd name="T33" fmla="*/ 838 h 859"/>
              <a:gd name="T34" fmla="*/ 488 w 922"/>
              <a:gd name="T35" fmla="*/ 782 h 859"/>
              <a:gd name="T36" fmla="*/ 332 w 922"/>
              <a:gd name="T37" fmla="*/ 855 h 859"/>
              <a:gd name="T38" fmla="*/ 8 w 922"/>
              <a:gd name="T39" fmla="*/ 601 h 859"/>
              <a:gd name="T40" fmla="*/ 27 w 922"/>
              <a:gd name="T41" fmla="*/ 457 h 859"/>
              <a:gd name="T42" fmla="*/ 870 w 922"/>
              <a:gd name="T43" fmla="*/ 572 h 859"/>
              <a:gd name="T44" fmla="*/ 855 w 922"/>
              <a:gd name="T45" fmla="*/ 599 h 859"/>
              <a:gd name="T46" fmla="*/ 874 w 922"/>
              <a:gd name="T47" fmla="*/ 599 h 859"/>
              <a:gd name="T48" fmla="*/ 880 w 922"/>
              <a:gd name="T49" fmla="*/ 584 h 859"/>
              <a:gd name="T50" fmla="*/ 198 w 922"/>
              <a:gd name="T51" fmla="*/ 488 h 859"/>
              <a:gd name="T52" fmla="*/ 169 w 922"/>
              <a:gd name="T53" fmla="*/ 511 h 859"/>
              <a:gd name="T54" fmla="*/ 169 w 922"/>
              <a:gd name="T55" fmla="*/ 542 h 859"/>
              <a:gd name="T56" fmla="*/ 198 w 922"/>
              <a:gd name="T57" fmla="*/ 565 h 859"/>
              <a:gd name="T58" fmla="*/ 227 w 922"/>
              <a:gd name="T59" fmla="*/ 559 h 859"/>
              <a:gd name="T60" fmla="*/ 244 w 922"/>
              <a:gd name="T61" fmla="*/ 526 h 859"/>
              <a:gd name="T62" fmla="*/ 234 w 922"/>
              <a:gd name="T63" fmla="*/ 499 h 859"/>
              <a:gd name="T64" fmla="*/ 204 w 922"/>
              <a:gd name="T65" fmla="*/ 486 h 859"/>
              <a:gd name="T66" fmla="*/ 453 w 922"/>
              <a:gd name="T67" fmla="*/ 6 h 859"/>
              <a:gd name="T68" fmla="*/ 396 w 922"/>
              <a:gd name="T69" fmla="*/ 40 h 859"/>
              <a:gd name="T70" fmla="*/ 361 w 922"/>
              <a:gd name="T71" fmla="*/ 96 h 859"/>
              <a:gd name="T72" fmla="*/ 357 w 922"/>
              <a:gd name="T73" fmla="*/ 152 h 859"/>
              <a:gd name="T74" fmla="*/ 380 w 922"/>
              <a:gd name="T75" fmla="*/ 215 h 859"/>
              <a:gd name="T76" fmla="*/ 428 w 922"/>
              <a:gd name="T77" fmla="*/ 259 h 859"/>
              <a:gd name="T78" fmla="*/ 494 w 922"/>
              <a:gd name="T79" fmla="*/ 275 h 859"/>
              <a:gd name="T80" fmla="*/ 547 w 922"/>
              <a:gd name="T81" fmla="*/ 265 h 859"/>
              <a:gd name="T82" fmla="*/ 601 w 922"/>
              <a:gd name="T83" fmla="*/ 225 h 859"/>
              <a:gd name="T84" fmla="*/ 630 w 922"/>
              <a:gd name="T85" fmla="*/ 165 h 859"/>
              <a:gd name="T86" fmla="*/ 630 w 922"/>
              <a:gd name="T87" fmla="*/ 111 h 859"/>
              <a:gd name="T88" fmla="*/ 601 w 922"/>
              <a:gd name="T89" fmla="*/ 50 h 859"/>
              <a:gd name="T90" fmla="*/ 547 w 922"/>
              <a:gd name="T91" fmla="*/ 10 h 859"/>
              <a:gd name="T92" fmla="*/ 494 w 922"/>
              <a:gd name="T93" fmla="*/ 0 h 859"/>
              <a:gd name="T94" fmla="*/ 382 w 922"/>
              <a:gd name="T95" fmla="*/ 375 h 859"/>
              <a:gd name="T96" fmla="*/ 58 w 922"/>
              <a:gd name="T97" fmla="*/ 505 h 859"/>
              <a:gd name="T98" fmla="*/ 252 w 922"/>
              <a:gd name="T99" fmla="*/ 803 h 859"/>
              <a:gd name="T100" fmla="*/ 359 w 922"/>
              <a:gd name="T101" fmla="*/ 718 h 859"/>
              <a:gd name="T102" fmla="*/ 488 w 922"/>
              <a:gd name="T103" fmla="*/ 730 h 859"/>
              <a:gd name="T104" fmla="*/ 636 w 922"/>
              <a:gd name="T105" fmla="*/ 713 h 859"/>
              <a:gd name="T106" fmla="*/ 763 w 922"/>
              <a:gd name="T107" fmla="*/ 530 h 859"/>
              <a:gd name="T108" fmla="*/ 651 w 922"/>
              <a:gd name="T109" fmla="*/ 378 h 859"/>
              <a:gd name="T110" fmla="*/ 513 w 922"/>
              <a:gd name="T111" fmla="*/ 344 h 859"/>
              <a:gd name="T112" fmla="*/ 330 w 922"/>
              <a:gd name="T113" fmla="*/ 392 h 859"/>
              <a:gd name="T114" fmla="*/ 280 w 922"/>
              <a:gd name="T115" fmla="*/ 444 h 859"/>
              <a:gd name="T116" fmla="*/ 242 w 922"/>
              <a:gd name="T117" fmla="*/ 386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22" h="859">
                <a:moveTo>
                  <a:pt x="27" y="457"/>
                </a:moveTo>
                <a:lnTo>
                  <a:pt x="27" y="457"/>
                </a:lnTo>
                <a:lnTo>
                  <a:pt x="54" y="451"/>
                </a:lnTo>
                <a:lnTo>
                  <a:pt x="83" y="442"/>
                </a:lnTo>
                <a:lnTo>
                  <a:pt x="142" y="419"/>
                </a:lnTo>
                <a:lnTo>
                  <a:pt x="140" y="325"/>
                </a:lnTo>
                <a:lnTo>
                  <a:pt x="140" y="290"/>
                </a:lnTo>
                <a:lnTo>
                  <a:pt x="173" y="296"/>
                </a:lnTo>
                <a:lnTo>
                  <a:pt x="173" y="296"/>
                </a:lnTo>
                <a:lnTo>
                  <a:pt x="206" y="302"/>
                </a:lnTo>
                <a:lnTo>
                  <a:pt x="236" y="311"/>
                </a:lnTo>
                <a:lnTo>
                  <a:pt x="261" y="325"/>
                </a:lnTo>
                <a:lnTo>
                  <a:pt x="282" y="340"/>
                </a:lnTo>
                <a:lnTo>
                  <a:pt x="282" y="340"/>
                </a:lnTo>
                <a:lnTo>
                  <a:pt x="294" y="352"/>
                </a:lnTo>
                <a:lnTo>
                  <a:pt x="294" y="352"/>
                </a:lnTo>
                <a:lnTo>
                  <a:pt x="311" y="344"/>
                </a:lnTo>
                <a:lnTo>
                  <a:pt x="311" y="344"/>
                </a:lnTo>
                <a:lnTo>
                  <a:pt x="346" y="332"/>
                </a:lnTo>
                <a:lnTo>
                  <a:pt x="382" y="317"/>
                </a:lnTo>
                <a:lnTo>
                  <a:pt x="417" y="307"/>
                </a:lnTo>
                <a:lnTo>
                  <a:pt x="451" y="298"/>
                </a:lnTo>
                <a:lnTo>
                  <a:pt x="486" y="292"/>
                </a:lnTo>
                <a:lnTo>
                  <a:pt x="521" y="288"/>
                </a:lnTo>
                <a:lnTo>
                  <a:pt x="555" y="288"/>
                </a:lnTo>
                <a:lnTo>
                  <a:pt x="588" y="292"/>
                </a:lnTo>
                <a:lnTo>
                  <a:pt x="620" y="300"/>
                </a:lnTo>
                <a:lnTo>
                  <a:pt x="651" y="313"/>
                </a:lnTo>
                <a:lnTo>
                  <a:pt x="668" y="321"/>
                </a:lnTo>
                <a:lnTo>
                  <a:pt x="682" y="332"/>
                </a:lnTo>
                <a:lnTo>
                  <a:pt x="697" y="342"/>
                </a:lnTo>
                <a:lnTo>
                  <a:pt x="711" y="355"/>
                </a:lnTo>
                <a:lnTo>
                  <a:pt x="724" y="369"/>
                </a:lnTo>
                <a:lnTo>
                  <a:pt x="738" y="384"/>
                </a:lnTo>
                <a:lnTo>
                  <a:pt x="751" y="400"/>
                </a:lnTo>
                <a:lnTo>
                  <a:pt x="766" y="419"/>
                </a:lnTo>
                <a:lnTo>
                  <a:pt x="791" y="463"/>
                </a:lnTo>
                <a:lnTo>
                  <a:pt x="814" y="511"/>
                </a:lnTo>
                <a:lnTo>
                  <a:pt x="814" y="511"/>
                </a:lnTo>
                <a:lnTo>
                  <a:pt x="834" y="517"/>
                </a:lnTo>
                <a:lnTo>
                  <a:pt x="859" y="526"/>
                </a:lnTo>
                <a:lnTo>
                  <a:pt x="859" y="526"/>
                </a:lnTo>
                <a:lnTo>
                  <a:pt x="884" y="499"/>
                </a:lnTo>
                <a:lnTo>
                  <a:pt x="895" y="486"/>
                </a:lnTo>
                <a:lnTo>
                  <a:pt x="922" y="513"/>
                </a:lnTo>
                <a:lnTo>
                  <a:pt x="922" y="513"/>
                </a:lnTo>
                <a:lnTo>
                  <a:pt x="893" y="544"/>
                </a:lnTo>
                <a:lnTo>
                  <a:pt x="893" y="544"/>
                </a:lnTo>
                <a:lnTo>
                  <a:pt x="905" y="555"/>
                </a:lnTo>
                <a:lnTo>
                  <a:pt x="905" y="555"/>
                </a:lnTo>
                <a:lnTo>
                  <a:pt x="914" y="565"/>
                </a:lnTo>
                <a:lnTo>
                  <a:pt x="918" y="576"/>
                </a:lnTo>
                <a:lnTo>
                  <a:pt x="920" y="586"/>
                </a:lnTo>
                <a:lnTo>
                  <a:pt x="920" y="594"/>
                </a:lnTo>
                <a:lnTo>
                  <a:pt x="920" y="603"/>
                </a:lnTo>
                <a:lnTo>
                  <a:pt x="916" y="609"/>
                </a:lnTo>
                <a:lnTo>
                  <a:pt x="909" y="617"/>
                </a:lnTo>
                <a:lnTo>
                  <a:pt x="903" y="624"/>
                </a:lnTo>
                <a:lnTo>
                  <a:pt x="903" y="624"/>
                </a:lnTo>
                <a:lnTo>
                  <a:pt x="897" y="628"/>
                </a:lnTo>
                <a:lnTo>
                  <a:pt x="889" y="632"/>
                </a:lnTo>
                <a:lnTo>
                  <a:pt x="878" y="636"/>
                </a:lnTo>
                <a:lnTo>
                  <a:pt x="870" y="638"/>
                </a:lnTo>
                <a:lnTo>
                  <a:pt x="870" y="638"/>
                </a:lnTo>
                <a:lnTo>
                  <a:pt x="859" y="638"/>
                </a:lnTo>
                <a:lnTo>
                  <a:pt x="849" y="636"/>
                </a:lnTo>
                <a:lnTo>
                  <a:pt x="841" y="634"/>
                </a:lnTo>
                <a:lnTo>
                  <a:pt x="832" y="630"/>
                </a:lnTo>
                <a:lnTo>
                  <a:pt x="832" y="630"/>
                </a:lnTo>
                <a:lnTo>
                  <a:pt x="826" y="624"/>
                </a:lnTo>
                <a:lnTo>
                  <a:pt x="822" y="617"/>
                </a:lnTo>
                <a:lnTo>
                  <a:pt x="818" y="609"/>
                </a:lnTo>
                <a:lnTo>
                  <a:pt x="816" y="601"/>
                </a:lnTo>
                <a:lnTo>
                  <a:pt x="818" y="592"/>
                </a:lnTo>
                <a:lnTo>
                  <a:pt x="820" y="582"/>
                </a:lnTo>
                <a:lnTo>
                  <a:pt x="826" y="569"/>
                </a:lnTo>
                <a:lnTo>
                  <a:pt x="834" y="557"/>
                </a:lnTo>
                <a:lnTo>
                  <a:pt x="834" y="557"/>
                </a:lnTo>
                <a:lnTo>
                  <a:pt x="814" y="551"/>
                </a:lnTo>
                <a:lnTo>
                  <a:pt x="786" y="836"/>
                </a:lnTo>
                <a:lnTo>
                  <a:pt x="784" y="859"/>
                </a:lnTo>
                <a:lnTo>
                  <a:pt x="759" y="859"/>
                </a:lnTo>
                <a:lnTo>
                  <a:pt x="632" y="859"/>
                </a:lnTo>
                <a:lnTo>
                  <a:pt x="609" y="859"/>
                </a:lnTo>
                <a:lnTo>
                  <a:pt x="605" y="838"/>
                </a:lnTo>
                <a:lnTo>
                  <a:pt x="594" y="774"/>
                </a:lnTo>
                <a:lnTo>
                  <a:pt x="594" y="774"/>
                </a:lnTo>
                <a:lnTo>
                  <a:pt x="542" y="780"/>
                </a:lnTo>
                <a:lnTo>
                  <a:pt x="488" y="782"/>
                </a:lnTo>
                <a:lnTo>
                  <a:pt x="488" y="782"/>
                </a:lnTo>
                <a:lnTo>
                  <a:pt x="432" y="780"/>
                </a:lnTo>
                <a:lnTo>
                  <a:pt x="373" y="774"/>
                </a:lnTo>
                <a:lnTo>
                  <a:pt x="357" y="836"/>
                </a:lnTo>
                <a:lnTo>
                  <a:pt x="350" y="855"/>
                </a:lnTo>
                <a:lnTo>
                  <a:pt x="332" y="855"/>
                </a:lnTo>
                <a:lnTo>
                  <a:pt x="236" y="855"/>
                </a:lnTo>
                <a:lnTo>
                  <a:pt x="219" y="855"/>
                </a:lnTo>
                <a:lnTo>
                  <a:pt x="211" y="838"/>
                </a:lnTo>
                <a:lnTo>
                  <a:pt x="173" y="749"/>
                </a:lnTo>
                <a:lnTo>
                  <a:pt x="8" y="601"/>
                </a:lnTo>
                <a:lnTo>
                  <a:pt x="0" y="592"/>
                </a:lnTo>
                <a:lnTo>
                  <a:pt x="0" y="580"/>
                </a:lnTo>
                <a:lnTo>
                  <a:pt x="6" y="482"/>
                </a:lnTo>
                <a:lnTo>
                  <a:pt x="8" y="461"/>
                </a:lnTo>
                <a:lnTo>
                  <a:pt x="27" y="457"/>
                </a:lnTo>
                <a:lnTo>
                  <a:pt x="27" y="457"/>
                </a:lnTo>
                <a:close/>
                <a:moveTo>
                  <a:pt x="876" y="580"/>
                </a:moveTo>
                <a:lnTo>
                  <a:pt x="876" y="580"/>
                </a:lnTo>
                <a:lnTo>
                  <a:pt x="870" y="572"/>
                </a:lnTo>
                <a:lnTo>
                  <a:pt x="870" y="572"/>
                </a:lnTo>
                <a:lnTo>
                  <a:pt x="864" y="578"/>
                </a:lnTo>
                <a:lnTo>
                  <a:pt x="864" y="578"/>
                </a:lnTo>
                <a:lnTo>
                  <a:pt x="855" y="592"/>
                </a:lnTo>
                <a:lnTo>
                  <a:pt x="853" y="597"/>
                </a:lnTo>
                <a:lnTo>
                  <a:pt x="855" y="599"/>
                </a:lnTo>
                <a:lnTo>
                  <a:pt x="855" y="599"/>
                </a:lnTo>
                <a:lnTo>
                  <a:pt x="859" y="601"/>
                </a:lnTo>
                <a:lnTo>
                  <a:pt x="866" y="601"/>
                </a:lnTo>
                <a:lnTo>
                  <a:pt x="866" y="601"/>
                </a:lnTo>
                <a:lnTo>
                  <a:pt x="874" y="599"/>
                </a:lnTo>
                <a:lnTo>
                  <a:pt x="880" y="594"/>
                </a:lnTo>
                <a:lnTo>
                  <a:pt x="880" y="594"/>
                </a:lnTo>
                <a:lnTo>
                  <a:pt x="882" y="592"/>
                </a:lnTo>
                <a:lnTo>
                  <a:pt x="882" y="588"/>
                </a:lnTo>
                <a:lnTo>
                  <a:pt x="880" y="584"/>
                </a:lnTo>
                <a:lnTo>
                  <a:pt x="876" y="580"/>
                </a:lnTo>
                <a:lnTo>
                  <a:pt x="876" y="580"/>
                </a:lnTo>
                <a:close/>
                <a:moveTo>
                  <a:pt x="204" y="486"/>
                </a:moveTo>
                <a:lnTo>
                  <a:pt x="204" y="486"/>
                </a:lnTo>
                <a:lnTo>
                  <a:pt x="198" y="488"/>
                </a:lnTo>
                <a:lnTo>
                  <a:pt x="190" y="490"/>
                </a:lnTo>
                <a:lnTo>
                  <a:pt x="184" y="494"/>
                </a:lnTo>
                <a:lnTo>
                  <a:pt x="177" y="499"/>
                </a:lnTo>
                <a:lnTo>
                  <a:pt x="173" y="505"/>
                </a:lnTo>
                <a:lnTo>
                  <a:pt x="169" y="511"/>
                </a:lnTo>
                <a:lnTo>
                  <a:pt x="167" y="517"/>
                </a:lnTo>
                <a:lnTo>
                  <a:pt x="167" y="526"/>
                </a:lnTo>
                <a:lnTo>
                  <a:pt x="167" y="526"/>
                </a:lnTo>
                <a:lnTo>
                  <a:pt x="167" y="534"/>
                </a:lnTo>
                <a:lnTo>
                  <a:pt x="169" y="542"/>
                </a:lnTo>
                <a:lnTo>
                  <a:pt x="173" y="549"/>
                </a:lnTo>
                <a:lnTo>
                  <a:pt x="177" y="555"/>
                </a:lnTo>
                <a:lnTo>
                  <a:pt x="184" y="559"/>
                </a:lnTo>
                <a:lnTo>
                  <a:pt x="190" y="563"/>
                </a:lnTo>
                <a:lnTo>
                  <a:pt x="198" y="565"/>
                </a:lnTo>
                <a:lnTo>
                  <a:pt x="204" y="565"/>
                </a:lnTo>
                <a:lnTo>
                  <a:pt x="204" y="565"/>
                </a:lnTo>
                <a:lnTo>
                  <a:pt x="213" y="565"/>
                </a:lnTo>
                <a:lnTo>
                  <a:pt x="221" y="563"/>
                </a:lnTo>
                <a:lnTo>
                  <a:pt x="227" y="559"/>
                </a:lnTo>
                <a:lnTo>
                  <a:pt x="234" y="555"/>
                </a:lnTo>
                <a:lnTo>
                  <a:pt x="238" y="549"/>
                </a:lnTo>
                <a:lnTo>
                  <a:pt x="242" y="542"/>
                </a:lnTo>
                <a:lnTo>
                  <a:pt x="244" y="534"/>
                </a:lnTo>
                <a:lnTo>
                  <a:pt x="244" y="526"/>
                </a:lnTo>
                <a:lnTo>
                  <a:pt x="244" y="526"/>
                </a:lnTo>
                <a:lnTo>
                  <a:pt x="244" y="517"/>
                </a:lnTo>
                <a:lnTo>
                  <a:pt x="242" y="511"/>
                </a:lnTo>
                <a:lnTo>
                  <a:pt x="238" y="505"/>
                </a:lnTo>
                <a:lnTo>
                  <a:pt x="234" y="499"/>
                </a:lnTo>
                <a:lnTo>
                  <a:pt x="227" y="494"/>
                </a:lnTo>
                <a:lnTo>
                  <a:pt x="221" y="490"/>
                </a:lnTo>
                <a:lnTo>
                  <a:pt x="213" y="488"/>
                </a:lnTo>
                <a:lnTo>
                  <a:pt x="204" y="486"/>
                </a:lnTo>
                <a:lnTo>
                  <a:pt x="204" y="486"/>
                </a:lnTo>
                <a:close/>
                <a:moveTo>
                  <a:pt x="494" y="0"/>
                </a:moveTo>
                <a:lnTo>
                  <a:pt x="494" y="0"/>
                </a:lnTo>
                <a:lnTo>
                  <a:pt x="480" y="0"/>
                </a:lnTo>
                <a:lnTo>
                  <a:pt x="465" y="2"/>
                </a:lnTo>
                <a:lnTo>
                  <a:pt x="453" y="6"/>
                </a:lnTo>
                <a:lnTo>
                  <a:pt x="440" y="10"/>
                </a:lnTo>
                <a:lnTo>
                  <a:pt x="428" y="17"/>
                </a:lnTo>
                <a:lnTo>
                  <a:pt x="417" y="23"/>
                </a:lnTo>
                <a:lnTo>
                  <a:pt x="407" y="31"/>
                </a:lnTo>
                <a:lnTo>
                  <a:pt x="396" y="40"/>
                </a:lnTo>
                <a:lnTo>
                  <a:pt x="388" y="50"/>
                </a:lnTo>
                <a:lnTo>
                  <a:pt x="380" y="60"/>
                </a:lnTo>
                <a:lnTo>
                  <a:pt x="373" y="73"/>
                </a:lnTo>
                <a:lnTo>
                  <a:pt x="367" y="83"/>
                </a:lnTo>
                <a:lnTo>
                  <a:pt x="361" y="96"/>
                </a:lnTo>
                <a:lnTo>
                  <a:pt x="359" y="111"/>
                </a:lnTo>
                <a:lnTo>
                  <a:pt x="357" y="123"/>
                </a:lnTo>
                <a:lnTo>
                  <a:pt x="357" y="138"/>
                </a:lnTo>
                <a:lnTo>
                  <a:pt x="357" y="138"/>
                </a:lnTo>
                <a:lnTo>
                  <a:pt x="357" y="152"/>
                </a:lnTo>
                <a:lnTo>
                  <a:pt x="359" y="165"/>
                </a:lnTo>
                <a:lnTo>
                  <a:pt x="361" y="179"/>
                </a:lnTo>
                <a:lnTo>
                  <a:pt x="367" y="192"/>
                </a:lnTo>
                <a:lnTo>
                  <a:pt x="373" y="204"/>
                </a:lnTo>
                <a:lnTo>
                  <a:pt x="380" y="215"/>
                </a:lnTo>
                <a:lnTo>
                  <a:pt x="388" y="225"/>
                </a:lnTo>
                <a:lnTo>
                  <a:pt x="396" y="236"/>
                </a:lnTo>
                <a:lnTo>
                  <a:pt x="407" y="244"/>
                </a:lnTo>
                <a:lnTo>
                  <a:pt x="417" y="252"/>
                </a:lnTo>
                <a:lnTo>
                  <a:pt x="428" y="259"/>
                </a:lnTo>
                <a:lnTo>
                  <a:pt x="440" y="265"/>
                </a:lnTo>
                <a:lnTo>
                  <a:pt x="453" y="269"/>
                </a:lnTo>
                <a:lnTo>
                  <a:pt x="465" y="273"/>
                </a:lnTo>
                <a:lnTo>
                  <a:pt x="480" y="275"/>
                </a:lnTo>
                <a:lnTo>
                  <a:pt x="494" y="275"/>
                </a:lnTo>
                <a:lnTo>
                  <a:pt x="494" y="275"/>
                </a:lnTo>
                <a:lnTo>
                  <a:pt x="507" y="275"/>
                </a:lnTo>
                <a:lnTo>
                  <a:pt x="521" y="273"/>
                </a:lnTo>
                <a:lnTo>
                  <a:pt x="534" y="269"/>
                </a:lnTo>
                <a:lnTo>
                  <a:pt x="547" y="265"/>
                </a:lnTo>
                <a:lnTo>
                  <a:pt x="559" y="259"/>
                </a:lnTo>
                <a:lnTo>
                  <a:pt x="572" y="252"/>
                </a:lnTo>
                <a:lnTo>
                  <a:pt x="582" y="244"/>
                </a:lnTo>
                <a:lnTo>
                  <a:pt x="590" y="236"/>
                </a:lnTo>
                <a:lnTo>
                  <a:pt x="601" y="225"/>
                </a:lnTo>
                <a:lnTo>
                  <a:pt x="609" y="215"/>
                </a:lnTo>
                <a:lnTo>
                  <a:pt x="615" y="204"/>
                </a:lnTo>
                <a:lnTo>
                  <a:pt x="622" y="192"/>
                </a:lnTo>
                <a:lnTo>
                  <a:pt x="626" y="179"/>
                </a:lnTo>
                <a:lnTo>
                  <a:pt x="630" y="165"/>
                </a:lnTo>
                <a:lnTo>
                  <a:pt x="632" y="152"/>
                </a:lnTo>
                <a:lnTo>
                  <a:pt x="632" y="138"/>
                </a:lnTo>
                <a:lnTo>
                  <a:pt x="632" y="138"/>
                </a:lnTo>
                <a:lnTo>
                  <a:pt x="632" y="123"/>
                </a:lnTo>
                <a:lnTo>
                  <a:pt x="630" y="111"/>
                </a:lnTo>
                <a:lnTo>
                  <a:pt x="626" y="96"/>
                </a:lnTo>
                <a:lnTo>
                  <a:pt x="622" y="83"/>
                </a:lnTo>
                <a:lnTo>
                  <a:pt x="615" y="73"/>
                </a:lnTo>
                <a:lnTo>
                  <a:pt x="609" y="60"/>
                </a:lnTo>
                <a:lnTo>
                  <a:pt x="601" y="50"/>
                </a:lnTo>
                <a:lnTo>
                  <a:pt x="590" y="40"/>
                </a:lnTo>
                <a:lnTo>
                  <a:pt x="582" y="31"/>
                </a:lnTo>
                <a:lnTo>
                  <a:pt x="572" y="23"/>
                </a:lnTo>
                <a:lnTo>
                  <a:pt x="559" y="17"/>
                </a:lnTo>
                <a:lnTo>
                  <a:pt x="547" y="10"/>
                </a:lnTo>
                <a:lnTo>
                  <a:pt x="534" y="6"/>
                </a:lnTo>
                <a:lnTo>
                  <a:pt x="521" y="2"/>
                </a:lnTo>
                <a:lnTo>
                  <a:pt x="507" y="0"/>
                </a:lnTo>
                <a:lnTo>
                  <a:pt x="494" y="0"/>
                </a:lnTo>
                <a:lnTo>
                  <a:pt x="494" y="0"/>
                </a:lnTo>
                <a:close/>
                <a:moveTo>
                  <a:pt x="382" y="375"/>
                </a:moveTo>
                <a:lnTo>
                  <a:pt x="382" y="419"/>
                </a:lnTo>
                <a:lnTo>
                  <a:pt x="590" y="419"/>
                </a:lnTo>
                <a:lnTo>
                  <a:pt x="590" y="375"/>
                </a:lnTo>
                <a:lnTo>
                  <a:pt x="382" y="375"/>
                </a:lnTo>
                <a:lnTo>
                  <a:pt x="382" y="375"/>
                </a:lnTo>
                <a:close/>
                <a:moveTo>
                  <a:pt x="156" y="469"/>
                </a:moveTo>
                <a:lnTo>
                  <a:pt x="156" y="469"/>
                </a:lnTo>
                <a:lnTo>
                  <a:pt x="106" y="490"/>
                </a:lnTo>
                <a:lnTo>
                  <a:pt x="58" y="505"/>
                </a:lnTo>
                <a:lnTo>
                  <a:pt x="52" y="572"/>
                </a:lnTo>
                <a:lnTo>
                  <a:pt x="211" y="715"/>
                </a:lnTo>
                <a:lnTo>
                  <a:pt x="215" y="720"/>
                </a:lnTo>
                <a:lnTo>
                  <a:pt x="217" y="724"/>
                </a:lnTo>
                <a:lnTo>
                  <a:pt x="252" y="803"/>
                </a:lnTo>
                <a:lnTo>
                  <a:pt x="311" y="803"/>
                </a:lnTo>
                <a:lnTo>
                  <a:pt x="327" y="736"/>
                </a:lnTo>
                <a:lnTo>
                  <a:pt x="334" y="713"/>
                </a:lnTo>
                <a:lnTo>
                  <a:pt x="359" y="718"/>
                </a:lnTo>
                <a:lnTo>
                  <a:pt x="359" y="718"/>
                </a:lnTo>
                <a:lnTo>
                  <a:pt x="392" y="724"/>
                </a:lnTo>
                <a:lnTo>
                  <a:pt x="423" y="728"/>
                </a:lnTo>
                <a:lnTo>
                  <a:pt x="457" y="730"/>
                </a:lnTo>
                <a:lnTo>
                  <a:pt x="488" y="730"/>
                </a:lnTo>
                <a:lnTo>
                  <a:pt x="488" y="730"/>
                </a:lnTo>
                <a:lnTo>
                  <a:pt x="519" y="728"/>
                </a:lnTo>
                <a:lnTo>
                  <a:pt x="549" y="726"/>
                </a:lnTo>
                <a:lnTo>
                  <a:pt x="580" y="724"/>
                </a:lnTo>
                <a:lnTo>
                  <a:pt x="611" y="718"/>
                </a:lnTo>
                <a:lnTo>
                  <a:pt x="636" y="713"/>
                </a:lnTo>
                <a:lnTo>
                  <a:pt x="640" y="738"/>
                </a:lnTo>
                <a:lnTo>
                  <a:pt x="653" y="807"/>
                </a:lnTo>
                <a:lnTo>
                  <a:pt x="736" y="807"/>
                </a:lnTo>
                <a:lnTo>
                  <a:pt x="763" y="530"/>
                </a:lnTo>
                <a:lnTo>
                  <a:pt x="763" y="530"/>
                </a:lnTo>
                <a:lnTo>
                  <a:pt x="745" y="488"/>
                </a:lnTo>
                <a:lnTo>
                  <a:pt x="722" y="453"/>
                </a:lnTo>
                <a:lnTo>
                  <a:pt x="699" y="421"/>
                </a:lnTo>
                <a:lnTo>
                  <a:pt x="676" y="398"/>
                </a:lnTo>
                <a:lnTo>
                  <a:pt x="651" y="378"/>
                </a:lnTo>
                <a:lnTo>
                  <a:pt x="626" y="363"/>
                </a:lnTo>
                <a:lnTo>
                  <a:pt x="599" y="352"/>
                </a:lnTo>
                <a:lnTo>
                  <a:pt x="569" y="346"/>
                </a:lnTo>
                <a:lnTo>
                  <a:pt x="542" y="344"/>
                </a:lnTo>
                <a:lnTo>
                  <a:pt x="513" y="344"/>
                </a:lnTo>
                <a:lnTo>
                  <a:pt x="482" y="346"/>
                </a:lnTo>
                <a:lnTo>
                  <a:pt x="453" y="352"/>
                </a:lnTo>
                <a:lnTo>
                  <a:pt x="421" y="361"/>
                </a:lnTo>
                <a:lnTo>
                  <a:pt x="392" y="369"/>
                </a:lnTo>
                <a:lnTo>
                  <a:pt x="330" y="392"/>
                </a:lnTo>
                <a:lnTo>
                  <a:pt x="323" y="396"/>
                </a:lnTo>
                <a:lnTo>
                  <a:pt x="323" y="396"/>
                </a:lnTo>
                <a:lnTo>
                  <a:pt x="336" y="426"/>
                </a:lnTo>
                <a:lnTo>
                  <a:pt x="280" y="444"/>
                </a:lnTo>
                <a:lnTo>
                  <a:pt x="280" y="444"/>
                </a:lnTo>
                <a:lnTo>
                  <a:pt x="273" y="428"/>
                </a:lnTo>
                <a:lnTo>
                  <a:pt x="265" y="413"/>
                </a:lnTo>
                <a:lnTo>
                  <a:pt x="254" y="398"/>
                </a:lnTo>
                <a:lnTo>
                  <a:pt x="242" y="386"/>
                </a:lnTo>
                <a:lnTo>
                  <a:pt x="242" y="386"/>
                </a:lnTo>
                <a:lnTo>
                  <a:pt x="223" y="373"/>
                </a:lnTo>
                <a:lnTo>
                  <a:pt x="200" y="363"/>
                </a:lnTo>
                <a:lnTo>
                  <a:pt x="204" y="469"/>
                </a:lnTo>
                <a:lnTo>
                  <a:pt x="156" y="469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PA_任意多边形 12"/>
          <p:cNvSpPr>
            <a:spLocks noEditPoints="1"/>
          </p:cNvSpPr>
          <p:nvPr>
            <p:custDataLst>
              <p:tags r:id="rId32"/>
            </p:custDataLst>
          </p:nvPr>
        </p:nvSpPr>
        <p:spPr bwMode="auto">
          <a:xfrm>
            <a:off x="4480930" y="3183584"/>
            <a:ext cx="243433" cy="270451"/>
          </a:xfrm>
          <a:custGeom>
            <a:avLst/>
            <a:gdLst>
              <a:gd name="T0" fmla="*/ 428 w 910"/>
              <a:gd name="T1" fmla="*/ 152 h 1011"/>
              <a:gd name="T2" fmla="*/ 910 w 910"/>
              <a:gd name="T3" fmla="*/ 485 h 1011"/>
              <a:gd name="T4" fmla="*/ 910 w 910"/>
              <a:gd name="T5" fmla="*/ 429 h 1011"/>
              <a:gd name="T6" fmla="*/ 705 w 910"/>
              <a:gd name="T7" fmla="*/ 280 h 1011"/>
              <a:gd name="T8" fmla="*/ 584 w 910"/>
              <a:gd name="T9" fmla="*/ 178 h 1011"/>
              <a:gd name="T10" fmla="*/ 659 w 910"/>
              <a:gd name="T11" fmla="*/ 48 h 1011"/>
              <a:gd name="T12" fmla="*/ 151 w 910"/>
              <a:gd name="T13" fmla="*/ 485 h 1011"/>
              <a:gd name="T14" fmla="*/ 75 w 910"/>
              <a:gd name="T15" fmla="*/ 204 h 1011"/>
              <a:gd name="T16" fmla="*/ 47 w 910"/>
              <a:gd name="T17" fmla="*/ 254 h 1011"/>
              <a:gd name="T18" fmla="*/ 253 w 910"/>
              <a:gd name="T19" fmla="*/ 48 h 1011"/>
              <a:gd name="T20" fmla="*/ 456 w 910"/>
              <a:gd name="T21" fmla="*/ 221 h 1011"/>
              <a:gd name="T22" fmla="*/ 549 w 910"/>
              <a:gd name="T23" fmla="*/ 243 h 1011"/>
              <a:gd name="T24" fmla="*/ 627 w 910"/>
              <a:gd name="T25" fmla="*/ 293 h 1011"/>
              <a:gd name="T26" fmla="*/ 670 w 910"/>
              <a:gd name="T27" fmla="*/ 349 h 1011"/>
              <a:gd name="T28" fmla="*/ 698 w 910"/>
              <a:gd name="T29" fmla="*/ 440 h 1011"/>
              <a:gd name="T30" fmla="*/ 690 w 910"/>
              <a:gd name="T31" fmla="*/ 531 h 1011"/>
              <a:gd name="T32" fmla="*/ 649 w 910"/>
              <a:gd name="T33" fmla="*/ 613 h 1011"/>
              <a:gd name="T34" fmla="*/ 586 w 910"/>
              <a:gd name="T35" fmla="*/ 695 h 1011"/>
              <a:gd name="T36" fmla="*/ 621 w 910"/>
              <a:gd name="T37" fmla="*/ 710 h 1011"/>
              <a:gd name="T38" fmla="*/ 627 w 910"/>
              <a:gd name="T39" fmla="*/ 771 h 1011"/>
              <a:gd name="T40" fmla="*/ 621 w 910"/>
              <a:gd name="T41" fmla="*/ 801 h 1011"/>
              <a:gd name="T42" fmla="*/ 627 w 910"/>
              <a:gd name="T43" fmla="*/ 861 h 1011"/>
              <a:gd name="T44" fmla="*/ 324 w 910"/>
              <a:gd name="T45" fmla="*/ 920 h 1011"/>
              <a:gd name="T46" fmla="*/ 294 w 910"/>
              <a:gd name="T47" fmla="*/ 885 h 1011"/>
              <a:gd name="T48" fmla="*/ 292 w 910"/>
              <a:gd name="T49" fmla="*/ 846 h 1011"/>
              <a:gd name="T50" fmla="*/ 298 w 910"/>
              <a:gd name="T51" fmla="*/ 814 h 1011"/>
              <a:gd name="T52" fmla="*/ 292 w 910"/>
              <a:gd name="T53" fmla="*/ 777 h 1011"/>
              <a:gd name="T54" fmla="*/ 300 w 910"/>
              <a:gd name="T55" fmla="*/ 732 h 1011"/>
              <a:gd name="T56" fmla="*/ 331 w 910"/>
              <a:gd name="T57" fmla="*/ 673 h 1011"/>
              <a:gd name="T58" fmla="*/ 266 w 910"/>
              <a:gd name="T59" fmla="*/ 615 h 1011"/>
              <a:gd name="T60" fmla="*/ 222 w 910"/>
              <a:gd name="T61" fmla="*/ 531 h 1011"/>
              <a:gd name="T62" fmla="*/ 214 w 910"/>
              <a:gd name="T63" fmla="*/ 440 h 1011"/>
              <a:gd name="T64" fmla="*/ 242 w 910"/>
              <a:gd name="T65" fmla="*/ 349 h 1011"/>
              <a:gd name="T66" fmla="*/ 285 w 910"/>
              <a:gd name="T67" fmla="*/ 293 h 1011"/>
              <a:gd name="T68" fmla="*/ 361 w 910"/>
              <a:gd name="T69" fmla="*/ 241 h 1011"/>
              <a:gd name="T70" fmla="*/ 456 w 910"/>
              <a:gd name="T71" fmla="*/ 221 h 1011"/>
              <a:gd name="T72" fmla="*/ 530 w 910"/>
              <a:gd name="T73" fmla="*/ 942 h 1011"/>
              <a:gd name="T74" fmla="*/ 517 w 910"/>
              <a:gd name="T75" fmla="*/ 980 h 1011"/>
              <a:gd name="T76" fmla="*/ 473 w 910"/>
              <a:gd name="T77" fmla="*/ 1011 h 1011"/>
              <a:gd name="T78" fmla="*/ 434 w 910"/>
              <a:gd name="T79" fmla="*/ 1006 h 1011"/>
              <a:gd name="T80" fmla="*/ 398 w 910"/>
              <a:gd name="T81" fmla="*/ 974 h 1011"/>
              <a:gd name="T82" fmla="*/ 527 w 910"/>
              <a:gd name="T83" fmla="*/ 939 h 1011"/>
              <a:gd name="T84" fmla="*/ 341 w 910"/>
              <a:gd name="T85" fmla="*/ 866 h 1011"/>
              <a:gd name="T86" fmla="*/ 579 w 910"/>
              <a:gd name="T87" fmla="*/ 849 h 1011"/>
              <a:gd name="T88" fmla="*/ 579 w 910"/>
              <a:gd name="T89" fmla="*/ 838 h 1011"/>
              <a:gd name="T90" fmla="*/ 341 w 910"/>
              <a:gd name="T91" fmla="*/ 775 h 1011"/>
              <a:gd name="T92" fmla="*/ 579 w 910"/>
              <a:gd name="T93" fmla="*/ 758 h 1011"/>
              <a:gd name="T94" fmla="*/ 579 w 910"/>
              <a:gd name="T95" fmla="*/ 747 h 1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10" h="1011">
                <a:moveTo>
                  <a:pt x="428" y="0"/>
                </a:moveTo>
                <a:lnTo>
                  <a:pt x="484" y="0"/>
                </a:lnTo>
                <a:lnTo>
                  <a:pt x="484" y="152"/>
                </a:lnTo>
                <a:lnTo>
                  <a:pt x="428" y="152"/>
                </a:lnTo>
                <a:lnTo>
                  <a:pt x="428" y="0"/>
                </a:lnTo>
                <a:lnTo>
                  <a:pt x="428" y="0"/>
                </a:lnTo>
                <a:close/>
                <a:moveTo>
                  <a:pt x="910" y="429"/>
                </a:moveTo>
                <a:lnTo>
                  <a:pt x="910" y="485"/>
                </a:lnTo>
                <a:lnTo>
                  <a:pt x="761" y="485"/>
                </a:lnTo>
                <a:lnTo>
                  <a:pt x="761" y="429"/>
                </a:lnTo>
                <a:lnTo>
                  <a:pt x="910" y="429"/>
                </a:lnTo>
                <a:lnTo>
                  <a:pt x="910" y="429"/>
                </a:lnTo>
                <a:close/>
                <a:moveTo>
                  <a:pt x="837" y="206"/>
                </a:moveTo>
                <a:lnTo>
                  <a:pt x="865" y="254"/>
                </a:lnTo>
                <a:lnTo>
                  <a:pt x="733" y="329"/>
                </a:lnTo>
                <a:lnTo>
                  <a:pt x="705" y="280"/>
                </a:lnTo>
                <a:lnTo>
                  <a:pt x="837" y="206"/>
                </a:lnTo>
                <a:lnTo>
                  <a:pt x="837" y="206"/>
                </a:lnTo>
                <a:close/>
                <a:moveTo>
                  <a:pt x="659" y="48"/>
                </a:moveTo>
                <a:lnTo>
                  <a:pt x="584" y="178"/>
                </a:lnTo>
                <a:lnTo>
                  <a:pt x="634" y="206"/>
                </a:lnTo>
                <a:lnTo>
                  <a:pt x="707" y="76"/>
                </a:lnTo>
                <a:lnTo>
                  <a:pt x="659" y="48"/>
                </a:lnTo>
                <a:lnTo>
                  <a:pt x="659" y="48"/>
                </a:lnTo>
                <a:close/>
                <a:moveTo>
                  <a:pt x="0" y="485"/>
                </a:moveTo>
                <a:lnTo>
                  <a:pt x="0" y="429"/>
                </a:lnTo>
                <a:lnTo>
                  <a:pt x="151" y="429"/>
                </a:lnTo>
                <a:lnTo>
                  <a:pt x="151" y="485"/>
                </a:lnTo>
                <a:lnTo>
                  <a:pt x="0" y="485"/>
                </a:lnTo>
                <a:lnTo>
                  <a:pt x="0" y="485"/>
                </a:lnTo>
                <a:close/>
                <a:moveTo>
                  <a:pt x="47" y="254"/>
                </a:moveTo>
                <a:lnTo>
                  <a:pt x="75" y="204"/>
                </a:lnTo>
                <a:lnTo>
                  <a:pt x="205" y="280"/>
                </a:lnTo>
                <a:lnTo>
                  <a:pt x="177" y="327"/>
                </a:lnTo>
                <a:lnTo>
                  <a:pt x="47" y="254"/>
                </a:lnTo>
                <a:lnTo>
                  <a:pt x="47" y="254"/>
                </a:lnTo>
                <a:close/>
                <a:moveTo>
                  <a:pt x="203" y="76"/>
                </a:moveTo>
                <a:lnTo>
                  <a:pt x="279" y="206"/>
                </a:lnTo>
                <a:lnTo>
                  <a:pt x="328" y="178"/>
                </a:lnTo>
                <a:lnTo>
                  <a:pt x="253" y="48"/>
                </a:lnTo>
                <a:lnTo>
                  <a:pt x="203" y="76"/>
                </a:lnTo>
                <a:lnTo>
                  <a:pt x="203" y="76"/>
                </a:lnTo>
                <a:close/>
                <a:moveTo>
                  <a:pt x="456" y="221"/>
                </a:moveTo>
                <a:lnTo>
                  <a:pt x="456" y="221"/>
                </a:lnTo>
                <a:lnTo>
                  <a:pt x="478" y="223"/>
                </a:lnTo>
                <a:lnTo>
                  <a:pt x="502" y="228"/>
                </a:lnTo>
                <a:lnTo>
                  <a:pt x="525" y="234"/>
                </a:lnTo>
                <a:lnTo>
                  <a:pt x="549" y="243"/>
                </a:lnTo>
                <a:lnTo>
                  <a:pt x="571" y="254"/>
                </a:lnTo>
                <a:lnTo>
                  <a:pt x="592" y="264"/>
                </a:lnTo>
                <a:lnTo>
                  <a:pt x="612" y="277"/>
                </a:lnTo>
                <a:lnTo>
                  <a:pt x="627" y="293"/>
                </a:lnTo>
                <a:lnTo>
                  <a:pt x="627" y="293"/>
                </a:lnTo>
                <a:lnTo>
                  <a:pt x="644" y="310"/>
                </a:lnTo>
                <a:lnTo>
                  <a:pt x="657" y="329"/>
                </a:lnTo>
                <a:lnTo>
                  <a:pt x="670" y="349"/>
                </a:lnTo>
                <a:lnTo>
                  <a:pt x="681" y="370"/>
                </a:lnTo>
                <a:lnTo>
                  <a:pt x="688" y="392"/>
                </a:lnTo>
                <a:lnTo>
                  <a:pt x="694" y="416"/>
                </a:lnTo>
                <a:lnTo>
                  <a:pt x="698" y="440"/>
                </a:lnTo>
                <a:lnTo>
                  <a:pt x="698" y="466"/>
                </a:lnTo>
                <a:lnTo>
                  <a:pt x="698" y="466"/>
                </a:lnTo>
                <a:lnTo>
                  <a:pt x="696" y="498"/>
                </a:lnTo>
                <a:lnTo>
                  <a:pt x="690" y="531"/>
                </a:lnTo>
                <a:lnTo>
                  <a:pt x="679" y="561"/>
                </a:lnTo>
                <a:lnTo>
                  <a:pt x="666" y="589"/>
                </a:lnTo>
                <a:lnTo>
                  <a:pt x="666" y="589"/>
                </a:lnTo>
                <a:lnTo>
                  <a:pt x="649" y="613"/>
                </a:lnTo>
                <a:lnTo>
                  <a:pt x="631" y="634"/>
                </a:lnTo>
                <a:lnTo>
                  <a:pt x="610" y="654"/>
                </a:lnTo>
                <a:lnTo>
                  <a:pt x="586" y="669"/>
                </a:lnTo>
                <a:lnTo>
                  <a:pt x="586" y="695"/>
                </a:lnTo>
                <a:lnTo>
                  <a:pt x="595" y="695"/>
                </a:lnTo>
                <a:lnTo>
                  <a:pt x="614" y="693"/>
                </a:lnTo>
                <a:lnTo>
                  <a:pt x="621" y="710"/>
                </a:lnTo>
                <a:lnTo>
                  <a:pt x="621" y="710"/>
                </a:lnTo>
                <a:lnTo>
                  <a:pt x="627" y="730"/>
                </a:lnTo>
                <a:lnTo>
                  <a:pt x="629" y="751"/>
                </a:lnTo>
                <a:lnTo>
                  <a:pt x="629" y="751"/>
                </a:lnTo>
                <a:lnTo>
                  <a:pt x="627" y="771"/>
                </a:lnTo>
                <a:lnTo>
                  <a:pt x="621" y="790"/>
                </a:lnTo>
                <a:lnTo>
                  <a:pt x="618" y="794"/>
                </a:lnTo>
                <a:lnTo>
                  <a:pt x="621" y="801"/>
                </a:lnTo>
                <a:lnTo>
                  <a:pt x="621" y="801"/>
                </a:lnTo>
                <a:lnTo>
                  <a:pt x="627" y="820"/>
                </a:lnTo>
                <a:lnTo>
                  <a:pt x="629" y="842"/>
                </a:lnTo>
                <a:lnTo>
                  <a:pt x="629" y="842"/>
                </a:lnTo>
                <a:lnTo>
                  <a:pt x="627" y="861"/>
                </a:lnTo>
                <a:lnTo>
                  <a:pt x="621" y="881"/>
                </a:lnTo>
                <a:lnTo>
                  <a:pt x="614" y="894"/>
                </a:lnTo>
                <a:lnTo>
                  <a:pt x="599" y="896"/>
                </a:lnTo>
                <a:lnTo>
                  <a:pt x="324" y="920"/>
                </a:lnTo>
                <a:lnTo>
                  <a:pt x="307" y="922"/>
                </a:lnTo>
                <a:lnTo>
                  <a:pt x="298" y="905"/>
                </a:lnTo>
                <a:lnTo>
                  <a:pt x="298" y="905"/>
                </a:lnTo>
                <a:lnTo>
                  <a:pt x="294" y="885"/>
                </a:lnTo>
                <a:lnTo>
                  <a:pt x="292" y="868"/>
                </a:lnTo>
                <a:lnTo>
                  <a:pt x="292" y="868"/>
                </a:lnTo>
                <a:lnTo>
                  <a:pt x="292" y="857"/>
                </a:lnTo>
                <a:lnTo>
                  <a:pt x="292" y="846"/>
                </a:lnTo>
                <a:lnTo>
                  <a:pt x="296" y="836"/>
                </a:lnTo>
                <a:lnTo>
                  <a:pt x="300" y="823"/>
                </a:lnTo>
                <a:lnTo>
                  <a:pt x="303" y="820"/>
                </a:lnTo>
                <a:lnTo>
                  <a:pt x="298" y="814"/>
                </a:lnTo>
                <a:lnTo>
                  <a:pt x="298" y="814"/>
                </a:lnTo>
                <a:lnTo>
                  <a:pt x="294" y="797"/>
                </a:lnTo>
                <a:lnTo>
                  <a:pt x="292" y="777"/>
                </a:lnTo>
                <a:lnTo>
                  <a:pt x="292" y="777"/>
                </a:lnTo>
                <a:lnTo>
                  <a:pt x="292" y="766"/>
                </a:lnTo>
                <a:lnTo>
                  <a:pt x="292" y="755"/>
                </a:lnTo>
                <a:lnTo>
                  <a:pt x="296" y="745"/>
                </a:lnTo>
                <a:lnTo>
                  <a:pt x="300" y="732"/>
                </a:lnTo>
                <a:lnTo>
                  <a:pt x="307" y="719"/>
                </a:lnTo>
                <a:lnTo>
                  <a:pt x="320" y="719"/>
                </a:lnTo>
                <a:lnTo>
                  <a:pt x="331" y="717"/>
                </a:lnTo>
                <a:lnTo>
                  <a:pt x="331" y="673"/>
                </a:lnTo>
                <a:lnTo>
                  <a:pt x="331" y="673"/>
                </a:lnTo>
                <a:lnTo>
                  <a:pt x="307" y="656"/>
                </a:lnTo>
                <a:lnTo>
                  <a:pt x="285" y="637"/>
                </a:lnTo>
                <a:lnTo>
                  <a:pt x="266" y="615"/>
                </a:lnTo>
                <a:lnTo>
                  <a:pt x="248" y="591"/>
                </a:lnTo>
                <a:lnTo>
                  <a:pt x="248" y="591"/>
                </a:lnTo>
                <a:lnTo>
                  <a:pt x="233" y="563"/>
                </a:lnTo>
                <a:lnTo>
                  <a:pt x="222" y="531"/>
                </a:lnTo>
                <a:lnTo>
                  <a:pt x="216" y="498"/>
                </a:lnTo>
                <a:lnTo>
                  <a:pt x="214" y="466"/>
                </a:lnTo>
                <a:lnTo>
                  <a:pt x="214" y="466"/>
                </a:lnTo>
                <a:lnTo>
                  <a:pt x="214" y="440"/>
                </a:lnTo>
                <a:lnTo>
                  <a:pt x="218" y="416"/>
                </a:lnTo>
                <a:lnTo>
                  <a:pt x="225" y="392"/>
                </a:lnTo>
                <a:lnTo>
                  <a:pt x="233" y="370"/>
                </a:lnTo>
                <a:lnTo>
                  <a:pt x="242" y="349"/>
                </a:lnTo>
                <a:lnTo>
                  <a:pt x="255" y="329"/>
                </a:lnTo>
                <a:lnTo>
                  <a:pt x="270" y="310"/>
                </a:lnTo>
                <a:lnTo>
                  <a:pt x="285" y="293"/>
                </a:lnTo>
                <a:lnTo>
                  <a:pt x="285" y="293"/>
                </a:lnTo>
                <a:lnTo>
                  <a:pt x="303" y="277"/>
                </a:lnTo>
                <a:lnTo>
                  <a:pt x="320" y="264"/>
                </a:lnTo>
                <a:lnTo>
                  <a:pt x="341" y="251"/>
                </a:lnTo>
                <a:lnTo>
                  <a:pt x="361" y="241"/>
                </a:lnTo>
                <a:lnTo>
                  <a:pt x="385" y="232"/>
                </a:lnTo>
                <a:lnTo>
                  <a:pt x="409" y="228"/>
                </a:lnTo>
                <a:lnTo>
                  <a:pt x="432" y="223"/>
                </a:lnTo>
                <a:lnTo>
                  <a:pt x="456" y="221"/>
                </a:lnTo>
                <a:lnTo>
                  <a:pt x="456" y="221"/>
                </a:lnTo>
                <a:close/>
                <a:moveTo>
                  <a:pt x="527" y="939"/>
                </a:moveTo>
                <a:lnTo>
                  <a:pt x="527" y="939"/>
                </a:lnTo>
                <a:lnTo>
                  <a:pt x="530" y="942"/>
                </a:lnTo>
                <a:lnTo>
                  <a:pt x="530" y="942"/>
                </a:lnTo>
                <a:lnTo>
                  <a:pt x="527" y="957"/>
                </a:lnTo>
                <a:lnTo>
                  <a:pt x="523" y="970"/>
                </a:lnTo>
                <a:lnTo>
                  <a:pt x="517" y="980"/>
                </a:lnTo>
                <a:lnTo>
                  <a:pt x="508" y="991"/>
                </a:lnTo>
                <a:lnTo>
                  <a:pt x="497" y="1000"/>
                </a:lnTo>
                <a:lnTo>
                  <a:pt x="486" y="1006"/>
                </a:lnTo>
                <a:lnTo>
                  <a:pt x="473" y="1011"/>
                </a:lnTo>
                <a:lnTo>
                  <a:pt x="458" y="1011"/>
                </a:lnTo>
                <a:lnTo>
                  <a:pt x="458" y="1011"/>
                </a:lnTo>
                <a:lnTo>
                  <a:pt x="445" y="1011"/>
                </a:lnTo>
                <a:lnTo>
                  <a:pt x="434" y="1006"/>
                </a:lnTo>
                <a:lnTo>
                  <a:pt x="424" y="1002"/>
                </a:lnTo>
                <a:lnTo>
                  <a:pt x="413" y="993"/>
                </a:lnTo>
                <a:lnTo>
                  <a:pt x="404" y="985"/>
                </a:lnTo>
                <a:lnTo>
                  <a:pt x="398" y="974"/>
                </a:lnTo>
                <a:lnTo>
                  <a:pt x="393" y="963"/>
                </a:lnTo>
                <a:lnTo>
                  <a:pt x="389" y="950"/>
                </a:lnTo>
                <a:lnTo>
                  <a:pt x="527" y="939"/>
                </a:lnTo>
                <a:lnTo>
                  <a:pt x="527" y="939"/>
                </a:lnTo>
                <a:close/>
                <a:moveTo>
                  <a:pt x="579" y="838"/>
                </a:moveTo>
                <a:lnTo>
                  <a:pt x="341" y="857"/>
                </a:lnTo>
                <a:lnTo>
                  <a:pt x="341" y="857"/>
                </a:lnTo>
                <a:lnTo>
                  <a:pt x="341" y="866"/>
                </a:lnTo>
                <a:lnTo>
                  <a:pt x="341" y="866"/>
                </a:lnTo>
                <a:lnTo>
                  <a:pt x="341" y="868"/>
                </a:lnTo>
                <a:lnTo>
                  <a:pt x="579" y="849"/>
                </a:lnTo>
                <a:lnTo>
                  <a:pt x="579" y="849"/>
                </a:lnTo>
                <a:lnTo>
                  <a:pt x="579" y="842"/>
                </a:lnTo>
                <a:lnTo>
                  <a:pt x="579" y="842"/>
                </a:lnTo>
                <a:lnTo>
                  <a:pt x="579" y="838"/>
                </a:lnTo>
                <a:lnTo>
                  <a:pt x="579" y="838"/>
                </a:lnTo>
                <a:close/>
                <a:moveTo>
                  <a:pt x="579" y="747"/>
                </a:moveTo>
                <a:lnTo>
                  <a:pt x="341" y="766"/>
                </a:lnTo>
                <a:lnTo>
                  <a:pt x="341" y="766"/>
                </a:lnTo>
                <a:lnTo>
                  <a:pt x="341" y="775"/>
                </a:lnTo>
                <a:lnTo>
                  <a:pt x="341" y="775"/>
                </a:lnTo>
                <a:lnTo>
                  <a:pt x="341" y="777"/>
                </a:lnTo>
                <a:lnTo>
                  <a:pt x="579" y="758"/>
                </a:lnTo>
                <a:lnTo>
                  <a:pt x="579" y="758"/>
                </a:lnTo>
                <a:lnTo>
                  <a:pt x="579" y="751"/>
                </a:lnTo>
                <a:lnTo>
                  <a:pt x="579" y="751"/>
                </a:lnTo>
                <a:lnTo>
                  <a:pt x="579" y="747"/>
                </a:lnTo>
                <a:lnTo>
                  <a:pt x="579" y="747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PA_任意多边形 19"/>
          <p:cNvSpPr>
            <a:spLocks noEditPoints="1"/>
          </p:cNvSpPr>
          <p:nvPr>
            <p:custDataLst>
              <p:tags r:id="rId33"/>
            </p:custDataLst>
          </p:nvPr>
        </p:nvSpPr>
        <p:spPr bwMode="auto">
          <a:xfrm>
            <a:off x="7448975" y="3299741"/>
            <a:ext cx="188191" cy="198010"/>
          </a:xfrm>
          <a:custGeom>
            <a:avLst/>
            <a:gdLst>
              <a:gd name="T0" fmla="*/ 250 w 805"/>
              <a:gd name="T1" fmla="*/ 743 h 847"/>
              <a:gd name="T2" fmla="*/ 277 w 805"/>
              <a:gd name="T3" fmla="*/ 778 h 847"/>
              <a:gd name="T4" fmla="*/ 334 w 805"/>
              <a:gd name="T5" fmla="*/ 515 h 847"/>
              <a:gd name="T6" fmla="*/ 474 w 805"/>
              <a:gd name="T7" fmla="*/ 778 h 847"/>
              <a:gd name="T8" fmla="*/ 530 w 805"/>
              <a:gd name="T9" fmla="*/ 743 h 847"/>
              <a:gd name="T10" fmla="*/ 582 w 805"/>
              <a:gd name="T11" fmla="*/ 384 h 847"/>
              <a:gd name="T12" fmla="*/ 578 w 805"/>
              <a:gd name="T13" fmla="*/ 384 h 847"/>
              <a:gd name="T14" fmla="*/ 565 w 805"/>
              <a:gd name="T15" fmla="*/ 380 h 847"/>
              <a:gd name="T16" fmla="*/ 561 w 805"/>
              <a:gd name="T17" fmla="*/ 367 h 847"/>
              <a:gd name="T18" fmla="*/ 561 w 805"/>
              <a:gd name="T19" fmla="*/ 367 h 847"/>
              <a:gd name="T20" fmla="*/ 565 w 805"/>
              <a:gd name="T21" fmla="*/ 357 h 847"/>
              <a:gd name="T22" fmla="*/ 248 w 805"/>
              <a:gd name="T23" fmla="*/ 357 h 847"/>
              <a:gd name="T24" fmla="*/ 250 w 805"/>
              <a:gd name="T25" fmla="*/ 367 h 847"/>
              <a:gd name="T26" fmla="*/ 250 w 805"/>
              <a:gd name="T27" fmla="*/ 367 h 847"/>
              <a:gd name="T28" fmla="*/ 246 w 805"/>
              <a:gd name="T29" fmla="*/ 380 h 847"/>
              <a:gd name="T30" fmla="*/ 234 w 805"/>
              <a:gd name="T31" fmla="*/ 384 h 847"/>
              <a:gd name="T32" fmla="*/ 229 w 805"/>
              <a:gd name="T33" fmla="*/ 384 h 847"/>
              <a:gd name="T34" fmla="*/ 611 w 805"/>
              <a:gd name="T35" fmla="*/ 115 h 847"/>
              <a:gd name="T36" fmla="*/ 791 w 805"/>
              <a:gd name="T37" fmla="*/ 280 h 847"/>
              <a:gd name="T38" fmla="*/ 738 w 805"/>
              <a:gd name="T39" fmla="*/ 326 h 847"/>
              <a:gd name="T40" fmla="*/ 701 w 805"/>
              <a:gd name="T41" fmla="*/ 357 h 847"/>
              <a:gd name="T42" fmla="*/ 676 w 805"/>
              <a:gd name="T43" fmla="*/ 357 h 847"/>
              <a:gd name="T44" fmla="*/ 680 w 805"/>
              <a:gd name="T45" fmla="*/ 367 h 847"/>
              <a:gd name="T46" fmla="*/ 680 w 805"/>
              <a:gd name="T47" fmla="*/ 367 h 847"/>
              <a:gd name="T48" fmla="*/ 674 w 805"/>
              <a:gd name="T49" fmla="*/ 380 h 847"/>
              <a:gd name="T50" fmla="*/ 661 w 805"/>
              <a:gd name="T51" fmla="*/ 384 h 847"/>
              <a:gd name="T52" fmla="*/ 680 w 805"/>
              <a:gd name="T53" fmla="*/ 743 h 847"/>
              <a:gd name="T54" fmla="*/ 705 w 805"/>
              <a:gd name="T55" fmla="*/ 778 h 847"/>
              <a:gd name="T56" fmla="*/ 741 w 805"/>
              <a:gd name="T57" fmla="*/ 847 h 847"/>
              <a:gd name="T58" fmla="*/ 69 w 805"/>
              <a:gd name="T59" fmla="*/ 778 h 847"/>
              <a:gd name="T60" fmla="*/ 102 w 805"/>
              <a:gd name="T61" fmla="*/ 743 h 847"/>
              <a:gd name="T62" fmla="*/ 152 w 805"/>
              <a:gd name="T63" fmla="*/ 384 h 847"/>
              <a:gd name="T64" fmla="*/ 150 w 805"/>
              <a:gd name="T65" fmla="*/ 384 h 847"/>
              <a:gd name="T66" fmla="*/ 138 w 805"/>
              <a:gd name="T67" fmla="*/ 380 h 847"/>
              <a:gd name="T68" fmla="*/ 131 w 805"/>
              <a:gd name="T69" fmla="*/ 367 h 847"/>
              <a:gd name="T70" fmla="*/ 131 w 805"/>
              <a:gd name="T71" fmla="*/ 367 h 847"/>
              <a:gd name="T72" fmla="*/ 136 w 805"/>
              <a:gd name="T73" fmla="*/ 357 h 847"/>
              <a:gd name="T74" fmla="*/ 108 w 805"/>
              <a:gd name="T75" fmla="*/ 326 h 847"/>
              <a:gd name="T76" fmla="*/ 65 w 805"/>
              <a:gd name="T77" fmla="*/ 280 h 847"/>
              <a:gd name="T78" fmla="*/ 0 w 805"/>
              <a:gd name="T79" fmla="*/ 223 h 847"/>
              <a:gd name="T80" fmla="*/ 388 w 805"/>
              <a:gd name="T81" fmla="*/ 7 h 847"/>
              <a:gd name="T82" fmla="*/ 417 w 805"/>
              <a:gd name="T83" fmla="*/ 7 h 847"/>
              <a:gd name="T84" fmla="*/ 582 w 805"/>
              <a:gd name="T85" fmla="*/ 167 h 847"/>
              <a:gd name="T86" fmla="*/ 223 w 805"/>
              <a:gd name="T87" fmla="*/ 167 h 847"/>
              <a:gd name="T88" fmla="*/ 403 w 805"/>
              <a:gd name="T89" fmla="*/ 219 h 847"/>
              <a:gd name="T90" fmla="*/ 582 w 805"/>
              <a:gd name="T91" fmla="*/ 167 h 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5" h="847">
                <a:moveTo>
                  <a:pt x="229" y="384"/>
                </a:moveTo>
                <a:lnTo>
                  <a:pt x="250" y="743"/>
                </a:lnTo>
                <a:lnTo>
                  <a:pt x="277" y="743"/>
                </a:lnTo>
                <a:lnTo>
                  <a:pt x="277" y="778"/>
                </a:lnTo>
                <a:lnTo>
                  <a:pt x="334" y="778"/>
                </a:lnTo>
                <a:lnTo>
                  <a:pt x="334" y="515"/>
                </a:lnTo>
                <a:lnTo>
                  <a:pt x="474" y="515"/>
                </a:lnTo>
                <a:lnTo>
                  <a:pt x="474" y="778"/>
                </a:lnTo>
                <a:lnTo>
                  <a:pt x="530" y="778"/>
                </a:lnTo>
                <a:lnTo>
                  <a:pt x="530" y="743"/>
                </a:lnTo>
                <a:lnTo>
                  <a:pt x="559" y="743"/>
                </a:lnTo>
                <a:lnTo>
                  <a:pt x="582" y="384"/>
                </a:lnTo>
                <a:lnTo>
                  <a:pt x="578" y="384"/>
                </a:lnTo>
                <a:lnTo>
                  <a:pt x="578" y="384"/>
                </a:lnTo>
                <a:lnTo>
                  <a:pt x="572" y="382"/>
                </a:lnTo>
                <a:lnTo>
                  <a:pt x="565" y="380"/>
                </a:lnTo>
                <a:lnTo>
                  <a:pt x="563" y="374"/>
                </a:lnTo>
                <a:lnTo>
                  <a:pt x="561" y="367"/>
                </a:lnTo>
                <a:lnTo>
                  <a:pt x="561" y="367"/>
                </a:lnTo>
                <a:lnTo>
                  <a:pt x="561" y="367"/>
                </a:lnTo>
                <a:lnTo>
                  <a:pt x="561" y="361"/>
                </a:lnTo>
                <a:lnTo>
                  <a:pt x="565" y="357"/>
                </a:lnTo>
                <a:lnTo>
                  <a:pt x="248" y="357"/>
                </a:lnTo>
                <a:lnTo>
                  <a:pt x="248" y="357"/>
                </a:lnTo>
                <a:lnTo>
                  <a:pt x="250" y="361"/>
                </a:lnTo>
                <a:lnTo>
                  <a:pt x="250" y="367"/>
                </a:lnTo>
                <a:lnTo>
                  <a:pt x="250" y="367"/>
                </a:lnTo>
                <a:lnTo>
                  <a:pt x="250" y="367"/>
                </a:lnTo>
                <a:lnTo>
                  <a:pt x="250" y="374"/>
                </a:lnTo>
                <a:lnTo>
                  <a:pt x="246" y="380"/>
                </a:lnTo>
                <a:lnTo>
                  <a:pt x="240" y="382"/>
                </a:lnTo>
                <a:lnTo>
                  <a:pt x="234" y="384"/>
                </a:lnTo>
                <a:lnTo>
                  <a:pt x="229" y="384"/>
                </a:lnTo>
                <a:lnTo>
                  <a:pt x="229" y="384"/>
                </a:lnTo>
                <a:close/>
                <a:moveTo>
                  <a:pt x="417" y="7"/>
                </a:moveTo>
                <a:lnTo>
                  <a:pt x="611" y="115"/>
                </a:lnTo>
                <a:lnTo>
                  <a:pt x="805" y="223"/>
                </a:lnTo>
                <a:lnTo>
                  <a:pt x="791" y="280"/>
                </a:lnTo>
                <a:lnTo>
                  <a:pt x="738" y="280"/>
                </a:lnTo>
                <a:lnTo>
                  <a:pt x="738" y="326"/>
                </a:lnTo>
                <a:lnTo>
                  <a:pt x="701" y="326"/>
                </a:lnTo>
                <a:lnTo>
                  <a:pt x="701" y="357"/>
                </a:lnTo>
                <a:lnTo>
                  <a:pt x="676" y="357"/>
                </a:lnTo>
                <a:lnTo>
                  <a:pt x="676" y="357"/>
                </a:lnTo>
                <a:lnTo>
                  <a:pt x="678" y="361"/>
                </a:lnTo>
                <a:lnTo>
                  <a:pt x="680" y="367"/>
                </a:lnTo>
                <a:lnTo>
                  <a:pt x="680" y="367"/>
                </a:lnTo>
                <a:lnTo>
                  <a:pt x="680" y="367"/>
                </a:lnTo>
                <a:lnTo>
                  <a:pt x="678" y="374"/>
                </a:lnTo>
                <a:lnTo>
                  <a:pt x="674" y="380"/>
                </a:lnTo>
                <a:lnTo>
                  <a:pt x="670" y="382"/>
                </a:lnTo>
                <a:lnTo>
                  <a:pt x="661" y="384"/>
                </a:lnTo>
                <a:lnTo>
                  <a:pt x="657" y="384"/>
                </a:lnTo>
                <a:lnTo>
                  <a:pt x="680" y="743"/>
                </a:lnTo>
                <a:lnTo>
                  <a:pt x="705" y="743"/>
                </a:lnTo>
                <a:lnTo>
                  <a:pt x="705" y="778"/>
                </a:lnTo>
                <a:lnTo>
                  <a:pt x="741" y="778"/>
                </a:lnTo>
                <a:lnTo>
                  <a:pt x="741" y="847"/>
                </a:lnTo>
                <a:lnTo>
                  <a:pt x="69" y="847"/>
                </a:lnTo>
                <a:lnTo>
                  <a:pt x="69" y="778"/>
                </a:lnTo>
                <a:lnTo>
                  <a:pt x="102" y="778"/>
                </a:lnTo>
                <a:lnTo>
                  <a:pt x="102" y="743"/>
                </a:lnTo>
                <a:lnTo>
                  <a:pt x="131" y="743"/>
                </a:lnTo>
                <a:lnTo>
                  <a:pt x="152" y="384"/>
                </a:lnTo>
                <a:lnTo>
                  <a:pt x="150" y="384"/>
                </a:lnTo>
                <a:lnTo>
                  <a:pt x="150" y="384"/>
                </a:lnTo>
                <a:lnTo>
                  <a:pt x="142" y="382"/>
                </a:lnTo>
                <a:lnTo>
                  <a:pt x="138" y="380"/>
                </a:lnTo>
                <a:lnTo>
                  <a:pt x="133" y="374"/>
                </a:lnTo>
                <a:lnTo>
                  <a:pt x="131" y="367"/>
                </a:lnTo>
                <a:lnTo>
                  <a:pt x="131" y="367"/>
                </a:lnTo>
                <a:lnTo>
                  <a:pt x="131" y="367"/>
                </a:lnTo>
                <a:lnTo>
                  <a:pt x="133" y="361"/>
                </a:lnTo>
                <a:lnTo>
                  <a:pt x="136" y="357"/>
                </a:lnTo>
                <a:lnTo>
                  <a:pt x="108" y="357"/>
                </a:lnTo>
                <a:lnTo>
                  <a:pt x="108" y="326"/>
                </a:lnTo>
                <a:lnTo>
                  <a:pt x="65" y="326"/>
                </a:lnTo>
                <a:lnTo>
                  <a:pt x="65" y="280"/>
                </a:lnTo>
                <a:lnTo>
                  <a:pt x="15" y="280"/>
                </a:lnTo>
                <a:lnTo>
                  <a:pt x="0" y="223"/>
                </a:lnTo>
                <a:lnTo>
                  <a:pt x="194" y="115"/>
                </a:lnTo>
                <a:lnTo>
                  <a:pt x="388" y="7"/>
                </a:lnTo>
                <a:lnTo>
                  <a:pt x="403" y="0"/>
                </a:lnTo>
                <a:lnTo>
                  <a:pt x="417" y="7"/>
                </a:lnTo>
                <a:lnTo>
                  <a:pt x="417" y="7"/>
                </a:lnTo>
                <a:close/>
                <a:moveTo>
                  <a:pt x="582" y="167"/>
                </a:moveTo>
                <a:lnTo>
                  <a:pt x="403" y="67"/>
                </a:lnTo>
                <a:lnTo>
                  <a:pt x="223" y="167"/>
                </a:lnTo>
                <a:lnTo>
                  <a:pt x="127" y="219"/>
                </a:lnTo>
                <a:lnTo>
                  <a:pt x="403" y="219"/>
                </a:lnTo>
                <a:lnTo>
                  <a:pt x="676" y="219"/>
                </a:lnTo>
                <a:lnTo>
                  <a:pt x="582" y="167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PA_任意多边形 15"/>
          <p:cNvSpPr>
            <a:spLocks noEditPoints="1"/>
          </p:cNvSpPr>
          <p:nvPr>
            <p:custDataLst>
              <p:tags r:id="rId34"/>
            </p:custDataLst>
          </p:nvPr>
        </p:nvSpPr>
        <p:spPr bwMode="auto">
          <a:xfrm>
            <a:off x="10333025" y="3395224"/>
            <a:ext cx="143774" cy="197075"/>
          </a:xfrm>
          <a:custGeom>
            <a:avLst/>
            <a:gdLst>
              <a:gd name="T0" fmla="*/ 611 w 615"/>
              <a:gd name="T1" fmla="*/ 809 h 843"/>
              <a:gd name="T2" fmla="*/ 2 w 615"/>
              <a:gd name="T3" fmla="*/ 799 h 843"/>
              <a:gd name="T4" fmla="*/ 198 w 615"/>
              <a:gd name="T5" fmla="*/ 169 h 843"/>
              <a:gd name="T6" fmla="*/ 146 w 615"/>
              <a:gd name="T7" fmla="*/ 127 h 843"/>
              <a:gd name="T8" fmla="*/ 177 w 615"/>
              <a:gd name="T9" fmla="*/ 148 h 843"/>
              <a:gd name="T10" fmla="*/ 177 w 615"/>
              <a:gd name="T11" fmla="*/ 204 h 843"/>
              <a:gd name="T12" fmla="*/ 140 w 615"/>
              <a:gd name="T13" fmla="*/ 213 h 843"/>
              <a:gd name="T14" fmla="*/ 204 w 615"/>
              <a:gd name="T15" fmla="*/ 215 h 843"/>
              <a:gd name="T16" fmla="*/ 498 w 615"/>
              <a:gd name="T17" fmla="*/ 131 h 843"/>
              <a:gd name="T18" fmla="*/ 438 w 615"/>
              <a:gd name="T19" fmla="*/ 200 h 843"/>
              <a:gd name="T20" fmla="*/ 496 w 615"/>
              <a:gd name="T21" fmla="*/ 227 h 843"/>
              <a:gd name="T22" fmla="*/ 469 w 615"/>
              <a:gd name="T23" fmla="*/ 140 h 843"/>
              <a:gd name="T24" fmla="*/ 475 w 615"/>
              <a:gd name="T25" fmla="*/ 152 h 843"/>
              <a:gd name="T26" fmla="*/ 384 w 615"/>
              <a:gd name="T27" fmla="*/ 123 h 843"/>
              <a:gd name="T28" fmla="*/ 379 w 615"/>
              <a:gd name="T29" fmla="*/ 236 h 843"/>
              <a:gd name="T30" fmla="*/ 427 w 615"/>
              <a:gd name="T31" fmla="*/ 161 h 843"/>
              <a:gd name="T32" fmla="*/ 390 w 615"/>
              <a:gd name="T33" fmla="*/ 219 h 843"/>
              <a:gd name="T34" fmla="*/ 313 w 615"/>
              <a:gd name="T35" fmla="*/ 173 h 843"/>
              <a:gd name="T36" fmla="*/ 323 w 615"/>
              <a:gd name="T37" fmla="*/ 219 h 843"/>
              <a:gd name="T38" fmla="*/ 300 w 615"/>
              <a:gd name="T39" fmla="*/ 234 h 843"/>
              <a:gd name="T40" fmla="*/ 352 w 615"/>
              <a:gd name="T41" fmla="*/ 183 h 843"/>
              <a:gd name="T42" fmla="*/ 273 w 615"/>
              <a:gd name="T43" fmla="*/ 123 h 843"/>
              <a:gd name="T44" fmla="*/ 231 w 615"/>
              <a:gd name="T45" fmla="*/ 196 h 843"/>
              <a:gd name="T46" fmla="*/ 106 w 615"/>
              <a:gd name="T47" fmla="*/ 398 h 843"/>
              <a:gd name="T48" fmla="*/ 185 w 615"/>
              <a:gd name="T49" fmla="*/ 382 h 843"/>
              <a:gd name="T50" fmla="*/ 121 w 615"/>
              <a:gd name="T51" fmla="*/ 565 h 843"/>
              <a:gd name="T52" fmla="*/ 144 w 615"/>
              <a:gd name="T53" fmla="*/ 638 h 843"/>
              <a:gd name="T54" fmla="*/ 160 w 615"/>
              <a:gd name="T55" fmla="*/ 561 h 843"/>
              <a:gd name="T56" fmla="*/ 331 w 615"/>
              <a:gd name="T57" fmla="*/ 607 h 843"/>
              <a:gd name="T58" fmla="*/ 411 w 615"/>
              <a:gd name="T59" fmla="*/ 607 h 843"/>
              <a:gd name="T60" fmla="*/ 244 w 615"/>
              <a:gd name="T61" fmla="*/ 561 h 843"/>
              <a:gd name="T62" fmla="*/ 258 w 615"/>
              <a:gd name="T63" fmla="*/ 638 h 843"/>
              <a:gd name="T64" fmla="*/ 281 w 615"/>
              <a:gd name="T65" fmla="*/ 565 h 843"/>
              <a:gd name="T66" fmla="*/ 104 w 615"/>
              <a:gd name="T67" fmla="*/ 709 h 843"/>
              <a:gd name="T68" fmla="*/ 181 w 615"/>
              <a:gd name="T69" fmla="*/ 726 h 843"/>
              <a:gd name="T70" fmla="*/ 523 w 615"/>
              <a:gd name="T71" fmla="*/ 599 h 843"/>
              <a:gd name="T72" fmla="*/ 448 w 615"/>
              <a:gd name="T73" fmla="*/ 576 h 843"/>
              <a:gd name="T74" fmla="*/ 482 w 615"/>
              <a:gd name="T75" fmla="*/ 751 h 843"/>
              <a:gd name="T76" fmla="*/ 356 w 615"/>
              <a:gd name="T77" fmla="*/ 672 h 843"/>
              <a:gd name="T78" fmla="*/ 371 w 615"/>
              <a:gd name="T79" fmla="*/ 751 h 843"/>
              <a:gd name="T80" fmla="*/ 394 w 615"/>
              <a:gd name="T81" fmla="*/ 676 h 843"/>
              <a:gd name="T82" fmla="*/ 219 w 615"/>
              <a:gd name="T83" fmla="*/ 709 h 843"/>
              <a:gd name="T84" fmla="*/ 296 w 615"/>
              <a:gd name="T85" fmla="*/ 726 h 843"/>
              <a:gd name="T86" fmla="*/ 135 w 615"/>
              <a:gd name="T87" fmla="*/ 453 h 843"/>
              <a:gd name="T88" fmla="*/ 135 w 615"/>
              <a:gd name="T89" fmla="*/ 532 h 843"/>
              <a:gd name="T90" fmla="*/ 173 w 615"/>
              <a:gd name="T91" fmla="*/ 465 h 843"/>
              <a:gd name="T92" fmla="*/ 442 w 615"/>
              <a:gd name="T93" fmla="*/ 492 h 843"/>
              <a:gd name="T94" fmla="*/ 515 w 615"/>
              <a:gd name="T95" fmla="*/ 515 h 843"/>
              <a:gd name="T96" fmla="*/ 371 w 615"/>
              <a:gd name="T97" fmla="*/ 453 h 843"/>
              <a:gd name="T98" fmla="*/ 356 w 615"/>
              <a:gd name="T99" fmla="*/ 530 h 843"/>
              <a:gd name="T100" fmla="*/ 404 w 615"/>
              <a:gd name="T101" fmla="*/ 469 h 843"/>
              <a:gd name="T102" fmla="*/ 219 w 615"/>
              <a:gd name="T103" fmla="*/ 484 h 843"/>
              <a:gd name="T104" fmla="*/ 288 w 615"/>
              <a:gd name="T105" fmla="*/ 521 h 843"/>
              <a:gd name="T106" fmla="*/ 482 w 615"/>
              <a:gd name="T107" fmla="*/ 342 h 843"/>
              <a:gd name="T108" fmla="*/ 461 w 615"/>
              <a:gd name="T109" fmla="*/ 415 h 843"/>
              <a:gd name="T110" fmla="*/ 519 w 615"/>
              <a:gd name="T111" fmla="*/ 367 h 843"/>
              <a:gd name="T112" fmla="*/ 334 w 615"/>
              <a:gd name="T113" fmla="*/ 367 h 843"/>
              <a:gd name="T114" fmla="*/ 394 w 615"/>
              <a:gd name="T115" fmla="*/ 415 h 843"/>
              <a:gd name="T116" fmla="*/ 371 w 615"/>
              <a:gd name="T117" fmla="*/ 342 h 843"/>
              <a:gd name="T118" fmla="*/ 231 w 615"/>
              <a:gd name="T119" fmla="*/ 411 h 843"/>
              <a:gd name="T120" fmla="*/ 298 w 615"/>
              <a:gd name="T121" fmla="*/ 373 h 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15" h="843">
                <a:moveTo>
                  <a:pt x="56" y="0"/>
                </a:moveTo>
                <a:lnTo>
                  <a:pt x="561" y="0"/>
                </a:lnTo>
                <a:lnTo>
                  <a:pt x="561" y="0"/>
                </a:lnTo>
                <a:lnTo>
                  <a:pt x="571" y="0"/>
                </a:lnTo>
                <a:lnTo>
                  <a:pt x="582" y="4"/>
                </a:lnTo>
                <a:lnTo>
                  <a:pt x="592" y="8"/>
                </a:lnTo>
                <a:lnTo>
                  <a:pt x="601" y="17"/>
                </a:lnTo>
                <a:lnTo>
                  <a:pt x="607" y="25"/>
                </a:lnTo>
                <a:lnTo>
                  <a:pt x="611" y="33"/>
                </a:lnTo>
                <a:lnTo>
                  <a:pt x="615" y="44"/>
                </a:lnTo>
                <a:lnTo>
                  <a:pt x="615" y="54"/>
                </a:lnTo>
                <a:lnTo>
                  <a:pt x="615" y="788"/>
                </a:lnTo>
                <a:lnTo>
                  <a:pt x="615" y="788"/>
                </a:lnTo>
                <a:lnTo>
                  <a:pt x="615" y="799"/>
                </a:lnTo>
                <a:lnTo>
                  <a:pt x="611" y="809"/>
                </a:lnTo>
                <a:lnTo>
                  <a:pt x="607" y="818"/>
                </a:lnTo>
                <a:lnTo>
                  <a:pt x="601" y="826"/>
                </a:lnTo>
                <a:lnTo>
                  <a:pt x="592" y="834"/>
                </a:lnTo>
                <a:lnTo>
                  <a:pt x="582" y="838"/>
                </a:lnTo>
                <a:lnTo>
                  <a:pt x="571" y="843"/>
                </a:lnTo>
                <a:lnTo>
                  <a:pt x="561" y="843"/>
                </a:lnTo>
                <a:lnTo>
                  <a:pt x="56" y="843"/>
                </a:lnTo>
                <a:lnTo>
                  <a:pt x="56" y="843"/>
                </a:lnTo>
                <a:lnTo>
                  <a:pt x="44" y="843"/>
                </a:lnTo>
                <a:lnTo>
                  <a:pt x="33" y="838"/>
                </a:lnTo>
                <a:lnTo>
                  <a:pt x="25" y="834"/>
                </a:lnTo>
                <a:lnTo>
                  <a:pt x="16" y="826"/>
                </a:lnTo>
                <a:lnTo>
                  <a:pt x="10" y="818"/>
                </a:lnTo>
                <a:lnTo>
                  <a:pt x="4" y="809"/>
                </a:lnTo>
                <a:lnTo>
                  <a:pt x="2" y="799"/>
                </a:lnTo>
                <a:lnTo>
                  <a:pt x="0" y="788"/>
                </a:lnTo>
                <a:lnTo>
                  <a:pt x="0" y="54"/>
                </a:lnTo>
                <a:lnTo>
                  <a:pt x="0" y="54"/>
                </a:lnTo>
                <a:lnTo>
                  <a:pt x="2" y="44"/>
                </a:lnTo>
                <a:lnTo>
                  <a:pt x="4" y="33"/>
                </a:lnTo>
                <a:lnTo>
                  <a:pt x="10" y="25"/>
                </a:lnTo>
                <a:lnTo>
                  <a:pt x="16" y="17"/>
                </a:lnTo>
                <a:lnTo>
                  <a:pt x="25" y="8"/>
                </a:lnTo>
                <a:lnTo>
                  <a:pt x="33" y="4"/>
                </a:lnTo>
                <a:lnTo>
                  <a:pt x="44" y="0"/>
                </a:lnTo>
                <a:lnTo>
                  <a:pt x="56" y="0"/>
                </a:lnTo>
                <a:lnTo>
                  <a:pt x="56" y="0"/>
                </a:lnTo>
                <a:close/>
                <a:moveTo>
                  <a:pt x="192" y="173"/>
                </a:moveTo>
                <a:lnTo>
                  <a:pt x="192" y="173"/>
                </a:lnTo>
                <a:lnTo>
                  <a:pt x="198" y="169"/>
                </a:lnTo>
                <a:lnTo>
                  <a:pt x="202" y="165"/>
                </a:lnTo>
                <a:lnTo>
                  <a:pt x="202" y="165"/>
                </a:lnTo>
                <a:lnTo>
                  <a:pt x="202" y="158"/>
                </a:lnTo>
                <a:lnTo>
                  <a:pt x="204" y="150"/>
                </a:lnTo>
                <a:lnTo>
                  <a:pt x="204" y="150"/>
                </a:lnTo>
                <a:lnTo>
                  <a:pt x="202" y="138"/>
                </a:lnTo>
                <a:lnTo>
                  <a:pt x="196" y="129"/>
                </a:lnTo>
                <a:lnTo>
                  <a:pt x="196" y="129"/>
                </a:lnTo>
                <a:lnTo>
                  <a:pt x="192" y="125"/>
                </a:lnTo>
                <a:lnTo>
                  <a:pt x="185" y="123"/>
                </a:lnTo>
                <a:lnTo>
                  <a:pt x="169" y="121"/>
                </a:lnTo>
                <a:lnTo>
                  <a:pt x="169" y="121"/>
                </a:lnTo>
                <a:lnTo>
                  <a:pt x="156" y="123"/>
                </a:lnTo>
                <a:lnTo>
                  <a:pt x="146" y="127"/>
                </a:lnTo>
                <a:lnTo>
                  <a:pt x="146" y="127"/>
                </a:lnTo>
                <a:lnTo>
                  <a:pt x="144" y="131"/>
                </a:lnTo>
                <a:lnTo>
                  <a:pt x="142" y="136"/>
                </a:lnTo>
                <a:lnTo>
                  <a:pt x="140" y="148"/>
                </a:lnTo>
                <a:lnTo>
                  <a:pt x="140" y="158"/>
                </a:lnTo>
                <a:lnTo>
                  <a:pt x="167" y="158"/>
                </a:lnTo>
                <a:lnTo>
                  <a:pt x="167" y="148"/>
                </a:lnTo>
                <a:lnTo>
                  <a:pt x="167" y="148"/>
                </a:lnTo>
                <a:lnTo>
                  <a:pt x="169" y="140"/>
                </a:lnTo>
                <a:lnTo>
                  <a:pt x="169" y="140"/>
                </a:lnTo>
                <a:lnTo>
                  <a:pt x="169" y="140"/>
                </a:lnTo>
                <a:lnTo>
                  <a:pt x="171" y="138"/>
                </a:lnTo>
                <a:lnTo>
                  <a:pt x="171" y="138"/>
                </a:lnTo>
                <a:lnTo>
                  <a:pt x="175" y="140"/>
                </a:lnTo>
                <a:lnTo>
                  <a:pt x="175" y="140"/>
                </a:lnTo>
                <a:lnTo>
                  <a:pt x="177" y="148"/>
                </a:lnTo>
                <a:lnTo>
                  <a:pt x="177" y="154"/>
                </a:lnTo>
                <a:lnTo>
                  <a:pt x="177" y="154"/>
                </a:lnTo>
                <a:lnTo>
                  <a:pt x="175" y="163"/>
                </a:lnTo>
                <a:lnTo>
                  <a:pt x="175" y="163"/>
                </a:lnTo>
                <a:lnTo>
                  <a:pt x="173" y="165"/>
                </a:lnTo>
                <a:lnTo>
                  <a:pt x="173" y="165"/>
                </a:lnTo>
                <a:lnTo>
                  <a:pt x="160" y="167"/>
                </a:lnTo>
                <a:lnTo>
                  <a:pt x="160" y="183"/>
                </a:lnTo>
                <a:lnTo>
                  <a:pt x="160" y="183"/>
                </a:lnTo>
                <a:lnTo>
                  <a:pt x="171" y="183"/>
                </a:lnTo>
                <a:lnTo>
                  <a:pt x="171" y="183"/>
                </a:lnTo>
                <a:lnTo>
                  <a:pt x="175" y="188"/>
                </a:lnTo>
                <a:lnTo>
                  <a:pt x="175" y="188"/>
                </a:lnTo>
                <a:lnTo>
                  <a:pt x="177" y="198"/>
                </a:lnTo>
                <a:lnTo>
                  <a:pt x="177" y="204"/>
                </a:lnTo>
                <a:lnTo>
                  <a:pt x="177" y="204"/>
                </a:lnTo>
                <a:lnTo>
                  <a:pt x="175" y="219"/>
                </a:lnTo>
                <a:lnTo>
                  <a:pt x="175" y="219"/>
                </a:lnTo>
                <a:lnTo>
                  <a:pt x="175" y="219"/>
                </a:lnTo>
                <a:lnTo>
                  <a:pt x="171" y="221"/>
                </a:lnTo>
                <a:lnTo>
                  <a:pt x="171" y="221"/>
                </a:lnTo>
                <a:lnTo>
                  <a:pt x="169" y="219"/>
                </a:lnTo>
                <a:lnTo>
                  <a:pt x="167" y="219"/>
                </a:lnTo>
                <a:lnTo>
                  <a:pt x="167" y="219"/>
                </a:lnTo>
                <a:lnTo>
                  <a:pt x="167" y="209"/>
                </a:lnTo>
                <a:lnTo>
                  <a:pt x="167" y="192"/>
                </a:lnTo>
                <a:lnTo>
                  <a:pt x="140" y="192"/>
                </a:lnTo>
                <a:lnTo>
                  <a:pt x="140" y="200"/>
                </a:lnTo>
                <a:lnTo>
                  <a:pt x="140" y="200"/>
                </a:lnTo>
                <a:lnTo>
                  <a:pt x="140" y="213"/>
                </a:lnTo>
                <a:lnTo>
                  <a:pt x="142" y="223"/>
                </a:lnTo>
                <a:lnTo>
                  <a:pt x="142" y="223"/>
                </a:lnTo>
                <a:lnTo>
                  <a:pt x="146" y="227"/>
                </a:lnTo>
                <a:lnTo>
                  <a:pt x="152" y="234"/>
                </a:lnTo>
                <a:lnTo>
                  <a:pt x="152" y="234"/>
                </a:lnTo>
                <a:lnTo>
                  <a:pt x="160" y="236"/>
                </a:lnTo>
                <a:lnTo>
                  <a:pt x="173" y="238"/>
                </a:lnTo>
                <a:lnTo>
                  <a:pt x="173" y="238"/>
                </a:lnTo>
                <a:lnTo>
                  <a:pt x="183" y="238"/>
                </a:lnTo>
                <a:lnTo>
                  <a:pt x="192" y="234"/>
                </a:lnTo>
                <a:lnTo>
                  <a:pt x="192" y="234"/>
                </a:lnTo>
                <a:lnTo>
                  <a:pt x="198" y="229"/>
                </a:lnTo>
                <a:lnTo>
                  <a:pt x="202" y="223"/>
                </a:lnTo>
                <a:lnTo>
                  <a:pt x="202" y="223"/>
                </a:lnTo>
                <a:lnTo>
                  <a:pt x="204" y="215"/>
                </a:lnTo>
                <a:lnTo>
                  <a:pt x="204" y="202"/>
                </a:lnTo>
                <a:lnTo>
                  <a:pt x="204" y="202"/>
                </a:lnTo>
                <a:lnTo>
                  <a:pt x="204" y="188"/>
                </a:lnTo>
                <a:lnTo>
                  <a:pt x="202" y="179"/>
                </a:lnTo>
                <a:lnTo>
                  <a:pt x="202" y="179"/>
                </a:lnTo>
                <a:lnTo>
                  <a:pt x="198" y="175"/>
                </a:lnTo>
                <a:lnTo>
                  <a:pt x="192" y="173"/>
                </a:lnTo>
                <a:lnTo>
                  <a:pt x="192" y="173"/>
                </a:lnTo>
                <a:close/>
                <a:moveTo>
                  <a:pt x="505" y="161"/>
                </a:moveTo>
                <a:lnTo>
                  <a:pt x="505" y="161"/>
                </a:lnTo>
                <a:lnTo>
                  <a:pt x="502" y="142"/>
                </a:lnTo>
                <a:lnTo>
                  <a:pt x="502" y="142"/>
                </a:lnTo>
                <a:lnTo>
                  <a:pt x="500" y="138"/>
                </a:lnTo>
                <a:lnTo>
                  <a:pt x="498" y="131"/>
                </a:lnTo>
                <a:lnTo>
                  <a:pt x="498" y="131"/>
                </a:lnTo>
                <a:lnTo>
                  <a:pt x="492" y="127"/>
                </a:lnTo>
                <a:lnTo>
                  <a:pt x="486" y="125"/>
                </a:lnTo>
                <a:lnTo>
                  <a:pt x="486" y="125"/>
                </a:lnTo>
                <a:lnTo>
                  <a:pt x="480" y="123"/>
                </a:lnTo>
                <a:lnTo>
                  <a:pt x="471" y="121"/>
                </a:lnTo>
                <a:lnTo>
                  <a:pt x="471" y="121"/>
                </a:lnTo>
                <a:lnTo>
                  <a:pt x="461" y="123"/>
                </a:lnTo>
                <a:lnTo>
                  <a:pt x="450" y="125"/>
                </a:lnTo>
                <a:lnTo>
                  <a:pt x="450" y="125"/>
                </a:lnTo>
                <a:lnTo>
                  <a:pt x="444" y="131"/>
                </a:lnTo>
                <a:lnTo>
                  <a:pt x="440" y="138"/>
                </a:lnTo>
                <a:lnTo>
                  <a:pt x="440" y="138"/>
                </a:lnTo>
                <a:lnTo>
                  <a:pt x="438" y="148"/>
                </a:lnTo>
                <a:lnTo>
                  <a:pt x="438" y="161"/>
                </a:lnTo>
                <a:lnTo>
                  <a:pt x="438" y="200"/>
                </a:lnTo>
                <a:lnTo>
                  <a:pt x="438" y="200"/>
                </a:lnTo>
                <a:lnTo>
                  <a:pt x="440" y="217"/>
                </a:lnTo>
                <a:lnTo>
                  <a:pt x="440" y="217"/>
                </a:lnTo>
                <a:lnTo>
                  <a:pt x="444" y="227"/>
                </a:lnTo>
                <a:lnTo>
                  <a:pt x="444" y="227"/>
                </a:lnTo>
                <a:lnTo>
                  <a:pt x="450" y="231"/>
                </a:lnTo>
                <a:lnTo>
                  <a:pt x="457" y="236"/>
                </a:lnTo>
                <a:lnTo>
                  <a:pt x="457" y="236"/>
                </a:lnTo>
                <a:lnTo>
                  <a:pt x="463" y="238"/>
                </a:lnTo>
                <a:lnTo>
                  <a:pt x="473" y="238"/>
                </a:lnTo>
                <a:lnTo>
                  <a:pt x="473" y="238"/>
                </a:lnTo>
                <a:lnTo>
                  <a:pt x="486" y="236"/>
                </a:lnTo>
                <a:lnTo>
                  <a:pt x="486" y="236"/>
                </a:lnTo>
                <a:lnTo>
                  <a:pt x="492" y="231"/>
                </a:lnTo>
                <a:lnTo>
                  <a:pt x="496" y="227"/>
                </a:lnTo>
                <a:lnTo>
                  <a:pt x="496" y="227"/>
                </a:lnTo>
                <a:lnTo>
                  <a:pt x="500" y="223"/>
                </a:lnTo>
                <a:lnTo>
                  <a:pt x="502" y="217"/>
                </a:lnTo>
                <a:lnTo>
                  <a:pt x="502" y="217"/>
                </a:lnTo>
                <a:lnTo>
                  <a:pt x="505" y="198"/>
                </a:lnTo>
                <a:lnTo>
                  <a:pt x="505" y="161"/>
                </a:lnTo>
                <a:lnTo>
                  <a:pt x="505" y="161"/>
                </a:lnTo>
                <a:close/>
                <a:moveTo>
                  <a:pt x="475" y="152"/>
                </a:moveTo>
                <a:lnTo>
                  <a:pt x="475" y="152"/>
                </a:lnTo>
                <a:lnTo>
                  <a:pt x="475" y="142"/>
                </a:lnTo>
                <a:lnTo>
                  <a:pt x="475" y="142"/>
                </a:lnTo>
                <a:lnTo>
                  <a:pt x="473" y="140"/>
                </a:lnTo>
                <a:lnTo>
                  <a:pt x="471" y="138"/>
                </a:lnTo>
                <a:lnTo>
                  <a:pt x="471" y="138"/>
                </a:lnTo>
                <a:lnTo>
                  <a:pt x="469" y="140"/>
                </a:lnTo>
                <a:lnTo>
                  <a:pt x="467" y="142"/>
                </a:lnTo>
                <a:lnTo>
                  <a:pt x="467" y="142"/>
                </a:lnTo>
                <a:lnTo>
                  <a:pt x="465" y="152"/>
                </a:lnTo>
                <a:lnTo>
                  <a:pt x="465" y="206"/>
                </a:lnTo>
                <a:lnTo>
                  <a:pt x="465" y="206"/>
                </a:lnTo>
                <a:lnTo>
                  <a:pt x="467" y="219"/>
                </a:lnTo>
                <a:lnTo>
                  <a:pt x="467" y="219"/>
                </a:lnTo>
                <a:lnTo>
                  <a:pt x="469" y="219"/>
                </a:lnTo>
                <a:lnTo>
                  <a:pt x="471" y="221"/>
                </a:lnTo>
                <a:lnTo>
                  <a:pt x="471" y="221"/>
                </a:lnTo>
                <a:lnTo>
                  <a:pt x="473" y="219"/>
                </a:lnTo>
                <a:lnTo>
                  <a:pt x="475" y="219"/>
                </a:lnTo>
                <a:lnTo>
                  <a:pt x="475" y="219"/>
                </a:lnTo>
                <a:lnTo>
                  <a:pt x="475" y="206"/>
                </a:lnTo>
                <a:lnTo>
                  <a:pt x="475" y="152"/>
                </a:lnTo>
                <a:lnTo>
                  <a:pt x="475" y="152"/>
                </a:lnTo>
                <a:close/>
                <a:moveTo>
                  <a:pt x="427" y="161"/>
                </a:moveTo>
                <a:lnTo>
                  <a:pt x="427" y="161"/>
                </a:lnTo>
                <a:lnTo>
                  <a:pt x="427" y="142"/>
                </a:lnTo>
                <a:lnTo>
                  <a:pt x="427" y="142"/>
                </a:lnTo>
                <a:lnTo>
                  <a:pt x="425" y="138"/>
                </a:lnTo>
                <a:lnTo>
                  <a:pt x="421" y="131"/>
                </a:lnTo>
                <a:lnTo>
                  <a:pt x="421" y="131"/>
                </a:lnTo>
                <a:lnTo>
                  <a:pt x="417" y="127"/>
                </a:lnTo>
                <a:lnTo>
                  <a:pt x="411" y="125"/>
                </a:lnTo>
                <a:lnTo>
                  <a:pt x="411" y="125"/>
                </a:lnTo>
                <a:lnTo>
                  <a:pt x="402" y="123"/>
                </a:lnTo>
                <a:lnTo>
                  <a:pt x="394" y="121"/>
                </a:lnTo>
                <a:lnTo>
                  <a:pt x="394" y="121"/>
                </a:lnTo>
                <a:lnTo>
                  <a:pt x="384" y="123"/>
                </a:lnTo>
                <a:lnTo>
                  <a:pt x="375" y="125"/>
                </a:lnTo>
                <a:lnTo>
                  <a:pt x="375" y="125"/>
                </a:lnTo>
                <a:lnTo>
                  <a:pt x="369" y="131"/>
                </a:lnTo>
                <a:lnTo>
                  <a:pt x="365" y="138"/>
                </a:lnTo>
                <a:lnTo>
                  <a:pt x="365" y="138"/>
                </a:lnTo>
                <a:lnTo>
                  <a:pt x="363" y="148"/>
                </a:lnTo>
                <a:lnTo>
                  <a:pt x="363" y="161"/>
                </a:lnTo>
                <a:lnTo>
                  <a:pt x="363" y="200"/>
                </a:lnTo>
                <a:lnTo>
                  <a:pt x="363" y="200"/>
                </a:lnTo>
                <a:lnTo>
                  <a:pt x="363" y="217"/>
                </a:lnTo>
                <a:lnTo>
                  <a:pt x="363" y="217"/>
                </a:lnTo>
                <a:lnTo>
                  <a:pt x="369" y="227"/>
                </a:lnTo>
                <a:lnTo>
                  <a:pt x="369" y="227"/>
                </a:lnTo>
                <a:lnTo>
                  <a:pt x="373" y="231"/>
                </a:lnTo>
                <a:lnTo>
                  <a:pt x="379" y="236"/>
                </a:lnTo>
                <a:lnTo>
                  <a:pt x="379" y="236"/>
                </a:lnTo>
                <a:lnTo>
                  <a:pt x="388" y="238"/>
                </a:lnTo>
                <a:lnTo>
                  <a:pt x="396" y="238"/>
                </a:lnTo>
                <a:lnTo>
                  <a:pt x="396" y="238"/>
                </a:lnTo>
                <a:lnTo>
                  <a:pt x="411" y="236"/>
                </a:lnTo>
                <a:lnTo>
                  <a:pt x="411" y="236"/>
                </a:lnTo>
                <a:lnTo>
                  <a:pt x="415" y="231"/>
                </a:lnTo>
                <a:lnTo>
                  <a:pt x="421" y="227"/>
                </a:lnTo>
                <a:lnTo>
                  <a:pt x="421" y="227"/>
                </a:lnTo>
                <a:lnTo>
                  <a:pt x="423" y="223"/>
                </a:lnTo>
                <a:lnTo>
                  <a:pt x="425" y="217"/>
                </a:lnTo>
                <a:lnTo>
                  <a:pt x="425" y="217"/>
                </a:lnTo>
                <a:lnTo>
                  <a:pt x="427" y="198"/>
                </a:lnTo>
                <a:lnTo>
                  <a:pt x="427" y="161"/>
                </a:lnTo>
                <a:lnTo>
                  <a:pt x="427" y="161"/>
                </a:lnTo>
                <a:close/>
                <a:moveTo>
                  <a:pt x="400" y="152"/>
                </a:moveTo>
                <a:lnTo>
                  <a:pt x="400" y="152"/>
                </a:lnTo>
                <a:lnTo>
                  <a:pt x="398" y="142"/>
                </a:lnTo>
                <a:lnTo>
                  <a:pt x="398" y="142"/>
                </a:lnTo>
                <a:lnTo>
                  <a:pt x="398" y="140"/>
                </a:lnTo>
                <a:lnTo>
                  <a:pt x="394" y="138"/>
                </a:lnTo>
                <a:lnTo>
                  <a:pt x="394" y="138"/>
                </a:lnTo>
                <a:lnTo>
                  <a:pt x="392" y="140"/>
                </a:lnTo>
                <a:lnTo>
                  <a:pt x="390" y="142"/>
                </a:lnTo>
                <a:lnTo>
                  <a:pt x="390" y="142"/>
                </a:lnTo>
                <a:lnTo>
                  <a:pt x="390" y="152"/>
                </a:lnTo>
                <a:lnTo>
                  <a:pt x="390" y="206"/>
                </a:lnTo>
                <a:lnTo>
                  <a:pt x="390" y="206"/>
                </a:lnTo>
                <a:lnTo>
                  <a:pt x="390" y="219"/>
                </a:lnTo>
                <a:lnTo>
                  <a:pt x="390" y="219"/>
                </a:lnTo>
                <a:lnTo>
                  <a:pt x="392" y="219"/>
                </a:lnTo>
                <a:lnTo>
                  <a:pt x="394" y="221"/>
                </a:lnTo>
                <a:lnTo>
                  <a:pt x="394" y="221"/>
                </a:lnTo>
                <a:lnTo>
                  <a:pt x="398" y="219"/>
                </a:lnTo>
                <a:lnTo>
                  <a:pt x="398" y="219"/>
                </a:lnTo>
                <a:lnTo>
                  <a:pt x="398" y="219"/>
                </a:lnTo>
                <a:lnTo>
                  <a:pt x="400" y="206"/>
                </a:lnTo>
                <a:lnTo>
                  <a:pt x="400" y="152"/>
                </a:lnTo>
                <a:lnTo>
                  <a:pt x="400" y="152"/>
                </a:lnTo>
                <a:close/>
                <a:moveTo>
                  <a:pt x="346" y="123"/>
                </a:moveTo>
                <a:lnTo>
                  <a:pt x="288" y="123"/>
                </a:lnTo>
                <a:lnTo>
                  <a:pt x="286" y="179"/>
                </a:lnTo>
                <a:lnTo>
                  <a:pt x="313" y="179"/>
                </a:lnTo>
                <a:lnTo>
                  <a:pt x="313" y="179"/>
                </a:lnTo>
                <a:lnTo>
                  <a:pt x="313" y="173"/>
                </a:lnTo>
                <a:lnTo>
                  <a:pt x="313" y="173"/>
                </a:lnTo>
                <a:lnTo>
                  <a:pt x="315" y="171"/>
                </a:lnTo>
                <a:lnTo>
                  <a:pt x="315" y="171"/>
                </a:lnTo>
                <a:lnTo>
                  <a:pt x="319" y="171"/>
                </a:lnTo>
                <a:lnTo>
                  <a:pt x="319" y="171"/>
                </a:lnTo>
                <a:lnTo>
                  <a:pt x="321" y="171"/>
                </a:lnTo>
                <a:lnTo>
                  <a:pt x="323" y="173"/>
                </a:lnTo>
                <a:lnTo>
                  <a:pt x="323" y="173"/>
                </a:lnTo>
                <a:lnTo>
                  <a:pt x="325" y="181"/>
                </a:lnTo>
                <a:lnTo>
                  <a:pt x="325" y="202"/>
                </a:lnTo>
                <a:lnTo>
                  <a:pt x="325" y="202"/>
                </a:lnTo>
                <a:lnTo>
                  <a:pt x="323" y="217"/>
                </a:lnTo>
                <a:lnTo>
                  <a:pt x="323" y="217"/>
                </a:lnTo>
                <a:lnTo>
                  <a:pt x="323" y="219"/>
                </a:lnTo>
                <a:lnTo>
                  <a:pt x="323" y="219"/>
                </a:lnTo>
                <a:lnTo>
                  <a:pt x="319" y="221"/>
                </a:lnTo>
                <a:lnTo>
                  <a:pt x="319" y="221"/>
                </a:lnTo>
                <a:lnTo>
                  <a:pt x="315" y="219"/>
                </a:lnTo>
                <a:lnTo>
                  <a:pt x="315" y="215"/>
                </a:lnTo>
                <a:lnTo>
                  <a:pt x="315" y="215"/>
                </a:lnTo>
                <a:lnTo>
                  <a:pt x="313" y="200"/>
                </a:lnTo>
                <a:lnTo>
                  <a:pt x="313" y="194"/>
                </a:lnTo>
                <a:lnTo>
                  <a:pt x="286" y="194"/>
                </a:lnTo>
                <a:lnTo>
                  <a:pt x="286" y="200"/>
                </a:lnTo>
                <a:lnTo>
                  <a:pt x="286" y="200"/>
                </a:lnTo>
                <a:lnTo>
                  <a:pt x="286" y="213"/>
                </a:lnTo>
                <a:lnTo>
                  <a:pt x="290" y="223"/>
                </a:lnTo>
                <a:lnTo>
                  <a:pt x="290" y="223"/>
                </a:lnTo>
                <a:lnTo>
                  <a:pt x="294" y="229"/>
                </a:lnTo>
                <a:lnTo>
                  <a:pt x="300" y="234"/>
                </a:lnTo>
                <a:lnTo>
                  <a:pt x="300" y="234"/>
                </a:lnTo>
                <a:lnTo>
                  <a:pt x="308" y="236"/>
                </a:lnTo>
                <a:lnTo>
                  <a:pt x="319" y="238"/>
                </a:lnTo>
                <a:lnTo>
                  <a:pt x="319" y="238"/>
                </a:lnTo>
                <a:lnTo>
                  <a:pt x="329" y="238"/>
                </a:lnTo>
                <a:lnTo>
                  <a:pt x="336" y="236"/>
                </a:lnTo>
                <a:lnTo>
                  <a:pt x="336" y="236"/>
                </a:lnTo>
                <a:lnTo>
                  <a:pt x="342" y="231"/>
                </a:lnTo>
                <a:lnTo>
                  <a:pt x="346" y="227"/>
                </a:lnTo>
                <a:lnTo>
                  <a:pt x="346" y="227"/>
                </a:lnTo>
                <a:lnTo>
                  <a:pt x="350" y="223"/>
                </a:lnTo>
                <a:lnTo>
                  <a:pt x="350" y="217"/>
                </a:lnTo>
                <a:lnTo>
                  <a:pt x="350" y="217"/>
                </a:lnTo>
                <a:lnTo>
                  <a:pt x="352" y="200"/>
                </a:lnTo>
                <a:lnTo>
                  <a:pt x="352" y="183"/>
                </a:lnTo>
                <a:lnTo>
                  <a:pt x="352" y="183"/>
                </a:lnTo>
                <a:lnTo>
                  <a:pt x="350" y="169"/>
                </a:lnTo>
                <a:lnTo>
                  <a:pt x="348" y="163"/>
                </a:lnTo>
                <a:lnTo>
                  <a:pt x="346" y="158"/>
                </a:lnTo>
                <a:lnTo>
                  <a:pt x="346" y="158"/>
                </a:lnTo>
                <a:lnTo>
                  <a:pt x="340" y="154"/>
                </a:lnTo>
                <a:lnTo>
                  <a:pt x="329" y="152"/>
                </a:lnTo>
                <a:lnTo>
                  <a:pt x="329" y="152"/>
                </a:lnTo>
                <a:lnTo>
                  <a:pt x="319" y="154"/>
                </a:lnTo>
                <a:lnTo>
                  <a:pt x="313" y="161"/>
                </a:lnTo>
                <a:lnTo>
                  <a:pt x="313" y="142"/>
                </a:lnTo>
                <a:lnTo>
                  <a:pt x="346" y="142"/>
                </a:lnTo>
                <a:lnTo>
                  <a:pt x="346" y="123"/>
                </a:lnTo>
                <a:lnTo>
                  <a:pt x="346" y="123"/>
                </a:lnTo>
                <a:close/>
                <a:moveTo>
                  <a:pt x="273" y="123"/>
                </a:moveTo>
                <a:lnTo>
                  <a:pt x="235" y="123"/>
                </a:lnTo>
                <a:lnTo>
                  <a:pt x="210" y="196"/>
                </a:lnTo>
                <a:lnTo>
                  <a:pt x="210" y="215"/>
                </a:lnTo>
                <a:lnTo>
                  <a:pt x="244" y="215"/>
                </a:lnTo>
                <a:lnTo>
                  <a:pt x="244" y="236"/>
                </a:lnTo>
                <a:lnTo>
                  <a:pt x="273" y="236"/>
                </a:lnTo>
                <a:lnTo>
                  <a:pt x="273" y="215"/>
                </a:lnTo>
                <a:lnTo>
                  <a:pt x="279" y="215"/>
                </a:lnTo>
                <a:lnTo>
                  <a:pt x="279" y="196"/>
                </a:lnTo>
                <a:lnTo>
                  <a:pt x="273" y="196"/>
                </a:lnTo>
                <a:lnTo>
                  <a:pt x="273" y="123"/>
                </a:lnTo>
                <a:lnTo>
                  <a:pt x="273" y="123"/>
                </a:lnTo>
                <a:close/>
                <a:moveTo>
                  <a:pt x="244" y="196"/>
                </a:moveTo>
                <a:lnTo>
                  <a:pt x="244" y="148"/>
                </a:lnTo>
                <a:lnTo>
                  <a:pt x="231" y="196"/>
                </a:lnTo>
                <a:lnTo>
                  <a:pt x="244" y="196"/>
                </a:lnTo>
                <a:lnTo>
                  <a:pt x="244" y="196"/>
                </a:lnTo>
                <a:close/>
                <a:moveTo>
                  <a:pt x="144" y="342"/>
                </a:moveTo>
                <a:lnTo>
                  <a:pt x="144" y="342"/>
                </a:lnTo>
                <a:lnTo>
                  <a:pt x="135" y="342"/>
                </a:lnTo>
                <a:lnTo>
                  <a:pt x="129" y="344"/>
                </a:lnTo>
                <a:lnTo>
                  <a:pt x="121" y="348"/>
                </a:lnTo>
                <a:lnTo>
                  <a:pt x="114" y="352"/>
                </a:lnTo>
                <a:lnTo>
                  <a:pt x="110" y="359"/>
                </a:lnTo>
                <a:lnTo>
                  <a:pt x="106" y="367"/>
                </a:lnTo>
                <a:lnTo>
                  <a:pt x="104" y="373"/>
                </a:lnTo>
                <a:lnTo>
                  <a:pt x="104" y="382"/>
                </a:lnTo>
                <a:lnTo>
                  <a:pt x="104" y="382"/>
                </a:lnTo>
                <a:lnTo>
                  <a:pt x="104" y="390"/>
                </a:lnTo>
                <a:lnTo>
                  <a:pt x="106" y="398"/>
                </a:lnTo>
                <a:lnTo>
                  <a:pt x="110" y="405"/>
                </a:lnTo>
                <a:lnTo>
                  <a:pt x="114" y="411"/>
                </a:lnTo>
                <a:lnTo>
                  <a:pt x="121" y="415"/>
                </a:lnTo>
                <a:lnTo>
                  <a:pt x="129" y="419"/>
                </a:lnTo>
                <a:lnTo>
                  <a:pt x="135" y="421"/>
                </a:lnTo>
                <a:lnTo>
                  <a:pt x="144" y="423"/>
                </a:lnTo>
                <a:lnTo>
                  <a:pt x="144" y="423"/>
                </a:lnTo>
                <a:lnTo>
                  <a:pt x="152" y="421"/>
                </a:lnTo>
                <a:lnTo>
                  <a:pt x="160" y="419"/>
                </a:lnTo>
                <a:lnTo>
                  <a:pt x="167" y="415"/>
                </a:lnTo>
                <a:lnTo>
                  <a:pt x="173" y="411"/>
                </a:lnTo>
                <a:lnTo>
                  <a:pt x="177" y="405"/>
                </a:lnTo>
                <a:lnTo>
                  <a:pt x="181" y="398"/>
                </a:lnTo>
                <a:lnTo>
                  <a:pt x="183" y="390"/>
                </a:lnTo>
                <a:lnTo>
                  <a:pt x="185" y="382"/>
                </a:lnTo>
                <a:lnTo>
                  <a:pt x="185" y="382"/>
                </a:lnTo>
                <a:lnTo>
                  <a:pt x="183" y="373"/>
                </a:lnTo>
                <a:lnTo>
                  <a:pt x="181" y="367"/>
                </a:lnTo>
                <a:lnTo>
                  <a:pt x="177" y="359"/>
                </a:lnTo>
                <a:lnTo>
                  <a:pt x="173" y="352"/>
                </a:lnTo>
                <a:lnTo>
                  <a:pt x="167" y="348"/>
                </a:lnTo>
                <a:lnTo>
                  <a:pt x="160" y="344"/>
                </a:lnTo>
                <a:lnTo>
                  <a:pt x="152" y="342"/>
                </a:lnTo>
                <a:lnTo>
                  <a:pt x="144" y="342"/>
                </a:lnTo>
                <a:lnTo>
                  <a:pt x="144" y="342"/>
                </a:lnTo>
                <a:close/>
                <a:moveTo>
                  <a:pt x="144" y="557"/>
                </a:moveTo>
                <a:lnTo>
                  <a:pt x="144" y="557"/>
                </a:lnTo>
                <a:lnTo>
                  <a:pt x="135" y="559"/>
                </a:lnTo>
                <a:lnTo>
                  <a:pt x="129" y="561"/>
                </a:lnTo>
                <a:lnTo>
                  <a:pt x="121" y="565"/>
                </a:lnTo>
                <a:lnTo>
                  <a:pt x="114" y="569"/>
                </a:lnTo>
                <a:lnTo>
                  <a:pt x="110" y="576"/>
                </a:lnTo>
                <a:lnTo>
                  <a:pt x="106" y="582"/>
                </a:lnTo>
                <a:lnTo>
                  <a:pt x="104" y="590"/>
                </a:lnTo>
                <a:lnTo>
                  <a:pt x="104" y="599"/>
                </a:lnTo>
                <a:lnTo>
                  <a:pt x="104" y="599"/>
                </a:lnTo>
                <a:lnTo>
                  <a:pt x="104" y="607"/>
                </a:lnTo>
                <a:lnTo>
                  <a:pt x="106" y="613"/>
                </a:lnTo>
                <a:lnTo>
                  <a:pt x="110" y="622"/>
                </a:lnTo>
                <a:lnTo>
                  <a:pt x="114" y="628"/>
                </a:lnTo>
                <a:lnTo>
                  <a:pt x="121" y="632"/>
                </a:lnTo>
                <a:lnTo>
                  <a:pt x="129" y="636"/>
                </a:lnTo>
                <a:lnTo>
                  <a:pt x="135" y="638"/>
                </a:lnTo>
                <a:lnTo>
                  <a:pt x="144" y="638"/>
                </a:lnTo>
                <a:lnTo>
                  <a:pt x="144" y="638"/>
                </a:lnTo>
                <a:lnTo>
                  <a:pt x="152" y="638"/>
                </a:lnTo>
                <a:lnTo>
                  <a:pt x="160" y="636"/>
                </a:lnTo>
                <a:lnTo>
                  <a:pt x="167" y="632"/>
                </a:lnTo>
                <a:lnTo>
                  <a:pt x="173" y="628"/>
                </a:lnTo>
                <a:lnTo>
                  <a:pt x="177" y="622"/>
                </a:lnTo>
                <a:lnTo>
                  <a:pt x="181" y="613"/>
                </a:lnTo>
                <a:lnTo>
                  <a:pt x="183" y="607"/>
                </a:lnTo>
                <a:lnTo>
                  <a:pt x="185" y="599"/>
                </a:lnTo>
                <a:lnTo>
                  <a:pt x="185" y="599"/>
                </a:lnTo>
                <a:lnTo>
                  <a:pt x="183" y="590"/>
                </a:lnTo>
                <a:lnTo>
                  <a:pt x="181" y="582"/>
                </a:lnTo>
                <a:lnTo>
                  <a:pt x="177" y="576"/>
                </a:lnTo>
                <a:lnTo>
                  <a:pt x="173" y="569"/>
                </a:lnTo>
                <a:lnTo>
                  <a:pt x="167" y="565"/>
                </a:lnTo>
                <a:lnTo>
                  <a:pt x="160" y="561"/>
                </a:lnTo>
                <a:lnTo>
                  <a:pt x="152" y="559"/>
                </a:lnTo>
                <a:lnTo>
                  <a:pt x="144" y="557"/>
                </a:lnTo>
                <a:lnTo>
                  <a:pt x="144" y="557"/>
                </a:lnTo>
                <a:close/>
                <a:moveTo>
                  <a:pt x="371" y="557"/>
                </a:moveTo>
                <a:lnTo>
                  <a:pt x="371" y="557"/>
                </a:lnTo>
                <a:lnTo>
                  <a:pt x="363" y="559"/>
                </a:lnTo>
                <a:lnTo>
                  <a:pt x="356" y="561"/>
                </a:lnTo>
                <a:lnTo>
                  <a:pt x="348" y="565"/>
                </a:lnTo>
                <a:lnTo>
                  <a:pt x="342" y="569"/>
                </a:lnTo>
                <a:lnTo>
                  <a:pt x="338" y="576"/>
                </a:lnTo>
                <a:lnTo>
                  <a:pt x="334" y="582"/>
                </a:lnTo>
                <a:lnTo>
                  <a:pt x="331" y="590"/>
                </a:lnTo>
                <a:lnTo>
                  <a:pt x="331" y="599"/>
                </a:lnTo>
                <a:lnTo>
                  <a:pt x="331" y="599"/>
                </a:lnTo>
                <a:lnTo>
                  <a:pt x="331" y="607"/>
                </a:lnTo>
                <a:lnTo>
                  <a:pt x="334" y="613"/>
                </a:lnTo>
                <a:lnTo>
                  <a:pt x="338" y="622"/>
                </a:lnTo>
                <a:lnTo>
                  <a:pt x="342" y="628"/>
                </a:lnTo>
                <a:lnTo>
                  <a:pt x="348" y="632"/>
                </a:lnTo>
                <a:lnTo>
                  <a:pt x="356" y="636"/>
                </a:lnTo>
                <a:lnTo>
                  <a:pt x="363" y="638"/>
                </a:lnTo>
                <a:lnTo>
                  <a:pt x="371" y="638"/>
                </a:lnTo>
                <a:lnTo>
                  <a:pt x="371" y="638"/>
                </a:lnTo>
                <a:lnTo>
                  <a:pt x="379" y="638"/>
                </a:lnTo>
                <a:lnTo>
                  <a:pt x="388" y="636"/>
                </a:lnTo>
                <a:lnTo>
                  <a:pt x="394" y="632"/>
                </a:lnTo>
                <a:lnTo>
                  <a:pt x="400" y="628"/>
                </a:lnTo>
                <a:lnTo>
                  <a:pt x="404" y="622"/>
                </a:lnTo>
                <a:lnTo>
                  <a:pt x="409" y="613"/>
                </a:lnTo>
                <a:lnTo>
                  <a:pt x="411" y="607"/>
                </a:lnTo>
                <a:lnTo>
                  <a:pt x="413" y="599"/>
                </a:lnTo>
                <a:lnTo>
                  <a:pt x="413" y="599"/>
                </a:lnTo>
                <a:lnTo>
                  <a:pt x="411" y="590"/>
                </a:lnTo>
                <a:lnTo>
                  <a:pt x="409" y="582"/>
                </a:lnTo>
                <a:lnTo>
                  <a:pt x="404" y="576"/>
                </a:lnTo>
                <a:lnTo>
                  <a:pt x="400" y="569"/>
                </a:lnTo>
                <a:lnTo>
                  <a:pt x="394" y="565"/>
                </a:lnTo>
                <a:lnTo>
                  <a:pt x="388" y="561"/>
                </a:lnTo>
                <a:lnTo>
                  <a:pt x="379" y="559"/>
                </a:lnTo>
                <a:lnTo>
                  <a:pt x="371" y="557"/>
                </a:lnTo>
                <a:lnTo>
                  <a:pt x="371" y="557"/>
                </a:lnTo>
                <a:close/>
                <a:moveTo>
                  <a:pt x="258" y="557"/>
                </a:moveTo>
                <a:lnTo>
                  <a:pt x="258" y="557"/>
                </a:lnTo>
                <a:lnTo>
                  <a:pt x="250" y="559"/>
                </a:lnTo>
                <a:lnTo>
                  <a:pt x="244" y="561"/>
                </a:lnTo>
                <a:lnTo>
                  <a:pt x="238" y="565"/>
                </a:lnTo>
                <a:lnTo>
                  <a:pt x="231" y="569"/>
                </a:lnTo>
                <a:lnTo>
                  <a:pt x="225" y="576"/>
                </a:lnTo>
                <a:lnTo>
                  <a:pt x="223" y="582"/>
                </a:lnTo>
                <a:lnTo>
                  <a:pt x="219" y="590"/>
                </a:lnTo>
                <a:lnTo>
                  <a:pt x="219" y="599"/>
                </a:lnTo>
                <a:lnTo>
                  <a:pt x="219" y="599"/>
                </a:lnTo>
                <a:lnTo>
                  <a:pt x="219" y="607"/>
                </a:lnTo>
                <a:lnTo>
                  <a:pt x="223" y="613"/>
                </a:lnTo>
                <a:lnTo>
                  <a:pt x="225" y="622"/>
                </a:lnTo>
                <a:lnTo>
                  <a:pt x="231" y="628"/>
                </a:lnTo>
                <a:lnTo>
                  <a:pt x="238" y="632"/>
                </a:lnTo>
                <a:lnTo>
                  <a:pt x="244" y="636"/>
                </a:lnTo>
                <a:lnTo>
                  <a:pt x="250" y="638"/>
                </a:lnTo>
                <a:lnTo>
                  <a:pt x="258" y="638"/>
                </a:lnTo>
                <a:lnTo>
                  <a:pt x="258" y="638"/>
                </a:lnTo>
                <a:lnTo>
                  <a:pt x="267" y="638"/>
                </a:lnTo>
                <a:lnTo>
                  <a:pt x="275" y="636"/>
                </a:lnTo>
                <a:lnTo>
                  <a:pt x="281" y="632"/>
                </a:lnTo>
                <a:lnTo>
                  <a:pt x="288" y="628"/>
                </a:lnTo>
                <a:lnTo>
                  <a:pt x="292" y="622"/>
                </a:lnTo>
                <a:lnTo>
                  <a:pt x="296" y="613"/>
                </a:lnTo>
                <a:lnTo>
                  <a:pt x="298" y="607"/>
                </a:lnTo>
                <a:lnTo>
                  <a:pt x="300" y="599"/>
                </a:lnTo>
                <a:lnTo>
                  <a:pt x="300" y="599"/>
                </a:lnTo>
                <a:lnTo>
                  <a:pt x="298" y="590"/>
                </a:lnTo>
                <a:lnTo>
                  <a:pt x="296" y="582"/>
                </a:lnTo>
                <a:lnTo>
                  <a:pt x="292" y="576"/>
                </a:lnTo>
                <a:lnTo>
                  <a:pt x="288" y="569"/>
                </a:lnTo>
                <a:lnTo>
                  <a:pt x="281" y="565"/>
                </a:lnTo>
                <a:lnTo>
                  <a:pt x="275" y="561"/>
                </a:lnTo>
                <a:lnTo>
                  <a:pt x="267" y="559"/>
                </a:lnTo>
                <a:lnTo>
                  <a:pt x="258" y="557"/>
                </a:lnTo>
                <a:lnTo>
                  <a:pt x="258" y="557"/>
                </a:lnTo>
                <a:close/>
                <a:moveTo>
                  <a:pt x="144" y="669"/>
                </a:moveTo>
                <a:lnTo>
                  <a:pt x="144" y="669"/>
                </a:lnTo>
                <a:lnTo>
                  <a:pt x="135" y="669"/>
                </a:lnTo>
                <a:lnTo>
                  <a:pt x="129" y="672"/>
                </a:lnTo>
                <a:lnTo>
                  <a:pt x="121" y="676"/>
                </a:lnTo>
                <a:lnTo>
                  <a:pt x="114" y="682"/>
                </a:lnTo>
                <a:lnTo>
                  <a:pt x="110" y="686"/>
                </a:lnTo>
                <a:lnTo>
                  <a:pt x="106" y="695"/>
                </a:lnTo>
                <a:lnTo>
                  <a:pt x="104" y="701"/>
                </a:lnTo>
                <a:lnTo>
                  <a:pt x="104" y="709"/>
                </a:lnTo>
                <a:lnTo>
                  <a:pt x="104" y="709"/>
                </a:lnTo>
                <a:lnTo>
                  <a:pt x="104" y="717"/>
                </a:lnTo>
                <a:lnTo>
                  <a:pt x="106" y="726"/>
                </a:lnTo>
                <a:lnTo>
                  <a:pt x="110" y="732"/>
                </a:lnTo>
                <a:lnTo>
                  <a:pt x="114" y="738"/>
                </a:lnTo>
                <a:lnTo>
                  <a:pt x="121" y="742"/>
                </a:lnTo>
                <a:lnTo>
                  <a:pt x="129" y="747"/>
                </a:lnTo>
                <a:lnTo>
                  <a:pt x="135" y="749"/>
                </a:lnTo>
                <a:lnTo>
                  <a:pt x="144" y="751"/>
                </a:lnTo>
                <a:lnTo>
                  <a:pt x="144" y="751"/>
                </a:lnTo>
                <a:lnTo>
                  <a:pt x="152" y="749"/>
                </a:lnTo>
                <a:lnTo>
                  <a:pt x="160" y="747"/>
                </a:lnTo>
                <a:lnTo>
                  <a:pt x="167" y="742"/>
                </a:lnTo>
                <a:lnTo>
                  <a:pt x="173" y="738"/>
                </a:lnTo>
                <a:lnTo>
                  <a:pt x="177" y="732"/>
                </a:lnTo>
                <a:lnTo>
                  <a:pt x="181" y="726"/>
                </a:lnTo>
                <a:lnTo>
                  <a:pt x="183" y="717"/>
                </a:lnTo>
                <a:lnTo>
                  <a:pt x="185" y="709"/>
                </a:lnTo>
                <a:lnTo>
                  <a:pt x="185" y="709"/>
                </a:lnTo>
                <a:lnTo>
                  <a:pt x="183" y="701"/>
                </a:lnTo>
                <a:lnTo>
                  <a:pt x="181" y="695"/>
                </a:lnTo>
                <a:lnTo>
                  <a:pt x="177" y="686"/>
                </a:lnTo>
                <a:lnTo>
                  <a:pt x="173" y="682"/>
                </a:lnTo>
                <a:lnTo>
                  <a:pt x="167" y="676"/>
                </a:lnTo>
                <a:lnTo>
                  <a:pt x="160" y="672"/>
                </a:lnTo>
                <a:lnTo>
                  <a:pt x="152" y="669"/>
                </a:lnTo>
                <a:lnTo>
                  <a:pt x="144" y="669"/>
                </a:lnTo>
                <a:lnTo>
                  <a:pt x="144" y="669"/>
                </a:lnTo>
                <a:close/>
                <a:moveTo>
                  <a:pt x="523" y="709"/>
                </a:moveTo>
                <a:lnTo>
                  <a:pt x="523" y="709"/>
                </a:lnTo>
                <a:lnTo>
                  <a:pt x="523" y="599"/>
                </a:lnTo>
                <a:lnTo>
                  <a:pt x="523" y="599"/>
                </a:lnTo>
                <a:lnTo>
                  <a:pt x="521" y="590"/>
                </a:lnTo>
                <a:lnTo>
                  <a:pt x="519" y="582"/>
                </a:lnTo>
                <a:lnTo>
                  <a:pt x="515" y="576"/>
                </a:lnTo>
                <a:lnTo>
                  <a:pt x="511" y="569"/>
                </a:lnTo>
                <a:lnTo>
                  <a:pt x="505" y="565"/>
                </a:lnTo>
                <a:lnTo>
                  <a:pt x="498" y="561"/>
                </a:lnTo>
                <a:lnTo>
                  <a:pt x="490" y="559"/>
                </a:lnTo>
                <a:lnTo>
                  <a:pt x="482" y="557"/>
                </a:lnTo>
                <a:lnTo>
                  <a:pt x="482" y="557"/>
                </a:lnTo>
                <a:lnTo>
                  <a:pt x="473" y="559"/>
                </a:lnTo>
                <a:lnTo>
                  <a:pt x="467" y="561"/>
                </a:lnTo>
                <a:lnTo>
                  <a:pt x="461" y="565"/>
                </a:lnTo>
                <a:lnTo>
                  <a:pt x="455" y="569"/>
                </a:lnTo>
                <a:lnTo>
                  <a:pt x="448" y="576"/>
                </a:lnTo>
                <a:lnTo>
                  <a:pt x="446" y="582"/>
                </a:lnTo>
                <a:lnTo>
                  <a:pt x="442" y="590"/>
                </a:lnTo>
                <a:lnTo>
                  <a:pt x="442" y="599"/>
                </a:lnTo>
                <a:lnTo>
                  <a:pt x="442" y="709"/>
                </a:lnTo>
                <a:lnTo>
                  <a:pt x="442" y="709"/>
                </a:lnTo>
                <a:lnTo>
                  <a:pt x="442" y="709"/>
                </a:lnTo>
                <a:lnTo>
                  <a:pt x="442" y="709"/>
                </a:lnTo>
                <a:lnTo>
                  <a:pt x="442" y="717"/>
                </a:lnTo>
                <a:lnTo>
                  <a:pt x="446" y="726"/>
                </a:lnTo>
                <a:lnTo>
                  <a:pt x="448" y="732"/>
                </a:lnTo>
                <a:lnTo>
                  <a:pt x="455" y="738"/>
                </a:lnTo>
                <a:lnTo>
                  <a:pt x="461" y="742"/>
                </a:lnTo>
                <a:lnTo>
                  <a:pt x="467" y="747"/>
                </a:lnTo>
                <a:lnTo>
                  <a:pt x="473" y="749"/>
                </a:lnTo>
                <a:lnTo>
                  <a:pt x="482" y="751"/>
                </a:lnTo>
                <a:lnTo>
                  <a:pt x="482" y="751"/>
                </a:lnTo>
                <a:lnTo>
                  <a:pt x="490" y="749"/>
                </a:lnTo>
                <a:lnTo>
                  <a:pt x="498" y="747"/>
                </a:lnTo>
                <a:lnTo>
                  <a:pt x="505" y="742"/>
                </a:lnTo>
                <a:lnTo>
                  <a:pt x="511" y="738"/>
                </a:lnTo>
                <a:lnTo>
                  <a:pt x="515" y="732"/>
                </a:lnTo>
                <a:lnTo>
                  <a:pt x="519" y="726"/>
                </a:lnTo>
                <a:lnTo>
                  <a:pt x="521" y="717"/>
                </a:lnTo>
                <a:lnTo>
                  <a:pt x="523" y="709"/>
                </a:lnTo>
                <a:lnTo>
                  <a:pt x="523" y="709"/>
                </a:lnTo>
                <a:lnTo>
                  <a:pt x="523" y="709"/>
                </a:lnTo>
                <a:close/>
                <a:moveTo>
                  <a:pt x="371" y="669"/>
                </a:moveTo>
                <a:lnTo>
                  <a:pt x="371" y="669"/>
                </a:lnTo>
                <a:lnTo>
                  <a:pt x="363" y="669"/>
                </a:lnTo>
                <a:lnTo>
                  <a:pt x="356" y="672"/>
                </a:lnTo>
                <a:lnTo>
                  <a:pt x="348" y="676"/>
                </a:lnTo>
                <a:lnTo>
                  <a:pt x="342" y="682"/>
                </a:lnTo>
                <a:lnTo>
                  <a:pt x="338" y="686"/>
                </a:lnTo>
                <a:lnTo>
                  <a:pt x="334" y="695"/>
                </a:lnTo>
                <a:lnTo>
                  <a:pt x="331" y="701"/>
                </a:lnTo>
                <a:lnTo>
                  <a:pt x="331" y="709"/>
                </a:lnTo>
                <a:lnTo>
                  <a:pt x="331" y="709"/>
                </a:lnTo>
                <a:lnTo>
                  <a:pt x="331" y="717"/>
                </a:lnTo>
                <a:lnTo>
                  <a:pt x="334" y="726"/>
                </a:lnTo>
                <a:lnTo>
                  <a:pt x="338" y="732"/>
                </a:lnTo>
                <a:lnTo>
                  <a:pt x="342" y="738"/>
                </a:lnTo>
                <a:lnTo>
                  <a:pt x="348" y="742"/>
                </a:lnTo>
                <a:lnTo>
                  <a:pt x="356" y="747"/>
                </a:lnTo>
                <a:lnTo>
                  <a:pt x="363" y="749"/>
                </a:lnTo>
                <a:lnTo>
                  <a:pt x="371" y="751"/>
                </a:lnTo>
                <a:lnTo>
                  <a:pt x="371" y="751"/>
                </a:lnTo>
                <a:lnTo>
                  <a:pt x="379" y="749"/>
                </a:lnTo>
                <a:lnTo>
                  <a:pt x="388" y="747"/>
                </a:lnTo>
                <a:lnTo>
                  <a:pt x="394" y="742"/>
                </a:lnTo>
                <a:lnTo>
                  <a:pt x="400" y="738"/>
                </a:lnTo>
                <a:lnTo>
                  <a:pt x="404" y="732"/>
                </a:lnTo>
                <a:lnTo>
                  <a:pt x="409" y="726"/>
                </a:lnTo>
                <a:lnTo>
                  <a:pt x="411" y="717"/>
                </a:lnTo>
                <a:lnTo>
                  <a:pt x="413" y="709"/>
                </a:lnTo>
                <a:lnTo>
                  <a:pt x="413" y="709"/>
                </a:lnTo>
                <a:lnTo>
                  <a:pt x="411" y="701"/>
                </a:lnTo>
                <a:lnTo>
                  <a:pt x="409" y="695"/>
                </a:lnTo>
                <a:lnTo>
                  <a:pt x="404" y="686"/>
                </a:lnTo>
                <a:lnTo>
                  <a:pt x="400" y="682"/>
                </a:lnTo>
                <a:lnTo>
                  <a:pt x="394" y="676"/>
                </a:lnTo>
                <a:lnTo>
                  <a:pt x="388" y="672"/>
                </a:lnTo>
                <a:lnTo>
                  <a:pt x="379" y="669"/>
                </a:lnTo>
                <a:lnTo>
                  <a:pt x="371" y="669"/>
                </a:lnTo>
                <a:lnTo>
                  <a:pt x="371" y="669"/>
                </a:lnTo>
                <a:close/>
                <a:moveTo>
                  <a:pt x="258" y="669"/>
                </a:moveTo>
                <a:lnTo>
                  <a:pt x="258" y="669"/>
                </a:lnTo>
                <a:lnTo>
                  <a:pt x="250" y="669"/>
                </a:lnTo>
                <a:lnTo>
                  <a:pt x="244" y="672"/>
                </a:lnTo>
                <a:lnTo>
                  <a:pt x="238" y="676"/>
                </a:lnTo>
                <a:lnTo>
                  <a:pt x="231" y="682"/>
                </a:lnTo>
                <a:lnTo>
                  <a:pt x="225" y="686"/>
                </a:lnTo>
                <a:lnTo>
                  <a:pt x="223" y="695"/>
                </a:lnTo>
                <a:lnTo>
                  <a:pt x="219" y="701"/>
                </a:lnTo>
                <a:lnTo>
                  <a:pt x="219" y="709"/>
                </a:lnTo>
                <a:lnTo>
                  <a:pt x="219" y="709"/>
                </a:lnTo>
                <a:lnTo>
                  <a:pt x="219" y="717"/>
                </a:lnTo>
                <a:lnTo>
                  <a:pt x="223" y="726"/>
                </a:lnTo>
                <a:lnTo>
                  <a:pt x="225" y="732"/>
                </a:lnTo>
                <a:lnTo>
                  <a:pt x="231" y="738"/>
                </a:lnTo>
                <a:lnTo>
                  <a:pt x="238" y="742"/>
                </a:lnTo>
                <a:lnTo>
                  <a:pt x="244" y="747"/>
                </a:lnTo>
                <a:lnTo>
                  <a:pt x="250" y="749"/>
                </a:lnTo>
                <a:lnTo>
                  <a:pt x="258" y="751"/>
                </a:lnTo>
                <a:lnTo>
                  <a:pt x="258" y="751"/>
                </a:lnTo>
                <a:lnTo>
                  <a:pt x="267" y="749"/>
                </a:lnTo>
                <a:lnTo>
                  <a:pt x="275" y="747"/>
                </a:lnTo>
                <a:lnTo>
                  <a:pt x="281" y="742"/>
                </a:lnTo>
                <a:lnTo>
                  <a:pt x="288" y="738"/>
                </a:lnTo>
                <a:lnTo>
                  <a:pt x="292" y="732"/>
                </a:lnTo>
                <a:lnTo>
                  <a:pt x="296" y="726"/>
                </a:lnTo>
                <a:lnTo>
                  <a:pt x="298" y="717"/>
                </a:lnTo>
                <a:lnTo>
                  <a:pt x="300" y="709"/>
                </a:lnTo>
                <a:lnTo>
                  <a:pt x="300" y="709"/>
                </a:lnTo>
                <a:lnTo>
                  <a:pt x="298" y="701"/>
                </a:lnTo>
                <a:lnTo>
                  <a:pt x="296" y="695"/>
                </a:lnTo>
                <a:lnTo>
                  <a:pt x="292" y="686"/>
                </a:lnTo>
                <a:lnTo>
                  <a:pt x="288" y="682"/>
                </a:lnTo>
                <a:lnTo>
                  <a:pt x="281" y="676"/>
                </a:lnTo>
                <a:lnTo>
                  <a:pt x="275" y="672"/>
                </a:lnTo>
                <a:lnTo>
                  <a:pt x="267" y="669"/>
                </a:lnTo>
                <a:lnTo>
                  <a:pt x="258" y="669"/>
                </a:lnTo>
                <a:lnTo>
                  <a:pt x="258" y="669"/>
                </a:lnTo>
                <a:close/>
                <a:moveTo>
                  <a:pt x="144" y="453"/>
                </a:moveTo>
                <a:lnTo>
                  <a:pt x="144" y="453"/>
                </a:lnTo>
                <a:lnTo>
                  <a:pt x="135" y="453"/>
                </a:lnTo>
                <a:lnTo>
                  <a:pt x="129" y="455"/>
                </a:lnTo>
                <a:lnTo>
                  <a:pt x="121" y="459"/>
                </a:lnTo>
                <a:lnTo>
                  <a:pt x="114" y="465"/>
                </a:lnTo>
                <a:lnTo>
                  <a:pt x="110" y="469"/>
                </a:lnTo>
                <a:lnTo>
                  <a:pt x="106" y="478"/>
                </a:lnTo>
                <a:lnTo>
                  <a:pt x="104" y="484"/>
                </a:lnTo>
                <a:lnTo>
                  <a:pt x="104" y="492"/>
                </a:lnTo>
                <a:lnTo>
                  <a:pt x="104" y="492"/>
                </a:lnTo>
                <a:lnTo>
                  <a:pt x="104" y="501"/>
                </a:lnTo>
                <a:lnTo>
                  <a:pt x="106" y="509"/>
                </a:lnTo>
                <a:lnTo>
                  <a:pt x="110" y="515"/>
                </a:lnTo>
                <a:lnTo>
                  <a:pt x="114" y="521"/>
                </a:lnTo>
                <a:lnTo>
                  <a:pt x="121" y="526"/>
                </a:lnTo>
                <a:lnTo>
                  <a:pt x="129" y="530"/>
                </a:lnTo>
                <a:lnTo>
                  <a:pt x="135" y="532"/>
                </a:lnTo>
                <a:lnTo>
                  <a:pt x="144" y="534"/>
                </a:lnTo>
                <a:lnTo>
                  <a:pt x="144" y="534"/>
                </a:lnTo>
                <a:lnTo>
                  <a:pt x="152" y="532"/>
                </a:lnTo>
                <a:lnTo>
                  <a:pt x="160" y="530"/>
                </a:lnTo>
                <a:lnTo>
                  <a:pt x="167" y="526"/>
                </a:lnTo>
                <a:lnTo>
                  <a:pt x="173" y="521"/>
                </a:lnTo>
                <a:lnTo>
                  <a:pt x="177" y="515"/>
                </a:lnTo>
                <a:lnTo>
                  <a:pt x="181" y="509"/>
                </a:lnTo>
                <a:lnTo>
                  <a:pt x="183" y="501"/>
                </a:lnTo>
                <a:lnTo>
                  <a:pt x="185" y="492"/>
                </a:lnTo>
                <a:lnTo>
                  <a:pt x="185" y="492"/>
                </a:lnTo>
                <a:lnTo>
                  <a:pt x="183" y="484"/>
                </a:lnTo>
                <a:lnTo>
                  <a:pt x="181" y="478"/>
                </a:lnTo>
                <a:lnTo>
                  <a:pt x="177" y="469"/>
                </a:lnTo>
                <a:lnTo>
                  <a:pt x="173" y="465"/>
                </a:lnTo>
                <a:lnTo>
                  <a:pt x="167" y="459"/>
                </a:lnTo>
                <a:lnTo>
                  <a:pt x="160" y="455"/>
                </a:lnTo>
                <a:lnTo>
                  <a:pt x="152" y="453"/>
                </a:lnTo>
                <a:lnTo>
                  <a:pt x="144" y="453"/>
                </a:lnTo>
                <a:lnTo>
                  <a:pt x="144" y="453"/>
                </a:lnTo>
                <a:close/>
                <a:moveTo>
                  <a:pt x="482" y="453"/>
                </a:moveTo>
                <a:lnTo>
                  <a:pt x="482" y="453"/>
                </a:lnTo>
                <a:lnTo>
                  <a:pt x="473" y="453"/>
                </a:lnTo>
                <a:lnTo>
                  <a:pt x="467" y="455"/>
                </a:lnTo>
                <a:lnTo>
                  <a:pt x="461" y="459"/>
                </a:lnTo>
                <a:lnTo>
                  <a:pt x="455" y="465"/>
                </a:lnTo>
                <a:lnTo>
                  <a:pt x="448" y="469"/>
                </a:lnTo>
                <a:lnTo>
                  <a:pt x="446" y="478"/>
                </a:lnTo>
                <a:lnTo>
                  <a:pt x="442" y="484"/>
                </a:lnTo>
                <a:lnTo>
                  <a:pt x="442" y="492"/>
                </a:lnTo>
                <a:lnTo>
                  <a:pt x="442" y="492"/>
                </a:lnTo>
                <a:lnTo>
                  <a:pt x="442" y="501"/>
                </a:lnTo>
                <a:lnTo>
                  <a:pt x="446" y="509"/>
                </a:lnTo>
                <a:lnTo>
                  <a:pt x="448" y="515"/>
                </a:lnTo>
                <a:lnTo>
                  <a:pt x="455" y="521"/>
                </a:lnTo>
                <a:lnTo>
                  <a:pt x="461" y="526"/>
                </a:lnTo>
                <a:lnTo>
                  <a:pt x="467" y="530"/>
                </a:lnTo>
                <a:lnTo>
                  <a:pt x="473" y="532"/>
                </a:lnTo>
                <a:lnTo>
                  <a:pt x="482" y="534"/>
                </a:lnTo>
                <a:lnTo>
                  <a:pt x="482" y="534"/>
                </a:lnTo>
                <a:lnTo>
                  <a:pt x="490" y="532"/>
                </a:lnTo>
                <a:lnTo>
                  <a:pt x="498" y="530"/>
                </a:lnTo>
                <a:lnTo>
                  <a:pt x="505" y="526"/>
                </a:lnTo>
                <a:lnTo>
                  <a:pt x="511" y="521"/>
                </a:lnTo>
                <a:lnTo>
                  <a:pt x="515" y="515"/>
                </a:lnTo>
                <a:lnTo>
                  <a:pt x="519" y="509"/>
                </a:lnTo>
                <a:lnTo>
                  <a:pt x="521" y="501"/>
                </a:lnTo>
                <a:lnTo>
                  <a:pt x="523" y="492"/>
                </a:lnTo>
                <a:lnTo>
                  <a:pt x="523" y="492"/>
                </a:lnTo>
                <a:lnTo>
                  <a:pt x="521" y="484"/>
                </a:lnTo>
                <a:lnTo>
                  <a:pt x="519" y="478"/>
                </a:lnTo>
                <a:lnTo>
                  <a:pt x="515" y="469"/>
                </a:lnTo>
                <a:lnTo>
                  <a:pt x="511" y="465"/>
                </a:lnTo>
                <a:lnTo>
                  <a:pt x="505" y="459"/>
                </a:lnTo>
                <a:lnTo>
                  <a:pt x="498" y="455"/>
                </a:lnTo>
                <a:lnTo>
                  <a:pt x="490" y="453"/>
                </a:lnTo>
                <a:lnTo>
                  <a:pt x="482" y="453"/>
                </a:lnTo>
                <a:lnTo>
                  <a:pt x="482" y="453"/>
                </a:lnTo>
                <a:close/>
                <a:moveTo>
                  <a:pt x="371" y="453"/>
                </a:moveTo>
                <a:lnTo>
                  <a:pt x="371" y="453"/>
                </a:lnTo>
                <a:lnTo>
                  <a:pt x="363" y="453"/>
                </a:lnTo>
                <a:lnTo>
                  <a:pt x="356" y="455"/>
                </a:lnTo>
                <a:lnTo>
                  <a:pt x="348" y="459"/>
                </a:lnTo>
                <a:lnTo>
                  <a:pt x="342" y="465"/>
                </a:lnTo>
                <a:lnTo>
                  <a:pt x="338" y="469"/>
                </a:lnTo>
                <a:lnTo>
                  <a:pt x="334" y="478"/>
                </a:lnTo>
                <a:lnTo>
                  <a:pt x="331" y="484"/>
                </a:lnTo>
                <a:lnTo>
                  <a:pt x="331" y="492"/>
                </a:lnTo>
                <a:lnTo>
                  <a:pt x="331" y="492"/>
                </a:lnTo>
                <a:lnTo>
                  <a:pt x="331" y="501"/>
                </a:lnTo>
                <a:lnTo>
                  <a:pt x="334" y="509"/>
                </a:lnTo>
                <a:lnTo>
                  <a:pt x="338" y="515"/>
                </a:lnTo>
                <a:lnTo>
                  <a:pt x="342" y="521"/>
                </a:lnTo>
                <a:lnTo>
                  <a:pt x="348" y="526"/>
                </a:lnTo>
                <a:lnTo>
                  <a:pt x="356" y="530"/>
                </a:lnTo>
                <a:lnTo>
                  <a:pt x="363" y="532"/>
                </a:lnTo>
                <a:lnTo>
                  <a:pt x="371" y="534"/>
                </a:lnTo>
                <a:lnTo>
                  <a:pt x="371" y="534"/>
                </a:lnTo>
                <a:lnTo>
                  <a:pt x="379" y="532"/>
                </a:lnTo>
                <a:lnTo>
                  <a:pt x="388" y="530"/>
                </a:lnTo>
                <a:lnTo>
                  <a:pt x="394" y="526"/>
                </a:lnTo>
                <a:lnTo>
                  <a:pt x="400" y="521"/>
                </a:lnTo>
                <a:lnTo>
                  <a:pt x="404" y="515"/>
                </a:lnTo>
                <a:lnTo>
                  <a:pt x="409" y="509"/>
                </a:lnTo>
                <a:lnTo>
                  <a:pt x="411" y="501"/>
                </a:lnTo>
                <a:lnTo>
                  <a:pt x="413" y="492"/>
                </a:lnTo>
                <a:lnTo>
                  <a:pt x="413" y="492"/>
                </a:lnTo>
                <a:lnTo>
                  <a:pt x="411" y="484"/>
                </a:lnTo>
                <a:lnTo>
                  <a:pt x="409" y="478"/>
                </a:lnTo>
                <a:lnTo>
                  <a:pt x="404" y="469"/>
                </a:lnTo>
                <a:lnTo>
                  <a:pt x="400" y="465"/>
                </a:lnTo>
                <a:lnTo>
                  <a:pt x="394" y="459"/>
                </a:lnTo>
                <a:lnTo>
                  <a:pt x="388" y="455"/>
                </a:lnTo>
                <a:lnTo>
                  <a:pt x="379" y="453"/>
                </a:lnTo>
                <a:lnTo>
                  <a:pt x="371" y="453"/>
                </a:lnTo>
                <a:lnTo>
                  <a:pt x="371" y="453"/>
                </a:lnTo>
                <a:close/>
                <a:moveTo>
                  <a:pt x="258" y="453"/>
                </a:moveTo>
                <a:lnTo>
                  <a:pt x="258" y="453"/>
                </a:lnTo>
                <a:lnTo>
                  <a:pt x="250" y="453"/>
                </a:lnTo>
                <a:lnTo>
                  <a:pt x="244" y="455"/>
                </a:lnTo>
                <a:lnTo>
                  <a:pt x="238" y="459"/>
                </a:lnTo>
                <a:lnTo>
                  <a:pt x="231" y="465"/>
                </a:lnTo>
                <a:lnTo>
                  <a:pt x="225" y="469"/>
                </a:lnTo>
                <a:lnTo>
                  <a:pt x="223" y="478"/>
                </a:lnTo>
                <a:lnTo>
                  <a:pt x="219" y="484"/>
                </a:lnTo>
                <a:lnTo>
                  <a:pt x="219" y="492"/>
                </a:lnTo>
                <a:lnTo>
                  <a:pt x="219" y="492"/>
                </a:lnTo>
                <a:lnTo>
                  <a:pt x="219" y="501"/>
                </a:lnTo>
                <a:lnTo>
                  <a:pt x="223" y="509"/>
                </a:lnTo>
                <a:lnTo>
                  <a:pt x="225" y="515"/>
                </a:lnTo>
                <a:lnTo>
                  <a:pt x="231" y="521"/>
                </a:lnTo>
                <a:lnTo>
                  <a:pt x="238" y="526"/>
                </a:lnTo>
                <a:lnTo>
                  <a:pt x="244" y="530"/>
                </a:lnTo>
                <a:lnTo>
                  <a:pt x="250" y="532"/>
                </a:lnTo>
                <a:lnTo>
                  <a:pt x="258" y="534"/>
                </a:lnTo>
                <a:lnTo>
                  <a:pt x="258" y="534"/>
                </a:lnTo>
                <a:lnTo>
                  <a:pt x="267" y="532"/>
                </a:lnTo>
                <a:lnTo>
                  <a:pt x="275" y="530"/>
                </a:lnTo>
                <a:lnTo>
                  <a:pt x="281" y="526"/>
                </a:lnTo>
                <a:lnTo>
                  <a:pt x="288" y="521"/>
                </a:lnTo>
                <a:lnTo>
                  <a:pt x="292" y="515"/>
                </a:lnTo>
                <a:lnTo>
                  <a:pt x="296" y="509"/>
                </a:lnTo>
                <a:lnTo>
                  <a:pt x="298" y="501"/>
                </a:lnTo>
                <a:lnTo>
                  <a:pt x="300" y="492"/>
                </a:lnTo>
                <a:lnTo>
                  <a:pt x="300" y="492"/>
                </a:lnTo>
                <a:lnTo>
                  <a:pt x="298" y="484"/>
                </a:lnTo>
                <a:lnTo>
                  <a:pt x="296" y="478"/>
                </a:lnTo>
                <a:lnTo>
                  <a:pt x="292" y="469"/>
                </a:lnTo>
                <a:lnTo>
                  <a:pt x="288" y="465"/>
                </a:lnTo>
                <a:lnTo>
                  <a:pt x="281" y="459"/>
                </a:lnTo>
                <a:lnTo>
                  <a:pt x="275" y="455"/>
                </a:lnTo>
                <a:lnTo>
                  <a:pt x="267" y="453"/>
                </a:lnTo>
                <a:lnTo>
                  <a:pt x="258" y="453"/>
                </a:lnTo>
                <a:lnTo>
                  <a:pt x="258" y="453"/>
                </a:lnTo>
                <a:close/>
                <a:moveTo>
                  <a:pt x="482" y="342"/>
                </a:moveTo>
                <a:lnTo>
                  <a:pt x="482" y="342"/>
                </a:lnTo>
                <a:lnTo>
                  <a:pt x="473" y="342"/>
                </a:lnTo>
                <a:lnTo>
                  <a:pt x="467" y="344"/>
                </a:lnTo>
                <a:lnTo>
                  <a:pt x="461" y="348"/>
                </a:lnTo>
                <a:lnTo>
                  <a:pt x="455" y="352"/>
                </a:lnTo>
                <a:lnTo>
                  <a:pt x="448" y="359"/>
                </a:lnTo>
                <a:lnTo>
                  <a:pt x="446" y="367"/>
                </a:lnTo>
                <a:lnTo>
                  <a:pt x="442" y="373"/>
                </a:lnTo>
                <a:lnTo>
                  <a:pt x="442" y="382"/>
                </a:lnTo>
                <a:lnTo>
                  <a:pt x="442" y="382"/>
                </a:lnTo>
                <a:lnTo>
                  <a:pt x="442" y="390"/>
                </a:lnTo>
                <a:lnTo>
                  <a:pt x="446" y="398"/>
                </a:lnTo>
                <a:lnTo>
                  <a:pt x="448" y="405"/>
                </a:lnTo>
                <a:lnTo>
                  <a:pt x="455" y="411"/>
                </a:lnTo>
                <a:lnTo>
                  <a:pt x="461" y="415"/>
                </a:lnTo>
                <a:lnTo>
                  <a:pt x="467" y="419"/>
                </a:lnTo>
                <a:lnTo>
                  <a:pt x="473" y="421"/>
                </a:lnTo>
                <a:lnTo>
                  <a:pt x="482" y="423"/>
                </a:lnTo>
                <a:lnTo>
                  <a:pt x="482" y="423"/>
                </a:lnTo>
                <a:lnTo>
                  <a:pt x="490" y="421"/>
                </a:lnTo>
                <a:lnTo>
                  <a:pt x="498" y="419"/>
                </a:lnTo>
                <a:lnTo>
                  <a:pt x="505" y="415"/>
                </a:lnTo>
                <a:lnTo>
                  <a:pt x="511" y="411"/>
                </a:lnTo>
                <a:lnTo>
                  <a:pt x="515" y="405"/>
                </a:lnTo>
                <a:lnTo>
                  <a:pt x="519" y="398"/>
                </a:lnTo>
                <a:lnTo>
                  <a:pt x="521" y="390"/>
                </a:lnTo>
                <a:lnTo>
                  <a:pt x="523" y="382"/>
                </a:lnTo>
                <a:lnTo>
                  <a:pt x="523" y="382"/>
                </a:lnTo>
                <a:lnTo>
                  <a:pt x="521" y="373"/>
                </a:lnTo>
                <a:lnTo>
                  <a:pt x="519" y="367"/>
                </a:lnTo>
                <a:lnTo>
                  <a:pt x="515" y="359"/>
                </a:lnTo>
                <a:lnTo>
                  <a:pt x="511" y="352"/>
                </a:lnTo>
                <a:lnTo>
                  <a:pt x="505" y="348"/>
                </a:lnTo>
                <a:lnTo>
                  <a:pt x="498" y="344"/>
                </a:lnTo>
                <a:lnTo>
                  <a:pt x="490" y="342"/>
                </a:lnTo>
                <a:lnTo>
                  <a:pt x="482" y="342"/>
                </a:lnTo>
                <a:lnTo>
                  <a:pt x="482" y="342"/>
                </a:lnTo>
                <a:close/>
                <a:moveTo>
                  <a:pt x="371" y="342"/>
                </a:moveTo>
                <a:lnTo>
                  <a:pt x="371" y="342"/>
                </a:lnTo>
                <a:lnTo>
                  <a:pt x="363" y="342"/>
                </a:lnTo>
                <a:lnTo>
                  <a:pt x="356" y="344"/>
                </a:lnTo>
                <a:lnTo>
                  <a:pt x="348" y="348"/>
                </a:lnTo>
                <a:lnTo>
                  <a:pt x="342" y="352"/>
                </a:lnTo>
                <a:lnTo>
                  <a:pt x="338" y="359"/>
                </a:lnTo>
                <a:lnTo>
                  <a:pt x="334" y="367"/>
                </a:lnTo>
                <a:lnTo>
                  <a:pt x="331" y="373"/>
                </a:lnTo>
                <a:lnTo>
                  <a:pt x="331" y="382"/>
                </a:lnTo>
                <a:lnTo>
                  <a:pt x="331" y="382"/>
                </a:lnTo>
                <a:lnTo>
                  <a:pt x="331" y="390"/>
                </a:lnTo>
                <a:lnTo>
                  <a:pt x="334" y="398"/>
                </a:lnTo>
                <a:lnTo>
                  <a:pt x="338" y="405"/>
                </a:lnTo>
                <a:lnTo>
                  <a:pt x="342" y="411"/>
                </a:lnTo>
                <a:lnTo>
                  <a:pt x="348" y="415"/>
                </a:lnTo>
                <a:lnTo>
                  <a:pt x="356" y="419"/>
                </a:lnTo>
                <a:lnTo>
                  <a:pt x="363" y="421"/>
                </a:lnTo>
                <a:lnTo>
                  <a:pt x="371" y="423"/>
                </a:lnTo>
                <a:lnTo>
                  <a:pt x="371" y="423"/>
                </a:lnTo>
                <a:lnTo>
                  <a:pt x="379" y="421"/>
                </a:lnTo>
                <a:lnTo>
                  <a:pt x="388" y="419"/>
                </a:lnTo>
                <a:lnTo>
                  <a:pt x="394" y="415"/>
                </a:lnTo>
                <a:lnTo>
                  <a:pt x="400" y="411"/>
                </a:lnTo>
                <a:lnTo>
                  <a:pt x="404" y="405"/>
                </a:lnTo>
                <a:lnTo>
                  <a:pt x="409" y="398"/>
                </a:lnTo>
                <a:lnTo>
                  <a:pt x="411" y="390"/>
                </a:lnTo>
                <a:lnTo>
                  <a:pt x="413" y="382"/>
                </a:lnTo>
                <a:lnTo>
                  <a:pt x="413" y="382"/>
                </a:lnTo>
                <a:lnTo>
                  <a:pt x="411" y="373"/>
                </a:lnTo>
                <a:lnTo>
                  <a:pt x="409" y="367"/>
                </a:lnTo>
                <a:lnTo>
                  <a:pt x="404" y="359"/>
                </a:lnTo>
                <a:lnTo>
                  <a:pt x="400" y="352"/>
                </a:lnTo>
                <a:lnTo>
                  <a:pt x="394" y="348"/>
                </a:lnTo>
                <a:lnTo>
                  <a:pt x="388" y="344"/>
                </a:lnTo>
                <a:lnTo>
                  <a:pt x="379" y="342"/>
                </a:lnTo>
                <a:lnTo>
                  <a:pt x="371" y="342"/>
                </a:lnTo>
                <a:lnTo>
                  <a:pt x="371" y="342"/>
                </a:lnTo>
                <a:close/>
                <a:moveTo>
                  <a:pt x="258" y="342"/>
                </a:moveTo>
                <a:lnTo>
                  <a:pt x="258" y="342"/>
                </a:lnTo>
                <a:lnTo>
                  <a:pt x="250" y="342"/>
                </a:lnTo>
                <a:lnTo>
                  <a:pt x="244" y="344"/>
                </a:lnTo>
                <a:lnTo>
                  <a:pt x="238" y="348"/>
                </a:lnTo>
                <a:lnTo>
                  <a:pt x="231" y="352"/>
                </a:lnTo>
                <a:lnTo>
                  <a:pt x="225" y="359"/>
                </a:lnTo>
                <a:lnTo>
                  <a:pt x="223" y="367"/>
                </a:lnTo>
                <a:lnTo>
                  <a:pt x="219" y="373"/>
                </a:lnTo>
                <a:lnTo>
                  <a:pt x="219" y="382"/>
                </a:lnTo>
                <a:lnTo>
                  <a:pt x="219" y="382"/>
                </a:lnTo>
                <a:lnTo>
                  <a:pt x="219" y="390"/>
                </a:lnTo>
                <a:lnTo>
                  <a:pt x="223" y="398"/>
                </a:lnTo>
                <a:lnTo>
                  <a:pt x="225" y="405"/>
                </a:lnTo>
                <a:lnTo>
                  <a:pt x="231" y="411"/>
                </a:lnTo>
                <a:lnTo>
                  <a:pt x="238" y="415"/>
                </a:lnTo>
                <a:lnTo>
                  <a:pt x="244" y="419"/>
                </a:lnTo>
                <a:lnTo>
                  <a:pt x="250" y="421"/>
                </a:lnTo>
                <a:lnTo>
                  <a:pt x="258" y="423"/>
                </a:lnTo>
                <a:lnTo>
                  <a:pt x="258" y="423"/>
                </a:lnTo>
                <a:lnTo>
                  <a:pt x="267" y="421"/>
                </a:lnTo>
                <a:lnTo>
                  <a:pt x="275" y="419"/>
                </a:lnTo>
                <a:lnTo>
                  <a:pt x="281" y="415"/>
                </a:lnTo>
                <a:lnTo>
                  <a:pt x="288" y="411"/>
                </a:lnTo>
                <a:lnTo>
                  <a:pt x="292" y="405"/>
                </a:lnTo>
                <a:lnTo>
                  <a:pt x="296" y="398"/>
                </a:lnTo>
                <a:lnTo>
                  <a:pt x="298" y="390"/>
                </a:lnTo>
                <a:lnTo>
                  <a:pt x="300" y="382"/>
                </a:lnTo>
                <a:lnTo>
                  <a:pt x="300" y="382"/>
                </a:lnTo>
                <a:lnTo>
                  <a:pt x="298" y="373"/>
                </a:lnTo>
                <a:lnTo>
                  <a:pt x="296" y="367"/>
                </a:lnTo>
                <a:lnTo>
                  <a:pt x="292" y="359"/>
                </a:lnTo>
                <a:lnTo>
                  <a:pt x="288" y="352"/>
                </a:lnTo>
                <a:lnTo>
                  <a:pt x="281" y="348"/>
                </a:lnTo>
                <a:lnTo>
                  <a:pt x="275" y="344"/>
                </a:lnTo>
                <a:lnTo>
                  <a:pt x="267" y="342"/>
                </a:lnTo>
                <a:lnTo>
                  <a:pt x="258" y="342"/>
                </a:lnTo>
                <a:lnTo>
                  <a:pt x="258" y="342"/>
                </a:lnTo>
                <a:close/>
                <a:moveTo>
                  <a:pt x="81" y="79"/>
                </a:moveTo>
                <a:lnTo>
                  <a:pt x="81" y="275"/>
                </a:lnTo>
                <a:lnTo>
                  <a:pt x="544" y="275"/>
                </a:lnTo>
                <a:lnTo>
                  <a:pt x="544" y="79"/>
                </a:lnTo>
                <a:lnTo>
                  <a:pt x="81" y="79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PA_任意多边形 16"/>
          <p:cNvSpPr>
            <a:spLocks noEditPoints="1"/>
          </p:cNvSpPr>
          <p:nvPr>
            <p:custDataLst>
              <p:tags r:id="rId35"/>
            </p:custDataLst>
          </p:nvPr>
        </p:nvSpPr>
        <p:spPr bwMode="auto">
          <a:xfrm>
            <a:off x="7853786" y="2243080"/>
            <a:ext cx="211136" cy="136479"/>
          </a:xfrm>
          <a:custGeom>
            <a:avLst/>
            <a:gdLst>
              <a:gd name="T0" fmla="*/ 780 w 987"/>
              <a:gd name="T1" fmla="*/ 46 h 638"/>
              <a:gd name="T2" fmla="*/ 811 w 987"/>
              <a:gd name="T3" fmla="*/ 50 h 638"/>
              <a:gd name="T4" fmla="*/ 841 w 987"/>
              <a:gd name="T5" fmla="*/ 59 h 638"/>
              <a:gd name="T6" fmla="*/ 866 w 987"/>
              <a:gd name="T7" fmla="*/ 73 h 638"/>
              <a:gd name="T8" fmla="*/ 889 w 987"/>
              <a:gd name="T9" fmla="*/ 92 h 638"/>
              <a:gd name="T10" fmla="*/ 899 w 987"/>
              <a:gd name="T11" fmla="*/ 102 h 638"/>
              <a:gd name="T12" fmla="*/ 916 w 987"/>
              <a:gd name="T13" fmla="*/ 127 h 638"/>
              <a:gd name="T14" fmla="*/ 926 w 987"/>
              <a:gd name="T15" fmla="*/ 155 h 638"/>
              <a:gd name="T16" fmla="*/ 932 w 987"/>
              <a:gd name="T17" fmla="*/ 184 h 638"/>
              <a:gd name="T18" fmla="*/ 935 w 987"/>
              <a:gd name="T19" fmla="*/ 200 h 638"/>
              <a:gd name="T20" fmla="*/ 930 w 987"/>
              <a:gd name="T21" fmla="*/ 232 h 638"/>
              <a:gd name="T22" fmla="*/ 922 w 987"/>
              <a:gd name="T23" fmla="*/ 261 h 638"/>
              <a:gd name="T24" fmla="*/ 907 w 987"/>
              <a:gd name="T25" fmla="*/ 286 h 638"/>
              <a:gd name="T26" fmla="*/ 889 w 987"/>
              <a:gd name="T27" fmla="*/ 309 h 638"/>
              <a:gd name="T28" fmla="*/ 889 w 987"/>
              <a:gd name="T29" fmla="*/ 309 h 638"/>
              <a:gd name="T30" fmla="*/ 878 w 987"/>
              <a:gd name="T31" fmla="*/ 319 h 638"/>
              <a:gd name="T32" fmla="*/ 853 w 987"/>
              <a:gd name="T33" fmla="*/ 336 h 638"/>
              <a:gd name="T34" fmla="*/ 826 w 987"/>
              <a:gd name="T35" fmla="*/ 346 h 638"/>
              <a:gd name="T36" fmla="*/ 795 w 987"/>
              <a:gd name="T37" fmla="*/ 353 h 638"/>
              <a:gd name="T38" fmla="*/ 780 w 987"/>
              <a:gd name="T39" fmla="*/ 355 h 638"/>
              <a:gd name="T40" fmla="*/ 776 w 987"/>
              <a:gd name="T41" fmla="*/ 378 h 638"/>
              <a:gd name="T42" fmla="*/ 776 w 987"/>
              <a:gd name="T43" fmla="*/ 392 h 638"/>
              <a:gd name="T44" fmla="*/ 770 w 987"/>
              <a:gd name="T45" fmla="*/ 411 h 638"/>
              <a:gd name="T46" fmla="*/ 759 w 987"/>
              <a:gd name="T47" fmla="*/ 422 h 638"/>
              <a:gd name="T48" fmla="*/ 741 w 987"/>
              <a:gd name="T49" fmla="*/ 426 h 638"/>
              <a:gd name="T50" fmla="*/ 221 w 987"/>
              <a:gd name="T51" fmla="*/ 426 h 638"/>
              <a:gd name="T52" fmla="*/ 200 w 987"/>
              <a:gd name="T53" fmla="*/ 424 h 638"/>
              <a:gd name="T54" fmla="*/ 188 w 987"/>
              <a:gd name="T55" fmla="*/ 413 h 638"/>
              <a:gd name="T56" fmla="*/ 182 w 987"/>
              <a:gd name="T57" fmla="*/ 399 h 638"/>
              <a:gd name="T58" fmla="*/ 180 w 987"/>
              <a:gd name="T59" fmla="*/ 0 h 638"/>
              <a:gd name="T60" fmla="*/ 776 w 987"/>
              <a:gd name="T61" fmla="*/ 46 h 638"/>
              <a:gd name="T62" fmla="*/ 780 w 987"/>
              <a:gd name="T63" fmla="*/ 46 h 638"/>
              <a:gd name="T64" fmla="*/ 0 w 987"/>
              <a:gd name="T65" fmla="*/ 476 h 638"/>
              <a:gd name="T66" fmla="*/ 830 w 987"/>
              <a:gd name="T67" fmla="*/ 638 h 638"/>
              <a:gd name="T68" fmla="*/ 0 w 987"/>
              <a:gd name="T69" fmla="*/ 476 h 638"/>
              <a:gd name="T70" fmla="*/ 776 w 987"/>
              <a:gd name="T71" fmla="*/ 138 h 638"/>
              <a:gd name="T72" fmla="*/ 776 w 987"/>
              <a:gd name="T73" fmla="*/ 263 h 638"/>
              <a:gd name="T74" fmla="*/ 780 w 987"/>
              <a:gd name="T75" fmla="*/ 263 h 638"/>
              <a:gd name="T76" fmla="*/ 805 w 987"/>
              <a:gd name="T77" fmla="*/ 259 h 638"/>
              <a:gd name="T78" fmla="*/ 824 w 987"/>
              <a:gd name="T79" fmla="*/ 244 h 638"/>
              <a:gd name="T80" fmla="*/ 824 w 987"/>
              <a:gd name="T81" fmla="*/ 244 h 638"/>
              <a:gd name="T82" fmla="*/ 837 w 987"/>
              <a:gd name="T83" fmla="*/ 225 h 638"/>
              <a:gd name="T84" fmla="*/ 843 w 987"/>
              <a:gd name="T85" fmla="*/ 200 h 638"/>
              <a:gd name="T86" fmla="*/ 841 w 987"/>
              <a:gd name="T87" fmla="*/ 188 h 638"/>
              <a:gd name="T88" fmla="*/ 832 w 987"/>
              <a:gd name="T89" fmla="*/ 165 h 638"/>
              <a:gd name="T90" fmla="*/ 824 w 987"/>
              <a:gd name="T91" fmla="*/ 157 h 638"/>
              <a:gd name="T92" fmla="*/ 803 w 987"/>
              <a:gd name="T93" fmla="*/ 144 h 638"/>
              <a:gd name="T94" fmla="*/ 780 w 987"/>
              <a:gd name="T95" fmla="*/ 138 h 638"/>
              <a:gd name="T96" fmla="*/ 776 w 987"/>
              <a:gd name="T97" fmla="*/ 138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87" h="638">
                <a:moveTo>
                  <a:pt x="780" y="46"/>
                </a:moveTo>
                <a:lnTo>
                  <a:pt x="780" y="46"/>
                </a:lnTo>
                <a:lnTo>
                  <a:pt x="795" y="48"/>
                </a:lnTo>
                <a:lnTo>
                  <a:pt x="811" y="50"/>
                </a:lnTo>
                <a:lnTo>
                  <a:pt x="826" y="54"/>
                </a:lnTo>
                <a:lnTo>
                  <a:pt x="841" y="59"/>
                </a:lnTo>
                <a:lnTo>
                  <a:pt x="853" y="65"/>
                </a:lnTo>
                <a:lnTo>
                  <a:pt x="866" y="73"/>
                </a:lnTo>
                <a:lnTo>
                  <a:pt x="878" y="82"/>
                </a:lnTo>
                <a:lnTo>
                  <a:pt x="889" y="92"/>
                </a:lnTo>
                <a:lnTo>
                  <a:pt x="889" y="92"/>
                </a:lnTo>
                <a:lnTo>
                  <a:pt x="899" y="102"/>
                </a:lnTo>
                <a:lnTo>
                  <a:pt x="907" y="115"/>
                </a:lnTo>
                <a:lnTo>
                  <a:pt x="916" y="127"/>
                </a:lnTo>
                <a:lnTo>
                  <a:pt x="922" y="140"/>
                </a:lnTo>
                <a:lnTo>
                  <a:pt x="926" y="155"/>
                </a:lnTo>
                <a:lnTo>
                  <a:pt x="930" y="169"/>
                </a:lnTo>
                <a:lnTo>
                  <a:pt x="932" y="184"/>
                </a:lnTo>
                <a:lnTo>
                  <a:pt x="935" y="200"/>
                </a:lnTo>
                <a:lnTo>
                  <a:pt x="935" y="200"/>
                </a:lnTo>
                <a:lnTo>
                  <a:pt x="932" y="217"/>
                </a:lnTo>
                <a:lnTo>
                  <a:pt x="930" y="232"/>
                </a:lnTo>
                <a:lnTo>
                  <a:pt x="926" y="246"/>
                </a:lnTo>
                <a:lnTo>
                  <a:pt x="922" y="261"/>
                </a:lnTo>
                <a:lnTo>
                  <a:pt x="916" y="273"/>
                </a:lnTo>
                <a:lnTo>
                  <a:pt x="907" y="286"/>
                </a:lnTo>
                <a:lnTo>
                  <a:pt x="899" y="298"/>
                </a:lnTo>
                <a:lnTo>
                  <a:pt x="889" y="309"/>
                </a:lnTo>
                <a:lnTo>
                  <a:pt x="889" y="309"/>
                </a:lnTo>
                <a:lnTo>
                  <a:pt x="889" y="309"/>
                </a:lnTo>
                <a:lnTo>
                  <a:pt x="889" y="309"/>
                </a:lnTo>
                <a:lnTo>
                  <a:pt x="878" y="319"/>
                </a:lnTo>
                <a:lnTo>
                  <a:pt x="866" y="328"/>
                </a:lnTo>
                <a:lnTo>
                  <a:pt x="853" y="336"/>
                </a:lnTo>
                <a:lnTo>
                  <a:pt x="839" y="342"/>
                </a:lnTo>
                <a:lnTo>
                  <a:pt x="826" y="346"/>
                </a:lnTo>
                <a:lnTo>
                  <a:pt x="811" y="351"/>
                </a:lnTo>
                <a:lnTo>
                  <a:pt x="795" y="353"/>
                </a:lnTo>
                <a:lnTo>
                  <a:pt x="780" y="355"/>
                </a:lnTo>
                <a:lnTo>
                  <a:pt x="780" y="355"/>
                </a:lnTo>
                <a:lnTo>
                  <a:pt x="776" y="355"/>
                </a:lnTo>
                <a:lnTo>
                  <a:pt x="776" y="378"/>
                </a:lnTo>
                <a:lnTo>
                  <a:pt x="776" y="378"/>
                </a:lnTo>
                <a:lnTo>
                  <a:pt x="776" y="392"/>
                </a:lnTo>
                <a:lnTo>
                  <a:pt x="774" y="403"/>
                </a:lnTo>
                <a:lnTo>
                  <a:pt x="770" y="411"/>
                </a:lnTo>
                <a:lnTo>
                  <a:pt x="766" y="417"/>
                </a:lnTo>
                <a:lnTo>
                  <a:pt x="759" y="422"/>
                </a:lnTo>
                <a:lnTo>
                  <a:pt x="753" y="424"/>
                </a:lnTo>
                <a:lnTo>
                  <a:pt x="741" y="426"/>
                </a:lnTo>
                <a:lnTo>
                  <a:pt x="221" y="426"/>
                </a:lnTo>
                <a:lnTo>
                  <a:pt x="221" y="426"/>
                </a:lnTo>
                <a:lnTo>
                  <a:pt x="209" y="426"/>
                </a:lnTo>
                <a:lnTo>
                  <a:pt x="200" y="424"/>
                </a:lnTo>
                <a:lnTo>
                  <a:pt x="192" y="419"/>
                </a:lnTo>
                <a:lnTo>
                  <a:pt x="188" y="413"/>
                </a:lnTo>
                <a:lnTo>
                  <a:pt x="184" y="407"/>
                </a:lnTo>
                <a:lnTo>
                  <a:pt x="182" y="399"/>
                </a:lnTo>
                <a:lnTo>
                  <a:pt x="180" y="384"/>
                </a:lnTo>
                <a:lnTo>
                  <a:pt x="180" y="0"/>
                </a:lnTo>
                <a:lnTo>
                  <a:pt x="776" y="0"/>
                </a:lnTo>
                <a:lnTo>
                  <a:pt x="776" y="46"/>
                </a:lnTo>
                <a:lnTo>
                  <a:pt x="776" y="46"/>
                </a:lnTo>
                <a:lnTo>
                  <a:pt x="780" y="46"/>
                </a:lnTo>
                <a:lnTo>
                  <a:pt x="780" y="46"/>
                </a:lnTo>
                <a:close/>
                <a:moveTo>
                  <a:pt x="0" y="476"/>
                </a:moveTo>
                <a:lnTo>
                  <a:pt x="987" y="476"/>
                </a:lnTo>
                <a:lnTo>
                  <a:pt x="830" y="638"/>
                </a:lnTo>
                <a:lnTo>
                  <a:pt x="148" y="638"/>
                </a:lnTo>
                <a:lnTo>
                  <a:pt x="0" y="476"/>
                </a:lnTo>
                <a:lnTo>
                  <a:pt x="0" y="476"/>
                </a:lnTo>
                <a:close/>
                <a:moveTo>
                  <a:pt x="776" y="138"/>
                </a:moveTo>
                <a:lnTo>
                  <a:pt x="776" y="263"/>
                </a:lnTo>
                <a:lnTo>
                  <a:pt x="776" y="263"/>
                </a:lnTo>
                <a:lnTo>
                  <a:pt x="780" y="263"/>
                </a:lnTo>
                <a:lnTo>
                  <a:pt x="780" y="263"/>
                </a:lnTo>
                <a:lnTo>
                  <a:pt x="793" y="261"/>
                </a:lnTo>
                <a:lnTo>
                  <a:pt x="805" y="259"/>
                </a:lnTo>
                <a:lnTo>
                  <a:pt x="816" y="253"/>
                </a:lnTo>
                <a:lnTo>
                  <a:pt x="824" y="244"/>
                </a:lnTo>
                <a:lnTo>
                  <a:pt x="824" y="244"/>
                </a:lnTo>
                <a:lnTo>
                  <a:pt x="824" y="244"/>
                </a:lnTo>
                <a:lnTo>
                  <a:pt x="832" y="236"/>
                </a:lnTo>
                <a:lnTo>
                  <a:pt x="837" y="225"/>
                </a:lnTo>
                <a:lnTo>
                  <a:pt x="841" y="213"/>
                </a:lnTo>
                <a:lnTo>
                  <a:pt x="843" y="200"/>
                </a:lnTo>
                <a:lnTo>
                  <a:pt x="843" y="200"/>
                </a:lnTo>
                <a:lnTo>
                  <a:pt x="841" y="188"/>
                </a:lnTo>
                <a:lnTo>
                  <a:pt x="837" y="175"/>
                </a:lnTo>
                <a:lnTo>
                  <a:pt x="832" y="165"/>
                </a:lnTo>
                <a:lnTo>
                  <a:pt x="824" y="157"/>
                </a:lnTo>
                <a:lnTo>
                  <a:pt x="824" y="157"/>
                </a:lnTo>
                <a:lnTo>
                  <a:pt x="816" y="148"/>
                </a:lnTo>
                <a:lnTo>
                  <a:pt x="803" y="144"/>
                </a:lnTo>
                <a:lnTo>
                  <a:pt x="793" y="140"/>
                </a:lnTo>
                <a:lnTo>
                  <a:pt x="780" y="138"/>
                </a:lnTo>
                <a:lnTo>
                  <a:pt x="780" y="138"/>
                </a:lnTo>
                <a:lnTo>
                  <a:pt x="776" y="138"/>
                </a:lnTo>
                <a:lnTo>
                  <a:pt x="776" y="138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6" name="PA_组合 54"/>
          <p:cNvGrpSpPr/>
          <p:nvPr>
            <p:custDataLst>
              <p:tags r:id="rId36"/>
            </p:custDataLst>
          </p:nvPr>
        </p:nvGrpSpPr>
        <p:grpSpPr>
          <a:xfrm>
            <a:off x="9903618" y="2223099"/>
            <a:ext cx="259113" cy="175774"/>
            <a:chOff x="5195888" y="3033713"/>
            <a:chExt cx="1673225" cy="1135063"/>
          </a:xfrm>
          <a:solidFill>
            <a:srgbClr val="0A4776"/>
          </a:solidFill>
        </p:grpSpPr>
        <p:sp>
          <p:nvSpPr>
            <p:cNvPr id="47" name="Freeform 11"/>
            <p:cNvSpPr>
              <a:spLocks noEditPoints="1"/>
            </p:cNvSpPr>
            <p:nvPr/>
          </p:nvSpPr>
          <p:spPr bwMode="auto">
            <a:xfrm>
              <a:off x="5195888" y="3033713"/>
              <a:ext cx="965200" cy="1135063"/>
            </a:xfrm>
            <a:custGeom>
              <a:avLst/>
              <a:gdLst>
                <a:gd name="T0" fmla="*/ 254 w 608"/>
                <a:gd name="T1" fmla="*/ 72 h 715"/>
                <a:gd name="T2" fmla="*/ 278 w 608"/>
                <a:gd name="T3" fmla="*/ 39 h 715"/>
                <a:gd name="T4" fmla="*/ 331 w 608"/>
                <a:gd name="T5" fmla="*/ 7 h 715"/>
                <a:gd name="T6" fmla="*/ 370 w 608"/>
                <a:gd name="T7" fmla="*/ 0 h 715"/>
                <a:gd name="T8" fmla="*/ 422 w 608"/>
                <a:gd name="T9" fmla="*/ 11 h 715"/>
                <a:gd name="T10" fmla="*/ 465 w 608"/>
                <a:gd name="T11" fmla="*/ 39 h 715"/>
                <a:gd name="T12" fmla="*/ 493 w 608"/>
                <a:gd name="T13" fmla="*/ 82 h 715"/>
                <a:gd name="T14" fmla="*/ 503 w 608"/>
                <a:gd name="T15" fmla="*/ 134 h 715"/>
                <a:gd name="T16" fmla="*/ 489 w 608"/>
                <a:gd name="T17" fmla="*/ 191 h 715"/>
                <a:gd name="T18" fmla="*/ 608 w 608"/>
                <a:gd name="T19" fmla="*/ 348 h 715"/>
                <a:gd name="T20" fmla="*/ 487 w 608"/>
                <a:gd name="T21" fmla="*/ 394 h 715"/>
                <a:gd name="T22" fmla="*/ 497 w 608"/>
                <a:gd name="T23" fmla="*/ 467 h 715"/>
                <a:gd name="T24" fmla="*/ 479 w 608"/>
                <a:gd name="T25" fmla="*/ 563 h 715"/>
                <a:gd name="T26" fmla="*/ 426 w 608"/>
                <a:gd name="T27" fmla="*/ 643 h 715"/>
                <a:gd name="T28" fmla="*/ 368 w 608"/>
                <a:gd name="T29" fmla="*/ 686 h 715"/>
                <a:gd name="T30" fmla="*/ 274 w 608"/>
                <a:gd name="T31" fmla="*/ 715 h 715"/>
                <a:gd name="T32" fmla="*/ 198 w 608"/>
                <a:gd name="T33" fmla="*/ 711 h 715"/>
                <a:gd name="T34" fmla="*/ 110 w 608"/>
                <a:gd name="T35" fmla="*/ 674 h 715"/>
                <a:gd name="T36" fmla="*/ 57 w 608"/>
                <a:gd name="T37" fmla="*/ 625 h 715"/>
                <a:gd name="T38" fmla="*/ 12 w 608"/>
                <a:gd name="T39" fmla="*/ 541 h 715"/>
                <a:gd name="T40" fmla="*/ 0 w 608"/>
                <a:gd name="T41" fmla="*/ 467 h 715"/>
                <a:gd name="T42" fmla="*/ 20 w 608"/>
                <a:gd name="T43" fmla="*/ 371 h 715"/>
                <a:gd name="T44" fmla="*/ 73 w 608"/>
                <a:gd name="T45" fmla="*/ 291 h 715"/>
                <a:gd name="T46" fmla="*/ 241 w 608"/>
                <a:gd name="T47" fmla="*/ 111 h 715"/>
                <a:gd name="T48" fmla="*/ 141 w 608"/>
                <a:gd name="T49" fmla="*/ 443 h 715"/>
                <a:gd name="T50" fmla="*/ 225 w 608"/>
                <a:gd name="T51" fmla="*/ 383 h 715"/>
                <a:gd name="T52" fmla="*/ 309 w 608"/>
                <a:gd name="T53" fmla="*/ 348 h 715"/>
                <a:gd name="T54" fmla="*/ 202 w 608"/>
                <a:gd name="T55" fmla="*/ 357 h 715"/>
                <a:gd name="T56" fmla="*/ 153 w 608"/>
                <a:gd name="T57" fmla="*/ 385 h 715"/>
                <a:gd name="T58" fmla="*/ 127 w 608"/>
                <a:gd name="T59" fmla="*/ 441 h 715"/>
                <a:gd name="T60" fmla="*/ 362 w 608"/>
                <a:gd name="T61" fmla="*/ 353 h 715"/>
                <a:gd name="T62" fmla="*/ 311 w 608"/>
                <a:gd name="T63" fmla="*/ 320 h 715"/>
                <a:gd name="T64" fmla="*/ 250 w 608"/>
                <a:gd name="T65" fmla="*/ 305 h 715"/>
                <a:gd name="T66" fmla="*/ 200 w 608"/>
                <a:gd name="T67" fmla="*/ 314 h 715"/>
                <a:gd name="T68" fmla="*/ 147 w 608"/>
                <a:gd name="T69" fmla="*/ 342 h 715"/>
                <a:gd name="T70" fmla="*/ 116 w 608"/>
                <a:gd name="T71" fmla="*/ 377 h 715"/>
                <a:gd name="T72" fmla="*/ 92 w 608"/>
                <a:gd name="T73" fmla="*/ 434 h 715"/>
                <a:gd name="T74" fmla="*/ 90 w 608"/>
                <a:gd name="T75" fmla="*/ 484 h 715"/>
                <a:gd name="T76" fmla="*/ 108 w 608"/>
                <a:gd name="T77" fmla="*/ 543 h 715"/>
                <a:gd name="T78" fmla="*/ 135 w 608"/>
                <a:gd name="T79" fmla="*/ 582 h 715"/>
                <a:gd name="T80" fmla="*/ 186 w 608"/>
                <a:gd name="T81" fmla="*/ 615 h 715"/>
                <a:gd name="T82" fmla="*/ 250 w 608"/>
                <a:gd name="T83" fmla="*/ 629 h 715"/>
                <a:gd name="T84" fmla="*/ 297 w 608"/>
                <a:gd name="T85" fmla="*/ 621 h 715"/>
                <a:gd name="T86" fmla="*/ 352 w 608"/>
                <a:gd name="T87" fmla="*/ 592 h 715"/>
                <a:gd name="T88" fmla="*/ 383 w 608"/>
                <a:gd name="T89" fmla="*/ 557 h 715"/>
                <a:gd name="T90" fmla="*/ 407 w 608"/>
                <a:gd name="T91" fmla="*/ 500 h 715"/>
                <a:gd name="T92" fmla="*/ 409 w 608"/>
                <a:gd name="T93" fmla="*/ 451 h 715"/>
                <a:gd name="T94" fmla="*/ 391 w 608"/>
                <a:gd name="T95" fmla="*/ 391 h 715"/>
                <a:gd name="T96" fmla="*/ 362 w 608"/>
                <a:gd name="T97" fmla="*/ 353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8" h="715">
                  <a:moveTo>
                    <a:pt x="241" y="111"/>
                  </a:moveTo>
                  <a:lnTo>
                    <a:pt x="241" y="111"/>
                  </a:lnTo>
                  <a:lnTo>
                    <a:pt x="245" y="91"/>
                  </a:lnTo>
                  <a:lnTo>
                    <a:pt x="254" y="72"/>
                  </a:lnTo>
                  <a:lnTo>
                    <a:pt x="264" y="56"/>
                  </a:lnTo>
                  <a:lnTo>
                    <a:pt x="278" y="39"/>
                  </a:lnTo>
                  <a:lnTo>
                    <a:pt x="278" y="39"/>
                  </a:lnTo>
                  <a:lnTo>
                    <a:pt x="278" y="39"/>
                  </a:lnTo>
                  <a:lnTo>
                    <a:pt x="297" y="23"/>
                  </a:lnTo>
                  <a:lnTo>
                    <a:pt x="309" y="17"/>
                  </a:lnTo>
                  <a:lnTo>
                    <a:pt x="319" y="11"/>
                  </a:lnTo>
                  <a:lnTo>
                    <a:pt x="331" y="7"/>
                  </a:lnTo>
                  <a:lnTo>
                    <a:pt x="344" y="5"/>
                  </a:lnTo>
                  <a:lnTo>
                    <a:pt x="358" y="3"/>
                  </a:lnTo>
                  <a:lnTo>
                    <a:pt x="370" y="0"/>
                  </a:lnTo>
                  <a:lnTo>
                    <a:pt x="370" y="0"/>
                  </a:lnTo>
                  <a:lnTo>
                    <a:pt x="385" y="3"/>
                  </a:lnTo>
                  <a:lnTo>
                    <a:pt x="397" y="5"/>
                  </a:lnTo>
                  <a:lnTo>
                    <a:pt x="411" y="7"/>
                  </a:lnTo>
                  <a:lnTo>
                    <a:pt x="422" y="11"/>
                  </a:lnTo>
                  <a:lnTo>
                    <a:pt x="434" y="17"/>
                  </a:lnTo>
                  <a:lnTo>
                    <a:pt x="444" y="23"/>
                  </a:lnTo>
                  <a:lnTo>
                    <a:pt x="465" y="39"/>
                  </a:lnTo>
                  <a:lnTo>
                    <a:pt x="465" y="39"/>
                  </a:lnTo>
                  <a:lnTo>
                    <a:pt x="465" y="39"/>
                  </a:lnTo>
                  <a:lnTo>
                    <a:pt x="481" y="60"/>
                  </a:lnTo>
                  <a:lnTo>
                    <a:pt x="487" y="70"/>
                  </a:lnTo>
                  <a:lnTo>
                    <a:pt x="493" y="82"/>
                  </a:lnTo>
                  <a:lnTo>
                    <a:pt x="497" y="95"/>
                  </a:lnTo>
                  <a:lnTo>
                    <a:pt x="501" y="107"/>
                  </a:lnTo>
                  <a:lnTo>
                    <a:pt x="503" y="119"/>
                  </a:lnTo>
                  <a:lnTo>
                    <a:pt x="503" y="134"/>
                  </a:lnTo>
                  <a:lnTo>
                    <a:pt x="503" y="134"/>
                  </a:lnTo>
                  <a:lnTo>
                    <a:pt x="501" y="154"/>
                  </a:lnTo>
                  <a:lnTo>
                    <a:pt x="497" y="172"/>
                  </a:lnTo>
                  <a:lnTo>
                    <a:pt x="489" y="191"/>
                  </a:lnTo>
                  <a:lnTo>
                    <a:pt x="481" y="207"/>
                  </a:lnTo>
                  <a:lnTo>
                    <a:pt x="479" y="228"/>
                  </a:lnTo>
                  <a:lnTo>
                    <a:pt x="608" y="228"/>
                  </a:lnTo>
                  <a:lnTo>
                    <a:pt x="608" y="348"/>
                  </a:lnTo>
                  <a:lnTo>
                    <a:pt x="479" y="348"/>
                  </a:lnTo>
                  <a:lnTo>
                    <a:pt x="479" y="371"/>
                  </a:lnTo>
                  <a:lnTo>
                    <a:pt x="479" y="371"/>
                  </a:lnTo>
                  <a:lnTo>
                    <a:pt x="487" y="394"/>
                  </a:lnTo>
                  <a:lnTo>
                    <a:pt x="493" y="418"/>
                  </a:lnTo>
                  <a:lnTo>
                    <a:pt x="495" y="443"/>
                  </a:lnTo>
                  <a:lnTo>
                    <a:pt x="497" y="467"/>
                  </a:lnTo>
                  <a:lnTo>
                    <a:pt x="497" y="467"/>
                  </a:lnTo>
                  <a:lnTo>
                    <a:pt x="495" y="492"/>
                  </a:lnTo>
                  <a:lnTo>
                    <a:pt x="493" y="516"/>
                  </a:lnTo>
                  <a:lnTo>
                    <a:pt x="487" y="541"/>
                  </a:lnTo>
                  <a:lnTo>
                    <a:pt x="479" y="563"/>
                  </a:lnTo>
                  <a:lnTo>
                    <a:pt x="467" y="586"/>
                  </a:lnTo>
                  <a:lnTo>
                    <a:pt x="454" y="606"/>
                  </a:lnTo>
                  <a:lnTo>
                    <a:pt x="440" y="625"/>
                  </a:lnTo>
                  <a:lnTo>
                    <a:pt x="426" y="643"/>
                  </a:lnTo>
                  <a:lnTo>
                    <a:pt x="426" y="643"/>
                  </a:lnTo>
                  <a:lnTo>
                    <a:pt x="407" y="660"/>
                  </a:lnTo>
                  <a:lnTo>
                    <a:pt x="389" y="674"/>
                  </a:lnTo>
                  <a:lnTo>
                    <a:pt x="368" y="686"/>
                  </a:lnTo>
                  <a:lnTo>
                    <a:pt x="346" y="697"/>
                  </a:lnTo>
                  <a:lnTo>
                    <a:pt x="323" y="705"/>
                  </a:lnTo>
                  <a:lnTo>
                    <a:pt x="299" y="711"/>
                  </a:lnTo>
                  <a:lnTo>
                    <a:pt x="274" y="715"/>
                  </a:lnTo>
                  <a:lnTo>
                    <a:pt x="250" y="715"/>
                  </a:lnTo>
                  <a:lnTo>
                    <a:pt x="250" y="715"/>
                  </a:lnTo>
                  <a:lnTo>
                    <a:pt x="223" y="715"/>
                  </a:lnTo>
                  <a:lnTo>
                    <a:pt x="198" y="711"/>
                  </a:lnTo>
                  <a:lnTo>
                    <a:pt x="176" y="705"/>
                  </a:lnTo>
                  <a:lnTo>
                    <a:pt x="151" y="697"/>
                  </a:lnTo>
                  <a:lnTo>
                    <a:pt x="131" y="686"/>
                  </a:lnTo>
                  <a:lnTo>
                    <a:pt x="110" y="674"/>
                  </a:lnTo>
                  <a:lnTo>
                    <a:pt x="92" y="660"/>
                  </a:lnTo>
                  <a:lnTo>
                    <a:pt x="73" y="643"/>
                  </a:lnTo>
                  <a:lnTo>
                    <a:pt x="73" y="643"/>
                  </a:lnTo>
                  <a:lnTo>
                    <a:pt x="57" y="625"/>
                  </a:lnTo>
                  <a:lnTo>
                    <a:pt x="43" y="606"/>
                  </a:lnTo>
                  <a:lnTo>
                    <a:pt x="30" y="586"/>
                  </a:lnTo>
                  <a:lnTo>
                    <a:pt x="20" y="563"/>
                  </a:lnTo>
                  <a:lnTo>
                    <a:pt x="12" y="541"/>
                  </a:lnTo>
                  <a:lnTo>
                    <a:pt x="6" y="516"/>
                  </a:lnTo>
                  <a:lnTo>
                    <a:pt x="2" y="492"/>
                  </a:lnTo>
                  <a:lnTo>
                    <a:pt x="0" y="467"/>
                  </a:lnTo>
                  <a:lnTo>
                    <a:pt x="0" y="467"/>
                  </a:lnTo>
                  <a:lnTo>
                    <a:pt x="2" y="443"/>
                  </a:lnTo>
                  <a:lnTo>
                    <a:pt x="6" y="418"/>
                  </a:lnTo>
                  <a:lnTo>
                    <a:pt x="12" y="394"/>
                  </a:lnTo>
                  <a:lnTo>
                    <a:pt x="20" y="371"/>
                  </a:lnTo>
                  <a:lnTo>
                    <a:pt x="30" y="348"/>
                  </a:lnTo>
                  <a:lnTo>
                    <a:pt x="43" y="328"/>
                  </a:lnTo>
                  <a:lnTo>
                    <a:pt x="57" y="310"/>
                  </a:lnTo>
                  <a:lnTo>
                    <a:pt x="73" y="291"/>
                  </a:lnTo>
                  <a:lnTo>
                    <a:pt x="73" y="291"/>
                  </a:lnTo>
                  <a:lnTo>
                    <a:pt x="96" y="271"/>
                  </a:lnTo>
                  <a:lnTo>
                    <a:pt x="123" y="252"/>
                  </a:lnTo>
                  <a:lnTo>
                    <a:pt x="241" y="111"/>
                  </a:lnTo>
                  <a:lnTo>
                    <a:pt x="241" y="111"/>
                  </a:lnTo>
                  <a:close/>
                  <a:moveTo>
                    <a:pt x="125" y="459"/>
                  </a:moveTo>
                  <a:lnTo>
                    <a:pt x="125" y="459"/>
                  </a:lnTo>
                  <a:lnTo>
                    <a:pt x="141" y="443"/>
                  </a:lnTo>
                  <a:lnTo>
                    <a:pt x="159" y="426"/>
                  </a:lnTo>
                  <a:lnTo>
                    <a:pt x="180" y="412"/>
                  </a:lnTo>
                  <a:lnTo>
                    <a:pt x="202" y="398"/>
                  </a:lnTo>
                  <a:lnTo>
                    <a:pt x="225" y="383"/>
                  </a:lnTo>
                  <a:lnTo>
                    <a:pt x="252" y="371"/>
                  </a:lnTo>
                  <a:lnTo>
                    <a:pt x="278" y="359"/>
                  </a:lnTo>
                  <a:lnTo>
                    <a:pt x="309" y="348"/>
                  </a:lnTo>
                  <a:lnTo>
                    <a:pt x="309" y="348"/>
                  </a:lnTo>
                  <a:lnTo>
                    <a:pt x="278" y="346"/>
                  </a:lnTo>
                  <a:lnTo>
                    <a:pt x="247" y="346"/>
                  </a:lnTo>
                  <a:lnTo>
                    <a:pt x="217" y="353"/>
                  </a:lnTo>
                  <a:lnTo>
                    <a:pt x="202" y="357"/>
                  </a:lnTo>
                  <a:lnTo>
                    <a:pt x="190" y="361"/>
                  </a:lnTo>
                  <a:lnTo>
                    <a:pt x="176" y="369"/>
                  </a:lnTo>
                  <a:lnTo>
                    <a:pt x="166" y="377"/>
                  </a:lnTo>
                  <a:lnTo>
                    <a:pt x="153" y="385"/>
                  </a:lnTo>
                  <a:lnTo>
                    <a:pt x="145" y="398"/>
                  </a:lnTo>
                  <a:lnTo>
                    <a:pt x="137" y="410"/>
                  </a:lnTo>
                  <a:lnTo>
                    <a:pt x="131" y="424"/>
                  </a:lnTo>
                  <a:lnTo>
                    <a:pt x="127" y="441"/>
                  </a:lnTo>
                  <a:lnTo>
                    <a:pt x="125" y="459"/>
                  </a:lnTo>
                  <a:lnTo>
                    <a:pt x="125" y="459"/>
                  </a:lnTo>
                  <a:close/>
                  <a:moveTo>
                    <a:pt x="362" y="353"/>
                  </a:moveTo>
                  <a:lnTo>
                    <a:pt x="362" y="353"/>
                  </a:lnTo>
                  <a:lnTo>
                    <a:pt x="352" y="342"/>
                  </a:lnTo>
                  <a:lnTo>
                    <a:pt x="340" y="334"/>
                  </a:lnTo>
                  <a:lnTo>
                    <a:pt x="325" y="326"/>
                  </a:lnTo>
                  <a:lnTo>
                    <a:pt x="311" y="320"/>
                  </a:lnTo>
                  <a:lnTo>
                    <a:pt x="297" y="314"/>
                  </a:lnTo>
                  <a:lnTo>
                    <a:pt x="282" y="310"/>
                  </a:lnTo>
                  <a:lnTo>
                    <a:pt x="266" y="308"/>
                  </a:lnTo>
                  <a:lnTo>
                    <a:pt x="250" y="305"/>
                  </a:lnTo>
                  <a:lnTo>
                    <a:pt x="250" y="305"/>
                  </a:lnTo>
                  <a:lnTo>
                    <a:pt x="233" y="308"/>
                  </a:lnTo>
                  <a:lnTo>
                    <a:pt x="217" y="310"/>
                  </a:lnTo>
                  <a:lnTo>
                    <a:pt x="200" y="314"/>
                  </a:lnTo>
                  <a:lnTo>
                    <a:pt x="186" y="320"/>
                  </a:lnTo>
                  <a:lnTo>
                    <a:pt x="172" y="326"/>
                  </a:lnTo>
                  <a:lnTo>
                    <a:pt x="159" y="334"/>
                  </a:lnTo>
                  <a:lnTo>
                    <a:pt x="147" y="342"/>
                  </a:lnTo>
                  <a:lnTo>
                    <a:pt x="135" y="353"/>
                  </a:lnTo>
                  <a:lnTo>
                    <a:pt x="135" y="353"/>
                  </a:lnTo>
                  <a:lnTo>
                    <a:pt x="125" y="365"/>
                  </a:lnTo>
                  <a:lnTo>
                    <a:pt x="116" y="377"/>
                  </a:lnTo>
                  <a:lnTo>
                    <a:pt x="108" y="391"/>
                  </a:lnTo>
                  <a:lnTo>
                    <a:pt x="100" y="404"/>
                  </a:lnTo>
                  <a:lnTo>
                    <a:pt x="96" y="420"/>
                  </a:lnTo>
                  <a:lnTo>
                    <a:pt x="92" y="434"/>
                  </a:lnTo>
                  <a:lnTo>
                    <a:pt x="90" y="451"/>
                  </a:lnTo>
                  <a:lnTo>
                    <a:pt x="88" y="467"/>
                  </a:lnTo>
                  <a:lnTo>
                    <a:pt x="88" y="467"/>
                  </a:lnTo>
                  <a:lnTo>
                    <a:pt x="90" y="484"/>
                  </a:lnTo>
                  <a:lnTo>
                    <a:pt x="92" y="500"/>
                  </a:lnTo>
                  <a:lnTo>
                    <a:pt x="96" y="514"/>
                  </a:lnTo>
                  <a:lnTo>
                    <a:pt x="100" y="531"/>
                  </a:lnTo>
                  <a:lnTo>
                    <a:pt x="108" y="543"/>
                  </a:lnTo>
                  <a:lnTo>
                    <a:pt x="116" y="557"/>
                  </a:lnTo>
                  <a:lnTo>
                    <a:pt x="125" y="570"/>
                  </a:lnTo>
                  <a:lnTo>
                    <a:pt x="135" y="582"/>
                  </a:lnTo>
                  <a:lnTo>
                    <a:pt x="135" y="582"/>
                  </a:lnTo>
                  <a:lnTo>
                    <a:pt x="147" y="592"/>
                  </a:lnTo>
                  <a:lnTo>
                    <a:pt x="159" y="600"/>
                  </a:lnTo>
                  <a:lnTo>
                    <a:pt x="172" y="608"/>
                  </a:lnTo>
                  <a:lnTo>
                    <a:pt x="186" y="615"/>
                  </a:lnTo>
                  <a:lnTo>
                    <a:pt x="200" y="621"/>
                  </a:lnTo>
                  <a:lnTo>
                    <a:pt x="217" y="625"/>
                  </a:lnTo>
                  <a:lnTo>
                    <a:pt x="233" y="627"/>
                  </a:lnTo>
                  <a:lnTo>
                    <a:pt x="250" y="629"/>
                  </a:lnTo>
                  <a:lnTo>
                    <a:pt x="250" y="629"/>
                  </a:lnTo>
                  <a:lnTo>
                    <a:pt x="266" y="627"/>
                  </a:lnTo>
                  <a:lnTo>
                    <a:pt x="282" y="625"/>
                  </a:lnTo>
                  <a:lnTo>
                    <a:pt x="297" y="621"/>
                  </a:lnTo>
                  <a:lnTo>
                    <a:pt x="311" y="615"/>
                  </a:lnTo>
                  <a:lnTo>
                    <a:pt x="325" y="608"/>
                  </a:lnTo>
                  <a:lnTo>
                    <a:pt x="340" y="600"/>
                  </a:lnTo>
                  <a:lnTo>
                    <a:pt x="352" y="592"/>
                  </a:lnTo>
                  <a:lnTo>
                    <a:pt x="362" y="582"/>
                  </a:lnTo>
                  <a:lnTo>
                    <a:pt x="362" y="582"/>
                  </a:lnTo>
                  <a:lnTo>
                    <a:pt x="372" y="570"/>
                  </a:lnTo>
                  <a:lnTo>
                    <a:pt x="383" y="557"/>
                  </a:lnTo>
                  <a:lnTo>
                    <a:pt x="391" y="543"/>
                  </a:lnTo>
                  <a:lnTo>
                    <a:pt x="397" y="531"/>
                  </a:lnTo>
                  <a:lnTo>
                    <a:pt x="403" y="514"/>
                  </a:lnTo>
                  <a:lnTo>
                    <a:pt x="407" y="500"/>
                  </a:lnTo>
                  <a:lnTo>
                    <a:pt x="409" y="484"/>
                  </a:lnTo>
                  <a:lnTo>
                    <a:pt x="409" y="467"/>
                  </a:lnTo>
                  <a:lnTo>
                    <a:pt x="409" y="467"/>
                  </a:lnTo>
                  <a:lnTo>
                    <a:pt x="409" y="451"/>
                  </a:lnTo>
                  <a:lnTo>
                    <a:pt x="407" y="434"/>
                  </a:lnTo>
                  <a:lnTo>
                    <a:pt x="403" y="420"/>
                  </a:lnTo>
                  <a:lnTo>
                    <a:pt x="397" y="404"/>
                  </a:lnTo>
                  <a:lnTo>
                    <a:pt x="391" y="391"/>
                  </a:lnTo>
                  <a:lnTo>
                    <a:pt x="383" y="377"/>
                  </a:lnTo>
                  <a:lnTo>
                    <a:pt x="372" y="365"/>
                  </a:lnTo>
                  <a:lnTo>
                    <a:pt x="362" y="353"/>
                  </a:lnTo>
                  <a:lnTo>
                    <a:pt x="362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2"/>
            <p:cNvSpPr>
              <a:spLocks noEditPoints="1"/>
            </p:cNvSpPr>
            <p:nvPr/>
          </p:nvSpPr>
          <p:spPr bwMode="auto">
            <a:xfrm>
              <a:off x="6059488" y="3033713"/>
              <a:ext cx="809625" cy="1135063"/>
            </a:xfrm>
            <a:custGeom>
              <a:avLst/>
              <a:gdLst>
                <a:gd name="T0" fmla="*/ 256 w 510"/>
                <a:gd name="T1" fmla="*/ 72 h 715"/>
                <a:gd name="T2" fmla="*/ 234 w 510"/>
                <a:gd name="T3" fmla="*/ 39 h 715"/>
                <a:gd name="T4" fmla="*/ 179 w 510"/>
                <a:gd name="T5" fmla="*/ 7 h 715"/>
                <a:gd name="T6" fmla="*/ 140 w 510"/>
                <a:gd name="T7" fmla="*/ 0 h 715"/>
                <a:gd name="T8" fmla="*/ 88 w 510"/>
                <a:gd name="T9" fmla="*/ 11 h 715"/>
                <a:gd name="T10" fmla="*/ 45 w 510"/>
                <a:gd name="T11" fmla="*/ 39 h 715"/>
                <a:gd name="T12" fmla="*/ 19 w 510"/>
                <a:gd name="T13" fmla="*/ 82 h 715"/>
                <a:gd name="T14" fmla="*/ 7 w 510"/>
                <a:gd name="T15" fmla="*/ 134 h 715"/>
                <a:gd name="T16" fmla="*/ 21 w 510"/>
                <a:gd name="T17" fmla="*/ 191 h 715"/>
                <a:gd name="T18" fmla="*/ 0 w 510"/>
                <a:gd name="T19" fmla="*/ 340 h 715"/>
                <a:gd name="T20" fmla="*/ 25 w 510"/>
                <a:gd name="T21" fmla="*/ 394 h 715"/>
                <a:gd name="T22" fmla="*/ 13 w 510"/>
                <a:gd name="T23" fmla="*/ 467 h 715"/>
                <a:gd name="T24" fmla="*/ 33 w 510"/>
                <a:gd name="T25" fmla="*/ 563 h 715"/>
                <a:gd name="T26" fmla="*/ 86 w 510"/>
                <a:gd name="T27" fmla="*/ 643 h 715"/>
                <a:gd name="T28" fmla="*/ 144 w 510"/>
                <a:gd name="T29" fmla="*/ 686 h 715"/>
                <a:gd name="T30" fmla="*/ 236 w 510"/>
                <a:gd name="T31" fmla="*/ 715 h 715"/>
                <a:gd name="T32" fmla="*/ 312 w 510"/>
                <a:gd name="T33" fmla="*/ 711 h 715"/>
                <a:gd name="T34" fmla="*/ 402 w 510"/>
                <a:gd name="T35" fmla="*/ 674 h 715"/>
                <a:gd name="T36" fmla="*/ 453 w 510"/>
                <a:gd name="T37" fmla="*/ 625 h 715"/>
                <a:gd name="T38" fmla="*/ 500 w 510"/>
                <a:gd name="T39" fmla="*/ 541 h 715"/>
                <a:gd name="T40" fmla="*/ 510 w 510"/>
                <a:gd name="T41" fmla="*/ 467 h 715"/>
                <a:gd name="T42" fmla="*/ 492 w 510"/>
                <a:gd name="T43" fmla="*/ 371 h 715"/>
                <a:gd name="T44" fmla="*/ 439 w 510"/>
                <a:gd name="T45" fmla="*/ 291 h 715"/>
                <a:gd name="T46" fmla="*/ 271 w 510"/>
                <a:gd name="T47" fmla="*/ 111 h 715"/>
                <a:gd name="T48" fmla="*/ 138 w 510"/>
                <a:gd name="T49" fmla="*/ 441 h 715"/>
                <a:gd name="T50" fmla="*/ 166 w 510"/>
                <a:gd name="T51" fmla="*/ 385 h 715"/>
                <a:gd name="T52" fmla="*/ 215 w 510"/>
                <a:gd name="T53" fmla="*/ 357 h 715"/>
                <a:gd name="T54" fmla="*/ 322 w 510"/>
                <a:gd name="T55" fmla="*/ 348 h 715"/>
                <a:gd name="T56" fmla="*/ 238 w 510"/>
                <a:gd name="T57" fmla="*/ 383 h 715"/>
                <a:gd name="T58" fmla="*/ 154 w 510"/>
                <a:gd name="T59" fmla="*/ 443 h 715"/>
                <a:gd name="T60" fmla="*/ 148 w 510"/>
                <a:gd name="T61" fmla="*/ 353 h 715"/>
                <a:gd name="T62" fmla="*/ 199 w 510"/>
                <a:gd name="T63" fmla="*/ 320 h 715"/>
                <a:gd name="T64" fmla="*/ 263 w 510"/>
                <a:gd name="T65" fmla="*/ 305 h 715"/>
                <a:gd name="T66" fmla="*/ 310 w 510"/>
                <a:gd name="T67" fmla="*/ 314 h 715"/>
                <a:gd name="T68" fmla="*/ 365 w 510"/>
                <a:gd name="T69" fmla="*/ 342 h 715"/>
                <a:gd name="T70" fmla="*/ 396 w 510"/>
                <a:gd name="T71" fmla="*/ 377 h 715"/>
                <a:gd name="T72" fmla="*/ 420 w 510"/>
                <a:gd name="T73" fmla="*/ 434 h 715"/>
                <a:gd name="T74" fmla="*/ 422 w 510"/>
                <a:gd name="T75" fmla="*/ 484 h 715"/>
                <a:gd name="T76" fmla="*/ 404 w 510"/>
                <a:gd name="T77" fmla="*/ 543 h 715"/>
                <a:gd name="T78" fmla="*/ 375 w 510"/>
                <a:gd name="T79" fmla="*/ 582 h 715"/>
                <a:gd name="T80" fmla="*/ 324 w 510"/>
                <a:gd name="T81" fmla="*/ 615 h 715"/>
                <a:gd name="T82" fmla="*/ 263 w 510"/>
                <a:gd name="T83" fmla="*/ 629 h 715"/>
                <a:gd name="T84" fmla="*/ 213 w 510"/>
                <a:gd name="T85" fmla="*/ 621 h 715"/>
                <a:gd name="T86" fmla="*/ 160 w 510"/>
                <a:gd name="T87" fmla="*/ 592 h 715"/>
                <a:gd name="T88" fmla="*/ 129 w 510"/>
                <a:gd name="T89" fmla="*/ 557 h 715"/>
                <a:gd name="T90" fmla="*/ 105 w 510"/>
                <a:gd name="T91" fmla="*/ 500 h 715"/>
                <a:gd name="T92" fmla="*/ 103 w 510"/>
                <a:gd name="T93" fmla="*/ 451 h 715"/>
                <a:gd name="T94" fmla="*/ 121 w 510"/>
                <a:gd name="T95" fmla="*/ 391 h 715"/>
                <a:gd name="T96" fmla="*/ 148 w 510"/>
                <a:gd name="T97" fmla="*/ 353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0" h="715">
                  <a:moveTo>
                    <a:pt x="271" y="111"/>
                  </a:moveTo>
                  <a:lnTo>
                    <a:pt x="271" y="111"/>
                  </a:lnTo>
                  <a:lnTo>
                    <a:pt x="265" y="91"/>
                  </a:lnTo>
                  <a:lnTo>
                    <a:pt x="256" y="72"/>
                  </a:lnTo>
                  <a:lnTo>
                    <a:pt x="246" y="56"/>
                  </a:lnTo>
                  <a:lnTo>
                    <a:pt x="234" y="39"/>
                  </a:lnTo>
                  <a:lnTo>
                    <a:pt x="234" y="39"/>
                  </a:lnTo>
                  <a:lnTo>
                    <a:pt x="234" y="39"/>
                  </a:lnTo>
                  <a:lnTo>
                    <a:pt x="213" y="23"/>
                  </a:lnTo>
                  <a:lnTo>
                    <a:pt x="203" y="17"/>
                  </a:lnTo>
                  <a:lnTo>
                    <a:pt x="191" y="11"/>
                  </a:lnTo>
                  <a:lnTo>
                    <a:pt x="179" y="7"/>
                  </a:lnTo>
                  <a:lnTo>
                    <a:pt x="166" y="5"/>
                  </a:lnTo>
                  <a:lnTo>
                    <a:pt x="154" y="3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25" y="3"/>
                  </a:lnTo>
                  <a:lnTo>
                    <a:pt x="113" y="5"/>
                  </a:lnTo>
                  <a:lnTo>
                    <a:pt x="101" y="7"/>
                  </a:lnTo>
                  <a:lnTo>
                    <a:pt x="88" y="11"/>
                  </a:lnTo>
                  <a:lnTo>
                    <a:pt x="76" y="17"/>
                  </a:lnTo>
                  <a:lnTo>
                    <a:pt x="66" y="23"/>
                  </a:lnTo>
                  <a:lnTo>
                    <a:pt x="45" y="39"/>
                  </a:lnTo>
                  <a:lnTo>
                    <a:pt x="45" y="39"/>
                  </a:lnTo>
                  <a:lnTo>
                    <a:pt x="45" y="39"/>
                  </a:lnTo>
                  <a:lnTo>
                    <a:pt x="31" y="60"/>
                  </a:lnTo>
                  <a:lnTo>
                    <a:pt x="23" y="70"/>
                  </a:lnTo>
                  <a:lnTo>
                    <a:pt x="19" y="82"/>
                  </a:lnTo>
                  <a:lnTo>
                    <a:pt x="13" y="95"/>
                  </a:lnTo>
                  <a:lnTo>
                    <a:pt x="11" y="107"/>
                  </a:lnTo>
                  <a:lnTo>
                    <a:pt x="9" y="119"/>
                  </a:lnTo>
                  <a:lnTo>
                    <a:pt x="7" y="134"/>
                  </a:lnTo>
                  <a:lnTo>
                    <a:pt x="7" y="134"/>
                  </a:lnTo>
                  <a:lnTo>
                    <a:pt x="9" y="154"/>
                  </a:lnTo>
                  <a:lnTo>
                    <a:pt x="15" y="172"/>
                  </a:lnTo>
                  <a:lnTo>
                    <a:pt x="21" y="191"/>
                  </a:lnTo>
                  <a:lnTo>
                    <a:pt x="31" y="207"/>
                  </a:lnTo>
                  <a:lnTo>
                    <a:pt x="31" y="228"/>
                  </a:lnTo>
                  <a:lnTo>
                    <a:pt x="0" y="228"/>
                  </a:lnTo>
                  <a:lnTo>
                    <a:pt x="0" y="340"/>
                  </a:lnTo>
                  <a:lnTo>
                    <a:pt x="33" y="340"/>
                  </a:lnTo>
                  <a:lnTo>
                    <a:pt x="33" y="371"/>
                  </a:lnTo>
                  <a:lnTo>
                    <a:pt x="33" y="371"/>
                  </a:lnTo>
                  <a:lnTo>
                    <a:pt x="25" y="394"/>
                  </a:lnTo>
                  <a:lnTo>
                    <a:pt x="19" y="418"/>
                  </a:lnTo>
                  <a:lnTo>
                    <a:pt x="15" y="443"/>
                  </a:lnTo>
                  <a:lnTo>
                    <a:pt x="13" y="467"/>
                  </a:lnTo>
                  <a:lnTo>
                    <a:pt x="13" y="467"/>
                  </a:lnTo>
                  <a:lnTo>
                    <a:pt x="15" y="492"/>
                  </a:lnTo>
                  <a:lnTo>
                    <a:pt x="19" y="516"/>
                  </a:lnTo>
                  <a:lnTo>
                    <a:pt x="25" y="541"/>
                  </a:lnTo>
                  <a:lnTo>
                    <a:pt x="33" y="563"/>
                  </a:lnTo>
                  <a:lnTo>
                    <a:pt x="43" y="586"/>
                  </a:lnTo>
                  <a:lnTo>
                    <a:pt x="56" y="606"/>
                  </a:lnTo>
                  <a:lnTo>
                    <a:pt x="70" y="625"/>
                  </a:lnTo>
                  <a:lnTo>
                    <a:pt x="86" y="643"/>
                  </a:lnTo>
                  <a:lnTo>
                    <a:pt x="86" y="643"/>
                  </a:lnTo>
                  <a:lnTo>
                    <a:pt x="105" y="660"/>
                  </a:lnTo>
                  <a:lnTo>
                    <a:pt x="123" y="674"/>
                  </a:lnTo>
                  <a:lnTo>
                    <a:pt x="144" y="686"/>
                  </a:lnTo>
                  <a:lnTo>
                    <a:pt x="164" y="697"/>
                  </a:lnTo>
                  <a:lnTo>
                    <a:pt x="189" y="705"/>
                  </a:lnTo>
                  <a:lnTo>
                    <a:pt x="211" y="711"/>
                  </a:lnTo>
                  <a:lnTo>
                    <a:pt x="236" y="715"/>
                  </a:lnTo>
                  <a:lnTo>
                    <a:pt x="263" y="715"/>
                  </a:lnTo>
                  <a:lnTo>
                    <a:pt x="263" y="715"/>
                  </a:lnTo>
                  <a:lnTo>
                    <a:pt x="287" y="715"/>
                  </a:lnTo>
                  <a:lnTo>
                    <a:pt x="312" y="711"/>
                  </a:lnTo>
                  <a:lnTo>
                    <a:pt x="336" y="705"/>
                  </a:lnTo>
                  <a:lnTo>
                    <a:pt x="359" y="697"/>
                  </a:lnTo>
                  <a:lnTo>
                    <a:pt x="381" y="686"/>
                  </a:lnTo>
                  <a:lnTo>
                    <a:pt x="402" y="674"/>
                  </a:lnTo>
                  <a:lnTo>
                    <a:pt x="420" y="660"/>
                  </a:lnTo>
                  <a:lnTo>
                    <a:pt x="439" y="643"/>
                  </a:lnTo>
                  <a:lnTo>
                    <a:pt x="439" y="643"/>
                  </a:lnTo>
                  <a:lnTo>
                    <a:pt x="453" y="625"/>
                  </a:lnTo>
                  <a:lnTo>
                    <a:pt x="467" y="606"/>
                  </a:lnTo>
                  <a:lnTo>
                    <a:pt x="480" y="586"/>
                  </a:lnTo>
                  <a:lnTo>
                    <a:pt x="492" y="563"/>
                  </a:lnTo>
                  <a:lnTo>
                    <a:pt x="500" y="541"/>
                  </a:lnTo>
                  <a:lnTo>
                    <a:pt x="506" y="516"/>
                  </a:lnTo>
                  <a:lnTo>
                    <a:pt x="508" y="492"/>
                  </a:lnTo>
                  <a:lnTo>
                    <a:pt x="510" y="467"/>
                  </a:lnTo>
                  <a:lnTo>
                    <a:pt x="510" y="467"/>
                  </a:lnTo>
                  <a:lnTo>
                    <a:pt x="508" y="443"/>
                  </a:lnTo>
                  <a:lnTo>
                    <a:pt x="506" y="418"/>
                  </a:lnTo>
                  <a:lnTo>
                    <a:pt x="500" y="394"/>
                  </a:lnTo>
                  <a:lnTo>
                    <a:pt x="492" y="371"/>
                  </a:lnTo>
                  <a:lnTo>
                    <a:pt x="480" y="348"/>
                  </a:lnTo>
                  <a:lnTo>
                    <a:pt x="467" y="328"/>
                  </a:lnTo>
                  <a:lnTo>
                    <a:pt x="453" y="310"/>
                  </a:lnTo>
                  <a:lnTo>
                    <a:pt x="439" y="291"/>
                  </a:lnTo>
                  <a:lnTo>
                    <a:pt x="439" y="291"/>
                  </a:lnTo>
                  <a:lnTo>
                    <a:pt x="414" y="271"/>
                  </a:lnTo>
                  <a:lnTo>
                    <a:pt x="387" y="252"/>
                  </a:lnTo>
                  <a:lnTo>
                    <a:pt x="271" y="111"/>
                  </a:lnTo>
                  <a:lnTo>
                    <a:pt x="271" y="111"/>
                  </a:lnTo>
                  <a:close/>
                  <a:moveTo>
                    <a:pt x="136" y="459"/>
                  </a:moveTo>
                  <a:lnTo>
                    <a:pt x="136" y="459"/>
                  </a:lnTo>
                  <a:lnTo>
                    <a:pt x="138" y="441"/>
                  </a:lnTo>
                  <a:lnTo>
                    <a:pt x="144" y="424"/>
                  </a:lnTo>
                  <a:lnTo>
                    <a:pt x="150" y="410"/>
                  </a:lnTo>
                  <a:lnTo>
                    <a:pt x="156" y="398"/>
                  </a:lnTo>
                  <a:lnTo>
                    <a:pt x="166" y="385"/>
                  </a:lnTo>
                  <a:lnTo>
                    <a:pt x="177" y="377"/>
                  </a:lnTo>
                  <a:lnTo>
                    <a:pt x="189" y="369"/>
                  </a:lnTo>
                  <a:lnTo>
                    <a:pt x="201" y="361"/>
                  </a:lnTo>
                  <a:lnTo>
                    <a:pt x="215" y="357"/>
                  </a:lnTo>
                  <a:lnTo>
                    <a:pt x="230" y="353"/>
                  </a:lnTo>
                  <a:lnTo>
                    <a:pt x="258" y="346"/>
                  </a:lnTo>
                  <a:lnTo>
                    <a:pt x="291" y="346"/>
                  </a:lnTo>
                  <a:lnTo>
                    <a:pt x="322" y="348"/>
                  </a:lnTo>
                  <a:lnTo>
                    <a:pt x="322" y="348"/>
                  </a:lnTo>
                  <a:lnTo>
                    <a:pt x="291" y="359"/>
                  </a:lnTo>
                  <a:lnTo>
                    <a:pt x="263" y="371"/>
                  </a:lnTo>
                  <a:lnTo>
                    <a:pt x="238" y="383"/>
                  </a:lnTo>
                  <a:lnTo>
                    <a:pt x="213" y="398"/>
                  </a:lnTo>
                  <a:lnTo>
                    <a:pt x="193" y="412"/>
                  </a:lnTo>
                  <a:lnTo>
                    <a:pt x="172" y="426"/>
                  </a:lnTo>
                  <a:lnTo>
                    <a:pt x="154" y="443"/>
                  </a:lnTo>
                  <a:lnTo>
                    <a:pt x="136" y="459"/>
                  </a:lnTo>
                  <a:lnTo>
                    <a:pt x="136" y="459"/>
                  </a:lnTo>
                  <a:close/>
                  <a:moveTo>
                    <a:pt x="148" y="353"/>
                  </a:moveTo>
                  <a:lnTo>
                    <a:pt x="148" y="353"/>
                  </a:lnTo>
                  <a:lnTo>
                    <a:pt x="160" y="342"/>
                  </a:lnTo>
                  <a:lnTo>
                    <a:pt x="172" y="334"/>
                  </a:lnTo>
                  <a:lnTo>
                    <a:pt x="185" y="326"/>
                  </a:lnTo>
                  <a:lnTo>
                    <a:pt x="199" y="320"/>
                  </a:lnTo>
                  <a:lnTo>
                    <a:pt x="213" y="314"/>
                  </a:lnTo>
                  <a:lnTo>
                    <a:pt x="230" y="310"/>
                  </a:lnTo>
                  <a:lnTo>
                    <a:pt x="246" y="308"/>
                  </a:lnTo>
                  <a:lnTo>
                    <a:pt x="263" y="305"/>
                  </a:lnTo>
                  <a:lnTo>
                    <a:pt x="263" y="305"/>
                  </a:lnTo>
                  <a:lnTo>
                    <a:pt x="279" y="308"/>
                  </a:lnTo>
                  <a:lnTo>
                    <a:pt x="295" y="310"/>
                  </a:lnTo>
                  <a:lnTo>
                    <a:pt x="310" y="314"/>
                  </a:lnTo>
                  <a:lnTo>
                    <a:pt x="324" y="320"/>
                  </a:lnTo>
                  <a:lnTo>
                    <a:pt x="338" y="326"/>
                  </a:lnTo>
                  <a:lnTo>
                    <a:pt x="353" y="334"/>
                  </a:lnTo>
                  <a:lnTo>
                    <a:pt x="365" y="342"/>
                  </a:lnTo>
                  <a:lnTo>
                    <a:pt x="375" y="353"/>
                  </a:lnTo>
                  <a:lnTo>
                    <a:pt x="375" y="353"/>
                  </a:lnTo>
                  <a:lnTo>
                    <a:pt x="385" y="365"/>
                  </a:lnTo>
                  <a:lnTo>
                    <a:pt x="396" y="377"/>
                  </a:lnTo>
                  <a:lnTo>
                    <a:pt x="404" y="391"/>
                  </a:lnTo>
                  <a:lnTo>
                    <a:pt x="410" y="404"/>
                  </a:lnTo>
                  <a:lnTo>
                    <a:pt x="416" y="420"/>
                  </a:lnTo>
                  <a:lnTo>
                    <a:pt x="420" y="434"/>
                  </a:lnTo>
                  <a:lnTo>
                    <a:pt x="422" y="451"/>
                  </a:lnTo>
                  <a:lnTo>
                    <a:pt x="422" y="467"/>
                  </a:lnTo>
                  <a:lnTo>
                    <a:pt x="422" y="467"/>
                  </a:lnTo>
                  <a:lnTo>
                    <a:pt x="422" y="484"/>
                  </a:lnTo>
                  <a:lnTo>
                    <a:pt x="420" y="500"/>
                  </a:lnTo>
                  <a:lnTo>
                    <a:pt x="416" y="514"/>
                  </a:lnTo>
                  <a:lnTo>
                    <a:pt x="410" y="531"/>
                  </a:lnTo>
                  <a:lnTo>
                    <a:pt x="404" y="543"/>
                  </a:lnTo>
                  <a:lnTo>
                    <a:pt x="396" y="557"/>
                  </a:lnTo>
                  <a:lnTo>
                    <a:pt x="385" y="570"/>
                  </a:lnTo>
                  <a:lnTo>
                    <a:pt x="375" y="582"/>
                  </a:lnTo>
                  <a:lnTo>
                    <a:pt x="375" y="582"/>
                  </a:lnTo>
                  <a:lnTo>
                    <a:pt x="365" y="592"/>
                  </a:lnTo>
                  <a:lnTo>
                    <a:pt x="353" y="600"/>
                  </a:lnTo>
                  <a:lnTo>
                    <a:pt x="338" y="608"/>
                  </a:lnTo>
                  <a:lnTo>
                    <a:pt x="324" y="615"/>
                  </a:lnTo>
                  <a:lnTo>
                    <a:pt x="310" y="621"/>
                  </a:lnTo>
                  <a:lnTo>
                    <a:pt x="295" y="625"/>
                  </a:lnTo>
                  <a:lnTo>
                    <a:pt x="279" y="627"/>
                  </a:lnTo>
                  <a:lnTo>
                    <a:pt x="263" y="629"/>
                  </a:lnTo>
                  <a:lnTo>
                    <a:pt x="263" y="629"/>
                  </a:lnTo>
                  <a:lnTo>
                    <a:pt x="246" y="627"/>
                  </a:lnTo>
                  <a:lnTo>
                    <a:pt x="230" y="625"/>
                  </a:lnTo>
                  <a:lnTo>
                    <a:pt x="213" y="621"/>
                  </a:lnTo>
                  <a:lnTo>
                    <a:pt x="199" y="615"/>
                  </a:lnTo>
                  <a:lnTo>
                    <a:pt x="185" y="608"/>
                  </a:lnTo>
                  <a:lnTo>
                    <a:pt x="172" y="600"/>
                  </a:lnTo>
                  <a:lnTo>
                    <a:pt x="160" y="592"/>
                  </a:lnTo>
                  <a:lnTo>
                    <a:pt x="148" y="582"/>
                  </a:lnTo>
                  <a:lnTo>
                    <a:pt x="148" y="582"/>
                  </a:lnTo>
                  <a:lnTo>
                    <a:pt x="138" y="570"/>
                  </a:lnTo>
                  <a:lnTo>
                    <a:pt x="129" y="557"/>
                  </a:lnTo>
                  <a:lnTo>
                    <a:pt x="121" y="543"/>
                  </a:lnTo>
                  <a:lnTo>
                    <a:pt x="113" y="531"/>
                  </a:lnTo>
                  <a:lnTo>
                    <a:pt x="109" y="514"/>
                  </a:lnTo>
                  <a:lnTo>
                    <a:pt x="105" y="500"/>
                  </a:lnTo>
                  <a:lnTo>
                    <a:pt x="103" y="484"/>
                  </a:lnTo>
                  <a:lnTo>
                    <a:pt x="101" y="467"/>
                  </a:lnTo>
                  <a:lnTo>
                    <a:pt x="101" y="467"/>
                  </a:lnTo>
                  <a:lnTo>
                    <a:pt x="103" y="451"/>
                  </a:lnTo>
                  <a:lnTo>
                    <a:pt x="105" y="434"/>
                  </a:lnTo>
                  <a:lnTo>
                    <a:pt x="109" y="420"/>
                  </a:lnTo>
                  <a:lnTo>
                    <a:pt x="113" y="404"/>
                  </a:lnTo>
                  <a:lnTo>
                    <a:pt x="121" y="391"/>
                  </a:lnTo>
                  <a:lnTo>
                    <a:pt x="129" y="377"/>
                  </a:lnTo>
                  <a:lnTo>
                    <a:pt x="138" y="365"/>
                  </a:lnTo>
                  <a:lnTo>
                    <a:pt x="148" y="353"/>
                  </a:lnTo>
                  <a:lnTo>
                    <a:pt x="148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9" name="PA_任意多边形 20"/>
          <p:cNvSpPr>
            <a:spLocks noEditPoints="1"/>
          </p:cNvSpPr>
          <p:nvPr>
            <p:custDataLst>
              <p:tags r:id="rId37"/>
            </p:custDataLst>
          </p:nvPr>
        </p:nvSpPr>
        <p:spPr bwMode="auto">
          <a:xfrm>
            <a:off x="1570235" y="3228270"/>
            <a:ext cx="240641" cy="245755"/>
          </a:xfrm>
          <a:custGeom>
            <a:avLst/>
            <a:gdLst>
              <a:gd name="T0" fmla="*/ 622 w 847"/>
              <a:gd name="T1" fmla="*/ 550 h 865"/>
              <a:gd name="T2" fmla="*/ 647 w 847"/>
              <a:gd name="T3" fmla="*/ 640 h 865"/>
              <a:gd name="T4" fmla="*/ 691 w 847"/>
              <a:gd name="T5" fmla="*/ 619 h 865"/>
              <a:gd name="T6" fmla="*/ 726 w 847"/>
              <a:gd name="T7" fmla="*/ 588 h 865"/>
              <a:gd name="T8" fmla="*/ 753 w 847"/>
              <a:gd name="T9" fmla="*/ 548 h 865"/>
              <a:gd name="T10" fmla="*/ 768 w 847"/>
              <a:gd name="T11" fmla="*/ 502 h 865"/>
              <a:gd name="T12" fmla="*/ 770 w 847"/>
              <a:gd name="T13" fmla="*/ 452 h 865"/>
              <a:gd name="T14" fmla="*/ 758 w 847"/>
              <a:gd name="T15" fmla="*/ 398 h 865"/>
              <a:gd name="T16" fmla="*/ 803 w 847"/>
              <a:gd name="T17" fmla="*/ 396 h 865"/>
              <a:gd name="T18" fmla="*/ 829 w 847"/>
              <a:gd name="T19" fmla="*/ 442 h 865"/>
              <a:gd name="T20" fmla="*/ 845 w 847"/>
              <a:gd name="T21" fmla="*/ 496 h 865"/>
              <a:gd name="T22" fmla="*/ 847 w 847"/>
              <a:gd name="T23" fmla="*/ 540 h 865"/>
              <a:gd name="T24" fmla="*/ 839 w 847"/>
              <a:gd name="T25" fmla="*/ 609 h 865"/>
              <a:gd name="T26" fmla="*/ 810 w 847"/>
              <a:gd name="T27" fmla="*/ 671 h 865"/>
              <a:gd name="T28" fmla="*/ 766 w 847"/>
              <a:gd name="T29" fmla="*/ 724 h 865"/>
              <a:gd name="T30" fmla="*/ 710 w 847"/>
              <a:gd name="T31" fmla="*/ 761 h 865"/>
              <a:gd name="T32" fmla="*/ 645 w 847"/>
              <a:gd name="T33" fmla="*/ 784 h 865"/>
              <a:gd name="T34" fmla="*/ 0 w 847"/>
              <a:gd name="T35" fmla="*/ 369 h 865"/>
              <a:gd name="T36" fmla="*/ 207 w 847"/>
              <a:gd name="T37" fmla="*/ 448 h 865"/>
              <a:gd name="T38" fmla="*/ 203 w 847"/>
              <a:gd name="T39" fmla="*/ 479 h 865"/>
              <a:gd name="T40" fmla="*/ 207 w 847"/>
              <a:gd name="T41" fmla="*/ 527 h 865"/>
              <a:gd name="T42" fmla="*/ 224 w 847"/>
              <a:gd name="T43" fmla="*/ 573 h 865"/>
              <a:gd name="T44" fmla="*/ 251 w 847"/>
              <a:gd name="T45" fmla="*/ 613 h 865"/>
              <a:gd name="T46" fmla="*/ 288 w 847"/>
              <a:gd name="T47" fmla="*/ 642 h 865"/>
              <a:gd name="T48" fmla="*/ 320 w 847"/>
              <a:gd name="T49" fmla="*/ 657 h 865"/>
              <a:gd name="T50" fmla="*/ 374 w 847"/>
              <a:gd name="T51" fmla="*/ 709 h 865"/>
              <a:gd name="T52" fmla="*/ 338 w 847"/>
              <a:gd name="T53" fmla="*/ 715 h 865"/>
              <a:gd name="T54" fmla="*/ 284 w 847"/>
              <a:gd name="T55" fmla="*/ 713 h 865"/>
              <a:gd name="T56" fmla="*/ 230 w 847"/>
              <a:gd name="T57" fmla="*/ 698 h 865"/>
              <a:gd name="T58" fmla="*/ 186 w 847"/>
              <a:gd name="T59" fmla="*/ 678 h 865"/>
              <a:gd name="T60" fmla="*/ 132 w 847"/>
              <a:gd name="T61" fmla="*/ 634 h 865"/>
              <a:gd name="T62" fmla="*/ 94 w 847"/>
              <a:gd name="T63" fmla="*/ 578 h 865"/>
              <a:gd name="T64" fmla="*/ 71 w 847"/>
              <a:gd name="T65" fmla="*/ 513 h 865"/>
              <a:gd name="T66" fmla="*/ 67 w 847"/>
              <a:gd name="T67" fmla="*/ 444 h 865"/>
              <a:gd name="T68" fmla="*/ 0 w 847"/>
              <a:gd name="T69" fmla="*/ 369 h 865"/>
              <a:gd name="T70" fmla="*/ 712 w 847"/>
              <a:gd name="T71" fmla="*/ 81 h 865"/>
              <a:gd name="T72" fmla="*/ 676 w 847"/>
              <a:gd name="T73" fmla="*/ 50 h 865"/>
              <a:gd name="T74" fmla="*/ 616 w 847"/>
              <a:gd name="T75" fmla="*/ 16 h 865"/>
              <a:gd name="T76" fmla="*/ 549 w 847"/>
              <a:gd name="T77" fmla="*/ 0 h 865"/>
              <a:gd name="T78" fmla="*/ 482 w 847"/>
              <a:gd name="T79" fmla="*/ 2 h 865"/>
              <a:gd name="T80" fmla="*/ 415 w 847"/>
              <a:gd name="T81" fmla="*/ 25 h 865"/>
              <a:gd name="T82" fmla="*/ 376 w 847"/>
              <a:gd name="T83" fmla="*/ 50 h 865"/>
              <a:gd name="T84" fmla="*/ 334 w 847"/>
              <a:gd name="T85" fmla="*/ 87 h 865"/>
              <a:gd name="T86" fmla="*/ 303 w 847"/>
              <a:gd name="T87" fmla="*/ 133 h 865"/>
              <a:gd name="T88" fmla="*/ 322 w 847"/>
              <a:gd name="T89" fmla="*/ 187 h 865"/>
              <a:gd name="T90" fmla="*/ 361 w 847"/>
              <a:gd name="T91" fmla="*/ 146 h 865"/>
              <a:gd name="T92" fmla="*/ 390 w 847"/>
              <a:gd name="T93" fmla="*/ 129 h 865"/>
              <a:gd name="T94" fmla="*/ 436 w 847"/>
              <a:gd name="T95" fmla="*/ 114 h 865"/>
              <a:gd name="T96" fmla="*/ 484 w 847"/>
              <a:gd name="T97" fmla="*/ 110 h 865"/>
              <a:gd name="T98" fmla="*/ 532 w 847"/>
              <a:gd name="T99" fmla="*/ 121 h 865"/>
              <a:gd name="T100" fmla="*/ 574 w 847"/>
              <a:gd name="T101" fmla="*/ 144 h 865"/>
              <a:gd name="T102" fmla="*/ 522 w 847"/>
              <a:gd name="T103" fmla="*/ 223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47" h="865">
                <a:moveTo>
                  <a:pt x="651" y="865"/>
                </a:moveTo>
                <a:lnTo>
                  <a:pt x="434" y="736"/>
                </a:lnTo>
                <a:lnTo>
                  <a:pt x="622" y="550"/>
                </a:lnTo>
                <a:lnTo>
                  <a:pt x="630" y="644"/>
                </a:lnTo>
                <a:lnTo>
                  <a:pt x="630" y="644"/>
                </a:lnTo>
                <a:lnTo>
                  <a:pt x="647" y="640"/>
                </a:lnTo>
                <a:lnTo>
                  <a:pt x="662" y="636"/>
                </a:lnTo>
                <a:lnTo>
                  <a:pt x="676" y="628"/>
                </a:lnTo>
                <a:lnTo>
                  <a:pt x="691" y="619"/>
                </a:lnTo>
                <a:lnTo>
                  <a:pt x="703" y="611"/>
                </a:lnTo>
                <a:lnTo>
                  <a:pt x="716" y="600"/>
                </a:lnTo>
                <a:lnTo>
                  <a:pt x="726" y="588"/>
                </a:lnTo>
                <a:lnTo>
                  <a:pt x="737" y="575"/>
                </a:lnTo>
                <a:lnTo>
                  <a:pt x="745" y="563"/>
                </a:lnTo>
                <a:lnTo>
                  <a:pt x="753" y="548"/>
                </a:lnTo>
                <a:lnTo>
                  <a:pt x="760" y="534"/>
                </a:lnTo>
                <a:lnTo>
                  <a:pt x="764" y="519"/>
                </a:lnTo>
                <a:lnTo>
                  <a:pt x="768" y="502"/>
                </a:lnTo>
                <a:lnTo>
                  <a:pt x="770" y="486"/>
                </a:lnTo>
                <a:lnTo>
                  <a:pt x="772" y="469"/>
                </a:lnTo>
                <a:lnTo>
                  <a:pt x="770" y="452"/>
                </a:lnTo>
                <a:lnTo>
                  <a:pt x="770" y="452"/>
                </a:lnTo>
                <a:lnTo>
                  <a:pt x="766" y="425"/>
                </a:lnTo>
                <a:lnTo>
                  <a:pt x="758" y="398"/>
                </a:lnTo>
                <a:lnTo>
                  <a:pt x="793" y="381"/>
                </a:lnTo>
                <a:lnTo>
                  <a:pt x="793" y="381"/>
                </a:lnTo>
                <a:lnTo>
                  <a:pt x="803" y="396"/>
                </a:lnTo>
                <a:lnTo>
                  <a:pt x="814" y="411"/>
                </a:lnTo>
                <a:lnTo>
                  <a:pt x="822" y="425"/>
                </a:lnTo>
                <a:lnTo>
                  <a:pt x="829" y="442"/>
                </a:lnTo>
                <a:lnTo>
                  <a:pt x="835" y="461"/>
                </a:lnTo>
                <a:lnTo>
                  <a:pt x="841" y="477"/>
                </a:lnTo>
                <a:lnTo>
                  <a:pt x="845" y="496"/>
                </a:lnTo>
                <a:lnTo>
                  <a:pt x="847" y="515"/>
                </a:lnTo>
                <a:lnTo>
                  <a:pt x="847" y="515"/>
                </a:lnTo>
                <a:lnTo>
                  <a:pt x="847" y="540"/>
                </a:lnTo>
                <a:lnTo>
                  <a:pt x="847" y="563"/>
                </a:lnTo>
                <a:lnTo>
                  <a:pt x="843" y="586"/>
                </a:lnTo>
                <a:lnTo>
                  <a:pt x="839" y="609"/>
                </a:lnTo>
                <a:lnTo>
                  <a:pt x="831" y="630"/>
                </a:lnTo>
                <a:lnTo>
                  <a:pt x="822" y="651"/>
                </a:lnTo>
                <a:lnTo>
                  <a:pt x="810" y="671"/>
                </a:lnTo>
                <a:lnTo>
                  <a:pt x="797" y="690"/>
                </a:lnTo>
                <a:lnTo>
                  <a:pt x="783" y="707"/>
                </a:lnTo>
                <a:lnTo>
                  <a:pt x="766" y="724"/>
                </a:lnTo>
                <a:lnTo>
                  <a:pt x="749" y="738"/>
                </a:lnTo>
                <a:lnTo>
                  <a:pt x="730" y="751"/>
                </a:lnTo>
                <a:lnTo>
                  <a:pt x="710" y="761"/>
                </a:lnTo>
                <a:lnTo>
                  <a:pt x="689" y="771"/>
                </a:lnTo>
                <a:lnTo>
                  <a:pt x="668" y="780"/>
                </a:lnTo>
                <a:lnTo>
                  <a:pt x="645" y="784"/>
                </a:lnTo>
                <a:lnTo>
                  <a:pt x="651" y="865"/>
                </a:lnTo>
                <a:lnTo>
                  <a:pt x="651" y="865"/>
                </a:lnTo>
                <a:close/>
                <a:moveTo>
                  <a:pt x="0" y="369"/>
                </a:moveTo>
                <a:lnTo>
                  <a:pt x="213" y="231"/>
                </a:lnTo>
                <a:lnTo>
                  <a:pt x="297" y="482"/>
                </a:lnTo>
                <a:lnTo>
                  <a:pt x="207" y="448"/>
                </a:lnTo>
                <a:lnTo>
                  <a:pt x="207" y="448"/>
                </a:lnTo>
                <a:lnTo>
                  <a:pt x="205" y="465"/>
                </a:lnTo>
                <a:lnTo>
                  <a:pt x="203" y="479"/>
                </a:lnTo>
                <a:lnTo>
                  <a:pt x="203" y="496"/>
                </a:lnTo>
                <a:lnTo>
                  <a:pt x="203" y="513"/>
                </a:lnTo>
                <a:lnTo>
                  <a:pt x="207" y="527"/>
                </a:lnTo>
                <a:lnTo>
                  <a:pt x="211" y="544"/>
                </a:lnTo>
                <a:lnTo>
                  <a:pt x="215" y="559"/>
                </a:lnTo>
                <a:lnTo>
                  <a:pt x="224" y="573"/>
                </a:lnTo>
                <a:lnTo>
                  <a:pt x="232" y="588"/>
                </a:lnTo>
                <a:lnTo>
                  <a:pt x="240" y="600"/>
                </a:lnTo>
                <a:lnTo>
                  <a:pt x="251" y="613"/>
                </a:lnTo>
                <a:lnTo>
                  <a:pt x="261" y="623"/>
                </a:lnTo>
                <a:lnTo>
                  <a:pt x="274" y="634"/>
                </a:lnTo>
                <a:lnTo>
                  <a:pt x="288" y="642"/>
                </a:lnTo>
                <a:lnTo>
                  <a:pt x="303" y="651"/>
                </a:lnTo>
                <a:lnTo>
                  <a:pt x="320" y="657"/>
                </a:lnTo>
                <a:lnTo>
                  <a:pt x="320" y="657"/>
                </a:lnTo>
                <a:lnTo>
                  <a:pt x="347" y="665"/>
                </a:lnTo>
                <a:lnTo>
                  <a:pt x="374" y="669"/>
                </a:lnTo>
                <a:lnTo>
                  <a:pt x="374" y="709"/>
                </a:lnTo>
                <a:lnTo>
                  <a:pt x="374" y="709"/>
                </a:lnTo>
                <a:lnTo>
                  <a:pt x="355" y="713"/>
                </a:lnTo>
                <a:lnTo>
                  <a:pt x="338" y="715"/>
                </a:lnTo>
                <a:lnTo>
                  <a:pt x="320" y="715"/>
                </a:lnTo>
                <a:lnTo>
                  <a:pt x="303" y="715"/>
                </a:lnTo>
                <a:lnTo>
                  <a:pt x="284" y="713"/>
                </a:lnTo>
                <a:lnTo>
                  <a:pt x="265" y="709"/>
                </a:lnTo>
                <a:lnTo>
                  <a:pt x="247" y="705"/>
                </a:lnTo>
                <a:lnTo>
                  <a:pt x="230" y="698"/>
                </a:lnTo>
                <a:lnTo>
                  <a:pt x="230" y="698"/>
                </a:lnTo>
                <a:lnTo>
                  <a:pt x="207" y="690"/>
                </a:lnTo>
                <a:lnTo>
                  <a:pt x="186" y="678"/>
                </a:lnTo>
                <a:lnTo>
                  <a:pt x="167" y="665"/>
                </a:lnTo>
                <a:lnTo>
                  <a:pt x="148" y="651"/>
                </a:lnTo>
                <a:lnTo>
                  <a:pt x="132" y="634"/>
                </a:lnTo>
                <a:lnTo>
                  <a:pt x="117" y="617"/>
                </a:lnTo>
                <a:lnTo>
                  <a:pt x="105" y="598"/>
                </a:lnTo>
                <a:lnTo>
                  <a:pt x="94" y="578"/>
                </a:lnTo>
                <a:lnTo>
                  <a:pt x="84" y="557"/>
                </a:lnTo>
                <a:lnTo>
                  <a:pt x="78" y="536"/>
                </a:lnTo>
                <a:lnTo>
                  <a:pt x="71" y="513"/>
                </a:lnTo>
                <a:lnTo>
                  <a:pt x="69" y="492"/>
                </a:lnTo>
                <a:lnTo>
                  <a:pt x="67" y="469"/>
                </a:lnTo>
                <a:lnTo>
                  <a:pt x="67" y="444"/>
                </a:lnTo>
                <a:lnTo>
                  <a:pt x="71" y="421"/>
                </a:lnTo>
                <a:lnTo>
                  <a:pt x="75" y="398"/>
                </a:lnTo>
                <a:lnTo>
                  <a:pt x="0" y="369"/>
                </a:lnTo>
                <a:lnTo>
                  <a:pt x="0" y="369"/>
                </a:lnTo>
                <a:close/>
                <a:moveTo>
                  <a:pt x="776" y="33"/>
                </a:moveTo>
                <a:lnTo>
                  <a:pt x="712" y="81"/>
                </a:lnTo>
                <a:lnTo>
                  <a:pt x="712" y="81"/>
                </a:lnTo>
                <a:lnTo>
                  <a:pt x="695" y="64"/>
                </a:lnTo>
                <a:lnTo>
                  <a:pt x="676" y="50"/>
                </a:lnTo>
                <a:lnTo>
                  <a:pt x="657" y="37"/>
                </a:lnTo>
                <a:lnTo>
                  <a:pt x="637" y="25"/>
                </a:lnTo>
                <a:lnTo>
                  <a:pt x="616" y="16"/>
                </a:lnTo>
                <a:lnTo>
                  <a:pt x="595" y="8"/>
                </a:lnTo>
                <a:lnTo>
                  <a:pt x="572" y="4"/>
                </a:lnTo>
                <a:lnTo>
                  <a:pt x="549" y="0"/>
                </a:lnTo>
                <a:lnTo>
                  <a:pt x="528" y="0"/>
                </a:lnTo>
                <a:lnTo>
                  <a:pt x="505" y="0"/>
                </a:lnTo>
                <a:lnTo>
                  <a:pt x="482" y="2"/>
                </a:lnTo>
                <a:lnTo>
                  <a:pt x="459" y="8"/>
                </a:lnTo>
                <a:lnTo>
                  <a:pt x="438" y="14"/>
                </a:lnTo>
                <a:lnTo>
                  <a:pt x="415" y="25"/>
                </a:lnTo>
                <a:lnTo>
                  <a:pt x="395" y="35"/>
                </a:lnTo>
                <a:lnTo>
                  <a:pt x="376" y="50"/>
                </a:lnTo>
                <a:lnTo>
                  <a:pt x="376" y="50"/>
                </a:lnTo>
                <a:lnTo>
                  <a:pt x="361" y="60"/>
                </a:lnTo>
                <a:lnTo>
                  <a:pt x="347" y="73"/>
                </a:lnTo>
                <a:lnTo>
                  <a:pt x="334" y="87"/>
                </a:lnTo>
                <a:lnTo>
                  <a:pt x="324" y="102"/>
                </a:lnTo>
                <a:lnTo>
                  <a:pt x="313" y="117"/>
                </a:lnTo>
                <a:lnTo>
                  <a:pt x="303" y="133"/>
                </a:lnTo>
                <a:lnTo>
                  <a:pt x="297" y="150"/>
                </a:lnTo>
                <a:lnTo>
                  <a:pt x="290" y="165"/>
                </a:lnTo>
                <a:lnTo>
                  <a:pt x="322" y="187"/>
                </a:lnTo>
                <a:lnTo>
                  <a:pt x="322" y="187"/>
                </a:lnTo>
                <a:lnTo>
                  <a:pt x="340" y="167"/>
                </a:lnTo>
                <a:lnTo>
                  <a:pt x="361" y="146"/>
                </a:lnTo>
                <a:lnTo>
                  <a:pt x="361" y="146"/>
                </a:lnTo>
                <a:lnTo>
                  <a:pt x="376" y="137"/>
                </a:lnTo>
                <a:lnTo>
                  <a:pt x="390" y="129"/>
                </a:lnTo>
                <a:lnTo>
                  <a:pt x="405" y="123"/>
                </a:lnTo>
                <a:lnTo>
                  <a:pt x="422" y="117"/>
                </a:lnTo>
                <a:lnTo>
                  <a:pt x="436" y="114"/>
                </a:lnTo>
                <a:lnTo>
                  <a:pt x="453" y="112"/>
                </a:lnTo>
                <a:lnTo>
                  <a:pt x="470" y="110"/>
                </a:lnTo>
                <a:lnTo>
                  <a:pt x="484" y="110"/>
                </a:lnTo>
                <a:lnTo>
                  <a:pt x="501" y="112"/>
                </a:lnTo>
                <a:lnTo>
                  <a:pt x="516" y="117"/>
                </a:lnTo>
                <a:lnTo>
                  <a:pt x="532" y="121"/>
                </a:lnTo>
                <a:lnTo>
                  <a:pt x="547" y="127"/>
                </a:lnTo>
                <a:lnTo>
                  <a:pt x="559" y="135"/>
                </a:lnTo>
                <a:lnTo>
                  <a:pt x="574" y="144"/>
                </a:lnTo>
                <a:lnTo>
                  <a:pt x="587" y="154"/>
                </a:lnTo>
                <a:lnTo>
                  <a:pt x="599" y="165"/>
                </a:lnTo>
                <a:lnTo>
                  <a:pt x="522" y="223"/>
                </a:lnTo>
                <a:lnTo>
                  <a:pt x="778" y="285"/>
                </a:lnTo>
                <a:lnTo>
                  <a:pt x="776" y="33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/>
          <p:cNvSpPr/>
          <p:nvPr/>
        </p:nvSpPr>
        <p:spPr>
          <a:xfrm>
            <a:off x="0" y="1"/>
            <a:ext cx="6133381" cy="6858000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pic>
        <p:nvPicPr>
          <p:cNvPr id="3" name="Рисунок 2" descr="C:\Users\Ольга\Desktop\AdobeStock_194240040.jpeg"/>
          <p:cNvPicPr/>
          <p:nvPr/>
        </p:nvPicPr>
        <p:blipFill>
          <a:blip r:embed="rId5"/>
          <a:srcRect r="38634"/>
          <a:stretch>
            <a:fillRect/>
          </a:stretch>
        </p:blipFill>
        <p:spPr bwMode="auto">
          <a:xfrm>
            <a:off x="6124755" y="0"/>
            <a:ext cx="60672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175"/>
          <p:cNvSpPr txBox="1"/>
          <p:nvPr/>
        </p:nvSpPr>
        <p:spPr>
          <a:xfrm>
            <a:off x="405442" y="0"/>
            <a:ext cx="5650301" cy="1422483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Кадровая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подсистема инновационной инфраструктуры в Республике Мали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zh-CN" sz="28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5" name="TextBox 175"/>
          <p:cNvSpPr txBox="1"/>
          <p:nvPr/>
        </p:nvSpPr>
        <p:spPr>
          <a:xfrm>
            <a:off x="402567" y="2067465"/>
            <a:ext cx="5650301" cy="991596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Университет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наук, техники и технологий в Бамако</a:t>
            </a:r>
            <a:endParaRPr lang="en-GB" altLang="zh-CN" sz="28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6" name="TextBox 175"/>
          <p:cNvSpPr txBox="1"/>
          <p:nvPr/>
        </p:nvSpPr>
        <p:spPr>
          <a:xfrm>
            <a:off x="382440" y="3738113"/>
            <a:ext cx="5650301" cy="560709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ентры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развития русского языка</a:t>
            </a:r>
            <a:endParaRPr lang="en-GB" altLang="zh-CN" sz="28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7" name="TextBox 175"/>
          <p:cNvSpPr txBox="1"/>
          <p:nvPr/>
        </p:nvSpPr>
        <p:spPr>
          <a:xfrm>
            <a:off x="322053" y="4825042"/>
            <a:ext cx="5650301" cy="1422483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институтов Республики Мали с российскими вузами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altLang="zh-CN" sz="28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8" name="PA_任意多边形 21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2967488" y="3200400"/>
            <a:ext cx="577970" cy="569343"/>
          </a:xfrm>
          <a:custGeom>
            <a:avLst/>
            <a:gdLst>
              <a:gd name="T0" fmla="*/ 828 w 872"/>
              <a:gd name="T1" fmla="*/ 17 h 822"/>
              <a:gd name="T2" fmla="*/ 872 w 872"/>
              <a:gd name="T3" fmla="*/ 100 h 822"/>
              <a:gd name="T4" fmla="*/ 843 w 872"/>
              <a:gd name="T5" fmla="*/ 376 h 822"/>
              <a:gd name="T6" fmla="*/ 565 w 872"/>
              <a:gd name="T7" fmla="*/ 405 h 822"/>
              <a:gd name="T8" fmla="*/ 434 w 872"/>
              <a:gd name="T9" fmla="*/ 405 h 822"/>
              <a:gd name="T10" fmla="*/ 494 w 872"/>
              <a:gd name="T11" fmla="*/ 388 h 822"/>
              <a:gd name="T12" fmla="*/ 774 w 872"/>
              <a:gd name="T13" fmla="*/ 361 h 822"/>
              <a:gd name="T14" fmla="*/ 820 w 872"/>
              <a:gd name="T15" fmla="*/ 336 h 822"/>
              <a:gd name="T16" fmla="*/ 828 w 872"/>
              <a:gd name="T17" fmla="*/ 90 h 822"/>
              <a:gd name="T18" fmla="*/ 795 w 872"/>
              <a:gd name="T19" fmla="*/ 50 h 822"/>
              <a:gd name="T20" fmla="*/ 384 w 872"/>
              <a:gd name="T21" fmla="*/ 50 h 822"/>
              <a:gd name="T22" fmla="*/ 352 w 872"/>
              <a:gd name="T23" fmla="*/ 90 h 822"/>
              <a:gd name="T24" fmla="*/ 307 w 872"/>
              <a:gd name="T25" fmla="*/ 100 h 822"/>
              <a:gd name="T26" fmla="*/ 336 w 872"/>
              <a:gd name="T27" fmla="*/ 29 h 822"/>
              <a:gd name="T28" fmla="*/ 703 w 872"/>
              <a:gd name="T29" fmla="*/ 167 h 822"/>
              <a:gd name="T30" fmla="*/ 674 w 872"/>
              <a:gd name="T31" fmla="*/ 182 h 822"/>
              <a:gd name="T32" fmla="*/ 670 w 872"/>
              <a:gd name="T33" fmla="*/ 215 h 822"/>
              <a:gd name="T34" fmla="*/ 703 w 872"/>
              <a:gd name="T35" fmla="*/ 238 h 822"/>
              <a:gd name="T36" fmla="*/ 732 w 872"/>
              <a:gd name="T37" fmla="*/ 221 h 822"/>
              <a:gd name="T38" fmla="*/ 736 w 872"/>
              <a:gd name="T39" fmla="*/ 188 h 822"/>
              <a:gd name="T40" fmla="*/ 703 w 872"/>
              <a:gd name="T41" fmla="*/ 167 h 822"/>
              <a:gd name="T42" fmla="*/ 571 w 872"/>
              <a:gd name="T43" fmla="*/ 171 h 822"/>
              <a:gd name="T44" fmla="*/ 555 w 872"/>
              <a:gd name="T45" fmla="*/ 203 h 822"/>
              <a:gd name="T46" fmla="*/ 576 w 872"/>
              <a:gd name="T47" fmla="*/ 234 h 822"/>
              <a:gd name="T48" fmla="*/ 611 w 872"/>
              <a:gd name="T49" fmla="*/ 232 h 822"/>
              <a:gd name="T50" fmla="*/ 626 w 872"/>
              <a:gd name="T51" fmla="*/ 203 h 822"/>
              <a:gd name="T52" fmla="*/ 605 w 872"/>
              <a:gd name="T53" fmla="*/ 169 h 822"/>
              <a:gd name="T54" fmla="*/ 473 w 872"/>
              <a:gd name="T55" fmla="*/ 167 h 822"/>
              <a:gd name="T56" fmla="*/ 446 w 872"/>
              <a:gd name="T57" fmla="*/ 194 h 822"/>
              <a:gd name="T58" fmla="*/ 455 w 872"/>
              <a:gd name="T59" fmla="*/ 228 h 822"/>
              <a:gd name="T60" fmla="*/ 488 w 872"/>
              <a:gd name="T61" fmla="*/ 236 h 822"/>
              <a:gd name="T62" fmla="*/ 515 w 872"/>
              <a:gd name="T63" fmla="*/ 209 h 822"/>
              <a:gd name="T64" fmla="*/ 505 w 872"/>
              <a:gd name="T65" fmla="*/ 175 h 822"/>
              <a:gd name="T66" fmla="*/ 254 w 872"/>
              <a:gd name="T67" fmla="*/ 165 h 822"/>
              <a:gd name="T68" fmla="*/ 186 w 872"/>
              <a:gd name="T69" fmla="*/ 182 h 822"/>
              <a:gd name="T70" fmla="*/ 127 w 872"/>
              <a:gd name="T71" fmla="*/ 240 h 822"/>
              <a:gd name="T72" fmla="*/ 110 w 872"/>
              <a:gd name="T73" fmla="*/ 309 h 822"/>
              <a:gd name="T74" fmla="*/ 133 w 872"/>
              <a:gd name="T75" fmla="*/ 390 h 822"/>
              <a:gd name="T76" fmla="*/ 198 w 872"/>
              <a:gd name="T77" fmla="*/ 442 h 822"/>
              <a:gd name="T78" fmla="*/ 269 w 872"/>
              <a:gd name="T79" fmla="*/ 453 h 822"/>
              <a:gd name="T80" fmla="*/ 346 w 872"/>
              <a:gd name="T81" fmla="*/ 422 h 822"/>
              <a:gd name="T82" fmla="*/ 392 w 872"/>
              <a:gd name="T83" fmla="*/ 353 h 822"/>
              <a:gd name="T84" fmla="*/ 396 w 872"/>
              <a:gd name="T85" fmla="*/ 280 h 822"/>
              <a:gd name="T86" fmla="*/ 357 w 872"/>
              <a:gd name="T87" fmla="*/ 207 h 822"/>
              <a:gd name="T88" fmla="*/ 284 w 872"/>
              <a:gd name="T89" fmla="*/ 167 h 822"/>
              <a:gd name="T90" fmla="*/ 513 w 872"/>
              <a:gd name="T91" fmla="*/ 745 h 822"/>
              <a:gd name="T92" fmla="*/ 478 w 872"/>
              <a:gd name="T93" fmla="*/ 613 h 822"/>
              <a:gd name="T94" fmla="*/ 403 w 872"/>
              <a:gd name="T95" fmla="*/ 526 h 822"/>
              <a:gd name="T96" fmla="*/ 163 w 872"/>
              <a:gd name="T97" fmla="*/ 495 h 822"/>
              <a:gd name="T98" fmla="*/ 71 w 872"/>
              <a:gd name="T99" fmla="*/ 559 h 822"/>
              <a:gd name="T100" fmla="*/ 12 w 872"/>
              <a:gd name="T101" fmla="*/ 672 h 822"/>
              <a:gd name="T102" fmla="*/ 35 w 872"/>
              <a:gd name="T103" fmla="*/ 784 h 822"/>
              <a:gd name="T104" fmla="*/ 234 w 872"/>
              <a:gd name="T105" fmla="*/ 822 h 822"/>
              <a:gd name="T106" fmla="*/ 423 w 872"/>
              <a:gd name="T107" fmla="*/ 801 h 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72" h="822">
                <a:moveTo>
                  <a:pt x="405" y="0"/>
                </a:moveTo>
                <a:lnTo>
                  <a:pt x="774" y="0"/>
                </a:lnTo>
                <a:lnTo>
                  <a:pt x="774" y="0"/>
                </a:lnTo>
                <a:lnTo>
                  <a:pt x="793" y="2"/>
                </a:lnTo>
                <a:lnTo>
                  <a:pt x="811" y="9"/>
                </a:lnTo>
                <a:lnTo>
                  <a:pt x="828" y="17"/>
                </a:lnTo>
                <a:lnTo>
                  <a:pt x="843" y="29"/>
                </a:lnTo>
                <a:lnTo>
                  <a:pt x="843" y="29"/>
                </a:lnTo>
                <a:lnTo>
                  <a:pt x="855" y="44"/>
                </a:lnTo>
                <a:lnTo>
                  <a:pt x="866" y="61"/>
                </a:lnTo>
                <a:lnTo>
                  <a:pt x="870" y="79"/>
                </a:lnTo>
                <a:lnTo>
                  <a:pt x="872" y="100"/>
                </a:lnTo>
                <a:lnTo>
                  <a:pt x="872" y="307"/>
                </a:lnTo>
                <a:lnTo>
                  <a:pt x="872" y="307"/>
                </a:lnTo>
                <a:lnTo>
                  <a:pt x="870" y="326"/>
                </a:lnTo>
                <a:lnTo>
                  <a:pt x="866" y="344"/>
                </a:lnTo>
                <a:lnTo>
                  <a:pt x="855" y="361"/>
                </a:lnTo>
                <a:lnTo>
                  <a:pt x="843" y="376"/>
                </a:lnTo>
                <a:lnTo>
                  <a:pt x="843" y="376"/>
                </a:lnTo>
                <a:lnTo>
                  <a:pt x="828" y="388"/>
                </a:lnTo>
                <a:lnTo>
                  <a:pt x="811" y="399"/>
                </a:lnTo>
                <a:lnTo>
                  <a:pt x="793" y="403"/>
                </a:lnTo>
                <a:lnTo>
                  <a:pt x="774" y="405"/>
                </a:lnTo>
                <a:lnTo>
                  <a:pt x="565" y="405"/>
                </a:lnTo>
                <a:lnTo>
                  <a:pt x="463" y="497"/>
                </a:lnTo>
                <a:lnTo>
                  <a:pt x="455" y="490"/>
                </a:lnTo>
                <a:lnTo>
                  <a:pt x="455" y="490"/>
                </a:lnTo>
                <a:lnTo>
                  <a:pt x="428" y="472"/>
                </a:lnTo>
                <a:lnTo>
                  <a:pt x="444" y="405"/>
                </a:lnTo>
                <a:lnTo>
                  <a:pt x="434" y="405"/>
                </a:lnTo>
                <a:lnTo>
                  <a:pt x="434" y="405"/>
                </a:lnTo>
                <a:lnTo>
                  <a:pt x="444" y="384"/>
                </a:lnTo>
                <a:lnTo>
                  <a:pt x="453" y="361"/>
                </a:lnTo>
                <a:lnTo>
                  <a:pt x="473" y="361"/>
                </a:lnTo>
                <a:lnTo>
                  <a:pt x="501" y="361"/>
                </a:lnTo>
                <a:lnTo>
                  <a:pt x="494" y="388"/>
                </a:lnTo>
                <a:lnTo>
                  <a:pt x="488" y="415"/>
                </a:lnTo>
                <a:lnTo>
                  <a:pt x="542" y="367"/>
                </a:lnTo>
                <a:lnTo>
                  <a:pt x="549" y="361"/>
                </a:lnTo>
                <a:lnTo>
                  <a:pt x="557" y="361"/>
                </a:lnTo>
                <a:lnTo>
                  <a:pt x="774" y="361"/>
                </a:lnTo>
                <a:lnTo>
                  <a:pt x="774" y="361"/>
                </a:lnTo>
                <a:lnTo>
                  <a:pt x="784" y="361"/>
                </a:lnTo>
                <a:lnTo>
                  <a:pt x="795" y="357"/>
                </a:lnTo>
                <a:lnTo>
                  <a:pt x="803" y="353"/>
                </a:lnTo>
                <a:lnTo>
                  <a:pt x="811" y="344"/>
                </a:lnTo>
                <a:lnTo>
                  <a:pt x="811" y="344"/>
                </a:lnTo>
                <a:lnTo>
                  <a:pt x="820" y="336"/>
                </a:lnTo>
                <a:lnTo>
                  <a:pt x="824" y="328"/>
                </a:lnTo>
                <a:lnTo>
                  <a:pt x="828" y="317"/>
                </a:lnTo>
                <a:lnTo>
                  <a:pt x="828" y="307"/>
                </a:lnTo>
                <a:lnTo>
                  <a:pt x="828" y="100"/>
                </a:lnTo>
                <a:lnTo>
                  <a:pt x="828" y="100"/>
                </a:lnTo>
                <a:lnTo>
                  <a:pt x="828" y="90"/>
                </a:lnTo>
                <a:lnTo>
                  <a:pt x="824" y="79"/>
                </a:lnTo>
                <a:lnTo>
                  <a:pt x="820" y="69"/>
                </a:lnTo>
                <a:lnTo>
                  <a:pt x="811" y="61"/>
                </a:lnTo>
                <a:lnTo>
                  <a:pt x="811" y="61"/>
                </a:lnTo>
                <a:lnTo>
                  <a:pt x="803" y="54"/>
                </a:lnTo>
                <a:lnTo>
                  <a:pt x="795" y="50"/>
                </a:lnTo>
                <a:lnTo>
                  <a:pt x="784" y="46"/>
                </a:lnTo>
                <a:lnTo>
                  <a:pt x="774" y="44"/>
                </a:lnTo>
                <a:lnTo>
                  <a:pt x="405" y="44"/>
                </a:lnTo>
                <a:lnTo>
                  <a:pt x="405" y="44"/>
                </a:lnTo>
                <a:lnTo>
                  <a:pt x="394" y="46"/>
                </a:lnTo>
                <a:lnTo>
                  <a:pt x="384" y="50"/>
                </a:lnTo>
                <a:lnTo>
                  <a:pt x="375" y="54"/>
                </a:lnTo>
                <a:lnTo>
                  <a:pt x="367" y="61"/>
                </a:lnTo>
                <a:lnTo>
                  <a:pt x="367" y="61"/>
                </a:lnTo>
                <a:lnTo>
                  <a:pt x="361" y="69"/>
                </a:lnTo>
                <a:lnTo>
                  <a:pt x="355" y="79"/>
                </a:lnTo>
                <a:lnTo>
                  <a:pt x="352" y="90"/>
                </a:lnTo>
                <a:lnTo>
                  <a:pt x="350" y="100"/>
                </a:lnTo>
                <a:lnTo>
                  <a:pt x="350" y="130"/>
                </a:lnTo>
                <a:lnTo>
                  <a:pt x="350" y="130"/>
                </a:lnTo>
                <a:lnTo>
                  <a:pt x="330" y="119"/>
                </a:lnTo>
                <a:lnTo>
                  <a:pt x="307" y="111"/>
                </a:lnTo>
                <a:lnTo>
                  <a:pt x="307" y="100"/>
                </a:lnTo>
                <a:lnTo>
                  <a:pt x="307" y="100"/>
                </a:lnTo>
                <a:lnTo>
                  <a:pt x="309" y="79"/>
                </a:lnTo>
                <a:lnTo>
                  <a:pt x="315" y="61"/>
                </a:lnTo>
                <a:lnTo>
                  <a:pt x="323" y="44"/>
                </a:lnTo>
                <a:lnTo>
                  <a:pt x="336" y="29"/>
                </a:lnTo>
                <a:lnTo>
                  <a:pt x="336" y="29"/>
                </a:lnTo>
                <a:lnTo>
                  <a:pt x="350" y="17"/>
                </a:lnTo>
                <a:lnTo>
                  <a:pt x="367" y="9"/>
                </a:lnTo>
                <a:lnTo>
                  <a:pt x="386" y="2"/>
                </a:lnTo>
                <a:lnTo>
                  <a:pt x="405" y="0"/>
                </a:lnTo>
                <a:lnTo>
                  <a:pt x="405" y="0"/>
                </a:lnTo>
                <a:close/>
                <a:moveTo>
                  <a:pt x="703" y="167"/>
                </a:moveTo>
                <a:lnTo>
                  <a:pt x="703" y="167"/>
                </a:lnTo>
                <a:lnTo>
                  <a:pt x="697" y="167"/>
                </a:lnTo>
                <a:lnTo>
                  <a:pt x="688" y="169"/>
                </a:lnTo>
                <a:lnTo>
                  <a:pt x="684" y="171"/>
                </a:lnTo>
                <a:lnTo>
                  <a:pt x="678" y="175"/>
                </a:lnTo>
                <a:lnTo>
                  <a:pt x="674" y="182"/>
                </a:lnTo>
                <a:lnTo>
                  <a:pt x="670" y="188"/>
                </a:lnTo>
                <a:lnTo>
                  <a:pt x="667" y="194"/>
                </a:lnTo>
                <a:lnTo>
                  <a:pt x="667" y="203"/>
                </a:lnTo>
                <a:lnTo>
                  <a:pt x="667" y="203"/>
                </a:lnTo>
                <a:lnTo>
                  <a:pt x="667" y="209"/>
                </a:lnTo>
                <a:lnTo>
                  <a:pt x="670" y="215"/>
                </a:lnTo>
                <a:lnTo>
                  <a:pt x="674" y="221"/>
                </a:lnTo>
                <a:lnTo>
                  <a:pt x="678" y="228"/>
                </a:lnTo>
                <a:lnTo>
                  <a:pt x="684" y="232"/>
                </a:lnTo>
                <a:lnTo>
                  <a:pt x="688" y="234"/>
                </a:lnTo>
                <a:lnTo>
                  <a:pt x="697" y="236"/>
                </a:lnTo>
                <a:lnTo>
                  <a:pt x="703" y="238"/>
                </a:lnTo>
                <a:lnTo>
                  <a:pt x="703" y="238"/>
                </a:lnTo>
                <a:lnTo>
                  <a:pt x="709" y="236"/>
                </a:lnTo>
                <a:lnTo>
                  <a:pt x="718" y="234"/>
                </a:lnTo>
                <a:lnTo>
                  <a:pt x="724" y="232"/>
                </a:lnTo>
                <a:lnTo>
                  <a:pt x="728" y="228"/>
                </a:lnTo>
                <a:lnTo>
                  <a:pt x="732" y="221"/>
                </a:lnTo>
                <a:lnTo>
                  <a:pt x="736" y="215"/>
                </a:lnTo>
                <a:lnTo>
                  <a:pt x="738" y="209"/>
                </a:lnTo>
                <a:lnTo>
                  <a:pt x="738" y="203"/>
                </a:lnTo>
                <a:lnTo>
                  <a:pt x="738" y="203"/>
                </a:lnTo>
                <a:lnTo>
                  <a:pt x="738" y="194"/>
                </a:lnTo>
                <a:lnTo>
                  <a:pt x="736" y="188"/>
                </a:lnTo>
                <a:lnTo>
                  <a:pt x="732" y="182"/>
                </a:lnTo>
                <a:lnTo>
                  <a:pt x="728" y="175"/>
                </a:lnTo>
                <a:lnTo>
                  <a:pt x="724" y="171"/>
                </a:lnTo>
                <a:lnTo>
                  <a:pt x="718" y="169"/>
                </a:lnTo>
                <a:lnTo>
                  <a:pt x="709" y="167"/>
                </a:lnTo>
                <a:lnTo>
                  <a:pt x="703" y="167"/>
                </a:lnTo>
                <a:lnTo>
                  <a:pt x="703" y="167"/>
                </a:lnTo>
                <a:close/>
                <a:moveTo>
                  <a:pt x="590" y="167"/>
                </a:moveTo>
                <a:lnTo>
                  <a:pt x="590" y="167"/>
                </a:lnTo>
                <a:lnTo>
                  <a:pt x="584" y="167"/>
                </a:lnTo>
                <a:lnTo>
                  <a:pt x="576" y="169"/>
                </a:lnTo>
                <a:lnTo>
                  <a:pt x="571" y="171"/>
                </a:lnTo>
                <a:lnTo>
                  <a:pt x="565" y="175"/>
                </a:lnTo>
                <a:lnTo>
                  <a:pt x="561" y="182"/>
                </a:lnTo>
                <a:lnTo>
                  <a:pt x="557" y="188"/>
                </a:lnTo>
                <a:lnTo>
                  <a:pt x="555" y="194"/>
                </a:lnTo>
                <a:lnTo>
                  <a:pt x="555" y="203"/>
                </a:lnTo>
                <a:lnTo>
                  <a:pt x="555" y="203"/>
                </a:lnTo>
                <a:lnTo>
                  <a:pt x="555" y="209"/>
                </a:lnTo>
                <a:lnTo>
                  <a:pt x="557" y="215"/>
                </a:lnTo>
                <a:lnTo>
                  <a:pt x="561" y="221"/>
                </a:lnTo>
                <a:lnTo>
                  <a:pt x="565" y="228"/>
                </a:lnTo>
                <a:lnTo>
                  <a:pt x="571" y="232"/>
                </a:lnTo>
                <a:lnTo>
                  <a:pt x="576" y="234"/>
                </a:lnTo>
                <a:lnTo>
                  <a:pt x="584" y="236"/>
                </a:lnTo>
                <a:lnTo>
                  <a:pt x="590" y="238"/>
                </a:lnTo>
                <a:lnTo>
                  <a:pt x="590" y="238"/>
                </a:lnTo>
                <a:lnTo>
                  <a:pt x="599" y="236"/>
                </a:lnTo>
                <a:lnTo>
                  <a:pt x="605" y="234"/>
                </a:lnTo>
                <a:lnTo>
                  <a:pt x="611" y="232"/>
                </a:lnTo>
                <a:lnTo>
                  <a:pt x="615" y="228"/>
                </a:lnTo>
                <a:lnTo>
                  <a:pt x="619" y="221"/>
                </a:lnTo>
                <a:lnTo>
                  <a:pt x="624" y="215"/>
                </a:lnTo>
                <a:lnTo>
                  <a:pt x="626" y="209"/>
                </a:lnTo>
                <a:lnTo>
                  <a:pt x="626" y="203"/>
                </a:lnTo>
                <a:lnTo>
                  <a:pt x="626" y="203"/>
                </a:lnTo>
                <a:lnTo>
                  <a:pt x="626" y="194"/>
                </a:lnTo>
                <a:lnTo>
                  <a:pt x="624" y="188"/>
                </a:lnTo>
                <a:lnTo>
                  <a:pt x="619" y="182"/>
                </a:lnTo>
                <a:lnTo>
                  <a:pt x="615" y="175"/>
                </a:lnTo>
                <a:lnTo>
                  <a:pt x="611" y="171"/>
                </a:lnTo>
                <a:lnTo>
                  <a:pt x="605" y="169"/>
                </a:lnTo>
                <a:lnTo>
                  <a:pt x="599" y="167"/>
                </a:lnTo>
                <a:lnTo>
                  <a:pt x="590" y="167"/>
                </a:lnTo>
                <a:lnTo>
                  <a:pt x="590" y="167"/>
                </a:lnTo>
                <a:close/>
                <a:moveTo>
                  <a:pt x="480" y="167"/>
                </a:moveTo>
                <a:lnTo>
                  <a:pt x="480" y="167"/>
                </a:lnTo>
                <a:lnTo>
                  <a:pt x="473" y="167"/>
                </a:lnTo>
                <a:lnTo>
                  <a:pt x="467" y="169"/>
                </a:lnTo>
                <a:lnTo>
                  <a:pt x="461" y="171"/>
                </a:lnTo>
                <a:lnTo>
                  <a:pt x="455" y="175"/>
                </a:lnTo>
                <a:lnTo>
                  <a:pt x="450" y="182"/>
                </a:lnTo>
                <a:lnTo>
                  <a:pt x="448" y="188"/>
                </a:lnTo>
                <a:lnTo>
                  <a:pt x="446" y="194"/>
                </a:lnTo>
                <a:lnTo>
                  <a:pt x="444" y="203"/>
                </a:lnTo>
                <a:lnTo>
                  <a:pt x="444" y="203"/>
                </a:lnTo>
                <a:lnTo>
                  <a:pt x="446" y="209"/>
                </a:lnTo>
                <a:lnTo>
                  <a:pt x="448" y="215"/>
                </a:lnTo>
                <a:lnTo>
                  <a:pt x="450" y="221"/>
                </a:lnTo>
                <a:lnTo>
                  <a:pt x="455" y="228"/>
                </a:lnTo>
                <a:lnTo>
                  <a:pt x="461" y="232"/>
                </a:lnTo>
                <a:lnTo>
                  <a:pt x="467" y="234"/>
                </a:lnTo>
                <a:lnTo>
                  <a:pt x="473" y="236"/>
                </a:lnTo>
                <a:lnTo>
                  <a:pt x="480" y="238"/>
                </a:lnTo>
                <a:lnTo>
                  <a:pt x="480" y="238"/>
                </a:lnTo>
                <a:lnTo>
                  <a:pt x="488" y="236"/>
                </a:lnTo>
                <a:lnTo>
                  <a:pt x="494" y="234"/>
                </a:lnTo>
                <a:lnTo>
                  <a:pt x="501" y="232"/>
                </a:lnTo>
                <a:lnTo>
                  <a:pt x="505" y="228"/>
                </a:lnTo>
                <a:lnTo>
                  <a:pt x="509" y="221"/>
                </a:lnTo>
                <a:lnTo>
                  <a:pt x="513" y="215"/>
                </a:lnTo>
                <a:lnTo>
                  <a:pt x="515" y="209"/>
                </a:lnTo>
                <a:lnTo>
                  <a:pt x="515" y="203"/>
                </a:lnTo>
                <a:lnTo>
                  <a:pt x="515" y="203"/>
                </a:lnTo>
                <a:lnTo>
                  <a:pt x="515" y="194"/>
                </a:lnTo>
                <a:lnTo>
                  <a:pt x="513" y="188"/>
                </a:lnTo>
                <a:lnTo>
                  <a:pt x="509" y="182"/>
                </a:lnTo>
                <a:lnTo>
                  <a:pt x="505" y="175"/>
                </a:lnTo>
                <a:lnTo>
                  <a:pt x="501" y="171"/>
                </a:lnTo>
                <a:lnTo>
                  <a:pt x="494" y="169"/>
                </a:lnTo>
                <a:lnTo>
                  <a:pt x="488" y="167"/>
                </a:lnTo>
                <a:lnTo>
                  <a:pt x="480" y="167"/>
                </a:lnTo>
                <a:lnTo>
                  <a:pt x="480" y="167"/>
                </a:lnTo>
                <a:close/>
                <a:moveTo>
                  <a:pt x="254" y="165"/>
                </a:moveTo>
                <a:lnTo>
                  <a:pt x="254" y="165"/>
                </a:lnTo>
                <a:lnTo>
                  <a:pt x="240" y="165"/>
                </a:lnTo>
                <a:lnTo>
                  <a:pt x="225" y="167"/>
                </a:lnTo>
                <a:lnTo>
                  <a:pt x="211" y="171"/>
                </a:lnTo>
                <a:lnTo>
                  <a:pt x="198" y="175"/>
                </a:lnTo>
                <a:lnTo>
                  <a:pt x="186" y="182"/>
                </a:lnTo>
                <a:lnTo>
                  <a:pt x="173" y="190"/>
                </a:lnTo>
                <a:lnTo>
                  <a:pt x="163" y="198"/>
                </a:lnTo>
                <a:lnTo>
                  <a:pt x="152" y="207"/>
                </a:lnTo>
                <a:lnTo>
                  <a:pt x="142" y="217"/>
                </a:lnTo>
                <a:lnTo>
                  <a:pt x="133" y="228"/>
                </a:lnTo>
                <a:lnTo>
                  <a:pt x="127" y="240"/>
                </a:lnTo>
                <a:lnTo>
                  <a:pt x="121" y="253"/>
                </a:lnTo>
                <a:lnTo>
                  <a:pt x="117" y="265"/>
                </a:lnTo>
                <a:lnTo>
                  <a:pt x="113" y="280"/>
                </a:lnTo>
                <a:lnTo>
                  <a:pt x="110" y="294"/>
                </a:lnTo>
                <a:lnTo>
                  <a:pt x="110" y="309"/>
                </a:lnTo>
                <a:lnTo>
                  <a:pt x="110" y="309"/>
                </a:lnTo>
                <a:lnTo>
                  <a:pt x="110" y="323"/>
                </a:lnTo>
                <a:lnTo>
                  <a:pt x="113" y="338"/>
                </a:lnTo>
                <a:lnTo>
                  <a:pt x="117" y="353"/>
                </a:lnTo>
                <a:lnTo>
                  <a:pt x="121" y="365"/>
                </a:lnTo>
                <a:lnTo>
                  <a:pt x="127" y="378"/>
                </a:lnTo>
                <a:lnTo>
                  <a:pt x="133" y="390"/>
                </a:lnTo>
                <a:lnTo>
                  <a:pt x="142" y="401"/>
                </a:lnTo>
                <a:lnTo>
                  <a:pt x="152" y="411"/>
                </a:lnTo>
                <a:lnTo>
                  <a:pt x="163" y="422"/>
                </a:lnTo>
                <a:lnTo>
                  <a:pt x="173" y="430"/>
                </a:lnTo>
                <a:lnTo>
                  <a:pt x="186" y="436"/>
                </a:lnTo>
                <a:lnTo>
                  <a:pt x="198" y="442"/>
                </a:lnTo>
                <a:lnTo>
                  <a:pt x="211" y="447"/>
                </a:lnTo>
                <a:lnTo>
                  <a:pt x="225" y="451"/>
                </a:lnTo>
                <a:lnTo>
                  <a:pt x="240" y="453"/>
                </a:lnTo>
                <a:lnTo>
                  <a:pt x="254" y="455"/>
                </a:lnTo>
                <a:lnTo>
                  <a:pt x="254" y="455"/>
                </a:lnTo>
                <a:lnTo>
                  <a:pt x="269" y="453"/>
                </a:lnTo>
                <a:lnTo>
                  <a:pt x="284" y="451"/>
                </a:lnTo>
                <a:lnTo>
                  <a:pt x="298" y="447"/>
                </a:lnTo>
                <a:lnTo>
                  <a:pt x="311" y="442"/>
                </a:lnTo>
                <a:lnTo>
                  <a:pt x="323" y="436"/>
                </a:lnTo>
                <a:lnTo>
                  <a:pt x="336" y="430"/>
                </a:lnTo>
                <a:lnTo>
                  <a:pt x="346" y="422"/>
                </a:lnTo>
                <a:lnTo>
                  <a:pt x="357" y="411"/>
                </a:lnTo>
                <a:lnTo>
                  <a:pt x="367" y="401"/>
                </a:lnTo>
                <a:lnTo>
                  <a:pt x="375" y="390"/>
                </a:lnTo>
                <a:lnTo>
                  <a:pt x="382" y="378"/>
                </a:lnTo>
                <a:lnTo>
                  <a:pt x="388" y="365"/>
                </a:lnTo>
                <a:lnTo>
                  <a:pt x="392" y="353"/>
                </a:lnTo>
                <a:lnTo>
                  <a:pt x="396" y="338"/>
                </a:lnTo>
                <a:lnTo>
                  <a:pt x="398" y="323"/>
                </a:lnTo>
                <a:lnTo>
                  <a:pt x="400" y="309"/>
                </a:lnTo>
                <a:lnTo>
                  <a:pt x="400" y="309"/>
                </a:lnTo>
                <a:lnTo>
                  <a:pt x="398" y="294"/>
                </a:lnTo>
                <a:lnTo>
                  <a:pt x="396" y="280"/>
                </a:lnTo>
                <a:lnTo>
                  <a:pt x="392" y="265"/>
                </a:lnTo>
                <a:lnTo>
                  <a:pt x="388" y="253"/>
                </a:lnTo>
                <a:lnTo>
                  <a:pt x="382" y="240"/>
                </a:lnTo>
                <a:lnTo>
                  <a:pt x="375" y="228"/>
                </a:lnTo>
                <a:lnTo>
                  <a:pt x="367" y="217"/>
                </a:lnTo>
                <a:lnTo>
                  <a:pt x="357" y="207"/>
                </a:lnTo>
                <a:lnTo>
                  <a:pt x="346" y="198"/>
                </a:lnTo>
                <a:lnTo>
                  <a:pt x="336" y="190"/>
                </a:lnTo>
                <a:lnTo>
                  <a:pt x="323" y="182"/>
                </a:lnTo>
                <a:lnTo>
                  <a:pt x="311" y="175"/>
                </a:lnTo>
                <a:lnTo>
                  <a:pt x="298" y="171"/>
                </a:lnTo>
                <a:lnTo>
                  <a:pt x="284" y="167"/>
                </a:lnTo>
                <a:lnTo>
                  <a:pt x="269" y="165"/>
                </a:lnTo>
                <a:lnTo>
                  <a:pt x="254" y="165"/>
                </a:lnTo>
                <a:lnTo>
                  <a:pt x="254" y="165"/>
                </a:lnTo>
                <a:close/>
                <a:moveTo>
                  <a:pt x="515" y="772"/>
                </a:moveTo>
                <a:lnTo>
                  <a:pt x="515" y="772"/>
                </a:lnTo>
                <a:lnTo>
                  <a:pt x="513" y="745"/>
                </a:lnTo>
                <a:lnTo>
                  <a:pt x="511" y="720"/>
                </a:lnTo>
                <a:lnTo>
                  <a:pt x="507" y="697"/>
                </a:lnTo>
                <a:lnTo>
                  <a:pt x="501" y="674"/>
                </a:lnTo>
                <a:lnTo>
                  <a:pt x="494" y="653"/>
                </a:lnTo>
                <a:lnTo>
                  <a:pt x="486" y="632"/>
                </a:lnTo>
                <a:lnTo>
                  <a:pt x="478" y="613"/>
                </a:lnTo>
                <a:lnTo>
                  <a:pt x="467" y="595"/>
                </a:lnTo>
                <a:lnTo>
                  <a:pt x="457" y="578"/>
                </a:lnTo>
                <a:lnTo>
                  <a:pt x="444" y="563"/>
                </a:lnTo>
                <a:lnTo>
                  <a:pt x="430" y="549"/>
                </a:lnTo>
                <a:lnTo>
                  <a:pt x="417" y="536"/>
                </a:lnTo>
                <a:lnTo>
                  <a:pt x="403" y="526"/>
                </a:lnTo>
                <a:lnTo>
                  <a:pt x="388" y="515"/>
                </a:lnTo>
                <a:lnTo>
                  <a:pt x="371" y="507"/>
                </a:lnTo>
                <a:lnTo>
                  <a:pt x="355" y="499"/>
                </a:lnTo>
                <a:lnTo>
                  <a:pt x="256" y="651"/>
                </a:lnTo>
                <a:lnTo>
                  <a:pt x="163" y="495"/>
                </a:lnTo>
                <a:lnTo>
                  <a:pt x="163" y="495"/>
                </a:lnTo>
                <a:lnTo>
                  <a:pt x="146" y="503"/>
                </a:lnTo>
                <a:lnTo>
                  <a:pt x="129" y="511"/>
                </a:lnTo>
                <a:lnTo>
                  <a:pt x="115" y="522"/>
                </a:lnTo>
                <a:lnTo>
                  <a:pt x="100" y="532"/>
                </a:lnTo>
                <a:lnTo>
                  <a:pt x="85" y="545"/>
                </a:lnTo>
                <a:lnTo>
                  <a:pt x="71" y="559"/>
                </a:lnTo>
                <a:lnTo>
                  <a:pt x="58" y="574"/>
                </a:lnTo>
                <a:lnTo>
                  <a:pt x="48" y="590"/>
                </a:lnTo>
                <a:lnTo>
                  <a:pt x="37" y="609"/>
                </a:lnTo>
                <a:lnTo>
                  <a:pt x="27" y="628"/>
                </a:lnTo>
                <a:lnTo>
                  <a:pt x="19" y="649"/>
                </a:lnTo>
                <a:lnTo>
                  <a:pt x="12" y="672"/>
                </a:lnTo>
                <a:lnTo>
                  <a:pt x="8" y="695"/>
                </a:lnTo>
                <a:lnTo>
                  <a:pt x="4" y="718"/>
                </a:lnTo>
                <a:lnTo>
                  <a:pt x="2" y="745"/>
                </a:lnTo>
                <a:lnTo>
                  <a:pt x="0" y="772"/>
                </a:lnTo>
                <a:lnTo>
                  <a:pt x="0" y="772"/>
                </a:lnTo>
                <a:lnTo>
                  <a:pt x="35" y="784"/>
                </a:lnTo>
                <a:lnTo>
                  <a:pt x="69" y="795"/>
                </a:lnTo>
                <a:lnTo>
                  <a:pt x="102" y="803"/>
                </a:lnTo>
                <a:lnTo>
                  <a:pt x="136" y="809"/>
                </a:lnTo>
                <a:lnTo>
                  <a:pt x="169" y="816"/>
                </a:lnTo>
                <a:lnTo>
                  <a:pt x="200" y="820"/>
                </a:lnTo>
                <a:lnTo>
                  <a:pt x="234" y="822"/>
                </a:lnTo>
                <a:lnTo>
                  <a:pt x="265" y="822"/>
                </a:lnTo>
                <a:lnTo>
                  <a:pt x="296" y="820"/>
                </a:lnTo>
                <a:lnTo>
                  <a:pt x="330" y="818"/>
                </a:lnTo>
                <a:lnTo>
                  <a:pt x="361" y="814"/>
                </a:lnTo>
                <a:lnTo>
                  <a:pt x="392" y="809"/>
                </a:lnTo>
                <a:lnTo>
                  <a:pt x="423" y="801"/>
                </a:lnTo>
                <a:lnTo>
                  <a:pt x="453" y="793"/>
                </a:lnTo>
                <a:lnTo>
                  <a:pt x="484" y="782"/>
                </a:lnTo>
                <a:lnTo>
                  <a:pt x="515" y="772"/>
                </a:lnTo>
                <a:lnTo>
                  <a:pt x="515" y="7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PA_任意多边形 5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2958861" y="1578634"/>
            <a:ext cx="655607" cy="457200"/>
          </a:xfrm>
          <a:custGeom>
            <a:avLst/>
            <a:gdLst>
              <a:gd name="T0" fmla="*/ 653 w 928"/>
              <a:gd name="T1" fmla="*/ 194 h 690"/>
              <a:gd name="T2" fmla="*/ 782 w 928"/>
              <a:gd name="T3" fmla="*/ 455 h 690"/>
              <a:gd name="T4" fmla="*/ 826 w 928"/>
              <a:gd name="T5" fmla="*/ 356 h 690"/>
              <a:gd name="T6" fmla="*/ 830 w 928"/>
              <a:gd name="T7" fmla="*/ 667 h 690"/>
              <a:gd name="T8" fmla="*/ 0 w 928"/>
              <a:gd name="T9" fmla="*/ 690 h 690"/>
              <a:gd name="T10" fmla="*/ 23 w 928"/>
              <a:gd name="T11" fmla="*/ 148 h 690"/>
              <a:gd name="T12" fmla="*/ 355 w 928"/>
              <a:gd name="T13" fmla="*/ 467 h 690"/>
              <a:gd name="T14" fmla="*/ 117 w 928"/>
              <a:gd name="T15" fmla="*/ 336 h 690"/>
              <a:gd name="T16" fmla="*/ 117 w 928"/>
              <a:gd name="T17" fmla="*/ 336 h 690"/>
              <a:gd name="T18" fmla="*/ 522 w 928"/>
              <a:gd name="T19" fmla="*/ 271 h 690"/>
              <a:gd name="T20" fmla="*/ 853 w 928"/>
              <a:gd name="T21" fmla="*/ 123 h 690"/>
              <a:gd name="T22" fmla="*/ 891 w 928"/>
              <a:gd name="T23" fmla="*/ 94 h 690"/>
              <a:gd name="T24" fmla="*/ 822 w 928"/>
              <a:gd name="T25" fmla="*/ 246 h 690"/>
              <a:gd name="T26" fmla="*/ 818 w 928"/>
              <a:gd name="T27" fmla="*/ 281 h 690"/>
              <a:gd name="T28" fmla="*/ 843 w 928"/>
              <a:gd name="T29" fmla="*/ 296 h 690"/>
              <a:gd name="T30" fmla="*/ 841 w 928"/>
              <a:gd name="T31" fmla="*/ 267 h 690"/>
              <a:gd name="T32" fmla="*/ 851 w 928"/>
              <a:gd name="T33" fmla="*/ 236 h 690"/>
              <a:gd name="T34" fmla="*/ 916 w 928"/>
              <a:gd name="T35" fmla="*/ 75 h 690"/>
              <a:gd name="T36" fmla="*/ 860 w 928"/>
              <a:gd name="T37" fmla="*/ 31 h 690"/>
              <a:gd name="T38" fmla="*/ 837 w 928"/>
              <a:gd name="T39" fmla="*/ 2 h 690"/>
              <a:gd name="T40" fmla="*/ 801 w 928"/>
              <a:gd name="T41" fmla="*/ 6 h 690"/>
              <a:gd name="T42" fmla="*/ 762 w 928"/>
              <a:gd name="T43" fmla="*/ 48 h 690"/>
              <a:gd name="T44" fmla="*/ 724 w 928"/>
              <a:gd name="T45" fmla="*/ 133 h 690"/>
              <a:gd name="T46" fmla="*/ 787 w 928"/>
              <a:gd name="T47" fmla="*/ 321 h 690"/>
              <a:gd name="T48" fmla="*/ 626 w 928"/>
              <a:gd name="T49" fmla="*/ 452 h 690"/>
              <a:gd name="T50" fmla="*/ 643 w 928"/>
              <a:gd name="T51" fmla="*/ 521 h 690"/>
              <a:gd name="T52" fmla="*/ 636 w 928"/>
              <a:gd name="T53" fmla="*/ 507 h 690"/>
              <a:gd name="T54" fmla="*/ 647 w 928"/>
              <a:gd name="T55" fmla="*/ 492 h 690"/>
              <a:gd name="T56" fmla="*/ 666 w 928"/>
              <a:gd name="T57" fmla="*/ 494 h 690"/>
              <a:gd name="T58" fmla="*/ 670 w 928"/>
              <a:gd name="T59" fmla="*/ 513 h 690"/>
              <a:gd name="T60" fmla="*/ 653 w 928"/>
              <a:gd name="T61" fmla="*/ 525 h 690"/>
              <a:gd name="T62" fmla="*/ 709 w 928"/>
              <a:gd name="T63" fmla="*/ 484 h 690"/>
              <a:gd name="T64" fmla="*/ 666 w 928"/>
              <a:gd name="T65" fmla="*/ 294 h 690"/>
              <a:gd name="T66" fmla="*/ 624 w 928"/>
              <a:gd name="T67" fmla="*/ 438 h 690"/>
              <a:gd name="T68" fmla="*/ 780 w 928"/>
              <a:gd name="T69" fmla="*/ 336 h 690"/>
              <a:gd name="T70" fmla="*/ 292 w 928"/>
              <a:gd name="T71" fmla="*/ 603 h 690"/>
              <a:gd name="T72" fmla="*/ 367 w 928"/>
              <a:gd name="T73" fmla="*/ 536 h 690"/>
              <a:gd name="T74" fmla="*/ 363 w 928"/>
              <a:gd name="T75" fmla="*/ 544 h 690"/>
              <a:gd name="T76" fmla="*/ 340 w 928"/>
              <a:gd name="T77" fmla="*/ 573 h 690"/>
              <a:gd name="T78" fmla="*/ 344 w 928"/>
              <a:gd name="T79" fmla="*/ 596 h 690"/>
              <a:gd name="T80" fmla="*/ 380 w 928"/>
              <a:gd name="T81" fmla="*/ 601 h 690"/>
              <a:gd name="T82" fmla="*/ 432 w 928"/>
              <a:gd name="T83" fmla="*/ 586 h 690"/>
              <a:gd name="T84" fmla="*/ 449 w 928"/>
              <a:gd name="T85" fmla="*/ 592 h 690"/>
              <a:gd name="T86" fmla="*/ 469 w 928"/>
              <a:gd name="T87" fmla="*/ 594 h 690"/>
              <a:gd name="T88" fmla="*/ 488 w 928"/>
              <a:gd name="T89" fmla="*/ 592 h 690"/>
              <a:gd name="T90" fmla="*/ 484 w 928"/>
              <a:gd name="T91" fmla="*/ 626 h 690"/>
              <a:gd name="T92" fmla="*/ 503 w 928"/>
              <a:gd name="T93" fmla="*/ 638 h 690"/>
              <a:gd name="T94" fmla="*/ 540 w 928"/>
              <a:gd name="T95" fmla="*/ 634 h 690"/>
              <a:gd name="T96" fmla="*/ 547 w 928"/>
              <a:gd name="T97" fmla="*/ 603 h 690"/>
              <a:gd name="T98" fmla="*/ 517 w 928"/>
              <a:gd name="T99" fmla="*/ 598 h 690"/>
              <a:gd name="T100" fmla="*/ 520 w 928"/>
              <a:gd name="T101" fmla="*/ 586 h 690"/>
              <a:gd name="T102" fmla="*/ 505 w 928"/>
              <a:gd name="T103" fmla="*/ 555 h 690"/>
              <a:gd name="T104" fmla="*/ 474 w 928"/>
              <a:gd name="T105" fmla="*/ 561 h 690"/>
              <a:gd name="T106" fmla="*/ 461 w 928"/>
              <a:gd name="T107" fmla="*/ 559 h 690"/>
              <a:gd name="T108" fmla="*/ 424 w 928"/>
              <a:gd name="T109" fmla="*/ 557 h 690"/>
              <a:gd name="T110" fmla="*/ 382 w 928"/>
              <a:gd name="T111" fmla="*/ 569 h 690"/>
              <a:gd name="T112" fmla="*/ 399 w 928"/>
              <a:gd name="T113" fmla="*/ 538 h 690"/>
              <a:gd name="T114" fmla="*/ 380 w 928"/>
              <a:gd name="T115" fmla="*/ 521 h 690"/>
              <a:gd name="T116" fmla="*/ 315 w 928"/>
              <a:gd name="T117" fmla="*/ 550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28" h="690">
                <a:moveTo>
                  <a:pt x="23" y="148"/>
                </a:moveTo>
                <a:lnTo>
                  <a:pt x="672" y="148"/>
                </a:lnTo>
                <a:lnTo>
                  <a:pt x="672" y="148"/>
                </a:lnTo>
                <a:lnTo>
                  <a:pt x="653" y="194"/>
                </a:lnTo>
                <a:lnTo>
                  <a:pt x="46" y="194"/>
                </a:lnTo>
                <a:lnTo>
                  <a:pt x="46" y="644"/>
                </a:lnTo>
                <a:lnTo>
                  <a:pt x="782" y="644"/>
                </a:lnTo>
                <a:lnTo>
                  <a:pt x="782" y="455"/>
                </a:lnTo>
                <a:lnTo>
                  <a:pt x="782" y="455"/>
                </a:lnTo>
                <a:lnTo>
                  <a:pt x="812" y="390"/>
                </a:lnTo>
                <a:lnTo>
                  <a:pt x="812" y="390"/>
                </a:lnTo>
                <a:lnTo>
                  <a:pt x="826" y="356"/>
                </a:lnTo>
                <a:lnTo>
                  <a:pt x="826" y="352"/>
                </a:lnTo>
                <a:lnTo>
                  <a:pt x="826" y="352"/>
                </a:lnTo>
                <a:lnTo>
                  <a:pt x="830" y="352"/>
                </a:lnTo>
                <a:lnTo>
                  <a:pt x="830" y="667"/>
                </a:lnTo>
                <a:lnTo>
                  <a:pt x="830" y="690"/>
                </a:lnTo>
                <a:lnTo>
                  <a:pt x="807" y="690"/>
                </a:lnTo>
                <a:lnTo>
                  <a:pt x="23" y="690"/>
                </a:lnTo>
                <a:lnTo>
                  <a:pt x="0" y="690"/>
                </a:lnTo>
                <a:lnTo>
                  <a:pt x="0" y="667"/>
                </a:lnTo>
                <a:lnTo>
                  <a:pt x="0" y="171"/>
                </a:lnTo>
                <a:lnTo>
                  <a:pt x="0" y="148"/>
                </a:lnTo>
                <a:lnTo>
                  <a:pt x="23" y="148"/>
                </a:lnTo>
                <a:lnTo>
                  <a:pt x="23" y="148"/>
                </a:lnTo>
                <a:close/>
                <a:moveTo>
                  <a:pt x="117" y="432"/>
                </a:moveTo>
                <a:lnTo>
                  <a:pt x="117" y="467"/>
                </a:lnTo>
                <a:lnTo>
                  <a:pt x="355" y="467"/>
                </a:lnTo>
                <a:lnTo>
                  <a:pt x="355" y="432"/>
                </a:lnTo>
                <a:lnTo>
                  <a:pt x="117" y="432"/>
                </a:lnTo>
                <a:lnTo>
                  <a:pt x="117" y="432"/>
                </a:lnTo>
                <a:close/>
                <a:moveTo>
                  <a:pt x="117" y="336"/>
                </a:moveTo>
                <a:lnTo>
                  <a:pt x="117" y="369"/>
                </a:lnTo>
                <a:lnTo>
                  <a:pt x="522" y="369"/>
                </a:lnTo>
                <a:lnTo>
                  <a:pt x="522" y="336"/>
                </a:lnTo>
                <a:lnTo>
                  <a:pt x="117" y="336"/>
                </a:lnTo>
                <a:lnTo>
                  <a:pt x="117" y="336"/>
                </a:lnTo>
                <a:close/>
                <a:moveTo>
                  <a:pt x="117" y="238"/>
                </a:moveTo>
                <a:lnTo>
                  <a:pt x="117" y="271"/>
                </a:lnTo>
                <a:lnTo>
                  <a:pt x="522" y="271"/>
                </a:lnTo>
                <a:lnTo>
                  <a:pt x="522" y="238"/>
                </a:lnTo>
                <a:lnTo>
                  <a:pt x="117" y="238"/>
                </a:lnTo>
                <a:lnTo>
                  <a:pt x="117" y="238"/>
                </a:lnTo>
                <a:close/>
                <a:moveTo>
                  <a:pt x="853" y="123"/>
                </a:moveTo>
                <a:lnTo>
                  <a:pt x="853" y="123"/>
                </a:lnTo>
                <a:lnTo>
                  <a:pt x="860" y="102"/>
                </a:lnTo>
                <a:lnTo>
                  <a:pt x="862" y="83"/>
                </a:lnTo>
                <a:lnTo>
                  <a:pt x="891" y="94"/>
                </a:lnTo>
                <a:lnTo>
                  <a:pt x="891" y="94"/>
                </a:lnTo>
                <a:lnTo>
                  <a:pt x="870" y="137"/>
                </a:lnTo>
                <a:lnTo>
                  <a:pt x="843" y="194"/>
                </a:lnTo>
                <a:lnTo>
                  <a:pt x="822" y="246"/>
                </a:lnTo>
                <a:lnTo>
                  <a:pt x="816" y="263"/>
                </a:lnTo>
                <a:lnTo>
                  <a:pt x="814" y="273"/>
                </a:lnTo>
                <a:lnTo>
                  <a:pt x="814" y="273"/>
                </a:lnTo>
                <a:lnTo>
                  <a:pt x="818" y="281"/>
                </a:lnTo>
                <a:lnTo>
                  <a:pt x="822" y="288"/>
                </a:lnTo>
                <a:lnTo>
                  <a:pt x="830" y="294"/>
                </a:lnTo>
                <a:lnTo>
                  <a:pt x="839" y="296"/>
                </a:lnTo>
                <a:lnTo>
                  <a:pt x="843" y="296"/>
                </a:lnTo>
                <a:lnTo>
                  <a:pt x="847" y="269"/>
                </a:lnTo>
                <a:lnTo>
                  <a:pt x="847" y="269"/>
                </a:lnTo>
                <a:lnTo>
                  <a:pt x="845" y="269"/>
                </a:lnTo>
                <a:lnTo>
                  <a:pt x="841" y="267"/>
                </a:lnTo>
                <a:lnTo>
                  <a:pt x="841" y="265"/>
                </a:lnTo>
                <a:lnTo>
                  <a:pt x="841" y="265"/>
                </a:lnTo>
                <a:lnTo>
                  <a:pt x="843" y="256"/>
                </a:lnTo>
                <a:lnTo>
                  <a:pt x="851" y="236"/>
                </a:lnTo>
                <a:lnTo>
                  <a:pt x="880" y="177"/>
                </a:lnTo>
                <a:lnTo>
                  <a:pt x="922" y="94"/>
                </a:lnTo>
                <a:lnTo>
                  <a:pt x="928" y="79"/>
                </a:lnTo>
                <a:lnTo>
                  <a:pt x="916" y="75"/>
                </a:lnTo>
                <a:lnTo>
                  <a:pt x="864" y="56"/>
                </a:lnTo>
                <a:lnTo>
                  <a:pt x="864" y="56"/>
                </a:lnTo>
                <a:lnTo>
                  <a:pt x="864" y="42"/>
                </a:lnTo>
                <a:lnTo>
                  <a:pt x="860" y="31"/>
                </a:lnTo>
                <a:lnTo>
                  <a:pt x="855" y="21"/>
                </a:lnTo>
                <a:lnTo>
                  <a:pt x="851" y="12"/>
                </a:lnTo>
                <a:lnTo>
                  <a:pt x="845" y="6"/>
                </a:lnTo>
                <a:lnTo>
                  <a:pt x="837" y="2"/>
                </a:lnTo>
                <a:lnTo>
                  <a:pt x="830" y="0"/>
                </a:lnTo>
                <a:lnTo>
                  <a:pt x="820" y="0"/>
                </a:lnTo>
                <a:lnTo>
                  <a:pt x="812" y="2"/>
                </a:lnTo>
                <a:lnTo>
                  <a:pt x="801" y="6"/>
                </a:lnTo>
                <a:lnTo>
                  <a:pt x="793" y="12"/>
                </a:lnTo>
                <a:lnTo>
                  <a:pt x="782" y="23"/>
                </a:lnTo>
                <a:lnTo>
                  <a:pt x="772" y="35"/>
                </a:lnTo>
                <a:lnTo>
                  <a:pt x="762" y="48"/>
                </a:lnTo>
                <a:lnTo>
                  <a:pt x="753" y="64"/>
                </a:lnTo>
                <a:lnTo>
                  <a:pt x="745" y="85"/>
                </a:lnTo>
                <a:lnTo>
                  <a:pt x="745" y="85"/>
                </a:lnTo>
                <a:lnTo>
                  <a:pt x="724" y="133"/>
                </a:lnTo>
                <a:lnTo>
                  <a:pt x="705" y="181"/>
                </a:lnTo>
                <a:lnTo>
                  <a:pt x="672" y="279"/>
                </a:lnTo>
                <a:lnTo>
                  <a:pt x="787" y="321"/>
                </a:lnTo>
                <a:lnTo>
                  <a:pt x="787" y="321"/>
                </a:lnTo>
                <a:lnTo>
                  <a:pt x="822" y="223"/>
                </a:lnTo>
                <a:lnTo>
                  <a:pt x="853" y="123"/>
                </a:lnTo>
                <a:lnTo>
                  <a:pt x="853" y="123"/>
                </a:lnTo>
                <a:close/>
                <a:moveTo>
                  <a:pt x="626" y="452"/>
                </a:moveTo>
                <a:lnTo>
                  <a:pt x="599" y="484"/>
                </a:lnTo>
                <a:lnTo>
                  <a:pt x="613" y="567"/>
                </a:lnTo>
                <a:lnTo>
                  <a:pt x="624" y="571"/>
                </a:lnTo>
                <a:lnTo>
                  <a:pt x="643" y="521"/>
                </a:lnTo>
                <a:lnTo>
                  <a:pt x="643" y="521"/>
                </a:lnTo>
                <a:lnTo>
                  <a:pt x="638" y="517"/>
                </a:lnTo>
                <a:lnTo>
                  <a:pt x="636" y="513"/>
                </a:lnTo>
                <a:lnTo>
                  <a:pt x="636" y="507"/>
                </a:lnTo>
                <a:lnTo>
                  <a:pt x="636" y="500"/>
                </a:lnTo>
                <a:lnTo>
                  <a:pt x="636" y="500"/>
                </a:lnTo>
                <a:lnTo>
                  <a:pt x="641" y="496"/>
                </a:lnTo>
                <a:lnTo>
                  <a:pt x="647" y="492"/>
                </a:lnTo>
                <a:lnTo>
                  <a:pt x="653" y="490"/>
                </a:lnTo>
                <a:lnTo>
                  <a:pt x="659" y="490"/>
                </a:lnTo>
                <a:lnTo>
                  <a:pt x="659" y="490"/>
                </a:lnTo>
                <a:lnTo>
                  <a:pt x="666" y="494"/>
                </a:lnTo>
                <a:lnTo>
                  <a:pt x="670" y="500"/>
                </a:lnTo>
                <a:lnTo>
                  <a:pt x="670" y="507"/>
                </a:lnTo>
                <a:lnTo>
                  <a:pt x="670" y="513"/>
                </a:lnTo>
                <a:lnTo>
                  <a:pt x="670" y="513"/>
                </a:lnTo>
                <a:lnTo>
                  <a:pt x="668" y="517"/>
                </a:lnTo>
                <a:lnTo>
                  <a:pt x="663" y="521"/>
                </a:lnTo>
                <a:lnTo>
                  <a:pt x="657" y="523"/>
                </a:lnTo>
                <a:lnTo>
                  <a:pt x="653" y="525"/>
                </a:lnTo>
                <a:lnTo>
                  <a:pt x="634" y="576"/>
                </a:lnTo>
                <a:lnTo>
                  <a:pt x="647" y="580"/>
                </a:lnTo>
                <a:lnTo>
                  <a:pt x="707" y="528"/>
                </a:lnTo>
                <a:lnTo>
                  <a:pt x="709" y="484"/>
                </a:lnTo>
                <a:lnTo>
                  <a:pt x="626" y="452"/>
                </a:lnTo>
                <a:lnTo>
                  <a:pt x="626" y="452"/>
                </a:lnTo>
                <a:close/>
                <a:moveTo>
                  <a:pt x="780" y="336"/>
                </a:moveTo>
                <a:lnTo>
                  <a:pt x="666" y="294"/>
                </a:lnTo>
                <a:lnTo>
                  <a:pt x="666" y="294"/>
                </a:lnTo>
                <a:lnTo>
                  <a:pt x="645" y="367"/>
                </a:lnTo>
                <a:lnTo>
                  <a:pt x="624" y="438"/>
                </a:lnTo>
                <a:lnTo>
                  <a:pt x="624" y="438"/>
                </a:lnTo>
                <a:lnTo>
                  <a:pt x="720" y="473"/>
                </a:lnTo>
                <a:lnTo>
                  <a:pt x="720" y="473"/>
                </a:lnTo>
                <a:lnTo>
                  <a:pt x="751" y="404"/>
                </a:lnTo>
                <a:lnTo>
                  <a:pt x="780" y="336"/>
                </a:lnTo>
                <a:lnTo>
                  <a:pt x="780" y="336"/>
                </a:lnTo>
                <a:close/>
                <a:moveTo>
                  <a:pt x="275" y="578"/>
                </a:moveTo>
                <a:lnTo>
                  <a:pt x="292" y="603"/>
                </a:lnTo>
                <a:lnTo>
                  <a:pt x="292" y="603"/>
                </a:lnTo>
                <a:lnTo>
                  <a:pt x="330" y="565"/>
                </a:lnTo>
                <a:lnTo>
                  <a:pt x="357" y="542"/>
                </a:lnTo>
                <a:lnTo>
                  <a:pt x="365" y="536"/>
                </a:lnTo>
                <a:lnTo>
                  <a:pt x="367" y="536"/>
                </a:lnTo>
                <a:lnTo>
                  <a:pt x="367" y="536"/>
                </a:lnTo>
                <a:lnTo>
                  <a:pt x="367" y="536"/>
                </a:lnTo>
                <a:lnTo>
                  <a:pt x="365" y="540"/>
                </a:lnTo>
                <a:lnTo>
                  <a:pt x="363" y="544"/>
                </a:lnTo>
                <a:lnTo>
                  <a:pt x="353" y="555"/>
                </a:lnTo>
                <a:lnTo>
                  <a:pt x="353" y="555"/>
                </a:lnTo>
                <a:lnTo>
                  <a:pt x="342" y="567"/>
                </a:lnTo>
                <a:lnTo>
                  <a:pt x="340" y="573"/>
                </a:lnTo>
                <a:lnTo>
                  <a:pt x="338" y="580"/>
                </a:lnTo>
                <a:lnTo>
                  <a:pt x="338" y="580"/>
                </a:lnTo>
                <a:lnTo>
                  <a:pt x="340" y="588"/>
                </a:lnTo>
                <a:lnTo>
                  <a:pt x="344" y="596"/>
                </a:lnTo>
                <a:lnTo>
                  <a:pt x="353" y="601"/>
                </a:lnTo>
                <a:lnTo>
                  <a:pt x="365" y="603"/>
                </a:lnTo>
                <a:lnTo>
                  <a:pt x="365" y="603"/>
                </a:lnTo>
                <a:lnTo>
                  <a:pt x="380" y="601"/>
                </a:lnTo>
                <a:lnTo>
                  <a:pt x="392" y="598"/>
                </a:lnTo>
                <a:lnTo>
                  <a:pt x="415" y="592"/>
                </a:lnTo>
                <a:lnTo>
                  <a:pt x="415" y="592"/>
                </a:lnTo>
                <a:lnTo>
                  <a:pt x="432" y="586"/>
                </a:lnTo>
                <a:lnTo>
                  <a:pt x="444" y="584"/>
                </a:lnTo>
                <a:lnTo>
                  <a:pt x="444" y="584"/>
                </a:lnTo>
                <a:lnTo>
                  <a:pt x="447" y="588"/>
                </a:lnTo>
                <a:lnTo>
                  <a:pt x="449" y="592"/>
                </a:lnTo>
                <a:lnTo>
                  <a:pt x="459" y="596"/>
                </a:lnTo>
                <a:lnTo>
                  <a:pt x="459" y="596"/>
                </a:lnTo>
                <a:lnTo>
                  <a:pt x="463" y="596"/>
                </a:lnTo>
                <a:lnTo>
                  <a:pt x="469" y="594"/>
                </a:lnTo>
                <a:lnTo>
                  <a:pt x="484" y="590"/>
                </a:lnTo>
                <a:lnTo>
                  <a:pt x="488" y="588"/>
                </a:lnTo>
                <a:lnTo>
                  <a:pt x="488" y="592"/>
                </a:lnTo>
                <a:lnTo>
                  <a:pt x="488" y="592"/>
                </a:lnTo>
                <a:lnTo>
                  <a:pt x="488" y="592"/>
                </a:lnTo>
                <a:lnTo>
                  <a:pt x="484" y="611"/>
                </a:lnTo>
                <a:lnTo>
                  <a:pt x="484" y="617"/>
                </a:lnTo>
                <a:lnTo>
                  <a:pt x="484" y="626"/>
                </a:lnTo>
                <a:lnTo>
                  <a:pt x="484" y="626"/>
                </a:lnTo>
                <a:lnTo>
                  <a:pt x="488" y="632"/>
                </a:lnTo>
                <a:lnTo>
                  <a:pt x="495" y="636"/>
                </a:lnTo>
                <a:lnTo>
                  <a:pt x="503" y="638"/>
                </a:lnTo>
                <a:lnTo>
                  <a:pt x="513" y="636"/>
                </a:lnTo>
                <a:lnTo>
                  <a:pt x="513" y="636"/>
                </a:lnTo>
                <a:lnTo>
                  <a:pt x="526" y="634"/>
                </a:lnTo>
                <a:lnTo>
                  <a:pt x="540" y="634"/>
                </a:lnTo>
                <a:lnTo>
                  <a:pt x="559" y="634"/>
                </a:lnTo>
                <a:lnTo>
                  <a:pt x="563" y="605"/>
                </a:lnTo>
                <a:lnTo>
                  <a:pt x="563" y="605"/>
                </a:lnTo>
                <a:lnTo>
                  <a:pt x="547" y="603"/>
                </a:lnTo>
                <a:lnTo>
                  <a:pt x="532" y="603"/>
                </a:lnTo>
                <a:lnTo>
                  <a:pt x="515" y="603"/>
                </a:lnTo>
                <a:lnTo>
                  <a:pt x="515" y="603"/>
                </a:lnTo>
                <a:lnTo>
                  <a:pt x="517" y="598"/>
                </a:lnTo>
                <a:lnTo>
                  <a:pt x="517" y="598"/>
                </a:lnTo>
                <a:lnTo>
                  <a:pt x="517" y="598"/>
                </a:lnTo>
                <a:lnTo>
                  <a:pt x="520" y="586"/>
                </a:lnTo>
                <a:lnTo>
                  <a:pt x="520" y="586"/>
                </a:lnTo>
                <a:lnTo>
                  <a:pt x="522" y="573"/>
                </a:lnTo>
                <a:lnTo>
                  <a:pt x="520" y="565"/>
                </a:lnTo>
                <a:lnTo>
                  <a:pt x="513" y="559"/>
                </a:lnTo>
                <a:lnTo>
                  <a:pt x="505" y="555"/>
                </a:lnTo>
                <a:lnTo>
                  <a:pt x="505" y="555"/>
                </a:lnTo>
                <a:lnTo>
                  <a:pt x="497" y="555"/>
                </a:lnTo>
                <a:lnTo>
                  <a:pt x="488" y="557"/>
                </a:lnTo>
                <a:lnTo>
                  <a:pt x="474" y="561"/>
                </a:lnTo>
                <a:lnTo>
                  <a:pt x="474" y="561"/>
                </a:lnTo>
                <a:lnTo>
                  <a:pt x="467" y="563"/>
                </a:lnTo>
                <a:lnTo>
                  <a:pt x="467" y="563"/>
                </a:lnTo>
                <a:lnTo>
                  <a:pt x="461" y="559"/>
                </a:lnTo>
                <a:lnTo>
                  <a:pt x="455" y="555"/>
                </a:lnTo>
                <a:lnTo>
                  <a:pt x="449" y="555"/>
                </a:lnTo>
                <a:lnTo>
                  <a:pt x="440" y="555"/>
                </a:lnTo>
                <a:lnTo>
                  <a:pt x="424" y="557"/>
                </a:lnTo>
                <a:lnTo>
                  <a:pt x="407" y="563"/>
                </a:lnTo>
                <a:lnTo>
                  <a:pt x="407" y="563"/>
                </a:lnTo>
                <a:lnTo>
                  <a:pt x="382" y="569"/>
                </a:lnTo>
                <a:lnTo>
                  <a:pt x="382" y="569"/>
                </a:lnTo>
                <a:lnTo>
                  <a:pt x="392" y="555"/>
                </a:lnTo>
                <a:lnTo>
                  <a:pt x="396" y="546"/>
                </a:lnTo>
                <a:lnTo>
                  <a:pt x="399" y="538"/>
                </a:lnTo>
                <a:lnTo>
                  <a:pt x="399" y="538"/>
                </a:lnTo>
                <a:lnTo>
                  <a:pt x="396" y="530"/>
                </a:lnTo>
                <a:lnTo>
                  <a:pt x="394" y="523"/>
                </a:lnTo>
                <a:lnTo>
                  <a:pt x="388" y="521"/>
                </a:lnTo>
                <a:lnTo>
                  <a:pt x="380" y="521"/>
                </a:lnTo>
                <a:lnTo>
                  <a:pt x="371" y="523"/>
                </a:lnTo>
                <a:lnTo>
                  <a:pt x="361" y="525"/>
                </a:lnTo>
                <a:lnTo>
                  <a:pt x="338" y="538"/>
                </a:lnTo>
                <a:lnTo>
                  <a:pt x="315" y="550"/>
                </a:lnTo>
                <a:lnTo>
                  <a:pt x="294" y="563"/>
                </a:lnTo>
                <a:lnTo>
                  <a:pt x="275" y="578"/>
                </a:lnTo>
                <a:lnTo>
                  <a:pt x="275" y="5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PA_任意多边形 20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2941609" y="4428694"/>
            <a:ext cx="512178" cy="531495"/>
          </a:xfrm>
          <a:custGeom>
            <a:avLst/>
            <a:gdLst>
              <a:gd name="T0" fmla="*/ 622 w 847"/>
              <a:gd name="T1" fmla="*/ 550 h 865"/>
              <a:gd name="T2" fmla="*/ 647 w 847"/>
              <a:gd name="T3" fmla="*/ 640 h 865"/>
              <a:gd name="T4" fmla="*/ 691 w 847"/>
              <a:gd name="T5" fmla="*/ 619 h 865"/>
              <a:gd name="T6" fmla="*/ 726 w 847"/>
              <a:gd name="T7" fmla="*/ 588 h 865"/>
              <a:gd name="T8" fmla="*/ 753 w 847"/>
              <a:gd name="T9" fmla="*/ 548 h 865"/>
              <a:gd name="T10" fmla="*/ 768 w 847"/>
              <a:gd name="T11" fmla="*/ 502 h 865"/>
              <a:gd name="T12" fmla="*/ 770 w 847"/>
              <a:gd name="T13" fmla="*/ 452 h 865"/>
              <a:gd name="T14" fmla="*/ 758 w 847"/>
              <a:gd name="T15" fmla="*/ 398 h 865"/>
              <a:gd name="T16" fmla="*/ 803 w 847"/>
              <a:gd name="T17" fmla="*/ 396 h 865"/>
              <a:gd name="T18" fmla="*/ 829 w 847"/>
              <a:gd name="T19" fmla="*/ 442 h 865"/>
              <a:gd name="T20" fmla="*/ 845 w 847"/>
              <a:gd name="T21" fmla="*/ 496 h 865"/>
              <a:gd name="T22" fmla="*/ 847 w 847"/>
              <a:gd name="T23" fmla="*/ 540 h 865"/>
              <a:gd name="T24" fmla="*/ 839 w 847"/>
              <a:gd name="T25" fmla="*/ 609 h 865"/>
              <a:gd name="T26" fmla="*/ 810 w 847"/>
              <a:gd name="T27" fmla="*/ 671 h 865"/>
              <a:gd name="T28" fmla="*/ 766 w 847"/>
              <a:gd name="T29" fmla="*/ 724 h 865"/>
              <a:gd name="T30" fmla="*/ 710 w 847"/>
              <a:gd name="T31" fmla="*/ 761 h 865"/>
              <a:gd name="T32" fmla="*/ 645 w 847"/>
              <a:gd name="T33" fmla="*/ 784 h 865"/>
              <a:gd name="T34" fmla="*/ 0 w 847"/>
              <a:gd name="T35" fmla="*/ 369 h 865"/>
              <a:gd name="T36" fmla="*/ 207 w 847"/>
              <a:gd name="T37" fmla="*/ 448 h 865"/>
              <a:gd name="T38" fmla="*/ 203 w 847"/>
              <a:gd name="T39" fmla="*/ 479 h 865"/>
              <a:gd name="T40" fmla="*/ 207 w 847"/>
              <a:gd name="T41" fmla="*/ 527 h 865"/>
              <a:gd name="T42" fmla="*/ 224 w 847"/>
              <a:gd name="T43" fmla="*/ 573 h 865"/>
              <a:gd name="T44" fmla="*/ 251 w 847"/>
              <a:gd name="T45" fmla="*/ 613 h 865"/>
              <a:gd name="T46" fmla="*/ 288 w 847"/>
              <a:gd name="T47" fmla="*/ 642 h 865"/>
              <a:gd name="T48" fmla="*/ 320 w 847"/>
              <a:gd name="T49" fmla="*/ 657 h 865"/>
              <a:gd name="T50" fmla="*/ 374 w 847"/>
              <a:gd name="T51" fmla="*/ 709 h 865"/>
              <a:gd name="T52" fmla="*/ 338 w 847"/>
              <a:gd name="T53" fmla="*/ 715 h 865"/>
              <a:gd name="T54" fmla="*/ 284 w 847"/>
              <a:gd name="T55" fmla="*/ 713 h 865"/>
              <a:gd name="T56" fmla="*/ 230 w 847"/>
              <a:gd name="T57" fmla="*/ 698 h 865"/>
              <a:gd name="T58" fmla="*/ 186 w 847"/>
              <a:gd name="T59" fmla="*/ 678 h 865"/>
              <a:gd name="T60" fmla="*/ 132 w 847"/>
              <a:gd name="T61" fmla="*/ 634 h 865"/>
              <a:gd name="T62" fmla="*/ 94 w 847"/>
              <a:gd name="T63" fmla="*/ 578 h 865"/>
              <a:gd name="T64" fmla="*/ 71 w 847"/>
              <a:gd name="T65" fmla="*/ 513 h 865"/>
              <a:gd name="T66" fmla="*/ 67 w 847"/>
              <a:gd name="T67" fmla="*/ 444 h 865"/>
              <a:gd name="T68" fmla="*/ 0 w 847"/>
              <a:gd name="T69" fmla="*/ 369 h 865"/>
              <a:gd name="T70" fmla="*/ 712 w 847"/>
              <a:gd name="T71" fmla="*/ 81 h 865"/>
              <a:gd name="T72" fmla="*/ 676 w 847"/>
              <a:gd name="T73" fmla="*/ 50 h 865"/>
              <a:gd name="T74" fmla="*/ 616 w 847"/>
              <a:gd name="T75" fmla="*/ 16 h 865"/>
              <a:gd name="T76" fmla="*/ 549 w 847"/>
              <a:gd name="T77" fmla="*/ 0 h 865"/>
              <a:gd name="T78" fmla="*/ 482 w 847"/>
              <a:gd name="T79" fmla="*/ 2 h 865"/>
              <a:gd name="T80" fmla="*/ 415 w 847"/>
              <a:gd name="T81" fmla="*/ 25 h 865"/>
              <a:gd name="T82" fmla="*/ 376 w 847"/>
              <a:gd name="T83" fmla="*/ 50 h 865"/>
              <a:gd name="T84" fmla="*/ 334 w 847"/>
              <a:gd name="T85" fmla="*/ 87 h 865"/>
              <a:gd name="T86" fmla="*/ 303 w 847"/>
              <a:gd name="T87" fmla="*/ 133 h 865"/>
              <a:gd name="T88" fmla="*/ 322 w 847"/>
              <a:gd name="T89" fmla="*/ 187 h 865"/>
              <a:gd name="T90" fmla="*/ 361 w 847"/>
              <a:gd name="T91" fmla="*/ 146 h 865"/>
              <a:gd name="T92" fmla="*/ 390 w 847"/>
              <a:gd name="T93" fmla="*/ 129 h 865"/>
              <a:gd name="T94" fmla="*/ 436 w 847"/>
              <a:gd name="T95" fmla="*/ 114 h 865"/>
              <a:gd name="T96" fmla="*/ 484 w 847"/>
              <a:gd name="T97" fmla="*/ 110 h 865"/>
              <a:gd name="T98" fmla="*/ 532 w 847"/>
              <a:gd name="T99" fmla="*/ 121 h 865"/>
              <a:gd name="T100" fmla="*/ 574 w 847"/>
              <a:gd name="T101" fmla="*/ 144 h 865"/>
              <a:gd name="T102" fmla="*/ 522 w 847"/>
              <a:gd name="T103" fmla="*/ 223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47" h="865">
                <a:moveTo>
                  <a:pt x="651" y="865"/>
                </a:moveTo>
                <a:lnTo>
                  <a:pt x="434" y="736"/>
                </a:lnTo>
                <a:lnTo>
                  <a:pt x="622" y="550"/>
                </a:lnTo>
                <a:lnTo>
                  <a:pt x="630" y="644"/>
                </a:lnTo>
                <a:lnTo>
                  <a:pt x="630" y="644"/>
                </a:lnTo>
                <a:lnTo>
                  <a:pt x="647" y="640"/>
                </a:lnTo>
                <a:lnTo>
                  <a:pt x="662" y="636"/>
                </a:lnTo>
                <a:lnTo>
                  <a:pt x="676" y="628"/>
                </a:lnTo>
                <a:lnTo>
                  <a:pt x="691" y="619"/>
                </a:lnTo>
                <a:lnTo>
                  <a:pt x="703" y="611"/>
                </a:lnTo>
                <a:lnTo>
                  <a:pt x="716" y="600"/>
                </a:lnTo>
                <a:lnTo>
                  <a:pt x="726" y="588"/>
                </a:lnTo>
                <a:lnTo>
                  <a:pt x="737" y="575"/>
                </a:lnTo>
                <a:lnTo>
                  <a:pt x="745" y="563"/>
                </a:lnTo>
                <a:lnTo>
                  <a:pt x="753" y="548"/>
                </a:lnTo>
                <a:lnTo>
                  <a:pt x="760" y="534"/>
                </a:lnTo>
                <a:lnTo>
                  <a:pt x="764" y="519"/>
                </a:lnTo>
                <a:lnTo>
                  <a:pt x="768" y="502"/>
                </a:lnTo>
                <a:lnTo>
                  <a:pt x="770" y="486"/>
                </a:lnTo>
                <a:lnTo>
                  <a:pt x="772" y="469"/>
                </a:lnTo>
                <a:lnTo>
                  <a:pt x="770" y="452"/>
                </a:lnTo>
                <a:lnTo>
                  <a:pt x="770" y="452"/>
                </a:lnTo>
                <a:lnTo>
                  <a:pt x="766" y="425"/>
                </a:lnTo>
                <a:lnTo>
                  <a:pt x="758" y="398"/>
                </a:lnTo>
                <a:lnTo>
                  <a:pt x="793" y="381"/>
                </a:lnTo>
                <a:lnTo>
                  <a:pt x="793" y="381"/>
                </a:lnTo>
                <a:lnTo>
                  <a:pt x="803" y="396"/>
                </a:lnTo>
                <a:lnTo>
                  <a:pt x="814" y="411"/>
                </a:lnTo>
                <a:lnTo>
                  <a:pt x="822" y="425"/>
                </a:lnTo>
                <a:lnTo>
                  <a:pt x="829" y="442"/>
                </a:lnTo>
                <a:lnTo>
                  <a:pt x="835" y="461"/>
                </a:lnTo>
                <a:lnTo>
                  <a:pt x="841" y="477"/>
                </a:lnTo>
                <a:lnTo>
                  <a:pt x="845" y="496"/>
                </a:lnTo>
                <a:lnTo>
                  <a:pt x="847" y="515"/>
                </a:lnTo>
                <a:lnTo>
                  <a:pt x="847" y="515"/>
                </a:lnTo>
                <a:lnTo>
                  <a:pt x="847" y="540"/>
                </a:lnTo>
                <a:lnTo>
                  <a:pt x="847" y="563"/>
                </a:lnTo>
                <a:lnTo>
                  <a:pt x="843" y="586"/>
                </a:lnTo>
                <a:lnTo>
                  <a:pt x="839" y="609"/>
                </a:lnTo>
                <a:lnTo>
                  <a:pt x="831" y="630"/>
                </a:lnTo>
                <a:lnTo>
                  <a:pt x="822" y="651"/>
                </a:lnTo>
                <a:lnTo>
                  <a:pt x="810" y="671"/>
                </a:lnTo>
                <a:lnTo>
                  <a:pt x="797" y="690"/>
                </a:lnTo>
                <a:lnTo>
                  <a:pt x="783" y="707"/>
                </a:lnTo>
                <a:lnTo>
                  <a:pt x="766" y="724"/>
                </a:lnTo>
                <a:lnTo>
                  <a:pt x="749" y="738"/>
                </a:lnTo>
                <a:lnTo>
                  <a:pt x="730" y="751"/>
                </a:lnTo>
                <a:lnTo>
                  <a:pt x="710" y="761"/>
                </a:lnTo>
                <a:lnTo>
                  <a:pt x="689" y="771"/>
                </a:lnTo>
                <a:lnTo>
                  <a:pt x="668" y="780"/>
                </a:lnTo>
                <a:lnTo>
                  <a:pt x="645" y="784"/>
                </a:lnTo>
                <a:lnTo>
                  <a:pt x="651" y="865"/>
                </a:lnTo>
                <a:lnTo>
                  <a:pt x="651" y="865"/>
                </a:lnTo>
                <a:close/>
                <a:moveTo>
                  <a:pt x="0" y="369"/>
                </a:moveTo>
                <a:lnTo>
                  <a:pt x="213" y="231"/>
                </a:lnTo>
                <a:lnTo>
                  <a:pt x="297" y="482"/>
                </a:lnTo>
                <a:lnTo>
                  <a:pt x="207" y="448"/>
                </a:lnTo>
                <a:lnTo>
                  <a:pt x="207" y="448"/>
                </a:lnTo>
                <a:lnTo>
                  <a:pt x="205" y="465"/>
                </a:lnTo>
                <a:lnTo>
                  <a:pt x="203" y="479"/>
                </a:lnTo>
                <a:lnTo>
                  <a:pt x="203" y="496"/>
                </a:lnTo>
                <a:lnTo>
                  <a:pt x="203" y="513"/>
                </a:lnTo>
                <a:lnTo>
                  <a:pt x="207" y="527"/>
                </a:lnTo>
                <a:lnTo>
                  <a:pt x="211" y="544"/>
                </a:lnTo>
                <a:lnTo>
                  <a:pt x="215" y="559"/>
                </a:lnTo>
                <a:lnTo>
                  <a:pt x="224" y="573"/>
                </a:lnTo>
                <a:lnTo>
                  <a:pt x="232" y="588"/>
                </a:lnTo>
                <a:lnTo>
                  <a:pt x="240" y="600"/>
                </a:lnTo>
                <a:lnTo>
                  <a:pt x="251" y="613"/>
                </a:lnTo>
                <a:lnTo>
                  <a:pt x="261" y="623"/>
                </a:lnTo>
                <a:lnTo>
                  <a:pt x="274" y="634"/>
                </a:lnTo>
                <a:lnTo>
                  <a:pt x="288" y="642"/>
                </a:lnTo>
                <a:lnTo>
                  <a:pt x="303" y="651"/>
                </a:lnTo>
                <a:lnTo>
                  <a:pt x="320" y="657"/>
                </a:lnTo>
                <a:lnTo>
                  <a:pt x="320" y="657"/>
                </a:lnTo>
                <a:lnTo>
                  <a:pt x="347" y="665"/>
                </a:lnTo>
                <a:lnTo>
                  <a:pt x="374" y="669"/>
                </a:lnTo>
                <a:lnTo>
                  <a:pt x="374" y="709"/>
                </a:lnTo>
                <a:lnTo>
                  <a:pt x="374" y="709"/>
                </a:lnTo>
                <a:lnTo>
                  <a:pt x="355" y="713"/>
                </a:lnTo>
                <a:lnTo>
                  <a:pt x="338" y="715"/>
                </a:lnTo>
                <a:lnTo>
                  <a:pt x="320" y="715"/>
                </a:lnTo>
                <a:lnTo>
                  <a:pt x="303" y="715"/>
                </a:lnTo>
                <a:lnTo>
                  <a:pt x="284" y="713"/>
                </a:lnTo>
                <a:lnTo>
                  <a:pt x="265" y="709"/>
                </a:lnTo>
                <a:lnTo>
                  <a:pt x="247" y="705"/>
                </a:lnTo>
                <a:lnTo>
                  <a:pt x="230" y="698"/>
                </a:lnTo>
                <a:lnTo>
                  <a:pt x="230" y="698"/>
                </a:lnTo>
                <a:lnTo>
                  <a:pt x="207" y="690"/>
                </a:lnTo>
                <a:lnTo>
                  <a:pt x="186" y="678"/>
                </a:lnTo>
                <a:lnTo>
                  <a:pt x="167" y="665"/>
                </a:lnTo>
                <a:lnTo>
                  <a:pt x="148" y="651"/>
                </a:lnTo>
                <a:lnTo>
                  <a:pt x="132" y="634"/>
                </a:lnTo>
                <a:lnTo>
                  <a:pt x="117" y="617"/>
                </a:lnTo>
                <a:lnTo>
                  <a:pt x="105" y="598"/>
                </a:lnTo>
                <a:lnTo>
                  <a:pt x="94" y="578"/>
                </a:lnTo>
                <a:lnTo>
                  <a:pt x="84" y="557"/>
                </a:lnTo>
                <a:lnTo>
                  <a:pt x="78" y="536"/>
                </a:lnTo>
                <a:lnTo>
                  <a:pt x="71" y="513"/>
                </a:lnTo>
                <a:lnTo>
                  <a:pt x="69" y="492"/>
                </a:lnTo>
                <a:lnTo>
                  <a:pt x="67" y="469"/>
                </a:lnTo>
                <a:lnTo>
                  <a:pt x="67" y="444"/>
                </a:lnTo>
                <a:lnTo>
                  <a:pt x="71" y="421"/>
                </a:lnTo>
                <a:lnTo>
                  <a:pt x="75" y="398"/>
                </a:lnTo>
                <a:lnTo>
                  <a:pt x="0" y="369"/>
                </a:lnTo>
                <a:lnTo>
                  <a:pt x="0" y="369"/>
                </a:lnTo>
                <a:close/>
                <a:moveTo>
                  <a:pt x="776" y="33"/>
                </a:moveTo>
                <a:lnTo>
                  <a:pt x="712" y="81"/>
                </a:lnTo>
                <a:lnTo>
                  <a:pt x="712" y="81"/>
                </a:lnTo>
                <a:lnTo>
                  <a:pt x="695" y="64"/>
                </a:lnTo>
                <a:lnTo>
                  <a:pt x="676" y="50"/>
                </a:lnTo>
                <a:lnTo>
                  <a:pt x="657" y="37"/>
                </a:lnTo>
                <a:lnTo>
                  <a:pt x="637" y="25"/>
                </a:lnTo>
                <a:lnTo>
                  <a:pt x="616" y="16"/>
                </a:lnTo>
                <a:lnTo>
                  <a:pt x="595" y="8"/>
                </a:lnTo>
                <a:lnTo>
                  <a:pt x="572" y="4"/>
                </a:lnTo>
                <a:lnTo>
                  <a:pt x="549" y="0"/>
                </a:lnTo>
                <a:lnTo>
                  <a:pt x="528" y="0"/>
                </a:lnTo>
                <a:lnTo>
                  <a:pt x="505" y="0"/>
                </a:lnTo>
                <a:lnTo>
                  <a:pt x="482" y="2"/>
                </a:lnTo>
                <a:lnTo>
                  <a:pt x="459" y="8"/>
                </a:lnTo>
                <a:lnTo>
                  <a:pt x="438" y="14"/>
                </a:lnTo>
                <a:lnTo>
                  <a:pt x="415" y="25"/>
                </a:lnTo>
                <a:lnTo>
                  <a:pt x="395" y="35"/>
                </a:lnTo>
                <a:lnTo>
                  <a:pt x="376" y="50"/>
                </a:lnTo>
                <a:lnTo>
                  <a:pt x="376" y="50"/>
                </a:lnTo>
                <a:lnTo>
                  <a:pt x="361" y="60"/>
                </a:lnTo>
                <a:lnTo>
                  <a:pt x="347" y="73"/>
                </a:lnTo>
                <a:lnTo>
                  <a:pt x="334" y="87"/>
                </a:lnTo>
                <a:lnTo>
                  <a:pt x="324" y="102"/>
                </a:lnTo>
                <a:lnTo>
                  <a:pt x="313" y="117"/>
                </a:lnTo>
                <a:lnTo>
                  <a:pt x="303" y="133"/>
                </a:lnTo>
                <a:lnTo>
                  <a:pt x="297" y="150"/>
                </a:lnTo>
                <a:lnTo>
                  <a:pt x="290" y="165"/>
                </a:lnTo>
                <a:lnTo>
                  <a:pt x="322" y="187"/>
                </a:lnTo>
                <a:lnTo>
                  <a:pt x="322" y="187"/>
                </a:lnTo>
                <a:lnTo>
                  <a:pt x="340" y="167"/>
                </a:lnTo>
                <a:lnTo>
                  <a:pt x="361" y="146"/>
                </a:lnTo>
                <a:lnTo>
                  <a:pt x="361" y="146"/>
                </a:lnTo>
                <a:lnTo>
                  <a:pt x="376" y="137"/>
                </a:lnTo>
                <a:lnTo>
                  <a:pt x="390" y="129"/>
                </a:lnTo>
                <a:lnTo>
                  <a:pt x="405" y="123"/>
                </a:lnTo>
                <a:lnTo>
                  <a:pt x="422" y="117"/>
                </a:lnTo>
                <a:lnTo>
                  <a:pt x="436" y="114"/>
                </a:lnTo>
                <a:lnTo>
                  <a:pt x="453" y="112"/>
                </a:lnTo>
                <a:lnTo>
                  <a:pt x="470" y="110"/>
                </a:lnTo>
                <a:lnTo>
                  <a:pt x="484" y="110"/>
                </a:lnTo>
                <a:lnTo>
                  <a:pt x="501" y="112"/>
                </a:lnTo>
                <a:lnTo>
                  <a:pt x="516" y="117"/>
                </a:lnTo>
                <a:lnTo>
                  <a:pt x="532" y="121"/>
                </a:lnTo>
                <a:lnTo>
                  <a:pt x="547" y="127"/>
                </a:lnTo>
                <a:lnTo>
                  <a:pt x="559" y="135"/>
                </a:lnTo>
                <a:lnTo>
                  <a:pt x="574" y="144"/>
                </a:lnTo>
                <a:lnTo>
                  <a:pt x="587" y="154"/>
                </a:lnTo>
                <a:lnTo>
                  <a:pt x="599" y="165"/>
                </a:lnTo>
                <a:lnTo>
                  <a:pt x="522" y="223"/>
                </a:lnTo>
                <a:lnTo>
                  <a:pt x="778" y="285"/>
                </a:lnTo>
                <a:lnTo>
                  <a:pt x="776" y="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адержка 1"/>
          <p:cNvSpPr/>
          <p:nvPr/>
        </p:nvSpPr>
        <p:spPr>
          <a:xfrm rot="10800000">
            <a:off x="9013534" y="0"/>
            <a:ext cx="592465" cy="687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задержка 1"/>
          <p:cNvSpPr/>
          <p:nvPr/>
        </p:nvSpPr>
        <p:spPr>
          <a:xfrm rot="10800000">
            <a:off x="9601199" y="-5"/>
            <a:ext cx="603850" cy="685799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Блок-схема: задержка 1"/>
          <p:cNvSpPr/>
          <p:nvPr/>
        </p:nvSpPr>
        <p:spPr>
          <a:xfrm rot="10800000">
            <a:off x="-4" y="4977442"/>
            <a:ext cx="9013533" cy="18985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362309" y="109266"/>
            <a:ext cx="8255479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Университет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наук, техники и технологий в Республике Мали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184028" y="3597215"/>
            <a:ext cx="8744311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техника лежат в основе понимания всех процессов, от формирования Вселенной до динамики популяций животных, от бесконечно больших до бесконечно малых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Сегодня перед учеными стоят вызовы инноваций и внедрения новой модели развития.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189780" y="2067464"/>
            <a:ext cx="8755811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Факультет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науки и технологий является государственной образовательной структурой в Мали, созданной в 1996 году совместно с Университетом Мали. Сегодня он является структурой Университета науки, технологий и технологий Бамако. С момента своего создания он обучил множество студентов в области науки и технологий, от DEUG до уровня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PhD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1009289" y="5121215"/>
            <a:ext cx="3062378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Кафедра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биологии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172526" y="1144437"/>
            <a:ext cx="8781693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Университет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наук, техники и технологий находится  в городе Бамако (Республики Мали). Это государственное учебное заведение. Вуз был открыт в 1993 году. </a:t>
            </a: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Google Shape;968;p48"/>
          <p:cNvSpPr/>
          <p:nvPr/>
        </p:nvSpPr>
        <p:spPr>
          <a:xfrm>
            <a:off x="424324" y="5134591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5345501" y="5144219"/>
            <a:ext cx="3062378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Кафедра химии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920148" y="6127631"/>
            <a:ext cx="3062378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Кафедра геологии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5397258" y="6110378"/>
            <a:ext cx="3062378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Кафедра физики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3326918" y="5661804"/>
            <a:ext cx="5325376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Кафедра математики и информатики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Google Shape;968;p48"/>
          <p:cNvSpPr/>
          <p:nvPr/>
        </p:nvSpPr>
        <p:spPr>
          <a:xfrm>
            <a:off x="473207" y="6097874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968;p48"/>
          <p:cNvSpPr/>
          <p:nvPr/>
        </p:nvSpPr>
        <p:spPr>
          <a:xfrm>
            <a:off x="2767833" y="5701059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968;p48"/>
          <p:cNvSpPr/>
          <p:nvPr/>
        </p:nvSpPr>
        <p:spPr>
          <a:xfrm>
            <a:off x="4777788" y="5183474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968;p48"/>
          <p:cNvSpPr/>
          <p:nvPr/>
        </p:nvSpPr>
        <p:spPr>
          <a:xfrm>
            <a:off x="4803667" y="6175512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10481094" y="293298"/>
            <a:ext cx="1305464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ектаров площадь факультета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10084280" y="2472905"/>
            <a:ext cx="2107720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исследовательских лабораторий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10299941" y="4405223"/>
            <a:ext cx="1725282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практических кабинетов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Блок-схема: задержка 1"/>
          <p:cNvSpPr/>
          <p:nvPr/>
        </p:nvSpPr>
        <p:spPr>
          <a:xfrm rot="10800000">
            <a:off x="12068354" y="-18000"/>
            <a:ext cx="123645" cy="687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5"/>
          <p:cNvCxnSpPr/>
          <p:nvPr/>
        </p:nvCxnSpPr>
        <p:spPr>
          <a:xfrm>
            <a:off x="6028729" y="1355011"/>
            <a:ext cx="0" cy="1455737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5"/>
          <p:cNvCxnSpPr/>
          <p:nvPr/>
        </p:nvCxnSpPr>
        <p:spPr>
          <a:xfrm>
            <a:off x="6043107" y="4207479"/>
            <a:ext cx="0" cy="1455737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15"/>
          <p:cNvSpPr/>
          <p:nvPr/>
        </p:nvSpPr>
        <p:spPr>
          <a:xfrm>
            <a:off x="0" y="0"/>
            <a:ext cx="12192000" cy="1164566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379562" y="0"/>
            <a:ext cx="11637034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Академическое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научное сотрудничество Республики Мали и России </a:t>
            </a:r>
            <a:endPara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67419" y="1800045"/>
            <a:ext cx="5279366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июле 2023 года Саратовский государственный университет генетики, биотехнологии и инженерии им. Н.И. Вавилова  и Аграрным политехническим институтом республики Мали (г. Бамако) был подписан договор о сотрудничестве и меморандум о взаимопонимании в области академического и научного сотрудничества. Предусмотрен также обмен учеными, преподавателями и студентами для участия в создании совместных проектов.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6418052" y="1348596"/>
            <a:ext cx="5641677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декабре 2023 года в столице Республике  Мали состоялось  открытие Центра русского языка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СПбПУ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«Русское пространство»  и Центра открытого образования Южно-Уральского педагогического университета. Кроме того, начал работу Информационный центр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СПбПУ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РАФУ в Высшей национальной школе инженеров Мали.</a:t>
            </a: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6167887" y="3925019"/>
            <a:ext cx="5863087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позволят повысить качество языковой подготовки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малийских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абитуриентов, желающих получить высшее образование в России. Они также будут работать для граждан соседних стран, что позволит создать в Мали образовательный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всей Западной Африки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948905" y="5871712"/>
            <a:ext cx="10990053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призваны способствовать расширению гуманитарного сотрудничества между образовательными организациями России и Мали, а также дальнейшему развитию двусторонних отношений.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oogle Shape;810;p48"/>
          <p:cNvGrpSpPr/>
          <p:nvPr/>
        </p:nvGrpSpPr>
        <p:grpSpPr>
          <a:xfrm>
            <a:off x="5586774" y="3140014"/>
            <a:ext cx="934795" cy="832263"/>
            <a:chOff x="1926350" y="995225"/>
            <a:chExt cx="428650" cy="356600"/>
          </a:xfrm>
          <a:solidFill>
            <a:schemeClr val="accent5">
              <a:lumMod val="75000"/>
            </a:schemeClr>
          </a:solidFill>
        </p:grpSpPr>
        <p:sp>
          <p:nvSpPr>
            <p:cNvPr id="12" name="Google Shape;811;p4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12;p4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13;p4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14;p4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/>
          <p:nvPr/>
        </p:nvSpPr>
        <p:spPr>
          <a:xfrm>
            <a:off x="0" y="0"/>
            <a:ext cx="2480733" cy="6858000"/>
          </a:xfrm>
          <a:custGeom>
            <a:avLst/>
            <a:gdLst/>
            <a:ahLst/>
            <a:cxnLst/>
            <a:rect l="l" t="t" r="r" b="b"/>
            <a:pathLst>
              <a:path w="1293379" h="2709333">
                <a:moveTo>
                  <a:pt x="0" y="0"/>
                </a:moveTo>
                <a:lnTo>
                  <a:pt x="1293379" y="0"/>
                </a:lnTo>
                <a:lnTo>
                  <a:pt x="1293379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3" name="Freeform 4"/>
          <p:cNvSpPr/>
          <p:nvPr/>
        </p:nvSpPr>
        <p:spPr>
          <a:xfrm>
            <a:off x="1161729" y="1769534"/>
            <a:ext cx="3276600" cy="3158066"/>
          </a:xfrm>
          <a:prstGeom prst="ellipse">
            <a:avLst/>
          </a:prstGeom>
          <a:solidFill>
            <a:srgbClr val="00B0F0"/>
          </a:solidFill>
        </p:spPr>
      </p:sp>
      <p:sp>
        <p:nvSpPr>
          <p:cNvPr id="4" name="Freeform 7"/>
          <p:cNvSpPr/>
          <p:nvPr/>
        </p:nvSpPr>
        <p:spPr>
          <a:xfrm rot="16200000">
            <a:off x="460215" y="2339814"/>
            <a:ext cx="4800599" cy="120970"/>
          </a:xfrm>
          <a:custGeom>
            <a:avLst/>
            <a:gdLst/>
            <a:ahLst/>
            <a:cxnLst/>
            <a:rect l="l" t="t" r="r" b="b"/>
            <a:pathLst>
              <a:path w="1247730" h="14187">
                <a:moveTo>
                  <a:pt x="0" y="0"/>
                </a:moveTo>
                <a:lnTo>
                  <a:pt x="1247730" y="0"/>
                </a:lnTo>
                <a:lnTo>
                  <a:pt x="1247730" y="14187"/>
                </a:lnTo>
                <a:lnTo>
                  <a:pt x="0" y="14187"/>
                </a:lnTo>
                <a:close/>
              </a:path>
            </a:pathLst>
          </a:custGeom>
          <a:solidFill>
            <a:srgbClr val="00B0F0"/>
          </a:solidFill>
          <a:ln w="38100">
            <a:noFill/>
          </a:ln>
        </p:spPr>
      </p:sp>
      <p:sp>
        <p:nvSpPr>
          <p:cNvPr id="5" name="Freeform 7"/>
          <p:cNvSpPr/>
          <p:nvPr/>
        </p:nvSpPr>
        <p:spPr>
          <a:xfrm>
            <a:off x="6405559" y="796736"/>
            <a:ext cx="5786441" cy="120968"/>
          </a:xfrm>
          <a:custGeom>
            <a:avLst/>
            <a:gdLst/>
            <a:ahLst/>
            <a:cxnLst/>
            <a:rect l="l" t="t" r="r" b="b"/>
            <a:pathLst>
              <a:path w="1247730" h="14187">
                <a:moveTo>
                  <a:pt x="0" y="0"/>
                </a:moveTo>
                <a:lnTo>
                  <a:pt x="1247730" y="0"/>
                </a:lnTo>
                <a:lnTo>
                  <a:pt x="1247730" y="14187"/>
                </a:lnTo>
                <a:lnTo>
                  <a:pt x="0" y="14187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38100">
            <a:noFill/>
          </a:ln>
        </p:spPr>
      </p:sp>
      <p:sp>
        <p:nvSpPr>
          <p:cNvPr id="6" name="TextBox 33"/>
          <p:cNvSpPr txBox="1"/>
          <p:nvPr/>
        </p:nvSpPr>
        <p:spPr>
          <a:xfrm>
            <a:off x="3300628" y="181183"/>
            <a:ext cx="859366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Технопарки Западной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Африк</a:t>
            </a:r>
            <a:r>
              <a:rPr lang="ru-RU" sz="4000" b="1" dirty="0" smtClean="0"/>
              <a:t>и</a:t>
            </a:r>
            <a:endParaRPr lang="en-US" sz="4000" dirty="0">
              <a:solidFill>
                <a:srgbClr val="54B6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33"/>
          <p:cNvSpPr txBox="1"/>
          <p:nvPr/>
        </p:nvSpPr>
        <p:spPr>
          <a:xfrm>
            <a:off x="3381554" y="808924"/>
            <a:ext cx="8695427" cy="1446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Кения.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Кении расположилась настоящая Кремниевая саванна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Konza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Technopolis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Она стала частью национальной программы развития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Kenya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Vision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2030. Здесь расположены ведущие телекоммуникационные компании и научные учреждения, в том числе Кенийский институт науки и технологий. </a:t>
            </a:r>
            <a:endParaRPr lang="en-US" dirty="0">
              <a:solidFill>
                <a:srgbClr val="54B6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33"/>
          <p:cNvSpPr txBox="1"/>
          <p:nvPr/>
        </p:nvSpPr>
        <p:spPr>
          <a:xfrm>
            <a:off x="4477108" y="2341550"/>
            <a:ext cx="7550989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Нигерия.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Среди нескольких высших учебных заведений в Нигерии находится технопарк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Yabacon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Valley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 главная гордость нигерийского центра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CcHub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акселератор талантов для программистов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Andela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кампусами в Лагосе, Найроби и Нью-Йорке, готовящий разработчиков для работы в крупных IT-компаниях по всему миру. </a:t>
            </a:r>
            <a:endParaRPr lang="en-US" sz="2400" dirty="0">
              <a:solidFill>
                <a:srgbClr val="54B6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33"/>
          <p:cNvSpPr txBox="1"/>
          <p:nvPr/>
        </p:nvSpPr>
        <p:spPr>
          <a:xfrm>
            <a:off x="3246407" y="4292270"/>
            <a:ext cx="8945593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/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Синегал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Проект технологического центра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Digital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Technology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Park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(PTN) в Сенегале, который должны ввести в эксплуатацию в 2025 году.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Предполагается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что парк сосредоточит цифровую экономику Сенегала в новом деловом центре страны - городе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Диамньадьо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Технопарк призван превратить Сенегал в региональный цифровой центр и создать цифровые решения для уже существующих отраслей экономики, сельскохозяйственного сектора, например. </a:t>
            </a:r>
            <a:endParaRPr lang="en-US" sz="2400" dirty="0">
              <a:solidFill>
                <a:srgbClr val="54B6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Ольга\Desktop\robot-s-ai.jpg"/>
          <p:cNvPicPr/>
          <p:nvPr/>
        </p:nvPicPr>
        <p:blipFill>
          <a:blip r:embed="rId2" cstate="print"/>
          <a:srcRect r="27251"/>
          <a:stretch>
            <a:fillRect/>
          </a:stretch>
        </p:blipFill>
        <p:spPr bwMode="auto">
          <a:xfrm>
            <a:off x="1224951" y="1802922"/>
            <a:ext cx="3148641" cy="304512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</TotalTime>
  <Words>1156</Words>
  <Application>Microsoft Office PowerPoint</Application>
  <PresentationFormat>Произвольный</PresentationFormat>
  <Paragraphs>97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Гузовская Мария Валерьевна</dc:creator>
  <cp:lastModifiedBy>Ольга</cp:lastModifiedBy>
  <cp:revision>300</cp:revision>
  <dcterms:created xsi:type="dcterms:W3CDTF">2021-06-08T08:56:40Z</dcterms:created>
  <dcterms:modified xsi:type="dcterms:W3CDTF">2024-02-06T22:14:50Z</dcterms:modified>
</cp:coreProperties>
</file>