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2" r:id="rId3"/>
    <p:sldId id="294" r:id="rId4"/>
    <p:sldId id="302" r:id="rId5"/>
    <p:sldId id="313" r:id="rId6"/>
    <p:sldId id="299" r:id="rId7"/>
    <p:sldId id="315" r:id="rId8"/>
    <p:sldId id="298" r:id="rId9"/>
    <p:sldId id="316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0D4594"/>
    <a:srgbClr val="1B4E9D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049" y="2598055"/>
            <a:ext cx="8439912" cy="12511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Тема:«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Интеграция воспитательной работы с обучающимися различных социальных институтов (школа, семья, спортивный или физкультурно-оздоровительный клуб</a:t>
            </a:r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56617" y="1202565"/>
            <a:ext cx="8430768" cy="291223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538" y="0"/>
            <a:ext cx="727299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институт и его функции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623" y="1219714"/>
            <a:ext cx="8256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Социальные институты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устойчивая структура социальных действий, особый механизм организации социальной жизни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система социальных ценностей, норм, связей, выполняющих социально значимые функции.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7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48" y="4105656"/>
            <a:ext cx="4361688" cy="2542032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504" y="4123944"/>
            <a:ext cx="3355848" cy="2523744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6287" y="2112778"/>
            <a:ext cx="812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институты так организуют деятельность больших групп людей, что социальная жизнь становится достаточно упорядоченной и стабильной.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527" y="2813818"/>
            <a:ext cx="8262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социальных институтов: закрепление и воспроизводство общественных отношений, достижение стабильности в ходе развития общества, регулятивная, интеграционная, социализирующая, коммуникативная и трансляция общественного опыта. </a:t>
            </a:r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47473" y="1202565"/>
            <a:ext cx="5632704" cy="235422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D459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263846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воспитательной работы учителя физкультуры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8939" y="313694"/>
            <a:ext cx="26353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0312" y="3950208"/>
            <a:ext cx="2885507" cy="24797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089903" y="1208660"/>
            <a:ext cx="2941321" cy="5182995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D45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855" y="1198378"/>
            <a:ext cx="5470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учителя физкультуры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заключается в ориентации школьников на применение ценностей физической культуры в повседневной жизни и содействии формированию личностных образовательных результатов обучающихся.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формы реализации воспитательной деятельности в школе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и внеурочная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3056" y="1195331"/>
            <a:ext cx="2980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уроке физической культуры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учитель может использовать различные творческие, проблемные, исследовательские задания и игровые упражнения, выполняемые школьниками в ходе подвижных игр, эстафет,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слетов, спортивных сборов, подготовки проектов.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3056" y="3798322"/>
            <a:ext cx="298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 физической культуре учитель может организовывать занятия различной направленности, оздоровительные и спортивные мероприятия совместно со школьниками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53600" y="3995928"/>
            <a:ext cx="2841816" cy="2423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271016"/>
            <a:ext cx="8787384" cy="541324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682" y="0"/>
            <a:ext cx="715411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интеграции воспитательной работы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" y="1344168"/>
            <a:ext cx="8430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воспитательной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глубокая форма взаимосвязи и взаимопроникновения разного содержания, охватывающая все виды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108960" y="4709160"/>
            <a:ext cx="3163824" cy="36576"/>
          </a:xfrm>
          <a:prstGeom prst="line">
            <a:avLst/>
          </a:prstGeom>
          <a:ln w="76200">
            <a:solidFill>
              <a:srgbClr val="1C5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7472" y="2218944"/>
            <a:ext cx="8257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заключается в осуществлении содержательных и формальных целей и задач воспитания и развития, а также в установлении системы связей. </a:t>
            </a:r>
          </a:p>
          <a:p>
            <a:pPr fontAlgn="base"/>
            <a:endParaRPr lang="ru-RU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231392" y="2785872"/>
            <a:ext cx="73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аспекты интеграции воспитательной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256" y="3212592"/>
            <a:ext cx="3965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содержания различных разделов программы (межвидовая интеграция) и интеграция внутри разделов программы (внутривидовая интеграция)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064" y="5349240"/>
            <a:ext cx="368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методов и приёмов воспитания и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(методическая интеграция)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4648" y="3456432"/>
            <a:ext cx="357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детских видов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интеграция).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1224" y="5294376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различных организационных форм взаимодействия педагогов с детьми и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28600" y="1111125"/>
            <a:ext cx="5559553" cy="194297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826" y="0"/>
            <a:ext cx="719069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институты в воспитательной работе спортивного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897" y="1173994"/>
            <a:ext cx="5367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как социальный институт занимается обучением и воспитанием учащихся, создаёт благоприятные условия для их личностного развития и роста. Основная задача педагога - активизировать педагогическую, воспитательную деятельность семьи, придать ей целенаправленный, общественно значимый характер. 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953512"/>
            <a:ext cx="2596896" cy="1892808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161" y="5138928"/>
            <a:ext cx="5657088" cy="148742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033" y="5042118"/>
            <a:ext cx="5544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 основа первичной социализации личности. Именно с семьёй начинается процесс индивидуального усвоения ребёнком общественных норм и культурных ценностей. Физическое воспитание учащихся в семье предполагает организацию специальных физических упражнений и создание условий для укрепления здоровья и общего физического развития детского организма. 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2544" y="2935224"/>
            <a:ext cx="2406735" cy="1901952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888736" y="1139952"/>
            <a:ext cx="3099816" cy="53980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615" y="1170946"/>
            <a:ext cx="2657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 (ФОК)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специальное сооружение или архитектурный объект, предназначенный для проведения физкультурно-оздоровительных и спортивных занятий.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ФОК может включать в себя сауны, бассейны, спортивные и тренажёрные залы, катки и другие помещения, необходимые для занятия спортом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7440" y="5056632"/>
            <a:ext cx="2535936" cy="1642872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5448" y="1143000"/>
            <a:ext cx="8860536" cy="5715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56208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Интеграция воспитательной работы с обучающимися различных социальных институтов</a:t>
            </a:r>
            <a:r>
              <a:rPr lang="ru-RU" sz="3600" dirty="0" smtClean="0"/>
              <a:t> 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" y="1109986"/>
            <a:ext cx="8787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воспитательной работы с обучающимися различных социальных институтов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(школы, семьи, спортивного или физкультурно-оздоровительного клуба) предполагает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соединение усилий всех заинтересованных сторон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1" name="直接连接符 5"/>
          <p:cNvCxnSpPr/>
          <p:nvPr/>
        </p:nvCxnSpPr>
        <p:spPr>
          <a:xfrm flipV="1">
            <a:off x="3639312" y="2056359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6"/>
          <p:cNvCxnSpPr/>
          <p:nvPr/>
        </p:nvCxnSpPr>
        <p:spPr>
          <a:xfrm rot="5400000">
            <a:off x="2814163" y="4926815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0248" y="3376577"/>
            <a:ext cx="46855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спортивном или физкультурно-оздоровительном клубе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интеграция воспитательной работы может осуществляться через вовлечение обучающихся в секции по видам спорта, работающие по программам клуба, использование на тренировках интерактивных форм занятий, организацию экскурсий, экспедиций, походов. Также в таких учреждениях может быть организована работа с семьями обучающихся, их родителями или законными представителями, направленная на совместное решение проблем личностного развития обучающихся.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608" y="3558790"/>
            <a:ext cx="3447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интеграция заключается во взаимодействии школы и семьи в создании благоприятных условий для личностного развития и роста детей, организации активной жизни школьников. Например, совместные спортивные мероприятия позволяют родителям и детям проявлять себя в разных видах спорта, осваивать совместно различные физические упражнения. 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连接符 5"/>
          <p:cNvCxnSpPr/>
          <p:nvPr/>
        </p:nvCxnSpPr>
        <p:spPr>
          <a:xfrm flipV="1">
            <a:off x="3672840" y="3287751"/>
            <a:ext cx="1768794" cy="1041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9550" y="2165854"/>
            <a:ext cx="8623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школе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интеграция осуществляется через ключевые общешкольные дела, которые планируются, готовятся, проводятся и анализируются совместно педагогами и детьми.  Также в школе могут быть организованы семейные клубы, предоставляющие родителям, педагогам и детям площадку для совместного проведения досуга и общения.  </a:t>
            </a:r>
          </a:p>
          <a:p>
            <a:endParaRPr lang="ru-RU" sz="1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33272"/>
            <a:ext cx="3602736" cy="5824728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4983943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344" y="804672"/>
            <a:ext cx="385876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Ребенок-школьник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«целостен», поэтому и формирование целостной картины мира как одной из главных задач психолого-педагогической работы в сфере школьного образования должно осуществляться адекватными для него способами: не расчленением, не разделением на отдельные составляющие, а интегративно, то есть через взаимодействие, взаимопроникновение,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пронизывание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образовательных областей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Freeform 7"/>
          <p:cNvSpPr/>
          <p:nvPr/>
        </p:nvSpPr>
        <p:spPr>
          <a:xfrm rot="16200000">
            <a:off x="2317607" y="2448127"/>
            <a:ext cx="2933514" cy="180375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D4594"/>
          </a:solidFill>
          <a:ln w="38100">
            <a:noFill/>
          </a:ln>
        </p:spPr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8256" y="2020824"/>
            <a:ext cx="2944368" cy="289864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31227" y="1202565"/>
            <a:ext cx="8279593" cy="217157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232" y="0"/>
            <a:ext cx="720547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785" y="1978666"/>
            <a:ext cx="81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собой интеграция воспитательной работы в школе и семье?</a:t>
            </a:r>
          </a:p>
          <a:p>
            <a:endParaRPr lang="ru-RU" sz="24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8939" y="313694"/>
            <a:ext cx="26353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776" y="3767328"/>
            <a:ext cx="4690872" cy="2578608"/>
          </a:xfrm>
          <a:prstGeom prst="round2DiagRect">
            <a:avLst>
              <a:gd name="adj1" fmla="val 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" y="3849624"/>
            <a:ext cx="2935224" cy="2487168"/>
          </a:xfrm>
          <a:prstGeom prst="round2DiagRect">
            <a:avLst>
              <a:gd name="adj1" fmla="val 793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303" y="1244098"/>
            <a:ext cx="812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такое воспитательная работа учителя физкультуры и интеграция воспитательной работы?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09" y="2743714"/>
            <a:ext cx="8236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собой интеграция воспитательной работы в спортивном или физкультурно-оздоровительном клубе?</a:t>
            </a:r>
          </a:p>
          <a:p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417320"/>
            <a:ext cx="9144000" cy="491947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0618" y="0"/>
            <a:ext cx="6340302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056" y="1609344"/>
            <a:ext cx="815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Елисеева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С.В.</a:t>
            </a:r>
            <a:r>
              <a:rPr lang="ru-RU" sz="16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Интегративный характер воспитательного пространства школы: потенциал и перспективы развития[Электронная версия][Ресурс: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/13499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008" y="2310384"/>
            <a:ext cx="810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Козина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 Г. Воспитательный потенциал учебного предмета «Физическая культура» // Научно-методический электронный журнал «Калининградский вестник образования». — 2022.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 (16) / декабрь. — С. 100-108. [Электронная версия][Ресурс:  https://koirojournal.ru/realises/ g2022/26dec2022/kvo109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/]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728" y="3526536"/>
            <a:ext cx="8287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интегрированного подхода в организации воспитательного процесса в ДОУ [Электронная версия][Ресурс: https://www.eduportal44.ru/BuyR/uprobr/DocLib98/Заседание_21.12.2021/Рогачева_СА_Интегрированный%20подход%20в%20воспитании.pdf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" y="4715256"/>
            <a:ext cx="837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школа: грани сотрудничества в физическом воспитании школьников [Электронная версия][Ресурс: https://urok.1sept.ru/articles/644134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392" y="5434584"/>
            <a:ext cx="837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Семейный физкультурно-оздоровительный клуб как эффективная форма взаимодействия семьи и школы[Электронная версия][Ресурс:  http://sportlib.info/Press/FKVOT/2006N3/p23.htm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</TotalTime>
  <Words>425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187</cp:revision>
  <dcterms:created xsi:type="dcterms:W3CDTF">2019-11-13T12:28:12Z</dcterms:created>
  <dcterms:modified xsi:type="dcterms:W3CDTF">2024-10-27T20:23:04Z</dcterms:modified>
</cp:coreProperties>
</file>