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7" r:id="rId3"/>
    <p:sldId id="331" r:id="rId4"/>
    <p:sldId id="328" r:id="rId5"/>
    <p:sldId id="323" r:id="rId6"/>
    <p:sldId id="329" r:id="rId7"/>
    <p:sldId id="320" r:id="rId8"/>
    <p:sldId id="332" r:id="rId9"/>
    <p:sldId id="330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9D"/>
    <a:srgbClr val="1C51A3"/>
    <a:srgbClr val="0D4594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6656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по физической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632" y="2534047"/>
            <a:ext cx="8439912" cy="17435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, исследовательская деятельность, эксперимент, </a:t>
            </a:r>
            <a:r>
              <a:rPr lang="ru-RU" sz="28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учебныи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̆ проект, учебное 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проектирование»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2249424"/>
            <a:ext cx="4503202" cy="4608576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0" y="1737360"/>
            <a:ext cx="5202936" cy="5120640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1789740" y="257791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4795068" y="5559207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27740" y="178848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2576124" y="333687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7927848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Понятие исследования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физической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332028" y="4092774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4036116" y="481515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任意多边形: 形状 31"/>
          <p:cNvSpPr/>
          <p:nvPr/>
        </p:nvSpPr>
        <p:spPr>
          <a:xfrm rot="10800000" flipH="1" flipV="1">
            <a:off x="0" y="2249424"/>
            <a:ext cx="4507992" cy="4608576"/>
          </a:xfrm>
          <a:prstGeom prst="rt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65176" y="527304"/>
            <a:ext cx="7680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это целенаправленное познание, результаты которого выступают в виде системы понятий, законов и теорий.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исследования связаны с изучением учебно-воспитательного и учебно-тренировочного процесса, а также включают анализ физического развития лиц, занимающихся физическими упражнениями и спортом. 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методы исследований в области физической культуры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5688" y="1658112"/>
            <a:ext cx="6611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литературных источников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Помогает правильно выбрать тему, ознакомиться с работами предшественников и грамотно спланировать работу.  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4328" y="2423160"/>
            <a:ext cx="6236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Включает анкетирование, интервью и экспертное оценивание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lvl="0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8416" y="2926080"/>
            <a:ext cx="5815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Контрольные испытания (тесты)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Направлены на диагностику выраженности свойств и состояний объекта исследования.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9080" y="3694176"/>
            <a:ext cx="4773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Включает педагогическое наблюдение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хронометрирование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lvl="0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7176" y="4251960"/>
            <a:ext cx="430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Предполагает активное, целенаправленное вмешательство в протекание изучаемого процесса, определённое изменение объекта и его воспроизведение в специально созданных и контролируемых условиях.  </a:t>
            </a:r>
          </a:p>
          <a:p>
            <a:pPr lvl="0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8152" y="5611368"/>
            <a:ext cx="335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Статистическая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обработка данных и математическое моделирование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303295"/>
              <a:ext cx="7756713" cy="4418100"/>
              <a:chOff x="0" y="-59910"/>
              <a:chExt cx="1532190" cy="872710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2569067" y="4946507"/>
            <a:ext cx="3813048" cy="99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729691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на уроках физической культуры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184" y="1206758"/>
            <a:ext cx="8385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на уроках физической культуры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это метод обучения, предполагающий активное взаимодействие и самостоятельную работу учащихся. Он включает в себя изучение конкретной проблемы или вопроса, который, как правило, имеет практическую значимость.  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4608" y="2584454"/>
            <a:ext cx="4023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Исследование влияния регулярных физических нагрузок на уровень стресса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этом проекте целью является изучение взаимосвязи между регулярным выполнением физических упражнений и уровнем стресса у учащихся. Ученики могут использовать различные методы сбора данных, такие как анкетирование, наблюдение или даже медицинские тесты, для подтверждения или опровержения гипотезы.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 </a:t>
            </a:r>
          </a:p>
          <a:p>
            <a:pPr lvl="0" fontAlgn="base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" y="2591752"/>
            <a:ext cx="3730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различных видов спорта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Ученики могут изучать, как различные виды спорта влияют на определённые группы мышц и общую физическую подготовленность. Задачей будет собрать статистические данные, провести анализ и сделать выводы о том, какой вид спорта является наиболее эффективным для развития определённых физических качеств. </a:t>
            </a:r>
            <a:r>
              <a:rPr lang="ru-RU" sz="1400" dirty="0" smtClean="0"/>
              <a:t> </a:t>
            </a:r>
          </a:p>
          <a:p>
            <a:pPr lvl="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1856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968;p48"/>
          <p:cNvSpPr/>
          <p:nvPr/>
        </p:nvSpPr>
        <p:spPr>
          <a:xfrm>
            <a:off x="311548" y="307414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740664" y="2250376"/>
            <a:ext cx="758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исследовательских проектов на уроках физкультуры: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4609528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индивидуальных программ тренировок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Учащиеся могут создать индивидуальные программы физических упражнений для разных возрастных групп, учитывая их физиологические особенности и потребности. После разработки программ, они могут быть протестированы на добровольцах, с последующим анализом эффективности.  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5464" y="4752784"/>
            <a:ext cx="410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игры как элемент физического развития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Педагогические игры могут быть интегрированы в уроки физкультуры как метод обучения и развития физических навыков. Здесь можно разработать серию игр, направленных на развитие координации, силы, скорости и других физических качеств, а затем провести анализ их эффективности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Google Shape;968;p48"/>
          <p:cNvSpPr/>
          <p:nvPr/>
        </p:nvSpPr>
        <p:spPr>
          <a:xfrm>
            <a:off x="317644" y="474444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4551316" y="304366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4523884" y="465300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5296"/>
            <a:ext cx="9144000" cy="3602736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50722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 в проектной деятельности по физической культуре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736" y="1226618"/>
            <a:ext cx="897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 в проектной деятельности по физической культуре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предполагает проведение контролируемых экспериментов для проверки гипотезы. Например, учащиеся могут изменить частоту и интенсивность физических занятий, чтобы определить их влияние на определённые физические показатели.  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12" y="4823258"/>
            <a:ext cx="8759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Примерная структура эксперимента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образовательной области «Физическое развитие»: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проблемы. 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Выдвижение гипотез (возможные пути решения). 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опыта, эксперимента. 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 обобщение полученных результатов (подтвердилось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подтвердилось). 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Формулирование выводов.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4112" y="2439416"/>
          <a:ext cx="8872728" cy="23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24"/>
                <a:gridCol w="2523100"/>
                <a:gridCol w="56327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Примеры экспериментов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Сравнительный анализ различных видов спорта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 могут изучать, как различные виды спорта влияют на определённые группы мышц и общую физическую подготовленность.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индивидуальных программ тренировок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 могут создать индивидуальные программы физических упражнений для разных возрастных групп, учитывая их физиологические особенности и потребности. 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Исследование влияния регулярных физических нагрузок на уровень стресса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Целью проекта может быть изучение взаимосвязи между регулярным выполнением физических упражнений и уровнем стресса у учащихся. 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-5" y="6528816"/>
            <a:ext cx="7827265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6654382" y="-1800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7251191" y="1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9020355" y="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78484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Учебный проект в проектной деятельности по физической культуре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36" y="941582"/>
            <a:ext cx="6278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в проектной деятельности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самостоятельная творческая работа, от идеи до её воплощения, выполненная под руководством учителя.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9945" y="2843784"/>
            <a:ext cx="1688607" cy="114299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2632" y="1360932"/>
            <a:ext cx="1655064" cy="112623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85928" y="1770638"/>
            <a:ext cx="6297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направления тем проектов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Виды спорта (история возникновения, основные этапы становления), знаменитые спортсмены (мира, страны, области, города, спортивные династии, первооткрыватели, чемпионы и т.д.).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(гибкость, координация, скорость, выносливость). Понятие о физических качествах, сенситивные возраста развития, методы развития физических качеств (на уроке, дома, во внеурочной деятельности).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История создания комплекса, ГТО в СССР и России, методы подготовки к успешной сдаче норм ГТО в различных возрастных ступенях.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Три составляющих здоровья, режим дня дошкольника, школьника, студента, рабочего, пенсионера, правильное питание, совместная работа семьи и школы, спортивные праздники.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Современные системы физического воспитания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Адаптивная физическая культура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7753" y="4358640"/>
            <a:ext cx="1688607" cy="119176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3"/>
          <p:cNvSpPr/>
          <p:nvPr/>
        </p:nvSpPr>
        <p:spPr>
          <a:xfrm>
            <a:off x="0" y="1005840"/>
            <a:ext cx="9144000" cy="585216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24328"/>
            <a:ext cx="9144000" cy="1956816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07746"/>
            <a:ext cx="8915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проектирование в проектной деятельности по физической культуре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это учебно-познавательная, творческая, практическая деятельность ученика и преподавателя, имеющая общую цель и направленная на достижение требуемого результата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2" y="2723317"/>
            <a:ext cx="89794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метода проектов на уроках физической культуры позволяет решить следующие задачи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компетенций обучающихся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интеграция процесса обучения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рациональное распределение времени на уроке.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Работая над проектом, обучающиеся из объектов обучения превращаются в субъекты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самостоятельно получая необходимую информацию и оказывая активное влияние на содержание самообразования. 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750722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учебного проектирования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проектной деятельности по физической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0" y="3831336"/>
            <a:ext cx="1901952" cy="3007614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任意多边形 9"/>
          <p:cNvSpPr/>
          <p:nvPr/>
        </p:nvSpPr>
        <p:spPr>
          <a:xfrm rot="16200000">
            <a:off x="7196328" y="4910328"/>
            <a:ext cx="2112264" cy="178308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3" name="任意多边形: 形状 31"/>
          <p:cNvSpPr/>
          <p:nvPr/>
        </p:nvSpPr>
        <p:spPr>
          <a:xfrm rot="10800000" flipH="1" flipV="1">
            <a:off x="0" y="3904488"/>
            <a:ext cx="1965960" cy="2953512"/>
          </a:xfrm>
          <a:prstGeom prst="rtTriangle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27" name="矩形 18"/>
          <p:cNvSpPr/>
          <p:nvPr/>
        </p:nvSpPr>
        <p:spPr>
          <a:xfrm>
            <a:off x="220578" y="0"/>
            <a:ext cx="7085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проектной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59" y="0"/>
            <a:ext cx="1021175" cy="10211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642951" y="173486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" y="1369568"/>
          <a:ext cx="8467344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563"/>
                <a:gridCol w="2233829"/>
                <a:gridCol w="53309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8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Подготовительный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 темы, целей проекта и конечного продукта. 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 источников информации, ознакомление с критериями оценки результатов, составление оптимального плана работы.  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проекта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 и обработка информации, решение возникающих вопросов и проблем, корректирование планирования (при необходимости), оформление документации проекта.  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(представление) проекта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Представление результатов проекта аудитории (экспертной комиссии), ответы на вопросы, интерпретация полученных результатов.   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Осмысление и оценка проекта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итогов, оценка итоговых и промежуточных результатов, самоанализ работы. 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928" y="1146048"/>
            <a:ext cx="4279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существуют методы исследований в области физической культуры: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5192" y="1164336"/>
            <a:ext cx="4178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существуют этапы работы на проектом: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131716" y="111123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4572652" y="11721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Блок-схема: задержка 1"/>
          <p:cNvSpPr/>
          <p:nvPr/>
        </p:nvSpPr>
        <p:spPr>
          <a:xfrm rot="10800000" flipH="1">
            <a:off x="0" y="6556248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задержка 1"/>
          <p:cNvSpPr/>
          <p:nvPr/>
        </p:nvSpPr>
        <p:spPr>
          <a:xfrm rot="10800000">
            <a:off x="0" y="6153912"/>
            <a:ext cx="9144000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45592" y="2572512"/>
            <a:ext cx="3486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Анализ литературных источников, опрос, анкетирование, наблюдение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Эксперимент, статистическая обработка данных, математическое моделирование.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Все выше перечисленное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Г)Верно А и Б кроме математического моделирования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9200" y="2569464"/>
            <a:ext cx="3950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А)Подготовительный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основной, заключительный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Б)Подготовительный, планирование, реализация проекта, презентация проекта, оценка 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Верно А и Б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Нет верного ответа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задержка 1"/>
          <p:cNvSpPr/>
          <p:nvPr/>
        </p:nvSpPr>
        <p:spPr>
          <a:xfrm rot="10800000" flipH="1">
            <a:off x="0" y="2200656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0" y="-3"/>
            <a:ext cx="365760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0712" y="256032"/>
            <a:ext cx="4297680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6" name="PA_文本框 59"/>
          <p:cNvSpPr txBox="1"/>
          <p:nvPr>
            <p:custDataLst>
              <p:tags r:id="rId1"/>
            </p:custDataLst>
          </p:nvPr>
        </p:nvSpPr>
        <p:spPr>
          <a:xfrm>
            <a:off x="3950208" y="996696"/>
            <a:ext cx="4965192" cy="554767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научных исследований в ФК и спорте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[Электронная версия][Ресурс: https://multiurok.ru/files/mietody-nauchnykh-issliedovanii-v-fk-i-sportie.html]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на уроках физической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  https://infourok.ru/proektnaya-deyatelnost-na-urokah-fizicheskoj-kultury-5137719.html]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«Использование технологии проектного обучения на уроках физической культуры»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 https://урок.рф/library/ispolzovanie_tehnologij_proektnogo_obucheniya_na_ur_171907.html]</a:t>
            </a:r>
          </a:p>
          <a:p>
            <a:pPr algn="ctr" defTabSz="685165"/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1953</TotalTime>
  <Words>785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349</cp:revision>
  <dcterms:created xsi:type="dcterms:W3CDTF">2019-11-13T12:28:12Z</dcterms:created>
  <dcterms:modified xsi:type="dcterms:W3CDTF">2025-02-18T09:35:09Z</dcterms:modified>
</cp:coreProperties>
</file>