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41" r:id="rId3"/>
    <p:sldId id="343" r:id="rId4"/>
    <p:sldId id="340" r:id="rId5"/>
    <p:sldId id="337" r:id="rId6"/>
    <p:sldId id="317" r:id="rId7"/>
    <p:sldId id="347" r:id="rId8"/>
    <p:sldId id="344" r:id="rId9"/>
    <p:sldId id="349" r:id="rId10"/>
    <p:sldId id="345" r:id="rId11"/>
    <p:sldId id="348" r:id="rId12"/>
    <p:sldId id="336" r:id="rId13"/>
    <p:sldId id="342" r:id="rId14"/>
    <p:sldId id="28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EEA413BC-9A94-4D75-94DE-B908EF0F9663}">
          <p14:sldIdLst>
            <p14:sldId id="256"/>
            <p14:sldId id="258"/>
          </p14:sldIdLst>
        </p14:section>
        <p14:section name="Раздел без заголовка" id="{D3A0FC2F-E6FE-4594-B8FE-615B978187A5}">
          <p14:sldIdLst>
            <p14:sldId id="28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594"/>
    <a:srgbClr val="1B4E9D"/>
    <a:srgbClr val="1C51A3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7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286" y="-77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55A14-F809-4454-9CF4-701D8DAEE7A3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A7B21-9502-4E1B-A349-68BC294950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534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948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96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95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00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13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726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0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201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735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26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0D48B-0A65-41A2-B6CF-8176A40A1013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996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3.xml"/><Relationship Id="rId7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46304" y="118265"/>
            <a:ext cx="8878824" cy="37702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000" b="1" dirty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«Российский университет </a:t>
            </a:r>
            <a:r>
              <a:rPr lang="ru-RU" sz="20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спорта «ГЦОЛИФК»</a:t>
            </a:r>
            <a:endParaRPr lang="ru-RU" sz="20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3464" y="2729119"/>
            <a:ext cx="8577072" cy="66563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:«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подходы в проектной культуре спортивного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педагога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448" y="206065"/>
            <a:ext cx="2079935" cy="207993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422449" y="4134247"/>
            <a:ext cx="4640501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Выполнил:___________________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83409" y="4798711"/>
            <a:ext cx="4547078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Проверил:___________________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5760" y="1884823"/>
            <a:ext cx="8577072" cy="9556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Дисциплина: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Проектная культура педагога по физической культуре</a:t>
            </a:r>
          </a:p>
          <a:p>
            <a:pPr algn="ctr">
              <a:lnSpc>
                <a:spcPct val="80000"/>
              </a:lnSpc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5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315200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Интегративно-аксиологический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подход 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учителя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физической культуры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41" name="Freeform 5"/>
          <p:cNvSpPr/>
          <p:nvPr/>
        </p:nvSpPr>
        <p:spPr>
          <a:xfrm>
            <a:off x="0" y="5724144"/>
            <a:ext cx="9144000" cy="1133856"/>
          </a:xfrm>
          <a:custGeom>
            <a:avLst/>
            <a:gdLst/>
            <a:ahLst/>
            <a:cxnLst/>
            <a:rect l="l" t="t" r="r" b="b"/>
            <a:pathLst>
              <a:path w="4816592" h="952388">
                <a:moveTo>
                  <a:pt x="0" y="0"/>
                </a:moveTo>
                <a:lnTo>
                  <a:pt x="4816592" y="0"/>
                </a:lnTo>
                <a:lnTo>
                  <a:pt x="4816592" y="952388"/>
                </a:lnTo>
                <a:lnTo>
                  <a:pt x="0" y="952388"/>
                </a:lnTo>
                <a:close/>
              </a:path>
            </a:pathLst>
          </a:custGeom>
          <a:solidFill>
            <a:schemeClr val="bg1"/>
          </a:solidFill>
        </p:spPr>
      </p:sp>
      <p:grpSp>
        <p:nvGrpSpPr>
          <p:cNvPr id="2" name="Group 10"/>
          <p:cNvGrpSpPr/>
          <p:nvPr/>
        </p:nvGrpSpPr>
        <p:grpSpPr>
          <a:xfrm>
            <a:off x="0" y="1097281"/>
            <a:ext cx="8997695" cy="5486402"/>
            <a:chOff x="0" y="-241102"/>
            <a:chExt cx="10411694" cy="6068918"/>
          </a:xfrm>
        </p:grpSpPr>
        <p:grpSp>
          <p:nvGrpSpPr>
            <p:cNvPr id="3" name="Group 11"/>
            <p:cNvGrpSpPr/>
            <p:nvPr/>
          </p:nvGrpSpPr>
          <p:grpSpPr>
            <a:xfrm>
              <a:off x="0" y="-241102"/>
              <a:ext cx="7756713" cy="4355906"/>
              <a:chOff x="0" y="-47625"/>
              <a:chExt cx="1532190" cy="860425"/>
            </a:xfrm>
          </p:grpSpPr>
          <p:sp>
            <p:nvSpPr>
              <p:cNvPr id="55" name="Freeform 12"/>
              <p:cNvSpPr/>
              <p:nvPr/>
            </p:nvSpPr>
            <p:spPr>
              <a:xfrm>
                <a:off x="0" y="-31968"/>
                <a:ext cx="1532190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5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254000" y="11767"/>
              <a:ext cx="10157694" cy="5816049"/>
              <a:chOff x="0" y="-50357"/>
              <a:chExt cx="2006458" cy="1148849"/>
            </a:xfrm>
          </p:grpSpPr>
          <p:sp>
            <p:nvSpPr>
              <p:cNvPr id="53" name="Freeform 15"/>
              <p:cNvSpPr/>
              <p:nvPr/>
            </p:nvSpPr>
            <p:spPr>
              <a:xfrm>
                <a:off x="0" y="-50357"/>
                <a:ext cx="2006458" cy="1148849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54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sp>
        <p:nvSpPr>
          <p:cNvPr id="17" name="Прямоугольник 16"/>
          <p:cNvSpPr/>
          <p:nvPr/>
        </p:nvSpPr>
        <p:spPr>
          <a:xfrm>
            <a:off x="941832" y="1350264"/>
            <a:ext cx="8046720" cy="130035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Интегративно-аксиологический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подход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методологическое основание формирования проектной культуры педагога, в том числе спортивного. Он предполагает учёт ценностных ориентаций, личностных особенностей, уровня культуры, психологии и нравственных качеств участников учебно-воспитательного процесса. Также в рамках этого подхода важно выявлять смыслы деятельности и соотносить её с нормами культуры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Freeform 100"/>
          <p:cNvSpPr>
            <a:spLocks noEditPoints="1"/>
          </p:cNvSpPr>
          <p:nvPr/>
        </p:nvSpPr>
        <p:spPr bwMode="auto">
          <a:xfrm>
            <a:off x="278650" y="1397396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16864" y="3334759"/>
            <a:ext cx="3691128" cy="308546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Некоторые приоритетные направления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интегративно-аксиологического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подхода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организации педагогического процесса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гуманизация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аксиологизация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  </a:t>
            </a:r>
          </a:p>
          <a:p>
            <a:pPr lvl="0"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Исходные позиции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ценностные ориентации, личностные особенности, уровень культуры, психология, нравственные качества участников учебно-воспитательного процесса. 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Freeform 100"/>
          <p:cNvSpPr>
            <a:spLocks noEditPoints="1"/>
          </p:cNvSpPr>
          <p:nvPr/>
        </p:nvSpPr>
        <p:spPr bwMode="auto">
          <a:xfrm>
            <a:off x="2339098" y="2616596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" name="Freeform 100"/>
          <p:cNvSpPr>
            <a:spLocks noEditPoints="1"/>
          </p:cNvSpPr>
          <p:nvPr/>
        </p:nvSpPr>
        <p:spPr bwMode="auto">
          <a:xfrm>
            <a:off x="6658114" y="2583068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3072384" y="4690872"/>
            <a:ext cx="3941064" cy="2743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5541264" y="3176263"/>
            <a:ext cx="3273552" cy="330090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Важнейшим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условием реализации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интегративно-аксиологического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подхода выступает личностная обращённость педагогического процесса. Она позволяет рассматривать в качестве полноправных компонентов воспитанника и педагога, а содержание образования 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как обобщённую культуру, предназначенную для формирования норм, ценностей, интересов личности. 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5"/>
          <p:cNvCxnSpPr/>
          <p:nvPr/>
        </p:nvCxnSpPr>
        <p:spPr>
          <a:xfrm rot="16200000" flipH="1">
            <a:off x="4125615" y="1656734"/>
            <a:ext cx="700947" cy="8943"/>
          </a:xfrm>
          <a:prstGeom prst="line">
            <a:avLst/>
          </a:prstGeom>
          <a:ln w="38100">
            <a:solidFill>
              <a:srgbClr val="0D459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5"/>
          <p:cNvCxnSpPr/>
          <p:nvPr/>
        </p:nvCxnSpPr>
        <p:spPr>
          <a:xfrm rot="5400000">
            <a:off x="4150000" y="3549342"/>
            <a:ext cx="703995" cy="6297"/>
          </a:xfrm>
          <a:prstGeom prst="line">
            <a:avLst/>
          </a:prstGeom>
          <a:ln w="38100">
            <a:solidFill>
              <a:srgbClr val="0D459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6888" y="0"/>
            <a:ext cx="7607808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Проектно-программный подход в деятельности спортивного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024" y="1194816"/>
            <a:ext cx="3922776" cy="299312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dirty="0" smtClean="0"/>
              <a:t> </a:t>
            </a:r>
            <a:r>
              <a:rPr lang="ru-RU" sz="1400" b="1" dirty="0" smtClean="0"/>
              <a:t>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Проектно-программный подход в деятельности спортивного педагога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современный способ нормирования и трансляции физкультурного пространства, ориентированный на будущее и направленный на достижение заранее планируемых преобразований, развитие проектируемых объектов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/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024" y="4224528"/>
            <a:ext cx="8814816" cy="200824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200" b="1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 рамках проектно-программного подхода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комплексная норма деятельности, его построение предполагает определение цели, подхода, принципов, плана, методов и методик, технологии.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Программа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самый конкретный и полный тип нормы, определяющий деятельность.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Успешное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овладение спортивным педагогом проектно-программной деятельностью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позволит осуществить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критериальное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управленческое действие по отношению к развитию физического воспитания и спорта в различных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экологических условиях. 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37760" y="1133856"/>
            <a:ext cx="3931920" cy="314701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проектно-программной культурой спортивного педагога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понимают часть его общей профессиональной культуры, которая отражает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критериальные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средства, способы и результаты преобразовательного отношения к педагогической деятельности, выражающегося в физкультурном развитии подрастающего поколения.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0" y="6208776"/>
            <a:ext cx="9144000" cy="6492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3" name="PA_任意多边形 13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4114800" y="2249424"/>
            <a:ext cx="713232" cy="685800"/>
          </a:xfrm>
          <a:custGeom>
            <a:avLst/>
            <a:gdLst>
              <a:gd name="T0" fmla="*/ 349 w 674"/>
              <a:gd name="T1" fmla="*/ 0 h 673"/>
              <a:gd name="T2" fmla="*/ 365 w 674"/>
              <a:gd name="T3" fmla="*/ 185 h 673"/>
              <a:gd name="T4" fmla="*/ 344 w 674"/>
              <a:gd name="T5" fmla="*/ 217 h 673"/>
              <a:gd name="T6" fmla="*/ 342 w 674"/>
              <a:gd name="T7" fmla="*/ 235 h 673"/>
              <a:gd name="T8" fmla="*/ 211 w 674"/>
              <a:gd name="T9" fmla="*/ 298 h 673"/>
              <a:gd name="T10" fmla="*/ 144 w 674"/>
              <a:gd name="T11" fmla="*/ 306 h 673"/>
              <a:gd name="T12" fmla="*/ 115 w 674"/>
              <a:gd name="T13" fmla="*/ 302 h 673"/>
              <a:gd name="T14" fmla="*/ 88 w 674"/>
              <a:gd name="T15" fmla="*/ 315 h 673"/>
              <a:gd name="T16" fmla="*/ 25 w 674"/>
              <a:gd name="T17" fmla="*/ 208 h 673"/>
              <a:gd name="T18" fmla="*/ 84 w 674"/>
              <a:gd name="T19" fmla="*/ 112 h 673"/>
              <a:gd name="T20" fmla="*/ 171 w 674"/>
              <a:gd name="T21" fmla="*/ 43 h 673"/>
              <a:gd name="T22" fmla="*/ 278 w 674"/>
              <a:gd name="T23" fmla="*/ 4 h 673"/>
              <a:gd name="T24" fmla="*/ 399 w 674"/>
              <a:gd name="T25" fmla="*/ 4 h 673"/>
              <a:gd name="T26" fmla="*/ 465 w 674"/>
              <a:gd name="T27" fmla="*/ 25 h 673"/>
              <a:gd name="T28" fmla="*/ 543 w 674"/>
              <a:gd name="T29" fmla="*/ 68 h 673"/>
              <a:gd name="T30" fmla="*/ 495 w 674"/>
              <a:gd name="T31" fmla="*/ 137 h 673"/>
              <a:gd name="T32" fmla="*/ 415 w 674"/>
              <a:gd name="T33" fmla="*/ 181 h 673"/>
              <a:gd name="T34" fmla="*/ 405 w 674"/>
              <a:gd name="T35" fmla="*/ 48 h 673"/>
              <a:gd name="T36" fmla="*/ 595 w 674"/>
              <a:gd name="T37" fmla="*/ 119 h 673"/>
              <a:gd name="T38" fmla="*/ 449 w 674"/>
              <a:gd name="T39" fmla="*/ 229 h 673"/>
              <a:gd name="T40" fmla="*/ 447 w 674"/>
              <a:gd name="T41" fmla="*/ 246 h 673"/>
              <a:gd name="T42" fmla="*/ 420 w 674"/>
              <a:gd name="T43" fmla="*/ 277 h 673"/>
              <a:gd name="T44" fmla="*/ 411 w 674"/>
              <a:gd name="T45" fmla="*/ 312 h 673"/>
              <a:gd name="T46" fmla="*/ 405 w 674"/>
              <a:gd name="T47" fmla="*/ 442 h 673"/>
              <a:gd name="T48" fmla="*/ 420 w 674"/>
              <a:gd name="T49" fmla="*/ 469 h 673"/>
              <a:gd name="T50" fmla="*/ 622 w 674"/>
              <a:gd name="T51" fmla="*/ 519 h 673"/>
              <a:gd name="T52" fmla="*/ 653 w 674"/>
              <a:gd name="T53" fmla="*/ 454 h 673"/>
              <a:gd name="T54" fmla="*/ 674 w 674"/>
              <a:gd name="T55" fmla="*/ 360 h 673"/>
              <a:gd name="T56" fmla="*/ 668 w 674"/>
              <a:gd name="T57" fmla="*/ 275 h 673"/>
              <a:gd name="T58" fmla="*/ 628 w 674"/>
              <a:gd name="T59" fmla="*/ 166 h 673"/>
              <a:gd name="T60" fmla="*/ 588 w 674"/>
              <a:gd name="T61" fmla="*/ 563 h 673"/>
              <a:gd name="T62" fmla="*/ 509 w 674"/>
              <a:gd name="T63" fmla="*/ 627 h 673"/>
              <a:gd name="T64" fmla="*/ 378 w 674"/>
              <a:gd name="T65" fmla="*/ 671 h 673"/>
              <a:gd name="T66" fmla="*/ 378 w 674"/>
              <a:gd name="T67" fmla="*/ 532 h 673"/>
              <a:gd name="T68" fmla="*/ 405 w 674"/>
              <a:gd name="T69" fmla="*/ 517 h 673"/>
              <a:gd name="T70" fmla="*/ 588 w 674"/>
              <a:gd name="T71" fmla="*/ 563 h 673"/>
              <a:gd name="T72" fmla="*/ 265 w 674"/>
              <a:gd name="T73" fmla="*/ 667 h 673"/>
              <a:gd name="T74" fmla="*/ 171 w 674"/>
              <a:gd name="T75" fmla="*/ 630 h 673"/>
              <a:gd name="T76" fmla="*/ 92 w 674"/>
              <a:gd name="T77" fmla="*/ 569 h 673"/>
              <a:gd name="T78" fmla="*/ 36 w 674"/>
              <a:gd name="T79" fmla="*/ 488 h 673"/>
              <a:gd name="T80" fmla="*/ 9 w 674"/>
              <a:gd name="T81" fmla="*/ 415 h 673"/>
              <a:gd name="T82" fmla="*/ 105 w 674"/>
              <a:gd name="T83" fmla="*/ 404 h 673"/>
              <a:gd name="T84" fmla="*/ 136 w 674"/>
              <a:gd name="T85" fmla="*/ 406 h 673"/>
              <a:gd name="T86" fmla="*/ 230 w 674"/>
              <a:gd name="T87" fmla="*/ 446 h 673"/>
              <a:gd name="T88" fmla="*/ 315 w 674"/>
              <a:gd name="T89" fmla="*/ 492 h 673"/>
              <a:gd name="T90" fmla="*/ 330 w 674"/>
              <a:gd name="T91" fmla="*/ 519 h 673"/>
              <a:gd name="T92" fmla="*/ 0 w 674"/>
              <a:gd name="T93" fmla="*/ 367 h 673"/>
              <a:gd name="T94" fmla="*/ 0 w 674"/>
              <a:gd name="T95" fmla="*/ 315 h 673"/>
              <a:gd name="T96" fmla="*/ 0 w 674"/>
              <a:gd name="T97" fmla="*/ 367 h 673"/>
              <a:gd name="T98" fmla="*/ 321 w 674"/>
              <a:gd name="T99" fmla="*/ 300 h 673"/>
              <a:gd name="T100" fmla="*/ 175 w 674"/>
              <a:gd name="T101" fmla="*/ 363 h 673"/>
              <a:gd name="T102" fmla="*/ 332 w 674"/>
              <a:gd name="T103" fmla="*/ 438 h 673"/>
              <a:gd name="T104" fmla="*/ 349 w 674"/>
              <a:gd name="T105" fmla="*/ 429 h 673"/>
              <a:gd name="T106" fmla="*/ 365 w 674"/>
              <a:gd name="T107" fmla="*/ 279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74" h="673">
                <a:moveTo>
                  <a:pt x="336" y="0"/>
                </a:moveTo>
                <a:lnTo>
                  <a:pt x="336" y="0"/>
                </a:lnTo>
                <a:lnTo>
                  <a:pt x="349" y="0"/>
                </a:lnTo>
                <a:lnTo>
                  <a:pt x="349" y="0"/>
                </a:lnTo>
                <a:lnTo>
                  <a:pt x="357" y="46"/>
                </a:lnTo>
                <a:lnTo>
                  <a:pt x="361" y="91"/>
                </a:lnTo>
                <a:lnTo>
                  <a:pt x="365" y="137"/>
                </a:lnTo>
                <a:lnTo>
                  <a:pt x="365" y="185"/>
                </a:lnTo>
                <a:lnTo>
                  <a:pt x="365" y="185"/>
                </a:lnTo>
                <a:lnTo>
                  <a:pt x="357" y="194"/>
                </a:lnTo>
                <a:lnTo>
                  <a:pt x="349" y="204"/>
                </a:lnTo>
                <a:lnTo>
                  <a:pt x="344" y="217"/>
                </a:lnTo>
                <a:lnTo>
                  <a:pt x="342" y="229"/>
                </a:lnTo>
                <a:lnTo>
                  <a:pt x="342" y="229"/>
                </a:lnTo>
                <a:lnTo>
                  <a:pt x="342" y="235"/>
                </a:lnTo>
                <a:lnTo>
                  <a:pt x="342" y="235"/>
                </a:lnTo>
                <a:lnTo>
                  <a:pt x="301" y="256"/>
                </a:lnTo>
                <a:lnTo>
                  <a:pt x="259" y="277"/>
                </a:lnTo>
                <a:lnTo>
                  <a:pt x="259" y="277"/>
                </a:lnTo>
                <a:lnTo>
                  <a:pt x="211" y="298"/>
                </a:lnTo>
                <a:lnTo>
                  <a:pt x="161" y="317"/>
                </a:lnTo>
                <a:lnTo>
                  <a:pt x="161" y="317"/>
                </a:lnTo>
                <a:lnTo>
                  <a:pt x="152" y="310"/>
                </a:lnTo>
                <a:lnTo>
                  <a:pt x="144" y="306"/>
                </a:lnTo>
                <a:lnTo>
                  <a:pt x="134" y="302"/>
                </a:lnTo>
                <a:lnTo>
                  <a:pt x="123" y="302"/>
                </a:lnTo>
                <a:lnTo>
                  <a:pt x="123" y="302"/>
                </a:lnTo>
                <a:lnTo>
                  <a:pt x="115" y="302"/>
                </a:lnTo>
                <a:lnTo>
                  <a:pt x="105" y="304"/>
                </a:lnTo>
                <a:lnTo>
                  <a:pt x="96" y="308"/>
                </a:lnTo>
                <a:lnTo>
                  <a:pt x="88" y="315"/>
                </a:lnTo>
                <a:lnTo>
                  <a:pt x="88" y="315"/>
                </a:lnTo>
                <a:lnTo>
                  <a:pt x="9" y="262"/>
                </a:lnTo>
                <a:lnTo>
                  <a:pt x="9" y="262"/>
                </a:lnTo>
                <a:lnTo>
                  <a:pt x="15" y="235"/>
                </a:lnTo>
                <a:lnTo>
                  <a:pt x="25" y="208"/>
                </a:lnTo>
                <a:lnTo>
                  <a:pt x="38" y="181"/>
                </a:lnTo>
                <a:lnTo>
                  <a:pt x="50" y="158"/>
                </a:lnTo>
                <a:lnTo>
                  <a:pt x="67" y="135"/>
                </a:lnTo>
                <a:lnTo>
                  <a:pt x="84" y="112"/>
                </a:lnTo>
                <a:lnTo>
                  <a:pt x="105" y="93"/>
                </a:lnTo>
                <a:lnTo>
                  <a:pt x="125" y="75"/>
                </a:lnTo>
                <a:lnTo>
                  <a:pt x="146" y="58"/>
                </a:lnTo>
                <a:lnTo>
                  <a:pt x="171" y="43"/>
                </a:lnTo>
                <a:lnTo>
                  <a:pt x="196" y="29"/>
                </a:lnTo>
                <a:lnTo>
                  <a:pt x="221" y="18"/>
                </a:lnTo>
                <a:lnTo>
                  <a:pt x="251" y="10"/>
                </a:lnTo>
                <a:lnTo>
                  <a:pt x="278" y="4"/>
                </a:lnTo>
                <a:lnTo>
                  <a:pt x="307" y="0"/>
                </a:lnTo>
                <a:lnTo>
                  <a:pt x="336" y="0"/>
                </a:lnTo>
                <a:lnTo>
                  <a:pt x="336" y="0"/>
                </a:lnTo>
                <a:close/>
                <a:moveTo>
                  <a:pt x="399" y="4"/>
                </a:moveTo>
                <a:lnTo>
                  <a:pt x="399" y="4"/>
                </a:lnTo>
                <a:lnTo>
                  <a:pt x="422" y="10"/>
                </a:lnTo>
                <a:lnTo>
                  <a:pt x="445" y="16"/>
                </a:lnTo>
                <a:lnTo>
                  <a:pt x="465" y="25"/>
                </a:lnTo>
                <a:lnTo>
                  <a:pt x="486" y="33"/>
                </a:lnTo>
                <a:lnTo>
                  <a:pt x="505" y="43"/>
                </a:lnTo>
                <a:lnTo>
                  <a:pt x="524" y="56"/>
                </a:lnTo>
                <a:lnTo>
                  <a:pt x="543" y="68"/>
                </a:lnTo>
                <a:lnTo>
                  <a:pt x="559" y="83"/>
                </a:lnTo>
                <a:lnTo>
                  <a:pt x="559" y="83"/>
                </a:lnTo>
                <a:lnTo>
                  <a:pt x="528" y="110"/>
                </a:lnTo>
                <a:lnTo>
                  <a:pt x="495" y="137"/>
                </a:lnTo>
                <a:lnTo>
                  <a:pt x="461" y="162"/>
                </a:lnTo>
                <a:lnTo>
                  <a:pt x="426" y="185"/>
                </a:lnTo>
                <a:lnTo>
                  <a:pt x="426" y="185"/>
                </a:lnTo>
                <a:lnTo>
                  <a:pt x="415" y="181"/>
                </a:lnTo>
                <a:lnTo>
                  <a:pt x="415" y="181"/>
                </a:lnTo>
                <a:lnTo>
                  <a:pt x="413" y="135"/>
                </a:lnTo>
                <a:lnTo>
                  <a:pt x="411" y="91"/>
                </a:lnTo>
                <a:lnTo>
                  <a:pt x="405" y="48"/>
                </a:lnTo>
                <a:lnTo>
                  <a:pt x="399" y="4"/>
                </a:lnTo>
                <a:lnTo>
                  <a:pt x="399" y="4"/>
                </a:lnTo>
                <a:close/>
                <a:moveTo>
                  <a:pt x="595" y="119"/>
                </a:moveTo>
                <a:lnTo>
                  <a:pt x="595" y="119"/>
                </a:lnTo>
                <a:lnTo>
                  <a:pt x="559" y="148"/>
                </a:lnTo>
                <a:lnTo>
                  <a:pt x="524" y="177"/>
                </a:lnTo>
                <a:lnTo>
                  <a:pt x="486" y="204"/>
                </a:lnTo>
                <a:lnTo>
                  <a:pt x="449" y="229"/>
                </a:lnTo>
                <a:lnTo>
                  <a:pt x="449" y="229"/>
                </a:lnTo>
                <a:lnTo>
                  <a:pt x="449" y="229"/>
                </a:lnTo>
                <a:lnTo>
                  <a:pt x="449" y="237"/>
                </a:lnTo>
                <a:lnTo>
                  <a:pt x="447" y="246"/>
                </a:lnTo>
                <a:lnTo>
                  <a:pt x="442" y="254"/>
                </a:lnTo>
                <a:lnTo>
                  <a:pt x="438" y="260"/>
                </a:lnTo>
                <a:lnTo>
                  <a:pt x="428" y="273"/>
                </a:lnTo>
                <a:lnTo>
                  <a:pt x="420" y="277"/>
                </a:lnTo>
                <a:lnTo>
                  <a:pt x="413" y="279"/>
                </a:lnTo>
                <a:lnTo>
                  <a:pt x="413" y="279"/>
                </a:lnTo>
                <a:lnTo>
                  <a:pt x="411" y="312"/>
                </a:lnTo>
                <a:lnTo>
                  <a:pt x="411" y="312"/>
                </a:lnTo>
                <a:lnTo>
                  <a:pt x="405" y="373"/>
                </a:lnTo>
                <a:lnTo>
                  <a:pt x="397" y="436"/>
                </a:lnTo>
                <a:lnTo>
                  <a:pt x="397" y="436"/>
                </a:lnTo>
                <a:lnTo>
                  <a:pt x="405" y="442"/>
                </a:lnTo>
                <a:lnTo>
                  <a:pt x="411" y="450"/>
                </a:lnTo>
                <a:lnTo>
                  <a:pt x="415" y="459"/>
                </a:lnTo>
                <a:lnTo>
                  <a:pt x="420" y="469"/>
                </a:lnTo>
                <a:lnTo>
                  <a:pt x="420" y="469"/>
                </a:lnTo>
                <a:lnTo>
                  <a:pt x="470" y="486"/>
                </a:lnTo>
                <a:lnTo>
                  <a:pt x="520" y="498"/>
                </a:lnTo>
                <a:lnTo>
                  <a:pt x="570" y="509"/>
                </a:lnTo>
                <a:lnTo>
                  <a:pt x="622" y="519"/>
                </a:lnTo>
                <a:lnTo>
                  <a:pt x="622" y="519"/>
                </a:lnTo>
                <a:lnTo>
                  <a:pt x="632" y="498"/>
                </a:lnTo>
                <a:lnTo>
                  <a:pt x="643" y="477"/>
                </a:lnTo>
                <a:lnTo>
                  <a:pt x="653" y="454"/>
                </a:lnTo>
                <a:lnTo>
                  <a:pt x="659" y="433"/>
                </a:lnTo>
                <a:lnTo>
                  <a:pt x="666" y="408"/>
                </a:lnTo>
                <a:lnTo>
                  <a:pt x="670" y="386"/>
                </a:lnTo>
                <a:lnTo>
                  <a:pt x="674" y="360"/>
                </a:lnTo>
                <a:lnTo>
                  <a:pt x="674" y="335"/>
                </a:lnTo>
                <a:lnTo>
                  <a:pt x="674" y="335"/>
                </a:lnTo>
                <a:lnTo>
                  <a:pt x="672" y="306"/>
                </a:lnTo>
                <a:lnTo>
                  <a:pt x="668" y="275"/>
                </a:lnTo>
                <a:lnTo>
                  <a:pt x="661" y="246"/>
                </a:lnTo>
                <a:lnTo>
                  <a:pt x="653" y="219"/>
                </a:lnTo>
                <a:lnTo>
                  <a:pt x="641" y="192"/>
                </a:lnTo>
                <a:lnTo>
                  <a:pt x="628" y="166"/>
                </a:lnTo>
                <a:lnTo>
                  <a:pt x="611" y="141"/>
                </a:lnTo>
                <a:lnTo>
                  <a:pt x="595" y="119"/>
                </a:lnTo>
                <a:lnTo>
                  <a:pt x="595" y="119"/>
                </a:lnTo>
                <a:close/>
                <a:moveTo>
                  <a:pt x="588" y="563"/>
                </a:moveTo>
                <a:lnTo>
                  <a:pt x="588" y="563"/>
                </a:lnTo>
                <a:lnTo>
                  <a:pt x="563" y="586"/>
                </a:lnTo>
                <a:lnTo>
                  <a:pt x="536" y="609"/>
                </a:lnTo>
                <a:lnTo>
                  <a:pt x="509" y="627"/>
                </a:lnTo>
                <a:lnTo>
                  <a:pt x="478" y="642"/>
                </a:lnTo>
                <a:lnTo>
                  <a:pt x="447" y="657"/>
                </a:lnTo>
                <a:lnTo>
                  <a:pt x="411" y="665"/>
                </a:lnTo>
                <a:lnTo>
                  <a:pt x="378" y="671"/>
                </a:lnTo>
                <a:lnTo>
                  <a:pt x="340" y="673"/>
                </a:lnTo>
                <a:lnTo>
                  <a:pt x="340" y="673"/>
                </a:lnTo>
                <a:lnTo>
                  <a:pt x="361" y="602"/>
                </a:lnTo>
                <a:lnTo>
                  <a:pt x="378" y="532"/>
                </a:lnTo>
                <a:lnTo>
                  <a:pt x="378" y="532"/>
                </a:lnTo>
                <a:lnTo>
                  <a:pt x="392" y="525"/>
                </a:lnTo>
                <a:lnTo>
                  <a:pt x="405" y="517"/>
                </a:lnTo>
                <a:lnTo>
                  <a:pt x="405" y="517"/>
                </a:lnTo>
                <a:lnTo>
                  <a:pt x="451" y="529"/>
                </a:lnTo>
                <a:lnTo>
                  <a:pt x="495" y="542"/>
                </a:lnTo>
                <a:lnTo>
                  <a:pt x="543" y="552"/>
                </a:lnTo>
                <a:lnTo>
                  <a:pt x="588" y="563"/>
                </a:lnTo>
                <a:lnTo>
                  <a:pt x="588" y="563"/>
                </a:lnTo>
                <a:close/>
                <a:moveTo>
                  <a:pt x="290" y="671"/>
                </a:moveTo>
                <a:lnTo>
                  <a:pt x="290" y="671"/>
                </a:lnTo>
                <a:lnTo>
                  <a:pt x="265" y="667"/>
                </a:lnTo>
                <a:lnTo>
                  <a:pt x="240" y="659"/>
                </a:lnTo>
                <a:lnTo>
                  <a:pt x="215" y="652"/>
                </a:lnTo>
                <a:lnTo>
                  <a:pt x="192" y="642"/>
                </a:lnTo>
                <a:lnTo>
                  <a:pt x="171" y="630"/>
                </a:lnTo>
                <a:lnTo>
                  <a:pt x="148" y="617"/>
                </a:lnTo>
                <a:lnTo>
                  <a:pt x="130" y="602"/>
                </a:lnTo>
                <a:lnTo>
                  <a:pt x="111" y="586"/>
                </a:lnTo>
                <a:lnTo>
                  <a:pt x="92" y="569"/>
                </a:lnTo>
                <a:lnTo>
                  <a:pt x="75" y="550"/>
                </a:lnTo>
                <a:lnTo>
                  <a:pt x="61" y="529"/>
                </a:lnTo>
                <a:lnTo>
                  <a:pt x="46" y="509"/>
                </a:lnTo>
                <a:lnTo>
                  <a:pt x="36" y="488"/>
                </a:lnTo>
                <a:lnTo>
                  <a:pt x="25" y="463"/>
                </a:lnTo>
                <a:lnTo>
                  <a:pt x="15" y="440"/>
                </a:lnTo>
                <a:lnTo>
                  <a:pt x="9" y="415"/>
                </a:lnTo>
                <a:lnTo>
                  <a:pt x="9" y="415"/>
                </a:lnTo>
                <a:lnTo>
                  <a:pt x="88" y="394"/>
                </a:lnTo>
                <a:lnTo>
                  <a:pt x="88" y="394"/>
                </a:lnTo>
                <a:lnTo>
                  <a:pt x="94" y="398"/>
                </a:lnTo>
                <a:lnTo>
                  <a:pt x="105" y="404"/>
                </a:lnTo>
                <a:lnTo>
                  <a:pt x="113" y="406"/>
                </a:lnTo>
                <a:lnTo>
                  <a:pt x="123" y="408"/>
                </a:lnTo>
                <a:lnTo>
                  <a:pt x="123" y="408"/>
                </a:lnTo>
                <a:lnTo>
                  <a:pt x="136" y="406"/>
                </a:lnTo>
                <a:lnTo>
                  <a:pt x="146" y="402"/>
                </a:lnTo>
                <a:lnTo>
                  <a:pt x="146" y="402"/>
                </a:lnTo>
                <a:lnTo>
                  <a:pt x="188" y="425"/>
                </a:lnTo>
                <a:lnTo>
                  <a:pt x="230" y="446"/>
                </a:lnTo>
                <a:lnTo>
                  <a:pt x="271" y="465"/>
                </a:lnTo>
                <a:lnTo>
                  <a:pt x="313" y="481"/>
                </a:lnTo>
                <a:lnTo>
                  <a:pt x="313" y="481"/>
                </a:lnTo>
                <a:lnTo>
                  <a:pt x="315" y="492"/>
                </a:lnTo>
                <a:lnTo>
                  <a:pt x="319" y="502"/>
                </a:lnTo>
                <a:lnTo>
                  <a:pt x="324" y="511"/>
                </a:lnTo>
                <a:lnTo>
                  <a:pt x="330" y="519"/>
                </a:lnTo>
                <a:lnTo>
                  <a:pt x="330" y="519"/>
                </a:lnTo>
                <a:lnTo>
                  <a:pt x="313" y="594"/>
                </a:lnTo>
                <a:lnTo>
                  <a:pt x="290" y="671"/>
                </a:lnTo>
                <a:lnTo>
                  <a:pt x="290" y="671"/>
                </a:lnTo>
                <a:close/>
                <a:moveTo>
                  <a:pt x="0" y="367"/>
                </a:moveTo>
                <a:lnTo>
                  <a:pt x="0" y="367"/>
                </a:lnTo>
                <a:lnTo>
                  <a:pt x="57" y="352"/>
                </a:lnTo>
                <a:lnTo>
                  <a:pt x="57" y="352"/>
                </a:lnTo>
                <a:lnTo>
                  <a:pt x="0" y="315"/>
                </a:lnTo>
                <a:lnTo>
                  <a:pt x="0" y="315"/>
                </a:lnTo>
                <a:lnTo>
                  <a:pt x="0" y="335"/>
                </a:lnTo>
                <a:lnTo>
                  <a:pt x="0" y="335"/>
                </a:lnTo>
                <a:lnTo>
                  <a:pt x="0" y="367"/>
                </a:lnTo>
                <a:lnTo>
                  <a:pt x="0" y="367"/>
                </a:lnTo>
                <a:close/>
                <a:moveTo>
                  <a:pt x="365" y="279"/>
                </a:moveTo>
                <a:lnTo>
                  <a:pt x="365" y="279"/>
                </a:lnTo>
                <a:lnTo>
                  <a:pt x="321" y="300"/>
                </a:lnTo>
                <a:lnTo>
                  <a:pt x="278" y="321"/>
                </a:lnTo>
                <a:lnTo>
                  <a:pt x="278" y="321"/>
                </a:lnTo>
                <a:lnTo>
                  <a:pt x="228" y="342"/>
                </a:lnTo>
                <a:lnTo>
                  <a:pt x="175" y="363"/>
                </a:lnTo>
                <a:lnTo>
                  <a:pt x="175" y="365"/>
                </a:lnTo>
                <a:lnTo>
                  <a:pt x="175" y="365"/>
                </a:lnTo>
                <a:lnTo>
                  <a:pt x="255" y="404"/>
                </a:lnTo>
                <a:lnTo>
                  <a:pt x="332" y="438"/>
                </a:lnTo>
                <a:lnTo>
                  <a:pt x="332" y="438"/>
                </a:lnTo>
                <a:lnTo>
                  <a:pt x="340" y="433"/>
                </a:lnTo>
                <a:lnTo>
                  <a:pt x="349" y="429"/>
                </a:lnTo>
                <a:lnTo>
                  <a:pt x="349" y="429"/>
                </a:lnTo>
                <a:lnTo>
                  <a:pt x="357" y="369"/>
                </a:lnTo>
                <a:lnTo>
                  <a:pt x="363" y="308"/>
                </a:lnTo>
                <a:lnTo>
                  <a:pt x="363" y="308"/>
                </a:lnTo>
                <a:lnTo>
                  <a:pt x="365" y="279"/>
                </a:lnTo>
                <a:lnTo>
                  <a:pt x="365" y="2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cxnSp>
        <p:nvCxnSpPr>
          <p:cNvPr id="16" name="直接连接符 5"/>
          <p:cNvCxnSpPr/>
          <p:nvPr/>
        </p:nvCxnSpPr>
        <p:spPr>
          <a:xfrm rot="10800000">
            <a:off x="2962656" y="4069080"/>
            <a:ext cx="3072384" cy="9144"/>
          </a:xfrm>
          <a:prstGeom prst="line">
            <a:avLst/>
          </a:prstGeom>
          <a:ln w="38100">
            <a:solidFill>
              <a:srgbClr val="0D459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69848"/>
            <a:ext cx="9144000" cy="5788152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34818" y="0"/>
            <a:ext cx="7574742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Вопросы по теме </a:t>
            </a:r>
            <a:endParaRPr lang="ru-RU" sz="7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grpSp>
        <p:nvGrpSpPr>
          <p:cNvPr id="2" name="组合 2"/>
          <p:cNvGrpSpPr>
            <a:grpSpLocks/>
          </p:cNvGrpSpPr>
          <p:nvPr/>
        </p:nvGrpSpPr>
        <p:grpSpPr bwMode="auto">
          <a:xfrm>
            <a:off x="4929190" y="1357298"/>
            <a:ext cx="2281661" cy="2009069"/>
            <a:chOff x="5803300" y="1948400"/>
            <a:chExt cx="2164994" cy="1905223"/>
          </a:xfrm>
        </p:grpSpPr>
        <p:sp>
          <p:nvSpPr>
            <p:cNvPr id="28" name="Freeform 5"/>
            <p:cNvSpPr>
              <a:spLocks/>
            </p:cNvSpPr>
            <p:nvPr/>
          </p:nvSpPr>
          <p:spPr bwMode="auto">
            <a:xfrm>
              <a:off x="5803300" y="1948400"/>
              <a:ext cx="2164994" cy="1905223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gradFill flip="none" rotWithShape="1">
              <a:gsLst>
                <a:gs pos="100000">
                  <a:srgbClr val="FFFFFF">
                    <a:lumMod val="100000"/>
                  </a:srgbClr>
                </a:gs>
                <a:gs pos="0">
                  <a:srgbClr val="D9D9DA"/>
                </a:gs>
              </a:gsLst>
              <a:lin ang="2700000" scaled="1"/>
              <a:tileRect/>
            </a:gradFill>
            <a:ln w="28575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D9D9DA"/>
                  </a:gs>
                </a:gsLst>
                <a:lin ang="13500000" scaled="1"/>
                <a:tileRect/>
              </a:gra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853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530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9" name="Freeform 5"/>
            <p:cNvSpPr>
              <a:spLocks/>
            </p:cNvSpPr>
            <p:nvPr/>
          </p:nvSpPr>
          <p:spPr bwMode="auto">
            <a:xfrm>
              <a:off x="5948780" y="2078346"/>
              <a:ext cx="1846429" cy="1624882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chemeClr val="accent5"/>
            </a:solidFill>
            <a:ln w="28575" cap="flat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2853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530" kern="0">
                <a:solidFill>
                  <a:sysClr val="windowText" lastClr="000000"/>
                </a:solidFill>
                <a:latin typeface="Calibri"/>
                <a:ea typeface="微软雅黑"/>
              </a:endParaRPr>
            </a:p>
          </p:txBody>
        </p:sp>
      </p:grpSp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3143240" y="2500306"/>
            <a:ext cx="2281661" cy="2010744"/>
            <a:chOff x="4044280" y="2999474"/>
            <a:chExt cx="2164994" cy="1905223"/>
          </a:xfrm>
        </p:grpSpPr>
        <p:sp>
          <p:nvSpPr>
            <p:cNvPr id="34" name="Freeform 5"/>
            <p:cNvSpPr>
              <a:spLocks/>
            </p:cNvSpPr>
            <p:nvPr/>
          </p:nvSpPr>
          <p:spPr bwMode="auto">
            <a:xfrm>
              <a:off x="4044280" y="2999474"/>
              <a:ext cx="2164994" cy="1905223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gradFill flip="none" rotWithShape="1">
              <a:gsLst>
                <a:gs pos="100000">
                  <a:srgbClr val="FFFFFF">
                    <a:lumMod val="100000"/>
                  </a:srgbClr>
                </a:gs>
                <a:gs pos="0">
                  <a:srgbClr val="D9D9DA"/>
                </a:gs>
              </a:gsLst>
              <a:lin ang="2700000" scaled="1"/>
              <a:tileRect/>
            </a:gradFill>
            <a:ln w="28575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D9D9DA"/>
                  </a:gs>
                </a:gsLst>
                <a:lin ang="13500000" scaled="1"/>
                <a:tileRect/>
              </a:gra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853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530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4200183" y="3161348"/>
              <a:ext cx="1833385" cy="1613403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chemeClr val="accent5"/>
            </a:solidFill>
            <a:ln w="28575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2853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530" kern="0">
                <a:solidFill>
                  <a:sysClr val="windowText" lastClr="000000"/>
                </a:solidFill>
                <a:latin typeface="Calibri"/>
                <a:ea typeface="微软雅黑"/>
              </a:endParaRPr>
            </a:p>
          </p:txBody>
        </p:sp>
      </p:grpSp>
      <p:sp>
        <p:nvSpPr>
          <p:cNvPr id="49" name="TextBox 53"/>
          <p:cNvSpPr txBox="1">
            <a:spLocks noChangeArrowheads="1"/>
          </p:cNvSpPr>
          <p:nvPr/>
        </p:nvSpPr>
        <p:spPr bwMode="auto">
          <a:xfrm>
            <a:off x="5193792" y="3429000"/>
            <a:ext cx="4059936" cy="1360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551" tIns="64276" rIns="128551" bIns="64276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Ориентированность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будущее и достижения заранее планируемых преобразований относится к подходу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3"/>
          <p:cNvSpPr txBox="1">
            <a:spLocks noChangeArrowheads="1"/>
          </p:cNvSpPr>
          <p:nvPr/>
        </p:nvSpPr>
        <p:spPr bwMode="auto">
          <a:xfrm>
            <a:off x="0" y="1104918"/>
            <a:ext cx="4334256" cy="2253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551" tIns="64276" rIns="128551" bIns="64276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какому подходу относятся следующие элементы: постановка цели, разминка подготовка, составление маршрута, рефлексия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Freeform 21"/>
          <p:cNvSpPr>
            <a:spLocks/>
          </p:cNvSpPr>
          <p:nvPr/>
        </p:nvSpPr>
        <p:spPr bwMode="auto">
          <a:xfrm flipH="1" flipV="1">
            <a:off x="3912492" y="1556178"/>
            <a:ext cx="1428760" cy="428628"/>
          </a:xfrm>
          <a:custGeom>
            <a:avLst/>
            <a:gdLst>
              <a:gd name="T0" fmla="*/ 280 w 1249"/>
              <a:gd name="T1" fmla="*/ 303 h 303"/>
              <a:gd name="T2" fmla="*/ 54 w 1249"/>
              <a:gd name="T3" fmla="*/ 73 h 303"/>
              <a:gd name="T4" fmla="*/ 38 w 1249"/>
              <a:gd name="T5" fmla="*/ 76 h 303"/>
              <a:gd name="T6" fmla="*/ 0 w 1249"/>
              <a:gd name="T7" fmla="*/ 38 h 303"/>
              <a:gd name="T8" fmla="*/ 38 w 1249"/>
              <a:gd name="T9" fmla="*/ 0 h 303"/>
              <a:gd name="T10" fmla="*/ 77 w 1249"/>
              <a:gd name="T11" fmla="*/ 38 h 303"/>
              <a:gd name="T12" fmla="*/ 64 w 1249"/>
              <a:gd name="T13" fmla="*/ 67 h 303"/>
              <a:gd name="T14" fmla="*/ 287 w 1249"/>
              <a:gd name="T15" fmla="*/ 291 h 303"/>
              <a:gd name="T16" fmla="*/ 1249 w 1249"/>
              <a:gd name="T17" fmla="*/ 291 h 303"/>
              <a:gd name="T18" fmla="*/ 1249 w 1249"/>
              <a:gd name="T19" fmla="*/ 303 h 303"/>
              <a:gd name="T20" fmla="*/ 280 w 1249"/>
              <a:gd name="T21" fmla="*/ 303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9" h="303">
                <a:moveTo>
                  <a:pt x="280" y="303"/>
                </a:moveTo>
                <a:cubicBezTo>
                  <a:pt x="54" y="73"/>
                  <a:pt x="54" y="73"/>
                  <a:pt x="54" y="73"/>
                </a:cubicBezTo>
                <a:cubicBezTo>
                  <a:pt x="49" y="75"/>
                  <a:pt x="44" y="76"/>
                  <a:pt x="38" y="76"/>
                </a:cubicBezTo>
                <a:cubicBezTo>
                  <a:pt x="17" y="76"/>
                  <a:pt x="0" y="59"/>
                  <a:pt x="0" y="38"/>
                </a:cubicBezTo>
                <a:cubicBezTo>
                  <a:pt x="0" y="17"/>
                  <a:pt x="17" y="0"/>
                  <a:pt x="38" y="0"/>
                </a:cubicBezTo>
                <a:cubicBezTo>
                  <a:pt x="59" y="0"/>
                  <a:pt x="77" y="17"/>
                  <a:pt x="77" y="38"/>
                </a:cubicBezTo>
                <a:cubicBezTo>
                  <a:pt x="77" y="49"/>
                  <a:pt x="72" y="60"/>
                  <a:pt x="64" y="67"/>
                </a:cubicBezTo>
                <a:cubicBezTo>
                  <a:pt x="287" y="291"/>
                  <a:pt x="287" y="291"/>
                  <a:pt x="287" y="291"/>
                </a:cubicBezTo>
                <a:cubicBezTo>
                  <a:pt x="1249" y="291"/>
                  <a:pt x="1249" y="291"/>
                  <a:pt x="1249" y="291"/>
                </a:cubicBezTo>
                <a:cubicBezTo>
                  <a:pt x="1249" y="303"/>
                  <a:pt x="1249" y="303"/>
                  <a:pt x="1249" y="303"/>
                </a:cubicBezTo>
                <a:lnTo>
                  <a:pt x="280" y="303"/>
                </a:lnTo>
                <a:close/>
              </a:path>
            </a:pathLst>
          </a:custGeom>
          <a:solidFill>
            <a:sysClr val="window" lastClr="FFFFFF">
              <a:lumMod val="50000"/>
            </a:sysClr>
          </a:solidFill>
          <a:ln>
            <a:noFill/>
          </a:ln>
          <a:extLst/>
        </p:spPr>
        <p:txBody>
          <a:bodyPr lIns="96418" tIns="48210" rIns="96418" bIns="48210"/>
          <a:lstStyle/>
          <a:p>
            <a:pPr defTabSz="1285372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ysClr val="windowText" lastClr="000000"/>
              </a:solidFill>
              <a:latin typeface="Calibri"/>
              <a:ea typeface="微软雅黑"/>
            </a:endParaRPr>
          </a:p>
        </p:txBody>
      </p:sp>
      <p:sp>
        <p:nvSpPr>
          <p:cNvPr id="42" name="Freeform 21"/>
          <p:cNvSpPr>
            <a:spLocks/>
          </p:cNvSpPr>
          <p:nvPr/>
        </p:nvSpPr>
        <p:spPr bwMode="auto">
          <a:xfrm rot="10800000" flipH="1" flipV="1">
            <a:off x="4951860" y="4369482"/>
            <a:ext cx="1428760" cy="428628"/>
          </a:xfrm>
          <a:custGeom>
            <a:avLst/>
            <a:gdLst>
              <a:gd name="T0" fmla="*/ 280 w 1249"/>
              <a:gd name="T1" fmla="*/ 303 h 303"/>
              <a:gd name="T2" fmla="*/ 54 w 1249"/>
              <a:gd name="T3" fmla="*/ 73 h 303"/>
              <a:gd name="T4" fmla="*/ 38 w 1249"/>
              <a:gd name="T5" fmla="*/ 76 h 303"/>
              <a:gd name="T6" fmla="*/ 0 w 1249"/>
              <a:gd name="T7" fmla="*/ 38 h 303"/>
              <a:gd name="T8" fmla="*/ 38 w 1249"/>
              <a:gd name="T9" fmla="*/ 0 h 303"/>
              <a:gd name="T10" fmla="*/ 77 w 1249"/>
              <a:gd name="T11" fmla="*/ 38 h 303"/>
              <a:gd name="T12" fmla="*/ 64 w 1249"/>
              <a:gd name="T13" fmla="*/ 67 h 303"/>
              <a:gd name="T14" fmla="*/ 287 w 1249"/>
              <a:gd name="T15" fmla="*/ 291 h 303"/>
              <a:gd name="T16" fmla="*/ 1249 w 1249"/>
              <a:gd name="T17" fmla="*/ 291 h 303"/>
              <a:gd name="T18" fmla="*/ 1249 w 1249"/>
              <a:gd name="T19" fmla="*/ 303 h 303"/>
              <a:gd name="T20" fmla="*/ 280 w 1249"/>
              <a:gd name="T21" fmla="*/ 303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9" h="303">
                <a:moveTo>
                  <a:pt x="280" y="303"/>
                </a:moveTo>
                <a:cubicBezTo>
                  <a:pt x="54" y="73"/>
                  <a:pt x="54" y="73"/>
                  <a:pt x="54" y="73"/>
                </a:cubicBezTo>
                <a:cubicBezTo>
                  <a:pt x="49" y="75"/>
                  <a:pt x="44" y="76"/>
                  <a:pt x="38" y="76"/>
                </a:cubicBezTo>
                <a:cubicBezTo>
                  <a:pt x="17" y="76"/>
                  <a:pt x="0" y="59"/>
                  <a:pt x="0" y="38"/>
                </a:cubicBezTo>
                <a:cubicBezTo>
                  <a:pt x="0" y="17"/>
                  <a:pt x="17" y="0"/>
                  <a:pt x="38" y="0"/>
                </a:cubicBezTo>
                <a:cubicBezTo>
                  <a:pt x="59" y="0"/>
                  <a:pt x="77" y="17"/>
                  <a:pt x="77" y="38"/>
                </a:cubicBezTo>
                <a:cubicBezTo>
                  <a:pt x="77" y="49"/>
                  <a:pt x="72" y="60"/>
                  <a:pt x="64" y="67"/>
                </a:cubicBezTo>
                <a:cubicBezTo>
                  <a:pt x="287" y="291"/>
                  <a:pt x="287" y="291"/>
                  <a:pt x="287" y="291"/>
                </a:cubicBezTo>
                <a:cubicBezTo>
                  <a:pt x="1249" y="291"/>
                  <a:pt x="1249" y="291"/>
                  <a:pt x="1249" y="291"/>
                </a:cubicBezTo>
                <a:cubicBezTo>
                  <a:pt x="1249" y="303"/>
                  <a:pt x="1249" y="303"/>
                  <a:pt x="1249" y="303"/>
                </a:cubicBezTo>
                <a:lnTo>
                  <a:pt x="280" y="303"/>
                </a:lnTo>
                <a:close/>
              </a:path>
            </a:pathLst>
          </a:custGeom>
          <a:solidFill>
            <a:sysClr val="window" lastClr="FFFFFF">
              <a:lumMod val="50000"/>
            </a:sysClr>
          </a:solidFill>
          <a:ln>
            <a:noFill/>
          </a:ln>
          <a:extLst/>
        </p:spPr>
        <p:txBody>
          <a:bodyPr lIns="96418" tIns="48210" rIns="96418" bIns="48210"/>
          <a:lstStyle/>
          <a:p>
            <a:pPr defTabSz="1285372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ysClr val="windowText" lastClr="000000"/>
              </a:solidFill>
              <a:latin typeface="Calibri"/>
              <a:ea typeface="微软雅黑"/>
            </a:endParaRPr>
          </a:p>
        </p:txBody>
      </p:sp>
      <p:sp>
        <p:nvSpPr>
          <p:cNvPr id="47" name="Freeform 59"/>
          <p:cNvSpPr>
            <a:spLocks noEditPoints="1"/>
          </p:cNvSpPr>
          <p:nvPr/>
        </p:nvSpPr>
        <p:spPr bwMode="auto">
          <a:xfrm>
            <a:off x="5689820" y="1948410"/>
            <a:ext cx="319952" cy="802540"/>
          </a:xfrm>
          <a:custGeom>
            <a:avLst/>
            <a:gdLst>
              <a:gd name="T0" fmla="*/ 63551 w 31"/>
              <a:gd name="T1" fmla="*/ 0 h 77"/>
              <a:gd name="T2" fmla="*/ 104673 w 31"/>
              <a:gd name="T3" fmla="*/ 18864 h 77"/>
              <a:gd name="T4" fmla="*/ 115888 w 31"/>
              <a:gd name="T5" fmla="*/ 67912 h 77"/>
              <a:gd name="T6" fmla="*/ 115888 w 31"/>
              <a:gd name="T7" fmla="*/ 233920 h 77"/>
              <a:gd name="T8" fmla="*/ 100935 w 31"/>
              <a:gd name="T9" fmla="*/ 275421 h 77"/>
              <a:gd name="T10" fmla="*/ 59813 w 31"/>
              <a:gd name="T11" fmla="*/ 290513 h 77"/>
              <a:gd name="T12" fmla="*/ 11215 w 31"/>
              <a:gd name="T13" fmla="*/ 267876 h 77"/>
              <a:gd name="T14" fmla="*/ 0 w 31"/>
              <a:gd name="T15" fmla="*/ 211282 h 77"/>
              <a:gd name="T16" fmla="*/ 0 w 31"/>
              <a:gd name="T17" fmla="*/ 79231 h 77"/>
              <a:gd name="T18" fmla="*/ 11215 w 31"/>
              <a:gd name="T19" fmla="*/ 18864 h 77"/>
              <a:gd name="T20" fmla="*/ 63551 w 31"/>
              <a:gd name="T21" fmla="*/ 0 h 77"/>
              <a:gd name="T22" fmla="*/ 59813 w 31"/>
              <a:gd name="T23" fmla="*/ 264103 h 77"/>
              <a:gd name="T24" fmla="*/ 82243 w 31"/>
              <a:gd name="T25" fmla="*/ 222601 h 77"/>
              <a:gd name="T26" fmla="*/ 82243 w 31"/>
              <a:gd name="T27" fmla="*/ 64139 h 77"/>
              <a:gd name="T28" fmla="*/ 59813 w 31"/>
              <a:gd name="T29" fmla="*/ 26410 h 77"/>
              <a:gd name="T30" fmla="*/ 33645 w 31"/>
              <a:gd name="T31" fmla="*/ 64139 h 77"/>
              <a:gd name="T32" fmla="*/ 33645 w 31"/>
              <a:gd name="T33" fmla="*/ 75458 h 77"/>
              <a:gd name="T34" fmla="*/ 33645 w 31"/>
              <a:gd name="T35" fmla="*/ 86777 h 77"/>
              <a:gd name="T36" fmla="*/ 33645 w 31"/>
              <a:gd name="T37" fmla="*/ 132051 h 77"/>
              <a:gd name="T38" fmla="*/ 33645 w 31"/>
              <a:gd name="T39" fmla="*/ 181099 h 77"/>
              <a:gd name="T40" fmla="*/ 33645 w 31"/>
              <a:gd name="T41" fmla="*/ 222601 h 77"/>
              <a:gd name="T42" fmla="*/ 59813 w 31"/>
              <a:gd name="T43" fmla="*/ 264103 h 7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31" h="77">
                <a:moveTo>
                  <a:pt x="17" y="0"/>
                </a:moveTo>
                <a:cubicBezTo>
                  <a:pt x="22" y="0"/>
                  <a:pt x="26" y="1"/>
                  <a:pt x="28" y="5"/>
                </a:cubicBezTo>
                <a:cubicBezTo>
                  <a:pt x="30" y="8"/>
                  <a:pt x="31" y="12"/>
                  <a:pt x="31" y="18"/>
                </a:cubicBezTo>
                <a:cubicBezTo>
                  <a:pt x="31" y="62"/>
                  <a:pt x="31" y="62"/>
                  <a:pt x="31" y="62"/>
                </a:cubicBezTo>
                <a:cubicBezTo>
                  <a:pt x="31" y="67"/>
                  <a:pt x="30" y="71"/>
                  <a:pt x="27" y="73"/>
                </a:cubicBezTo>
                <a:cubicBezTo>
                  <a:pt x="25" y="76"/>
                  <a:pt x="21" y="77"/>
                  <a:pt x="16" y="77"/>
                </a:cubicBezTo>
                <a:cubicBezTo>
                  <a:pt x="9" y="77"/>
                  <a:pt x="5" y="75"/>
                  <a:pt x="3" y="71"/>
                </a:cubicBezTo>
                <a:cubicBezTo>
                  <a:pt x="1" y="69"/>
                  <a:pt x="0" y="64"/>
                  <a:pt x="0" y="56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13"/>
                  <a:pt x="1" y="8"/>
                  <a:pt x="3" y="5"/>
                </a:cubicBezTo>
                <a:cubicBezTo>
                  <a:pt x="5" y="2"/>
                  <a:pt x="10" y="0"/>
                  <a:pt x="17" y="0"/>
                </a:cubicBezTo>
                <a:close/>
                <a:moveTo>
                  <a:pt x="16" y="70"/>
                </a:moveTo>
                <a:cubicBezTo>
                  <a:pt x="20" y="70"/>
                  <a:pt x="22" y="66"/>
                  <a:pt x="22" y="59"/>
                </a:cubicBezTo>
                <a:cubicBezTo>
                  <a:pt x="22" y="17"/>
                  <a:pt x="22" y="17"/>
                  <a:pt x="22" y="17"/>
                </a:cubicBezTo>
                <a:cubicBezTo>
                  <a:pt x="22" y="10"/>
                  <a:pt x="20" y="7"/>
                  <a:pt x="16" y="7"/>
                </a:cubicBezTo>
                <a:cubicBezTo>
                  <a:pt x="11" y="7"/>
                  <a:pt x="9" y="10"/>
                  <a:pt x="9" y="17"/>
                </a:cubicBezTo>
                <a:cubicBezTo>
                  <a:pt x="9" y="20"/>
                  <a:pt x="9" y="20"/>
                  <a:pt x="9" y="20"/>
                </a:cubicBezTo>
                <a:cubicBezTo>
                  <a:pt x="9" y="23"/>
                  <a:pt x="9" y="23"/>
                  <a:pt x="9" y="23"/>
                </a:cubicBezTo>
                <a:cubicBezTo>
                  <a:pt x="9" y="35"/>
                  <a:pt x="9" y="35"/>
                  <a:pt x="9" y="35"/>
                </a:cubicBezTo>
                <a:cubicBezTo>
                  <a:pt x="9" y="48"/>
                  <a:pt x="9" y="48"/>
                  <a:pt x="9" y="48"/>
                </a:cubicBezTo>
                <a:cubicBezTo>
                  <a:pt x="9" y="59"/>
                  <a:pt x="9" y="59"/>
                  <a:pt x="9" y="59"/>
                </a:cubicBezTo>
                <a:cubicBezTo>
                  <a:pt x="9" y="66"/>
                  <a:pt x="11" y="70"/>
                  <a:pt x="16" y="7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1285372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ysClr val="windowText" lastClr="000000"/>
              </a:solidFill>
            </a:endParaRPr>
          </a:p>
        </p:txBody>
      </p:sp>
      <p:sp>
        <p:nvSpPr>
          <p:cNvPr id="50" name="Freeform 59"/>
          <p:cNvSpPr>
            <a:spLocks noEditPoints="1"/>
          </p:cNvSpPr>
          <p:nvPr/>
        </p:nvSpPr>
        <p:spPr bwMode="auto">
          <a:xfrm>
            <a:off x="3949412" y="3088362"/>
            <a:ext cx="319952" cy="802540"/>
          </a:xfrm>
          <a:custGeom>
            <a:avLst/>
            <a:gdLst>
              <a:gd name="T0" fmla="*/ 63551 w 31"/>
              <a:gd name="T1" fmla="*/ 0 h 77"/>
              <a:gd name="T2" fmla="*/ 104673 w 31"/>
              <a:gd name="T3" fmla="*/ 18864 h 77"/>
              <a:gd name="T4" fmla="*/ 115888 w 31"/>
              <a:gd name="T5" fmla="*/ 67912 h 77"/>
              <a:gd name="T6" fmla="*/ 115888 w 31"/>
              <a:gd name="T7" fmla="*/ 233920 h 77"/>
              <a:gd name="T8" fmla="*/ 100935 w 31"/>
              <a:gd name="T9" fmla="*/ 275421 h 77"/>
              <a:gd name="T10" fmla="*/ 59813 w 31"/>
              <a:gd name="T11" fmla="*/ 290513 h 77"/>
              <a:gd name="T12" fmla="*/ 11215 w 31"/>
              <a:gd name="T13" fmla="*/ 267876 h 77"/>
              <a:gd name="T14" fmla="*/ 0 w 31"/>
              <a:gd name="T15" fmla="*/ 211282 h 77"/>
              <a:gd name="T16" fmla="*/ 0 w 31"/>
              <a:gd name="T17" fmla="*/ 79231 h 77"/>
              <a:gd name="T18" fmla="*/ 11215 w 31"/>
              <a:gd name="T19" fmla="*/ 18864 h 77"/>
              <a:gd name="T20" fmla="*/ 63551 w 31"/>
              <a:gd name="T21" fmla="*/ 0 h 77"/>
              <a:gd name="T22" fmla="*/ 59813 w 31"/>
              <a:gd name="T23" fmla="*/ 264103 h 77"/>
              <a:gd name="T24" fmla="*/ 82243 w 31"/>
              <a:gd name="T25" fmla="*/ 222601 h 77"/>
              <a:gd name="T26" fmla="*/ 82243 w 31"/>
              <a:gd name="T27" fmla="*/ 64139 h 77"/>
              <a:gd name="T28" fmla="*/ 59813 w 31"/>
              <a:gd name="T29" fmla="*/ 26410 h 77"/>
              <a:gd name="T30" fmla="*/ 33645 w 31"/>
              <a:gd name="T31" fmla="*/ 64139 h 77"/>
              <a:gd name="T32" fmla="*/ 33645 w 31"/>
              <a:gd name="T33" fmla="*/ 75458 h 77"/>
              <a:gd name="T34" fmla="*/ 33645 w 31"/>
              <a:gd name="T35" fmla="*/ 86777 h 77"/>
              <a:gd name="T36" fmla="*/ 33645 w 31"/>
              <a:gd name="T37" fmla="*/ 132051 h 77"/>
              <a:gd name="T38" fmla="*/ 33645 w 31"/>
              <a:gd name="T39" fmla="*/ 181099 h 77"/>
              <a:gd name="T40" fmla="*/ 33645 w 31"/>
              <a:gd name="T41" fmla="*/ 222601 h 77"/>
              <a:gd name="T42" fmla="*/ 59813 w 31"/>
              <a:gd name="T43" fmla="*/ 264103 h 7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31" h="77">
                <a:moveTo>
                  <a:pt x="17" y="0"/>
                </a:moveTo>
                <a:cubicBezTo>
                  <a:pt x="22" y="0"/>
                  <a:pt x="26" y="1"/>
                  <a:pt x="28" y="5"/>
                </a:cubicBezTo>
                <a:cubicBezTo>
                  <a:pt x="30" y="8"/>
                  <a:pt x="31" y="12"/>
                  <a:pt x="31" y="18"/>
                </a:cubicBezTo>
                <a:cubicBezTo>
                  <a:pt x="31" y="62"/>
                  <a:pt x="31" y="62"/>
                  <a:pt x="31" y="62"/>
                </a:cubicBezTo>
                <a:cubicBezTo>
                  <a:pt x="31" y="67"/>
                  <a:pt x="30" y="71"/>
                  <a:pt x="27" y="73"/>
                </a:cubicBezTo>
                <a:cubicBezTo>
                  <a:pt x="25" y="76"/>
                  <a:pt x="21" y="77"/>
                  <a:pt x="16" y="77"/>
                </a:cubicBezTo>
                <a:cubicBezTo>
                  <a:pt x="9" y="77"/>
                  <a:pt x="5" y="75"/>
                  <a:pt x="3" y="71"/>
                </a:cubicBezTo>
                <a:cubicBezTo>
                  <a:pt x="1" y="69"/>
                  <a:pt x="0" y="64"/>
                  <a:pt x="0" y="56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13"/>
                  <a:pt x="1" y="8"/>
                  <a:pt x="3" y="5"/>
                </a:cubicBezTo>
                <a:cubicBezTo>
                  <a:pt x="5" y="2"/>
                  <a:pt x="10" y="0"/>
                  <a:pt x="17" y="0"/>
                </a:cubicBezTo>
                <a:close/>
                <a:moveTo>
                  <a:pt x="16" y="70"/>
                </a:moveTo>
                <a:cubicBezTo>
                  <a:pt x="20" y="70"/>
                  <a:pt x="22" y="66"/>
                  <a:pt x="22" y="59"/>
                </a:cubicBezTo>
                <a:cubicBezTo>
                  <a:pt x="22" y="17"/>
                  <a:pt x="22" y="17"/>
                  <a:pt x="22" y="17"/>
                </a:cubicBezTo>
                <a:cubicBezTo>
                  <a:pt x="22" y="10"/>
                  <a:pt x="20" y="7"/>
                  <a:pt x="16" y="7"/>
                </a:cubicBezTo>
                <a:cubicBezTo>
                  <a:pt x="11" y="7"/>
                  <a:pt x="9" y="10"/>
                  <a:pt x="9" y="17"/>
                </a:cubicBezTo>
                <a:cubicBezTo>
                  <a:pt x="9" y="20"/>
                  <a:pt x="9" y="20"/>
                  <a:pt x="9" y="20"/>
                </a:cubicBezTo>
                <a:cubicBezTo>
                  <a:pt x="9" y="23"/>
                  <a:pt x="9" y="23"/>
                  <a:pt x="9" y="23"/>
                </a:cubicBezTo>
                <a:cubicBezTo>
                  <a:pt x="9" y="35"/>
                  <a:pt x="9" y="35"/>
                  <a:pt x="9" y="35"/>
                </a:cubicBezTo>
                <a:cubicBezTo>
                  <a:pt x="9" y="48"/>
                  <a:pt x="9" y="48"/>
                  <a:pt x="9" y="48"/>
                </a:cubicBezTo>
                <a:cubicBezTo>
                  <a:pt x="9" y="59"/>
                  <a:pt x="9" y="59"/>
                  <a:pt x="9" y="59"/>
                </a:cubicBezTo>
                <a:cubicBezTo>
                  <a:pt x="9" y="66"/>
                  <a:pt x="11" y="70"/>
                  <a:pt x="16" y="7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1285372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ysClr val="windowText" lastClr="000000"/>
              </a:solidFill>
            </a:endParaRPr>
          </a:p>
        </p:txBody>
      </p:sp>
      <p:sp>
        <p:nvSpPr>
          <p:cNvPr id="54" name="Freeform 57"/>
          <p:cNvSpPr>
            <a:spLocks/>
          </p:cNvSpPr>
          <p:nvPr/>
        </p:nvSpPr>
        <p:spPr bwMode="auto">
          <a:xfrm>
            <a:off x="6026478" y="1919658"/>
            <a:ext cx="191146" cy="805060"/>
          </a:xfrm>
          <a:custGeom>
            <a:avLst/>
            <a:gdLst>
              <a:gd name="T0" fmla="*/ 0 w 18"/>
              <a:gd name="T1" fmla="*/ 41588 h 76"/>
              <a:gd name="T2" fmla="*/ 41716 w 18"/>
              <a:gd name="T3" fmla="*/ 0 h 76"/>
              <a:gd name="T4" fmla="*/ 68263 w 18"/>
              <a:gd name="T5" fmla="*/ 0 h 76"/>
              <a:gd name="T6" fmla="*/ 68263 w 18"/>
              <a:gd name="T7" fmla="*/ 287338 h 76"/>
              <a:gd name="T8" fmla="*/ 30339 w 18"/>
              <a:gd name="T9" fmla="*/ 287338 h 76"/>
              <a:gd name="T10" fmla="*/ 30339 w 18"/>
              <a:gd name="T11" fmla="*/ 71835 h 76"/>
              <a:gd name="T12" fmla="*/ 0 w 18"/>
              <a:gd name="T13" fmla="*/ 71835 h 76"/>
              <a:gd name="T14" fmla="*/ 0 w 18"/>
              <a:gd name="T15" fmla="*/ 41588 h 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8" h="76">
                <a:moveTo>
                  <a:pt x="0" y="11"/>
                </a:moveTo>
                <a:cubicBezTo>
                  <a:pt x="7" y="10"/>
                  <a:pt x="10" y="7"/>
                  <a:pt x="1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18" y="76"/>
                  <a:pt x="18" y="76"/>
                  <a:pt x="18" y="76"/>
                </a:cubicBezTo>
                <a:cubicBezTo>
                  <a:pt x="8" y="76"/>
                  <a:pt x="8" y="76"/>
                  <a:pt x="8" y="76"/>
                </a:cubicBezTo>
                <a:cubicBezTo>
                  <a:pt x="8" y="19"/>
                  <a:pt x="8" y="19"/>
                  <a:pt x="8" y="19"/>
                </a:cubicBezTo>
                <a:cubicBezTo>
                  <a:pt x="0" y="19"/>
                  <a:pt x="0" y="19"/>
                  <a:pt x="0" y="19"/>
                </a:cubicBezTo>
                <a:lnTo>
                  <a:pt x="0" y="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5875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1285372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ysClr val="windowText" lastClr="000000"/>
              </a:solidFill>
            </a:endParaRPr>
          </a:p>
        </p:txBody>
      </p:sp>
      <p:sp>
        <p:nvSpPr>
          <p:cNvPr id="55" name="Freeform 60"/>
          <p:cNvSpPr>
            <a:spLocks/>
          </p:cNvSpPr>
          <p:nvPr/>
        </p:nvSpPr>
        <p:spPr bwMode="auto">
          <a:xfrm>
            <a:off x="4322824" y="3062666"/>
            <a:ext cx="324333" cy="802540"/>
          </a:xfrm>
          <a:custGeom>
            <a:avLst/>
            <a:gdLst>
              <a:gd name="T0" fmla="*/ 0 w 31"/>
              <a:gd name="T1" fmla="*/ 60366 h 77"/>
              <a:gd name="T2" fmla="*/ 15158 w 31"/>
              <a:gd name="T3" fmla="*/ 15092 h 77"/>
              <a:gd name="T4" fmla="*/ 60632 w 31"/>
              <a:gd name="T5" fmla="*/ 0 h 77"/>
              <a:gd name="T6" fmla="*/ 109896 w 31"/>
              <a:gd name="T7" fmla="*/ 22637 h 77"/>
              <a:gd name="T8" fmla="*/ 117475 w 31"/>
              <a:gd name="T9" fmla="*/ 83004 h 77"/>
              <a:gd name="T10" fmla="*/ 113685 w 31"/>
              <a:gd name="T11" fmla="*/ 113187 h 77"/>
              <a:gd name="T12" fmla="*/ 102317 w 31"/>
              <a:gd name="T13" fmla="*/ 143370 h 77"/>
              <a:gd name="T14" fmla="*/ 68211 w 31"/>
              <a:gd name="T15" fmla="*/ 196191 h 77"/>
              <a:gd name="T16" fmla="*/ 41685 w 31"/>
              <a:gd name="T17" fmla="*/ 256557 h 77"/>
              <a:gd name="T18" fmla="*/ 117475 w 31"/>
              <a:gd name="T19" fmla="*/ 256557 h 77"/>
              <a:gd name="T20" fmla="*/ 117475 w 31"/>
              <a:gd name="T21" fmla="*/ 286740 h 77"/>
              <a:gd name="T22" fmla="*/ 30316 w 31"/>
              <a:gd name="T23" fmla="*/ 290513 h 77"/>
              <a:gd name="T24" fmla="*/ 0 w 31"/>
              <a:gd name="T25" fmla="*/ 286740 h 77"/>
              <a:gd name="T26" fmla="*/ 0 w 31"/>
              <a:gd name="T27" fmla="*/ 286740 h 77"/>
              <a:gd name="T28" fmla="*/ 18948 w 31"/>
              <a:gd name="T29" fmla="*/ 207509 h 77"/>
              <a:gd name="T30" fmla="*/ 64422 w 31"/>
              <a:gd name="T31" fmla="*/ 139597 h 77"/>
              <a:gd name="T32" fmla="*/ 79580 w 31"/>
              <a:gd name="T33" fmla="*/ 75458 h 77"/>
              <a:gd name="T34" fmla="*/ 79580 w 31"/>
              <a:gd name="T35" fmla="*/ 71685 h 77"/>
              <a:gd name="T36" fmla="*/ 79580 w 31"/>
              <a:gd name="T37" fmla="*/ 64139 h 77"/>
              <a:gd name="T38" fmla="*/ 79580 w 31"/>
              <a:gd name="T39" fmla="*/ 45275 h 77"/>
              <a:gd name="T40" fmla="*/ 56843 w 31"/>
              <a:gd name="T41" fmla="*/ 26410 h 77"/>
              <a:gd name="T42" fmla="*/ 37895 w 31"/>
              <a:gd name="T43" fmla="*/ 60366 h 77"/>
              <a:gd name="T44" fmla="*/ 37895 w 31"/>
              <a:gd name="T45" fmla="*/ 71685 h 77"/>
              <a:gd name="T46" fmla="*/ 37895 w 31"/>
              <a:gd name="T47" fmla="*/ 79231 h 77"/>
              <a:gd name="T48" fmla="*/ 37895 w 31"/>
              <a:gd name="T49" fmla="*/ 86777 h 77"/>
              <a:gd name="T50" fmla="*/ 37895 w 31"/>
              <a:gd name="T51" fmla="*/ 98095 h 77"/>
              <a:gd name="T52" fmla="*/ 0 w 31"/>
              <a:gd name="T53" fmla="*/ 98095 h 77"/>
              <a:gd name="T54" fmla="*/ 0 w 31"/>
              <a:gd name="T55" fmla="*/ 60366 h 77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31" h="77">
                <a:moveTo>
                  <a:pt x="0" y="16"/>
                </a:moveTo>
                <a:cubicBezTo>
                  <a:pt x="0" y="10"/>
                  <a:pt x="2" y="6"/>
                  <a:pt x="4" y="4"/>
                </a:cubicBezTo>
                <a:cubicBezTo>
                  <a:pt x="6" y="1"/>
                  <a:pt x="10" y="0"/>
                  <a:pt x="16" y="0"/>
                </a:cubicBezTo>
                <a:cubicBezTo>
                  <a:pt x="23" y="0"/>
                  <a:pt x="27" y="2"/>
                  <a:pt x="29" y="6"/>
                </a:cubicBezTo>
                <a:cubicBezTo>
                  <a:pt x="30" y="9"/>
                  <a:pt x="31" y="14"/>
                  <a:pt x="31" y="22"/>
                </a:cubicBezTo>
                <a:cubicBezTo>
                  <a:pt x="31" y="25"/>
                  <a:pt x="31" y="28"/>
                  <a:pt x="30" y="30"/>
                </a:cubicBezTo>
                <a:cubicBezTo>
                  <a:pt x="30" y="32"/>
                  <a:pt x="29" y="35"/>
                  <a:pt x="27" y="38"/>
                </a:cubicBezTo>
                <a:cubicBezTo>
                  <a:pt x="18" y="52"/>
                  <a:pt x="18" y="52"/>
                  <a:pt x="18" y="52"/>
                </a:cubicBezTo>
                <a:cubicBezTo>
                  <a:pt x="14" y="58"/>
                  <a:pt x="12" y="63"/>
                  <a:pt x="11" y="68"/>
                </a:cubicBezTo>
                <a:cubicBezTo>
                  <a:pt x="31" y="68"/>
                  <a:pt x="31" y="68"/>
                  <a:pt x="31" y="68"/>
                </a:cubicBezTo>
                <a:cubicBezTo>
                  <a:pt x="31" y="76"/>
                  <a:pt x="31" y="76"/>
                  <a:pt x="31" y="76"/>
                </a:cubicBezTo>
                <a:cubicBezTo>
                  <a:pt x="8" y="77"/>
                  <a:pt x="8" y="77"/>
                  <a:pt x="8" y="77"/>
                </a:cubicBezTo>
                <a:cubicBezTo>
                  <a:pt x="0" y="76"/>
                  <a:pt x="0" y="76"/>
                  <a:pt x="0" y="76"/>
                </a:cubicBezTo>
                <a:cubicBezTo>
                  <a:pt x="0" y="76"/>
                  <a:pt x="0" y="76"/>
                  <a:pt x="0" y="76"/>
                </a:cubicBezTo>
                <a:cubicBezTo>
                  <a:pt x="0" y="68"/>
                  <a:pt x="2" y="61"/>
                  <a:pt x="5" y="55"/>
                </a:cubicBezTo>
                <a:cubicBezTo>
                  <a:pt x="7" y="51"/>
                  <a:pt x="11" y="45"/>
                  <a:pt x="17" y="37"/>
                </a:cubicBezTo>
                <a:cubicBezTo>
                  <a:pt x="20" y="32"/>
                  <a:pt x="21" y="27"/>
                  <a:pt x="21" y="20"/>
                </a:cubicBezTo>
                <a:cubicBezTo>
                  <a:pt x="21" y="19"/>
                  <a:pt x="21" y="19"/>
                  <a:pt x="21" y="19"/>
                </a:cubicBezTo>
                <a:cubicBezTo>
                  <a:pt x="21" y="17"/>
                  <a:pt x="21" y="17"/>
                  <a:pt x="21" y="17"/>
                </a:cubicBezTo>
                <a:cubicBezTo>
                  <a:pt x="21" y="15"/>
                  <a:pt x="21" y="13"/>
                  <a:pt x="21" y="12"/>
                </a:cubicBezTo>
                <a:cubicBezTo>
                  <a:pt x="20" y="9"/>
                  <a:pt x="18" y="7"/>
                  <a:pt x="15" y="7"/>
                </a:cubicBezTo>
                <a:cubicBezTo>
                  <a:pt x="11" y="7"/>
                  <a:pt x="10" y="10"/>
                  <a:pt x="10" y="16"/>
                </a:cubicBezTo>
                <a:cubicBezTo>
                  <a:pt x="10" y="19"/>
                  <a:pt x="10" y="19"/>
                  <a:pt x="10" y="19"/>
                </a:cubicBezTo>
                <a:cubicBezTo>
                  <a:pt x="10" y="21"/>
                  <a:pt x="10" y="21"/>
                  <a:pt x="10" y="21"/>
                </a:cubicBezTo>
                <a:cubicBezTo>
                  <a:pt x="10" y="23"/>
                  <a:pt x="10" y="23"/>
                  <a:pt x="10" y="23"/>
                </a:cubicBezTo>
                <a:cubicBezTo>
                  <a:pt x="10" y="26"/>
                  <a:pt x="10" y="26"/>
                  <a:pt x="10" y="26"/>
                </a:cubicBezTo>
                <a:cubicBezTo>
                  <a:pt x="0" y="26"/>
                  <a:pt x="0" y="26"/>
                  <a:pt x="0" y="26"/>
                </a:cubicBezTo>
                <a:lnTo>
                  <a:pt x="0" y="1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5875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1285372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ysClr val="windowText" lastClr="000000"/>
              </a:solidFill>
            </a:endParaRPr>
          </a:p>
        </p:txBody>
      </p:sp>
      <p:sp>
        <p:nvSpPr>
          <p:cNvPr id="37" name="TextBox 53"/>
          <p:cNvSpPr txBox="1">
            <a:spLocks noChangeArrowheads="1"/>
          </p:cNvSpPr>
          <p:nvPr/>
        </p:nvSpPr>
        <p:spPr bwMode="auto">
          <a:xfrm>
            <a:off x="3794760" y="4789200"/>
            <a:ext cx="5349240" cy="1668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551" tIns="64276" rIns="128551" bIns="64276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Проектно-модульный подход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Б) Проектно-целевой подход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Системно-деятельностный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подход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подход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Д)Нет верного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ответа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53"/>
          <p:cNvSpPr txBox="1">
            <a:spLocks noChangeArrowheads="1"/>
          </p:cNvSpPr>
          <p:nvPr/>
        </p:nvSpPr>
        <p:spPr bwMode="auto">
          <a:xfrm>
            <a:off x="0" y="2254014"/>
            <a:ext cx="3456432" cy="3607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551" tIns="64276" rIns="128551" bIns="64276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Системно-деятельностный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подход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Интегративно-аксиологический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подход 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В) Проектно-целевой подход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подход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Д) Нет правильного ответа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21"/>
          <p:cNvSpPr>
            <a:spLocks noChangeArrowheads="1"/>
          </p:cNvSpPr>
          <p:nvPr/>
        </p:nvSpPr>
        <p:spPr bwMode="auto">
          <a:xfrm rot="-1800000">
            <a:off x="1247501" y="132750"/>
            <a:ext cx="2248716" cy="5593379"/>
          </a:xfrm>
          <a:custGeom>
            <a:avLst/>
            <a:gdLst>
              <a:gd name="T0" fmla="*/ 0 w 2026880"/>
              <a:gd name="T1" fmla="*/ 0 h 6399694"/>
              <a:gd name="T2" fmla="*/ 2027951 w 2026880"/>
              <a:gd name="T3" fmla="*/ 1169957 h 6399694"/>
              <a:gd name="T4" fmla="*/ 2027951 w 2026880"/>
              <a:gd name="T5" fmla="*/ 5228297 h 6399694"/>
              <a:gd name="T6" fmla="*/ 0 w 2026880"/>
              <a:gd name="T7" fmla="*/ 6398253 h 6399694"/>
              <a:gd name="T8" fmla="*/ 0 60000 65536"/>
              <a:gd name="T9" fmla="*/ 0 60000 65536"/>
              <a:gd name="T10" fmla="*/ 0 60000 65536"/>
              <a:gd name="T11" fmla="*/ 0 60000 65536"/>
              <a:gd name="T12" fmla="*/ 0 w 2026880"/>
              <a:gd name="T13" fmla="*/ 0 h 6399694"/>
              <a:gd name="T14" fmla="*/ 2026880 w 2026880"/>
              <a:gd name="T15" fmla="*/ 6399694 h 63996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26880" h="6399694">
                <a:moveTo>
                  <a:pt x="0" y="0"/>
                </a:moveTo>
                <a:lnTo>
                  <a:pt x="2026880" y="1170220"/>
                </a:lnTo>
                <a:lnTo>
                  <a:pt x="2026880" y="5229474"/>
                </a:lnTo>
                <a:lnTo>
                  <a:pt x="0" y="639969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>
            <a:noFill/>
            <a:bevel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3" name="任意多边形 23"/>
          <p:cNvSpPr>
            <a:spLocks noChangeArrowheads="1"/>
          </p:cNvSpPr>
          <p:nvPr/>
        </p:nvSpPr>
        <p:spPr bwMode="auto">
          <a:xfrm rot="1800000" flipV="1">
            <a:off x="973443" y="3815215"/>
            <a:ext cx="1861523" cy="3781078"/>
          </a:xfrm>
          <a:custGeom>
            <a:avLst/>
            <a:gdLst>
              <a:gd name="T0" fmla="*/ 0 w 2026880"/>
              <a:gd name="T1" fmla="*/ 4133590 h 4133980"/>
              <a:gd name="T2" fmla="*/ 2027951 w 2026880"/>
              <a:gd name="T3" fmla="*/ 2963481 h 4133980"/>
              <a:gd name="T4" fmla="*/ 2027951 w 2026880"/>
              <a:gd name="T5" fmla="*/ 1170109 h 4133980"/>
              <a:gd name="T6" fmla="*/ 0 w 2026880"/>
              <a:gd name="T7" fmla="*/ 0 h 4133980"/>
              <a:gd name="T8" fmla="*/ 0 60000 65536"/>
              <a:gd name="T9" fmla="*/ 0 60000 65536"/>
              <a:gd name="T10" fmla="*/ 0 60000 65536"/>
              <a:gd name="T11" fmla="*/ 0 60000 65536"/>
              <a:gd name="T12" fmla="*/ 0 w 2026880"/>
              <a:gd name="T13" fmla="*/ 0 h 4133980"/>
              <a:gd name="T14" fmla="*/ 2026880 w 2026880"/>
              <a:gd name="T15" fmla="*/ 4133980 h 41339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26880" h="4133980">
                <a:moveTo>
                  <a:pt x="0" y="4133980"/>
                </a:moveTo>
                <a:lnTo>
                  <a:pt x="2026880" y="2963760"/>
                </a:lnTo>
                <a:lnTo>
                  <a:pt x="2026880" y="1170220"/>
                </a:lnTo>
                <a:lnTo>
                  <a:pt x="0" y="0"/>
                </a:lnTo>
                <a:lnTo>
                  <a:pt x="0" y="413398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noFill/>
            <a:bevel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148530"/>
            <a:ext cx="9144000" cy="554767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fontAlgn="base"/>
            <a:r>
              <a:rPr lang="ru-RU" sz="1600" b="1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подход в образовательном процессе по физической культуре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[Электронная версия][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Ресурс:https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solncesvet.ru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opublikovannyie-materialyi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/kompetentnostnyy-podhod-v-obrazovatelnom.8311007/]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проектной деятельности учащихся на уроках физкультуры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[Электронная версия][Ресурс: https://s-vlad-school.ru/_data/files/metodicheskaya_biblioteka/ogulchanskaja_alena_vasilevna/03.pdf]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Специфика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деятельности педагога спортивного направления в рамках проектной деятельности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[Электронная версия][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Ресурс:https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://multiurok.ru/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index.php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files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spietsifika-dieiatiel-nosti-piedaghogha-sportivnog.html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Хаматгалеев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Э. Р. Урок и проектная деятельность учащихся с позиций культурно-исторического подхода Л.С. Выгодского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(методика применения технологии развития проектной культуры на уроке и в проектной деятельности учащихся)/ Э. Р.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Хаматгалеев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– Барнаул: Петров, 2019. – 66 с.</a:t>
            </a:r>
          </a:p>
          <a:p>
            <a:pPr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37744" y="152400"/>
            <a:ext cx="7671816" cy="56169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использованной литературы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005253" y="3920254"/>
            <a:ext cx="5595891" cy="463204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968" y="890080"/>
            <a:ext cx="2748064" cy="27480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05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3"/>
          <p:cNvSpPr/>
          <p:nvPr/>
        </p:nvSpPr>
        <p:spPr>
          <a:xfrm flipV="1">
            <a:off x="0" y="862639"/>
            <a:ext cx="9144000" cy="5995357"/>
          </a:xfrm>
          <a:custGeom>
            <a:avLst/>
            <a:gdLst/>
            <a:ahLst/>
            <a:cxnLst/>
            <a:rect l="l" t="t" r="r" b="b"/>
            <a:pathLst>
              <a:path w="4816592" h="901411">
                <a:moveTo>
                  <a:pt x="0" y="0"/>
                </a:moveTo>
                <a:lnTo>
                  <a:pt x="4816592" y="0"/>
                </a:lnTo>
                <a:lnTo>
                  <a:pt x="4816592" y="901411"/>
                </a:lnTo>
                <a:lnTo>
                  <a:pt x="0" y="90141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</p:sp>
      <p:sp>
        <p:nvSpPr>
          <p:cNvPr id="3" name="Freeform 7"/>
          <p:cNvSpPr/>
          <p:nvPr/>
        </p:nvSpPr>
        <p:spPr>
          <a:xfrm>
            <a:off x="6437376" y="4133088"/>
            <a:ext cx="2706624" cy="2724912"/>
          </a:xfrm>
          <a:custGeom>
            <a:avLst/>
            <a:gdLst/>
            <a:ahLst/>
            <a:cxnLst/>
            <a:rect l="l" t="t" r="r" b="b"/>
            <a:pathLst>
              <a:path w="6350000" h="6350000">
                <a:moveTo>
                  <a:pt x="0" y="3175000"/>
                </a:moveTo>
                <a:cubicBezTo>
                  <a:pt x="0" y="4928870"/>
                  <a:pt x="1421130" y="6350000"/>
                  <a:pt x="3175000" y="6350000"/>
                </a:cubicBezTo>
                <a:lnTo>
                  <a:pt x="6350000" y="6350000"/>
                </a:lnTo>
                <a:lnTo>
                  <a:pt x="6350000" y="3175000"/>
                </a:lnTo>
                <a:cubicBezTo>
                  <a:pt x="6350000" y="1421130"/>
                  <a:pt x="4928870" y="0"/>
                  <a:pt x="3175000" y="0"/>
                </a:cubicBezTo>
                <a:cubicBezTo>
                  <a:pt x="1421130" y="0"/>
                  <a:pt x="0" y="1421130"/>
                  <a:pt x="0" y="3175000"/>
                </a:cubicBezTo>
                <a:close/>
              </a:path>
            </a:pathLst>
          </a:custGeom>
          <a:solidFill>
            <a:schemeClr val="bg1"/>
          </a:solidFill>
        </p:spPr>
      </p:sp>
      <p:cxnSp>
        <p:nvCxnSpPr>
          <p:cNvPr id="6" name="Прямая соединительная линия 5"/>
          <p:cNvCxnSpPr/>
          <p:nvPr/>
        </p:nvCxnSpPr>
        <p:spPr>
          <a:xfrm rot="16200000" flipV="1">
            <a:off x="-2322576" y="3858768"/>
            <a:ext cx="5989320" cy="914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749808" y="1066800"/>
            <a:ext cx="8202168" cy="203902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Проектная культура как подсистема профессионально-педагогической культуры учителя физической культуры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- это часть общей профессиональной культуры, которая отражает меру и способ преобразовательного отношения к физкультурно-спортивной практике, выражающегося в повышении её эффективности.  </a:t>
            </a:r>
          </a:p>
          <a:p>
            <a:pPr algn="ctr"/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13232" y="4125370"/>
            <a:ext cx="6199632" cy="253146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/>
              <a:t>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Проектировочная деятельность учителя физической культуры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предполагает способность к определению содержания, средств, технологий обучения в процессе проведения физкультуры, внеклассных мероприятий, перспективного планирования учебно-воспитательного процесса, определения последовательности действий. 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04088" y="2682240"/>
            <a:ext cx="8330184" cy="234679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/>
              <a:t>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Содержание проектной культуры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составляют знания, нормы, ценности, культурные образцы, способы проектной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мыследеятельности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характерные для данного уровня развития этой сферы деятельности на конкретном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историко-социокультурном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этапе развития общества.  </a:t>
            </a:r>
            <a:endParaRPr lang="ru-RU" sz="2000" dirty="0" smtClean="0"/>
          </a:p>
          <a:p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0" y="1"/>
            <a:ext cx="7872984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Понятие проектной культуры учителя физкультуры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pic>
        <p:nvPicPr>
          <p:cNvPr id="12" name="Рисунок 11" descr="C:\Users\Ольга\Desktop\trener_po_basketbolu_adpo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28816" y="4206240"/>
            <a:ext cx="2496312" cy="25146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任意多边形: 形状 31"/>
          <p:cNvSpPr/>
          <p:nvPr/>
        </p:nvSpPr>
        <p:spPr>
          <a:xfrm flipH="1" flipV="1">
            <a:off x="6409944" y="4133088"/>
            <a:ext cx="2734056" cy="2724912"/>
          </a:xfrm>
          <a:prstGeom prst="ellipse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78992"/>
            <a:ext cx="9144000" cy="5779008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34818" y="1"/>
            <a:ext cx="7236414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подходы в проектной культуре спортивного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173736" y="1106175"/>
            <a:ext cx="6108192" cy="111569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ультурно-исторический подход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056632" y="3785367"/>
            <a:ext cx="3822192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системно-деятельностный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подход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09728" y="1727967"/>
            <a:ext cx="5257800" cy="102335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ультурологическии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̆ подход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组合 2"/>
          <p:cNvGrpSpPr>
            <a:grpSpLocks/>
          </p:cNvGrpSpPr>
          <p:nvPr/>
        </p:nvGrpSpPr>
        <p:grpSpPr bwMode="auto">
          <a:xfrm>
            <a:off x="5879592" y="1750491"/>
            <a:ext cx="1184955" cy="1065862"/>
            <a:chOff x="5803300" y="1948400"/>
            <a:chExt cx="2164994" cy="1905223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5803300" y="1948400"/>
              <a:ext cx="2164994" cy="1905223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gradFill flip="none" rotWithShape="1">
              <a:gsLst>
                <a:gs pos="100000">
                  <a:srgbClr val="FFFFFF">
                    <a:lumMod val="100000"/>
                  </a:srgbClr>
                </a:gs>
                <a:gs pos="0">
                  <a:srgbClr val="D9D9DA"/>
                </a:gs>
              </a:gsLst>
              <a:lin ang="2700000" scaled="1"/>
              <a:tileRect/>
            </a:gradFill>
            <a:ln w="28575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D9D9DA"/>
                  </a:gs>
                </a:gsLst>
                <a:lin ang="13500000" scaled="1"/>
                <a:tileRect/>
              </a:gra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853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530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6" name="Freeform 5"/>
            <p:cNvSpPr>
              <a:spLocks/>
            </p:cNvSpPr>
            <p:nvPr/>
          </p:nvSpPr>
          <p:spPr bwMode="auto">
            <a:xfrm>
              <a:off x="5948780" y="2078346"/>
              <a:ext cx="1846429" cy="1624882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rgbClr val="1C51A3"/>
            </a:solidFill>
            <a:ln w="28575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2853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530" kern="0">
                <a:solidFill>
                  <a:sysClr val="windowText" lastClr="000000"/>
                </a:solidFill>
                <a:latin typeface="Calibri"/>
                <a:ea typeface="微软雅黑"/>
              </a:endParaRPr>
            </a:p>
          </p:txBody>
        </p:sp>
      </p:grpSp>
      <p:sp>
        <p:nvSpPr>
          <p:cNvPr id="52" name="object 15"/>
          <p:cNvSpPr/>
          <p:nvPr/>
        </p:nvSpPr>
        <p:spPr>
          <a:xfrm>
            <a:off x="7800980" y="1709928"/>
            <a:ext cx="1343020" cy="1106424"/>
          </a:xfrm>
          <a:custGeom>
            <a:avLst/>
            <a:gdLst/>
            <a:ahLst/>
            <a:cxnLst/>
            <a:rect l="l" t="t" r="r" b="b"/>
            <a:pathLst>
              <a:path w="1539240" h="1333500">
                <a:moveTo>
                  <a:pt x="1154430" y="0"/>
                </a:moveTo>
                <a:lnTo>
                  <a:pt x="384809" y="0"/>
                </a:lnTo>
                <a:lnTo>
                  <a:pt x="0" y="666508"/>
                </a:lnTo>
                <a:lnTo>
                  <a:pt x="384809" y="1333004"/>
                </a:lnTo>
                <a:lnTo>
                  <a:pt x="388480" y="1333004"/>
                </a:lnTo>
                <a:lnTo>
                  <a:pt x="388480" y="1320304"/>
                </a:lnTo>
                <a:lnTo>
                  <a:pt x="392146" y="1320304"/>
                </a:lnTo>
                <a:lnTo>
                  <a:pt x="14668" y="666508"/>
                </a:lnTo>
                <a:lnTo>
                  <a:pt x="392150" y="12699"/>
                </a:lnTo>
                <a:lnTo>
                  <a:pt x="1161761" y="12699"/>
                </a:lnTo>
                <a:lnTo>
                  <a:pt x="1154430" y="0"/>
                </a:lnTo>
                <a:close/>
              </a:path>
              <a:path w="1539240" h="1333500">
                <a:moveTo>
                  <a:pt x="1161761" y="12699"/>
                </a:moveTo>
                <a:lnTo>
                  <a:pt x="1147089" y="12699"/>
                </a:lnTo>
                <a:lnTo>
                  <a:pt x="1524551" y="666521"/>
                </a:lnTo>
                <a:lnTo>
                  <a:pt x="1147089" y="1320304"/>
                </a:lnTo>
                <a:lnTo>
                  <a:pt x="392146" y="1320304"/>
                </a:lnTo>
                <a:lnTo>
                  <a:pt x="393979" y="1323479"/>
                </a:lnTo>
                <a:lnTo>
                  <a:pt x="388480" y="1326654"/>
                </a:lnTo>
                <a:lnTo>
                  <a:pt x="388480" y="1333004"/>
                </a:lnTo>
                <a:lnTo>
                  <a:pt x="1154417" y="1333004"/>
                </a:lnTo>
                <a:lnTo>
                  <a:pt x="1539219" y="666508"/>
                </a:lnTo>
                <a:lnTo>
                  <a:pt x="1161761" y="12699"/>
                </a:lnTo>
                <a:close/>
              </a:path>
              <a:path w="1539240" h="1333500">
                <a:moveTo>
                  <a:pt x="392146" y="1320304"/>
                </a:moveTo>
                <a:lnTo>
                  <a:pt x="388480" y="1320304"/>
                </a:lnTo>
                <a:lnTo>
                  <a:pt x="388480" y="1326654"/>
                </a:lnTo>
                <a:lnTo>
                  <a:pt x="393979" y="1323479"/>
                </a:lnTo>
                <a:lnTo>
                  <a:pt x="392146" y="1320304"/>
                </a:lnTo>
                <a:close/>
              </a:path>
            </a:pathLst>
          </a:custGeom>
          <a:solidFill>
            <a:srgbClr val="01A54D"/>
          </a:solidFill>
          <a:ln>
            <a:solidFill>
              <a:srgbClr val="0D45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3"/>
          <p:cNvSpPr/>
          <p:nvPr/>
        </p:nvSpPr>
        <p:spPr>
          <a:xfrm>
            <a:off x="6958608" y="1221844"/>
            <a:ext cx="984250" cy="852169"/>
          </a:xfrm>
          <a:custGeom>
            <a:avLst/>
            <a:gdLst/>
            <a:ahLst/>
            <a:cxnLst/>
            <a:rect l="l" t="t" r="r" b="b"/>
            <a:pathLst>
              <a:path w="984250" h="852169">
                <a:moveTo>
                  <a:pt x="737933" y="0"/>
                </a:moveTo>
                <a:lnTo>
                  <a:pt x="245973" y="0"/>
                </a:lnTo>
                <a:lnTo>
                  <a:pt x="0" y="426072"/>
                </a:lnTo>
                <a:lnTo>
                  <a:pt x="245973" y="852119"/>
                </a:lnTo>
                <a:lnTo>
                  <a:pt x="737933" y="852119"/>
                </a:lnTo>
                <a:lnTo>
                  <a:pt x="983919" y="426072"/>
                </a:lnTo>
                <a:lnTo>
                  <a:pt x="737933" y="0"/>
                </a:lnTo>
                <a:close/>
              </a:path>
            </a:pathLst>
          </a:custGeom>
          <a:noFill/>
          <a:ln>
            <a:solidFill>
              <a:srgbClr val="0D45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组合 2"/>
          <p:cNvGrpSpPr>
            <a:grpSpLocks/>
          </p:cNvGrpSpPr>
          <p:nvPr/>
        </p:nvGrpSpPr>
        <p:grpSpPr bwMode="auto">
          <a:xfrm>
            <a:off x="4925568" y="2433243"/>
            <a:ext cx="1184955" cy="1065862"/>
            <a:chOff x="5803300" y="1948400"/>
            <a:chExt cx="2164994" cy="1905223"/>
          </a:xfrm>
        </p:grpSpPr>
        <p:sp>
          <p:nvSpPr>
            <p:cNvPr id="58" name="Freeform 5"/>
            <p:cNvSpPr>
              <a:spLocks/>
            </p:cNvSpPr>
            <p:nvPr/>
          </p:nvSpPr>
          <p:spPr bwMode="auto">
            <a:xfrm>
              <a:off x="5803300" y="1948400"/>
              <a:ext cx="2164994" cy="1905223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gradFill flip="none" rotWithShape="1">
              <a:gsLst>
                <a:gs pos="100000">
                  <a:srgbClr val="FFFFFF">
                    <a:lumMod val="100000"/>
                  </a:srgbClr>
                </a:gs>
                <a:gs pos="0">
                  <a:srgbClr val="D9D9DA"/>
                </a:gs>
              </a:gsLst>
              <a:lin ang="2700000" scaled="1"/>
              <a:tileRect/>
            </a:gradFill>
            <a:ln w="28575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D9D9DA"/>
                  </a:gs>
                </a:gsLst>
                <a:lin ang="13500000" scaled="1"/>
                <a:tileRect/>
              </a:gra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853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530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9" name="Freeform 5"/>
            <p:cNvSpPr>
              <a:spLocks/>
            </p:cNvSpPr>
            <p:nvPr/>
          </p:nvSpPr>
          <p:spPr bwMode="auto">
            <a:xfrm>
              <a:off x="5948780" y="2078346"/>
              <a:ext cx="1846429" cy="1624882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rgbClr val="1B4E9D"/>
            </a:solidFill>
            <a:ln w="28575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2853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530" kern="0">
                <a:solidFill>
                  <a:sysClr val="windowText" lastClr="000000"/>
                </a:solidFill>
                <a:latin typeface="Calibri"/>
                <a:ea typeface="微软雅黑"/>
              </a:endParaRPr>
            </a:p>
          </p:txBody>
        </p:sp>
      </p:grpSp>
      <p:grpSp>
        <p:nvGrpSpPr>
          <p:cNvPr id="4" name="组合 2"/>
          <p:cNvGrpSpPr>
            <a:grpSpLocks/>
          </p:cNvGrpSpPr>
          <p:nvPr/>
        </p:nvGrpSpPr>
        <p:grpSpPr bwMode="auto">
          <a:xfrm>
            <a:off x="3947160" y="3100755"/>
            <a:ext cx="1184955" cy="1065862"/>
            <a:chOff x="5803300" y="1948400"/>
            <a:chExt cx="2164994" cy="1905223"/>
          </a:xfrm>
        </p:grpSpPr>
        <p:sp>
          <p:nvSpPr>
            <p:cNvPr id="64" name="Freeform 5"/>
            <p:cNvSpPr>
              <a:spLocks/>
            </p:cNvSpPr>
            <p:nvPr/>
          </p:nvSpPr>
          <p:spPr bwMode="auto">
            <a:xfrm>
              <a:off x="5803300" y="1948400"/>
              <a:ext cx="2164994" cy="1905223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gradFill flip="none" rotWithShape="1">
              <a:gsLst>
                <a:gs pos="100000">
                  <a:srgbClr val="FFFFFF">
                    <a:lumMod val="100000"/>
                  </a:srgbClr>
                </a:gs>
                <a:gs pos="0">
                  <a:srgbClr val="D9D9DA"/>
                </a:gs>
              </a:gsLst>
              <a:lin ang="2700000" scaled="1"/>
              <a:tileRect/>
            </a:gradFill>
            <a:ln w="28575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D9D9DA"/>
                  </a:gs>
                </a:gsLst>
                <a:lin ang="13500000" scaled="1"/>
                <a:tileRect/>
              </a:gra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853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530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65" name="Freeform 5"/>
            <p:cNvSpPr>
              <a:spLocks/>
            </p:cNvSpPr>
            <p:nvPr/>
          </p:nvSpPr>
          <p:spPr bwMode="auto">
            <a:xfrm>
              <a:off x="5948780" y="2078346"/>
              <a:ext cx="1846429" cy="1624882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rgbClr val="1B4E9D"/>
            </a:solidFill>
            <a:ln w="28575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2853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530" kern="0">
                <a:solidFill>
                  <a:sysClr val="windowText" lastClr="000000"/>
                </a:solidFill>
                <a:latin typeface="Calibri"/>
                <a:ea typeface="微软雅黑"/>
              </a:endParaRPr>
            </a:p>
          </p:txBody>
        </p:sp>
      </p:grpSp>
      <p:grpSp>
        <p:nvGrpSpPr>
          <p:cNvPr id="8" name="组合 2"/>
          <p:cNvGrpSpPr>
            <a:grpSpLocks/>
          </p:cNvGrpSpPr>
          <p:nvPr/>
        </p:nvGrpSpPr>
        <p:grpSpPr bwMode="auto">
          <a:xfrm>
            <a:off x="2932176" y="3731691"/>
            <a:ext cx="1184955" cy="1065862"/>
            <a:chOff x="5803300" y="1948400"/>
            <a:chExt cx="2164994" cy="1905223"/>
          </a:xfrm>
        </p:grpSpPr>
        <p:sp>
          <p:nvSpPr>
            <p:cNvPr id="70" name="Freeform 5"/>
            <p:cNvSpPr>
              <a:spLocks/>
            </p:cNvSpPr>
            <p:nvPr/>
          </p:nvSpPr>
          <p:spPr bwMode="auto">
            <a:xfrm>
              <a:off x="5803300" y="1948400"/>
              <a:ext cx="2164994" cy="1905223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gradFill flip="none" rotWithShape="1">
              <a:gsLst>
                <a:gs pos="100000">
                  <a:srgbClr val="FFFFFF">
                    <a:lumMod val="100000"/>
                  </a:srgbClr>
                </a:gs>
                <a:gs pos="0">
                  <a:srgbClr val="D9D9DA"/>
                </a:gs>
              </a:gsLst>
              <a:lin ang="2700000" scaled="1"/>
              <a:tileRect/>
            </a:gradFill>
            <a:ln w="28575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D9D9DA"/>
                  </a:gs>
                </a:gsLst>
                <a:lin ang="13500000" scaled="1"/>
                <a:tileRect/>
              </a:gra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853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530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71" name="Freeform 5"/>
            <p:cNvSpPr>
              <a:spLocks/>
            </p:cNvSpPr>
            <p:nvPr/>
          </p:nvSpPr>
          <p:spPr bwMode="auto">
            <a:xfrm>
              <a:off x="5948780" y="2078346"/>
              <a:ext cx="1846429" cy="1624882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rgbClr val="1B4E9D"/>
            </a:solidFill>
            <a:ln w="28575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2853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530" kern="0">
                <a:solidFill>
                  <a:sysClr val="windowText" lastClr="000000"/>
                </a:solidFill>
                <a:latin typeface="Calibri"/>
                <a:ea typeface="微软雅黑"/>
              </a:endParaRPr>
            </a:p>
          </p:txBody>
        </p:sp>
      </p:grpSp>
      <p:grpSp>
        <p:nvGrpSpPr>
          <p:cNvPr id="9" name="组合 2"/>
          <p:cNvGrpSpPr>
            <a:grpSpLocks/>
          </p:cNvGrpSpPr>
          <p:nvPr/>
        </p:nvGrpSpPr>
        <p:grpSpPr bwMode="auto">
          <a:xfrm>
            <a:off x="1908048" y="4399203"/>
            <a:ext cx="1184955" cy="1065862"/>
            <a:chOff x="5803300" y="1948400"/>
            <a:chExt cx="2164994" cy="1905223"/>
          </a:xfrm>
        </p:grpSpPr>
        <p:sp>
          <p:nvSpPr>
            <p:cNvPr id="76" name="Freeform 5"/>
            <p:cNvSpPr>
              <a:spLocks/>
            </p:cNvSpPr>
            <p:nvPr/>
          </p:nvSpPr>
          <p:spPr bwMode="auto">
            <a:xfrm>
              <a:off x="5803300" y="1948400"/>
              <a:ext cx="2164994" cy="1905223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gradFill flip="none" rotWithShape="1">
              <a:gsLst>
                <a:gs pos="100000">
                  <a:srgbClr val="FFFFFF">
                    <a:lumMod val="100000"/>
                  </a:srgbClr>
                </a:gs>
                <a:gs pos="0">
                  <a:srgbClr val="D9D9DA"/>
                </a:gs>
              </a:gsLst>
              <a:lin ang="2700000" scaled="1"/>
              <a:tileRect/>
            </a:gradFill>
            <a:ln w="28575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D9D9DA"/>
                  </a:gs>
                </a:gsLst>
                <a:lin ang="13500000" scaled="1"/>
                <a:tileRect/>
              </a:gra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853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530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77" name="Freeform 5"/>
            <p:cNvSpPr>
              <a:spLocks/>
            </p:cNvSpPr>
            <p:nvPr/>
          </p:nvSpPr>
          <p:spPr bwMode="auto">
            <a:xfrm>
              <a:off x="5948780" y="2078346"/>
              <a:ext cx="1846429" cy="1624882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rgbClr val="1B4E9D"/>
            </a:solidFill>
            <a:ln w="28575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2853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530" kern="0">
                <a:solidFill>
                  <a:sysClr val="windowText" lastClr="000000"/>
                </a:solidFill>
                <a:latin typeface="Calibri"/>
                <a:ea typeface="微软雅黑"/>
              </a:endParaRPr>
            </a:p>
          </p:txBody>
        </p:sp>
      </p:grpSp>
      <p:sp>
        <p:nvSpPr>
          <p:cNvPr id="81" name="Прямоугольник 80"/>
          <p:cNvSpPr/>
          <p:nvPr/>
        </p:nvSpPr>
        <p:spPr>
          <a:xfrm>
            <a:off x="2249424" y="5579504"/>
            <a:ext cx="6784848" cy="37702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нтегративно-аксиологический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подход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146304" y="2375091"/>
            <a:ext cx="4279392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подход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bject 15"/>
          <p:cNvSpPr/>
          <p:nvPr/>
        </p:nvSpPr>
        <p:spPr>
          <a:xfrm>
            <a:off x="702188" y="3764280"/>
            <a:ext cx="1343020" cy="1106424"/>
          </a:xfrm>
          <a:custGeom>
            <a:avLst/>
            <a:gdLst/>
            <a:ahLst/>
            <a:cxnLst/>
            <a:rect l="l" t="t" r="r" b="b"/>
            <a:pathLst>
              <a:path w="1539240" h="1333500">
                <a:moveTo>
                  <a:pt x="1154430" y="0"/>
                </a:moveTo>
                <a:lnTo>
                  <a:pt x="384809" y="0"/>
                </a:lnTo>
                <a:lnTo>
                  <a:pt x="0" y="666508"/>
                </a:lnTo>
                <a:lnTo>
                  <a:pt x="384809" y="1333004"/>
                </a:lnTo>
                <a:lnTo>
                  <a:pt x="388480" y="1333004"/>
                </a:lnTo>
                <a:lnTo>
                  <a:pt x="388480" y="1320304"/>
                </a:lnTo>
                <a:lnTo>
                  <a:pt x="392146" y="1320304"/>
                </a:lnTo>
                <a:lnTo>
                  <a:pt x="14668" y="666508"/>
                </a:lnTo>
                <a:lnTo>
                  <a:pt x="392150" y="12699"/>
                </a:lnTo>
                <a:lnTo>
                  <a:pt x="1161761" y="12699"/>
                </a:lnTo>
                <a:lnTo>
                  <a:pt x="1154430" y="0"/>
                </a:lnTo>
                <a:close/>
              </a:path>
              <a:path w="1539240" h="1333500">
                <a:moveTo>
                  <a:pt x="1161761" y="12699"/>
                </a:moveTo>
                <a:lnTo>
                  <a:pt x="1147089" y="12699"/>
                </a:lnTo>
                <a:lnTo>
                  <a:pt x="1524551" y="666521"/>
                </a:lnTo>
                <a:lnTo>
                  <a:pt x="1147089" y="1320304"/>
                </a:lnTo>
                <a:lnTo>
                  <a:pt x="392146" y="1320304"/>
                </a:lnTo>
                <a:lnTo>
                  <a:pt x="393979" y="1323479"/>
                </a:lnTo>
                <a:lnTo>
                  <a:pt x="388480" y="1326654"/>
                </a:lnTo>
                <a:lnTo>
                  <a:pt x="388480" y="1333004"/>
                </a:lnTo>
                <a:lnTo>
                  <a:pt x="1154417" y="1333004"/>
                </a:lnTo>
                <a:lnTo>
                  <a:pt x="1539219" y="666508"/>
                </a:lnTo>
                <a:lnTo>
                  <a:pt x="1161761" y="12699"/>
                </a:lnTo>
                <a:close/>
              </a:path>
              <a:path w="1539240" h="1333500">
                <a:moveTo>
                  <a:pt x="392146" y="1320304"/>
                </a:moveTo>
                <a:lnTo>
                  <a:pt x="388480" y="1320304"/>
                </a:lnTo>
                <a:lnTo>
                  <a:pt x="388480" y="1326654"/>
                </a:lnTo>
                <a:lnTo>
                  <a:pt x="393979" y="1323479"/>
                </a:lnTo>
                <a:lnTo>
                  <a:pt x="392146" y="1320304"/>
                </a:lnTo>
                <a:close/>
              </a:path>
            </a:pathLst>
          </a:custGeom>
          <a:solidFill>
            <a:srgbClr val="01A54D"/>
          </a:solidFill>
          <a:ln>
            <a:solidFill>
              <a:srgbClr val="0D45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15"/>
          <p:cNvSpPr/>
          <p:nvPr/>
        </p:nvSpPr>
        <p:spPr>
          <a:xfrm>
            <a:off x="738764" y="5044440"/>
            <a:ext cx="1343020" cy="1106424"/>
          </a:xfrm>
          <a:custGeom>
            <a:avLst/>
            <a:gdLst/>
            <a:ahLst/>
            <a:cxnLst/>
            <a:rect l="l" t="t" r="r" b="b"/>
            <a:pathLst>
              <a:path w="1539240" h="1333500">
                <a:moveTo>
                  <a:pt x="1154430" y="0"/>
                </a:moveTo>
                <a:lnTo>
                  <a:pt x="384809" y="0"/>
                </a:lnTo>
                <a:lnTo>
                  <a:pt x="0" y="666508"/>
                </a:lnTo>
                <a:lnTo>
                  <a:pt x="384809" y="1333004"/>
                </a:lnTo>
                <a:lnTo>
                  <a:pt x="388480" y="1333004"/>
                </a:lnTo>
                <a:lnTo>
                  <a:pt x="388480" y="1320304"/>
                </a:lnTo>
                <a:lnTo>
                  <a:pt x="392146" y="1320304"/>
                </a:lnTo>
                <a:lnTo>
                  <a:pt x="14668" y="666508"/>
                </a:lnTo>
                <a:lnTo>
                  <a:pt x="392150" y="12699"/>
                </a:lnTo>
                <a:lnTo>
                  <a:pt x="1161761" y="12699"/>
                </a:lnTo>
                <a:lnTo>
                  <a:pt x="1154430" y="0"/>
                </a:lnTo>
                <a:close/>
              </a:path>
              <a:path w="1539240" h="1333500">
                <a:moveTo>
                  <a:pt x="1161761" y="12699"/>
                </a:moveTo>
                <a:lnTo>
                  <a:pt x="1147089" y="12699"/>
                </a:lnTo>
                <a:lnTo>
                  <a:pt x="1524551" y="666521"/>
                </a:lnTo>
                <a:lnTo>
                  <a:pt x="1147089" y="1320304"/>
                </a:lnTo>
                <a:lnTo>
                  <a:pt x="392146" y="1320304"/>
                </a:lnTo>
                <a:lnTo>
                  <a:pt x="393979" y="1323479"/>
                </a:lnTo>
                <a:lnTo>
                  <a:pt x="388480" y="1326654"/>
                </a:lnTo>
                <a:lnTo>
                  <a:pt x="388480" y="1333004"/>
                </a:lnTo>
                <a:lnTo>
                  <a:pt x="1154417" y="1333004"/>
                </a:lnTo>
                <a:lnTo>
                  <a:pt x="1539219" y="666508"/>
                </a:lnTo>
                <a:lnTo>
                  <a:pt x="1161761" y="12699"/>
                </a:lnTo>
                <a:close/>
              </a:path>
              <a:path w="1539240" h="1333500">
                <a:moveTo>
                  <a:pt x="392146" y="1320304"/>
                </a:moveTo>
                <a:lnTo>
                  <a:pt x="388480" y="1320304"/>
                </a:lnTo>
                <a:lnTo>
                  <a:pt x="388480" y="1326654"/>
                </a:lnTo>
                <a:lnTo>
                  <a:pt x="393979" y="1323479"/>
                </a:lnTo>
                <a:lnTo>
                  <a:pt x="392146" y="1320304"/>
                </a:lnTo>
                <a:close/>
              </a:path>
            </a:pathLst>
          </a:custGeom>
          <a:solidFill>
            <a:srgbClr val="01A54D"/>
          </a:solidFill>
          <a:ln>
            <a:solidFill>
              <a:srgbClr val="0D45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15"/>
          <p:cNvSpPr/>
          <p:nvPr/>
        </p:nvSpPr>
        <p:spPr>
          <a:xfrm>
            <a:off x="1772036" y="3051048"/>
            <a:ext cx="1343020" cy="1106424"/>
          </a:xfrm>
          <a:custGeom>
            <a:avLst/>
            <a:gdLst/>
            <a:ahLst/>
            <a:cxnLst/>
            <a:rect l="l" t="t" r="r" b="b"/>
            <a:pathLst>
              <a:path w="1539240" h="1333500">
                <a:moveTo>
                  <a:pt x="1154430" y="0"/>
                </a:moveTo>
                <a:lnTo>
                  <a:pt x="384809" y="0"/>
                </a:lnTo>
                <a:lnTo>
                  <a:pt x="0" y="666508"/>
                </a:lnTo>
                <a:lnTo>
                  <a:pt x="384809" y="1333004"/>
                </a:lnTo>
                <a:lnTo>
                  <a:pt x="388480" y="1333004"/>
                </a:lnTo>
                <a:lnTo>
                  <a:pt x="388480" y="1320304"/>
                </a:lnTo>
                <a:lnTo>
                  <a:pt x="392146" y="1320304"/>
                </a:lnTo>
                <a:lnTo>
                  <a:pt x="14668" y="666508"/>
                </a:lnTo>
                <a:lnTo>
                  <a:pt x="392150" y="12699"/>
                </a:lnTo>
                <a:lnTo>
                  <a:pt x="1161761" y="12699"/>
                </a:lnTo>
                <a:lnTo>
                  <a:pt x="1154430" y="0"/>
                </a:lnTo>
                <a:close/>
              </a:path>
              <a:path w="1539240" h="1333500">
                <a:moveTo>
                  <a:pt x="1161761" y="12699"/>
                </a:moveTo>
                <a:lnTo>
                  <a:pt x="1147089" y="12699"/>
                </a:lnTo>
                <a:lnTo>
                  <a:pt x="1524551" y="666521"/>
                </a:lnTo>
                <a:lnTo>
                  <a:pt x="1147089" y="1320304"/>
                </a:lnTo>
                <a:lnTo>
                  <a:pt x="392146" y="1320304"/>
                </a:lnTo>
                <a:lnTo>
                  <a:pt x="393979" y="1323479"/>
                </a:lnTo>
                <a:lnTo>
                  <a:pt x="388480" y="1326654"/>
                </a:lnTo>
                <a:lnTo>
                  <a:pt x="388480" y="1333004"/>
                </a:lnTo>
                <a:lnTo>
                  <a:pt x="1154417" y="1333004"/>
                </a:lnTo>
                <a:lnTo>
                  <a:pt x="1539219" y="666508"/>
                </a:lnTo>
                <a:lnTo>
                  <a:pt x="1161761" y="12699"/>
                </a:lnTo>
                <a:close/>
              </a:path>
              <a:path w="1539240" h="1333500">
                <a:moveTo>
                  <a:pt x="392146" y="1320304"/>
                </a:moveTo>
                <a:lnTo>
                  <a:pt x="388480" y="1320304"/>
                </a:lnTo>
                <a:lnTo>
                  <a:pt x="388480" y="1326654"/>
                </a:lnTo>
                <a:lnTo>
                  <a:pt x="393979" y="1323479"/>
                </a:lnTo>
                <a:lnTo>
                  <a:pt x="392146" y="1320304"/>
                </a:lnTo>
                <a:close/>
              </a:path>
            </a:pathLst>
          </a:custGeom>
          <a:solidFill>
            <a:srgbClr val="01A54D"/>
          </a:solidFill>
          <a:ln>
            <a:solidFill>
              <a:srgbClr val="0D45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Freeform 23"/>
          <p:cNvSpPr>
            <a:spLocks/>
          </p:cNvSpPr>
          <p:nvPr/>
        </p:nvSpPr>
        <p:spPr bwMode="auto">
          <a:xfrm flipV="1">
            <a:off x="2836928" y="5336102"/>
            <a:ext cx="2736988" cy="662993"/>
          </a:xfrm>
          <a:custGeom>
            <a:avLst/>
            <a:gdLst>
              <a:gd name="T0" fmla="*/ 280 w 1249"/>
              <a:gd name="T1" fmla="*/ 0 h 303"/>
              <a:gd name="T2" fmla="*/ 54 w 1249"/>
              <a:gd name="T3" fmla="*/ 229 h 303"/>
              <a:gd name="T4" fmla="*/ 38 w 1249"/>
              <a:gd name="T5" fmla="*/ 226 h 303"/>
              <a:gd name="T6" fmla="*/ 0 w 1249"/>
              <a:gd name="T7" fmla="*/ 264 h 303"/>
              <a:gd name="T8" fmla="*/ 38 w 1249"/>
              <a:gd name="T9" fmla="*/ 303 h 303"/>
              <a:gd name="T10" fmla="*/ 77 w 1249"/>
              <a:gd name="T11" fmla="*/ 264 h 303"/>
              <a:gd name="T12" fmla="*/ 64 w 1249"/>
              <a:gd name="T13" fmla="*/ 236 h 303"/>
              <a:gd name="T14" fmla="*/ 287 w 1249"/>
              <a:gd name="T15" fmla="*/ 12 h 303"/>
              <a:gd name="T16" fmla="*/ 1249 w 1249"/>
              <a:gd name="T17" fmla="*/ 12 h 303"/>
              <a:gd name="T18" fmla="*/ 1249 w 1249"/>
              <a:gd name="T19" fmla="*/ 0 h 303"/>
              <a:gd name="T20" fmla="*/ 280 w 1249"/>
              <a:gd name="T21" fmla="*/ 0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9" h="303">
                <a:moveTo>
                  <a:pt x="280" y="0"/>
                </a:moveTo>
                <a:cubicBezTo>
                  <a:pt x="54" y="229"/>
                  <a:pt x="54" y="229"/>
                  <a:pt x="54" y="229"/>
                </a:cubicBezTo>
                <a:cubicBezTo>
                  <a:pt x="49" y="227"/>
                  <a:pt x="44" y="226"/>
                  <a:pt x="38" y="226"/>
                </a:cubicBezTo>
                <a:cubicBezTo>
                  <a:pt x="17" y="226"/>
                  <a:pt x="0" y="243"/>
                  <a:pt x="0" y="264"/>
                </a:cubicBezTo>
                <a:cubicBezTo>
                  <a:pt x="0" y="286"/>
                  <a:pt x="17" y="303"/>
                  <a:pt x="38" y="303"/>
                </a:cubicBezTo>
                <a:cubicBezTo>
                  <a:pt x="59" y="303"/>
                  <a:pt x="77" y="286"/>
                  <a:pt x="77" y="264"/>
                </a:cubicBezTo>
                <a:cubicBezTo>
                  <a:pt x="77" y="253"/>
                  <a:pt x="72" y="243"/>
                  <a:pt x="64" y="236"/>
                </a:cubicBezTo>
                <a:cubicBezTo>
                  <a:pt x="287" y="12"/>
                  <a:pt x="287" y="12"/>
                  <a:pt x="287" y="12"/>
                </a:cubicBezTo>
                <a:cubicBezTo>
                  <a:pt x="1249" y="12"/>
                  <a:pt x="1249" y="12"/>
                  <a:pt x="1249" y="12"/>
                </a:cubicBezTo>
                <a:cubicBezTo>
                  <a:pt x="1249" y="0"/>
                  <a:pt x="1249" y="0"/>
                  <a:pt x="1249" y="0"/>
                </a:cubicBezTo>
                <a:lnTo>
                  <a:pt x="280" y="0"/>
                </a:lnTo>
                <a:close/>
              </a:path>
            </a:pathLst>
          </a:custGeom>
          <a:solidFill>
            <a:sysClr val="window" lastClr="FFFFFF">
              <a:lumMod val="50000"/>
            </a:sysClr>
          </a:solidFill>
          <a:ln>
            <a:noFill/>
          </a:ln>
          <a:extLst/>
        </p:spPr>
        <p:txBody>
          <a:bodyPr lIns="96418" tIns="48210" rIns="96418" bIns="48210"/>
          <a:lstStyle/>
          <a:p>
            <a:pPr defTabSz="1285372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ysClr val="windowText" lastClr="000000"/>
              </a:solidFill>
              <a:latin typeface="Calibri"/>
              <a:ea typeface="微软雅黑"/>
            </a:endParaRPr>
          </a:p>
        </p:txBody>
      </p:sp>
      <p:sp>
        <p:nvSpPr>
          <p:cNvPr id="90" name="Freeform 23"/>
          <p:cNvSpPr>
            <a:spLocks/>
          </p:cNvSpPr>
          <p:nvPr/>
        </p:nvSpPr>
        <p:spPr bwMode="auto">
          <a:xfrm flipV="1">
            <a:off x="3949448" y="4638110"/>
            <a:ext cx="2736988" cy="662993"/>
          </a:xfrm>
          <a:custGeom>
            <a:avLst/>
            <a:gdLst>
              <a:gd name="T0" fmla="*/ 280 w 1249"/>
              <a:gd name="T1" fmla="*/ 0 h 303"/>
              <a:gd name="T2" fmla="*/ 54 w 1249"/>
              <a:gd name="T3" fmla="*/ 229 h 303"/>
              <a:gd name="T4" fmla="*/ 38 w 1249"/>
              <a:gd name="T5" fmla="*/ 226 h 303"/>
              <a:gd name="T6" fmla="*/ 0 w 1249"/>
              <a:gd name="T7" fmla="*/ 264 h 303"/>
              <a:gd name="T8" fmla="*/ 38 w 1249"/>
              <a:gd name="T9" fmla="*/ 303 h 303"/>
              <a:gd name="T10" fmla="*/ 77 w 1249"/>
              <a:gd name="T11" fmla="*/ 264 h 303"/>
              <a:gd name="T12" fmla="*/ 64 w 1249"/>
              <a:gd name="T13" fmla="*/ 236 h 303"/>
              <a:gd name="T14" fmla="*/ 287 w 1249"/>
              <a:gd name="T15" fmla="*/ 12 h 303"/>
              <a:gd name="T16" fmla="*/ 1249 w 1249"/>
              <a:gd name="T17" fmla="*/ 12 h 303"/>
              <a:gd name="T18" fmla="*/ 1249 w 1249"/>
              <a:gd name="T19" fmla="*/ 0 h 303"/>
              <a:gd name="T20" fmla="*/ 280 w 1249"/>
              <a:gd name="T21" fmla="*/ 0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9" h="303">
                <a:moveTo>
                  <a:pt x="280" y="0"/>
                </a:moveTo>
                <a:cubicBezTo>
                  <a:pt x="54" y="229"/>
                  <a:pt x="54" y="229"/>
                  <a:pt x="54" y="229"/>
                </a:cubicBezTo>
                <a:cubicBezTo>
                  <a:pt x="49" y="227"/>
                  <a:pt x="44" y="226"/>
                  <a:pt x="38" y="226"/>
                </a:cubicBezTo>
                <a:cubicBezTo>
                  <a:pt x="17" y="226"/>
                  <a:pt x="0" y="243"/>
                  <a:pt x="0" y="264"/>
                </a:cubicBezTo>
                <a:cubicBezTo>
                  <a:pt x="0" y="286"/>
                  <a:pt x="17" y="303"/>
                  <a:pt x="38" y="303"/>
                </a:cubicBezTo>
                <a:cubicBezTo>
                  <a:pt x="59" y="303"/>
                  <a:pt x="77" y="286"/>
                  <a:pt x="77" y="264"/>
                </a:cubicBezTo>
                <a:cubicBezTo>
                  <a:pt x="77" y="253"/>
                  <a:pt x="72" y="243"/>
                  <a:pt x="64" y="236"/>
                </a:cubicBezTo>
                <a:cubicBezTo>
                  <a:pt x="287" y="12"/>
                  <a:pt x="287" y="12"/>
                  <a:pt x="287" y="12"/>
                </a:cubicBezTo>
                <a:cubicBezTo>
                  <a:pt x="1249" y="12"/>
                  <a:pt x="1249" y="12"/>
                  <a:pt x="1249" y="12"/>
                </a:cubicBezTo>
                <a:cubicBezTo>
                  <a:pt x="1249" y="0"/>
                  <a:pt x="1249" y="0"/>
                  <a:pt x="1249" y="0"/>
                </a:cubicBezTo>
                <a:lnTo>
                  <a:pt x="280" y="0"/>
                </a:lnTo>
                <a:close/>
              </a:path>
            </a:pathLst>
          </a:custGeom>
          <a:solidFill>
            <a:sysClr val="window" lastClr="FFFFFF">
              <a:lumMod val="50000"/>
            </a:sysClr>
          </a:solidFill>
          <a:ln>
            <a:noFill/>
          </a:ln>
          <a:extLst/>
        </p:spPr>
        <p:txBody>
          <a:bodyPr lIns="96418" tIns="48210" rIns="96418" bIns="48210"/>
          <a:lstStyle/>
          <a:p>
            <a:pPr defTabSz="1285372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ysClr val="windowText" lastClr="000000"/>
              </a:solidFill>
              <a:latin typeface="Calibri"/>
              <a:ea typeface="微软雅黑"/>
            </a:endParaRPr>
          </a:p>
        </p:txBody>
      </p:sp>
      <p:sp>
        <p:nvSpPr>
          <p:cNvPr id="91" name="Freeform 21"/>
          <p:cNvSpPr>
            <a:spLocks/>
          </p:cNvSpPr>
          <p:nvPr/>
        </p:nvSpPr>
        <p:spPr bwMode="auto">
          <a:xfrm rot="10800000" flipH="1" flipV="1">
            <a:off x="5911980" y="3363642"/>
            <a:ext cx="1428760" cy="428628"/>
          </a:xfrm>
          <a:custGeom>
            <a:avLst/>
            <a:gdLst>
              <a:gd name="T0" fmla="*/ 280 w 1249"/>
              <a:gd name="T1" fmla="*/ 303 h 303"/>
              <a:gd name="T2" fmla="*/ 54 w 1249"/>
              <a:gd name="T3" fmla="*/ 73 h 303"/>
              <a:gd name="T4" fmla="*/ 38 w 1249"/>
              <a:gd name="T5" fmla="*/ 76 h 303"/>
              <a:gd name="T6" fmla="*/ 0 w 1249"/>
              <a:gd name="T7" fmla="*/ 38 h 303"/>
              <a:gd name="T8" fmla="*/ 38 w 1249"/>
              <a:gd name="T9" fmla="*/ 0 h 303"/>
              <a:gd name="T10" fmla="*/ 77 w 1249"/>
              <a:gd name="T11" fmla="*/ 38 h 303"/>
              <a:gd name="T12" fmla="*/ 64 w 1249"/>
              <a:gd name="T13" fmla="*/ 67 h 303"/>
              <a:gd name="T14" fmla="*/ 287 w 1249"/>
              <a:gd name="T15" fmla="*/ 291 h 303"/>
              <a:gd name="T16" fmla="*/ 1249 w 1249"/>
              <a:gd name="T17" fmla="*/ 291 h 303"/>
              <a:gd name="T18" fmla="*/ 1249 w 1249"/>
              <a:gd name="T19" fmla="*/ 303 h 303"/>
              <a:gd name="T20" fmla="*/ 280 w 1249"/>
              <a:gd name="T21" fmla="*/ 303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9" h="303">
                <a:moveTo>
                  <a:pt x="280" y="303"/>
                </a:moveTo>
                <a:cubicBezTo>
                  <a:pt x="54" y="73"/>
                  <a:pt x="54" y="73"/>
                  <a:pt x="54" y="73"/>
                </a:cubicBezTo>
                <a:cubicBezTo>
                  <a:pt x="49" y="75"/>
                  <a:pt x="44" y="76"/>
                  <a:pt x="38" y="76"/>
                </a:cubicBezTo>
                <a:cubicBezTo>
                  <a:pt x="17" y="76"/>
                  <a:pt x="0" y="59"/>
                  <a:pt x="0" y="38"/>
                </a:cubicBezTo>
                <a:cubicBezTo>
                  <a:pt x="0" y="17"/>
                  <a:pt x="17" y="0"/>
                  <a:pt x="38" y="0"/>
                </a:cubicBezTo>
                <a:cubicBezTo>
                  <a:pt x="59" y="0"/>
                  <a:pt x="77" y="17"/>
                  <a:pt x="77" y="38"/>
                </a:cubicBezTo>
                <a:cubicBezTo>
                  <a:pt x="77" y="49"/>
                  <a:pt x="72" y="60"/>
                  <a:pt x="64" y="67"/>
                </a:cubicBezTo>
                <a:cubicBezTo>
                  <a:pt x="287" y="291"/>
                  <a:pt x="287" y="291"/>
                  <a:pt x="287" y="291"/>
                </a:cubicBezTo>
                <a:cubicBezTo>
                  <a:pt x="1249" y="291"/>
                  <a:pt x="1249" y="291"/>
                  <a:pt x="1249" y="291"/>
                </a:cubicBezTo>
                <a:cubicBezTo>
                  <a:pt x="1249" y="303"/>
                  <a:pt x="1249" y="303"/>
                  <a:pt x="1249" y="303"/>
                </a:cubicBezTo>
                <a:lnTo>
                  <a:pt x="280" y="303"/>
                </a:lnTo>
                <a:close/>
              </a:path>
            </a:pathLst>
          </a:custGeom>
          <a:solidFill>
            <a:sysClr val="window" lastClr="FFFFFF">
              <a:lumMod val="50000"/>
            </a:sysClr>
          </a:solidFill>
          <a:ln>
            <a:noFill/>
          </a:ln>
          <a:extLst/>
        </p:spPr>
        <p:txBody>
          <a:bodyPr lIns="96418" tIns="48210" rIns="96418" bIns="48210"/>
          <a:lstStyle/>
          <a:p>
            <a:pPr defTabSz="1285372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ysClr val="windowText" lastClr="000000"/>
              </a:solidFill>
              <a:latin typeface="Calibri"/>
              <a:ea typeface="微软雅黑"/>
            </a:endParaRPr>
          </a:p>
        </p:txBody>
      </p:sp>
      <p:sp>
        <p:nvSpPr>
          <p:cNvPr id="92" name="object 15"/>
          <p:cNvSpPr/>
          <p:nvPr/>
        </p:nvSpPr>
        <p:spPr>
          <a:xfrm>
            <a:off x="6755516" y="2420112"/>
            <a:ext cx="1343020" cy="1106424"/>
          </a:xfrm>
          <a:custGeom>
            <a:avLst/>
            <a:gdLst/>
            <a:ahLst/>
            <a:cxnLst/>
            <a:rect l="l" t="t" r="r" b="b"/>
            <a:pathLst>
              <a:path w="1539240" h="1333500">
                <a:moveTo>
                  <a:pt x="1154430" y="0"/>
                </a:moveTo>
                <a:lnTo>
                  <a:pt x="384809" y="0"/>
                </a:lnTo>
                <a:lnTo>
                  <a:pt x="0" y="666508"/>
                </a:lnTo>
                <a:lnTo>
                  <a:pt x="384809" y="1333004"/>
                </a:lnTo>
                <a:lnTo>
                  <a:pt x="388480" y="1333004"/>
                </a:lnTo>
                <a:lnTo>
                  <a:pt x="388480" y="1320304"/>
                </a:lnTo>
                <a:lnTo>
                  <a:pt x="392146" y="1320304"/>
                </a:lnTo>
                <a:lnTo>
                  <a:pt x="14668" y="666508"/>
                </a:lnTo>
                <a:lnTo>
                  <a:pt x="392150" y="12699"/>
                </a:lnTo>
                <a:lnTo>
                  <a:pt x="1161761" y="12699"/>
                </a:lnTo>
                <a:lnTo>
                  <a:pt x="1154430" y="0"/>
                </a:lnTo>
                <a:close/>
              </a:path>
              <a:path w="1539240" h="1333500">
                <a:moveTo>
                  <a:pt x="1161761" y="12699"/>
                </a:moveTo>
                <a:lnTo>
                  <a:pt x="1147089" y="12699"/>
                </a:lnTo>
                <a:lnTo>
                  <a:pt x="1524551" y="666521"/>
                </a:lnTo>
                <a:lnTo>
                  <a:pt x="1147089" y="1320304"/>
                </a:lnTo>
                <a:lnTo>
                  <a:pt x="392146" y="1320304"/>
                </a:lnTo>
                <a:lnTo>
                  <a:pt x="393979" y="1323479"/>
                </a:lnTo>
                <a:lnTo>
                  <a:pt x="388480" y="1326654"/>
                </a:lnTo>
                <a:lnTo>
                  <a:pt x="388480" y="1333004"/>
                </a:lnTo>
                <a:lnTo>
                  <a:pt x="1154417" y="1333004"/>
                </a:lnTo>
                <a:lnTo>
                  <a:pt x="1539219" y="666508"/>
                </a:lnTo>
                <a:lnTo>
                  <a:pt x="1161761" y="12699"/>
                </a:lnTo>
                <a:close/>
              </a:path>
              <a:path w="1539240" h="1333500">
                <a:moveTo>
                  <a:pt x="392146" y="1320304"/>
                </a:moveTo>
                <a:lnTo>
                  <a:pt x="388480" y="1320304"/>
                </a:lnTo>
                <a:lnTo>
                  <a:pt x="388480" y="1326654"/>
                </a:lnTo>
                <a:lnTo>
                  <a:pt x="393979" y="1323479"/>
                </a:lnTo>
                <a:lnTo>
                  <a:pt x="392146" y="1320304"/>
                </a:lnTo>
                <a:close/>
              </a:path>
            </a:pathLst>
          </a:custGeom>
          <a:solidFill>
            <a:srgbClr val="01A54D"/>
          </a:solidFill>
          <a:ln>
            <a:solidFill>
              <a:srgbClr val="0D45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Freeform 23"/>
          <p:cNvSpPr>
            <a:spLocks/>
          </p:cNvSpPr>
          <p:nvPr/>
        </p:nvSpPr>
        <p:spPr bwMode="auto">
          <a:xfrm rot="10800000" flipV="1">
            <a:off x="1340360" y="2842838"/>
            <a:ext cx="2736988" cy="662993"/>
          </a:xfrm>
          <a:custGeom>
            <a:avLst/>
            <a:gdLst>
              <a:gd name="T0" fmla="*/ 280 w 1249"/>
              <a:gd name="T1" fmla="*/ 0 h 303"/>
              <a:gd name="T2" fmla="*/ 54 w 1249"/>
              <a:gd name="T3" fmla="*/ 229 h 303"/>
              <a:gd name="T4" fmla="*/ 38 w 1249"/>
              <a:gd name="T5" fmla="*/ 226 h 303"/>
              <a:gd name="T6" fmla="*/ 0 w 1249"/>
              <a:gd name="T7" fmla="*/ 264 h 303"/>
              <a:gd name="T8" fmla="*/ 38 w 1249"/>
              <a:gd name="T9" fmla="*/ 303 h 303"/>
              <a:gd name="T10" fmla="*/ 77 w 1249"/>
              <a:gd name="T11" fmla="*/ 264 h 303"/>
              <a:gd name="T12" fmla="*/ 64 w 1249"/>
              <a:gd name="T13" fmla="*/ 236 h 303"/>
              <a:gd name="T14" fmla="*/ 287 w 1249"/>
              <a:gd name="T15" fmla="*/ 12 h 303"/>
              <a:gd name="T16" fmla="*/ 1249 w 1249"/>
              <a:gd name="T17" fmla="*/ 12 h 303"/>
              <a:gd name="T18" fmla="*/ 1249 w 1249"/>
              <a:gd name="T19" fmla="*/ 0 h 303"/>
              <a:gd name="T20" fmla="*/ 280 w 1249"/>
              <a:gd name="T21" fmla="*/ 0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9" h="303">
                <a:moveTo>
                  <a:pt x="280" y="0"/>
                </a:moveTo>
                <a:cubicBezTo>
                  <a:pt x="54" y="229"/>
                  <a:pt x="54" y="229"/>
                  <a:pt x="54" y="229"/>
                </a:cubicBezTo>
                <a:cubicBezTo>
                  <a:pt x="49" y="227"/>
                  <a:pt x="44" y="226"/>
                  <a:pt x="38" y="226"/>
                </a:cubicBezTo>
                <a:cubicBezTo>
                  <a:pt x="17" y="226"/>
                  <a:pt x="0" y="243"/>
                  <a:pt x="0" y="264"/>
                </a:cubicBezTo>
                <a:cubicBezTo>
                  <a:pt x="0" y="286"/>
                  <a:pt x="17" y="303"/>
                  <a:pt x="38" y="303"/>
                </a:cubicBezTo>
                <a:cubicBezTo>
                  <a:pt x="59" y="303"/>
                  <a:pt x="77" y="286"/>
                  <a:pt x="77" y="264"/>
                </a:cubicBezTo>
                <a:cubicBezTo>
                  <a:pt x="77" y="253"/>
                  <a:pt x="72" y="243"/>
                  <a:pt x="64" y="236"/>
                </a:cubicBezTo>
                <a:cubicBezTo>
                  <a:pt x="287" y="12"/>
                  <a:pt x="287" y="12"/>
                  <a:pt x="287" y="12"/>
                </a:cubicBezTo>
                <a:cubicBezTo>
                  <a:pt x="1249" y="12"/>
                  <a:pt x="1249" y="12"/>
                  <a:pt x="1249" y="12"/>
                </a:cubicBezTo>
                <a:cubicBezTo>
                  <a:pt x="1249" y="0"/>
                  <a:pt x="1249" y="0"/>
                  <a:pt x="1249" y="0"/>
                </a:cubicBezTo>
                <a:lnTo>
                  <a:pt x="280" y="0"/>
                </a:lnTo>
                <a:close/>
              </a:path>
            </a:pathLst>
          </a:custGeom>
          <a:solidFill>
            <a:sysClr val="window" lastClr="FFFFFF">
              <a:lumMod val="50000"/>
            </a:sysClr>
          </a:solidFill>
          <a:ln>
            <a:noFill/>
          </a:ln>
          <a:extLst/>
        </p:spPr>
        <p:txBody>
          <a:bodyPr lIns="96418" tIns="48210" rIns="96418" bIns="48210"/>
          <a:lstStyle/>
          <a:p>
            <a:pPr defTabSz="1285372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ysClr val="windowText" lastClr="000000"/>
              </a:solidFill>
              <a:latin typeface="Calibri"/>
              <a:ea typeface="微软雅黑"/>
            </a:endParaRPr>
          </a:p>
        </p:txBody>
      </p:sp>
      <p:sp>
        <p:nvSpPr>
          <p:cNvPr id="56" name="Freeform 23"/>
          <p:cNvSpPr>
            <a:spLocks/>
          </p:cNvSpPr>
          <p:nvPr/>
        </p:nvSpPr>
        <p:spPr bwMode="auto">
          <a:xfrm rot="10800000" flipV="1">
            <a:off x="3294128" y="1550486"/>
            <a:ext cx="2736988" cy="662993"/>
          </a:xfrm>
          <a:custGeom>
            <a:avLst/>
            <a:gdLst>
              <a:gd name="T0" fmla="*/ 280 w 1249"/>
              <a:gd name="T1" fmla="*/ 0 h 303"/>
              <a:gd name="T2" fmla="*/ 54 w 1249"/>
              <a:gd name="T3" fmla="*/ 229 h 303"/>
              <a:gd name="T4" fmla="*/ 38 w 1249"/>
              <a:gd name="T5" fmla="*/ 226 h 303"/>
              <a:gd name="T6" fmla="*/ 0 w 1249"/>
              <a:gd name="T7" fmla="*/ 264 h 303"/>
              <a:gd name="T8" fmla="*/ 38 w 1249"/>
              <a:gd name="T9" fmla="*/ 303 h 303"/>
              <a:gd name="T10" fmla="*/ 77 w 1249"/>
              <a:gd name="T11" fmla="*/ 264 h 303"/>
              <a:gd name="T12" fmla="*/ 64 w 1249"/>
              <a:gd name="T13" fmla="*/ 236 h 303"/>
              <a:gd name="T14" fmla="*/ 287 w 1249"/>
              <a:gd name="T15" fmla="*/ 12 h 303"/>
              <a:gd name="T16" fmla="*/ 1249 w 1249"/>
              <a:gd name="T17" fmla="*/ 12 h 303"/>
              <a:gd name="T18" fmla="*/ 1249 w 1249"/>
              <a:gd name="T19" fmla="*/ 0 h 303"/>
              <a:gd name="T20" fmla="*/ 280 w 1249"/>
              <a:gd name="T21" fmla="*/ 0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9" h="303">
                <a:moveTo>
                  <a:pt x="280" y="0"/>
                </a:moveTo>
                <a:cubicBezTo>
                  <a:pt x="54" y="229"/>
                  <a:pt x="54" y="229"/>
                  <a:pt x="54" y="229"/>
                </a:cubicBezTo>
                <a:cubicBezTo>
                  <a:pt x="49" y="227"/>
                  <a:pt x="44" y="226"/>
                  <a:pt x="38" y="226"/>
                </a:cubicBezTo>
                <a:cubicBezTo>
                  <a:pt x="17" y="226"/>
                  <a:pt x="0" y="243"/>
                  <a:pt x="0" y="264"/>
                </a:cubicBezTo>
                <a:cubicBezTo>
                  <a:pt x="0" y="286"/>
                  <a:pt x="17" y="303"/>
                  <a:pt x="38" y="303"/>
                </a:cubicBezTo>
                <a:cubicBezTo>
                  <a:pt x="59" y="303"/>
                  <a:pt x="77" y="286"/>
                  <a:pt x="77" y="264"/>
                </a:cubicBezTo>
                <a:cubicBezTo>
                  <a:pt x="77" y="253"/>
                  <a:pt x="72" y="243"/>
                  <a:pt x="64" y="236"/>
                </a:cubicBezTo>
                <a:cubicBezTo>
                  <a:pt x="287" y="12"/>
                  <a:pt x="287" y="12"/>
                  <a:pt x="287" y="12"/>
                </a:cubicBezTo>
                <a:cubicBezTo>
                  <a:pt x="1249" y="12"/>
                  <a:pt x="1249" y="12"/>
                  <a:pt x="1249" y="12"/>
                </a:cubicBezTo>
                <a:cubicBezTo>
                  <a:pt x="1249" y="0"/>
                  <a:pt x="1249" y="0"/>
                  <a:pt x="1249" y="0"/>
                </a:cubicBezTo>
                <a:lnTo>
                  <a:pt x="280" y="0"/>
                </a:lnTo>
                <a:close/>
              </a:path>
            </a:pathLst>
          </a:custGeom>
          <a:solidFill>
            <a:sysClr val="window" lastClr="FFFFFF">
              <a:lumMod val="50000"/>
            </a:sysClr>
          </a:solidFill>
          <a:ln>
            <a:noFill/>
          </a:ln>
          <a:extLst/>
        </p:spPr>
        <p:txBody>
          <a:bodyPr lIns="96418" tIns="48210" rIns="96418" bIns="48210"/>
          <a:lstStyle/>
          <a:p>
            <a:pPr defTabSz="1285372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ysClr val="windowText" lastClr="000000"/>
              </a:solidFill>
              <a:latin typeface="Calibri"/>
              <a:ea typeface="微软雅黑"/>
            </a:endParaRPr>
          </a:p>
        </p:txBody>
      </p:sp>
      <p:sp>
        <p:nvSpPr>
          <p:cNvPr id="94" name="PA_任意多边形 9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6227064" y="2029968"/>
            <a:ext cx="472491" cy="402335"/>
          </a:xfrm>
          <a:custGeom>
            <a:avLst/>
            <a:gdLst>
              <a:gd name="T0" fmla="*/ 377 w 863"/>
              <a:gd name="T1" fmla="*/ 202 h 669"/>
              <a:gd name="T2" fmla="*/ 396 w 863"/>
              <a:gd name="T3" fmla="*/ 171 h 669"/>
              <a:gd name="T4" fmla="*/ 367 w 863"/>
              <a:gd name="T5" fmla="*/ 125 h 669"/>
              <a:gd name="T6" fmla="*/ 367 w 863"/>
              <a:gd name="T7" fmla="*/ 93 h 669"/>
              <a:gd name="T8" fmla="*/ 373 w 863"/>
              <a:gd name="T9" fmla="*/ 30 h 669"/>
              <a:gd name="T10" fmla="*/ 424 w 863"/>
              <a:gd name="T11" fmla="*/ 2 h 669"/>
              <a:gd name="T12" fmla="*/ 494 w 863"/>
              <a:gd name="T13" fmla="*/ 16 h 669"/>
              <a:gd name="T14" fmla="*/ 518 w 863"/>
              <a:gd name="T15" fmla="*/ 67 h 669"/>
              <a:gd name="T16" fmla="*/ 522 w 863"/>
              <a:gd name="T17" fmla="*/ 99 h 669"/>
              <a:gd name="T18" fmla="*/ 508 w 863"/>
              <a:gd name="T19" fmla="*/ 137 h 669"/>
              <a:gd name="T20" fmla="*/ 502 w 863"/>
              <a:gd name="T21" fmla="*/ 198 h 669"/>
              <a:gd name="T22" fmla="*/ 555 w 863"/>
              <a:gd name="T23" fmla="*/ 202 h 669"/>
              <a:gd name="T24" fmla="*/ 597 w 863"/>
              <a:gd name="T25" fmla="*/ 300 h 669"/>
              <a:gd name="T26" fmla="*/ 555 w 863"/>
              <a:gd name="T27" fmla="*/ 351 h 669"/>
              <a:gd name="T28" fmla="*/ 323 w 863"/>
              <a:gd name="T29" fmla="*/ 351 h 669"/>
              <a:gd name="T30" fmla="*/ 291 w 863"/>
              <a:gd name="T31" fmla="*/ 286 h 669"/>
              <a:gd name="T32" fmla="*/ 331 w 863"/>
              <a:gd name="T33" fmla="*/ 202 h 669"/>
              <a:gd name="T34" fmla="*/ 432 w 863"/>
              <a:gd name="T35" fmla="*/ 530 h 669"/>
              <a:gd name="T36" fmla="*/ 524 w 863"/>
              <a:gd name="T37" fmla="*/ 516 h 669"/>
              <a:gd name="T38" fmla="*/ 569 w 863"/>
              <a:gd name="T39" fmla="*/ 486 h 669"/>
              <a:gd name="T40" fmla="*/ 524 w 863"/>
              <a:gd name="T41" fmla="*/ 572 h 669"/>
              <a:gd name="T42" fmla="*/ 393 w 863"/>
              <a:gd name="T43" fmla="*/ 589 h 669"/>
              <a:gd name="T44" fmla="*/ 222 w 863"/>
              <a:gd name="T45" fmla="*/ 77 h 669"/>
              <a:gd name="T46" fmla="*/ 123 w 863"/>
              <a:gd name="T47" fmla="*/ 163 h 669"/>
              <a:gd name="T48" fmla="*/ 135 w 863"/>
              <a:gd name="T49" fmla="*/ 264 h 669"/>
              <a:gd name="T50" fmla="*/ 154 w 863"/>
              <a:gd name="T51" fmla="*/ 242 h 669"/>
              <a:gd name="T52" fmla="*/ 198 w 863"/>
              <a:gd name="T53" fmla="*/ 159 h 669"/>
              <a:gd name="T54" fmla="*/ 220 w 863"/>
              <a:gd name="T55" fmla="*/ 36 h 669"/>
              <a:gd name="T56" fmla="*/ 732 w 863"/>
              <a:gd name="T57" fmla="*/ 99 h 669"/>
              <a:gd name="T58" fmla="*/ 627 w 863"/>
              <a:gd name="T59" fmla="*/ 56 h 669"/>
              <a:gd name="T60" fmla="*/ 567 w 863"/>
              <a:gd name="T61" fmla="*/ 99 h 669"/>
              <a:gd name="T62" fmla="*/ 643 w 863"/>
              <a:gd name="T63" fmla="*/ 103 h 669"/>
              <a:gd name="T64" fmla="*/ 643 w 863"/>
              <a:gd name="T65" fmla="*/ 169 h 669"/>
              <a:gd name="T66" fmla="*/ 196 w 863"/>
              <a:gd name="T67" fmla="*/ 484 h 669"/>
              <a:gd name="T68" fmla="*/ 180 w 863"/>
              <a:gd name="T69" fmla="*/ 540 h 669"/>
              <a:gd name="T70" fmla="*/ 254 w 863"/>
              <a:gd name="T71" fmla="*/ 554 h 669"/>
              <a:gd name="T72" fmla="*/ 271 w 863"/>
              <a:gd name="T73" fmla="*/ 647 h 669"/>
              <a:gd name="T74" fmla="*/ 136 w 863"/>
              <a:gd name="T75" fmla="*/ 669 h 669"/>
              <a:gd name="T76" fmla="*/ 2 w 863"/>
              <a:gd name="T77" fmla="*/ 647 h 669"/>
              <a:gd name="T78" fmla="*/ 19 w 863"/>
              <a:gd name="T79" fmla="*/ 554 h 669"/>
              <a:gd name="T80" fmla="*/ 93 w 863"/>
              <a:gd name="T81" fmla="*/ 540 h 669"/>
              <a:gd name="T82" fmla="*/ 71 w 863"/>
              <a:gd name="T83" fmla="*/ 472 h 669"/>
              <a:gd name="T84" fmla="*/ 41 w 863"/>
              <a:gd name="T85" fmla="*/ 409 h 669"/>
              <a:gd name="T86" fmla="*/ 65 w 863"/>
              <a:gd name="T87" fmla="*/ 329 h 669"/>
              <a:gd name="T88" fmla="*/ 172 w 863"/>
              <a:gd name="T89" fmla="*/ 314 h 669"/>
              <a:gd name="T90" fmla="*/ 224 w 863"/>
              <a:gd name="T91" fmla="*/ 367 h 669"/>
              <a:gd name="T92" fmla="*/ 232 w 863"/>
              <a:gd name="T93" fmla="*/ 470 h 669"/>
              <a:gd name="T94" fmla="*/ 791 w 863"/>
              <a:gd name="T95" fmla="*/ 462 h 669"/>
              <a:gd name="T96" fmla="*/ 821 w 863"/>
              <a:gd name="T97" fmla="*/ 460 h 669"/>
              <a:gd name="T98" fmla="*/ 807 w 863"/>
              <a:gd name="T99" fmla="*/ 339 h 669"/>
              <a:gd name="T100" fmla="*/ 744 w 863"/>
              <a:gd name="T101" fmla="*/ 302 h 669"/>
              <a:gd name="T102" fmla="*/ 656 w 863"/>
              <a:gd name="T103" fmla="*/ 319 h 669"/>
              <a:gd name="T104" fmla="*/ 629 w 863"/>
              <a:gd name="T105" fmla="*/ 421 h 669"/>
              <a:gd name="T106" fmla="*/ 666 w 863"/>
              <a:gd name="T107" fmla="*/ 474 h 669"/>
              <a:gd name="T108" fmla="*/ 682 w 863"/>
              <a:gd name="T109" fmla="*/ 530 h 669"/>
              <a:gd name="T110" fmla="*/ 603 w 863"/>
              <a:gd name="T111" fmla="*/ 554 h 669"/>
              <a:gd name="T112" fmla="*/ 591 w 863"/>
              <a:gd name="T113" fmla="*/ 637 h 669"/>
              <a:gd name="T114" fmla="*/ 766 w 863"/>
              <a:gd name="T115" fmla="*/ 657 h 669"/>
              <a:gd name="T116" fmla="*/ 863 w 863"/>
              <a:gd name="T117" fmla="*/ 615 h 669"/>
              <a:gd name="T118" fmla="*/ 843 w 863"/>
              <a:gd name="T119" fmla="*/ 544 h 669"/>
              <a:gd name="T120" fmla="*/ 766 w 863"/>
              <a:gd name="T121" fmla="*/ 518 h 669"/>
              <a:gd name="T122" fmla="*/ 791 w 863"/>
              <a:gd name="T123" fmla="*/ 462 h 6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63" h="669">
                <a:moveTo>
                  <a:pt x="331" y="202"/>
                </a:moveTo>
                <a:lnTo>
                  <a:pt x="331" y="202"/>
                </a:lnTo>
                <a:lnTo>
                  <a:pt x="365" y="202"/>
                </a:lnTo>
                <a:lnTo>
                  <a:pt x="365" y="202"/>
                </a:lnTo>
                <a:lnTo>
                  <a:pt x="371" y="202"/>
                </a:lnTo>
                <a:lnTo>
                  <a:pt x="377" y="202"/>
                </a:lnTo>
                <a:lnTo>
                  <a:pt x="383" y="200"/>
                </a:lnTo>
                <a:lnTo>
                  <a:pt x="387" y="194"/>
                </a:lnTo>
                <a:lnTo>
                  <a:pt x="387" y="194"/>
                </a:lnTo>
                <a:lnTo>
                  <a:pt x="393" y="185"/>
                </a:lnTo>
                <a:lnTo>
                  <a:pt x="396" y="171"/>
                </a:lnTo>
                <a:lnTo>
                  <a:pt x="396" y="171"/>
                </a:lnTo>
                <a:lnTo>
                  <a:pt x="385" y="155"/>
                </a:lnTo>
                <a:lnTo>
                  <a:pt x="377" y="137"/>
                </a:lnTo>
                <a:lnTo>
                  <a:pt x="377" y="137"/>
                </a:lnTo>
                <a:lnTo>
                  <a:pt x="371" y="131"/>
                </a:lnTo>
                <a:lnTo>
                  <a:pt x="367" y="125"/>
                </a:lnTo>
                <a:lnTo>
                  <a:pt x="367" y="125"/>
                </a:lnTo>
                <a:lnTo>
                  <a:pt x="363" y="113"/>
                </a:lnTo>
                <a:lnTo>
                  <a:pt x="363" y="99"/>
                </a:lnTo>
                <a:lnTo>
                  <a:pt x="363" y="97"/>
                </a:lnTo>
                <a:lnTo>
                  <a:pt x="365" y="95"/>
                </a:lnTo>
                <a:lnTo>
                  <a:pt x="365" y="95"/>
                </a:lnTo>
                <a:lnTo>
                  <a:pt x="367" y="93"/>
                </a:lnTo>
                <a:lnTo>
                  <a:pt x="367" y="93"/>
                </a:lnTo>
                <a:lnTo>
                  <a:pt x="365" y="65"/>
                </a:lnTo>
                <a:lnTo>
                  <a:pt x="365" y="56"/>
                </a:lnTo>
                <a:lnTo>
                  <a:pt x="367" y="46"/>
                </a:lnTo>
                <a:lnTo>
                  <a:pt x="369" y="38"/>
                </a:lnTo>
                <a:lnTo>
                  <a:pt x="373" y="30"/>
                </a:lnTo>
                <a:lnTo>
                  <a:pt x="379" y="24"/>
                </a:lnTo>
                <a:lnTo>
                  <a:pt x="385" y="18"/>
                </a:lnTo>
                <a:lnTo>
                  <a:pt x="385" y="18"/>
                </a:lnTo>
                <a:lnTo>
                  <a:pt x="396" y="10"/>
                </a:lnTo>
                <a:lnTo>
                  <a:pt x="408" y="4"/>
                </a:lnTo>
                <a:lnTo>
                  <a:pt x="424" y="2"/>
                </a:lnTo>
                <a:lnTo>
                  <a:pt x="438" y="0"/>
                </a:lnTo>
                <a:lnTo>
                  <a:pt x="454" y="0"/>
                </a:lnTo>
                <a:lnTo>
                  <a:pt x="470" y="4"/>
                </a:lnTo>
                <a:lnTo>
                  <a:pt x="482" y="8"/>
                </a:lnTo>
                <a:lnTo>
                  <a:pt x="494" y="16"/>
                </a:lnTo>
                <a:lnTo>
                  <a:pt x="494" y="16"/>
                </a:lnTo>
                <a:lnTo>
                  <a:pt x="502" y="22"/>
                </a:lnTo>
                <a:lnTo>
                  <a:pt x="508" y="28"/>
                </a:lnTo>
                <a:lnTo>
                  <a:pt x="512" y="36"/>
                </a:lnTo>
                <a:lnTo>
                  <a:pt x="514" y="46"/>
                </a:lnTo>
                <a:lnTo>
                  <a:pt x="518" y="56"/>
                </a:lnTo>
                <a:lnTo>
                  <a:pt x="518" y="67"/>
                </a:lnTo>
                <a:lnTo>
                  <a:pt x="516" y="93"/>
                </a:lnTo>
                <a:lnTo>
                  <a:pt x="516" y="93"/>
                </a:lnTo>
                <a:lnTo>
                  <a:pt x="520" y="95"/>
                </a:lnTo>
                <a:lnTo>
                  <a:pt x="522" y="97"/>
                </a:lnTo>
                <a:lnTo>
                  <a:pt x="522" y="99"/>
                </a:lnTo>
                <a:lnTo>
                  <a:pt x="522" y="99"/>
                </a:lnTo>
                <a:lnTo>
                  <a:pt x="522" y="113"/>
                </a:lnTo>
                <a:lnTo>
                  <a:pt x="518" y="123"/>
                </a:lnTo>
                <a:lnTo>
                  <a:pt x="518" y="123"/>
                </a:lnTo>
                <a:lnTo>
                  <a:pt x="514" y="131"/>
                </a:lnTo>
                <a:lnTo>
                  <a:pt x="508" y="137"/>
                </a:lnTo>
                <a:lnTo>
                  <a:pt x="508" y="137"/>
                </a:lnTo>
                <a:lnTo>
                  <a:pt x="500" y="153"/>
                </a:lnTo>
                <a:lnTo>
                  <a:pt x="490" y="169"/>
                </a:lnTo>
                <a:lnTo>
                  <a:pt x="490" y="169"/>
                </a:lnTo>
                <a:lnTo>
                  <a:pt x="494" y="187"/>
                </a:lnTo>
                <a:lnTo>
                  <a:pt x="498" y="192"/>
                </a:lnTo>
                <a:lnTo>
                  <a:pt x="502" y="198"/>
                </a:lnTo>
                <a:lnTo>
                  <a:pt x="502" y="198"/>
                </a:lnTo>
                <a:lnTo>
                  <a:pt x="512" y="202"/>
                </a:lnTo>
                <a:lnTo>
                  <a:pt x="524" y="202"/>
                </a:lnTo>
                <a:lnTo>
                  <a:pt x="524" y="202"/>
                </a:lnTo>
                <a:lnTo>
                  <a:pt x="555" y="202"/>
                </a:lnTo>
                <a:lnTo>
                  <a:pt x="555" y="202"/>
                </a:lnTo>
                <a:lnTo>
                  <a:pt x="565" y="214"/>
                </a:lnTo>
                <a:lnTo>
                  <a:pt x="575" y="228"/>
                </a:lnTo>
                <a:lnTo>
                  <a:pt x="583" y="244"/>
                </a:lnTo>
                <a:lnTo>
                  <a:pt x="589" y="262"/>
                </a:lnTo>
                <a:lnTo>
                  <a:pt x="593" y="282"/>
                </a:lnTo>
                <a:lnTo>
                  <a:pt x="597" y="300"/>
                </a:lnTo>
                <a:lnTo>
                  <a:pt x="599" y="319"/>
                </a:lnTo>
                <a:lnTo>
                  <a:pt x="597" y="335"/>
                </a:lnTo>
                <a:lnTo>
                  <a:pt x="597" y="335"/>
                </a:lnTo>
                <a:lnTo>
                  <a:pt x="587" y="341"/>
                </a:lnTo>
                <a:lnTo>
                  <a:pt x="573" y="345"/>
                </a:lnTo>
                <a:lnTo>
                  <a:pt x="555" y="351"/>
                </a:lnTo>
                <a:lnTo>
                  <a:pt x="533" y="353"/>
                </a:lnTo>
                <a:lnTo>
                  <a:pt x="488" y="359"/>
                </a:lnTo>
                <a:lnTo>
                  <a:pt x="438" y="361"/>
                </a:lnTo>
                <a:lnTo>
                  <a:pt x="389" y="359"/>
                </a:lnTo>
                <a:lnTo>
                  <a:pt x="343" y="355"/>
                </a:lnTo>
                <a:lnTo>
                  <a:pt x="323" y="351"/>
                </a:lnTo>
                <a:lnTo>
                  <a:pt x="307" y="347"/>
                </a:lnTo>
                <a:lnTo>
                  <a:pt x="295" y="341"/>
                </a:lnTo>
                <a:lnTo>
                  <a:pt x="285" y="335"/>
                </a:lnTo>
                <a:lnTo>
                  <a:pt x="285" y="335"/>
                </a:lnTo>
                <a:lnTo>
                  <a:pt x="287" y="304"/>
                </a:lnTo>
                <a:lnTo>
                  <a:pt x="291" y="286"/>
                </a:lnTo>
                <a:lnTo>
                  <a:pt x="295" y="268"/>
                </a:lnTo>
                <a:lnTo>
                  <a:pt x="299" y="250"/>
                </a:lnTo>
                <a:lnTo>
                  <a:pt x="307" y="232"/>
                </a:lnTo>
                <a:lnTo>
                  <a:pt x="317" y="216"/>
                </a:lnTo>
                <a:lnTo>
                  <a:pt x="331" y="202"/>
                </a:lnTo>
                <a:lnTo>
                  <a:pt x="331" y="202"/>
                </a:lnTo>
                <a:close/>
                <a:moveTo>
                  <a:pt x="347" y="607"/>
                </a:moveTo>
                <a:lnTo>
                  <a:pt x="315" y="484"/>
                </a:lnTo>
                <a:lnTo>
                  <a:pt x="448" y="486"/>
                </a:lnTo>
                <a:lnTo>
                  <a:pt x="416" y="524"/>
                </a:lnTo>
                <a:lnTo>
                  <a:pt x="416" y="524"/>
                </a:lnTo>
                <a:lnTo>
                  <a:pt x="432" y="530"/>
                </a:lnTo>
                <a:lnTo>
                  <a:pt x="448" y="536"/>
                </a:lnTo>
                <a:lnTo>
                  <a:pt x="464" y="538"/>
                </a:lnTo>
                <a:lnTo>
                  <a:pt x="480" y="536"/>
                </a:lnTo>
                <a:lnTo>
                  <a:pt x="496" y="532"/>
                </a:lnTo>
                <a:lnTo>
                  <a:pt x="510" y="526"/>
                </a:lnTo>
                <a:lnTo>
                  <a:pt x="524" y="516"/>
                </a:lnTo>
                <a:lnTo>
                  <a:pt x="535" y="504"/>
                </a:lnTo>
                <a:lnTo>
                  <a:pt x="535" y="504"/>
                </a:lnTo>
                <a:lnTo>
                  <a:pt x="543" y="492"/>
                </a:lnTo>
                <a:lnTo>
                  <a:pt x="549" y="480"/>
                </a:lnTo>
                <a:lnTo>
                  <a:pt x="569" y="486"/>
                </a:lnTo>
                <a:lnTo>
                  <a:pt x="569" y="486"/>
                </a:lnTo>
                <a:lnTo>
                  <a:pt x="565" y="504"/>
                </a:lnTo>
                <a:lnTo>
                  <a:pt x="559" y="522"/>
                </a:lnTo>
                <a:lnTo>
                  <a:pt x="551" y="538"/>
                </a:lnTo>
                <a:lnTo>
                  <a:pt x="539" y="554"/>
                </a:lnTo>
                <a:lnTo>
                  <a:pt x="539" y="554"/>
                </a:lnTo>
                <a:lnTo>
                  <a:pt x="524" y="572"/>
                </a:lnTo>
                <a:lnTo>
                  <a:pt x="504" y="583"/>
                </a:lnTo>
                <a:lnTo>
                  <a:pt x="482" y="593"/>
                </a:lnTo>
                <a:lnTo>
                  <a:pt x="460" y="597"/>
                </a:lnTo>
                <a:lnTo>
                  <a:pt x="438" y="599"/>
                </a:lnTo>
                <a:lnTo>
                  <a:pt x="414" y="595"/>
                </a:lnTo>
                <a:lnTo>
                  <a:pt x="393" y="589"/>
                </a:lnTo>
                <a:lnTo>
                  <a:pt x="373" y="577"/>
                </a:lnTo>
                <a:lnTo>
                  <a:pt x="347" y="607"/>
                </a:lnTo>
                <a:lnTo>
                  <a:pt x="347" y="607"/>
                </a:lnTo>
                <a:close/>
                <a:moveTo>
                  <a:pt x="220" y="36"/>
                </a:moveTo>
                <a:lnTo>
                  <a:pt x="222" y="77"/>
                </a:lnTo>
                <a:lnTo>
                  <a:pt x="222" y="77"/>
                </a:lnTo>
                <a:lnTo>
                  <a:pt x="200" y="83"/>
                </a:lnTo>
                <a:lnTo>
                  <a:pt x="178" y="93"/>
                </a:lnTo>
                <a:lnTo>
                  <a:pt x="160" y="107"/>
                </a:lnTo>
                <a:lnTo>
                  <a:pt x="144" y="123"/>
                </a:lnTo>
                <a:lnTo>
                  <a:pt x="133" y="143"/>
                </a:lnTo>
                <a:lnTo>
                  <a:pt x="123" y="163"/>
                </a:lnTo>
                <a:lnTo>
                  <a:pt x="119" y="187"/>
                </a:lnTo>
                <a:lnTo>
                  <a:pt x="117" y="210"/>
                </a:lnTo>
                <a:lnTo>
                  <a:pt x="117" y="210"/>
                </a:lnTo>
                <a:lnTo>
                  <a:pt x="121" y="228"/>
                </a:lnTo>
                <a:lnTo>
                  <a:pt x="127" y="246"/>
                </a:lnTo>
                <a:lnTo>
                  <a:pt x="135" y="264"/>
                </a:lnTo>
                <a:lnTo>
                  <a:pt x="144" y="278"/>
                </a:lnTo>
                <a:lnTo>
                  <a:pt x="162" y="270"/>
                </a:lnTo>
                <a:lnTo>
                  <a:pt x="162" y="270"/>
                </a:lnTo>
                <a:lnTo>
                  <a:pt x="158" y="256"/>
                </a:lnTo>
                <a:lnTo>
                  <a:pt x="154" y="242"/>
                </a:lnTo>
                <a:lnTo>
                  <a:pt x="154" y="242"/>
                </a:lnTo>
                <a:lnTo>
                  <a:pt x="156" y="224"/>
                </a:lnTo>
                <a:lnTo>
                  <a:pt x="158" y="208"/>
                </a:lnTo>
                <a:lnTo>
                  <a:pt x="164" y="194"/>
                </a:lnTo>
                <a:lnTo>
                  <a:pt x="174" y="181"/>
                </a:lnTo>
                <a:lnTo>
                  <a:pt x="184" y="169"/>
                </a:lnTo>
                <a:lnTo>
                  <a:pt x="198" y="159"/>
                </a:lnTo>
                <a:lnTo>
                  <a:pt x="212" y="153"/>
                </a:lnTo>
                <a:lnTo>
                  <a:pt x="228" y="147"/>
                </a:lnTo>
                <a:lnTo>
                  <a:pt x="232" y="194"/>
                </a:lnTo>
                <a:lnTo>
                  <a:pt x="327" y="103"/>
                </a:lnTo>
                <a:lnTo>
                  <a:pt x="220" y="36"/>
                </a:lnTo>
                <a:lnTo>
                  <a:pt x="220" y="36"/>
                </a:lnTo>
                <a:close/>
                <a:moveTo>
                  <a:pt x="801" y="159"/>
                </a:moveTo>
                <a:lnTo>
                  <a:pt x="760" y="161"/>
                </a:lnTo>
                <a:lnTo>
                  <a:pt x="760" y="161"/>
                </a:lnTo>
                <a:lnTo>
                  <a:pt x="754" y="139"/>
                </a:lnTo>
                <a:lnTo>
                  <a:pt x="744" y="117"/>
                </a:lnTo>
                <a:lnTo>
                  <a:pt x="732" y="99"/>
                </a:lnTo>
                <a:lnTo>
                  <a:pt x="714" y="83"/>
                </a:lnTo>
                <a:lnTo>
                  <a:pt x="696" y="69"/>
                </a:lnTo>
                <a:lnTo>
                  <a:pt x="674" y="62"/>
                </a:lnTo>
                <a:lnTo>
                  <a:pt x="653" y="56"/>
                </a:lnTo>
                <a:lnTo>
                  <a:pt x="627" y="56"/>
                </a:lnTo>
                <a:lnTo>
                  <a:pt x="627" y="56"/>
                </a:lnTo>
                <a:lnTo>
                  <a:pt x="609" y="58"/>
                </a:lnTo>
                <a:lnTo>
                  <a:pt x="591" y="63"/>
                </a:lnTo>
                <a:lnTo>
                  <a:pt x="575" y="71"/>
                </a:lnTo>
                <a:lnTo>
                  <a:pt x="559" y="81"/>
                </a:lnTo>
                <a:lnTo>
                  <a:pt x="567" y="99"/>
                </a:lnTo>
                <a:lnTo>
                  <a:pt x="567" y="99"/>
                </a:lnTo>
                <a:lnTo>
                  <a:pt x="581" y="95"/>
                </a:lnTo>
                <a:lnTo>
                  <a:pt x="595" y="93"/>
                </a:lnTo>
                <a:lnTo>
                  <a:pt x="595" y="93"/>
                </a:lnTo>
                <a:lnTo>
                  <a:pt x="613" y="93"/>
                </a:lnTo>
                <a:lnTo>
                  <a:pt x="629" y="97"/>
                </a:lnTo>
                <a:lnTo>
                  <a:pt x="643" y="103"/>
                </a:lnTo>
                <a:lnTo>
                  <a:pt x="656" y="111"/>
                </a:lnTo>
                <a:lnTo>
                  <a:pt x="668" y="123"/>
                </a:lnTo>
                <a:lnTo>
                  <a:pt x="678" y="135"/>
                </a:lnTo>
                <a:lnTo>
                  <a:pt x="686" y="151"/>
                </a:lnTo>
                <a:lnTo>
                  <a:pt x="690" y="167"/>
                </a:lnTo>
                <a:lnTo>
                  <a:pt x="643" y="169"/>
                </a:lnTo>
                <a:lnTo>
                  <a:pt x="734" y="266"/>
                </a:lnTo>
                <a:lnTo>
                  <a:pt x="801" y="159"/>
                </a:lnTo>
                <a:lnTo>
                  <a:pt x="801" y="159"/>
                </a:lnTo>
                <a:close/>
                <a:moveTo>
                  <a:pt x="202" y="472"/>
                </a:moveTo>
                <a:lnTo>
                  <a:pt x="202" y="472"/>
                </a:lnTo>
                <a:lnTo>
                  <a:pt x="196" y="484"/>
                </a:lnTo>
                <a:lnTo>
                  <a:pt x="188" y="494"/>
                </a:lnTo>
                <a:lnTo>
                  <a:pt x="180" y="502"/>
                </a:lnTo>
                <a:lnTo>
                  <a:pt x="170" y="510"/>
                </a:lnTo>
                <a:lnTo>
                  <a:pt x="170" y="510"/>
                </a:lnTo>
                <a:lnTo>
                  <a:pt x="174" y="528"/>
                </a:lnTo>
                <a:lnTo>
                  <a:pt x="180" y="540"/>
                </a:lnTo>
                <a:lnTo>
                  <a:pt x="180" y="540"/>
                </a:lnTo>
                <a:lnTo>
                  <a:pt x="218" y="542"/>
                </a:lnTo>
                <a:lnTo>
                  <a:pt x="242" y="546"/>
                </a:lnTo>
                <a:lnTo>
                  <a:pt x="250" y="550"/>
                </a:lnTo>
                <a:lnTo>
                  <a:pt x="254" y="554"/>
                </a:lnTo>
                <a:lnTo>
                  <a:pt x="254" y="554"/>
                </a:lnTo>
                <a:lnTo>
                  <a:pt x="260" y="564"/>
                </a:lnTo>
                <a:lnTo>
                  <a:pt x="266" y="576"/>
                </a:lnTo>
                <a:lnTo>
                  <a:pt x="269" y="587"/>
                </a:lnTo>
                <a:lnTo>
                  <a:pt x="271" y="601"/>
                </a:lnTo>
                <a:lnTo>
                  <a:pt x="273" y="625"/>
                </a:lnTo>
                <a:lnTo>
                  <a:pt x="271" y="647"/>
                </a:lnTo>
                <a:lnTo>
                  <a:pt x="271" y="647"/>
                </a:lnTo>
                <a:lnTo>
                  <a:pt x="260" y="653"/>
                </a:lnTo>
                <a:lnTo>
                  <a:pt x="244" y="657"/>
                </a:lnTo>
                <a:lnTo>
                  <a:pt x="212" y="663"/>
                </a:lnTo>
                <a:lnTo>
                  <a:pt x="174" y="667"/>
                </a:lnTo>
                <a:lnTo>
                  <a:pt x="136" y="669"/>
                </a:lnTo>
                <a:lnTo>
                  <a:pt x="99" y="667"/>
                </a:lnTo>
                <a:lnTo>
                  <a:pt x="61" y="663"/>
                </a:lnTo>
                <a:lnTo>
                  <a:pt x="29" y="657"/>
                </a:lnTo>
                <a:lnTo>
                  <a:pt x="13" y="653"/>
                </a:lnTo>
                <a:lnTo>
                  <a:pt x="2" y="647"/>
                </a:lnTo>
                <a:lnTo>
                  <a:pt x="2" y="647"/>
                </a:lnTo>
                <a:lnTo>
                  <a:pt x="0" y="625"/>
                </a:lnTo>
                <a:lnTo>
                  <a:pt x="2" y="601"/>
                </a:lnTo>
                <a:lnTo>
                  <a:pt x="4" y="587"/>
                </a:lnTo>
                <a:lnTo>
                  <a:pt x="7" y="576"/>
                </a:lnTo>
                <a:lnTo>
                  <a:pt x="13" y="564"/>
                </a:lnTo>
                <a:lnTo>
                  <a:pt x="19" y="554"/>
                </a:lnTo>
                <a:lnTo>
                  <a:pt x="19" y="554"/>
                </a:lnTo>
                <a:lnTo>
                  <a:pt x="23" y="550"/>
                </a:lnTo>
                <a:lnTo>
                  <a:pt x="31" y="546"/>
                </a:lnTo>
                <a:lnTo>
                  <a:pt x="55" y="542"/>
                </a:lnTo>
                <a:lnTo>
                  <a:pt x="93" y="540"/>
                </a:lnTo>
                <a:lnTo>
                  <a:pt x="93" y="540"/>
                </a:lnTo>
                <a:lnTo>
                  <a:pt x="101" y="510"/>
                </a:lnTo>
                <a:lnTo>
                  <a:pt x="101" y="510"/>
                </a:lnTo>
                <a:lnTo>
                  <a:pt x="91" y="502"/>
                </a:lnTo>
                <a:lnTo>
                  <a:pt x="83" y="494"/>
                </a:lnTo>
                <a:lnTo>
                  <a:pt x="77" y="484"/>
                </a:lnTo>
                <a:lnTo>
                  <a:pt x="71" y="472"/>
                </a:lnTo>
                <a:lnTo>
                  <a:pt x="71" y="472"/>
                </a:lnTo>
                <a:lnTo>
                  <a:pt x="41" y="472"/>
                </a:lnTo>
                <a:lnTo>
                  <a:pt x="41" y="472"/>
                </a:lnTo>
                <a:lnTo>
                  <a:pt x="39" y="452"/>
                </a:lnTo>
                <a:lnTo>
                  <a:pt x="39" y="431"/>
                </a:lnTo>
                <a:lnTo>
                  <a:pt x="41" y="409"/>
                </a:lnTo>
                <a:lnTo>
                  <a:pt x="43" y="389"/>
                </a:lnTo>
                <a:lnTo>
                  <a:pt x="47" y="369"/>
                </a:lnTo>
                <a:lnTo>
                  <a:pt x="53" y="353"/>
                </a:lnTo>
                <a:lnTo>
                  <a:pt x="59" y="339"/>
                </a:lnTo>
                <a:lnTo>
                  <a:pt x="65" y="329"/>
                </a:lnTo>
                <a:lnTo>
                  <a:pt x="65" y="329"/>
                </a:lnTo>
                <a:lnTo>
                  <a:pt x="79" y="321"/>
                </a:lnTo>
                <a:lnTo>
                  <a:pt x="95" y="316"/>
                </a:lnTo>
                <a:lnTo>
                  <a:pt x="115" y="312"/>
                </a:lnTo>
                <a:lnTo>
                  <a:pt x="135" y="312"/>
                </a:lnTo>
                <a:lnTo>
                  <a:pt x="152" y="312"/>
                </a:lnTo>
                <a:lnTo>
                  <a:pt x="172" y="314"/>
                </a:lnTo>
                <a:lnTo>
                  <a:pt x="188" y="319"/>
                </a:lnTo>
                <a:lnTo>
                  <a:pt x="202" y="327"/>
                </a:lnTo>
                <a:lnTo>
                  <a:pt x="202" y="327"/>
                </a:lnTo>
                <a:lnTo>
                  <a:pt x="210" y="335"/>
                </a:lnTo>
                <a:lnTo>
                  <a:pt x="218" y="349"/>
                </a:lnTo>
                <a:lnTo>
                  <a:pt x="224" y="367"/>
                </a:lnTo>
                <a:lnTo>
                  <a:pt x="228" y="387"/>
                </a:lnTo>
                <a:lnTo>
                  <a:pt x="232" y="409"/>
                </a:lnTo>
                <a:lnTo>
                  <a:pt x="234" y="431"/>
                </a:lnTo>
                <a:lnTo>
                  <a:pt x="234" y="450"/>
                </a:lnTo>
                <a:lnTo>
                  <a:pt x="232" y="470"/>
                </a:lnTo>
                <a:lnTo>
                  <a:pt x="232" y="470"/>
                </a:lnTo>
                <a:lnTo>
                  <a:pt x="226" y="470"/>
                </a:lnTo>
                <a:lnTo>
                  <a:pt x="216" y="472"/>
                </a:lnTo>
                <a:lnTo>
                  <a:pt x="208" y="472"/>
                </a:lnTo>
                <a:lnTo>
                  <a:pt x="202" y="472"/>
                </a:lnTo>
                <a:lnTo>
                  <a:pt x="202" y="472"/>
                </a:lnTo>
                <a:close/>
                <a:moveTo>
                  <a:pt x="791" y="462"/>
                </a:moveTo>
                <a:lnTo>
                  <a:pt x="791" y="462"/>
                </a:lnTo>
                <a:lnTo>
                  <a:pt x="797" y="462"/>
                </a:lnTo>
                <a:lnTo>
                  <a:pt x="807" y="462"/>
                </a:lnTo>
                <a:lnTo>
                  <a:pt x="815" y="460"/>
                </a:lnTo>
                <a:lnTo>
                  <a:pt x="821" y="460"/>
                </a:lnTo>
                <a:lnTo>
                  <a:pt x="821" y="460"/>
                </a:lnTo>
                <a:lnTo>
                  <a:pt x="823" y="441"/>
                </a:lnTo>
                <a:lnTo>
                  <a:pt x="823" y="421"/>
                </a:lnTo>
                <a:lnTo>
                  <a:pt x="821" y="399"/>
                </a:lnTo>
                <a:lnTo>
                  <a:pt x="817" y="377"/>
                </a:lnTo>
                <a:lnTo>
                  <a:pt x="813" y="357"/>
                </a:lnTo>
                <a:lnTo>
                  <a:pt x="807" y="339"/>
                </a:lnTo>
                <a:lnTo>
                  <a:pt x="799" y="325"/>
                </a:lnTo>
                <a:lnTo>
                  <a:pt x="791" y="318"/>
                </a:lnTo>
                <a:lnTo>
                  <a:pt x="791" y="318"/>
                </a:lnTo>
                <a:lnTo>
                  <a:pt x="778" y="310"/>
                </a:lnTo>
                <a:lnTo>
                  <a:pt x="762" y="304"/>
                </a:lnTo>
                <a:lnTo>
                  <a:pt x="744" y="302"/>
                </a:lnTo>
                <a:lnTo>
                  <a:pt x="724" y="302"/>
                </a:lnTo>
                <a:lnTo>
                  <a:pt x="704" y="302"/>
                </a:lnTo>
                <a:lnTo>
                  <a:pt x="686" y="306"/>
                </a:lnTo>
                <a:lnTo>
                  <a:pt x="668" y="312"/>
                </a:lnTo>
                <a:lnTo>
                  <a:pt x="656" y="319"/>
                </a:lnTo>
                <a:lnTo>
                  <a:pt x="656" y="319"/>
                </a:lnTo>
                <a:lnTo>
                  <a:pt x="649" y="329"/>
                </a:lnTo>
                <a:lnTo>
                  <a:pt x="643" y="343"/>
                </a:lnTo>
                <a:lnTo>
                  <a:pt x="637" y="359"/>
                </a:lnTo>
                <a:lnTo>
                  <a:pt x="633" y="379"/>
                </a:lnTo>
                <a:lnTo>
                  <a:pt x="631" y="399"/>
                </a:lnTo>
                <a:lnTo>
                  <a:pt x="629" y="421"/>
                </a:lnTo>
                <a:lnTo>
                  <a:pt x="629" y="443"/>
                </a:lnTo>
                <a:lnTo>
                  <a:pt x="631" y="462"/>
                </a:lnTo>
                <a:lnTo>
                  <a:pt x="631" y="462"/>
                </a:lnTo>
                <a:lnTo>
                  <a:pt x="660" y="462"/>
                </a:lnTo>
                <a:lnTo>
                  <a:pt x="660" y="462"/>
                </a:lnTo>
                <a:lnTo>
                  <a:pt x="666" y="474"/>
                </a:lnTo>
                <a:lnTo>
                  <a:pt x="672" y="484"/>
                </a:lnTo>
                <a:lnTo>
                  <a:pt x="680" y="492"/>
                </a:lnTo>
                <a:lnTo>
                  <a:pt x="690" y="500"/>
                </a:lnTo>
                <a:lnTo>
                  <a:pt x="690" y="500"/>
                </a:lnTo>
                <a:lnTo>
                  <a:pt x="682" y="530"/>
                </a:lnTo>
                <a:lnTo>
                  <a:pt x="682" y="530"/>
                </a:lnTo>
                <a:lnTo>
                  <a:pt x="645" y="532"/>
                </a:lnTo>
                <a:lnTo>
                  <a:pt x="621" y="536"/>
                </a:lnTo>
                <a:lnTo>
                  <a:pt x="613" y="540"/>
                </a:lnTo>
                <a:lnTo>
                  <a:pt x="609" y="544"/>
                </a:lnTo>
                <a:lnTo>
                  <a:pt x="609" y="544"/>
                </a:lnTo>
                <a:lnTo>
                  <a:pt x="603" y="554"/>
                </a:lnTo>
                <a:lnTo>
                  <a:pt x="597" y="566"/>
                </a:lnTo>
                <a:lnTo>
                  <a:pt x="593" y="577"/>
                </a:lnTo>
                <a:lnTo>
                  <a:pt x="591" y="591"/>
                </a:lnTo>
                <a:lnTo>
                  <a:pt x="589" y="615"/>
                </a:lnTo>
                <a:lnTo>
                  <a:pt x="591" y="637"/>
                </a:lnTo>
                <a:lnTo>
                  <a:pt x="591" y="637"/>
                </a:lnTo>
                <a:lnTo>
                  <a:pt x="605" y="643"/>
                </a:lnTo>
                <a:lnTo>
                  <a:pt x="619" y="647"/>
                </a:lnTo>
                <a:lnTo>
                  <a:pt x="651" y="653"/>
                </a:lnTo>
                <a:lnTo>
                  <a:pt x="688" y="657"/>
                </a:lnTo>
                <a:lnTo>
                  <a:pt x="726" y="659"/>
                </a:lnTo>
                <a:lnTo>
                  <a:pt x="766" y="657"/>
                </a:lnTo>
                <a:lnTo>
                  <a:pt x="801" y="653"/>
                </a:lnTo>
                <a:lnTo>
                  <a:pt x="833" y="647"/>
                </a:lnTo>
                <a:lnTo>
                  <a:pt x="849" y="643"/>
                </a:lnTo>
                <a:lnTo>
                  <a:pt x="861" y="637"/>
                </a:lnTo>
                <a:lnTo>
                  <a:pt x="861" y="637"/>
                </a:lnTo>
                <a:lnTo>
                  <a:pt x="863" y="615"/>
                </a:lnTo>
                <a:lnTo>
                  <a:pt x="861" y="591"/>
                </a:lnTo>
                <a:lnTo>
                  <a:pt x="859" y="577"/>
                </a:lnTo>
                <a:lnTo>
                  <a:pt x="855" y="566"/>
                </a:lnTo>
                <a:lnTo>
                  <a:pt x="851" y="554"/>
                </a:lnTo>
                <a:lnTo>
                  <a:pt x="843" y="544"/>
                </a:lnTo>
                <a:lnTo>
                  <a:pt x="843" y="544"/>
                </a:lnTo>
                <a:lnTo>
                  <a:pt x="839" y="540"/>
                </a:lnTo>
                <a:lnTo>
                  <a:pt x="831" y="536"/>
                </a:lnTo>
                <a:lnTo>
                  <a:pt x="807" y="532"/>
                </a:lnTo>
                <a:lnTo>
                  <a:pt x="770" y="530"/>
                </a:lnTo>
                <a:lnTo>
                  <a:pt x="770" y="530"/>
                </a:lnTo>
                <a:lnTo>
                  <a:pt x="766" y="518"/>
                </a:lnTo>
                <a:lnTo>
                  <a:pt x="760" y="500"/>
                </a:lnTo>
                <a:lnTo>
                  <a:pt x="760" y="500"/>
                </a:lnTo>
                <a:lnTo>
                  <a:pt x="770" y="492"/>
                </a:lnTo>
                <a:lnTo>
                  <a:pt x="778" y="484"/>
                </a:lnTo>
                <a:lnTo>
                  <a:pt x="785" y="474"/>
                </a:lnTo>
                <a:lnTo>
                  <a:pt x="791" y="462"/>
                </a:lnTo>
                <a:lnTo>
                  <a:pt x="791" y="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5" name="PA_任意多边形 14"/>
          <p:cNvSpPr>
            <a:spLocks noEditPoints="1"/>
          </p:cNvSpPr>
          <p:nvPr>
            <p:custDataLst>
              <p:tags r:id="rId2"/>
            </p:custDataLst>
          </p:nvPr>
        </p:nvSpPr>
        <p:spPr bwMode="auto">
          <a:xfrm>
            <a:off x="5394960" y="2688337"/>
            <a:ext cx="246888" cy="448055"/>
          </a:xfrm>
          <a:custGeom>
            <a:avLst/>
            <a:gdLst>
              <a:gd name="T0" fmla="*/ 218 w 456"/>
              <a:gd name="T1" fmla="*/ 8 h 931"/>
              <a:gd name="T2" fmla="*/ 275 w 456"/>
              <a:gd name="T3" fmla="*/ 67 h 931"/>
              <a:gd name="T4" fmla="*/ 283 w 456"/>
              <a:gd name="T5" fmla="*/ 133 h 931"/>
              <a:gd name="T6" fmla="*/ 236 w 456"/>
              <a:gd name="T7" fmla="*/ 202 h 931"/>
              <a:gd name="T8" fmla="*/ 174 w 456"/>
              <a:gd name="T9" fmla="*/ 222 h 931"/>
              <a:gd name="T10" fmla="*/ 95 w 456"/>
              <a:gd name="T11" fmla="*/ 189 h 931"/>
              <a:gd name="T12" fmla="*/ 63 w 456"/>
              <a:gd name="T13" fmla="*/ 111 h 931"/>
              <a:gd name="T14" fmla="*/ 81 w 456"/>
              <a:gd name="T15" fmla="*/ 48 h 931"/>
              <a:gd name="T16" fmla="*/ 150 w 456"/>
              <a:gd name="T17" fmla="*/ 2 h 931"/>
              <a:gd name="T18" fmla="*/ 303 w 456"/>
              <a:gd name="T19" fmla="*/ 611 h 931"/>
              <a:gd name="T20" fmla="*/ 200 w 456"/>
              <a:gd name="T21" fmla="*/ 591 h 931"/>
              <a:gd name="T22" fmla="*/ 172 w 456"/>
              <a:gd name="T23" fmla="*/ 611 h 931"/>
              <a:gd name="T24" fmla="*/ 164 w 456"/>
              <a:gd name="T25" fmla="*/ 784 h 931"/>
              <a:gd name="T26" fmla="*/ 57 w 456"/>
              <a:gd name="T27" fmla="*/ 607 h 931"/>
              <a:gd name="T28" fmla="*/ 15 w 456"/>
              <a:gd name="T29" fmla="*/ 570 h 931"/>
              <a:gd name="T30" fmla="*/ 0 w 456"/>
              <a:gd name="T31" fmla="*/ 514 h 931"/>
              <a:gd name="T32" fmla="*/ 8 w 456"/>
              <a:gd name="T33" fmla="*/ 308 h 931"/>
              <a:gd name="T34" fmla="*/ 65 w 456"/>
              <a:gd name="T35" fmla="*/ 250 h 931"/>
              <a:gd name="T36" fmla="*/ 236 w 456"/>
              <a:gd name="T37" fmla="*/ 242 h 931"/>
              <a:gd name="T38" fmla="*/ 309 w 456"/>
              <a:gd name="T39" fmla="*/ 274 h 931"/>
              <a:gd name="T40" fmla="*/ 341 w 456"/>
              <a:gd name="T41" fmla="*/ 347 h 931"/>
              <a:gd name="T42" fmla="*/ 341 w 456"/>
              <a:gd name="T43" fmla="*/ 611 h 931"/>
              <a:gd name="T44" fmla="*/ 450 w 456"/>
              <a:gd name="T45" fmla="*/ 617 h 931"/>
              <a:gd name="T46" fmla="*/ 456 w 456"/>
              <a:gd name="T47" fmla="*/ 786 h 931"/>
              <a:gd name="T48" fmla="*/ 432 w 456"/>
              <a:gd name="T49" fmla="*/ 810 h 931"/>
              <a:gd name="T50" fmla="*/ 192 w 456"/>
              <a:gd name="T51" fmla="*/ 802 h 931"/>
              <a:gd name="T52" fmla="*/ 186 w 456"/>
              <a:gd name="T53" fmla="*/ 635 h 931"/>
              <a:gd name="T54" fmla="*/ 210 w 456"/>
              <a:gd name="T55" fmla="*/ 611 h 931"/>
              <a:gd name="T56" fmla="*/ 361 w 456"/>
              <a:gd name="T57" fmla="*/ 675 h 931"/>
              <a:gd name="T58" fmla="*/ 353 w 456"/>
              <a:gd name="T59" fmla="*/ 651 h 931"/>
              <a:gd name="T60" fmla="*/ 331 w 456"/>
              <a:gd name="T61" fmla="*/ 641 h 931"/>
              <a:gd name="T62" fmla="*/ 315 w 456"/>
              <a:gd name="T63" fmla="*/ 641 h 931"/>
              <a:gd name="T64" fmla="*/ 289 w 456"/>
              <a:gd name="T65" fmla="*/ 651 h 931"/>
              <a:gd name="T66" fmla="*/ 281 w 456"/>
              <a:gd name="T67" fmla="*/ 675 h 931"/>
              <a:gd name="T68" fmla="*/ 289 w 456"/>
              <a:gd name="T69" fmla="*/ 701 h 931"/>
              <a:gd name="T70" fmla="*/ 315 w 456"/>
              <a:gd name="T71" fmla="*/ 720 h 931"/>
              <a:gd name="T72" fmla="*/ 327 w 456"/>
              <a:gd name="T73" fmla="*/ 746 h 931"/>
              <a:gd name="T74" fmla="*/ 325 w 456"/>
              <a:gd name="T75" fmla="*/ 754 h 931"/>
              <a:gd name="T76" fmla="*/ 317 w 456"/>
              <a:gd name="T77" fmla="*/ 752 h 931"/>
              <a:gd name="T78" fmla="*/ 281 w 456"/>
              <a:gd name="T79" fmla="*/ 728 h 931"/>
              <a:gd name="T80" fmla="*/ 283 w 456"/>
              <a:gd name="T81" fmla="*/ 752 h 931"/>
              <a:gd name="T82" fmla="*/ 303 w 456"/>
              <a:gd name="T83" fmla="*/ 772 h 931"/>
              <a:gd name="T84" fmla="*/ 331 w 456"/>
              <a:gd name="T85" fmla="*/ 776 h 931"/>
              <a:gd name="T86" fmla="*/ 351 w 456"/>
              <a:gd name="T87" fmla="*/ 768 h 931"/>
              <a:gd name="T88" fmla="*/ 363 w 456"/>
              <a:gd name="T89" fmla="*/ 752 h 931"/>
              <a:gd name="T90" fmla="*/ 365 w 456"/>
              <a:gd name="T91" fmla="*/ 724 h 931"/>
              <a:gd name="T92" fmla="*/ 355 w 456"/>
              <a:gd name="T93" fmla="*/ 705 h 931"/>
              <a:gd name="T94" fmla="*/ 319 w 456"/>
              <a:gd name="T95" fmla="*/ 681 h 931"/>
              <a:gd name="T96" fmla="*/ 315 w 456"/>
              <a:gd name="T97" fmla="*/ 671 h 931"/>
              <a:gd name="T98" fmla="*/ 321 w 456"/>
              <a:gd name="T99" fmla="*/ 661 h 931"/>
              <a:gd name="T100" fmla="*/ 327 w 456"/>
              <a:gd name="T101" fmla="*/ 663 h 931"/>
              <a:gd name="T102" fmla="*/ 361 w 456"/>
              <a:gd name="T103" fmla="*/ 681 h 931"/>
              <a:gd name="T104" fmla="*/ 198 w 456"/>
              <a:gd name="T105" fmla="*/ 828 h 931"/>
              <a:gd name="T106" fmla="*/ 283 w 456"/>
              <a:gd name="T107" fmla="*/ 830 h 9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56" h="931">
                <a:moveTo>
                  <a:pt x="174" y="0"/>
                </a:moveTo>
                <a:lnTo>
                  <a:pt x="174" y="0"/>
                </a:lnTo>
                <a:lnTo>
                  <a:pt x="196" y="2"/>
                </a:lnTo>
                <a:lnTo>
                  <a:pt x="218" y="8"/>
                </a:lnTo>
                <a:lnTo>
                  <a:pt x="236" y="18"/>
                </a:lnTo>
                <a:lnTo>
                  <a:pt x="252" y="32"/>
                </a:lnTo>
                <a:lnTo>
                  <a:pt x="266" y="48"/>
                </a:lnTo>
                <a:lnTo>
                  <a:pt x="275" y="67"/>
                </a:lnTo>
                <a:lnTo>
                  <a:pt x="283" y="89"/>
                </a:lnTo>
                <a:lnTo>
                  <a:pt x="285" y="111"/>
                </a:lnTo>
                <a:lnTo>
                  <a:pt x="285" y="111"/>
                </a:lnTo>
                <a:lnTo>
                  <a:pt x="283" y="133"/>
                </a:lnTo>
                <a:lnTo>
                  <a:pt x="275" y="155"/>
                </a:lnTo>
                <a:lnTo>
                  <a:pt x="266" y="173"/>
                </a:lnTo>
                <a:lnTo>
                  <a:pt x="252" y="189"/>
                </a:lnTo>
                <a:lnTo>
                  <a:pt x="236" y="202"/>
                </a:lnTo>
                <a:lnTo>
                  <a:pt x="218" y="212"/>
                </a:lnTo>
                <a:lnTo>
                  <a:pt x="196" y="220"/>
                </a:lnTo>
                <a:lnTo>
                  <a:pt x="174" y="222"/>
                </a:lnTo>
                <a:lnTo>
                  <a:pt x="174" y="222"/>
                </a:lnTo>
                <a:lnTo>
                  <a:pt x="150" y="220"/>
                </a:lnTo>
                <a:lnTo>
                  <a:pt x="131" y="212"/>
                </a:lnTo>
                <a:lnTo>
                  <a:pt x="111" y="202"/>
                </a:lnTo>
                <a:lnTo>
                  <a:pt x="95" y="189"/>
                </a:lnTo>
                <a:lnTo>
                  <a:pt x="81" y="173"/>
                </a:lnTo>
                <a:lnTo>
                  <a:pt x="71" y="155"/>
                </a:lnTo>
                <a:lnTo>
                  <a:pt x="65" y="133"/>
                </a:lnTo>
                <a:lnTo>
                  <a:pt x="63" y="111"/>
                </a:lnTo>
                <a:lnTo>
                  <a:pt x="63" y="111"/>
                </a:lnTo>
                <a:lnTo>
                  <a:pt x="65" y="89"/>
                </a:lnTo>
                <a:lnTo>
                  <a:pt x="71" y="67"/>
                </a:lnTo>
                <a:lnTo>
                  <a:pt x="81" y="48"/>
                </a:lnTo>
                <a:lnTo>
                  <a:pt x="95" y="32"/>
                </a:lnTo>
                <a:lnTo>
                  <a:pt x="111" y="18"/>
                </a:lnTo>
                <a:lnTo>
                  <a:pt x="131" y="8"/>
                </a:lnTo>
                <a:lnTo>
                  <a:pt x="150" y="2"/>
                </a:lnTo>
                <a:lnTo>
                  <a:pt x="174" y="0"/>
                </a:lnTo>
                <a:lnTo>
                  <a:pt x="174" y="0"/>
                </a:lnTo>
                <a:close/>
                <a:moveTo>
                  <a:pt x="210" y="611"/>
                </a:moveTo>
                <a:lnTo>
                  <a:pt x="303" y="611"/>
                </a:lnTo>
                <a:lnTo>
                  <a:pt x="303" y="591"/>
                </a:lnTo>
                <a:lnTo>
                  <a:pt x="210" y="591"/>
                </a:lnTo>
                <a:lnTo>
                  <a:pt x="210" y="591"/>
                </a:lnTo>
                <a:lnTo>
                  <a:pt x="200" y="591"/>
                </a:lnTo>
                <a:lnTo>
                  <a:pt x="192" y="595"/>
                </a:lnTo>
                <a:lnTo>
                  <a:pt x="184" y="599"/>
                </a:lnTo>
                <a:lnTo>
                  <a:pt x="178" y="603"/>
                </a:lnTo>
                <a:lnTo>
                  <a:pt x="172" y="611"/>
                </a:lnTo>
                <a:lnTo>
                  <a:pt x="168" y="617"/>
                </a:lnTo>
                <a:lnTo>
                  <a:pt x="166" y="625"/>
                </a:lnTo>
                <a:lnTo>
                  <a:pt x="164" y="635"/>
                </a:lnTo>
                <a:lnTo>
                  <a:pt x="164" y="784"/>
                </a:lnTo>
                <a:lnTo>
                  <a:pt x="142" y="931"/>
                </a:lnTo>
                <a:lnTo>
                  <a:pt x="57" y="931"/>
                </a:lnTo>
                <a:lnTo>
                  <a:pt x="57" y="607"/>
                </a:lnTo>
                <a:lnTo>
                  <a:pt x="57" y="607"/>
                </a:lnTo>
                <a:lnTo>
                  <a:pt x="45" y="599"/>
                </a:lnTo>
                <a:lnTo>
                  <a:pt x="33" y="591"/>
                </a:lnTo>
                <a:lnTo>
                  <a:pt x="23" y="581"/>
                </a:lnTo>
                <a:lnTo>
                  <a:pt x="15" y="570"/>
                </a:lnTo>
                <a:lnTo>
                  <a:pt x="10" y="556"/>
                </a:lnTo>
                <a:lnTo>
                  <a:pt x="4" y="544"/>
                </a:lnTo>
                <a:lnTo>
                  <a:pt x="2" y="528"/>
                </a:lnTo>
                <a:lnTo>
                  <a:pt x="0" y="514"/>
                </a:lnTo>
                <a:lnTo>
                  <a:pt x="0" y="347"/>
                </a:lnTo>
                <a:lnTo>
                  <a:pt x="0" y="347"/>
                </a:lnTo>
                <a:lnTo>
                  <a:pt x="2" y="325"/>
                </a:lnTo>
                <a:lnTo>
                  <a:pt x="8" y="308"/>
                </a:lnTo>
                <a:lnTo>
                  <a:pt x="17" y="288"/>
                </a:lnTo>
                <a:lnTo>
                  <a:pt x="31" y="274"/>
                </a:lnTo>
                <a:lnTo>
                  <a:pt x="47" y="260"/>
                </a:lnTo>
                <a:lnTo>
                  <a:pt x="65" y="250"/>
                </a:lnTo>
                <a:lnTo>
                  <a:pt x="85" y="244"/>
                </a:lnTo>
                <a:lnTo>
                  <a:pt x="105" y="242"/>
                </a:lnTo>
                <a:lnTo>
                  <a:pt x="236" y="242"/>
                </a:lnTo>
                <a:lnTo>
                  <a:pt x="236" y="242"/>
                </a:lnTo>
                <a:lnTo>
                  <a:pt x="258" y="244"/>
                </a:lnTo>
                <a:lnTo>
                  <a:pt x="277" y="250"/>
                </a:lnTo>
                <a:lnTo>
                  <a:pt x="295" y="260"/>
                </a:lnTo>
                <a:lnTo>
                  <a:pt x="309" y="274"/>
                </a:lnTo>
                <a:lnTo>
                  <a:pt x="323" y="288"/>
                </a:lnTo>
                <a:lnTo>
                  <a:pt x="333" y="308"/>
                </a:lnTo>
                <a:lnTo>
                  <a:pt x="339" y="325"/>
                </a:lnTo>
                <a:lnTo>
                  <a:pt x="341" y="347"/>
                </a:lnTo>
                <a:lnTo>
                  <a:pt x="341" y="514"/>
                </a:lnTo>
                <a:lnTo>
                  <a:pt x="341" y="514"/>
                </a:lnTo>
                <a:lnTo>
                  <a:pt x="341" y="528"/>
                </a:lnTo>
                <a:lnTo>
                  <a:pt x="341" y="611"/>
                </a:lnTo>
                <a:lnTo>
                  <a:pt x="432" y="611"/>
                </a:lnTo>
                <a:lnTo>
                  <a:pt x="432" y="611"/>
                </a:lnTo>
                <a:lnTo>
                  <a:pt x="442" y="613"/>
                </a:lnTo>
                <a:lnTo>
                  <a:pt x="450" y="617"/>
                </a:lnTo>
                <a:lnTo>
                  <a:pt x="454" y="625"/>
                </a:lnTo>
                <a:lnTo>
                  <a:pt x="456" y="635"/>
                </a:lnTo>
                <a:lnTo>
                  <a:pt x="456" y="786"/>
                </a:lnTo>
                <a:lnTo>
                  <a:pt x="456" y="786"/>
                </a:lnTo>
                <a:lnTo>
                  <a:pt x="454" y="796"/>
                </a:lnTo>
                <a:lnTo>
                  <a:pt x="450" y="802"/>
                </a:lnTo>
                <a:lnTo>
                  <a:pt x="442" y="808"/>
                </a:lnTo>
                <a:lnTo>
                  <a:pt x="432" y="810"/>
                </a:lnTo>
                <a:lnTo>
                  <a:pt x="210" y="810"/>
                </a:lnTo>
                <a:lnTo>
                  <a:pt x="210" y="810"/>
                </a:lnTo>
                <a:lnTo>
                  <a:pt x="200" y="808"/>
                </a:lnTo>
                <a:lnTo>
                  <a:pt x="192" y="802"/>
                </a:lnTo>
                <a:lnTo>
                  <a:pt x="186" y="796"/>
                </a:lnTo>
                <a:lnTo>
                  <a:pt x="186" y="786"/>
                </a:lnTo>
                <a:lnTo>
                  <a:pt x="186" y="635"/>
                </a:lnTo>
                <a:lnTo>
                  <a:pt x="186" y="635"/>
                </a:lnTo>
                <a:lnTo>
                  <a:pt x="186" y="625"/>
                </a:lnTo>
                <a:lnTo>
                  <a:pt x="192" y="617"/>
                </a:lnTo>
                <a:lnTo>
                  <a:pt x="200" y="613"/>
                </a:lnTo>
                <a:lnTo>
                  <a:pt x="210" y="611"/>
                </a:lnTo>
                <a:lnTo>
                  <a:pt x="210" y="611"/>
                </a:lnTo>
                <a:close/>
                <a:moveTo>
                  <a:pt x="361" y="681"/>
                </a:moveTo>
                <a:lnTo>
                  <a:pt x="361" y="681"/>
                </a:lnTo>
                <a:lnTo>
                  <a:pt x="361" y="675"/>
                </a:lnTo>
                <a:lnTo>
                  <a:pt x="361" y="675"/>
                </a:lnTo>
                <a:lnTo>
                  <a:pt x="359" y="661"/>
                </a:lnTo>
                <a:lnTo>
                  <a:pt x="357" y="655"/>
                </a:lnTo>
                <a:lnTo>
                  <a:pt x="353" y="651"/>
                </a:lnTo>
                <a:lnTo>
                  <a:pt x="353" y="651"/>
                </a:lnTo>
                <a:lnTo>
                  <a:pt x="349" y="647"/>
                </a:lnTo>
                <a:lnTo>
                  <a:pt x="345" y="645"/>
                </a:lnTo>
                <a:lnTo>
                  <a:pt x="331" y="641"/>
                </a:lnTo>
                <a:lnTo>
                  <a:pt x="331" y="631"/>
                </a:lnTo>
                <a:lnTo>
                  <a:pt x="315" y="631"/>
                </a:lnTo>
                <a:lnTo>
                  <a:pt x="315" y="641"/>
                </a:lnTo>
                <a:lnTo>
                  <a:pt x="315" y="641"/>
                </a:lnTo>
                <a:lnTo>
                  <a:pt x="301" y="645"/>
                </a:lnTo>
                <a:lnTo>
                  <a:pt x="295" y="647"/>
                </a:lnTo>
                <a:lnTo>
                  <a:pt x="289" y="651"/>
                </a:lnTo>
                <a:lnTo>
                  <a:pt x="289" y="651"/>
                </a:lnTo>
                <a:lnTo>
                  <a:pt x="285" y="657"/>
                </a:lnTo>
                <a:lnTo>
                  <a:pt x="283" y="661"/>
                </a:lnTo>
                <a:lnTo>
                  <a:pt x="281" y="675"/>
                </a:lnTo>
                <a:lnTo>
                  <a:pt x="281" y="675"/>
                </a:lnTo>
                <a:lnTo>
                  <a:pt x="281" y="685"/>
                </a:lnTo>
                <a:lnTo>
                  <a:pt x="285" y="693"/>
                </a:lnTo>
                <a:lnTo>
                  <a:pt x="285" y="693"/>
                </a:lnTo>
                <a:lnTo>
                  <a:pt x="289" y="701"/>
                </a:lnTo>
                <a:lnTo>
                  <a:pt x="295" y="707"/>
                </a:lnTo>
                <a:lnTo>
                  <a:pt x="295" y="707"/>
                </a:lnTo>
                <a:lnTo>
                  <a:pt x="315" y="720"/>
                </a:lnTo>
                <a:lnTo>
                  <a:pt x="315" y="720"/>
                </a:lnTo>
                <a:lnTo>
                  <a:pt x="323" y="726"/>
                </a:lnTo>
                <a:lnTo>
                  <a:pt x="327" y="730"/>
                </a:lnTo>
                <a:lnTo>
                  <a:pt x="327" y="730"/>
                </a:lnTo>
                <a:lnTo>
                  <a:pt x="327" y="746"/>
                </a:lnTo>
                <a:lnTo>
                  <a:pt x="327" y="746"/>
                </a:lnTo>
                <a:lnTo>
                  <a:pt x="327" y="754"/>
                </a:lnTo>
                <a:lnTo>
                  <a:pt x="327" y="754"/>
                </a:lnTo>
                <a:lnTo>
                  <a:pt x="325" y="754"/>
                </a:lnTo>
                <a:lnTo>
                  <a:pt x="321" y="756"/>
                </a:lnTo>
                <a:lnTo>
                  <a:pt x="321" y="756"/>
                </a:lnTo>
                <a:lnTo>
                  <a:pt x="317" y="754"/>
                </a:lnTo>
                <a:lnTo>
                  <a:pt x="317" y="752"/>
                </a:lnTo>
                <a:lnTo>
                  <a:pt x="317" y="752"/>
                </a:lnTo>
                <a:lnTo>
                  <a:pt x="315" y="736"/>
                </a:lnTo>
                <a:lnTo>
                  <a:pt x="315" y="728"/>
                </a:lnTo>
                <a:lnTo>
                  <a:pt x="281" y="728"/>
                </a:lnTo>
                <a:lnTo>
                  <a:pt x="281" y="734"/>
                </a:lnTo>
                <a:lnTo>
                  <a:pt x="281" y="734"/>
                </a:lnTo>
                <a:lnTo>
                  <a:pt x="283" y="744"/>
                </a:lnTo>
                <a:lnTo>
                  <a:pt x="283" y="752"/>
                </a:lnTo>
                <a:lnTo>
                  <a:pt x="287" y="760"/>
                </a:lnTo>
                <a:lnTo>
                  <a:pt x="291" y="766"/>
                </a:lnTo>
                <a:lnTo>
                  <a:pt x="291" y="766"/>
                </a:lnTo>
                <a:lnTo>
                  <a:pt x="303" y="772"/>
                </a:lnTo>
                <a:lnTo>
                  <a:pt x="315" y="776"/>
                </a:lnTo>
                <a:lnTo>
                  <a:pt x="315" y="788"/>
                </a:lnTo>
                <a:lnTo>
                  <a:pt x="331" y="788"/>
                </a:lnTo>
                <a:lnTo>
                  <a:pt x="331" y="776"/>
                </a:lnTo>
                <a:lnTo>
                  <a:pt x="331" y="776"/>
                </a:lnTo>
                <a:lnTo>
                  <a:pt x="339" y="774"/>
                </a:lnTo>
                <a:lnTo>
                  <a:pt x="345" y="772"/>
                </a:lnTo>
                <a:lnTo>
                  <a:pt x="351" y="768"/>
                </a:lnTo>
                <a:lnTo>
                  <a:pt x="357" y="764"/>
                </a:lnTo>
                <a:lnTo>
                  <a:pt x="357" y="764"/>
                </a:lnTo>
                <a:lnTo>
                  <a:pt x="361" y="758"/>
                </a:lnTo>
                <a:lnTo>
                  <a:pt x="363" y="752"/>
                </a:lnTo>
                <a:lnTo>
                  <a:pt x="365" y="744"/>
                </a:lnTo>
                <a:lnTo>
                  <a:pt x="365" y="736"/>
                </a:lnTo>
                <a:lnTo>
                  <a:pt x="365" y="736"/>
                </a:lnTo>
                <a:lnTo>
                  <a:pt x="365" y="724"/>
                </a:lnTo>
                <a:lnTo>
                  <a:pt x="363" y="716"/>
                </a:lnTo>
                <a:lnTo>
                  <a:pt x="363" y="716"/>
                </a:lnTo>
                <a:lnTo>
                  <a:pt x="359" y="710"/>
                </a:lnTo>
                <a:lnTo>
                  <a:pt x="355" y="705"/>
                </a:lnTo>
                <a:lnTo>
                  <a:pt x="355" y="705"/>
                </a:lnTo>
                <a:lnTo>
                  <a:pt x="337" y="693"/>
                </a:lnTo>
                <a:lnTo>
                  <a:pt x="337" y="693"/>
                </a:lnTo>
                <a:lnTo>
                  <a:pt x="319" y="681"/>
                </a:lnTo>
                <a:lnTo>
                  <a:pt x="319" y="681"/>
                </a:lnTo>
                <a:lnTo>
                  <a:pt x="317" y="677"/>
                </a:lnTo>
                <a:lnTo>
                  <a:pt x="315" y="671"/>
                </a:lnTo>
                <a:lnTo>
                  <a:pt x="315" y="671"/>
                </a:lnTo>
                <a:lnTo>
                  <a:pt x="317" y="663"/>
                </a:lnTo>
                <a:lnTo>
                  <a:pt x="317" y="663"/>
                </a:lnTo>
                <a:lnTo>
                  <a:pt x="319" y="661"/>
                </a:lnTo>
                <a:lnTo>
                  <a:pt x="321" y="661"/>
                </a:lnTo>
                <a:lnTo>
                  <a:pt x="321" y="661"/>
                </a:lnTo>
                <a:lnTo>
                  <a:pt x="325" y="661"/>
                </a:lnTo>
                <a:lnTo>
                  <a:pt x="327" y="663"/>
                </a:lnTo>
                <a:lnTo>
                  <a:pt x="327" y="663"/>
                </a:lnTo>
                <a:lnTo>
                  <a:pt x="327" y="675"/>
                </a:lnTo>
                <a:lnTo>
                  <a:pt x="327" y="681"/>
                </a:lnTo>
                <a:lnTo>
                  <a:pt x="361" y="681"/>
                </a:lnTo>
                <a:lnTo>
                  <a:pt x="361" y="681"/>
                </a:lnTo>
                <a:close/>
                <a:moveTo>
                  <a:pt x="283" y="830"/>
                </a:moveTo>
                <a:lnTo>
                  <a:pt x="210" y="830"/>
                </a:lnTo>
                <a:lnTo>
                  <a:pt x="210" y="830"/>
                </a:lnTo>
                <a:lnTo>
                  <a:pt x="198" y="828"/>
                </a:lnTo>
                <a:lnTo>
                  <a:pt x="188" y="826"/>
                </a:lnTo>
                <a:lnTo>
                  <a:pt x="206" y="931"/>
                </a:lnTo>
                <a:lnTo>
                  <a:pt x="283" y="931"/>
                </a:lnTo>
                <a:lnTo>
                  <a:pt x="283" y="8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6" name="PA_任意多边形 13"/>
          <p:cNvSpPr>
            <a:spLocks noEditPoints="1"/>
          </p:cNvSpPr>
          <p:nvPr>
            <p:custDataLst>
              <p:tags r:id="rId3"/>
            </p:custDataLst>
          </p:nvPr>
        </p:nvSpPr>
        <p:spPr bwMode="auto">
          <a:xfrm>
            <a:off x="3310128" y="4059936"/>
            <a:ext cx="512064" cy="384048"/>
          </a:xfrm>
          <a:custGeom>
            <a:avLst/>
            <a:gdLst>
              <a:gd name="T0" fmla="*/ 67 w 895"/>
              <a:gd name="T1" fmla="*/ 236 h 560"/>
              <a:gd name="T2" fmla="*/ 87 w 895"/>
              <a:gd name="T3" fmla="*/ 230 h 560"/>
              <a:gd name="T4" fmla="*/ 95 w 895"/>
              <a:gd name="T5" fmla="*/ 208 h 560"/>
              <a:gd name="T6" fmla="*/ 73 w 895"/>
              <a:gd name="T7" fmla="*/ 175 h 560"/>
              <a:gd name="T8" fmla="*/ 67 w 895"/>
              <a:gd name="T9" fmla="*/ 147 h 560"/>
              <a:gd name="T10" fmla="*/ 69 w 895"/>
              <a:gd name="T11" fmla="*/ 143 h 560"/>
              <a:gd name="T12" fmla="*/ 71 w 895"/>
              <a:gd name="T13" fmla="*/ 93 h 560"/>
              <a:gd name="T14" fmla="*/ 95 w 895"/>
              <a:gd name="T15" fmla="*/ 70 h 560"/>
              <a:gd name="T16" fmla="*/ 145 w 895"/>
              <a:gd name="T17" fmla="*/ 62 h 560"/>
              <a:gd name="T18" fmla="*/ 181 w 895"/>
              <a:gd name="T19" fmla="*/ 76 h 560"/>
              <a:gd name="T20" fmla="*/ 198 w 895"/>
              <a:gd name="T21" fmla="*/ 99 h 560"/>
              <a:gd name="T22" fmla="*/ 200 w 895"/>
              <a:gd name="T23" fmla="*/ 143 h 560"/>
              <a:gd name="T24" fmla="*/ 202 w 895"/>
              <a:gd name="T25" fmla="*/ 159 h 560"/>
              <a:gd name="T26" fmla="*/ 190 w 895"/>
              <a:gd name="T27" fmla="*/ 179 h 560"/>
              <a:gd name="T28" fmla="*/ 177 w 895"/>
              <a:gd name="T29" fmla="*/ 206 h 560"/>
              <a:gd name="T30" fmla="*/ 186 w 895"/>
              <a:gd name="T31" fmla="*/ 232 h 560"/>
              <a:gd name="T32" fmla="*/ 232 w 895"/>
              <a:gd name="T33" fmla="*/ 234 h 560"/>
              <a:gd name="T34" fmla="*/ 244 w 895"/>
              <a:gd name="T35" fmla="*/ 252 h 560"/>
              <a:gd name="T36" fmla="*/ 254 w 895"/>
              <a:gd name="T37" fmla="*/ 208 h 560"/>
              <a:gd name="T38" fmla="*/ 310 w 895"/>
              <a:gd name="T39" fmla="*/ 199 h 560"/>
              <a:gd name="T40" fmla="*/ 310 w 895"/>
              <a:gd name="T41" fmla="*/ 171 h 560"/>
              <a:gd name="T42" fmla="*/ 294 w 895"/>
              <a:gd name="T43" fmla="*/ 147 h 560"/>
              <a:gd name="T44" fmla="*/ 270 w 895"/>
              <a:gd name="T45" fmla="*/ 115 h 560"/>
              <a:gd name="T46" fmla="*/ 284 w 895"/>
              <a:gd name="T47" fmla="*/ 46 h 560"/>
              <a:gd name="T48" fmla="*/ 312 w 895"/>
              <a:gd name="T49" fmla="*/ 28 h 560"/>
              <a:gd name="T50" fmla="*/ 371 w 895"/>
              <a:gd name="T51" fmla="*/ 26 h 560"/>
              <a:gd name="T52" fmla="*/ 399 w 895"/>
              <a:gd name="T53" fmla="*/ 42 h 560"/>
              <a:gd name="T54" fmla="*/ 417 w 895"/>
              <a:gd name="T55" fmla="*/ 99 h 560"/>
              <a:gd name="T56" fmla="*/ 417 w 895"/>
              <a:gd name="T57" fmla="*/ 145 h 560"/>
              <a:gd name="T58" fmla="*/ 389 w 895"/>
              <a:gd name="T59" fmla="*/ 155 h 560"/>
              <a:gd name="T60" fmla="*/ 369 w 895"/>
              <a:gd name="T61" fmla="*/ 177 h 560"/>
              <a:gd name="T62" fmla="*/ 407 w 895"/>
              <a:gd name="T63" fmla="*/ 201 h 560"/>
              <a:gd name="T64" fmla="*/ 433 w 895"/>
              <a:gd name="T65" fmla="*/ 208 h 560"/>
              <a:gd name="T66" fmla="*/ 444 w 895"/>
              <a:gd name="T67" fmla="*/ 179 h 560"/>
              <a:gd name="T68" fmla="*/ 484 w 895"/>
              <a:gd name="T69" fmla="*/ 157 h 560"/>
              <a:gd name="T70" fmla="*/ 502 w 895"/>
              <a:gd name="T71" fmla="*/ 151 h 560"/>
              <a:gd name="T72" fmla="*/ 510 w 895"/>
              <a:gd name="T73" fmla="*/ 131 h 560"/>
              <a:gd name="T74" fmla="*/ 490 w 895"/>
              <a:gd name="T75" fmla="*/ 101 h 560"/>
              <a:gd name="T76" fmla="*/ 482 w 895"/>
              <a:gd name="T77" fmla="*/ 77 h 560"/>
              <a:gd name="T78" fmla="*/ 486 w 895"/>
              <a:gd name="T79" fmla="*/ 74 h 560"/>
              <a:gd name="T80" fmla="*/ 490 w 895"/>
              <a:gd name="T81" fmla="*/ 24 h 560"/>
              <a:gd name="T82" fmla="*/ 520 w 895"/>
              <a:gd name="T83" fmla="*/ 4 h 560"/>
              <a:gd name="T84" fmla="*/ 566 w 895"/>
              <a:gd name="T85" fmla="*/ 2 h 560"/>
              <a:gd name="T86" fmla="*/ 591 w 895"/>
              <a:gd name="T87" fmla="*/ 16 h 560"/>
              <a:gd name="T88" fmla="*/ 601 w 895"/>
              <a:gd name="T89" fmla="*/ 72 h 560"/>
              <a:gd name="T90" fmla="*/ 607 w 895"/>
              <a:gd name="T91" fmla="*/ 77 h 560"/>
              <a:gd name="T92" fmla="*/ 603 w 895"/>
              <a:gd name="T93" fmla="*/ 95 h 560"/>
              <a:gd name="T94" fmla="*/ 589 w 895"/>
              <a:gd name="T95" fmla="*/ 119 h 560"/>
              <a:gd name="T96" fmla="*/ 591 w 895"/>
              <a:gd name="T97" fmla="*/ 153 h 560"/>
              <a:gd name="T98" fmla="*/ 607 w 895"/>
              <a:gd name="T99" fmla="*/ 157 h 560"/>
              <a:gd name="T100" fmla="*/ 645 w 895"/>
              <a:gd name="T101" fmla="*/ 179 h 560"/>
              <a:gd name="T102" fmla="*/ 0 w 895"/>
              <a:gd name="T103" fmla="*/ 401 h 560"/>
              <a:gd name="T104" fmla="*/ 20 w 895"/>
              <a:gd name="T105" fmla="*/ 268 h 560"/>
              <a:gd name="T106" fmla="*/ 40 w 895"/>
              <a:gd name="T107" fmla="*/ 236 h 560"/>
              <a:gd name="T108" fmla="*/ 419 w 895"/>
              <a:gd name="T109" fmla="*/ 538 h 560"/>
              <a:gd name="T110" fmla="*/ 828 w 895"/>
              <a:gd name="T111" fmla="*/ 312 h 560"/>
              <a:gd name="T112" fmla="*/ 441 w 895"/>
              <a:gd name="T113" fmla="*/ 415 h 560"/>
              <a:gd name="T114" fmla="*/ 16 w 895"/>
              <a:gd name="T115" fmla="*/ 441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95" h="560">
                <a:moveTo>
                  <a:pt x="40" y="236"/>
                </a:moveTo>
                <a:lnTo>
                  <a:pt x="40" y="236"/>
                </a:lnTo>
                <a:lnTo>
                  <a:pt x="67" y="236"/>
                </a:lnTo>
                <a:lnTo>
                  <a:pt x="67" y="236"/>
                </a:lnTo>
                <a:lnTo>
                  <a:pt x="73" y="236"/>
                </a:lnTo>
                <a:lnTo>
                  <a:pt x="79" y="234"/>
                </a:lnTo>
                <a:lnTo>
                  <a:pt x="83" y="232"/>
                </a:lnTo>
                <a:lnTo>
                  <a:pt x="87" y="230"/>
                </a:lnTo>
                <a:lnTo>
                  <a:pt x="87" y="230"/>
                </a:lnTo>
                <a:lnTo>
                  <a:pt x="93" y="220"/>
                </a:lnTo>
                <a:lnTo>
                  <a:pt x="95" y="208"/>
                </a:lnTo>
                <a:lnTo>
                  <a:pt x="95" y="208"/>
                </a:lnTo>
                <a:lnTo>
                  <a:pt x="85" y="195"/>
                </a:lnTo>
                <a:lnTo>
                  <a:pt x="79" y="179"/>
                </a:lnTo>
                <a:lnTo>
                  <a:pt x="79" y="179"/>
                </a:lnTo>
                <a:lnTo>
                  <a:pt x="73" y="175"/>
                </a:lnTo>
                <a:lnTo>
                  <a:pt x="69" y="169"/>
                </a:lnTo>
                <a:lnTo>
                  <a:pt x="69" y="169"/>
                </a:lnTo>
                <a:lnTo>
                  <a:pt x="67" y="159"/>
                </a:lnTo>
                <a:lnTo>
                  <a:pt x="67" y="147"/>
                </a:lnTo>
                <a:lnTo>
                  <a:pt x="67" y="145"/>
                </a:lnTo>
                <a:lnTo>
                  <a:pt x="69" y="143"/>
                </a:lnTo>
                <a:lnTo>
                  <a:pt x="69" y="143"/>
                </a:lnTo>
                <a:lnTo>
                  <a:pt x="69" y="143"/>
                </a:lnTo>
                <a:lnTo>
                  <a:pt x="69" y="143"/>
                </a:lnTo>
                <a:lnTo>
                  <a:pt x="67" y="119"/>
                </a:lnTo>
                <a:lnTo>
                  <a:pt x="69" y="101"/>
                </a:lnTo>
                <a:lnTo>
                  <a:pt x="71" y="93"/>
                </a:lnTo>
                <a:lnTo>
                  <a:pt x="75" y="87"/>
                </a:lnTo>
                <a:lnTo>
                  <a:pt x="85" y="77"/>
                </a:lnTo>
                <a:lnTo>
                  <a:pt x="85" y="77"/>
                </a:lnTo>
                <a:lnTo>
                  <a:pt x="95" y="70"/>
                </a:lnTo>
                <a:lnTo>
                  <a:pt x="107" y="66"/>
                </a:lnTo>
                <a:lnTo>
                  <a:pt x="119" y="62"/>
                </a:lnTo>
                <a:lnTo>
                  <a:pt x="133" y="62"/>
                </a:lnTo>
                <a:lnTo>
                  <a:pt x="145" y="62"/>
                </a:lnTo>
                <a:lnTo>
                  <a:pt x="159" y="64"/>
                </a:lnTo>
                <a:lnTo>
                  <a:pt x="171" y="70"/>
                </a:lnTo>
                <a:lnTo>
                  <a:pt x="181" y="76"/>
                </a:lnTo>
                <a:lnTo>
                  <a:pt x="181" y="76"/>
                </a:lnTo>
                <a:lnTo>
                  <a:pt x="186" y="79"/>
                </a:lnTo>
                <a:lnTo>
                  <a:pt x="190" y="85"/>
                </a:lnTo>
                <a:lnTo>
                  <a:pt x="194" y="93"/>
                </a:lnTo>
                <a:lnTo>
                  <a:pt x="198" y="99"/>
                </a:lnTo>
                <a:lnTo>
                  <a:pt x="200" y="119"/>
                </a:lnTo>
                <a:lnTo>
                  <a:pt x="198" y="141"/>
                </a:lnTo>
                <a:lnTo>
                  <a:pt x="198" y="141"/>
                </a:lnTo>
                <a:lnTo>
                  <a:pt x="200" y="143"/>
                </a:lnTo>
                <a:lnTo>
                  <a:pt x="204" y="145"/>
                </a:lnTo>
                <a:lnTo>
                  <a:pt x="204" y="147"/>
                </a:lnTo>
                <a:lnTo>
                  <a:pt x="204" y="147"/>
                </a:lnTo>
                <a:lnTo>
                  <a:pt x="202" y="159"/>
                </a:lnTo>
                <a:lnTo>
                  <a:pt x="200" y="169"/>
                </a:lnTo>
                <a:lnTo>
                  <a:pt x="200" y="169"/>
                </a:lnTo>
                <a:lnTo>
                  <a:pt x="196" y="175"/>
                </a:lnTo>
                <a:lnTo>
                  <a:pt x="190" y="179"/>
                </a:lnTo>
                <a:lnTo>
                  <a:pt x="190" y="179"/>
                </a:lnTo>
                <a:lnTo>
                  <a:pt x="184" y="193"/>
                </a:lnTo>
                <a:lnTo>
                  <a:pt x="177" y="206"/>
                </a:lnTo>
                <a:lnTo>
                  <a:pt x="177" y="206"/>
                </a:lnTo>
                <a:lnTo>
                  <a:pt x="181" y="222"/>
                </a:lnTo>
                <a:lnTo>
                  <a:pt x="183" y="228"/>
                </a:lnTo>
                <a:lnTo>
                  <a:pt x="186" y="232"/>
                </a:lnTo>
                <a:lnTo>
                  <a:pt x="186" y="232"/>
                </a:lnTo>
                <a:lnTo>
                  <a:pt x="194" y="234"/>
                </a:lnTo>
                <a:lnTo>
                  <a:pt x="204" y="234"/>
                </a:lnTo>
                <a:lnTo>
                  <a:pt x="204" y="234"/>
                </a:lnTo>
                <a:lnTo>
                  <a:pt x="232" y="234"/>
                </a:lnTo>
                <a:lnTo>
                  <a:pt x="232" y="234"/>
                </a:lnTo>
                <a:lnTo>
                  <a:pt x="238" y="242"/>
                </a:lnTo>
                <a:lnTo>
                  <a:pt x="244" y="252"/>
                </a:lnTo>
                <a:lnTo>
                  <a:pt x="244" y="252"/>
                </a:lnTo>
                <a:lnTo>
                  <a:pt x="248" y="224"/>
                </a:lnTo>
                <a:lnTo>
                  <a:pt x="250" y="214"/>
                </a:lnTo>
                <a:lnTo>
                  <a:pt x="254" y="208"/>
                </a:lnTo>
                <a:lnTo>
                  <a:pt x="254" y="208"/>
                </a:lnTo>
                <a:lnTo>
                  <a:pt x="258" y="206"/>
                </a:lnTo>
                <a:lnTo>
                  <a:pt x="264" y="205"/>
                </a:lnTo>
                <a:lnTo>
                  <a:pt x="282" y="201"/>
                </a:lnTo>
                <a:lnTo>
                  <a:pt x="310" y="199"/>
                </a:lnTo>
                <a:lnTo>
                  <a:pt x="310" y="199"/>
                </a:lnTo>
                <a:lnTo>
                  <a:pt x="315" y="177"/>
                </a:lnTo>
                <a:lnTo>
                  <a:pt x="315" y="177"/>
                </a:lnTo>
                <a:lnTo>
                  <a:pt x="310" y="171"/>
                </a:lnTo>
                <a:lnTo>
                  <a:pt x="302" y="163"/>
                </a:lnTo>
                <a:lnTo>
                  <a:pt x="298" y="155"/>
                </a:lnTo>
                <a:lnTo>
                  <a:pt x="294" y="147"/>
                </a:lnTo>
                <a:lnTo>
                  <a:pt x="294" y="147"/>
                </a:lnTo>
                <a:lnTo>
                  <a:pt x="272" y="147"/>
                </a:lnTo>
                <a:lnTo>
                  <a:pt x="272" y="147"/>
                </a:lnTo>
                <a:lnTo>
                  <a:pt x="270" y="131"/>
                </a:lnTo>
                <a:lnTo>
                  <a:pt x="270" y="115"/>
                </a:lnTo>
                <a:lnTo>
                  <a:pt x="272" y="83"/>
                </a:lnTo>
                <a:lnTo>
                  <a:pt x="276" y="68"/>
                </a:lnTo>
                <a:lnTo>
                  <a:pt x="280" y="56"/>
                </a:lnTo>
                <a:lnTo>
                  <a:pt x="284" y="46"/>
                </a:lnTo>
                <a:lnTo>
                  <a:pt x="290" y="38"/>
                </a:lnTo>
                <a:lnTo>
                  <a:pt x="290" y="38"/>
                </a:lnTo>
                <a:lnTo>
                  <a:pt x="300" y="32"/>
                </a:lnTo>
                <a:lnTo>
                  <a:pt x="312" y="28"/>
                </a:lnTo>
                <a:lnTo>
                  <a:pt x="327" y="24"/>
                </a:lnTo>
                <a:lnTo>
                  <a:pt x="341" y="24"/>
                </a:lnTo>
                <a:lnTo>
                  <a:pt x="357" y="24"/>
                </a:lnTo>
                <a:lnTo>
                  <a:pt x="371" y="26"/>
                </a:lnTo>
                <a:lnTo>
                  <a:pt x="383" y="30"/>
                </a:lnTo>
                <a:lnTo>
                  <a:pt x="393" y="36"/>
                </a:lnTo>
                <a:lnTo>
                  <a:pt x="393" y="36"/>
                </a:lnTo>
                <a:lnTo>
                  <a:pt x="399" y="42"/>
                </a:lnTo>
                <a:lnTo>
                  <a:pt x="405" y="54"/>
                </a:lnTo>
                <a:lnTo>
                  <a:pt x="411" y="68"/>
                </a:lnTo>
                <a:lnTo>
                  <a:pt x="413" y="81"/>
                </a:lnTo>
                <a:lnTo>
                  <a:pt x="417" y="99"/>
                </a:lnTo>
                <a:lnTo>
                  <a:pt x="417" y="115"/>
                </a:lnTo>
                <a:lnTo>
                  <a:pt x="417" y="131"/>
                </a:lnTo>
                <a:lnTo>
                  <a:pt x="417" y="145"/>
                </a:lnTo>
                <a:lnTo>
                  <a:pt x="417" y="145"/>
                </a:lnTo>
                <a:lnTo>
                  <a:pt x="405" y="147"/>
                </a:lnTo>
                <a:lnTo>
                  <a:pt x="393" y="147"/>
                </a:lnTo>
                <a:lnTo>
                  <a:pt x="393" y="147"/>
                </a:lnTo>
                <a:lnTo>
                  <a:pt x="389" y="155"/>
                </a:lnTo>
                <a:lnTo>
                  <a:pt x="383" y="163"/>
                </a:lnTo>
                <a:lnTo>
                  <a:pt x="377" y="171"/>
                </a:lnTo>
                <a:lnTo>
                  <a:pt x="369" y="177"/>
                </a:lnTo>
                <a:lnTo>
                  <a:pt x="369" y="177"/>
                </a:lnTo>
                <a:lnTo>
                  <a:pt x="373" y="189"/>
                </a:lnTo>
                <a:lnTo>
                  <a:pt x="377" y="199"/>
                </a:lnTo>
                <a:lnTo>
                  <a:pt x="377" y="199"/>
                </a:lnTo>
                <a:lnTo>
                  <a:pt x="407" y="201"/>
                </a:lnTo>
                <a:lnTo>
                  <a:pt x="425" y="205"/>
                </a:lnTo>
                <a:lnTo>
                  <a:pt x="431" y="206"/>
                </a:lnTo>
                <a:lnTo>
                  <a:pt x="433" y="208"/>
                </a:lnTo>
                <a:lnTo>
                  <a:pt x="433" y="208"/>
                </a:lnTo>
                <a:lnTo>
                  <a:pt x="437" y="214"/>
                </a:lnTo>
                <a:lnTo>
                  <a:pt x="437" y="214"/>
                </a:lnTo>
                <a:lnTo>
                  <a:pt x="441" y="197"/>
                </a:lnTo>
                <a:lnTo>
                  <a:pt x="444" y="179"/>
                </a:lnTo>
                <a:lnTo>
                  <a:pt x="450" y="167"/>
                </a:lnTo>
                <a:lnTo>
                  <a:pt x="458" y="157"/>
                </a:lnTo>
                <a:lnTo>
                  <a:pt x="458" y="157"/>
                </a:lnTo>
                <a:lnTo>
                  <a:pt x="484" y="157"/>
                </a:lnTo>
                <a:lnTo>
                  <a:pt x="484" y="157"/>
                </a:lnTo>
                <a:lnTo>
                  <a:pt x="494" y="157"/>
                </a:lnTo>
                <a:lnTo>
                  <a:pt x="498" y="155"/>
                </a:lnTo>
                <a:lnTo>
                  <a:pt x="502" y="151"/>
                </a:lnTo>
                <a:lnTo>
                  <a:pt x="502" y="151"/>
                </a:lnTo>
                <a:lnTo>
                  <a:pt x="506" y="143"/>
                </a:lnTo>
                <a:lnTo>
                  <a:pt x="510" y="131"/>
                </a:lnTo>
                <a:lnTo>
                  <a:pt x="510" y="131"/>
                </a:lnTo>
                <a:lnTo>
                  <a:pt x="500" y="119"/>
                </a:lnTo>
                <a:lnTo>
                  <a:pt x="494" y="105"/>
                </a:lnTo>
                <a:lnTo>
                  <a:pt x="494" y="105"/>
                </a:lnTo>
                <a:lnTo>
                  <a:pt x="490" y="101"/>
                </a:lnTo>
                <a:lnTo>
                  <a:pt x="486" y="95"/>
                </a:lnTo>
                <a:lnTo>
                  <a:pt x="486" y="95"/>
                </a:lnTo>
                <a:lnTo>
                  <a:pt x="484" y="87"/>
                </a:lnTo>
                <a:lnTo>
                  <a:pt x="482" y="77"/>
                </a:lnTo>
                <a:lnTo>
                  <a:pt x="482" y="76"/>
                </a:lnTo>
                <a:lnTo>
                  <a:pt x="486" y="74"/>
                </a:lnTo>
                <a:lnTo>
                  <a:pt x="486" y="74"/>
                </a:lnTo>
                <a:lnTo>
                  <a:pt x="486" y="74"/>
                </a:lnTo>
                <a:lnTo>
                  <a:pt x="486" y="74"/>
                </a:lnTo>
                <a:lnTo>
                  <a:pt x="484" y="52"/>
                </a:lnTo>
                <a:lnTo>
                  <a:pt x="486" y="36"/>
                </a:lnTo>
                <a:lnTo>
                  <a:pt x="490" y="24"/>
                </a:lnTo>
                <a:lnTo>
                  <a:pt x="500" y="14"/>
                </a:lnTo>
                <a:lnTo>
                  <a:pt x="500" y="14"/>
                </a:lnTo>
                <a:lnTo>
                  <a:pt x="508" y="8"/>
                </a:lnTo>
                <a:lnTo>
                  <a:pt x="520" y="4"/>
                </a:lnTo>
                <a:lnTo>
                  <a:pt x="530" y="0"/>
                </a:lnTo>
                <a:lnTo>
                  <a:pt x="542" y="0"/>
                </a:lnTo>
                <a:lnTo>
                  <a:pt x="554" y="0"/>
                </a:lnTo>
                <a:lnTo>
                  <a:pt x="566" y="2"/>
                </a:lnTo>
                <a:lnTo>
                  <a:pt x="575" y="6"/>
                </a:lnTo>
                <a:lnTo>
                  <a:pt x="585" y="12"/>
                </a:lnTo>
                <a:lnTo>
                  <a:pt x="585" y="12"/>
                </a:lnTo>
                <a:lnTo>
                  <a:pt x="591" y="16"/>
                </a:lnTo>
                <a:lnTo>
                  <a:pt x="595" y="22"/>
                </a:lnTo>
                <a:lnTo>
                  <a:pt x="601" y="36"/>
                </a:lnTo>
                <a:lnTo>
                  <a:pt x="603" y="52"/>
                </a:lnTo>
                <a:lnTo>
                  <a:pt x="601" y="72"/>
                </a:lnTo>
                <a:lnTo>
                  <a:pt x="601" y="72"/>
                </a:lnTo>
                <a:lnTo>
                  <a:pt x="603" y="74"/>
                </a:lnTo>
                <a:lnTo>
                  <a:pt x="605" y="76"/>
                </a:lnTo>
                <a:lnTo>
                  <a:pt x="607" y="77"/>
                </a:lnTo>
                <a:lnTo>
                  <a:pt x="607" y="77"/>
                </a:lnTo>
                <a:lnTo>
                  <a:pt x="605" y="87"/>
                </a:lnTo>
                <a:lnTo>
                  <a:pt x="603" y="95"/>
                </a:lnTo>
                <a:lnTo>
                  <a:pt x="603" y="95"/>
                </a:lnTo>
                <a:lnTo>
                  <a:pt x="599" y="101"/>
                </a:lnTo>
                <a:lnTo>
                  <a:pt x="595" y="105"/>
                </a:lnTo>
                <a:lnTo>
                  <a:pt x="595" y="105"/>
                </a:lnTo>
                <a:lnTo>
                  <a:pt x="589" y="119"/>
                </a:lnTo>
                <a:lnTo>
                  <a:pt x="581" y="131"/>
                </a:lnTo>
                <a:lnTo>
                  <a:pt x="581" y="131"/>
                </a:lnTo>
                <a:lnTo>
                  <a:pt x="585" y="145"/>
                </a:lnTo>
                <a:lnTo>
                  <a:pt x="591" y="153"/>
                </a:lnTo>
                <a:lnTo>
                  <a:pt x="591" y="153"/>
                </a:lnTo>
                <a:lnTo>
                  <a:pt x="599" y="155"/>
                </a:lnTo>
                <a:lnTo>
                  <a:pt x="607" y="157"/>
                </a:lnTo>
                <a:lnTo>
                  <a:pt x="607" y="157"/>
                </a:lnTo>
                <a:lnTo>
                  <a:pt x="631" y="157"/>
                </a:lnTo>
                <a:lnTo>
                  <a:pt x="631" y="157"/>
                </a:lnTo>
                <a:lnTo>
                  <a:pt x="639" y="165"/>
                </a:lnTo>
                <a:lnTo>
                  <a:pt x="645" y="179"/>
                </a:lnTo>
                <a:lnTo>
                  <a:pt x="437" y="365"/>
                </a:lnTo>
                <a:lnTo>
                  <a:pt x="256" y="260"/>
                </a:lnTo>
                <a:lnTo>
                  <a:pt x="0" y="401"/>
                </a:lnTo>
                <a:lnTo>
                  <a:pt x="0" y="401"/>
                </a:lnTo>
                <a:lnTo>
                  <a:pt x="4" y="361"/>
                </a:lnTo>
                <a:lnTo>
                  <a:pt x="10" y="314"/>
                </a:lnTo>
                <a:lnTo>
                  <a:pt x="14" y="290"/>
                </a:lnTo>
                <a:lnTo>
                  <a:pt x="20" y="268"/>
                </a:lnTo>
                <a:lnTo>
                  <a:pt x="30" y="248"/>
                </a:lnTo>
                <a:lnTo>
                  <a:pt x="34" y="242"/>
                </a:lnTo>
                <a:lnTo>
                  <a:pt x="40" y="236"/>
                </a:lnTo>
                <a:lnTo>
                  <a:pt x="40" y="236"/>
                </a:lnTo>
                <a:close/>
                <a:moveTo>
                  <a:pt x="16" y="441"/>
                </a:moveTo>
                <a:lnTo>
                  <a:pt x="71" y="542"/>
                </a:lnTo>
                <a:lnTo>
                  <a:pt x="254" y="443"/>
                </a:lnTo>
                <a:lnTo>
                  <a:pt x="419" y="538"/>
                </a:lnTo>
                <a:lnTo>
                  <a:pt x="456" y="560"/>
                </a:lnTo>
                <a:lnTo>
                  <a:pt x="488" y="530"/>
                </a:lnTo>
                <a:lnTo>
                  <a:pt x="782" y="266"/>
                </a:lnTo>
                <a:lnTo>
                  <a:pt x="828" y="312"/>
                </a:lnTo>
                <a:lnTo>
                  <a:pt x="895" y="77"/>
                </a:lnTo>
                <a:lnTo>
                  <a:pt x="655" y="143"/>
                </a:lnTo>
                <a:lnTo>
                  <a:pt x="699" y="185"/>
                </a:lnTo>
                <a:lnTo>
                  <a:pt x="441" y="415"/>
                </a:lnTo>
                <a:lnTo>
                  <a:pt x="284" y="326"/>
                </a:lnTo>
                <a:lnTo>
                  <a:pt x="256" y="310"/>
                </a:lnTo>
                <a:lnTo>
                  <a:pt x="228" y="324"/>
                </a:lnTo>
                <a:lnTo>
                  <a:pt x="16" y="44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3" name="PA_任意多边形 5"/>
          <p:cNvSpPr>
            <a:spLocks noEditPoints="1"/>
          </p:cNvSpPr>
          <p:nvPr>
            <p:custDataLst>
              <p:tags r:id="rId4"/>
            </p:custDataLst>
          </p:nvPr>
        </p:nvSpPr>
        <p:spPr bwMode="auto">
          <a:xfrm>
            <a:off x="2267712" y="4697256"/>
            <a:ext cx="417213" cy="322800"/>
          </a:xfrm>
          <a:custGeom>
            <a:avLst/>
            <a:gdLst>
              <a:gd name="T0" fmla="*/ 653 w 928"/>
              <a:gd name="T1" fmla="*/ 194 h 690"/>
              <a:gd name="T2" fmla="*/ 782 w 928"/>
              <a:gd name="T3" fmla="*/ 455 h 690"/>
              <a:gd name="T4" fmla="*/ 826 w 928"/>
              <a:gd name="T5" fmla="*/ 356 h 690"/>
              <a:gd name="T6" fmla="*/ 830 w 928"/>
              <a:gd name="T7" fmla="*/ 667 h 690"/>
              <a:gd name="T8" fmla="*/ 0 w 928"/>
              <a:gd name="T9" fmla="*/ 690 h 690"/>
              <a:gd name="T10" fmla="*/ 23 w 928"/>
              <a:gd name="T11" fmla="*/ 148 h 690"/>
              <a:gd name="T12" fmla="*/ 355 w 928"/>
              <a:gd name="T13" fmla="*/ 467 h 690"/>
              <a:gd name="T14" fmla="*/ 117 w 928"/>
              <a:gd name="T15" fmla="*/ 336 h 690"/>
              <a:gd name="T16" fmla="*/ 117 w 928"/>
              <a:gd name="T17" fmla="*/ 336 h 690"/>
              <a:gd name="T18" fmla="*/ 522 w 928"/>
              <a:gd name="T19" fmla="*/ 271 h 690"/>
              <a:gd name="T20" fmla="*/ 853 w 928"/>
              <a:gd name="T21" fmla="*/ 123 h 690"/>
              <a:gd name="T22" fmla="*/ 891 w 928"/>
              <a:gd name="T23" fmla="*/ 94 h 690"/>
              <a:gd name="T24" fmla="*/ 822 w 928"/>
              <a:gd name="T25" fmla="*/ 246 h 690"/>
              <a:gd name="T26" fmla="*/ 818 w 928"/>
              <a:gd name="T27" fmla="*/ 281 h 690"/>
              <a:gd name="T28" fmla="*/ 843 w 928"/>
              <a:gd name="T29" fmla="*/ 296 h 690"/>
              <a:gd name="T30" fmla="*/ 841 w 928"/>
              <a:gd name="T31" fmla="*/ 267 h 690"/>
              <a:gd name="T32" fmla="*/ 851 w 928"/>
              <a:gd name="T33" fmla="*/ 236 h 690"/>
              <a:gd name="T34" fmla="*/ 916 w 928"/>
              <a:gd name="T35" fmla="*/ 75 h 690"/>
              <a:gd name="T36" fmla="*/ 860 w 928"/>
              <a:gd name="T37" fmla="*/ 31 h 690"/>
              <a:gd name="T38" fmla="*/ 837 w 928"/>
              <a:gd name="T39" fmla="*/ 2 h 690"/>
              <a:gd name="T40" fmla="*/ 801 w 928"/>
              <a:gd name="T41" fmla="*/ 6 h 690"/>
              <a:gd name="T42" fmla="*/ 762 w 928"/>
              <a:gd name="T43" fmla="*/ 48 h 690"/>
              <a:gd name="T44" fmla="*/ 724 w 928"/>
              <a:gd name="T45" fmla="*/ 133 h 690"/>
              <a:gd name="T46" fmla="*/ 787 w 928"/>
              <a:gd name="T47" fmla="*/ 321 h 690"/>
              <a:gd name="T48" fmla="*/ 626 w 928"/>
              <a:gd name="T49" fmla="*/ 452 h 690"/>
              <a:gd name="T50" fmla="*/ 643 w 928"/>
              <a:gd name="T51" fmla="*/ 521 h 690"/>
              <a:gd name="T52" fmla="*/ 636 w 928"/>
              <a:gd name="T53" fmla="*/ 507 h 690"/>
              <a:gd name="T54" fmla="*/ 647 w 928"/>
              <a:gd name="T55" fmla="*/ 492 h 690"/>
              <a:gd name="T56" fmla="*/ 666 w 928"/>
              <a:gd name="T57" fmla="*/ 494 h 690"/>
              <a:gd name="T58" fmla="*/ 670 w 928"/>
              <a:gd name="T59" fmla="*/ 513 h 690"/>
              <a:gd name="T60" fmla="*/ 653 w 928"/>
              <a:gd name="T61" fmla="*/ 525 h 690"/>
              <a:gd name="T62" fmla="*/ 709 w 928"/>
              <a:gd name="T63" fmla="*/ 484 h 690"/>
              <a:gd name="T64" fmla="*/ 666 w 928"/>
              <a:gd name="T65" fmla="*/ 294 h 690"/>
              <a:gd name="T66" fmla="*/ 624 w 928"/>
              <a:gd name="T67" fmla="*/ 438 h 690"/>
              <a:gd name="T68" fmla="*/ 780 w 928"/>
              <a:gd name="T69" fmla="*/ 336 h 690"/>
              <a:gd name="T70" fmla="*/ 292 w 928"/>
              <a:gd name="T71" fmla="*/ 603 h 690"/>
              <a:gd name="T72" fmla="*/ 367 w 928"/>
              <a:gd name="T73" fmla="*/ 536 h 690"/>
              <a:gd name="T74" fmla="*/ 363 w 928"/>
              <a:gd name="T75" fmla="*/ 544 h 690"/>
              <a:gd name="T76" fmla="*/ 340 w 928"/>
              <a:gd name="T77" fmla="*/ 573 h 690"/>
              <a:gd name="T78" fmla="*/ 344 w 928"/>
              <a:gd name="T79" fmla="*/ 596 h 690"/>
              <a:gd name="T80" fmla="*/ 380 w 928"/>
              <a:gd name="T81" fmla="*/ 601 h 690"/>
              <a:gd name="T82" fmla="*/ 432 w 928"/>
              <a:gd name="T83" fmla="*/ 586 h 690"/>
              <a:gd name="T84" fmla="*/ 449 w 928"/>
              <a:gd name="T85" fmla="*/ 592 h 690"/>
              <a:gd name="T86" fmla="*/ 469 w 928"/>
              <a:gd name="T87" fmla="*/ 594 h 690"/>
              <a:gd name="T88" fmla="*/ 488 w 928"/>
              <a:gd name="T89" fmla="*/ 592 h 690"/>
              <a:gd name="T90" fmla="*/ 484 w 928"/>
              <a:gd name="T91" fmla="*/ 626 h 690"/>
              <a:gd name="T92" fmla="*/ 503 w 928"/>
              <a:gd name="T93" fmla="*/ 638 h 690"/>
              <a:gd name="T94" fmla="*/ 540 w 928"/>
              <a:gd name="T95" fmla="*/ 634 h 690"/>
              <a:gd name="T96" fmla="*/ 547 w 928"/>
              <a:gd name="T97" fmla="*/ 603 h 690"/>
              <a:gd name="T98" fmla="*/ 517 w 928"/>
              <a:gd name="T99" fmla="*/ 598 h 690"/>
              <a:gd name="T100" fmla="*/ 520 w 928"/>
              <a:gd name="T101" fmla="*/ 586 h 690"/>
              <a:gd name="T102" fmla="*/ 505 w 928"/>
              <a:gd name="T103" fmla="*/ 555 h 690"/>
              <a:gd name="T104" fmla="*/ 474 w 928"/>
              <a:gd name="T105" fmla="*/ 561 h 690"/>
              <a:gd name="T106" fmla="*/ 461 w 928"/>
              <a:gd name="T107" fmla="*/ 559 h 690"/>
              <a:gd name="T108" fmla="*/ 424 w 928"/>
              <a:gd name="T109" fmla="*/ 557 h 690"/>
              <a:gd name="T110" fmla="*/ 382 w 928"/>
              <a:gd name="T111" fmla="*/ 569 h 690"/>
              <a:gd name="T112" fmla="*/ 399 w 928"/>
              <a:gd name="T113" fmla="*/ 538 h 690"/>
              <a:gd name="T114" fmla="*/ 380 w 928"/>
              <a:gd name="T115" fmla="*/ 521 h 690"/>
              <a:gd name="T116" fmla="*/ 315 w 928"/>
              <a:gd name="T117" fmla="*/ 55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928" h="690">
                <a:moveTo>
                  <a:pt x="23" y="148"/>
                </a:moveTo>
                <a:lnTo>
                  <a:pt x="672" y="148"/>
                </a:lnTo>
                <a:lnTo>
                  <a:pt x="672" y="148"/>
                </a:lnTo>
                <a:lnTo>
                  <a:pt x="653" y="194"/>
                </a:lnTo>
                <a:lnTo>
                  <a:pt x="46" y="194"/>
                </a:lnTo>
                <a:lnTo>
                  <a:pt x="46" y="644"/>
                </a:lnTo>
                <a:lnTo>
                  <a:pt x="782" y="644"/>
                </a:lnTo>
                <a:lnTo>
                  <a:pt x="782" y="455"/>
                </a:lnTo>
                <a:lnTo>
                  <a:pt x="782" y="455"/>
                </a:lnTo>
                <a:lnTo>
                  <a:pt x="812" y="390"/>
                </a:lnTo>
                <a:lnTo>
                  <a:pt x="812" y="390"/>
                </a:lnTo>
                <a:lnTo>
                  <a:pt x="826" y="356"/>
                </a:lnTo>
                <a:lnTo>
                  <a:pt x="826" y="352"/>
                </a:lnTo>
                <a:lnTo>
                  <a:pt x="826" y="352"/>
                </a:lnTo>
                <a:lnTo>
                  <a:pt x="830" y="352"/>
                </a:lnTo>
                <a:lnTo>
                  <a:pt x="830" y="667"/>
                </a:lnTo>
                <a:lnTo>
                  <a:pt x="830" y="690"/>
                </a:lnTo>
                <a:lnTo>
                  <a:pt x="807" y="690"/>
                </a:lnTo>
                <a:lnTo>
                  <a:pt x="23" y="690"/>
                </a:lnTo>
                <a:lnTo>
                  <a:pt x="0" y="690"/>
                </a:lnTo>
                <a:lnTo>
                  <a:pt x="0" y="667"/>
                </a:lnTo>
                <a:lnTo>
                  <a:pt x="0" y="171"/>
                </a:lnTo>
                <a:lnTo>
                  <a:pt x="0" y="148"/>
                </a:lnTo>
                <a:lnTo>
                  <a:pt x="23" y="148"/>
                </a:lnTo>
                <a:lnTo>
                  <a:pt x="23" y="148"/>
                </a:lnTo>
                <a:close/>
                <a:moveTo>
                  <a:pt x="117" y="432"/>
                </a:moveTo>
                <a:lnTo>
                  <a:pt x="117" y="467"/>
                </a:lnTo>
                <a:lnTo>
                  <a:pt x="355" y="467"/>
                </a:lnTo>
                <a:lnTo>
                  <a:pt x="355" y="432"/>
                </a:lnTo>
                <a:lnTo>
                  <a:pt x="117" y="432"/>
                </a:lnTo>
                <a:lnTo>
                  <a:pt x="117" y="432"/>
                </a:lnTo>
                <a:close/>
                <a:moveTo>
                  <a:pt x="117" y="336"/>
                </a:moveTo>
                <a:lnTo>
                  <a:pt x="117" y="369"/>
                </a:lnTo>
                <a:lnTo>
                  <a:pt x="522" y="369"/>
                </a:lnTo>
                <a:lnTo>
                  <a:pt x="522" y="336"/>
                </a:lnTo>
                <a:lnTo>
                  <a:pt x="117" y="336"/>
                </a:lnTo>
                <a:lnTo>
                  <a:pt x="117" y="336"/>
                </a:lnTo>
                <a:close/>
                <a:moveTo>
                  <a:pt x="117" y="238"/>
                </a:moveTo>
                <a:lnTo>
                  <a:pt x="117" y="271"/>
                </a:lnTo>
                <a:lnTo>
                  <a:pt x="522" y="271"/>
                </a:lnTo>
                <a:lnTo>
                  <a:pt x="522" y="238"/>
                </a:lnTo>
                <a:lnTo>
                  <a:pt x="117" y="238"/>
                </a:lnTo>
                <a:lnTo>
                  <a:pt x="117" y="238"/>
                </a:lnTo>
                <a:close/>
                <a:moveTo>
                  <a:pt x="853" y="123"/>
                </a:moveTo>
                <a:lnTo>
                  <a:pt x="853" y="123"/>
                </a:lnTo>
                <a:lnTo>
                  <a:pt x="860" y="102"/>
                </a:lnTo>
                <a:lnTo>
                  <a:pt x="862" y="83"/>
                </a:lnTo>
                <a:lnTo>
                  <a:pt x="891" y="94"/>
                </a:lnTo>
                <a:lnTo>
                  <a:pt x="891" y="94"/>
                </a:lnTo>
                <a:lnTo>
                  <a:pt x="870" y="137"/>
                </a:lnTo>
                <a:lnTo>
                  <a:pt x="843" y="194"/>
                </a:lnTo>
                <a:lnTo>
                  <a:pt x="822" y="246"/>
                </a:lnTo>
                <a:lnTo>
                  <a:pt x="816" y="263"/>
                </a:lnTo>
                <a:lnTo>
                  <a:pt x="814" y="273"/>
                </a:lnTo>
                <a:lnTo>
                  <a:pt x="814" y="273"/>
                </a:lnTo>
                <a:lnTo>
                  <a:pt x="818" y="281"/>
                </a:lnTo>
                <a:lnTo>
                  <a:pt x="822" y="288"/>
                </a:lnTo>
                <a:lnTo>
                  <a:pt x="830" y="294"/>
                </a:lnTo>
                <a:lnTo>
                  <a:pt x="839" y="296"/>
                </a:lnTo>
                <a:lnTo>
                  <a:pt x="843" y="296"/>
                </a:lnTo>
                <a:lnTo>
                  <a:pt x="847" y="269"/>
                </a:lnTo>
                <a:lnTo>
                  <a:pt x="847" y="269"/>
                </a:lnTo>
                <a:lnTo>
                  <a:pt x="845" y="269"/>
                </a:lnTo>
                <a:lnTo>
                  <a:pt x="841" y="267"/>
                </a:lnTo>
                <a:lnTo>
                  <a:pt x="841" y="265"/>
                </a:lnTo>
                <a:lnTo>
                  <a:pt x="841" y="265"/>
                </a:lnTo>
                <a:lnTo>
                  <a:pt x="843" y="256"/>
                </a:lnTo>
                <a:lnTo>
                  <a:pt x="851" y="236"/>
                </a:lnTo>
                <a:lnTo>
                  <a:pt x="880" y="177"/>
                </a:lnTo>
                <a:lnTo>
                  <a:pt x="922" y="94"/>
                </a:lnTo>
                <a:lnTo>
                  <a:pt x="928" y="79"/>
                </a:lnTo>
                <a:lnTo>
                  <a:pt x="916" y="75"/>
                </a:lnTo>
                <a:lnTo>
                  <a:pt x="864" y="56"/>
                </a:lnTo>
                <a:lnTo>
                  <a:pt x="864" y="56"/>
                </a:lnTo>
                <a:lnTo>
                  <a:pt x="864" y="42"/>
                </a:lnTo>
                <a:lnTo>
                  <a:pt x="860" y="31"/>
                </a:lnTo>
                <a:lnTo>
                  <a:pt x="855" y="21"/>
                </a:lnTo>
                <a:lnTo>
                  <a:pt x="851" y="12"/>
                </a:lnTo>
                <a:lnTo>
                  <a:pt x="845" y="6"/>
                </a:lnTo>
                <a:lnTo>
                  <a:pt x="837" y="2"/>
                </a:lnTo>
                <a:lnTo>
                  <a:pt x="830" y="0"/>
                </a:lnTo>
                <a:lnTo>
                  <a:pt x="820" y="0"/>
                </a:lnTo>
                <a:lnTo>
                  <a:pt x="812" y="2"/>
                </a:lnTo>
                <a:lnTo>
                  <a:pt x="801" y="6"/>
                </a:lnTo>
                <a:lnTo>
                  <a:pt x="793" y="12"/>
                </a:lnTo>
                <a:lnTo>
                  <a:pt x="782" y="23"/>
                </a:lnTo>
                <a:lnTo>
                  <a:pt x="772" y="35"/>
                </a:lnTo>
                <a:lnTo>
                  <a:pt x="762" y="48"/>
                </a:lnTo>
                <a:lnTo>
                  <a:pt x="753" y="64"/>
                </a:lnTo>
                <a:lnTo>
                  <a:pt x="745" y="85"/>
                </a:lnTo>
                <a:lnTo>
                  <a:pt x="745" y="85"/>
                </a:lnTo>
                <a:lnTo>
                  <a:pt x="724" y="133"/>
                </a:lnTo>
                <a:lnTo>
                  <a:pt x="705" y="181"/>
                </a:lnTo>
                <a:lnTo>
                  <a:pt x="672" y="279"/>
                </a:lnTo>
                <a:lnTo>
                  <a:pt x="787" y="321"/>
                </a:lnTo>
                <a:lnTo>
                  <a:pt x="787" y="321"/>
                </a:lnTo>
                <a:lnTo>
                  <a:pt x="822" y="223"/>
                </a:lnTo>
                <a:lnTo>
                  <a:pt x="853" y="123"/>
                </a:lnTo>
                <a:lnTo>
                  <a:pt x="853" y="123"/>
                </a:lnTo>
                <a:close/>
                <a:moveTo>
                  <a:pt x="626" y="452"/>
                </a:moveTo>
                <a:lnTo>
                  <a:pt x="599" y="484"/>
                </a:lnTo>
                <a:lnTo>
                  <a:pt x="613" y="567"/>
                </a:lnTo>
                <a:lnTo>
                  <a:pt x="624" y="571"/>
                </a:lnTo>
                <a:lnTo>
                  <a:pt x="643" y="521"/>
                </a:lnTo>
                <a:lnTo>
                  <a:pt x="643" y="521"/>
                </a:lnTo>
                <a:lnTo>
                  <a:pt x="638" y="517"/>
                </a:lnTo>
                <a:lnTo>
                  <a:pt x="636" y="513"/>
                </a:lnTo>
                <a:lnTo>
                  <a:pt x="636" y="507"/>
                </a:lnTo>
                <a:lnTo>
                  <a:pt x="636" y="500"/>
                </a:lnTo>
                <a:lnTo>
                  <a:pt x="636" y="500"/>
                </a:lnTo>
                <a:lnTo>
                  <a:pt x="641" y="496"/>
                </a:lnTo>
                <a:lnTo>
                  <a:pt x="647" y="492"/>
                </a:lnTo>
                <a:lnTo>
                  <a:pt x="653" y="490"/>
                </a:lnTo>
                <a:lnTo>
                  <a:pt x="659" y="490"/>
                </a:lnTo>
                <a:lnTo>
                  <a:pt x="659" y="490"/>
                </a:lnTo>
                <a:lnTo>
                  <a:pt x="666" y="494"/>
                </a:lnTo>
                <a:lnTo>
                  <a:pt x="670" y="500"/>
                </a:lnTo>
                <a:lnTo>
                  <a:pt x="670" y="507"/>
                </a:lnTo>
                <a:lnTo>
                  <a:pt x="670" y="513"/>
                </a:lnTo>
                <a:lnTo>
                  <a:pt x="670" y="513"/>
                </a:lnTo>
                <a:lnTo>
                  <a:pt x="668" y="517"/>
                </a:lnTo>
                <a:lnTo>
                  <a:pt x="663" y="521"/>
                </a:lnTo>
                <a:lnTo>
                  <a:pt x="657" y="523"/>
                </a:lnTo>
                <a:lnTo>
                  <a:pt x="653" y="525"/>
                </a:lnTo>
                <a:lnTo>
                  <a:pt x="634" y="576"/>
                </a:lnTo>
                <a:lnTo>
                  <a:pt x="647" y="580"/>
                </a:lnTo>
                <a:lnTo>
                  <a:pt x="707" y="528"/>
                </a:lnTo>
                <a:lnTo>
                  <a:pt x="709" y="484"/>
                </a:lnTo>
                <a:lnTo>
                  <a:pt x="626" y="452"/>
                </a:lnTo>
                <a:lnTo>
                  <a:pt x="626" y="452"/>
                </a:lnTo>
                <a:close/>
                <a:moveTo>
                  <a:pt x="780" y="336"/>
                </a:moveTo>
                <a:lnTo>
                  <a:pt x="666" y="294"/>
                </a:lnTo>
                <a:lnTo>
                  <a:pt x="666" y="294"/>
                </a:lnTo>
                <a:lnTo>
                  <a:pt x="645" y="367"/>
                </a:lnTo>
                <a:lnTo>
                  <a:pt x="624" y="438"/>
                </a:lnTo>
                <a:lnTo>
                  <a:pt x="624" y="438"/>
                </a:lnTo>
                <a:lnTo>
                  <a:pt x="720" y="473"/>
                </a:lnTo>
                <a:lnTo>
                  <a:pt x="720" y="473"/>
                </a:lnTo>
                <a:lnTo>
                  <a:pt x="751" y="404"/>
                </a:lnTo>
                <a:lnTo>
                  <a:pt x="780" y="336"/>
                </a:lnTo>
                <a:lnTo>
                  <a:pt x="780" y="336"/>
                </a:lnTo>
                <a:close/>
                <a:moveTo>
                  <a:pt x="275" y="578"/>
                </a:moveTo>
                <a:lnTo>
                  <a:pt x="292" y="603"/>
                </a:lnTo>
                <a:lnTo>
                  <a:pt x="292" y="603"/>
                </a:lnTo>
                <a:lnTo>
                  <a:pt x="330" y="565"/>
                </a:lnTo>
                <a:lnTo>
                  <a:pt x="357" y="542"/>
                </a:lnTo>
                <a:lnTo>
                  <a:pt x="365" y="536"/>
                </a:lnTo>
                <a:lnTo>
                  <a:pt x="367" y="536"/>
                </a:lnTo>
                <a:lnTo>
                  <a:pt x="367" y="536"/>
                </a:lnTo>
                <a:lnTo>
                  <a:pt x="367" y="536"/>
                </a:lnTo>
                <a:lnTo>
                  <a:pt x="365" y="540"/>
                </a:lnTo>
                <a:lnTo>
                  <a:pt x="363" y="544"/>
                </a:lnTo>
                <a:lnTo>
                  <a:pt x="353" y="555"/>
                </a:lnTo>
                <a:lnTo>
                  <a:pt x="353" y="555"/>
                </a:lnTo>
                <a:lnTo>
                  <a:pt x="342" y="567"/>
                </a:lnTo>
                <a:lnTo>
                  <a:pt x="340" y="573"/>
                </a:lnTo>
                <a:lnTo>
                  <a:pt x="338" y="580"/>
                </a:lnTo>
                <a:lnTo>
                  <a:pt x="338" y="580"/>
                </a:lnTo>
                <a:lnTo>
                  <a:pt x="340" y="588"/>
                </a:lnTo>
                <a:lnTo>
                  <a:pt x="344" y="596"/>
                </a:lnTo>
                <a:lnTo>
                  <a:pt x="353" y="601"/>
                </a:lnTo>
                <a:lnTo>
                  <a:pt x="365" y="603"/>
                </a:lnTo>
                <a:lnTo>
                  <a:pt x="365" y="603"/>
                </a:lnTo>
                <a:lnTo>
                  <a:pt x="380" y="601"/>
                </a:lnTo>
                <a:lnTo>
                  <a:pt x="392" y="598"/>
                </a:lnTo>
                <a:lnTo>
                  <a:pt x="415" y="592"/>
                </a:lnTo>
                <a:lnTo>
                  <a:pt x="415" y="592"/>
                </a:lnTo>
                <a:lnTo>
                  <a:pt x="432" y="586"/>
                </a:lnTo>
                <a:lnTo>
                  <a:pt x="444" y="584"/>
                </a:lnTo>
                <a:lnTo>
                  <a:pt x="444" y="584"/>
                </a:lnTo>
                <a:lnTo>
                  <a:pt x="447" y="588"/>
                </a:lnTo>
                <a:lnTo>
                  <a:pt x="449" y="592"/>
                </a:lnTo>
                <a:lnTo>
                  <a:pt x="459" y="596"/>
                </a:lnTo>
                <a:lnTo>
                  <a:pt x="459" y="596"/>
                </a:lnTo>
                <a:lnTo>
                  <a:pt x="463" y="596"/>
                </a:lnTo>
                <a:lnTo>
                  <a:pt x="469" y="594"/>
                </a:lnTo>
                <a:lnTo>
                  <a:pt x="484" y="590"/>
                </a:lnTo>
                <a:lnTo>
                  <a:pt x="488" y="588"/>
                </a:lnTo>
                <a:lnTo>
                  <a:pt x="488" y="592"/>
                </a:lnTo>
                <a:lnTo>
                  <a:pt x="488" y="592"/>
                </a:lnTo>
                <a:lnTo>
                  <a:pt x="488" y="592"/>
                </a:lnTo>
                <a:lnTo>
                  <a:pt x="484" y="611"/>
                </a:lnTo>
                <a:lnTo>
                  <a:pt x="484" y="617"/>
                </a:lnTo>
                <a:lnTo>
                  <a:pt x="484" y="626"/>
                </a:lnTo>
                <a:lnTo>
                  <a:pt x="484" y="626"/>
                </a:lnTo>
                <a:lnTo>
                  <a:pt x="488" y="632"/>
                </a:lnTo>
                <a:lnTo>
                  <a:pt x="495" y="636"/>
                </a:lnTo>
                <a:lnTo>
                  <a:pt x="503" y="638"/>
                </a:lnTo>
                <a:lnTo>
                  <a:pt x="513" y="636"/>
                </a:lnTo>
                <a:lnTo>
                  <a:pt x="513" y="636"/>
                </a:lnTo>
                <a:lnTo>
                  <a:pt x="526" y="634"/>
                </a:lnTo>
                <a:lnTo>
                  <a:pt x="540" y="634"/>
                </a:lnTo>
                <a:lnTo>
                  <a:pt x="559" y="634"/>
                </a:lnTo>
                <a:lnTo>
                  <a:pt x="563" y="605"/>
                </a:lnTo>
                <a:lnTo>
                  <a:pt x="563" y="605"/>
                </a:lnTo>
                <a:lnTo>
                  <a:pt x="547" y="603"/>
                </a:lnTo>
                <a:lnTo>
                  <a:pt x="532" y="603"/>
                </a:lnTo>
                <a:lnTo>
                  <a:pt x="515" y="603"/>
                </a:lnTo>
                <a:lnTo>
                  <a:pt x="515" y="603"/>
                </a:lnTo>
                <a:lnTo>
                  <a:pt x="517" y="598"/>
                </a:lnTo>
                <a:lnTo>
                  <a:pt x="517" y="598"/>
                </a:lnTo>
                <a:lnTo>
                  <a:pt x="517" y="598"/>
                </a:lnTo>
                <a:lnTo>
                  <a:pt x="520" y="586"/>
                </a:lnTo>
                <a:lnTo>
                  <a:pt x="520" y="586"/>
                </a:lnTo>
                <a:lnTo>
                  <a:pt x="522" y="573"/>
                </a:lnTo>
                <a:lnTo>
                  <a:pt x="520" y="565"/>
                </a:lnTo>
                <a:lnTo>
                  <a:pt x="513" y="559"/>
                </a:lnTo>
                <a:lnTo>
                  <a:pt x="505" y="555"/>
                </a:lnTo>
                <a:lnTo>
                  <a:pt x="505" y="555"/>
                </a:lnTo>
                <a:lnTo>
                  <a:pt x="497" y="555"/>
                </a:lnTo>
                <a:lnTo>
                  <a:pt x="488" y="557"/>
                </a:lnTo>
                <a:lnTo>
                  <a:pt x="474" y="561"/>
                </a:lnTo>
                <a:lnTo>
                  <a:pt x="474" y="561"/>
                </a:lnTo>
                <a:lnTo>
                  <a:pt x="467" y="563"/>
                </a:lnTo>
                <a:lnTo>
                  <a:pt x="467" y="563"/>
                </a:lnTo>
                <a:lnTo>
                  <a:pt x="461" y="559"/>
                </a:lnTo>
                <a:lnTo>
                  <a:pt x="455" y="555"/>
                </a:lnTo>
                <a:lnTo>
                  <a:pt x="449" y="555"/>
                </a:lnTo>
                <a:lnTo>
                  <a:pt x="440" y="555"/>
                </a:lnTo>
                <a:lnTo>
                  <a:pt x="424" y="557"/>
                </a:lnTo>
                <a:lnTo>
                  <a:pt x="407" y="563"/>
                </a:lnTo>
                <a:lnTo>
                  <a:pt x="407" y="563"/>
                </a:lnTo>
                <a:lnTo>
                  <a:pt x="382" y="569"/>
                </a:lnTo>
                <a:lnTo>
                  <a:pt x="382" y="569"/>
                </a:lnTo>
                <a:lnTo>
                  <a:pt x="392" y="555"/>
                </a:lnTo>
                <a:lnTo>
                  <a:pt x="396" y="546"/>
                </a:lnTo>
                <a:lnTo>
                  <a:pt x="399" y="538"/>
                </a:lnTo>
                <a:lnTo>
                  <a:pt x="399" y="538"/>
                </a:lnTo>
                <a:lnTo>
                  <a:pt x="396" y="530"/>
                </a:lnTo>
                <a:lnTo>
                  <a:pt x="394" y="523"/>
                </a:lnTo>
                <a:lnTo>
                  <a:pt x="388" y="521"/>
                </a:lnTo>
                <a:lnTo>
                  <a:pt x="380" y="521"/>
                </a:lnTo>
                <a:lnTo>
                  <a:pt x="371" y="523"/>
                </a:lnTo>
                <a:lnTo>
                  <a:pt x="361" y="525"/>
                </a:lnTo>
                <a:lnTo>
                  <a:pt x="338" y="538"/>
                </a:lnTo>
                <a:lnTo>
                  <a:pt x="315" y="550"/>
                </a:lnTo>
                <a:lnTo>
                  <a:pt x="294" y="563"/>
                </a:lnTo>
                <a:lnTo>
                  <a:pt x="275" y="578"/>
                </a:lnTo>
                <a:lnTo>
                  <a:pt x="275" y="5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4" name="PA_任意多边形 13"/>
          <p:cNvSpPr>
            <a:spLocks noEditPoints="1"/>
          </p:cNvSpPr>
          <p:nvPr>
            <p:custDataLst>
              <p:tags r:id="rId5"/>
            </p:custDataLst>
          </p:nvPr>
        </p:nvSpPr>
        <p:spPr bwMode="auto">
          <a:xfrm>
            <a:off x="4297680" y="3383280"/>
            <a:ext cx="457200" cy="438912"/>
          </a:xfrm>
          <a:custGeom>
            <a:avLst/>
            <a:gdLst>
              <a:gd name="T0" fmla="*/ 349 w 674"/>
              <a:gd name="T1" fmla="*/ 0 h 673"/>
              <a:gd name="T2" fmla="*/ 365 w 674"/>
              <a:gd name="T3" fmla="*/ 185 h 673"/>
              <a:gd name="T4" fmla="*/ 344 w 674"/>
              <a:gd name="T5" fmla="*/ 217 h 673"/>
              <a:gd name="T6" fmla="*/ 342 w 674"/>
              <a:gd name="T7" fmla="*/ 235 h 673"/>
              <a:gd name="T8" fmla="*/ 211 w 674"/>
              <a:gd name="T9" fmla="*/ 298 h 673"/>
              <a:gd name="T10" fmla="*/ 144 w 674"/>
              <a:gd name="T11" fmla="*/ 306 h 673"/>
              <a:gd name="T12" fmla="*/ 115 w 674"/>
              <a:gd name="T13" fmla="*/ 302 h 673"/>
              <a:gd name="T14" fmla="*/ 88 w 674"/>
              <a:gd name="T15" fmla="*/ 315 h 673"/>
              <a:gd name="T16" fmla="*/ 25 w 674"/>
              <a:gd name="T17" fmla="*/ 208 h 673"/>
              <a:gd name="T18" fmla="*/ 84 w 674"/>
              <a:gd name="T19" fmla="*/ 112 h 673"/>
              <a:gd name="T20" fmla="*/ 171 w 674"/>
              <a:gd name="T21" fmla="*/ 43 h 673"/>
              <a:gd name="T22" fmla="*/ 278 w 674"/>
              <a:gd name="T23" fmla="*/ 4 h 673"/>
              <a:gd name="T24" fmla="*/ 399 w 674"/>
              <a:gd name="T25" fmla="*/ 4 h 673"/>
              <a:gd name="T26" fmla="*/ 465 w 674"/>
              <a:gd name="T27" fmla="*/ 25 h 673"/>
              <a:gd name="T28" fmla="*/ 543 w 674"/>
              <a:gd name="T29" fmla="*/ 68 h 673"/>
              <a:gd name="T30" fmla="*/ 495 w 674"/>
              <a:gd name="T31" fmla="*/ 137 h 673"/>
              <a:gd name="T32" fmla="*/ 415 w 674"/>
              <a:gd name="T33" fmla="*/ 181 h 673"/>
              <a:gd name="T34" fmla="*/ 405 w 674"/>
              <a:gd name="T35" fmla="*/ 48 h 673"/>
              <a:gd name="T36" fmla="*/ 595 w 674"/>
              <a:gd name="T37" fmla="*/ 119 h 673"/>
              <a:gd name="T38" fmla="*/ 449 w 674"/>
              <a:gd name="T39" fmla="*/ 229 h 673"/>
              <a:gd name="T40" fmla="*/ 447 w 674"/>
              <a:gd name="T41" fmla="*/ 246 h 673"/>
              <a:gd name="T42" fmla="*/ 420 w 674"/>
              <a:gd name="T43" fmla="*/ 277 h 673"/>
              <a:gd name="T44" fmla="*/ 411 w 674"/>
              <a:gd name="T45" fmla="*/ 312 h 673"/>
              <a:gd name="T46" fmla="*/ 405 w 674"/>
              <a:gd name="T47" fmla="*/ 442 h 673"/>
              <a:gd name="T48" fmla="*/ 420 w 674"/>
              <a:gd name="T49" fmla="*/ 469 h 673"/>
              <a:gd name="T50" fmla="*/ 622 w 674"/>
              <a:gd name="T51" fmla="*/ 519 h 673"/>
              <a:gd name="T52" fmla="*/ 653 w 674"/>
              <a:gd name="T53" fmla="*/ 454 h 673"/>
              <a:gd name="T54" fmla="*/ 674 w 674"/>
              <a:gd name="T55" fmla="*/ 360 h 673"/>
              <a:gd name="T56" fmla="*/ 668 w 674"/>
              <a:gd name="T57" fmla="*/ 275 h 673"/>
              <a:gd name="T58" fmla="*/ 628 w 674"/>
              <a:gd name="T59" fmla="*/ 166 h 673"/>
              <a:gd name="T60" fmla="*/ 588 w 674"/>
              <a:gd name="T61" fmla="*/ 563 h 673"/>
              <a:gd name="T62" fmla="*/ 509 w 674"/>
              <a:gd name="T63" fmla="*/ 627 h 673"/>
              <a:gd name="T64" fmla="*/ 378 w 674"/>
              <a:gd name="T65" fmla="*/ 671 h 673"/>
              <a:gd name="T66" fmla="*/ 378 w 674"/>
              <a:gd name="T67" fmla="*/ 532 h 673"/>
              <a:gd name="T68" fmla="*/ 405 w 674"/>
              <a:gd name="T69" fmla="*/ 517 h 673"/>
              <a:gd name="T70" fmla="*/ 588 w 674"/>
              <a:gd name="T71" fmla="*/ 563 h 673"/>
              <a:gd name="T72" fmla="*/ 265 w 674"/>
              <a:gd name="T73" fmla="*/ 667 h 673"/>
              <a:gd name="T74" fmla="*/ 171 w 674"/>
              <a:gd name="T75" fmla="*/ 630 h 673"/>
              <a:gd name="T76" fmla="*/ 92 w 674"/>
              <a:gd name="T77" fmla="*/ 569 h 673"/>
              <a:gd name="T78" fmla="*/ 36 w 674"/>
              <a:gd name="T79" fmla="*/ 488 h 673"/>
              <a:gd name="T80" fmla="*/ 9 w 674"/>
              <a:gd name="T81" fmla="*/ 415 h 673"/>
              <a:gd name="T82" fmla="*/ 105 w 674"/>
              <a:gd name="T83" fmla="*/ 404 h 673"/>
              <a:gd name="T84" fmla="*/ 136 w 674"/>
              <a:gd name="T85" fmla="*/ 406 h 673"/>
              <a:gd name="T86" fmla="*/ 230 w 674"/>
              <a:gd name="T87" fmla="*/ 446 h 673"/>
              <a:gd name="T88" fmla="*/ 315 w 674"/>
              <a:gd name="T89" fmla="*/ 492 h 673"/>
              <a:gd name="T90" fmla="*/ 330 w 674"/>
              <a:gd name="T91" fmla="*/ 519 h 673"/>
              <a:gd name="T92" fmla="*/ 0 w 674"/>
              <a:gd name="T93" fmla="*/ 367 h 673"/>
              <a:gd name="T94" fmla="*/ 0 w 674"/>
              <a:gd name="T95" fmla="*/ 315 h 673"/>
              <a:gd name="T96" fmla="*/ 0 w 674"/>
              <a:gd name="T97" fmla="*/ 367 h 673"/>
              <a:gd name="T98" fmla="*/ 321 w 674"/>
              <a:gd name="T99" fmla="*/ 300 h 673"/>
              <a:gd name="T100" fmla="*/ 175 w 674"/>
              <a:gd name="T101" fmla="*/ 363 h 673"/>
              <a:gd name="T102" fmla="*/ 332 w 674"/>
              <a:gd name="T103" fmla="*/ 438 h 673"/>
              <a:gd name="T104" fmla="*/ 349 w 674"/>
              <a:gd name="T105" fmla="*/ 429 h 673"/>
              <a:gd name="T106" fmla="*/ 365 w 674"/>
              <a:gd name="T107" fmla="*/ 279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74" h="673">
                <a:moveTo>
                  <a:pt x="336" y="0"/>
                </a:moveTo>
                <a:lnTo>
                  <a:pt x="336" y="0"/>
                </a:lnTo>
                <a:lnTo>
                  <a:pt x="349" y="0"/>
                </a:lnTo>
                <a:lnTo>
                  <a:pt x="349" y="0"/>
                </a:lnTo>
                <a:lnTo>
                  <a:pt x="357" y="46"/>
                </a:lnTo>
                <a:lnTo>
                  <a:pt x="361" y="91"/>
                </a:lnTo>
                <a:lnTo>
                  <a:pt x="365" y="137"/>
                </a:lnTo>
                <a:lnTo>
                  <a:pt x="365" y="185"/>
                </a:lnTo>
                <a:lnTo>
                  <a:pt x="365" y="185"/>
                </a:lnTo>
                <a:lnTo>
                  <a:pt x="357" y="194"/>
                </a:lnTo>
                <a:lnTo>
                  <a:pt x="349" y="204"/>
                </a:lnTo>
                <a:lnTo>
                  <a:pt x="344" y="217"/>
                </a:lnTo>
                <a:lnTo>
                  <a:pt x="342" y="229"/>
                </a:lnTo>
                <a:lnTo>
                  <a:pt x="342" y="229"/>
                </a:lnTo>
                <a:lnTo>
                  <a:pt x="342" y="235"/>
                </a:lnTo>
                <a:lnTo>
                  <a:pt x="342" y="235"/>
                </a:lnTo>
                <a:lnTo>
                  <a:pt x="301" y="256"/>
                </a:lnTo>
                <a:lnTo>
                  <a:pt x="259" y="277"/>
                </a:lnTo>
                <a:lnTo>
                  <a:pt x="259" y="277"/>
                </a:lnTo>
                <a:lnTo>
                  <a:pt x="211" y="298"/>
                </a:lnTo>
                <a:lnTo>
                  <a:pt x="161" y="317"/>
                </a:lnTo>
                <a:lnTo>
                  <a:pt x="161" y="317"/>
                </a:lnTo>
                <a:lnTo>
                  <a:pt x="152" y="310"/>
                </a:lnTo>
                <a:lnTo>
                  <a:pt x="144" y="306"/>
                </a:lnTo>
                <a:lnTo>
                  <a:pt x="134" y="302"/>
                </a:lnTo>
                <a:lnTo>
                  <a:pt x="123" y="302"/>
                </a:lnTo>
                <a:lnTo>
                  <a:pt x="123" y="302"/>
                </a:lnTo>
                <a:lnTo>
                  <a:pt x="115" y="302"/>
                </a:lnTo>
                <a:lnTo>
                  <a:pt x="105" y="304"/>
                </a:lnTo>
                <a:lnTo>
                  <a:pt x="96" y="308"/>
                </a:lnTo>
                <a:lnTo>
                  <a:pt x="88" y="315"/>
                </a:lnTo>
                <a:lnTo>
                  <a:pt x="88" y="315"/>
                </a:lnTo>
                <a:lnTo>
                  <a:pt x="9" y="262"/>
                </a:lnTo>
                <a:lnTo>
                  <a:pt x="9" y="262"/>
                </a:lnTo>
                <a:lnTo>
                  <a:pt x="15" y="235"/>
                </a:lnTo>
                <a:lnTo>
                  <a:pt x="25" y="208"/>
                </a:lnTo>
                <a:lnTo>
                  <a:pt x="38" y="181"/>
                </a:lnTo>
                <a:lnTo>
                  <a:pt x="50" y="158"/>
                </a:lnTo>
                <a:lnTo>
                  <a:pt x="67" y="135"/>
                </a:lnTo>
                <a:lnTo>
                  <a:pt x="84" y="112"/>
                </a:lnTo>
                <a:lnTo>
                  <a:pt x="105" y="93"/>
                </a:lnTo>
                <a:lnTo>
                  <a:pt x="125" y="75"/>
                </a:lnTo>
                <a:lnTo>
                  <a:pt x="146" y="58"/>
                </a:lnTo>
                <a:lnTo>
                  <a:pt x="171" y="43"/>
                </a:lnTo>
                <a:lnTo>
                  <a:pt x="196" y="29"/>
                </a:lnTo>
                <a:lnTo>
                  <a:pt x="221" y="18"/>
                </a:lnTo>
                <a:lnTo>
                  <a:pt x="251" y="10"/>
                </a:lnTo>
                <a:lnTo>
                  <a:pt x="278" y="4"/>
                </a:lnTo>
                <a:lnTo>
                  <a:pt x="307" y="0"/>
                </a:lnTo>
                <a:lnTo>
                  <a:pt x="336" y="0"/>
                </a:lnTo>
                <a:lnTo>
                  <a:pt x="336" y="0"/>
                </a:lnTo>
                <a:close/>
                <a:moveTo>
                  <a:pt x="399" y="4"/>
                </a:moveTo>
                <a:lnTo>
                  <a:pt x="399" y="4"/>
                </a:lnTo>
                <a:lnTo>
                  <a:pt x="422" y="10"/>
                </a:lnTo>
                <a:lnTo>
                  <a:pt x="445" y="16"/>
                </a:lnTo>
                <a:lnTo>
                  <a:pt x="465" y="25"/>
                </a:lnTo>
                <a:lnTo>
                  <a:pt x="486" y="33"/>
                </a:lnTo>
                <a:lnTo>
                  <a:pt x="505" y="43"/>
                </a:lnTo>
                <a:lnTo>
                  <a:pt x="524" y="56"/>
                </a:lnTo>
                <a:lnTo>
                  <a:pt x="543" y="68"/>
                </a:lnTo>
                <a:lnTo>
                  <a:pt x="559" y="83"/>
                </a:lnTo>
                <a:lnTo>
                  <a:pt x="559" y="83"/>
                </a:lnTo>
                <a:lnTo>
                  <a:pt x="528" y="110"/>
                </a:lnTo>
                <a:lnTo>
                  <a:pt x="495" y="137"/>
                </a:lnTo>
                <a:lnTo>
                  <a:pt x="461" y="162"/>
                </a:lnTo>
                <a:lnTo>
                  <a:pt x="426" y="185"/>
                </a:lnTo>
                <a:lnTo>
                  <a:pt x="426" y="185"/>
                </a:lnTo>
                <a:lnTo>
                  <a:pt x="415" y="181"/>
                </a:lnTo>
                <a:lnTo>
                  <a:pt x="415" y="181"/>
                </a:lnTo>
                <a:lnTo>
                  <a:pt x="413" y="135"/>
                </a:lnTo>
                <a:lnTo>
                  <a:pt x="411" y="91"/>
                </a:lnTo>
                <a:lnTo>
                  <a:pt x="405" y="48"/>
                </a:lnTo>
                <a:lnTo>
                  <a:pt x="399" y="4"/>
                </a:lnTo>
                <a:lnTo>
                  <a:pt x="399" y="4"/>
                </a:lnTo>
                <a:close/>
                <a:moveTo>
                  <a:pt x="595" y="119"/>
                </a:moveTo>
                <a:lnTo>
                  <a:pt x="595" y="119"/>
                </a:lnTo>
                <a:lnTo>
                  <a:pt x="559" y="148"/>
                </a:lnTo>
                <a:lnTo>
                  <a:pt x="524" y="177"/>
                </a:lnTo>
                <a:lnTo>
                  <a:pt x="486" y="204"/>
                </a:lnTo>
                <a:lnTo>
                  <a:pt x="449" y="229"/>
                </a:lnTo>
                <a:lnTo>
                  <a:pt x="449" y="229"/>
                </a:lnTo>
                <a:lnTo>
                  <a:pt x="449" y="229"/>
                </a:lnTo>
                <a:lnTo>
                  <a:pt x="449" y="237"/>
                </a:lnTo>
                <a:lnTo>
                  <a:pt x="447" y="246"/>
                </a:lnTo>
                <a:lnTo>
                  <a:pt x="442" y="254"/>
                </a:lnTo>
                <a:lnTo>
                  <a:pt x="438" y="260"/>
                </a:lnTo>
                <a:lnTo>
                  <a:pt x="428" y="273"/>
                </a:lnTo>
                <a:lnTo>
                  <a:pt x="420" y="277"/>
                </a:lnTo>
                <a:lnTo>
                  <a:pt x="413" y="279"/>
                </a:lnTo>
                <a:lnTo>
                  <a:pt x="413" y="279"/>
                </a:lnTo>
                <a:lnTo>
                  <a:pt x="411" y="312"/>
                </a:lnTo>
                <a:lnTo>
                  <a:pt x="411" y="312"/>
                </a:lnTo>
                <a:lnTo>
                  <a:pt x="405" y="373"/>
                </a:lnTo>
                <a:lnTo>
                  <a:pt x="397" y="436"/>
                </a:lnTo>
                <a:lnTo>
                  <a:pt x="397" y="436"/>
                </a:lnTo>
                <a:lnTo>
                  <a:pt x="405" y="442"/>
                </a:lnTo>
                <a:lnTo>
                  <a:pt x="411" y="450"/>
                </a:lnTo>
                <a:lnTo>
                  <a:pt x="415" y="459"/>
                </a:lnTo>
                <a:lnTo>
                  <a:pt x="420" y="469"/>
                </a:lnTo>
                <a:lnTo>
                  <a:pt x="420" y="469"/>
                </a:lnTo>
                <a:lnTo>
                  <a:pt x="470" y="486"/>
                </a:lnTo>
                <a:lnTo>
                  <a:pt x="520" y="498"/>
                </a:lnTo>
                <a:lnTo>
                  <a:pt x="570" y="509"/>
                </a:lnTo>
                <a:lnTo>
                  <a:pt x="622" y="519"/>
                </a:lnTo>
                <a:lnTo>
                  <a:pt x="622" y="519"/>
                </a:lnTo>
                <a:lnTo>
                  <a:pt x="632" y="498"/>
                </a:lnTo>
                <a:lnTo>
                  <a:pt x="643" y="477"/>
                </a:lnTo>
                <a:lnTo>
                  <a:pt x="653" y="454"/>
                </a:lnTo>
                <a:lnTo>
                  <a:pt x="659" y="433"/>
                </a:lnTo>
                <a:lnTo>
                  <a:pt x="666" y="408"/>
                </a:lnTo>
                <a:lnTo>
                  <a:pt x="670" y="386"/>
                </a:lnTo>
                <a:lnTo>
                  <a:pt x="674" y="360"/>
                </a:lnTo>
                <a:lnTo>
                  <a:pt x="674" y="335"/>
                </a:lnTo>
                <a:lnTo>
                  <a:pt x="674" y="335"/>
                </a:lnTo>
                <a:lnTo>
                  <a:pt x="672" y="306"/>
                </a:lnTo>
                <a:lnTo>
                  <a:pt x="668" y="275"/>
                </a:lnTo>
                <a:lnTo>
                  <a:pt x="661" y="246"/>
                </a:lnTo>
                <a:lnTo>
                  <a:pt x="653" y="219"/>
                </a:lnTo>
                <a:lnTo>
                  <a:pt x="641" y="192"/>
                </a:lnTo>
                <a:lnTo>
                  <a:pt x="628" y="166"/>
                </a:lnTo>
                <a:lnTo>
                  <a:pt x="611" y="141"/>
                </a:lnTo>
                <a:lnTo>
                  <a:pt x="595" y="119"/>
                </a:lnTo>
                <a:lnTo>
                  <a:pt x="595" y="119"/>
                </a:lnTo>
                <a:close/>
                <a:moveTo>
                  <a:pt x="588" y="563"/>
                </a:moveTo>
                <a:lnTo>
                  <a:pt x="588" y="563"/>
                </a:lnTo>
                <a:lnTo>
                  <a:pt x="563" y="586"/>
                </a:lnTo>
                <a:lnTo>
                  <a:pt x="536" y="609"/>
                </a:lnTo>
                <a:lnTo>
                  <a:pt x="509" y="627"/>
                </a:lnTo>
                <a:lnTo>
                  <a:pt x="478" y="642"/>
                </a:lnTo>
                <a:lnTo>
                  <a:pt x="447" y="657"/>
                </a:lnTo>
                <a:lnTo>
                  <a:pt x="411" y="665"/>
                </a:lnTo>
                <a:lnTo>
                  <a:pt x="378" y="671"/>
                </a:lnTo>
                <a:lnTo>
                  <a:pt x="340" y="673"/>
                </a:lnTo>
                <a:lnTo>
                  <a:pt x="340" y="673"/>
                </a:lnTo>
                <a:lnTo>
                  <a:pt x="361" y="602"/>
                </a:lnTo>
                <a:lnTo>
                  <a:pt x="378" y="532"/>
                </a:lnTo>
                <a:lnTo>
                  <a:pt x="378" y="532"/>
                </a:lnTo>
                <a:lnTo>
                  <a:pt x="392" y="525"/>
                </a:lnTo>
                <a:lnTo>
                  <a:pt x="405" y="517"/>
                </a:lnTo>
                <a:lnTo>
                  <a:pt x="405" y="517"/>
                </a:lnTo>
                <a:lnTo>
                  <a:pt x="451" y="529"/>
                </a:lnTo>
                <a:lnTo>
                  <a:pt x="495" y="542"/>
                </a:lnTo>
                <a:lnTo>
                  <a:pt x="543" y="552"/>
                </a:lnTo>
                <a:lnTo>
                  <a:pt x="588" y="563"/>
                </a:lnTo>
                <a:lnTo>
                  <a:pt x="588" y="563"/>
                </a:lnTo>
                <a:close/>
                <a:moveTo>
                  <a:pt x="290" y="671"/>
                </a:moveTo>
                <a:lnTo>
                  <a:pt x="290" y="671"/>
                </a:lnTo>
                <a:lnTo>
                  <a:pt x="265" y="667"/>
                </a:lnTo>
                <a:lnTo>
                  <a:pt x="240" y="659"/>
                </a:lnTo>
                <a:lnTo>
                  <a:pt x="215" y="652"/>
                </a:lnTo>
                <a:lnTo>
                  <a:pt x="192" y="642"/>
                </a:lnTo>
                <a:lnTo>
                  <a:pt x="171" y="630"/>
                </a:lnTo>
                <a:lnTo>
                  <a:pt x="148" y="617"/>
                </a:lnTo>
                <a:lnTo>
                  <a:pt x="130" y="602"/>
                </a:lnTo>
                <a:lnTo>
                  <a:pt x="111" y="586"/>
                </a:lnTo>
                <a:lnTo>
                  <a:pt x="92" y="569"/>
                </a:lnTo>
                <a:lnTo>
                  <a:pt x="75" y="550"/>
                </a:lnTo>
                <a:lnTo>
                  <a:pt x="61" y="529"/>
                </a:lnTo>
                <a:lnTo>
                  <a:pt x="46" y="509"/>
                </a:lnTo>
                <a:lnTo>
                  <a:pt x="36" y="488"/>
                </a:lnTo>
                <a:lnTo>
                  <a:pt x="25" y="463"/>
                </a:lnTo>
                <a:lnTo>
                  <a:pt x="15" y="440"/>
                </a:lnTo>
                <a:lnTo>
                  <a:pt x="9" y="415"/>
                </a:lnTo>
                <a:lnTo>
                  <a:pt x="9" y="415"/>
                </a:lnTo>
                <a:lnTo>
                  <a:pt x="88" y="394"/>
                </a:lnTo>
                <a:lnTo>
                  <a:pt x="88" y="394"/>
                </a:lnTo>
                <a:lnTo>
                  <a:pt x="94" y="398"/>
                </a:lnTo>
                <a:lnTo>
                  <a:pt x="105" y="404"/>
                </a:lnTo>
                <a:lnTo>
                  <a:pt x="113" y="406"/>
                </a:lnTo>
                <a:lnTo>
                  <a:pt x="123" y="408"/>
                </a:lnTo>
                <a:lnTo>
                  <a:pt x="123" y="408"/>
                </a:lnTo>
                <a:lnTo>
                  <a:pt x="136" y="406"/>
                </a:lnTo>
                <a:lnTo>
                  <a:pt x="146" y="402"/>
                </a:lnTo>
                <a:lnTo>
                  <a:pt x="146" y="402"/>
                </a:lnTo>
                <a:lnTo>
                  <a:pt x="188" y="425"/>
                </a:lnTo>
                <a:lnTo>
                  <a:pt x="230" y="446"/>
                </a:lnTo>
                <a:lnTo>
                  <a:pt x="271" y="465"/>
                </a:lnTo>
                <a:lnTo>
                  <a:pt x="313" y="481"/>
                </a:lnTo>
                <a:lnTo>
                  <a:pt x="313" y="481"/>
                </a:lnTo>
                <a:lnTo>
                  <a:pt x="315" y="492"/>
                </a:lnTo>
                <a:lnTo>
                  <a:pt x="319" y="502"/>
                </a:lnTo>
                <a:lnTo>
                  <a:pt x="324" y="511"/>
                </a:lnTo>
                <a:lnTo>
                  <a:pt x="330" y="519"/>
                </a:lnTo>
                <a:lnTo>
                  <a:pt x="330" y="519"/>
                </a:lnTo>
                <a:lnTo>
                  <a:pt x="313" y="594"/>
                </a:lnTo>
                <a:lnTo>
                  <a:pt x="290" y="671"/>
                </a:lnTo>
                <a:lnTo>
                  <a:pt x="290" y="671"/>
                </a:lnTo>
                <a:close/>
                <a:moveTo>
                  <a:pt x="0" y="367"/>
                </a:moveTo>
                <a:lnTo>
                  <a:pt x="0" y="367"/>
                </a:lnTo>
                <a:lnTo>
                  <a:pt x="57" y="352"/>
                </a:lnTo>
                <a:lnTo>
                  <a:pt x="57" y="352"/>
                </a:lnTo>
                <a:lnTo>
                  <a:pt x="0" y="315"/>
                </a:lnTo>
                <a:lnTo>
                  <a:pt x="0" y="315"/>
                </a:lnTo>
                <a:lnTo>
                  <a:pt x="0" y="335"/>
                </a:lnTo>
                <a:lnTo>
                  <a:pt x="0" y="335"/>
                </a:lnTo>
                <a:lnTo>
                  <a:pt x="0" y="367"/>
                </a:lnTo>
                <a:lnTo>
                  <a:pt x="0" y="367"/>
                </a:lnTo>
                <a:close/>
                <a:moveTo>
                  <a:pt x="365" y="279"/>
                </a:moveTo>
                <a:lnTo>
                  <a:pt x="365" y="279"/>
                </a:lnTo>
                <a:lnTo>
                  <a:pt x="321" y="300"/>
                </a:lnTo>
                <a:lnTo>
                  <a:pt x="278" y="321"/>
                </a:lnTo>
                <a:lnTo>
                  <a:pt x="278" y="321"/>
                </a:lnTo>
                <a:lnTo>
                  <a:pt x="228" y="342"/>
                </a:lnTo>
                <a:lnTo>
                  <a:pt x="175" y="363"/>
                </a:lnTo>
                <a:lnTo>
                  <a:pt x="175" y="365"/>
                </a:lnTo>
                <a:lnTo>
                  <a:pt x="175" y="365"/>
                </a:lnTo>
                <a:lnTo>
                  <a:pt x="255" y="404"/>
                </a:lnTo>
                <a:lnTo>
                  <a:pt x="332" y="438"/>
                </a:lnTo>
                <a:lnTo>
                  <a:pt x="332" y="438"/>
                </a:lnTo>
                <a:lnTo>
                  <a:pt x="340" y="433"/>
                </a:lnTo>
                <a:lnTo>
                  <a:pt x="349" y="429"/>
                </a:lnTo>
                <a:lnTo>
                  <a:pt x="349" y="429"/>
                </a:lnTo>
                <a:lnTo>
                  <a:pt x="357" y="369"/>
                </a:lnTo>
                <a:lnTo>
                  <a:pt x="363" y="308"/>
                </a:lnTo>
                <a:lnTo>
                  <a:pt x="363" y="308"/>
                </a:lnTo>
                <a:lnTo>
                  <a:pt x="365" y="279"/>
                </a:lnTo>
                <a:lnTo>
                  <a:pt x="365" y="2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reeform 23"/>
          <p:cNvSpPr>
            <a:spLocks/>
          </p:cNvSpPr>
          <p:nvPr/>
        </p:nvSpPr>
        <p:spPr bwMode="auto">
          <a:xfrm rot="10800000" flipV="1">
            <a:off x="2324864" y="2080838"/>
            <a:ext cx="2736988" cy="662993"/>
          </a:xfrm>
          <a:custGeom>
            <a:avLst/>
            <a:gdLst>
              <a:gd name="T0" fmla="*/ 280 w 1249"/>
              <a:gd name="T1" fmla="*/ 0 h 303"/>
              <a:gd name="T2" fmla="*/ 54 w 1249"/>
              <a:gd name="T3" fmla="*/ 229 h 303"/>
              <a:gd name="T4" fmla="*/ 38 w 1249"/>
              <a:gd name="T5" fmla="*/ 226 h 303"/>
              <a:gd name="T6" fmla="*/ 0 w 1249"/>
              <a:gd name="T7" fmla="*/ 264 h 303"/>
              <a:gd name="T8" fmla="*/ 38 w 1249"/>
              <a:gd name="T9" fmla="*/ 303 h 303"/>
              <a:gd name="T10" fmla="*/ 77 w 1249"/>
              <a:gd name="T11" fmla="*/ 264 h 303"/>
              <a:gd name="T12" fmla="*/ 64 w 1249"/>
              <a:gd name="T13" fmla="*/ 236 h 303"/>
              <a:gd name="T14" fmla="*/ 287 w 1249"/>
              <a:gd name="T15" fmla="*/ 12 h 303"/>
              <a:gd name="T16" fmla="*/ 1249 w 1249"/>
              <a:gd name="T17" fmla="*/ 12 h 303"/>
              <a:gd name="T18" fmla="*/ 1249 w 1249"/>
              <a:gd name="T19" fmla="*/ 0 h 303"/>
              <a:gd name="T20" fmla="*/ 280 w 1249"/>
              <a:gd name="T21" fmla="*/ 0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9" h="303">
                <a:moveTo>
                  <a:pt x="280" y="0"/>
                </a:moveTo>
                <a:cubicBezTo>
                  <a:pt x="54" y="229"/>
                  <a:pt x="54" y="229"/>
                  <a:pt x="54" y="229"/>
                </a:cubicBezTo>
                <a:cubicBezTo>
                  <a:pt x="49" y="227"/>
                  <a:pt x="44" y="226"/>
                  <a:pt x="38" y="226"/>
                </a:cubicBezTo>
                <a:cubicBezTo>
                  <a:pt x="17" y="226"/>
                  <a:pt x="0" y="243"/>
                  <a:pt x="0" y="264"/>
                </a:cubicBezTo>
                <a:cubicBezTo>
                  <a:pt x="0" y="286"/>
                  <a:pt x="17" y="303"/>
                  <a:pt x="38" y="303"/>
                </a:cubicBezTo>
                <a:cubicBezTo>
                  <a:pt x="59" y="303"/>
                  <a:pt x="77" y="286"/>
                  <a:pt x="77" y="264"/>
                </a:cubicBezTo>
                <a:cubicBezTo>
                  <a:pt x="77" y="253"/>
                  <a:pt x="72" y="243"/>
                  <a:pt x="64" y="236"/>
                </a:cubicBezTo>
                <a:cubicBezTo>
                  <a:pt x="287" y="12"/>
                  <a:pt x="287" y="12"/>
                  <a:pt x="287" y="12"/>
                </a:cubicBezTo>
                <a:cubicBezTo>
                  <a:pt x="1249" y="12"/>
                  <a:pt x="1249" y="12"/>
                  <a:pt x="1249" y="12"/>
                </a:cubicBezTo>
                <a:cubicBezTo>
                  <a:pt x="1249" y="0"/>
                  <a:pt x="1249" y="0"/>
                  <a:pt x="1249" y="0"/>
                </a:cubicBezTo>
                <a:lnTo>
                  <a:pt x="280" y="0"/>
                </a:lnTo>
                <a:close/>
              </a:path>
            </a:pathLst>
          </a:custGeom>
          <a:solidFill>
            <a:sysClr val="window" lastClr="FFFFFF">
              <a:lumMod val="50000"/>
            </a:sysClr>
          </a:solidFill>
          <a:ln>
            <a:noFill/>
          </a:ln>
          <a:extLst/>
        </p:spPr>
        <p:txBody>
          <a:bodyPr lIns="96418" tIns="48210" rIns="96418" bIns="48210"/>
          <a:lstStyle/>
          <a:p>
            <a:pPr defTabSz="1285372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ysClr val="windowText" lastClr="000000"/>
              </a:solidFill>
              <a:latin typeface="Calibri"/>
              <a:ea typeface="微软雅黑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303776" y="4613288"/>
            <a:ext cx="4660392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роектно-целевой, проектно-модульный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проектно-программный подход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5"/>
          <p:cNvCxnSpPr/>
          <p:nvPr/>
        </p:nvCxnSpPr>
        <p:spPr>
          <a:xfrm>
            <a:off x="4526481" y="1649061"/>
            <a:ext cx="0" cy="1455737"/>
          </a:xfrm>
          <a:prstGeom prst="line">
            <a:avLst/>
          </a:prstGeom>
          <a:ln w="38100">
            <a:solidFill>
              <a:srgbClr val="0D459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5"/>
          <p:cNvCxnSpPr/>
          <p:nvPr/>
        </p:nvCxnSpPr>
        <p:spPr>
          <a:xfrm>
            <a:off x="4523433" y="4288629"/>
            <a:ext cx="0" cy="1455737"/>
          </a:xfrm>
          <a:prstGeom prst="line">
            <a:avLst/>
          </a:prstGeom>
          <a:ln w="38100">
            <a:solidFill>
              <a:srgbClr val="0D459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6888" y="0"/>
            <a:ext cx="8138160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Культурологический и 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подходы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9600" y="1825752"/>
            <a:ext cx="3432048" cy="419345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dirty="0" smtClean="0"/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обусловлен объективной связью человека с культурой как системой ценностей.  В работе учителя физической культуры должна быть учтена специфика, которая выражается в понимании физической культуры как вида культуры и обязательном использовании культурологического подхода.  </a:t>
            </a:r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56048" y="1648968"/>
            <a:ext cx="3941064" cy="480900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dirty="0" smtClean="0"/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предусматривает не только трансляцию культуры, но и создание условий для овладения нормами, образцами и способами мышления и деятельности, для развития познавательных сил и творческого потенциала личности обучаемого. Он ориентирует педагога на установку, что важнейший фактор развития и самоопределения обучаемого - его активная познавательная, коммуникативная деятельность.  </a:t>
            </a:r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2064" y="1301496"/>
            <a:ext cx="3773424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Культурологический подход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 </a:t>
            </a:r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66360" y="1216152"/>
            <a:ext cx="3432048" cy="37702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подход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0" y="6208776"/>
            <a:ext cx="9144000" cy="6492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3" name="PA_任意多边形 13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4142232" y="3355848"/>
            <a:ext cx="713232" cy="685800"/>
          </a:xfrm>
          <a:custGeom>
            <a:avLst/>
            <a:gdLst>
              <a:gd name="T0" fmla="*/ 349 w 674"/>
              <a:gd name="T1" fmla="*/ 0 h 673"/>
              <a:gd name="T2" fmla="*/ 365 w 674"/>
              <a:gd name="T3" fmla="*/ 185 h 673"/>
              <a:gd name="T4" fmla="*/ 344 w 674"/>
              <a:gd name="T5" fmla="*/ 217 h 673"/>
              <a:gd name="T6" fmla="*/ 342 w 674"/>
              <a:gd name="T7" fmla="*/ 235 h 673"/>
              <a:gd name="T8" fmla="*/ 211 w 674"/>
              <a:gd name="T9" fmla="*/ 298 h 673"/>
              <a:gd name="T10" fmla="*/ 144 w 674"/>
              <a:gd name="T11" fmla="*/ 306 h 673"/>
              <a:gd name="T12" fmla="*/ 115 w 674"/>
              <a:gd name="T13" fmla="*/ 302 h 673"/>
              <a:gd name="T14" fmla="*/ 88 w 674"/>
              <a:gd name="T15" fmla="*/ 315 h 673"/>
              <a:gd name="T16" fmla="*/ 25 w 674"/>
              <a:gd name="T17" fmla="*/ 208 h 673"/>
              <a:gd name="T18" fmla="*/ 84 w 674"/>
              <a:gd name="T19" fmla="*/ 112 h 673"/>
              <a:gd name="T20" fmla="*/ 171 w 674"/>
              <a:gd name="T21" fmla="*/ 43 h 673"/>
              <a:gd name="T22" fmla="*/ 278 w 674"/>
              <a:gd name="T23" fmla="*/ 4 h 673"/>
              <a:gd name="T24" fmla="*/ 399 w 674"/>
              <a:gd name="T25" fmla="*/ 4 h 673"/>
              <a:gd name="T26" fmla="*/ 465 w 674"/>
              <a:gd name="T27" fmla="*/ 25 h 673"/>
              <a:gd name="T28" fmla="*/ 543 w 674"/>
              <a:gd name="T29" fmla="*/ 68 h 673"/>
              <a:gd name="T30" fmla="*/ 495 w 674"/>
              <a:gd name="T31" fmla="*/ 137 h 673"/>
              <a:gd name="T32" fmla="*/ 415 w 674"/>
              <a:gd name="T33" fmla="*/ 181 h 673"/>
              <a:gd name="T34" fmla="*/ 405 w 674"/>
              <a:gd name="T35" fmla="*/ 48 h 673"/>
              <a:gd name="T36" fmla="*/ 595 w 674"/>
              <a:gd name="T37" fmla="*/ 119 h 673"/>
              <a:gd name="T38" fmla="*/ 449 w 674"/>
              <a:gd name="T39" fmla="*/ 229 h 673"/>
              <a:gd name="T40" fmla="*/ 447 w 674"/>
              <a:gd name="T41" fmla="*/ 246 h 673"/>
              <a:gd name="T42" fmla="*/ 420 w 674"/>
              <a:gd name="T43" fmla="*/ 277 h 673"/>
              <a:gd name="T44" fmla="*/ 411 w 674"/>
              <a:gd name="T45" fmla="*/ 312 h 673"/>
              <a:gd name="T46" fmla="*/ 405 w 674"/>
              <a:gd name="T47" fmla="*/ 442 h 673"/>
              <a:gd name="T48" fmla="*/ 420 w 674"/>
              <a:gd name="T49" fmla="*/ 469 h 673"/>
              <a:gd name="T50" fmla="*/ 622 w 674"/>
              <a:gd name="T51" fmla="*/ 519 h 673"/>
              <a:gd name="T52" fmla="*/ 653 w 674"/>
              <a:gd name="T53" fmla="*/ 454 h 673"/>
              <a:gd name="T54" fmla="*/ 674 w 674"/>
              <a:gd name="T55" fmla="*/ 360 h 673"/>
              <a:gd name="T56" fmla="*/ 668 w 674"/>
              <a:gd name="T57" fmla="*/ 275 h 673"/>
              <a:gd name="T58" fmla="*/ 628 w 674"/>
              <a:gd name="T59" fmla="*/ 166 h 673"/>
              <a:gd name="T60" fmla="*/ 588 w 674"/>
              <a:gd name="T61" fmla="*/ 563 h 673"/>
              <a:gd name="T62" fmla="*/ 509 w 674"/>
              <a:gd name="T63" fmla="*/ 627 h 673"/>
              <a:gd name="T64" fmla="*/ 378 w 674"/>
              <a:gd name="T65" fmla="*/ 671 h 673"/>
              <a:gd name="T66" fmla="*/ 378 w 674"/>
              <a:gd name="T67" fmla="*/ 532 h 673"/>
              <a:gd name="T68" fmla="*/ 405 w 674"/>
              <a:gd name="T69" fmla="*/ 517 h 673"/>
              <a:gd name="T70" fmla="*/ 588 w 674"/>
              <a:gd name="T71" fmla="*/ 563 h 673"/>
              <a:gd name="T72" fmla="*/ 265 w 674"/>
              <a:gd name="T73" fmla="*/ 667 h 673"/>
              <a:gd name="T74" fmla="*/ 171 w 674"/>
              <a:gd name="T75" fmla="*/ 630 h 673"/>
              <a:gd name="T76" fmla="*/ 92 w 674"/>
              <a:gd name="T77" fmla="*/ 569 h 673"/>
              <a:gd name="T78" fmla="*/ 36 w 674"/>
              <a:gd name="T79" fmla="*/ 488 h 673"/>
              <a:gd name="T80" fmla="*/ 9 w 674"/>
              <a:gd name="T81" fmla="*/ 415 h 673"/>
              <a:gd name="T82" fmla="*/ 105 w 674"/>
              <a:gd name="T83" fmla="*/ 404 h 673"/>
              <a:gd name="T84" fmla="*/ 136 w 674"/>
              <a:gd name="T85" fmla="*/ 406 h 673"/>
              <a:gd name="T86" fmla="*/ 230 w 674"/>
              <a:gd name="T87" fmla="*/ 446 h 673"/>
              <a:gd name="T88" fmla="*/ 315 w 674"/>
              <a:gd name="T89" fmla="*/ 492 h 673"/>
              <a:gd name="T90" fmla="*/ 330 w 674"/>
              <a:gd name="T91" fmla="*/ 519 h 673"/>
              <a:gd name="T92" fmla="*/ 0 w 674"/>
              <a:gd name="T93" fmla="*/ 367 h 673"/>
              <a:gd name="T94" fmla="*/ 0 w 674"/>
              <a:gd name="T95" fmla="*/ 315 h 673"/>
              <a:gd name="T96" fmla="*/ 0 w 674"/>
              <a:gd name="T97" fmla="*/ 367 h 673"/>
              <a:gd name="T98" fmla="*/ 321 w 674"/>
              <a:gd name="T99" fmla="*/ 300 h 673"/>
              <a:gd name="T100" fmla="*/ 175 w 674"/>
              <a:gd name="T101" fmla="*/ 363 h 673"/>
              <a:gd name="T102" fmla="*/ 332 w 674"/>
              <a:gd name="T103" fmla="*/ 438 h 673"/>
              <a:gd name="T104" fmla="*/ 349 w 674"/>
              <a:gd name="T105" fmla="*/ 429 h 673"/>
              <a:gd name="T106" fmla="*/ 365 w 674"/>
              <a:gd name="T107" fmla="*/ 279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74" h="673">
                <a:moveTo>
                  <a:pt x="336" y="0"/>
                </a:moveTo>
                <a:lnTo>
                  <a:pt x="336" y="0"/>
                </a:lnTo>
                <a:lnTo>
                  <a:pt x="349" y="0"/>
                </a:lnTo>
                <a:lnTo>
                  <a:pt x="349" y="0"/>
                </a:lnTo>
                <a:lnTo>
                  <a:pt x="357" y="46"/>
                </a:lnTo>
                <a:lnTo>
                  <a:pt x="361" y="91"/>
                </a:lnTo>
                <a:lnTo>
                  <a:pt x="365" y="137"/>
                </a:lnTo>
                <a:lnTo>
                  <a:pt x="365" y="185"/>
                </a:lnTo>
                <a:lnTo>
                  <a:pt x="365" y="185"/>
                </a:lnTo>
                <a:lnTo>
                  <a:pt x="357" y="194"/>
                </a:lnTo>
                <a:lnTo>
                  <a:pt x="349" y="204"/>
                </a:lnTo>
                <a:lnTo>
                  <a:pt x="344" y="217"/>
                </a:lnTo>
                <a:lnTo>
                  <a:pt x="342" y="229"/>
                </a:lnTo>
                <a:lnTo>
                  <a:pt x="342" y="229"/>
                </a:lnTo>
                <a:lnTo>
                  <a:pt x="342" y="235"/>
                </a:lnTo>
                <a:lnTo>
                  <a:pt x="342" y="235"/>
                </a:lnTo>
                <a:lnTo>
                  <a:pt x="301" y="256"/>
                </a:lnTo>
                <a:lnTo>
                  <a:pt x="259" y="277"/>
                </a:lnTo>
                <a:lnTo>
                  <a:pt x="259" y="277"/>
                </a:lnTo>
                <a:lnTo>
                  <a:pt x="211" y="298"/>
                </a:lnTo>
                <a:lnTo>
                  <a:pt x="161" y="317"/>
                </a:lnTo>
                <a:lnTo>
                  <a:pt x="161" y="317"/>
                </a:lnTo>
                <a:lnTo>
                  <a:pt x="152" y="310"/>
                </a:lnTo>
                <a:lnTo>
                  <a:pt x="144" y="306"/>
                </a:lnTo>
                <a:lnTo>
                  <a:pt x="134" y="302"/>
                </a:lnTo>
                <a:lnTo>
                  <a:pt x="123" y="302"/>
                </a:lnTo>
                <a:lnTo>
                  <a:pt x="123" y="302"/>
                </a:lnTo>
                <a:lnTo>
                  <a:pt x="115" y="302"/>
                </a:lnTo>
                <a:lnTo>
                  <a:pt x="105" y="304"/>
                </a:lnTo>
                <a:lnTo>
                  <a:pt x="96" y="308"/>
                </a:lnTo>
                <a:lnTo>
                  <a:pt x="88" y="315"/>
                </a:lnTo>
                <a:lnTo>
                  <a:pt x="88" y="315"/>
                </a:lnTo>
                <a:lnTo>
                  <a:pt x="9" y="262"/>
                </a:lnTo>
                <a:lnTo>
                  <a:pt x="9" y="262"/>
                </a:lnTo>
                <a:lnTo>
                  <a:pt x="15" y="235"/>
                </a:lnTo>
                <a:lnTo>
                  <a:pt x="25" y="208"/>
                </a:lnTo>
                <a:lnTo>
                  <a:pt x="38" y="181"/>
                </a:lnTo>
                <a:lnTo>
                  <a:pt x="50" y="158"/>
                </a:lnTo>
                <a:lnTo>
                  <a:pt x="67" y="135"/>
                </a:lnTo>
                <a:lnTo>
                  <a:pt x="84" y="112"/>
                </a:lnTo>
                <a:lnTo>
                  <a:pt x="105" y="93"/>
                </a:lnTo>
                <a:lnTo>
                  <a:pt x="125" y="75"/>
                </a:lnTo>
                <a:lnTo>
                  <a:pt x="146" y="58"/>
                </a:lnTo>
                <a:lnTo>
                  <a:pt x="171" y="43"/>
                </a:lnTo>
                <a:lnTo>
                  <a:pt x="196" y="29"/>
                </a:lnTo>
                <a:lnTo>
                  <a:pt x="221" y="18"/>
                </a:lnTo>
                <a:lnTo>
                  <a:pt x="251" y="10"/>
                </a:lnTo>
                <a:lnTo>
                  <a:pt x="278" y="4"/>
                </a:lnTo>
                <a:lnTo>
                  <a:pt x="307" y="0"/>
                </a:lnTo>
                <a:lnTo>
                  <a:pt x="336" y="0"/>
                </a:lnTo>
                <a:lnTo>
                  <a:pt x="336" y="0"/>
                </a:lnTo>
                <a:close/>
                <a:moveTo>
                  <a:pt x="399" y="4"/>
                </a:moveTo>
                <a:lnTo>
                  <a:pt x="399" y="4"/>
                </a:lnTo>
                <a:lnTo>
                  <a:pt x="422" y="10"/>
                </a:lnTo>
                <a:lnTo>
                  <a:pt x="445" y="16"/>
                </a:lnTo>
                <a:lnTo>
                  <a:pt x="465" y="25"/>
                </a:lnTo>
                <a:lnTo>
                  <a:pt x="486" y="33"/>
                </a:lnTo>
                <a:lnTo>
                  <a:pt x="505" y="43"/>
                </a:lnTo>
                <a:lnTo>
                  <a:pt x="524" y="56"/>
                </a:lnTo>
                <a:lnTo>
                  <a:pt x="543" y="68"/>
                </a:lnTo>
                <a:lnTo>
                  <a:pt x="559" y="83"/>
                </a:lnTo>
                <a:lnTo>
                  <a:pt x="559" y="83"/>
                </a:lnTo>
                <a:lnTo>
                  <a:pt x="528" y="110"/>
                </a:lnTo>
                <a:lnTo>
                  <a:pt x="495" y="137"/>
                </a:lnTo>
                <a:lnTo>
                  <a:pt x="461" y="162"/>
                </a:lnTo>
                <a:lnTo>
                  <a:pt x="426" y="185"/>
                </a:lnTo>
                <a:lnTo>
                  <a:pt x="426" y="185"/>
                </a:lnTo>
                <a:lnTo>
                  <a:pt x="415" y="181"/>
                </a:lnTo>
                <a:lnTo>
                  <a:pt x="415" y="181"/>
                </a:lnTo>
                <a:lnTo>
                  <a:pt x="413" y="135"/>
                </a:lnTo>
                <a:lnTo>
                  <a:pt x="411" y="91"/>
                </a:lnTo>
                <a:lnTo>
                  <a:pt x="405" y="48"/>
                </a:lnTo>
                <a:lnTo>
                  <a:pt x="399" y="4"/>
                </a:lnTo>
                <a:lnTo>
                  <a:pt x="399" y="4"/>
                </a:lnTo>
                <a:close/>
                <a:moveTo>
                  <a:pt x="595" y="119"/>
                </a:moveTo>
                <a:lnTo>
                  <a:pt x="595" y="119"/>
                </a:lnTo>
                <a:lnTo>
                  <a:pt x="559" y="148"/>
                </a:lnTo>
                <a:lnTo>
                  <a:pt x="524" y="177"/>
                </a:lnTo>
                <a:lnTo>
                  <a:pt x="486" y="204"/>
                </a:lnTo>
                <a:lnTo>
                  <a:pt x="449" y="229"/>
                </a:lnTo>
                <a:lnTo>
                  <a:pt x="449" y="229"/>
                </a:lnTo>
                <a:lnTo>
                  <a:pt x="449" y="229"/>
                </a:lnTo>
                <a:lnTo>
                  <a:pt x="449" y="237"/>
                </a:lnTo>
                <a:lnTo>
                  <a:pt x="447" y="246"/>
                </a:lnTo>
                <a:lnTo>
                  <a:pt x="442" y="254"/>
                </a:lnTo>
                <a:lnTo>
                  <a:pt x="438" y="260"/>
                </a:lnTo>
                <a:lnTo>
                  <a:pt x="428" y="273"/>
                </a:lnTo>
                <a:lnTo>
                  <a:pt x="420" y="277"/>
                </a:lnTo>
                <a:lnTo>
                  <a:pt x="413" y="279"/>
                </a:lnTo>
                <a:lnTo>
                  <a:pt x="413" y="279"/>
                </a:lnTo>
                <a:lnTo>
                  <a:pt x="411" y="312"/>
                </a:lnTo>
                <a:lnTo>
                  <a:pt x="411" y="312"/>
                </a:lnTo>
                <a:lnTo>
                  <a:pt x="405" y="373"/>
                </a:lnTo>
                <a:lnTo>
                  <a:pt x="397" y="436"/>
                </a:lnTo>
                <a:lnTo>
                  <a:pt x="397" y="436"/>
                </a:lnTo>
                <a:lnTo>
                  <a:pt x="405" y="442"/>
                </a:lnTo>
                <a:lnTo>
                  <a:pt x="411" y="450"/>
                </a:lnTo>
                <a:lnTo>
                  <a:pt x="415" y="459"/>
                </a:lnTo>
                <a:lnTo>
                  <a:pt x="420" y="469"/>
                </a:lnTo>
                <a:lnTo>
                  <a:pt x="420" y="469"/>
                </a:lnTo>
                <a:lnTo>
                  <a:pt x="470" y="486"/>
                </a:lnTo>
                <a:lnTo>
                  <a:pt x="520" y="498"/>
                </a:lnTo>
                <a:lnTo>
                  <a:pt x="570" y="509"/>
                </a:lnTo>
                <a:lnTo>
                  <a:pt x="622" y="519"/>
                </a:lnTo>
                <a:lnTo>
                  <a:pt x="622" y="519"/>
                </a:lnTo>
                <a:lnTo>
                  <a:pt x="632" y="498"/>
                </a:lnTo>
                <a:lnTo>
                  <a:pt x="643" y="477"/>
                </a:lnTo>
                <a:lnTo>
                  <a:pt x="653" y="454"/>
                </a:lnTo>
                <a:lnTo>
                  <a:pt x="659" y="433"/>
                </a:lnTo>
                <a:lnTo>
                  <a:pt x="666" y="408"/>
                </a:lnTo>
                <a:lnTo>
                  <a:pt x="670" y="386"/>
                </a:lnTo>
                <a:lnTo>
                  <a:pt x="674" y="360"/>
                </a:lnTo>
                <a:lnTo>
                  <a:pt x="674" y="335"/>
                </a:lnTo>
                <a:lnTo>
                  <a:pt x="674" y="335"/>
                </a:lnTo>
                <a:lnTo>
                  <a:pt x="672" y="306"/>
                </a:lnTo>
                <a:lnTo>
                  <a:pt x="668" y="275"/>
                </a:lnTo>
                <a:lnTo>
                  <a:pt x="661" y="246"/>
                </a:lnTo>
                <a:lnTo>
                  <a:pt x="653" y="219"/>
                </a:lnTo>
                <a:lnTo>
                  <a:pt x="641" y="192"/>
                </a:lnTo>
                <a:lnTo>
                  <a:pt x="628" y="166"/>
                </a:lnTo>
                <a:lnTo>
                  <a:pt x="611" y="141"/>
                </a:lnTo>
                <a:lnTo>
                  <a:pt x="595" y="119"/>
                </a:lnTo>
                <a:lnTo>
                  <a:pt x="595" y="119"/>
                </a:lnTo>
                <a:close/>
                <a:moveTo>
                  <a:pt x="588" y="563"/>
                </a:moveTo>
                <a:lnTo>
                  <a:pt x="588" y="563"/>
                </a:lnTo>
                <a:lnTo>
                  <a:pt x="563" y="586"/>
                </a:lnTo>
                <a:lnTo>
                  <a:pt x="536" y="609"/>
                </a:lnTo>
                <a:lnTo>
                  <a:pt x="509" y="627"/>
                </a:lnTo>
                <a:lnTo>
                  <a:pt x="478" y="642"/>
                </a:lnTo>
                <a:lnTo>
                  <a:pt x="447" y="657"/>
                </a:lnTo>
                <a:lnTo>
                  <a:pt x="411" y="665"/>
                </a:lnTo>
                <a:lnTo>
                  <a:pt x="378" y="671"/>
                </a:lnTo>
                <a:lnTo>
                  <a:pt x="340" y="673"/>
                </a:lnTo>
                <a:lnTo>
                  <a:pt x="340" y="673"/>
                </a:lnTo>
                <a:lnTo>
                  <a:pt x="361" y="602"/>
                </a:lnTo>
                <a:lnTo>
                  <a:pt x="378" y="532"/>
                </a:lnTo>
                <a:lnTo>
                  <a:pt x="378" y="532"/>
                </a:lnTo>
                <a:lnTo>
                  <a:pt x="392" y="525"/>
                </a:lnTo>
                <a:lnTo>
                  <a:pt x="405" y="517"/>
                </a:lnTo>
                <a:lnTo>
                  <a:pt x="405" y="517"/>
                </a:lnTo>
                <a:lnTo>
                  <a:pt x="451" y="529"/>
                </a:lnTo>
                <a:lnTo>
                  <a:pt x="495" y="542"/>
                </a:lnTo>
                <a:lnTo>
                  <a:pt x="543" y="552"/>
                </a:lnTo>
                <a:lnTo>
                  <a:pt x="588" y="563"/>
                </a:lnTo>
                <a:lnTo>
                  <a:pt x="588" y="563"/>
                </a:lnTo>
                <a:close/>
                <a:moveTo>
                  <a:pt x="290" y="671"/>
                </a:moveTo>
                <a:lnTo>
                  <a:pt x="290" y="671"/>
                </a:lnTo>
                <a:lnTo>
                  <a:pt x="265" y="667"/>
                </a:lnTo>
                <a:lnTo>
                  <a:pt x="240" y="659"/>
                </a:lnTo>
                <a:lnTo>
                  <a:pt x="215" y="652"/>
                </a:lnTo>
                <a:lnTo>
                  <a:pt x="192" y="642"/>
                </a:lnTo>
                <a:lnTo>
                  <a:pt x="171" y="630"/>
                </a:lnTo>
                <a:lnTo>
                  <a:pt x="148" y="617"/>
                </a:lnTo>
                <a:lnTo>
                  <a:pt x="130" y="602"/>
                </a:lnTo>
                <a:lnTo>
                  <a:pt x="111" y="586"/>
                </a:lnTo>
                <a:lnTo>
                  <a:pt x="92" y="569"/>
                </a:lnTo>
                <a:lnTo>
                  <a:pt x="75" y="550"/>
                </a:lnTo>
                <a:lnTo>
                  <a:pt x="61" y="529"/>
                </a:lnTo>
                <a:lnTo>
                  <a:pt x="46" y="509"/>
                </a:lnTo>
                <a:lnTo>
                  <a:pt x="36" y="488"/>
                </a:lnTo>
                <a:lnTo>
                  <a:pt x="25" y="463"/>
                </a:lnTo>
                <a:lnTo>
                  <a:pt x="15" y="440"/>
                </a:lnTo>
                <a:lnTo>
                  <a:pt x="9" y="415"/>
                </a:lnTo>
                <a:lnTo>
                  <a:pt x="9" y="415"/>
                </a:lnTo>
                <a:lnTo>
                  <a:pt x="88" y="394"/>
                </a:lnTo>
                <a:lnTo>
                  <a:pt x="88" y="394"/>
                </a:lnTo>
                <a:lnTo>
                  <a:pt x="94" y="398"/>
                </a:lnTo>
                <a:lnTo>
                  <a:pt x="105" y="404"/>
                </a:lnTo>
                <a:lnTo>
                  <a:pt x="113" y="406"/>
                </a:lnTo>
                <a:lnTo>
                  <a:pt x="123" y="408"/>
                </a:lnTo>
                <a:lnTo>
                  <a:pt x="123" y="408"/>
                </a:lnTo>
                <a:lnTo>
                  <a:pt x="136" y="406"/>
                </a:lnTo>
                <a:lnTo>
                  <a:pt x="146" y="402"/>
                </a:lnTo>
                <a:lnTo>
                  <a:pt x="146" y="402"/>
                </a:lnTo>
                <a:lnTo>
                  <a:pt x="188" y="425"/>
                </a:lnTo>
                <a:lnTo>
                  <a:pt x="230" y="446"/>
                </a:lnTo>
                <a:lnTo>
                  <a:pt x="271" y="465"/>
                </a:lnTo>
                <a:lnTo>
                  <a:pt x="313" y="481"/>
                </a:lnTo>
                <a:lnTo>
                  <a:pt x="313" y="481"/>
                </a:lnTo>
                <a:lnTo>
                  <a:pt x="315" y="492"/>
                </a:lnTo>
                <a:lnTo>
                  <a:pt x="319" y="502"/>
                </a:lnTo>
                <a:lnTo>
                  <a:pt x="324" y="511"/>
                </a:lnTo>
                <a:lnTo>
                  <a:pt x="330" y="519"/>
                </a:lnTo>
                <a:lnTo>
                  <a:pt x="330" y="519"/>
                </a:lnTo>
                <a:lnTo>
                  <a:pt x="313" y="594"/>
                </a:lnTo>
                <a:lnTo>
                  <a:pt x="290" y="671"/>
                </a:lnTo>
                <a:lnTo>
                  <a:pt x="290" y="671"/>
                </a:lnTo>
                <a:close/>
                <a:moveTo>
                  <a:pt x="0" y="367"/>
                </a:moveTo>
                <a:lnTo>
                  <a:pt x="0" y="367"/>
                </a:lnTo>
                <a:lnTo>
                  <a:pt x="57" y="352"/>
                </a:lnTo>
                <a:lnTo>
                  <a:pt x="57" y="352"/>
                </a:lnTo>
                <a:lnTo>
                  <a:pt x="0" y="315"/>
                </a:lnTo>
                <a:lnTo>
                  <a:pt x="0" y="315"/>
                </a:lnTo>
                <a:lnTo>
                  <a:pt x="0" y="335"/>
                </a:lnTo>
                <a:lnTo>
                  <a:pt x="0" y="335"/>
                </a:lnTo>
                <a:lnTo>
                  <a:pt x="0" y="367"/>
                </a:lnTo>
                <a:lnTo>
                  <a:pt x="0" y="367"/>
                </a:lnTo>
                <a:close/>
                <a:moveTo>
                  <a:pt x="365" y="279"/>
                </a:moveTo>
                <a:lnTo>
                  <a:pt x="365" y="279"/>
                </a:lnTo>
                <a:lnTo>
                  <a:pt x="321" y="300"/>
                </a:lnTo>
                <a:lnTo>
                  <a:pt x="278" y="321"/>
                </a:lnTo>
                <a:lnTo>
                  <a:pt x="278" y="321"/>
                </a:lnTo>
                <a:lnTo>
                  <a:pt x="228" y="342"/>
                </a:lnTo>
                <a:lnTo>
                  <a:pt x="175" y="363"/>
                </a:lnTo>
                <a:lnTo>
                  <a:pt x="175" y="365"/>
                </a:lnTo>
                <a:lnTo>
                  <a:pt x="175" y="365"/>
                </a:lnTo>
                <a:lnTo>
                  <a:pt x="255" y="404"/>
                </a:lnTo>
                <a:lnTo>
                  <a:pt x="332" y="438"/>
                </a:lnTo>
                <a:lnTo>
                  <a:pt x="332" y="438"/>
                </a:lnTo>
                <a:lnTo>
                  <a:pt x="340" y="433"/>
                </a:lnTo>
                <a:lnTo>
                  <a:pt x="349" y="429"/>
                </a:lnTo>
                <a:lnTo>
                  <a:pt x="349" y="429"/>
                </a:lnTo>
                <a:lnTo>
                  <a:pt x="357" y="369"/>
                </a:lnTo>
                <a:lnTo>
                  <a:pt x="363" y="308"/>
                </a:lnTo>
                <a:lnTo>
                  <a:pt x="363" y="308"/>
                </a:lnTo>
                <a:lnTo>
                  <a:pt x="365" y="279"/>
                </a:lnTo>
                <a:lnTo>
                  <a:pt x="365" y="2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527048"/>
            <a:ext cx="9144000" cy="5330952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872984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Культурно-исторический подход в проектной культуре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спортивного педагога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cxnSp>
        <p:nvCxnSpPr>
          <p:cNvPr id="10" name="Прямая соединительная линия 9"/>
          <p:cNvCxnSpPr/>
          <p:nvPr/>
        </p:nvCxnSpPr>
        <p:spPr>
          <a:xfrm rot="5400000">
            <a:off x="-1641348" y="4183380"/>
            <a:ext cx="5321808" cy="2743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694944" y="1883664"/>
            <a:ext cx="658368" cy="5943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82752" y="3389376"/>
            <a:ext cx="658368" cy="5943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91896" y="4870704"/>
            <a:ext cx="658368" cy="5943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33"/>
          <p:cNvSpPr txBox="1"/>
          <p:nvPr/>
        </p:nvSpPr>
        <p:spPr>
          <a:xfrm>
            <a:off x="1371600" y="1582466"/>
            <a:ext cx="7662672" cy="17851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1600" b="1" dirty="0" smtClean="0"/>
              <a:t>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Культурно-исторический подход в проектной культуре спортивного педагога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предполагает 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сравнение элементов и функциональных частей проектной деятельности с исторически предшествующими формами культурно-исторической практики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(мифотворчеством, ремесленничеством, исследовательской деятельностью).   </a:t>
            </a:r>
          </a:p>
          <a:p>
            <a:pPr>
              <a:spcBef>
                <a:spcPct val="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ct val="0"/>
              </a:spcBef>
            </a:pP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33"/>
          <p:cNvSpPr txBox="1"/>
          <p:nvPr/>
        </p:nvSpPr>
        <p:spPr>
          <a:xfrm>
            <a:off x="1426464" y="2941874"/>
            <a:ext cx="7580376" cy="17235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позволяет восстановить всю полноту исторического развития практической деятельности человека и, в частности, проектной деятельности, актуальной в современной образовательной ситуации. 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Также культурно-исторический подход в контексте проектной культуры спортивного педагога предполагает 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поэтапное освоение культурных способов созидательной деятельности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(видов общественно-исторической практики)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 мифотворчества к проектированию. 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33"/>
          <p:cNvSpPr txBox="1"/>
          <p:nvPr/>
        </p:nvSpPr>
        <p:spPr>
          <a:xfrm>
            <a:off x="1399032" y="4890683"/>
            <a:ext cx="7580376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Кроме того, знания педагога в истории физической культуры и спорта, полученные в рамках культурно-исторического подхода, передаются через образовательный и воспитательный процесс и способствуют развитию у молодёжи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культурного мировоззрения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раскрытию творческого потенциала.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PA_任意多边形 7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860296" y="1990255"/>
            <a:ext cx="344436" cy="339531"/>
          </a:xfrm>
          <a:custGeom>
            <a:avLst/>
            <a:gdLst>
              <a:gd name="T0" fmla="*/ 887 w 913"/>
              <a:gd name="T1" fmla="*/ 712 h 900"/>
              <a:gd name="T2" fmla="*/ 911 w 913"/>
              <a:gd name="T3" fmla="*/ 772 h 900"/>
              <a:gd name="T4" fmla="*/ 809 w 913"/>
              <a:gd name="T5" fmla="*/ 848 h 900"/>
              <a:gd name="T6" fmla="*/ 591 w 913"/>
              <a:gd name="T7" fmla="*/ 893 h 900"/>
              <a:gd name="T8" fmla="*/ 363 w 913"/>
              <a:gd name="T9" fmla="*/ 896 h 900"/>
              <a:gd name="T10" fmla="*/ 132 w 913"/>
              <a:gd name="T11" fmla="*/ 859 h 900"/>
              <a:gd name="T12" fmla="*/ 9 w 913"/>
              <a:gd name="T13" fmla="*/ 787 h 900"/>
              <a:gd name="T14" fmla="*/ 13 w 913"/>
              <a:gd name="T15" fmla="*/ 723 h 900"/>
              <a:gd name="T16" fmla="*/ 95 w 913"/>
              <a:gd name="T17" fmla="*/ 673 h 900"/>
              <a:gd name="T18" fmla="*/ 76 w 913"/>
              <a:gd name="T19" fmla="*/ 714 h 900"/>
              <a:gd name="T20" fmla="*/ 160 w 913"/>
              <a:gd name="T21" fmla="*/ 766 h 900"/>
              <a:gd name="T22" fmla="*/ 456 w 913"/>
              <a:gd name="T23" fmla="*/ 800 h 900"/>
              <a:gd name="T24" fmla="*/ 772 w 913"/>
              <a:gd name="T25" fmla="*/ 757 h 900"/>
              <a:gd name="T26" fmla="*/ 837 w 913"/>
              <a:gd name="T27" fmla="*/ 705 h 900"/>
              <a:gd name="T28" fmla="*/ 816 w 913"/>
              <a:gd name="T29" fmla="*/ 673 h 900"/>
              <a:gd name="T30" fmla="*/ 290 w 913"/>
              <a:gd name="T31" fmla="*/ 56 h 900"/>
              <a:gd name="T32" fmla="*/ 314 w 913"/>
              <a:gd name="T33" fmla="*/ 132 h 900"/>
              <a:gd name="T34" fmla="*/ 249 w 913"/>
              <a:gd name="T35" fmla="*/ 197 h 900"/>
              <a:gd name="T36" fmla="*/ 173 w 913"/>
              <a:gd name="T37" fmla="*/ 173 h 900"/>
              <a:gd name="T38" fmla="*/ 149 w 913"/>
              <a:gd name="T39" fmla="*/ 97 h 900"/>
              <a:gd name="T40" fmla="*/ 214 w 913"/>
              <a:gd name="T41" fmla="*/ 32 h 900"/>
              <a:gd name="T42" fmla="*/ 647 w 913"/>
              <a:gd name="T43" fmla="*/ 39 h 900"/>
              <a:gd name="T44" fmla="*/ 595 w 913"/>
              <a:gd name="T45" fmla="*/ 115 h 900"/>
              <a:gd name="T46" fmla="*/ 632 w 913"/>
              <a:gd name="T47" fmla="*/ 184 h 900"/>
              <a:gd name="T48" fmla="*/ 712 w 913"/>
              <a:gd name="T49" fmla="*/ 190 h 900"/>
              <a:gd name="T50" fmla="*/ 762 w 913"/>
              <a:gd name="T51" fmla="*/ 115 h 900"/>
              <a:gd name="T52" fmla="*/ 725 w 913"/>
              <a:gd name="T53" fmla="*/ 45 h 900"/>
              <a:gd name="T54" fmla="*/ 597 w 913"/>
              <a:gd name="T55" fmla="*/ 729 h 900"/>
              <a:gd name="T56" fmla="*/ 766 w 913"/>
              <a:gd name="T57" fmla="*/ 487 h 900"/>
              <a:gd name="T58" fmla="*/ 805 w 913"/>
              <a:gd name="T59" fmla="*/ 437 h 900"/>
              <a:gd name="T60" fmla="*/ 803 w 913"/>
              <a:gd name="T61" fmla="*/ 262 h 900"/>
              <a:gd name="T62" fmla="*/ 729 w 913"/>
              <a:gd name="T63" fmla="*/ 212 h 900"/>
              <a:gd name="T64" fmla="*/ 630 w 913"/>
              <a:gd name="T65" fmla="*/ 247 h 900"/>
              <a:gd name="T66" fmla="*/ 632 w 913"/>
              <a:gd name="T67" fmla="*/ 443 h 900"/>
              <a:gd name="T68" fmla="*/ 456 w 913"/>
              <a:gd name="T69" fmla="*/ 0 h 900"/>
              <a:gd name="T70" fmla="*/ 541 w 913"/>
              <a:gd name="T71" fmla="*/ 56 h 900"/>
              <a:gd name="T72" fmla="*/ 532 w 913"/>
              <a:gd name="T73" fmla="*/ 143 h 900"/>
              <a:gd name="T74" fmla="*/ 456 w 913"/>
              <a:gd name="T75" fmla="*/ 182 h 900"/>
              <a:gd name="T76" fmla="*/ 374 w 913"/>
              <a:gd name="T77" fmla="*/ 128 h 900"/>
              <a:gd name="T78" fmla="*/ 383 w 913"/>
              <a:gd name="T79" fmla="*/ 41 h 900"/>
              <a:gd name="T80" fmla="*/ 456 w 913"/>
              <a:gd name="T81" fmla="*/ 0 h 900"/>
              <a:gd name="T82" fmla="*/ 580 w 913"/>
              <a:gd name="T83" fmla="*/ 465 h 900"/>
              <a:gd name="T84" fmla="*/ 593 w 913"/>
              <a:gd name="T85" fmla="*/ 283 h 900"/>
              <a:gd name="T86" fmla="*/ 541 w 913"/>
              <a:gd name="T87" fmla="*/ 206 h 900"/>
              <a:gd name="T88" fmla="*/ 368 w 913"/>
              <a:gd name="T89" fmla="*/ 206 h 900"/>
              <a:gd name="T90" fmla="*/ 316 w 913"/>
              <a:gd name="T91" fmla="*/ 283 h 900"/>
              <a:gd name="T92" fmla="*/ 329 w 913"/>
              <a:gd name="T93" fmla="*/ 465 h 900"/>
              <a:gd name="T94" fmla="*/ 433 w 913"/>
              <a:gd name="T95" fmla="*/ 759 h 900"/>
              <a:gd name="T96" fmla="*/ 314 w 913"/>
              <a:gd name="T97" fmla="*/ 508 h 900"/>
              <a:gd name="T98" fmla="*/ 275 w 913"/>
              <a:gd name="T99" fmla="*/ 420 h 900"/>
              <a:gd name="T100" fmla="*/ 296 w 913"/>
              <a:gd name="T101" fmla="*/ 214 h 900"/>
              <a:gd name="T102" fmla="*/ 149 w 913"/>
              <a:gd name="T103" fmla="*/ 218 h 900"/>
              <a:gd name="T104" fmla="*/ 102 w 913"/>
              <a:gd name="T105" fmla="*/ 292 h 900"/>
              <a:gd name="T106" fmla="*/ 115 w 913"/>
              <a:gd name="T107" fmla="*/ 456 h 900"/>
              <a:gd name="T108" fmla="*/ 208 w 913"/>
              <a:gd name="T109" fmla="*/ 729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913" h="900">
                <a:moveTo>
                  <a:pt x="816" y="673"/>
                </a:moveTo>
                <a:lnTo>
                  <a:pt x="816" y="673"/>
                </a:lnTo>
                <a:lnTo>
                  <a:pt x="837" y="681"/>
                </a:lnTo>
                <a:lnTo>
                  <a:pt x="857" y="690"/>
                </a:lnTo>
                <a:lnTo>
                  <a:pt x="874" y="701"/>
                </a:lnTo>
                <a:lnTo>
                  <a:pt x="887" y="712"/>
                </a:lnTo>
                <a:lnTo>
                  <a:pt x="898" y="723"/>
                </a:lnTo>
                <a:lnTo>
                  <a:pt x="906" y="736"/>
                </a:lnTo>
                <a:lnTo>
                  <a:pt x="911" y="746"/>
                </a:lnTo>
                <a:lnTo>
                  <a:pt x="913" y="759"/>
                </a:lnTo>
                <a:lnTo>
                  <a:pt x="913" y="759"/>
                </a:lnTo>
                <a:lnTo>
                  <a:pt x="911" y="772"/>
                </a:lnTo>
                <a:lnTo>
                  <a:pt x="904" y="787"/>
                </a:lnTo>
                <a:lnTo>
                  <a:pt x="891" y="800"/>
                </a:lnTo>
                <a:lnTo>
                  <a:pt x="876" y="813"/>
                </a:lnTo>
                <a:lnTo>
                  <a:pt x="857" y="826"/>
                </a:lnTo>
                <a:lnTo>
                  <a:pt x="835" y="837"/>
                </a:lnTo>
                <a:lnTo>
                  <a:pt x="809" y="848"/>
                </a:lnTo>
                <a:lnTo>
                  <a:pt x="779" y="859"/>
                </a:lnTo>
                <a:lnTo>
                  <a:pt x="746" y="867"/>
                </a:lnTo>
                <a:lnTo>
                  <a:pt x="712" y="876"/>
                </a:lnTo>
                <a:lnTo>
                  <a:pt x="673" y="883"/>
                </a:lnTo>
                <a:lnTo>
                  <a:pt x="634" y="889"/>
                </a:lnTo>
                <a:lnTo>
                  <a:pt x="591" y="893"/>
                </a:lnTo>
                <a:lnTo>
                  <a:pt x="547" y="896"/>
                </a:lnTo>
                <a:lnTo>
                  <a:pt x="502" y="898"/>
                </a:lnTo>
                <a:lnTo>
                  <a:pt x="456" y="900"/>
                </a:lnTo>
                <a:lnTo>
                  <a:pt x="456" y="900"/>
                </a:lnTo>
                <a:lnTo>
                  <a:pt x="409" y="898"/>
                </a:lnTo>
                <a:lnTo>
                  <a:pt x="363" y="896"/>
                </a:lnTo>
                <a:lnTo>
                  <a:pt x="320" y="893"/>
                </a:lnTo>
                <a:lnTo>
                  <a:pt x="277" y="889"/>
                </a:lnTo>
                <a:lnTo>
                  <a:pt x="238" y="883"/>
                </a:lnTo>
                <a:lnTo>
                  <a:pt x="201" y="876"/>
                </a:lnTo>
                <a:lnTo>
                  <a:pt x="164" y="867"/>
                </a:lnTo>
                <a:lnTo>
                  <a:pt x="132" y="859"/>
                </a:lnTo>
                <a:lnTo>
                  <a:pt x="104" y="848"/>
                </a:lnTo>
                <a:lnTo>
                  <a:pt x="78" y="837"/>
                </a:lnTo>
                <a:lnTo>
                  <a:pt x="54" y="826"/>
                </a:lnTo>
                <a:lnTo>
                  <a:pt x="35" y="813"/>
                </a:lnTo>
                <a:lnTo>
                  <a:pt x="19" y="800"/>
                </a:lnTo>
                <a:lnTo>
                  <a:pt x="9" y="787"/>
                </a:lnTo>
                <a:lnTo>
                  <a:pt x="2" y="772"/>
                </a:lnTo>
                <a:lnTo>
                  <a:pt x="0" y="759"/>
                </a:lnTo>
                <a:lnTo>
                  <a:pt x="0" y="759"/>
                </a:lnTo>
                <a:lnTo>
                  <a:pt x="0" y="746"/>
                </a:lnTo>
                <a:lnTo>
                  <a:pt x="6" y="736"/>
                </a:lnTo>
                <a:lnTo>
                  <a:pt x="13" y="723"/>
                </a:lnTo>
                <a:lnTo>
                  <a:pt x="24" y="712"/>
                </a:lnTo>
                <a:lnTo>
                  <a:pt x="39" y="701"/>
                </a:lnTo>
                <a:lnTo>
                  <a:pt x="54" y="690"/>
                </a:lnTo>
                <a:lnTo>
                  <a:pt x="74" y="681"/>
                </a:lnTo>
                <a:lnTo>
                  <a:pt x="95" y="673"/>
                </a:lnTo>
                <a:lnTo>
                  <a:pt x="95" y="673"/>
                </a:lnTo>
                <a:lnTo>
                  <a:pt x="87" y="679"/>
                </a:lnTo>
                <a:lnTo>
                  <a:pt x="80" y="688"/>
                </a:lnTo>
                <a:lnTo>
                  <a:pt x="76" y="697"/>
                </a:lnTo>
                <a:lnTo>
                  <a:pt x="74" y="705"/>
                </a:lnTo>
                <a:lnTo>
                  <a:pt x="74" y="705"/>
                </a:lnTo>
                <a:lnTo>
                  <a:pt x="76" y="714"/>
                </a:lnTo>
                <a:lnTo>
                  <a:pt x="80" y="723"/>
                </a:lnTo>
                <a:lnTo>
                  <a:pt x="91" y="733"/>
                </a:lnTo>
                <a:lnTo>
                  <a:pt x="104" y="742"/>
                </a:lnTo>
                <a:lnTo>
                  <a:pt x="119" y="751"/>
                </a:lnTo>
                <a:lnTo>
                  <a:pt x="138" y="757"/>
                </a:lnTo>
                <a:lnTo>
                  <a:pt x="160" y="766"/>
                </a:lnTo>
                <a:lnTo>
                  <a:pt x="186" y="772"/>
                </a:lnTo>
                <a:lnTo>
                  <a:pt x="242" y="783"/>
                </a:lnTo>
                <a:lnTo>
                  <a:pt x="307" y="792"/>
                </a:lnTo>
                <a:lnTo>
                  <a:pt x="379" y="798"/>
                </a:lnTo>
                <a:lnTo>
                  <a:pt x="456" y="800"/>
                </a:lnTo>
                <a:lnTo>
                  <a:pt x="456" y="800"/>
                </a:lnTo>
                <a:lnTo>
                  <a:pt x="532" y="798"/>
                </a:lnTo>
                <a:lnTo>
                  <a:pt x="604" y="792"/>
                </a:lnTo>
                <a:lnTo>
                  <a:pt x="668" y="783"/>
                </a:lnTo>
                <a:lnTo>
                  <a:pt x="727" y="772"/>
                </a:lnTo>
                <a:lnTo>
                  <a:pt x="751" y="766"/>
                </a:lnTo>
                <a:lnTo>
                  <a:pt x="772" y="757"/>
                </a:lnTo>
                <a:lnTo>
                  <a:pt x="792" y="751"/>
                </a:lnTo>
                <a:lnTo>
                  <a:pt x="809" y="742"/>
                </a:lnTo>
                <a:lnTo>
                  <a:pt x="820" y="733"/>
                </a:lnTo>
                <a:lnTo>
                  <a:pt x="831" y="723"/>
                </a:lnTo>
                <a:lnTo>
                  <a:pt x="835" y="714"/>
                </a:lnTo>
                <a:lnTo>
                  <a:pt x="837" y="705"/>
                </a:lnTo>
                <a:lnTo>
                  <a:pt x="837" y="705"/>
                </a:lnTo>
                <a:lnTo>
                  <a:pt x="837" y="697"/>
                </a:lnTo>
                <a:lnTo>
                  <a:pt x="833" y="688"/>
                </a:lnTo>
                <a:lnTo>
                  <a:pt x="824" y="679"/>
                </a:lnTo>
                <a:lnTo>
                  <a:pt x="816" y="673"/>
                </a:lnTo>
                <a:lnTo>
                  <a:pt x="816" y="673"/>
                </a:lnTo>
                <a:close/>
                <a:moveTo>
                  <a:pt x="231" y="32"/>
                </a:moveTo>
                <a:lnTo>
                  <a:pt x="231" y="32"/>
                </a:lnTo>
                <a:lnTo>
                  <a:pt x="249" y="32"/>
                </a:lnTo>
                <a:lnTo>
                  <a:pt x="264" y="39"/>
                </a:lnTo>
                <a:lnTo>
                  <a:pt x="277" y="45"/>
                </a:lnTo>
                <a:lnTo>
                  <a:pt x="290" y="56"/>
                </a:lnTo>
                <a:lnTo>
                  <a:pt x="301" y="69"/>
                </a:lnTo>
                <a:lnTo>
                  <a:pt x="307" y="82"/>
                </a:lnTo>
                <a:lnTo>
                  <a:pt x="314" y="97"/>
                </a:lnTo>
                <a:lnTo>
                  <a:pt x="314" y="115"/>
                </a:lnTo>
                <a:lnTo>
                  <a:pt x="314" y="115"/>
                </a:lnTo>
                <a:lnTo>
                  <a:pt x="314" y="132"/>
                </a:lnTo>
                <a:lnTo>
                  <a:pt x="307" y="147"/>
                </a:lnTo>
                <a:lnTo>
                  <a:pt x="301" y="162"/>
                </a:lnTo>
                <a:lnTo>
                  <a:pt x="290" y="173"/>
                </a:lnTo>
                <a:lnTo>
                  <a:pt x="277" y="184"/>
                </a:lnTo>
                <a:lnTo>
                  <a:pt x="264" y="190"/>
                </a:lnTo>
                <a:lnTo>
                  <a:pt x="249" y="197"/>
                </a:lnTo>
                <a:lnTo>
                  <a:pt x="231" y="197"/>
                </a:lnTo>
                <a:lnTo>
                  <a:pt x="231" y="197"/>
                </a:lnTo>
                <a:lnTo>
                  <a:pt x="214" y="197"/>
                </a:lnTo>
                <a:lnTo>
                  <a:pt x="199" y="190"/>
                </a:lnTo>
                <a:lnTo>
                  <a:pt x="186" y="184"/>
                </a:lnTo>
                <a:lnTo>
                  <a:pt x="173" y="173"/>
                </a:lnTo>
                <a:lnTo>
                  <a:pt x="162" y="162"/>
                </a:lnTo>
                <a:lnTo>
                  <a:pt x="156" y="147"/>
                </a:lnTo>
                <a:lnTo>
                  <a:pt x="149" y="132"/>
                </a:lnTo>
                <a:lnTo>
                  <a:pt x="149" y="115"/>
                </a:lnTo>
                <a:lnTo>
                  <a:pt x="149" y="115"/>
                </a:lnTo>
                <a:lnTo>
                  <a:pt x="149" y="97"/>
                </a:lnTo>
                <a:lnTo>
                  <a:pt x="156" y="82"/>
                </a:lnTo>
                <a:lnTo>
                  <a:pt x="162" y="69"/>
                </a:lnTo>
                <a:lnTo>
                  <a:pt x="173" y="56"/>
                </a:lnTo>
                <a:lnTo>
                  <a:pt x="186" y="45"/>
                </a:lnTo>
                <a:lnTo>
                  <a:pt x="199" y="39"/>
                </a:lnTo>
                <a:lnTo>
                  <a:pt x="214" y="32"/>
                </a:lnTo>
                <a:lnTo>
                  <a:pt x="231" y="32"/>
                </a:lnTo>
                <a:lnTo>
                  <a:pt x="231" y="32"/>
                </a:lnTo>
                <a:close/>
                <a:moveTo>
                  <a:pt x="679" y="32"/>
                </a:moveTo>
                <a:lnTo>
                  <a:pt x="679" y="32"/>
                </a:lnTo>
                <a:lnTo>
                  <a:pt x="662" y="32"/>
                </a:lnTo>
                <a:lnTo>
                  <a:pt x="647" y="39"/>
                </a:lnTo>
                <a:lnTo>
                  <a:pt x="632" y="45"/>
                </a:lnTo>
                <a:lnTo>
                  <a:pt x="621" y="56"/>
                </a:lnTo>
                <a:lnTo>
                  <a:pt x="610" y="69"/>
                </a:lnTo>
                <a:lnTo>
                  <a:pt x="601" y="82"/>
                </a:lnTo>
                <a:lnTo>
                  <a:pt x="597" y="97"/>
                </a:lnTo>
                <a:lnTo>
                  <a:pt x="595" y="115"/>
                </a:lnTo>
                <a:lnTo>
                  <a:pt x="595" y="115"/>
                </a:lnTo>
                <a:lnTo>
                  <a:pt x="597" y="132"/>
                </a:lnTo>
                <a:lnTo>
                  <a:pt x="601" y="147"/>
                </a:lnTo>
                <a:lnTo>
                  <a:pt x="610" y="162"/>
                </a:lnTo>
                <a:lnTo>
                  <a:pt x="621" y="173"/>
                </a:lnTo>
                <a:lnTo>
                  <a:pt x="632" y="184"/>
                </a:lnTo>
                <a:lnTo>
                  <a:pt x="647" y="190"/>
                </a:lnTo>
                <a:lnTo>
                  <a:pt x="662" y="197"/>
                </a:lnTo>
                <a:lnTo>
                  <a:pt x="679" y="197"/>
                </a:lnTo>
                <a:lnTo>
                  <a:pt x="679" y="197"/>
                </a:lnTo>
                <a:lnTo>
                  <a:pt x="694" y="197"/>
                </a:lnTo>
                <a:lnTo>
                  <a:pt x="712" y="190"/>
                </a:lnTo>
                <a:lnTo>
                  <a:pt x="725" y="184"/>
                </a:lnTo>
                <a:lnTo>
                  <a:pt x="738" y="173"/>
                </a:lnTo>
                <a:lnTo>
                  <a:pt x="749" y="162"/>
                </a:lnTo>
                <a:lnTo>
                  <a:pt x="755" y="147"/>
                </a:lnTo>
                <a:lnTo>
                  <a:pt x="759" y="132"/>
                </a:lnTo>
                <a:lnTo>
                  <a:pt x="762" y="115"/>
                </a:lnTo>
                <a:lnTo>
                  <a:pt x="762" y="115"/>
                </a:lnTo>
                <a:lnTo>
                  <a:pt x="759" y="97"/>
                </a:lnTo>
                <a:lnTo>
                  <a:pt x="755" y="82"/>
                </a:lnTo>
                <a:lnTo>
                  <a:pt x="749" y="69"/>
                </a:lnTo>
                <a:lnTo>
                  <a:pt x="738" y="56"/>
                </a:lnTo>
                <a:lnTo>
                  <a:pt x="725" y="45"/>
                </a:lnTo>
                <a:lnTo>
                  <a:pt x="712" y="39"/>
                </a:lnTo>
                <a:lnTo>
                  <a:pt x="694" y="32"/>
                </a:lnTo>
                <a:lnTo>
                  <a:pt x="679" y="32"/>
                </a:lnTo>
                <a:lnTo>
                  <a:pt x="679" y="32"/>
                </a:lnTo>
                <a:close/>
                <a:moveTo>
                  <a:pt x="597" y="508"/>
                </a:moveTo>
                <a:lnTo>
                  <a:pt x="597" y="729"/>
                </a:lnTo>
                <a:lnTo>
                  <a:pt x="656" y="729"/>
                </a:lnTo>
                <a:lnTo>
                  <a:pt x="679" y="575"/>
                </a:lnTo>
                <a:lnTo>
                  <a:pt x="701" y="729"/>
                </a:lnTo>
                <a:lnTo>
                  <a:pt x="766" y="729"/>
                </a:lnTo>
                <a:lnTo>
                  <a:pt x="766" y="487"/>
                </a:lnTo>
                <a:lnTo>
                  <a:pt x="766" y="487"/>
                </a:lnTo>
                <a:lnTo>
                  <a:pt x="774" y="480"/>
                </a:lnTo>
                <a:lnTo>
                  <a:pt x="783" y="474"/>
                </a:lnTo>
                <a:lnTo>
                  <a:pt x="790" y="465"/>
                </a:lnTo>
                <a:lnTo>
                  <a:pt x="796" y="456"/>
                </a:lnTo>
                <a:lnTo>
                  <a:pt x="803" y="448"/>
                </a:lnTo>
                <a:lnTo>
                  <a:pt x="805" y="437"/>
                </a:lnTo>
                <a:lnTo>
                  <a:pt x="807" y="426"/>
                </a:lnTo>
                <a:lnTo>
                  <a:pt x="809" y="415"/>
                </a:lnTo>
                <a:lnTo>
                  <a:pt x="809" y="292"/>
                </a:lnTo>
                <a:lnTo>
                  <a:pt x="809" y="292"/>
                </a:lnTo>
                <a:lnTo>
                  <a:pt x="807" y="277"/>
                </a:lnTo>
                <a:lnTo>
                  <a:pt x="803" y="262"/>
                </a:lnTo>
                <a:lnTo>
                  <a:pt x="794" y="249"/>
                </a:lnTo>
                <a:lnTo>
                  <a:pt x="785" y="236"/>
                </a:lnTo>
                <a:lnTo>
                  <a:pt x="774" y="227"/>
                </a:lnTo>
                <a:lnTo>
                  <a:pt x="759" y="218"/>
                </a:lnTo>
                <a:lnTo>
                  <a:pt x="746" y="214"/>
                </a:lnTo>
                <a:lnTo>
                  <a:pt x="729" y="212"/>
                </a:lnTo>
                <a:lnTo>
                  <a:pt x="632" y="212"/>
                </a:lnTo>
                <a:lnTo>
                  <a:pt x="632" y="212"/>
                </a:lnTo>
                <a:lnTo>
                  <a:pt x="614" y="214"/>
                </a:lnTo>
                <a:lnTo>
                  <a:pt x="614" y="214"/>
                </a:lnTo>
                <a:lnTo>
                  <a:pt x="623" y="231"/>
                </a:lnTo>
                <a:lnTo>
                  <a:pt x="630" y="247"/>
                </a:lnTo>
                <a:lnTo>
                  <a:pt x="634" y="266"/>
                </a:lnTo>
                <a:lnTo>
                  <a:pt x="634" y="283"/>
                </a:lnTo>
                <a:lnTo>
                  <a:pt x="634" y="420"/>
                </a:lnTo>
                <a:lnTo>
                  <a:pt x="634" y="420"/>
                </a:lnTo>
                <a:lnTo>
                  <a:pt x="634" y="433"/>
                </a:lnTo>
                <a:lnTo>
                  <a:pt x="632" y="443"/>
                </a:lnTo>
                <a:lnTo>
                  <a:pt x="625" y="467"/>
                </a:lnTo>
                <a:lnTo>
                  <a:pt x="612" y="491"/>
                </a:lnTo>
                <a:lnTo>
                  <a:pt x="597" y="508"/>
                </a:lnTo>
                <a:lnTo>
                  <a:pt x="597" y="508"/>
                </a:lnTo>
                <a:close/>
                <a:moveTo>
                  <a:pt x="456" y="0"/>
                </a:moveTo>
                <a:lnTo>
                  <a:pt x="456" y="0"/>
                </a:lnTo>
                <a:lnTo>
                  <a:pt x="476" y="2"/>
                </a:lnTo>
                <a:lnTo>
                  <a:pt x="493" y="9"/>
                </a:lnTo>
                <a:lnTo>
                  <a:pt x="508" y="17"/>
                </a:lnTo>
                <a:lnTo>
                  <a:pt x="521" y="28"/>
                </a:lnTo>
                <a:lnTo>
                  <a:pt x="532" y="41"/>
                </a:lnTo>
                <a:lnTo>
                  <a:pt x="541" y="56"/>
                </a:lnTo>
                <a:lnTo>
                  <a:pt x="545" y="74"/>
                </a:lnTo>
                <a:lnTo>
                  <a:pt x="547" y="91"/>
                </a:lnTo>
                <a:lnTo>
                  <a:pt x="547" y="91"/>
                </a:lnTo>
                <a:lnTo>
                  <a:pt x="545" y="110"/>
                </a:lnTo>
                <a:lnTo>
                  <a:pt x="541" y="128"/>
                </a:lnTo>
                <a:lnTo>
                  <a:pt x="532" y="143"/>
                </a:lnTo>
                <a:lnTo>
                  <a:pt x="521" y="156"/>
                </a:lnTo>
                <a:lnTo>
                  <a:pt x="508" y="167"/>
                </a:lnTo>
                <a:lnTo>
                  <a:pt x="493" y="175"/>
                </a:lnTo>
                <a:lnTo>
                  <a:pt x="476" y="180"/>
                </a:lnTo>
                <a:lnTo>
                  <a:pt x="456" y="182"/>
                </a:lnTo>
                <a:lnTo>
                  <a:pt x="456" y="182"/>
                </a:lnTo>
                <a:lnTo>
                  <a:pt x="439" y="180"/>
                </a:lnTo>
                <a:lnTo>
                  <a:pt x="422" y="175"/>
                </a:lnTo>
                <a:lnTo>
                  <a:pt x="407" y="167"/>
                </a:lnTo>
                <a:lnTo>
                  <a:pt x="394" y="156"/>
                </a:lnTo>
                <a:lnTo>
                  <a:pt x="383" y="143"/>
                </a:lnTo>
                <a:lnTo>
                  <a:pt x="374" y="128"/>
                </a:lnTo>
                <a:lnTo>
                  <a:pt x="368" y="110"/>
                </a:lnTo>
                <a:lnTo>
                  <a:pt x="368" y="91"/>
                </a:lnTo>
                <a:lnTo>
                  <a:pt x="368" y="91"/>
                </a:lnTo>
                <a:lnTo>
                  <a:pt x="368" y="74"/>
                </a:lnTo>
                <a:lnTo>
                  <a:pt x="374" y="56"/>
                </a:lnTo>
                <a:lnTo>
                  <a:pt x="383" y="41"/>
                </a:lnTo>
                <a:lnTo>
                  <a:pt x="394" y="28"/>
                </a:lnTo>
                <a:lnTo>
                  <a:pt x="407" y="17"/>
                </a:lnTo>
                <a:lnTo>
                  <a:pt x="422" y="9"/>
                </a:lnTo>
                <a:lnTo>
                  <a:pt x="439" y="2"/>
                </a:lnTo>
                <a:lnTo>
                  <a:pt x="456" y="0"/>
                </a:lnTo>
                <a:lnTo>
                  <a:pt x="456" y="0"/>
                </a:lnTo>
                <a:close/>
                <a:moveTo>
                  <a:pt x="547" y="495"/>
                </a:moveTo>
                <a:lnTo>
                  <a:pt x="547" y="495"/>
                </a:lnTo>
                <a:lnTo>
                  <a:pt x="556" y="489"/>
                </a:lnTo>
                <a:lnTo>
                  <a:pt x="565" y="482"/>
                </a:lnTo>
                <a:lnTo>
                  <a:pt x="573" y="474"/>
                </a:lnTo>
                <a:lnTo>
                  <a:pt x="580" y="465"/>
                </a:lnTo>
                <a:lnTo>
                  <a:pt x="586" y="454"/>
                </a:lnTo>
                <a:lnTo>
                  <a:pt x="591" y="443"/>
                </a:lnTo>
                <a:lnTo>
                  <a:pt x="593" y="430"/>
                </a:lnTo>
                <a:lnTo>
                  <a:pt x="593" y="420"/>
                </a:lnTo>
                <a:lnTo>
                  <a:pt x="593" y="283"/>
                </a:lnTo>
                <a:lnTo>
                  <a:pt x="593" y="283"/>
                </a:lnTo>
                <a:lnTo>
                  <a:pt x="591" y="266"/>
                </a:lnTo>
                <a:lnTo>
                  <a:pt x="586" y="251"/>
                </a:lnTo>
                <a:lnTo>
                  <a:pt x="578" y="236"/>
                </a:lnTo>
                <a:lnTo>
                  <a:pt x="569" y="223"/>
                </a:lnTo>
                <a:lnTo>
                  <a:pt x="556" y="212"/>
                </a:lnTo>
                <a:lnTo>
                  <a:pt x="541" y="206"/>
                </a:lnTo>
                <a:lnTo>
                  <a:pt x="524" y="199"/>
                </a:lnTo>
                <a:lnTo>
                  <a:pt x="508" y="199"/>
                </a:lnTo>
                <a:lnTo>
                  <a:pt x="402" y="199"/>
                </a:lnTo>
                <a:lnTo>
                  <a:pt x="402" y="199"/>
                </a:lnTo>
                <a:lnTo>
                  <a:pt x="385" y="199"/>
                </a:lnTo>
                <a:lnTo>
                  <a:pt x="368" y="206"/>
                </a:lnTo>
                <a:lnTo>
                  <a:pt x="355" y="212"/>
                </a:lnTo>
                <a:lnTo>
                  <a:pt x="342" y="223"/>
                </a:lnTo>
                <a:lnTo>
                  <a:pt x="331" y="236"/>
                </a:lnTo>
                <a:lnTo>
                  <a:pt x="322" y="251"/>
                </a:lnTo>
                <a:lnTo>
                  <a:pt x="318" y="266"/>
                </a:lnTo>
                <a:lnTo>
                  <a:pt x="316" y="283"/>
                </a:lnTo>
                <a:lnTo>
                  <a:pt x="316" y="420"/>
                </a:lnTo>
                <a:lnTo>
                  <a:pt x="316" y="420"/>
                </a:lnTo>
                <a:lnTo>
                  <a:pt x="316" y="430"/>
                </a:lnTo>
                <a:lnTo>
                  <a:pt x="320" y="443"/>
                </a:lnTo>
                <a:lnTo>
                  <a:pt x="325" y="454"/>
                </a:lnTo>
                <a:lnTo>
                  <a:pt x="329" y="465"/>
                </a:lnTo>
                <a:lnTo>
                  <a:pt x="335" y="474"/>
                </a:lnTo>
                <a:lnTo>
                  <a:pt x="344" y="482"/>
                </a:lnTo>
                <a:lnTo>
                  <a:pt x="353" y="489"/>
                </a:lnTo>
                <a:lnTo>
                  <a:pt x="363" y="495"/>
                </a:lnTo>
                <a:lnTo>
                  <a:pt x="363" y="759"/>
                </a:lnTo>
                <a:lnTo>
                  <a:pt x="433" y="759"/>
                </a:lnTo>
                <a:lnTo>
                  <a:pt x="456" y="593"/>
                </a:lnTo>
                <a:lnTo>
                  <a:pt x="482" y="759"/>
                </a:lnTo>
                <a:lnTo>
                  <a:pt x="547" y="759"/>
                </a:lnTo>
                <a:lnTo>
                  <a:pt x="547" y="495"/>
                </a:lnTo>
                <a:lnTo>
                  <a:pt x="547" y="495"/>
                </a:lnTo>
                <a:close/>
                <a:moveTo>
                  <a:pt x="314" y="508"/>
                </a:moveTo>
                <a:lnTo>
                  <a:pt x="314" y="508"/>
                </a:lnTo>
                <a:lnTo>
                  <a:pt x="296" y="491"/>
                </a:lnTo>
                <a:lnTo>
                  <a:pt x="286" y="467"/>
                </a:lnTo>
                <a:lnTo>
                  <a:pt x="277" y="443"/>
                </a:lnTo>
                <a:lnTo>
                  <a:pt x="277" y="433"/>
                </a:lnTo>
                <a:lnTo>
                  <a:pt x="275" y="420"/>
                </a:lnTo>
                <a:lnTo>
                  <a:pt x="275" y="283"/>
                </a:lnTo>
                <a:lnTo>
                  <a:pt x="275" y="283"/>
                </a:lnTo>
                <a:lnTo>
                  <a:pt x="277" y="266"/>
                </a:lnTo>
                <a:lnTo>
                  <a:pt x="281" y="247"/>
                </a:lnTo>
                <a:lnTo>
                  <a:pt x="288" y="231"/>
                </a:lnTo>
                <a:lnTo>
                  <a:pt x="296" y="214"/>
                </a:lnTo>
                <a:lnTo>
                  <a:pt x="296" y="214"/>
                </a:lnTo>
                <a:lnTo>
                  <a:pt x="277" y="212"/>
                </a:lnTo>
                <a:lnTo>
                  <a:pt x="182" y="212"/>
                </a:lnTo>
                <a:lnTo>
                  <a:pt x="182" y="212"/>
                </a:lnTo>
                <a:lnTo>
                  <a:pt x="164" y="214"/>
                </a:lnTo>
                <a:lnTo>
                  <a:pt x="149" y="218"/>
                </a:lnTo>
                <a:lnTo>
                  <a:pt x="136" y="227"/>
                </a:lnTo>
                <a:lnTo>
                  <a:pt x="125" y="236"/>
                </a:lnTo>
                <a:lnTo>
                  <a:pt x="115" y="249"/>
                </a:lnTo>
                <a:lnTo>
                  <a:pt x="108" y="262"/>
                </a:lnTo>
                <a:lnTo>
                  <a:pt x="104" y="277"/>
                </a:lnTo>
                <a:lnTo>
                  <a:pt x="102" y="292"/>
                </a:lnTo>
                <a:lnTo>
                  <a:pt x="102" y="415"/>
                </a:lnTo>
                <a:lnTo>
                  <a:pt x="102" y="415"/>
                </a:lnTo>
                <a:lnTo>
                  <a:pt x="102" y="426"/>
                </a:lnTo>
                <a:lnTo>
                  <a:pt x="106" y="437"/>
                </a:lnTo>
                <a:lnTo>
                  <a:pt x="108" y="448"/>
                </a:lnTo>
                <a:lnTo>
                  <a:pt x="115" y="456"/>
                </a:lnTo>
                <a:lnTo>
                  <a:pt x="119" y="465"/>
                </a:lnTo>
                <a:lnTo>
                  <a:pt x="128" y="474"/>
                </a:lnTo>
                <a:lnTo>
                  <a:pt x="136" y="480"/>
                </a:lnTo>
                <a:lnTo>
                  <a:pt x="145" y="487"/>
                </a:lnTo>
                <a:lnTo>
                  <a:pt x="145" y="729"/>
                </a:lnTo>
                <a:lnTo>
                  <a:pt x="208" y="729"/>
                </a:lnTo>
                <a:lnTo>
                  <a:pt x="231" y="575"/>
                </a:lnTo>
                <a:lnTo>
                  <a:pt x="255" y="729"/>
                </a:lnTo>
                <a:lnTo>
                  <a:pt x="314" y="729"/>
                </a:lnTo>
                <a:lnTo>
                  <a:pt x="314" y="508"/>
                </a:lnTo>
                <a:close/>
              </a:path>
            </a:pathLst>
          </a:custGeom>
          <a:solidFill>
            <a:srgbClr val="0A477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" name="PA_任意多边形 14"/>
          <p:cNvSpPr>
            <a:spLocks noEditPoints="1"/>
          </p:cNvSpPr>
          <p:nvPr>
            <p:custDataLst>
              <p:tags r:id="rId2"/>
            </p:custDataLst>
          </p:nvPr>
        </p:nvSpPr>
        <p:spPr bwMode="auto">
          <a:xfrm>
            <a:off x="916977" y="3559466"/>
            <a:ext cx="230860" cy="272056"/>
          </a:xfrm>
          <a:custGeom>
            <a:avLst/>
            <a:gdLst>
              <a:gd name="T0" fmla="*/ 517 w 863"/>
              <a:gd name="T1" fmla="*/ 720 h 1017"/>
              <a:gd name="T2" fmla="*/ 433 w 863"/>
              <a:gd name="T3" fmla="*/ 562 h 1017"/>
              <a:gd name="T4" fmla="*/ 342 w 863"/>
              <a:gd name="T5" fmla="*/ 720 h 1017"/>
              <a:gd name="T6" fmla="*/ 342 w 863"/>
              <a:gd name="T7" fmla="*/ 469 h 1017"/>
              <a:gd name="T8" fmla="*/ 325 w 863"/>
              <a:gd name="T9" fmla="*/ 456 h 1017"/>
              <a:gd name="T10" fmla="*/ 309 w 863"/>
              <a:gd name="T11" fmla="*/ 439 h 1017"/>
              <a:gd name="T12" fmla="*/ 301 w 863"/>
              <a:gd name="T13" fmla="*/ 420 h 1017"/>
              <a:gd name="T14" fmla="*/ 299 w 863"/>
              <a:gd name="T15" fmla="*/ 396 h 1017"/>
              <a:gd name="T16" fmla="*/ 299 w 863"/>
              <a:gd name="T17" fmla="*/ 268 h 1017"/>
              <a:gd name="T18" fmla="*/ 305 w 863"/>
              <a:gd name="T19" fmla="*/ 236 h 1017"/>
              <a:gd name="T20" fmla="*/ 322 w 863"/>
              <a:gd name="T21" fmla="*/ 210 h 1017"/>
              <a:gd name="T22" fmla="*/ 348 w 863"/>
              <a:gd name="T23" fmla="*/ 192 h 1017"/>
              <a:gd name="T24" fmla="*/ 381 w 863"/>
              <a:gd name="T25" fmla="*/ 186 h 1017"/>
              <a:gd name="T26" fmla="*/ 480 w 863"/>
              <a:gd name="T27" fmla="*/ 186 h 1017"/>
              <a:gd name="T28" fmla="*/ 513 w 863"/>
              <a:gd name="T29" fmla="*/ 192 h 1017"/>
              <a:gd name="T30" fmla="*/ 539 w 863"/>
              <a:gd name="T31" fmla="*/ 210 h 1017"/>
              <a:gd name="T32" fmla="*/ 556 w 863"/>
              <a:gd name="T33" fmla="*/ 236 h 1017"/>
              <a:gd name="T34" fmla="*/ 562 w 863"/>
              <a:gd name="T35" fmla="*/ 268 h 1017"/>
              <a:gd name="T36" fmla="*/ 562 w 863"/>
              <a:gd name="T37" fmla="*/ 396 h 1017"/>
              <a:gd name="T38" fmla="*/ 558 w 863"/>
              <a:gd name="T39" fmla="*/ 420 h 1017"/>
              <a:gd name="T40" fmla="*/ 550 w 863"/>
              <a:gd name="T41" fmla="*/ 439 h 1017"/>
              <a:gd name="T42" fmla="*/ 537 w 863"/>
              <a:gd name="T43" fmla="*/ 456 h 1017"/>
              <a:gd name="T44" fmla="*/ 517 w 863"/>
              <a:gd name="T45" fmla="*/ 469 h 1017"/>
              <a:gd name="T46" fmla="*/ 571 w 863"/>
              <a:gd name="T47" fmla="*/ 690 h 1017"/>
              <a:gd name="T48" fmla="*/ 684 w 863"/>
              <a:gd name="T49" fmla="*/ 764 h 1017"/>
              <a:gd name="T50" fmla="*/ 863 w 863"/>
              <a:gd name="T51" fmla="*/ 731 h 1017"/>
              <a:gd name="T52" fmla="*/ 712 w 863"/>
              <a:gd name="T53" fmla="*/ 690 h 1017"/>
              <a:gd name="T54" fmla="*/ 571 w 863"/>
              <a:gd name="T55" fmla="*/ 690 h 1017"/>
              <a:gd name="T56" fmla="*/ 154 w 863"/>
              <a:gd name="T57" fmla="*/ 690 h 1017"/>
              <a:gd name="T58" fmla="*/ 0 w 863"/>
              <a:gd name="T59" fmla="*/ 731 h 1017"/>
              <a:gd name="T60" fmla="*/ 180 w 863"/>
              <a:gd name="T61" fmla="*/ 764 h 1017"/>
              <a:gd name="T62" fmla="*/ 286 w 863"/>
              <a:gd name="T63" fmla="*/ 690 h 1017"/>
              <a:gd name="T64" fmla="*/ 374 w 863"/>
              <a:gd name="T65" fmla="*/ 757 h 1017"/>
              <a:gd name="T66" fmla="*/ 504 w 863"/>
              <a:gd name="T67" fmla="*/ 850 h 1017"/>
              <a:gd name="T68" fmla="*/ 435 w 863"/>
              <a:gd name="T69" fmla="*/ 1017 h 1017"/>
              <a:gd name="T70" fmla="*/ 357 w 863"/>
              <a:gd name="T71" fmla="*/ 850 h 1017"/>
              <a:gd name="T72" fmla="*/ 374 w 863"/>
              <a:gd name="T73" fmla="*/ 757 h 1017"/>
              <a:gd name="T74" fmla="*/ 433 w 863"/>
              <a:gd name="T75" fmla="*/ 0 h 1017"/>
              <a:gd name="T76" fmla="*/ 465 w 863"/>
              <a:gd name="T77" fmla="*/ 6 h 1017"/>
              <a:gd name="T78" fmla="*/ 493 w 863"/>
              <a:gd name="T79" fmla="*/ 24 h 1017"/>
              <a:gd name="T80" fmla="*/ 513 w 863"/>
              <a:gd name="T81" fmla="*/ 52 h 1017"/>
              <a:gd name="T82" fmla="*/ 519 w 863"/>
              <a:gd name="T83" fmla="*/ 84 h 1017"/>
              <a:gd name="T84" fmla="*/ 517 w 863"/>
              <a:gd name="T85" fmla="*/ 102 h 1017"/>
              <a:gd name="T86" fmla="*/ 504 w 863"/>
              <a:gd name="T87" fmla="*/ 134 h 1017"/>
              <a:gd name="T88" fmla="*/ 480 w 863"/>
              <a:gd name="T89" fmla="*/ 156 h 1017"/>
              <a:gd name="T90" fmla="*/ 450 w 863"/>
              <a:gd name="T91" fmla="*/ 169 h 1017"/>
              <a:gd name="T92" fmla="*/ 433 w 863"/>
              <a:gd name="T93" fmla="*/ 171 h 1017"/>
              <a:gd name="T94" fmla="*/ 398 w 863"/>
              <a:gd name="T95" fmla="*/ 164 h 1017"/>
              <a:gd name="T96" fmla="*/ 372 w 863"/>
              <a:gd name="T97" fmla="*/ 145 h 1017"/>
              <a:gd name="T98" fmla="*/ 353 w 863"/>
              <a:gd name="T99" fmla="*/ 119 h 1017"/>
              <a:gd name="T100" fmla="*/ 346 w 863"/>
              <a:gd name="T101" fmla="*/ 84 h 1017"/>
              <a:gd name="T102" fmla="*/ 348 w 863"/>
              <a:gd name="T103" fmla="*/ 67 h 1017"/>
              <a:gd name="T104" fmla="*/ 361 w 863"/>
              <a:gd name="T105" fmla="*/ 37 h 1017"/>
              <a:gd name="T106" fmla="*/ 385 w 863"/>
              <a:gd name="T107" fmla="*/ 13 h 1017"/>
              <a:gd name="T108" fmla="*/ 415 w 863"/>
              <a:gd name="T109" fmla="*/ 0 h 1017"/>
              <a:gd name="T110" fmla="*/ 433 w 863"/>
              <a:gd name="T111" fmla="*/ 0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863" h="1017">
                <a:moveTo>
                  <a:pt x="517" y="469"/>
                </a:moveTo>
                <a:lnTo>
                  <a:pt x="517" y="720"/>
                </a:lnTo>
                <a:lnTo>
                  <a:pt x="456" y="720"/>
                </a:lnTo>
                <a:lnTo>
                  <a:pt x="433" y="562"/>
                </a:lnTo>
                <a:lnTo>
                  <a:pt x="409" y="720"/>
                </a:lnTo>
                <a:lnTo>
                  <a:pt x="342" y="720"/>
                </a:lnTo>
                <a:lnTo>
                  <a:pt x="342" y="469"/>
                </a:lnTo>
                <a:lnTo>
                  <a:pt x="342" y="469"/>
                </a:lnTo>
                <a:lnTo>
                  <a:pt x="333" y="463"/>
                </a:lnTo>
                <a:lnTo>
                  <a:pt x="325" y="456"/>
                </a:lnTo>
                <a:lnTo>
                  <a:pt x="316" y="448"/>
                </a:lnTo>
                <a:lnTo>
                  <a:pt x="309" y="439"/>
                </a:lnTo>
                <a:lnTo>
                  <a:pt x="305" y="430"/>
                </a:lnTo>
                <a:lnTo>
                  <a:pt x="301" y="420"/>
                </a:lnTo>
                <a:lnTo>
                  <a:pt x="299" y="409"/>
                </a:lnTo>
                <a:lnTo>
                  <a:pt x="299" y="396"/>
                </a:lnTo>
                <a:lnTo>
                  <a:pt x="299" y="268"/>
                </a:lnTo>
                <a:lnTo>
                  <a:pt x="299" y="268"/>
                </a:lnTo>
                <a:lnTo>
                  <a:pt x="301" y="251"/>
                </a:lnTo>
                <a:lnTo>
                  <a:pt x="305" y="236"/>
                </a:lnTo>
                <a:lnTo>
                  <a:pt x="312" y="223"/>
                </a:lnTo>
                <a:lnTo>
                  <a:pt x="322" y="210"/>
                </a:lnTo>
                <a:lnTo>
                  <a:pt x="333" y="201"/>
                </a:lnTo>
                <a:lnTo>
                  <a:pt x="348" y="192"/>
                </a:lnTo>
                <a:lnTo>
                  <a:pt x="363" y="188"/>
                </a:lnTo>
                <a:lnTo>
                  <a:pt x="381" y="186"/>
                </a:lnTo>
                <a:lnTo>
                  <a:pt x="480" y="186"/>
                </a:lnTo>
                <a:lnTo>
                  <a:pt x="480" y="186"/>
                </a:lnTo>
                <a:lnTo>
                  <a:pt x="498" y="188"/>
                </a:lnTo>
                <a:lnTo>
                  <a:pt x="513" y="192"/>
                </a:lnTo>
                <a:lnTo>
                  <a:pt x="526" y="201"/>
                </a:lnTo>
                <a:lnTo>
                  <a:pt x="539" y="210"/>
                </a:lnTo>
                <a:lnTo>
                  <a:pt x="547" y="223"/>
                </a:lnTo>
                <a:lnTo>
                  <a:pt x="556" y="236"/>
                </a:lnTo>
                <a:lnTo>
                  <a:pt x="560" y="251"/>
                </a:lnTo>
                <a:lnTo>
                  <a:pt x="562" y="268"/>
                </a:lnTo>
                <a:lnTo>
                  <a:pt x="562" y="396"/>
                </a:lnTo>
                <a:lnTo>
                  <a:pt x="562" y="396"/>
                </a:lnTo>
                <a:lnTo>
                  <a:pt x="560" y="409"/>
                </a:lnTo>
                <a:lnTo>
                  <a:pt x="558" y="420"/>
                </a:lnTo>
                <a:lnTo>
                  <a:pt x="554" y="430"/>
                </a:lnTo>
                <a:lnTo>
                  <a:pt x="550" y="439"/>
                </a:lnTo>
                <a:lnTo>
                  <a:pt x="543" y="448"/>
                </a:lnTo>
                <a:lnTo>
                  <a:pt x="537" y="456"/>
                </a:lnTo>
                <a:lnTo>
                  <a:pt x="528" y="463"/>
                </a:lnTo>
                <a:lnTo>
                  <a:pt x="517" y="469"/>
                </a:lnTo>
                <a:lnTo>
                  <a:pt x="517" y="469"/>
                </a:lnTo>
                <a:close/>
                <a:moveTo>
                  <a:pt x="571" y="690"/>
                </a:moveTo>
                <a:lnTo>
                  <a:pt x="532" y="764"/>
                </a:lnTo>
                <a:lnTo>
                  <a:pt x="684" y="764"/>
                </a:lnTo>
                <a:lnTo>
                  <a:pt x="664" y="820"/>
                </a:lnTo>
                <a:lnTo>
                  <a:pt x="863" y="731"/>
                </a:lnTo>
                <a:lnTo>
                  <a:pt x="725" y="653"/>
                </a:lnTo>
                <a:lnTo>
                  <a:pt x="712" y="690"/>
                </a:lnTo>
                <a:lnTo>
                  <a:pt x="571" y="690"/>
                </a:lnTo>
                <a:lnTo>
                  <a:pt x="571" y="690"/>
                </a:lnTo>
                <a:close/>
                <a:moveTo>
                  <a:pt x="286" y="690"/>
                </a:moveTo>
                <a:lnTo>
                  <a:pt x="154" y="690"/>
                </a:lnTo>
                <a:lnTo>
                  <a:pt x="138" y="653"/>
                </a:lnTo>
                <a:lnTo>
                  <a:pt x="0" y="731"/>
                </a:lnTo>
                <a:lnTo>
                  <a:pt x="201" y="820"/>
                </a:lnTo>
                <a:lnTo>
                  <a:pt x="180" y="764"/>
                </a:lnTo>
                <a:lnTo>
                  <a:pt x="322" y="764"/>
                </a:lnTo>
                <a:lnTo>
                  <a:pt x="286" y="690"/>
                </a:lnTo>
                <a:lnTo>
                  <a:pt x="286" y="690"/>
                </a:lnTo>
                <a:close/>
                <a:moveTo>
                  <a:pt x="374" y="757"/>
                </a:moveTo>
                <a:lnTo>
                  <a:pt x="487" y="757"/>
                </a:lnTo>
                <a:lnTo>
                  <a:pt x="504" y="850"/>
                </a:lnTo>
                <a:lnTo>
                  <a:pt x="623" y="850"/>
                </a:lnTo>
                <a:lnTo>
                  <a:pt x="435" y="1017"/>
                </a:lnTo>
                <a:lnTo>
                  <a:pt x="244" y="850"/>
                </a:lnTo>
                <a:lnTo>
                  <a:pt x="357" y="850"/>
                </a:lnTo>
                <a:lnTo>
                  <a:pt x="374" y="757"/>
                </a:lnTo>
                <a:lnTo>
                  <a:pt x="374" y="757"/>
                </a:lnTo>
                <a:close/>
                <a:moveTo>
                  <a:pt x="433" y="0"/>
                </a:moveTo>
                <a:lnTo>
                  <a:pt x="433" y="0"/>
                </a:lnTo>
                <a:lnTo>
                  <a:pt x="450" y="0"/>
                </a:lnTo>
                <a:lnTo>
                  <a:pt x="465" y="6"/>
                </a:lnTo>
                <a:lnTo>
                  <a:pt x="480" y="13"/>
                </a:lnTo>
                <a:lnTo>
                  <a:pt x="493" y="24"/>
                </a:lnTo>
                <a:lnTo>
                  <a:pt x="504" y="37"/>
                </a:lnTo>
                <a:lnTo>
                  <a:pt x="513" y="52"/>
                </a:lnTo>
                <a:lnTo>
                  <a:pt x="517" y="67"/>
                </a:lnTo>
                <a:lnTo>
                  <a:pt x="519" y="84"/>
                </a:lnTo>
                <a:lnTo>
                  <a:pt x="519" y="84"/>
                </a:lnTo>
                <a:lnTo>
                  <a:pt x="517" y="102"/>
                </a:lnTo>
                <a:lnTo>
                  <a:pt x="513" y="119"/>
                </a:lnTo>
                <a:lnTo>
                  <a:pt x="504" y="134"/>
                </a:lnTo>
                <a:lnTo>
                  <a:pt x="493" y="145"/>
                </a:lnTo>
                <a:lnTo>
                  <a:pt x="480" y="156"/>
                </a:lnTo>
                <a:lnTo>
                  <a:pt x="465" y="164"/>
                </a:lnTo>
                <a:lnTo>
                  <a:pt x="450" y="169"/>
                </a:lnTo>
                <a:lnTo>
                  <a:pt x="433" y="171"/>
                </a:lnTo>
                <a:lnTo>
                  <a:pt x="433" y="171"/>
                </a:lnTo>
                <a:lnTo>
                  <a:pt x="415" y="169"/>
                </a:lnTo>
                <a:lnTo>
                  <a:pt x="398" y="164"/>
                </a:lnTo>
                <a:lnTo>
                  <a:pt x="385" y="156"/>
                </a:lnTo>
                <a:lnTo>
                  <a:pt x="372" y="145"/>
                </a:lnTo>
                <a:lnTo>
                  <a:pt x="361" y="134"/>
                </a:lnTo>
                <a:lnTo>
                  <a:pt x="353" y="119"/>
                </a:lnTo>
                <a:lnTo>
                  <a:pt x="348" y="102"/>
                </a:lnTo>
                <a:lnTo>
                  <a:pt x="346" y="84"/>
                </a:lnTo>
                <a:lnTo>
                  <a:pt x="346" y="84"/>
                </a:lnTo>
                <a:lnTo>
                  <a:pt x="348" y="67"/>
                </a:lnTo>
                <a:lnTo>
                  <a:pt x="353" y="52"/>
                </a:lnTo>
                <a:lnTo>
                  <a:pt x="361" y="37"/>
                </a:lnTo>
                <a:lnTo>
                  <a:pt x="372" y="24"/>
                </a:lnTo>
                <a:lnTo>
                  <a:pt x="385" y="13"/>
                </a:lnTo>
                <a:lnTo>
                  <a:pt x="398" y="6"/>
                </a:lnTo>
                <a:lnTo>
                  <a:pt x="415" y="0"/>
                </a:lnTo>
                <a:lnTo>
                  <a:pt x="433" y="0"/>
                </a:lnTo>
                <a:lnTo>
                  <a:pt x="433" y="0"/>
                </a:lnTo>
                <a:close/>
              </a:path>
            </a:pathLst>
          </a:custGeom>
          <a:solidFill>
            <a:srgbClr val="0A477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3" name="PA_任意多边形 13"/>
          <p:cNvSpPr>
            <a:spLocks noEditPoints="1"/>
          </p:cNvSpPr>
          <p:nvPr>
            <p:custDataLst>
              <p:tags r:id="rId3"/>
            </p:custDataLst>
          </p:nvPr>
        </p:nvSpPr>
        <p:spPr bwMode="auto">
          <a:xfrm>
            <a:off x="904364" y="5089680"/>
            <a:ext cx="264486" cy="165489"/>
          </a:xfrm>
          <a:custGeom>
            <a:avLst/>
            <a:gdLst>
              <a:gd name="T0" fmla="*/ 67 w 895"/>
              <a:gd name="T1" fmla="*/ 236 h 560"/>
              <a:gd name="T2" fmla="*/ 87 w 895"/>
              <a:gd name="T3" fmla="*/ 230 h 560"/>
              <a:gd name="T4" fmla="*/ 95 w 895"/>
              <a:gd name="T5" fmla="*/ 208 h 560"/>
              <a:gd name="T6" fmla="*/ 73 w 895"/>
              <a:gd name="T7" fmla="*/ 175 h 560"/>
              <a:gd name="T8" fmla="*/ 67 w 895"/>
              <a:gd name="T9" fmla="*/ 147 h 560"/>
              <a:gd name="T10" fmla="*/ 69 w 895"/>
              <a:gd name="T11" fmla="*/ 143 h 560"/>
              <a:gd name="T12" fmla="*/ 71 w 895"/>
              <a:gd name="T13" fmla="*/ 93 h 560"/>
              <a:gd name="T14" fmla="*/ 95 w 895"/>
              <a:gd name="T15" fmla="*/ 70 h 560"/>
              <a:gd name="T16" fmla="*/ 145 w 895"/>
              <a:gd name="T17" fmla="*/ 62 h 560"/>
              <a:gd name="T18" fmla="*/ 181 w 895"/>
              <a:gd name="T19" fmla="*/ 76 h 560"/>
              <a:gd name="T20" fmla="*/ 198 w 895"/>
              <a:gd name="T21" fmla="*/ 99 h 560"/>
              <a:gd name="T22" fmla="*/ 200 w 895"/>
              <a:gd name="T23" fmla="*/ 143 h 560"/>
              <a:gd name="T24" fmla="*/ 202 w 895"/>
              <a:gd name="T25" fmla="*/ 159 h 560"/>
              <a:gd name="T26" fmla="*/ 190 w 895"/>
              <a:gd name="T27" fmla="*/ 179 h 560"/>
              <a:gd name="T28" fmla="*/ 177 w 895"/>
              <a:gd name="T29" fmla="*/ 206 h 560"/>
              <a:gd name="T30" fmla="*/ 186 w 895"/>
              <a:gd name="T31" fmla="*/ 232 h 560"/>
              <a:gd name="T32" fmla="*/ 232 w 895"/>
              <a:gd name="T33" fmla="*/ 234 h 560"/>
              <a:gd name="T34" fmla="*/ 244 w 895"/>
              <a:gd name="T35" fmla="*/ 252 h 560"/>
              <a:gd name="T36" fmla="*/ 254 w 895"/>
              <a:gd name="T37" fmla="*/ 208 h 560"/>
              <a:gd name="T38" fmla="*/ 310 w 895"/>
              <a:gd name="T39" fmla="*/ 199 h 560"/>
              <a:gd name="T40" fmla="*/ 310 w 895"/>
              <a:gd name="T41" fmla="*/ 171 h 560"/>
              <a:gd name="T42" fmla="*/ 294 w 895"/>
              <a:gd name="T43" fmla="*/ 147 h 560"/>
              <a:gd name="T44" fmla="*/ 270 w 895"/>
              <a:gd name="T45" fmla="*/ 115 h 560"/>
              <a:gd name="T46" fmla="*/ 284 w 895"/>
              <a:gd name="T47" fmla="*/ 46 h 560"/>
              <a:gd name="T48" fmla="*/ 312 w 895"/>
              <a:gd name="T49" fmla="*/ 28 h 560"/>
              <a:gd name="T50" fmla="*/ 371 w 895"/>
              <a:gd name="T51" fmla="*/ 26 h 560"/>
              <a:gd name="T52" fmla="*/ 399 w 895"/>
              <a:gd name="T53" fmla="*/ 42 h 560"/>
              <a:gd name="T54" fmla="*/ 417 w 895"/>
              <a:gd name="T55" fmla="*/ 99 h 560"/>
              <a:gd name="T56" fmla="*/ 417 w 895"/>
              <a:gd name="T57" fmla="*/ 145 h 560"/>
              <a:gd name="T58" fmla="*/ 389 w 895"/>
              <a:gd name="T59" fmla="*/ 155 h 560"/>
              <a:gd name="T60" fmla="*/ 369 w 895"/>
              <a:gd name="T61" fmla="*/ 177 h 560"/>
              <a:gd name="T62" fmla="*/ 407 w 895"/>
              <a:gd name="T63" fmla="*/ 201 h 560"/>
              <a:gd name="T64" fmla="*/ 433 w 895"/>
              <a:gd name="T65" fmla="*/ 208 h 560"/>
              <a:gd name="T66" fmla="*/ 444 w 895"/>
              <a:gd name="T67" fmla="*/ 179 h 560"/>
              <a:gd name="T68" fmla="*/ 484 w 895"/>
              <a:gd name="T69" fmla="*/ 157 h 560"/>
              <a:gd name="T70" fmla="*/ 502 w 895"/>
              <a:gd name="T71" fmla="*/ 151 h 560"/>
              <a:gd name="T72" fmla="*/ 510 w 895"/>
              <a:gd name="T73" fmla="*/ 131 h 560"/>
              <a:gd name="T74" fmla="*/ 490 w 895"/>
              <a:gd name="T75" fmla="*/ 101 h 560"/>
              <a:gd name="T76" fmla="*/ 482 w 895"/>
              <a:gd name="T77" fmla="*/ 77 h 560"/>
              <a:gd name="T78" fmla="*/ 486 w 895"/>
              <a:gd name="T79" fmla="*/ 74 h 560"/>
              <a:gd name="T80" fmla="*/ 490 w 895"/>
              <a:gd name="T81" fmla="*/ 24 h 560"/>
              <a:gd name="T82" fmla="*/ 520 w 895"/>
              <a:gd name="T83" fmla="*/ 4 h 560"/>
              <a:gd name="T84" fmla="*/ 566 w 895"/>
              <a:gd name="T85" fmla="*/ 2 h 560"/>
              <a:gd name="T86" fmla="*/ 591 w 895"/>
              <a:gd name="T87" fmla="*/ 16 h 560"/>
              <a:gd name="T88" fmla="*/ 601 w 895"/>
              <a:gd name="T89" fmla="*/ 72 h 560"/>
              <a:gd name="T90" fmla="*/ 607 w 895"/>
              <a:gd name="T91" fmla="*/ 77 h 560"/>
              <a:gd name="T92" fmla="*/ 603 w 895"/>
              <a:gd name="T93" fmla="*/ 95 h 560"/>
              <a:gd name="T94" fmla="*/ 589 w 895"/>
              <a:gd name="T95" fmla="*/ 119 h 560"/>
              <a:gd name="T96" fmla="*/ 591 w 895"/>
              <a:gd name="T97" fmla="*/ 153 h 560"/>
              <a:gd name="T98" fmla="*/ 607 w 895"/>
              <a:gd name="T99" fmla="*/ 157 h 560"/>
              <a:gd name="T100" fmla="*/ 645 w 895"/>
              <a:gd name="T101" fmla="*/ 179 h 560"/>
              <a:gd name="T102" fmla="*/ 0 w 895"/>
              <a:gd name="T103" fmla="*/ 401 h 560"/>
              <a:gd name="T104" fmla="*/ 20 w 895"/>
              <a:gd name="T105" fmla="*/ 268 h 560"/>
              <a:gd name="T106" fmla="*/ 40 w 895"/>
              <a:gd name="T107" fmla="*/ 236 h 560"/>
              <a:gd name="T108" fmla="*/ 419 w 895"/>
              <a:gd name="T109" fmla="*/ 538 h 560"/>
              <a:gd name="T110" fmla="*/ 828 w 895"/>
              <a:gd name="T111" fmla="*/ 312 h 560"/>
              <a:gd name="T112" fmla="*/ 441 w 895"/>
              <a:gd name="T113" fmla="*/ 415 h 560"/>
              <a:gd name="T114" fmla="*/ 16 w 895"/>
              <a:gd name="T115" fmla="*/ 441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95" h="560">
                <a:moveTo>
                  <a:pt x="40" y="236"/>
                </a:moveTo>
                <a:lnTo>
                  <a:pt x="40" y="236"/>
                </a:lnTo>
                <a:lnTo>
                  <a:pt x="67" y="236"/>
                </a:lnTo>
                <a:lnTo>
                  <a:pt x="67" y="236"/>
                </a:lnTo>
                <a:lnTo>
                  <a:pt x="73" y="236"/>
                </a:lnTo>
                <a:lnTo>
                  <a:pt x="79" y="234"/>
                </a:lnTo>
                <a:lnTo>
                  <a:pt x="83" y="232"/>
                </a:lnTo>
                <a:lnTo>
                  <a:pt x="87" y="230"/>
                </a:lnTo>
                <a:lnTo>
                  <a:pt x="87" y="230"/>
                </a:lnTo>
                <a:lnTo>
                  <a:pt x="93" y="220"/>
                </a:lnTo>
                <a:lnTo>
                  <a:pt x="95" y="208"/>
                </a:lnTo>
                <a:lnTo>
                  <a:pt x="95" y="208"/>
                </a:lnTo>
                <a:lnTo>
                  <a:pt x="85" y="195"/>
                </a:lnTo>
                <a:lnTo>
                  <a:pt x="79" y="179"/>
                </a:lnTo>
                <a:lnTo>
                  <a:pt x="79" y="179"/>
                </a:lnTo>
                <a:lnTo>
                  <a:pt x="73" y="175"/>
                </a:lnTo>
                <a:lnTo>
                  <a:pt x="69" y="169"/>
                </a:lnTo>
                <a:lnTo>
                  <a:pt x="69" y="169"/>
                </a:lnTo>
                <a:lnTo>
                  <a:pt x="67" y="159"/>
                </a:lnTo>
                <a:lnTo>
                  <a:pt x="67" y="147"/>
                </a:lnTo>
                <a:lnTo>
                  <a:pt x="67" y="145"/>
                </a:lnTo>
                <a:lnTo>
                  <a:pt x="69" y="143"/>
                </a:lnTo>
                <a:lnTo>
                  <a:pt x="69" y="143"/>
                </a:lnTo>
                <a:lnTo>
                  <a:pt x="69" y="143"/>
                </a:lnTo>
                <a:lnTo>
                  <a:pt x="69" y="143"/>
                </a:lnTo>
                <a:lnTo>
                  <a:pt x="67" y="119"/>
                </a:lnTo>
                <a:lnTo>
                  <a:pt x="69" y="101"/>
                </a:lnTo>
                <a:lnTo>
                  <a:pt x="71" y="93"/>
                </a:lnTo>
                <a:lnTo>
                  <a:pt x="75" y="87"/>
                </a:lnTo>
                <a:lnTo>
                  <a:pt x="85" y="77"/>
                </a:lnTo>
                <a:lnTo>
                  <a:pt x="85" y="77"/>
                </a:lnTo>
                <a:lnTo>
                  <a:pt x="95" y="70"/>
                </a:lnTo>
                <a:lnTo>
                  <a:pt x="107" y="66"/>
                </a:lnTo>
                <a:lnTo>
                  <a:pt x="119" y="62"/>
                </a:lnTo>
                <a:lnTo>
                  <a:pt x="133" y="62"/>
                </a:lnTo>
                <a:lnTo>
                  <a:pt x="145" y="62"/>
                </a:lnTo>
                <a:lnTo>
                  <a:pt x="159" y="64"/>
                </a:lnTo>
                <a:lnTo>
                  <a:pt x="171" y="70"/>
                </a:lnTo>
                <a:lnTo>
                  <a:pt x="181" y="76"/>
                </a:lnTo>
                <a:lnTo>
                  <a:pt x="181" y="76"/>
                </a:lnTo>
                <a:lnTo>
                  <a:pt x="186" y="79"/>
                </a:lnTo>
                <a:lnTo>
                  <a:pt x="190" y="85"/>
                </a:lnTo>
                <a:lnTo>
                  <a:pt x="194" y="93"/>
                </a:lnTo>
                <a:lnTo>
                  <a:pt x="198" y="99"/>
                </a:lnTo>
                <a:lnTo>
                  <a:pt x="200" y="119"/>
                </a:lnTo>
                <a:lnTo>
                  <a:pt x="198" y="141"/>
                </a:lnTo>
                <a:lnTo>
                  <a:pt x="198" y="141"/>
                </a:lnTo>
                <a:lnTo>
                  <a:pt x="200" y="143"/>
                </a:lnTo>
                <a:lnTo>
                  <a:pt x="204" y="145"/>
                </a:lnTo>
                <a:lnTo>
                  <a:pt x="204" y="147"/>
                </a:lnTo>
                <a:lnTo>
                  <a:pt x="204" y="147"/>
                </a:lnTo>
                <a:lnTo>
                  <a:pt x="202" y="159"/>
                </a:lnTo>
                <a:lnTo>
                  <a:pt x="200" y="169"/>
                </a:lnTo>
                <a:lnTo>
                  <a:pt x="200" y="169"/>
                </a:lnTo>
                <a:lnTo>
                  <a:pt x="196" y="175"/>
                </a:lnTo>
                <a:lnTo>
                  <a:pt x="190" y="179"/>
                </a:lnTo>
                <a:lnTo>
                  <a:pt x="190" y="179"/>
                </a:lnTo>
                <a:lnTo>
                  <a:pt x="184" y="193"/>
                </a:lnTo>
                <a:lnTo>
                  <a:pt x="177" y="206"/>
                </a:lnTo>
                <a:lnTo>
                  <a:pt x="177" y="206"/>
                </a:lnTo>
                <a:lnTo>
                  <a:pt x="181" y="222"/>
                </a:lnTo>
                <a:lnTo>
                  <a:pt x="183" y="228"/>
                </a:lnTo>
                <a:lnTo>
                  <a:pt x="186" y="232"/>
                </a:lnTo>
                <a:lnTo>
                  <a:pt x="186" y="232"/>
                </a:lnTo>
                <a:lnTo>
                  <a:pt x="194" y="234"/>
                </a:lnTo>
                <a:lnTo>
                  <a:pt x="204" y="234"/>
                </a:lnTo>
                <a:lnTo>
                  <a:pt x="204" y="234"/>
                </a:lnTo>
                <a:lnTo>
                  <a:pt x="232" y="234"/>
                </a:lnTo>
                <a:lnTo>
                  <a:pt x="232" y="234"/>
                </a:lnTo>
                <a:lnTo>
                  <a:pt x="238" y="242"/>
                </a:lnTo>
                <a:lnTo>
                  <a:pt x="244" y="252"/>
                </a:lnTo>
                <a:lnTo>
                  <a:pt x="244" y="252"/>
                </a:lnTo>
                <a:lnTo>
                  <a:pt x="248" y="224"/>
                </a:lnTo>
                <a:lnTo>
                  <a:pt x="250" y="214"/>
                </a:lnTo>
                <a:lnTo>
                  <a:pt x="254" y="208"/>
                </a:lnTo>
                <a:lnTo>
                  <a:pt x="254" y="208"/>
                </a:lnTo>
                <a:lnTo>
                  <a:pt x="258" y="206"/>
                </a:lnTo>
                <a:lnTo>
                  <a:pt x="264" y="205"/>
                </a:lnTo>
                <a:lnTo>
                  <a:pt x="282" y="201"/>
                </a:lnTo>
                <a:lnTo>
                  <a:pt x="310" y="199"/>
                </a:lnTo>
                <a:lnTo>
                  <a:pt x="310" y="199"/>
                </a:lnTo>
                <a:lnTo>
                  <a:pt x="315" y="177"/>
                </a:lnTo>
                <a:lnTo>
                  <a:pt x="315" y="177"/>
                </a:lnTo>
                <a:lnTo>
                  <a:pt x="310" y="171"/>
                </a:lnTo>
                <a:lnTo>
                  <a:pt x="302" y="163"/>
                </a:lnTo>
                <a:lnTo>
                  <a:pt x="298" y="155"/>
                </a:lnTo>
                <a:lnTo>
                  <a:pt x="294" y="147"/>
                </a:lnTo>
                <a:lnTo>
                  <a:pt x="294" y="147"/>
                </a:lnTo>
                <a:lnTo>
                  <a:pt x="272" y="147"/>
                </a:lnTo>
                <a:lnTo>
                  <a:pt x="272" y="147"/>
                </a:lnTo>
                <a:lnTo>
                  <a:pt x="270" y="131"/>
                </a:lnTo>
                <a:lnTo>
                  <a:pt x="270" y="115"/>
                </a:lnTo>
                <a:lnTo>
                  <a:pt x="272" y="83"/>
                </a:lnTo>
                <a:lnTo>
                  <a:pt x="276" y="68"/>
                </a:lnTo>
                <a:lnTo>
                  <a:pt x="280" y="56"/>
                </a:lnTo>
                <a:lnTo>
                  <a:pt x="284" y="46"/>
                </a:lnTo>
                <a:lnTo>
                  <a:pt x="290" y="38"/>
                </a:lnTo>
                <a:lnTo>
                  <a:pt x="290" y="38"/>
                </a:lnTo>
                <a:lnTo>
                  <a:pt x="300" y="32"/>
                </a:lnTo>
                <a:lnTo>
                  <a:pt x="312" y="28"/>
                </a:lnTo>
                <a:lnTo>
                  <a:pt x="327" y="24"/>
                </a:lnTo>
                <a:lnTo>
                  <a:pt x="341" y="24"/>
                </a:lnTo>
                <a:lnTo>
                  <a:pt x="357" y="24"/>
                </a:lnTo>
                <a:lnTo>
                  <a:pt x="371" y="26"/>
                </a:lnTo>
                <a:lnTo>
                  <a:pt x="383" y="30"/>
                </a:lnTo>
                <a:lnTo>
                  <a:pt x="393" y="36"/>
                </a:lnTo>
                <a:lnTo>
                  <a:pt x="393" y="36"/>
                </a:lnTo>
                <a:lnTo>
                  <a:pt x="399" y="42"/>
                </a:lnTo>
                <a:lnTo>
                  <a:pt x="405" y="54"/>
                </a:lnTo>
                <a:lnTo>
                  <a:pt x="411" y="68"/>
                </a:lnTo>
                <a:lnTo>
                  <a:pt x="413" y="81"/>
                </a:lnTo>
                <a:lnTo>
                  <a:pt x="417" y="99"/>
                </a:lnTo>
                <a:lnTo>
                  <a:pt x="417" y="115"/>
                </a:lnTo>
                <a:lnTo>
                  <a:pt x="417" y="131"/>
                </a:lnTo>
                <a:lnTo>
                  <a:pt x="417" y="145"/>
                </a:lnTo>
                <a:lnTo>
                  <a:pt x="417" y="145"/>
                </a:lnTo>
                <a:lnTo>
                  <a:pt x="405" y="147"/>
                </a:lnTo>
                <a:lnTo>
                  <a:pt x="393" y="147"/>
                </a:lnTo>
                <a:lnTo>
                  <a:pt x="393" y="147"/>
                </a:lnTo>
                <a:lnTo>
                  <a:pt x="389" y="155"/>
                </a:lnTo>
                <a:lnTo>
                  <a:pt x="383" y="163"/>
                </a:lnTo>
                <a:lnTo>
                  <a:pt x="377" y="171"/>
                </a:lnTo>
                <a:lnTo>
                  <a:pt x="369" y="177"/>
                </a:lnTo>
                <a:lnTo>
                  <a:pt x="369" y="177"/>
                </a:lnTo>
                <a:lnTo>
                  <a:pt x="373" y="189"/>
                </a:lnTo>
                <a:lnTo>
                  <a:pt x="377" y="199"/>
                </a:lnTo>
                <a:lnTo>
                  <a:pt x="377" y="199"/>
                </a:lnTo>
                <a:lnTo>
                  <a:pt x="407" y="201"/>
                </a:lnTo>
                <a:lnTo>
                  <a:pt x="425" y="205"/>
                </a:lnTo>
                <a:lnTo>
                  <a:pt x="431" y="206"/>
                </a:lnTo>
                <a:lnTo>
                  <a:pt x="433" y="208"/>
                </a:lnTo>
                <a:lnTo>
                  <a:pt x="433" y="208"/>
                </a:lnTo>
                <a:lnTo>
                  <a:pt x="437" y="214"/>
                </a:lnTo>
                <a:lnTo>
                  <a:pt x="437" y="214"/>
                </a:lnTo>
                <a:lnTo>
                  <a:pt x="441" y="197"/>
                </a:lnTo>
                <a:lnTo>
                  <a:pt x="444" y="179"/>
                </a:lnTo>
                <a:lnTo>
                  <a:pt x="450" y="167"/>
                </a:lnTo>
                <a:lnTo>
                  <a:pt x="458" y="157"/>
                </a:lnTo>
                <a:lnTo>
                  <a:pt x="458" y="157"/>
                </a:lnTo>
                <a:lnTo>
                  <a:pt x="484" y="157"/>
                </a:lnTo>
                <a:lnTo>
                  <a:pt x="484" y="157"/>
                </a:lnTo>
                <a:lnTo>
                  <a:pt x="494" y="157"/>
                </a:lnTo>
                <a:lnTo>
                  <a:pt x="498" y="155"/>
                </a:lnTo>
                <a:lnTo>
                  <a:pt x="502" y="151"/>
                </a:lnTo>
                <a:lnTo>
                  <a:pt x="502" y="151"/>
                </a:lnTo>
                <a:lnTo>
                  <a:pt x="506" y="143"/>
                </a:lnTo>
                <a:lnTo>
                  <a:pt x="510" y="131"/>
                </a:lnTo>
                <a:lnTo>
                  <a:pt x="510" y="131"/>
                </a:lnTo>
                <a:lnTo>
                  <a:pt x="500" y="119"/>
                </a:lnTo>
                <a:lnTo>
                  <a:pt x="494" y="105"/>
                </a:lnTo>
                <a:lnTo>
                  <a:pt x="494" y="105"/>
                </a:lnTo>
                <a:lnTo>
                  <a:pt x="490" y="101"/>
                </a:lnTo>
                <a:lnTo>
                  <a:pt x="486" y="95"/>
                </a:lnTo>
                <a:lnTo>
                  <a:pt x="486" y="95"/>
                </a:lnTo>
                <a:lnTo>
                  <a:pt x="484" y="87"/>
                </a:lnTo>
                <a:lnTo>
                  <a:pt x="482" y="77"/>
                </a:lnTo>
                <a:lnTo>
                  <a:pt x="482" y="76"/>
                </a:lnTo>
                <a:lnTo>
                  <a:pt x="486" y="74"/>
                </a:lnTo>
                <a:lnTo>
                  <a:pt x="486" y="74"/>
                </a:lnTo>
                <a:lnTo>
                  <a:pt x="486" y="74"/>
                </a:lnTo>
                <a:lnTo>
                  <a:pt x="486" y="74"/>
                </a:lnTo>
                <a:lnTo>
                  <a:pt x="484" y="52"/>
                </a:lnTo>
                <a:lnTo>
                  <a:pt x="486" y="36"/>
                </a:lnTo>
                <a:lnTo>
                  <a:pt x="490" y="24"/>
                </a:lnTo>
                <a:lnTo>
                  <a:pt x="500" y="14"/>
                </a:lnTo>
                <a:lnTo>
                  <a:pt x="500" y="14"/>
                </a:lnTo>
                <a:lnTo>
                  <a:pt x="508" y="8"/>
                </a:lnTo>
                <a:lnTo>
                  <a:pt x="520" y="4"/>
                </a:lnTo>
                <a:lnTo>
                  <a:pt x="530" y="0"/>
                </a:lnTo>
                <a:lnTo>
                  <a:pt x="542" y="0"/>
                </a:lnTo>
                <a:lnTo>
                  <a:pt x="554" y="0"/>
                </a:lnTo>
                <a:lnTo>
                  <a:pt x="566" y="2"/>
                </a:lnTo>
                <a:lnTo>
                  <a:pt x="575" y="6"/>
                </a:lnTo>
                <a:lnTo>
                  <a:pt x="585" y="12"/>
                </a:lnTo>
                <a:lnTo>
                  <a:pt x="585" y="12"/>
                </a:lnTo>
                <a:lnTo>
                  <a:pt x="591" y="16"/>
                </a:lnTo>
                <a:lnTo>
                  <a:pt x="595" y="22"/>
                </a:lnTo>
                <a:lnTo>
                  <a:pt x="601" y="36"/>
                </a:lnTo>
                <a:lnTo>
                  <a:pt x="603" y="52"/>
                </a:lnTo>
                <a:lnTo>
                  <a:pt x="601" y="72"/>
                </a:lnTo>
                <a:lnTo>
                  <a:pt x="601" y="72"/>
                </a:lnTo>
                <a:lnTo>
                  <a:pt x="603" y="74"/>
                </a:lnTo>
                <a:lnTo>
                  <a:pt x="605" y="76"/>
                </a:lnTo>
                <a:lnTo>
                  <a:pt x="607" y="77"/>
                </a:lnTo>
                <a:lnTo>
                  <a:pt x="607" y="77"/>
                </a:lnTo>
                <a:lnTo>
                  <a:pt x="605" y="87"/>
                </a:lnTo>
                <a:lnTo>
                  <a:pt x="603" y="95"/>
                </a:lnTo>
                <a:lnTo>
                  <a:pt x="603" y="95"/>
                </a:lnTo>
                <a:lnTo>
                  <a:pt x="599" y="101"/>
                </a:lnTo>
                <a:lnTo>
                  <a:pt x="595" y="105"/>
                </a:lnTo>
                <a:lnTo>
                  <a:pt x="595" y="105"/>
                </a:lnTo>
                <a:lnTo>
                  <a:pt x="589" y="119"/>
                </a:lnTo>
                <a:lnTo>
                  <a:pt x="581" y="131"/>
                </a:lnTo>
                <a:lnTo>
                  <a:pt x="581" y="131"/>
                </a:lnTo>
                <a:lnTo>
                  <a:pt x="585" y="145"/>
                </a:lnTo>
                <a:lnTo>
                  <a:pt x="591" y="153"/>
                </a:lnTo>
                <a:lnTo>
                  <a:pt x="591" y="153"/>
                </a:lnTo>
                <a:lnTo>
                  <a:pt x="599" y="155"/>
                </a:lnTo>
                <a:lnTo>
                  <a:pt x="607" y="157"/>
                </a:lnTo>
                <a:lnTo>
                  <a:pt x="607" y="157"/>
                </a:lnTo>
                <a:lnTo>
                  <a:pt x="631" y="157"/>
                </a:lnTo>
                <a:lnTo>
                  <a:pt x="631" y="157"/>
                </a:lnTo>
                <a:lnTo>
                  <a:pt x="639" y="165"/>
                </a:lnTo>
                <a:lnTo>
                  <a:pt x="645" y="179"/>
                </a:lnTo>
                <a:lnTo>
                  <a:pt x="437" y="365"/>
                </a:lnTo>
                <a:lnTo>
                  <a:pt x="256" y="260"/>
                </a:lnTo>
                <a:lnTo>
                  <a:pt x="0" y="401"/>
                </a:lnTo>
                <a:lnTo>
                  <a:pt x="0" y="401"/>
                </a:lnTo>
                <a:lnTo>
                  <a:pt x="4" y="361"/>
                </a:lnTo>
                <a:lnTo>
                  <a:pt x="10" y="314"/>
                </a:lnTo>
                <a:lnTo>
                  <a:pt x="14" y="290"/>
                </a:lnTo>
                <a:lnTo>
                  <a:pt x="20" y="268"/>
                </a:lnTo>
                <a:lnTo>
                  <a:pt x="30" y="248"/>
                </a:lnTo>
                <a:lnTo>
                  <a:pt x="34" y="242"/>
                </a:lnTo>
                <a:lnTo>
                  <a:pt x="40" y="236"/>
                </a:lnTo>
                <a:lnTo>
                  <a:pt x="40" y="236"/>
                </a:lnTo>
                <a:close/>
                <a:moveTo>
                  <a:pt x="16" y="441"/>
                </a:moveTo>
                <a:lnTo>
                  <a:pt x="71" y="542"/>
                </a:lnTo>
                <a:lnTo>
                  <a:pt x="254" y="443"/>
                </a:lnTo>
                <a:lnTo>
                  <a:pt x="419" y="538"/>
                </a:lnTo>
                <a:lnTo>
                  <a:pt x="456" y="560"/>
                </a:lnTo>
                <a:lnTo>
                  <a:pt x="488" y="530"/>
                </a:lnTo>
                <a:lnTo>
                  <a:pt x="782" y="266"/>
                </a:lnTo>
                <a:lnTo>
                  <a:pt x="828" y="312"/>
                </a:lnTo>
                <a:lnTo>
                  <a:pt x="895" y="77"/>
                </a:lnTo>
                <a:lnTo>
                  <a:pt x="655" y="143"/>
                </a:lnTo>
                <a:lnTo>
                  <a:pt x="699" y="185"/>
                </a:lnTo>
                <a:lnTo>
                  <a:pt x="441" y="415"/>
                </a:lnTo>
                <a:lnTo>
                  <a:pt x="284" y="326"/>
                </a:lnTo>
                <a:lnTo>
                  <a:pt x="256" y="310"/>
                </a:lnTo>
                <a:lnTo>
                  <a:pt x="228" y="324"/>
                </a:lnTo>
                <a:lnTo>
                  <a:pt x="16" y="441"/>
                </a:lnTo>
                <a:close/>
              </a:path>
            </a:pathLst>
          </a:custGeom>
          <a:solidFill>
            <a:srgbClr val="0A477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315200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подход в проектной культуре спортивного педагога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41" name="Freeform 5"/>
          <p:cNvSpPr/>
          <p:nvPr/>
        </p:nvSpPr>
        <p:spPr>
          <a:xfrm>
            <a:off x="0" y="5724144"/>
            <a:ext cx="9144000" cy="1133856"/>
          </a:xfrm>
          <a:custGeom>
            <a:avLst/>
            <a:gdLst/>
            <a:ahLst/>
            <a:cxnLst/>
            <a:rect l="l" t="t" r="r" b="b"/>
            <a:pathLst>
              <a:path w="4816592" h="952388">
                <a:moveTo>
                  <a:pt x="0" y="0"/>
                </a:moveTo>
                <a:lnTo>
                  <a:pt x="4816592" y="0"/>
                </a:lnTo>
                <a:lnTo>
                  <a:pt x="4816592" y="952388"/>
                </a:lnTo>
                <a:lnTo>
                  <a:pt x="0" y="952388"/>
                </a:lnTo>
                <a:close/>
              </a:path>
            </a:pathLst>
          </a:custGeom>
          <a:solidFill>
            <a:schemeClr val="bg1"/>
          </a:solidFill>
        </p:spPr>
      </p:sp>
      <p:grpSp>
        <p:nvGrpSpPr>
          <p:cNvPr id="50" name="Group 10"/>
          <p:cNvGrpSpPr/>
          <p:nvPr/>
        </p:nvGrpSpPr>
        <p:grpSpPr>
          <a:xfrm>
            <a:off x="0" y="1097281"/>
            <a:ext cx="8997695" cy="5486402"/>
            <a:chOff x="0" y="-241102"/>
            <a:chExt cx="10411694" cy="6068918"/>
          </a:xfrm>
        </p:grpSpPr>
        <p:grpSp>
          <p:nvGrpSpPr>
            <p:cNvPr id="51" name="Group 11"/>
            <p:cNvGrpSpPr/>
            <p:nvPr/>
          </p:nvGrpSpPr>
          <p:grpSpPr>
            <a:xfrm>
              <a:off x="0" y="-241102"/>
              <a:ext cx="7756713" cy="4355906"/>
              <a:chOff x="0" y="-47625"/>
              <a:chExt cx="1532190" cy="860425"/>
            </a:xfrm>
          </p:grpSpPr>
          <p:sp>
            <p:nvSpPr>
              <p:cNvPr id="55" name="Freeform 12"/>
              <p:cNvSpPr/>
              <p:nvPr/>
            </p:nvSpPr>
            <p:spPr>
              <a:xfrm>
                <a:off x="0" y="-31968"/>
                <a:ext cx="1532190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5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52" name="Group 14"/>
            <p:cNvGrpSpPr/>
            <p:nvPr/>
          </p:nvGrpSpPr>
          <p:grpSpPr>
            <a:xfrm>
              <a:off x="254000" y="11767"/>
              <a:ext cx="10157694" cy="5816049"/>
              <a:chOff x="0" y="-50357"/>
              <a:chExt cx="2006458" cy="1148849"/>
            </a:xfrm>
          </p:grpSpPr>
          <p:sp>
            <p:nvSpPr>
              <p:cNvPr id="53" name="Freeform 15"/>
              <p:cNvSpPr/>
              <p:nvPr/>
            </p:nvSpPr>
            <p:spPr>
              <a:xfrm>
                <a:off x="0" y="-50357"/>
                <a:ext cx="2006458" cy="1148849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54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sp>
        <p:nvSpPr>
          <p:cNvPr id="17" name="Прямоугольник 16"/>
          <p:cNvSpPr/>
          <p:nvPr/>
        </p:nvSpPr>
        <p:spPr>
          <a:xfrm>
            <a:off x="1261872" y="1441704"/>
            <a:ext cx="7616952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подход в проектной культуре спортивного педагога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предполагает формирование ключевых компетенций обучающихся, таких как общекультурная, учебно-познавательная, коммуникативная, социальная, личностная, профессиональная. 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Freeform 100"/>
          <p:cNvSpPr>
            <a:spLocks noEditPoints="1"/>
          </p:cNvSpPr>
          <p:nvPr/>
        </p:nvSpPr>
        <p:spPr bwMode="auto">
          <a:xfrm>
            <a:off x="507250" y="1452260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02920" y="2225041"/>
            <a:ext cx="3337560" cy="243912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1)Общенаучные 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компетенции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Готовность применять теоретические и прикладные знания как средство саморазвития, решения жизненных проблем и профессиональных задач, видеть противоречия и проблемы собственной профессиональной деятельности, решать исследовательские и проектные задачи, используя знакомые методы и методики и овладевая новыми. 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/>
              <a:t> </a:t>
            </a:r>
          </a:p>
          <a:p>
            <a:pPr algn="ctr"/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831336" y="1880863"/>
            <a:ext cx="4966135" cy="480900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 smtClean="0"/>
              <a:t>         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2)Инструментальные 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компетенции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готовность строить деятельность с соблюдением правил безопасности и нормативно-правовых актов, её регулирующих;  </a:t>
            </a:r>
          </a:p>
          <a:p>
            <a:pPr lvl="1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готовность к планированию, самоорганизации и организации деятельности других людей;  </a:t>
            </a:r>
          </a:p>
          <a:p>
            <a:pPr lvl="1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готовность к деятельности по сплочению группы, организации бесконфликтного общения;  </a:t>
            </a:r>
          </a:p>
          <a:p>
            <a:pPr lvl="1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готовность к письменной и устной коммуникации;  </a:t>
            </a:r>
          </a:p>
          <a:p>
            <a:pPr lvl="1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готовность к поиску информации в различных источниках, способность анализировать и оценивать её, представлять в доступном для других виде, выбирать подходящую для решения проблемы;  </a:t>
            </a:r>
          </a:p>
          <a:p>
            <a:pPr lvl="1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видение разных способов решения проблем, осознанный выбор более эффективного;  </a:t>
            </a:r>
          </a:p>
          <a:p>
            <a:pPr lvl="1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готовность анализировать свою деятельность и поведение, деятельность и поведение других людей, осуществлять коррекцию собственной деятельности по процессу и результатам;  </a:t>
            </a:r>
          </a:p>
          <a:p>
            <a:pPr lvl="1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готовность самостоятельно определять пути профессионального и личностного саморазвития и самосовершенствования, формулировать запрос на повышение квалификации;  </a:t>
            </a:r>
          </a:p>
          <a:p>
            <a:pPr lvl="1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готовность самостоятельно работать на компьютере на уровне пользователя, применять готовые разработки, созданные на базе современных информационно-коммуникационных технологий в жизни и профессиональной деятельности.  </a:t>
            </a:r>
          </a:p>
          <a:p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Freeform 100"/>
          <p:cNvSpPr>
            <a:spLocks noEditPoints="1"/>
          </p:cNvSpPr>
          <p:nvPr/>
        </p:nvSpPr>
        <p:spPr bwMode="auto">
          <a:xfrm>
            <a:off x="357898" y="4256420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1815084" y="4338828"/>
            <a:ext cx="4434840" cy="182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969264" y="4352545"/>
            <a:ext cx="2990088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результате реализации </a:t>
            </a:r>
            <a:r>
              <a:rPr lang="ru-RU" sz="1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компетентностного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подхода компетентный педагог способен обеспечить положительные и высокоэффективные результаты в обучении, воспитании и развитии молодого поколения.  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5"/>
          <p:cNvCxnSpPr/>
          <p:nvPr/>
        </p:nvCxnSpPr>
        <p:spPr>
          <a:xfrm rot="16200000" flipH="1">
            <a:off x="3540399" y="1656734"/>
            <a:ext cx="700947" cy="8943"/>
          </a:xfrm>
          <a:prstGeom prst="line">
            <a:avLst/>
          </a:prstGeom>
          <a:ln w="38100">
            <a:solidFill>
              <a:srgbClr val="0D459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5"/>
          <p:cNvCxnSpPr/>
          <p:nvPr/>
        </p:nvCxnSpPr>
        <p:spPr>
          <a:xfrm rot="16200000" flipH="1">
            <a:off x="3413908" y="3660795"/>
            <a:ext cx="960027" cy="2845"/>
          </a:xfrm>
          <a:prstGeom prst="line">
            <a:avLst/>
          </a:prstGeom>
          <a:ln w="38100">
            <a:solidFill>
              <a:srgbClr val="0D459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6888" y="0"/>
            <a:ext cx="7607808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Проектно-целевой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подход в проектной культуре спортивного педагога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1752" y="1267968"/>
            <a:ext cx="3172968" cy="317779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dirty="0" smtClean="0"/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Проектно-целевой подход в проектной культуре спортивного педагога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заключается в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ориентированности на будущее и достижении заранее планируемых преобразований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Это современный способ нормирования и трансляции физкультурного пространства.  </a:t>
            </a:r>
          </a:p>
          <a:p>
            <a:r>
              <a:rPr lang="ru-RU" sz="1400" b="1" dirty="0" smtClean="0"/>
              <a:t> </a:t>
            </a:r>
            <a:endParaRPr lang="ru-RU" sz="1400" dirty="0" smtClean="0"/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14800" y="1063752"/>
            <a:ext cx="4882896" cy="400879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dirty="0" smtClean="0"/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Сущность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педагогического проектирования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в этом случае заключается в деятельности спортивного педагога, направленной на анализ познавательной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социокультурной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ситуации, разработку гипотетической теоретической модели, концептуально-технологических оснований и ресурсного обеспечения преобразовательной деятельности в области физкультурно-спортивной практики. 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в этом случае - комплексная норма деятельности, его построение предполагает определение цели, подхода, принципов, плана, методов и методик, технологии.  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0896" y="4663440"/>
            <a:ext cx="8705088" cy="185435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Основная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цель проектного метода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на занятиях по физической культуре - развитие свободной творческой личности ребёнка. При этом формируются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общеучебные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умения и навыки: умение осмыслить задачу, умение отвечать на вопросы, умение самостоятельно изобретать способ действия, умение находить варианты решения проблемы, умение взаимодействовать с любым партнёром, умение отстаивать свою точку зрения, презентационные навыки, умение уверенно держать себя во время выступления. 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0" y="6208776"/>
            <a:ext cx="9144000" cy="6492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3" name="PA_任意多边形 13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3520440" y="2249424"/>
            <a:ext cx="713232" cy="685800"/>
          </a:xfrm>
          <a:custGeom>
            <a:avLst/>
            <a:gdLst>
              <a:gd name="T0" fmla="*/ 349 w 674"/>
              <a:gd name="T1" fmla="*/ 0 h 673"/>
              <a:gd name="T2" fmla="*/ 365 w 674"/>
              <a:gd name="T3" fmla="*/ 185 h 673"/>
              <a:gd name="T4" fmla="*/ 344 w 674"/>
              <a:gd name="T5" fmla="*/ 217 h 673"/>
              <a:gd name="T6" fmla="*/ 342 w 674"/>
              <a:gd name="T7" fmla="*/ 235 h 673"/>
              <a:gd name="T8" fmla="*/ 211 w 674"/>
              <a:gd name="T9" fmla="*/ 298 h 673"/>
              <a:gd name="T10" fmla="*/ 144 w 674"/>
              <a:gd name="T11" fmla="*/ 306 h 673"/>
              <a:gd name="T12" fmla="*/ 115 w 674"/>
              <a:gd name="T13" fmla="*/ 302 h 673"/>
              <a:gd name="T14" fmla="*/ 88 w 674"/>
              <a:gd name="T15" fmla="*/ 315 h 673"/>
              <a:gd name="T16" fmla="*/ 25 w 674"/>
              <a:gd name="T17" fmla="*/ 208 h 673"/>
              <a:gd name="T18" fmla="*/ 84 w 674"/>
              <a:gd name="T19" fmla="*/ 112 h 673"/>
              <a:gd name="T20" fmla="*/ 171 w 674"/>
              <a:gd name="T21" fmla="*/ 43 h 673"/>
              <a:gd name="T22" fmla="*/ 278 w 674"/>
              <a:gd name="T23" fmla="*/ 4 h 673"/>
              <a:gd name="T24" fmla="*/ 399 w 674"/>
              <a:gd name="T25" fmla="*/ 4 h 673"/>
              <a:gd name="T26" fmla="*/ 465 w 674"/>
              <a:gd name="T27" fmla="*/ 25 h 673"/>
              <a:gd name="T28" fmla="*/ 543 w 674"/>
              <a:gd name="T29" fmla="*/ 68 h 673"/>
              <a:gd name="T30" fmla="*/ 495 w 674"/>
              <a:gd name="T31" fmla="*/ 137 h 673"/>
              <a:gd name="T32" fmla="*/ 415 w 674"/>
              <a:gd name="T33" fmla="*/ 181 h 673"/>
              <a:gd name="T34" fmla="*/ 405 w 674"/>
              <a:gd name="T35" fmla="*/ 48 h 673"/>
              <a:gd name="T36" fmla="*/ 595 w 674"/>
              <a:gd name="T37" fmla="*/ 119 h 673"/>
              <a:gd name="T38" fmla="*/ 449 w 674"/>
              <a:gd name="T39" fmla="*/ 229 h 673"/>
              <a:gd name="T40" fmla="*/ 447 w 674"/>
              <a:gd name="T41" fmla="*/ 246 h 673"/>
              <a:gd name="T42" fmla="*/ 420 w 674"/>
              <a:gd name="T43" fmla="*/ 277 h 673"/>
              <a:gd name="T44" fmla="*/ 411 w 674"/>
              <a:gd name="T45" fmla="*/ 312 h 673"/>
              <a:gd name="T46" fmla="*/ 405 w 674"/>
              <a:gd name="T47" fmla="*/ 442 h 673"/>
              <a:gd name="T48" fmla="*/ 420 w 674"/>
              <a:gd name="T49" fmla="*/ 469 h 673"/>
              <a:gd name="T50" fmla="*/ 622 w 674"/>
              <a:gd name="T51" fmla="*/ 519 h 673"/>
              <a:gd name="T52" fmla="*/ 653 w 674"/>
              <a:gd name="T53" fmla="*/ 454 h 673"/>
              <a:gd name="T54" fmla="*/ 674 w 674"/>
              <a:gd name="T55" fmla="*/ 360 h 673"/>
              <a:gd name="T56" fmla="*/ 668 w 674"/>
              <a:gd name="T57" fmla="*/ 275 h 673"/>
              <a:gd name="T58" fmla="*/ 628 w 674"/>
              <a:gd name="T59" fmla="*/ 166 h 673"/>
              <a:gd name="T60" fmla="*/ 588 w 674"/>
              <a:gd name="T61" fmla="*/ 563 h 673"/>
              <a:gd name="T62" fmla="*/ 509 w 674"/>
              <a:gd name="T63" fmla="*/ 627 h 673"/>
              <a:gd name="T64" fmla="*/ 378 w 674"/>
              <a:gd name="T65" fmla="*/ 671 h 673"/>
              <a:gd name="T66" fmla="*/ 378 w 674"/>
              <a:gd name="T67" fmla="*/ 532 h 673"/>
              <a:gd name="T68" fmla="*/ 405 w 674"/>
              <a:gd name="T69" fmla="*/ 517 h 673"/>
              <a:gd name="T70" fmla="*/ 588 w 674"/>
              <a:gd name="T71" fmla="*/ 563 h 673"/>
              <a:gd name="T72" fmla="*/ 265 w 674"/>
              <a:gd name="T73" fmla="*/ 667 h 673"/>
              <a:gd name="T74" fmla="*/ 171 w 674"/>
              <a:gd name="T75" fmla="*/ 630 h 673"/>
              <a:gd name="T76" fmla="*/ 92 w 674"/>
              <a:gd name="T77" fmla="*/ 569 h 673"/>
              <a:gd name="T78" fmla="*/ 36 w 674"/>
              <a:gd name="T79" fmla="*/ 488 h 673"/>
              <a:gd name="T80" fmla="*/ 9 w 674"/>
              <a:gd name="T81" fmla="*/ 415 h 673"/>
              <a:gd name="T82" fmla="*/ 105 w 674"/>
              <a:gd name="T83" fmla="*/ 404 h 673"/>
              <a:gd name="T84" fmla="*/ 136 w 674"/>
              <a:gd name="T85" fmla="*/ 406 h 673"/>
              <a:gd name="T86" fmla="*/ 230 w 674"/>
              <a:gd name="T87" fmla="*/ 446 h 673"/>
              <a:gd name="T88" fmla="*/ 315 w 674"/>
              <a:gd name="T89" fmla="*/ 492 h 673"/>
              <a:gd name="T90" fmla="*/ 330 w 674"/>
              <a:gd name="T91" fmla="*/ 519 h 673"/>
              <a:gd name="T92" fmla="*/ 0 w 674"/>
              <a:gd name="T93" fmla="*/ 367 h 673"/>
              <a:gd name="T94" fmla="*/ 0 w 674"/>
              <a:gd name="T95" fmla="*/ 315 h 673"/>
              <a:gd name="T96" fmla="*/ 0 w 674"/>
              <a:gd name="T97" fmla="*/ 367 h 673"/>
              <a:gd name="T98" fmla="*/ 321 w 674"/>
              <a:gd name="T99" fmla="*/ 300 h 673"/>
              <a:gd name="T100" fmla="*/ 175 w 674"/>
              <a:gd name="T101" fmla="*/ 363 h 673"/>
              <a:gd name="T102" fmla="*/ 332 w 674"/>
              <a:gd name="T103" fmla="*/ 438 h 673"/>
              <a:gd name="T104" fmla="*/ 349 w 674"/>
              <a:gd name="T105" fmla="*/ 429 h 673"/>
              <a:gd name="T106" fmla="*/ 365 w 674"/>
              <a:gd name="T107" fmla="*/ 279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74" h="673">
                <a:moveTo>
                  <a:pt x="336" y="0"/>
                </a:moveTo>
                <a:lnTo>
                  <a:pt x="336" y="0"/>
                </a:lnTo>
                <a:lnTo>
                  <a:pt x="349" y="0"/>
                </a:lnTo>
                <a:lnTo>
                  <a:pt x="349" y="0"/>
                </a:lnTo>
                <a:lnTo>
                  <a:pt x="357" y="46"/>
                </a:lnTo>
                <a:lnTo>
                  <a:pt x="361" y="91"/>
                </a:lnTo>
                <a:lnTo>
                  <a:pt x="365" y="137"/>
                </a:lnTo>
                <a:lnTo>
                  <a:pt x="365" y="185"/>
                </a:lnTo>
                <a:lnTo>
                  <a:pt x="365" y="185"/>
                </a:lnTo>
                <a:lnTo>
                  <a:pt x="357" y="194"/>
                </a:lnTo>
                <a:lnTo>
                  <a:pt x="349" y="204"/>
                </a:lnTo>
                <a:lnTo>
                  <a:pt x="344" y="217"/>
                </a:lnTo>
                <a:lnTo>
                  <a:pt x="342" y="229"/>
                </a:lnTo>
                <a:lnTo>
                  <a:pt x="342" y="229"/>
                </a:lnTo>
                <a:lnTo>
                  <a:pt x="342" y="235"/>
                </a:lnTo>
                <a:lnTo>
                  <a:pt x="342" y="235"/>
                </a:lnTo>
                <a:lnTo>
                  <a:pt x="301" y="256"/>
                </a:lnTo>
                <a:lnTo>
                  <a:pt x="259" y="277"/>
                </a:lnTo>
                <a:lnTo>
                  <a:pt x="259" y="277"/>
                </a:lnTo>
                <a:lnTo>
                  <a:pt x="211" y="298"/>
                </a:lnTo>
                <a:lnTo>
                  <a:pt x="161" y="317"/>
                </a:lnTo>
                <a:lnTo>
                  <a:pt x="161" y="317"/>
                </a:lnTo>
                <a:lnTo>
                  <a:pt x="152" y="310"/>
                </a:lnTo>
                <a:lnTo>
                  <a:pt x="144" y="306"/>
                </a:lnTo>
                <a:lnTo>
                  <a:pt x="134" y="302"/>
                </a:lnTo>
                <a:lnTo>
                  <a:pt x="123" y="302"/>
                </a:lnTo>
                <a:lnTo>
                  <a:pt x="123" y="302"/>
                </a:lnTo>
                <a:lnTo>
                  <a:pt x="115" y="302"/>
                </a:lnTo>
                <a:lnTo>
                  <a:pt x="105" y="304"/>
                </a:lnTo>
                <a:lnTo>
                  <a:pt x="96" y="308"/>
                </a:lnTo>
                <a:lnTo>
                  <a:pt x="88" y="315"/>
                </a:lnTo>
                <a:lnTo>
                  <a:pt x="88" y="315"/>
                </a:lnTo>
                <a:lnTo>
                  <a:pt x="9" y="262"/>
                </a:lnTo>
                <a:lnTo>
                  <a:pt x="9" y="262"/>
                </a:lnTo>
                <a:lnTo>
                  <a:pt x="15" y="235"/>
                </a:lnTo>
                <a:lnTo>
                  <a:pt x="25" y="208"/>
                </a:lnTo>
                <a:lnTo>
                  <a:pt x="38" y="181"/>
                </a:lnTo>
                <a:lnTo>
                  <a:pt x="50" y="158"/>
                </a:lnTo>
                <a:lnTo>
                  <a:pt x="67" y="135"/>
                </a:lnTo>
                <a:lnTo>
                  <a:pt x="84" y="112"/>
                </a:lnTo>
                <a:lnTo>
                  <a:pt x="105" y="93"/>
                </a:lnTo>
                <a:lnTo>
                  <a:pt x="125" y="75"/>
                </a:lnTo>
                <a:lnTo>
                  <a:pt x="146" y="58"/>
                </a:lnTo>
                <a:lnTo>
                  <a:pt x="171" y="43"/>
                </a:lnTo>
                <a:lnTo>
                  <a:pt x="196" y="29"/>
                </a:lnTo>
                <a:lnTo>
                  <a:pt x="221" y="18"/>
                </a:lnTo>
                <a:lnTo>
                  <a:pt x="251" y="10"/>
                </a:lnTo>
                <a:lnTo>
                  <a:pt x="278" y="4"/>
                </a:lnTo>
                <a:lnTo>
                  <a:pt x="307" y="0"/>
                </a:lnTo>
                <a:lnTo>
                  <a:pt x="336" y="0"/>
                </a:lnTo>
                <a:lnTo>
                  <a:pt x="336" y="0"/>
                </a:lnTo>
                <a:close/>
                <a:moveTo>
                  <a:pt x="399" y="4"/>
                </a:moveTo>
                <a:lnTo>
                  <a:pt x="399" y="4"/>
                </a:lnTo>
                <a:lnTo>
                  <a:pt x="422" y="10"/>
                </a:lnTo>
                <a:lnTo>
                  <a:pt x="445" y="16"/>
                </a:lnTo>
                <a:lnTo>
                  <a:pt x="465" y="25"/>
                </a:lnTo>
                <a:lnTo>
                  <a:pt x="486" y="33"/>
                </a:lnTo>
                <a:lnTo>
                  <a:pt x="505" y="43"/>
                </a:lnTo>
                <a:lnTo>
                  <a:pt x="524" y="56"/>
                </a:lnTo>
                <a:lnTo>
                  <a:pt x="543" y="68"/>
                </a:lnTo>
                <a:lnTo>
                  <a:pt x="559" y="83"/>
                </a:lnTo>
                <a:lnTo>
                  <a:pt x="559" y="83"/>
                </a:lnTo>
                <a:lnTo>
                  <a:pt x="528" y="110"/>
                </a:lnTo>
                <a:lnTo>
                  <a:pt x="495" y="137"/>
                </a:lnTo>
                <a:lnTo>
                  <a:pt x="461" y="162"/>
                </a:lnTo>
                <a:lnTo>
                  <a:pt x="426" y="185"/>
                </a:lnTo>
                <a:lnTo>
                  <a:pt x="426" y="185"/>
                </a:lnTo>
                <a:lnTo>
                  <a:pt x="415" y="181"/>
                </a:lnTo>
                <a:lnTo>
                  <a:pt x="415" y="181"/>
                </a:lnTo>
                <a:lnTo>
                  <a:pt x="413" y="135"/>
                </a:lnTo>
                <a:lnTo>
                  <a:pt x="411" y="91"/>
                </a:lnTo>
                <a:lnTo>
                  <a:pt x="405" y="48"/>
                </a:lnTo>
                <a:lnTo>
                  <a:pt x="399" y="4"/>
                </a:lnTo>
                <a:lnTo>
                  <a:pt x="399" y="4"/>
                </a:lnTo>
                <a:close/>
                <a:moveTo>
                  <a:pt x="595" y="119"/>
                </a:moveTo>
                <a:lnTo>
                  <a:pt x="595" y="119"/>
                </a:lnTo>
                <a:lnTo>
                  <a:pt x="559" y="148"/>
                </a:lnTo>
                <a:lnTo>
                  <a:pt x="524" y="177"/>
                </a:lnTo>
                <a:lnTo>
                  <a:pt x="486" y="204"/>
                </a:lnTo>
                <a:lnTo>
                  <a:pt x="449" y="229"/>
                </a:lnTo>
                <a:lnTo>
                  <a:pt x="449" y="229"/>
                </a:lnTo>
                <a:lnTo>
                  <a:pt x="449" y="229"/>
                </a:lnTo>
                <a:lnTo>
                  <a:pt x="449" y="237"/>
                </a:lnTo>
                <a:lnTo>
                  <a:pt x="447" y="246"/>
                </a:lnTo>
                <a:lnTo>
                  <a:pt x="442" y="254"/>
                </a:lnTo>
                <a:lnTo>
                  <a:pt x="438" y="260"/>
                </a:lnTo>
                <a:lnTo>
                  <a:pt x="428" y="273"/>
                </a:lnTo>
                <a:lnTo>
                  <a:pt x="420" y="277"/>
                </a:lnTo>
                <a:lnTo>
                  <a:pt x="413" y="279"/>
                </a:lnTo>
                <a:lnTo>
                  <a:pt x="413" y="279"/>
                </a:lnTo>
                <a:lnTo>
                  <a:pt x="411" y="312"/>
                </a:lnTo>
                <a:lnTo>
                  <a:pt x="411" y="312"/>
                </a:lnTo>
                <a:lnTo>
                  <a:pt x="405" y="373"/>
                </a:lnTo>
                <a:lnTo>
                  <a:pt x="397" y="436"/>
                </a:lnTo>
                <a:lnTo>
                  <a:pt x="397" y="436"/>
                </a:lnTo>
                <a:lnTo>
                  <a:pt x="405" y="442"/>
                </a:lnTo>
                <a:lnTo>
                  <a:pt x="411" y="450"/>
                </a:lnTo>
                <a:lnTo>
                  <a:pt x="415" y="459"/>
                </a:lnTo>
                <a:lnTo>
                  <a:pt x="420" y="469"/>
                </a:lnTo>
                <a:lnTo>
                  <a:pt x="420" y="469"/>
                </a:lnTo>
                <a:lnTo>
                  <a:pt x="470" y="486"/>
                </a:lnTo>
                <a:lnTo>
                  <a:pt x="520" y="498"/>
                </a:lnTo>
                <a:lnTo>
                  <a:pt x="570" y="509"/>
                </a:lnTo>
                <a:lnTo>
                  <a:pt x="622" y="519"/>
                </a:lnTo>
                <a:lnTo>
                  <a:pt x="622" y="519"/>
                </a:lnTo>
                <a:lnTo>
                  <a:pt x="632" y="498"/>
                </a:lnTo>
                <a:lnTo>
                  <a:pt x="643" y="477"/>
                </a:lnTo>
                <a:lnTo>
                  <a:pt x="653" y="454"/>
                </a:lnTo>
                <a:lnTo>
                  <a:pt x="659" y="433"/>
                </a:lnTo>
                <a:lnTo>
                  <a:pt x="666" y="408"/>
                </a:lnTo>
                <a:lnTo>
                  <a:pt x="670" y="386"/>
                </a:lnTo>
                <a:lnTo>
                  <a:pt x="674" y="360"/>
                </a:lnTo>
                <a:lnTo>
                  <a:pt x="674" y="335"/>
                </a:lnTo>
                <a:lnTo>
                  <a:pt x="674" y="335"/>
                </a:lnTo>
                <a:lnTo>
                  <a:pt x="672" y="306"/>
                </a:lnTo>
                <a:lnTo>
                  <a:pt x="668" y="275"/>
                </a:lnTo>
                <a:lnTo>
                  <a:pt x="661" y="246"/>
                </a:lnTo>
                <a:lnTo>
                  <a:pt x="653" y="219"/>
                </a:lnTo>
                <a:lnTo>
                  <a:pt x="641" y="192"/>
                </a:lnTo>
                <a:lnTo>
                  <a:pt x="628" y="166"/>
                </a:lnTo>
                <a:lnTo>
                  <a:pt x="611" y="141"/>
                </a:lnTo>
                <a:lnTo>
                  <a:pt x="595" y="119"/>
                </a:lnTo>
                <a:lnTo>
                  <a:pt x="595" y="119"/>
                </a:lnTo>
                <a:close/>
                <a:moveTo>
                  <a:pt x="588" y="563"/>
                </a:moveTo>
                <a:lnTo>
                  <a:pt x="588" y="563"/>
                </a:lnTo>
                <a:lnTo>
                  <a:pt x="563" y="586"/>
                </a:lnTo>
                <a:lnTo>
                  <a:pt x="536" y="609"/>
                </a:lnTo>
                <a:lnTo>
                  <a:pt x="509" y="627"/>
                </a:lnTo>
                <a:lnTo>
                  <a:pt x="478" y="642"/>
                </a:lnTo>
                <a:lnTo>
                  <a:pt x="447" y="657"/>
                </a:lnTo>
                <a:lnTo>
                  <a:pt x="411" y="665"/>
                </a:lnTo>
                <a:lnTo>
                  <a:pt x="378" y="671"/>
                </a:lnTo>
                <a:lnTo>
                  <a:pt x="340" y="673"/>
                </a:lnTo>
                <a:lnTo>
                  <a:pt x="340" y="673"/>
                </a:lnTo>
                <a:lnTo>
                  <a:pt x="361" y="602"/>
                </a:lnTo>
                <a:lnTo>
                  <a:pt x="378" y="532"/>
                </a:lnTo>
                <a:lnTo>
                  <a:pt x="378" y="532"/>
                </a:lnTo>
                <a:lnTo>
                  <a:pt x="392" y="525"/>
                </a:lnTo>
                <a:lnTo>
                  <a:pt x="405" y="517"/>
                </a:lnTo>
                <a:lnTo>
                  <a:pt x="405" y="517"/>
                </a:lnTo>
                <a:lnTo>
                  <a:pt x="451" y="529"/>
                </a:lnTo>
                <a:lnTo>
                  <a:pt x="495" y="542"/>
                </a:lnTo>
                <a:lnTo>
                  <a:pt x="543" y="552"/>
                </a:lnTo>
                <a:lnTo>
                  <a:pt x="588" y="563"/>
                </a:lnTo>
                <a:lnTo>
                  <a:pt x="588" y="563"/>
                </a:lnTo>
                <a:close/>
                <a:moveTo>
                  <a:pt x="290" y="671"/>
                </a:moveTo>
                <a:lnTo>
                  <a:pt x="290" y="671"/>
                </a:lnTo>
                <a:lnTo>
                  <a:pt x="265" y="667"/>
                </a:lnTo>
                <a:lnTo>
                  <a:pt x="240" y="659"/>
                </a:lnTo>
                <a:lnTo>
                  <a:pt x="215" y="652"/>
                </a:lnTo>
                <a:lnTo>
                  <a:pt x="192" y="642"/>
                </a:lnTo>
                <a:lnTo>
                  <a:pt x="171" y="630"/>
                </a:lnTo>
                <a:lnTo>
                  <a:pt x="148" y="617"/>
                </a:lnTo>
                <a:lnTo>
                  <a:pt x="130" y="602"/>
                </a:lnTo>
                <a:lnTo>
                  <a:pt x="111" y="586"/>
                </a:lnTo>
                <a:lnTo>
                  <a:pt x="92" y="569"/>
                </a:lnTo>
                <a:lnTo>
                  <a:pt x="75" y="550"/>
                </a:lnTo>
                <a:lnTo>
                  <a:pt x="61" y="529"/>
                </a:lnTo>
                <a:lnTo>
                  <a:pt x="46" y="509"/>
                </a:lnTo>
                <a:lnTo>
                  <a:pt x="36" y="488"/>
                </a:lnTo>
                <a:lnTo>
                  <a:pt x="25" y="463"/>
                </a:lnTo>
                <a:lnTo>
                  <a:pt x="15" y="440"/>
                </a:lnTo>
                <a:lnTo>
                  <a:pt x="9" y="415"/>
                </a:lnTo>
                <a:lnTo>
                  <a:pt x="9" y="415"/>
                </a:lnTo>
                <a:lnTo>
                  <a:pt x="88" y="394"/>
                </a:lnTo>
                <a:lnTo>
                  <a:pt x="88" y="394"/>
                </a:lnTo>
                <a:lnTo>
                  <a:pt x="94" y="398"/>
                </a:lnTo>
                <a:lnTo>
                  <a:pt x="105" y="404"/>
                </a:lnTo>
                <a:lnTo>
                  <a:pt x="113" y="406"/>
                </a:lnTo>
                <a:lnTo>
                  <a:pt x="123" y="408"/>
                </a:lnTo>
                <a:lnTo>
                  <a:pt x="123" y="408"/>
                </a:lnTo>
                <a:lnTo>
                  <a:pt x="136" y="406"/>
                </a:lnTo>
                <a:lnTo>
                  <a:pt x="146" y="402"/>
                </a:lnTo>
                <a:lnTo>
                  <a:pt x="146" y="402"/>
                </a:lnTo>
                <a:lnTo>
                  <a:pt x="188" y="425"/>
                </a:lnTo>
                <a:lnTo>
                  <a:pt x="230" y="446"/>
                </a:lnTo>
                <a:lnTo>
                  <a:pt x="271" y="465"/>
                </a:lnTo>
                <a:lnTo>
                  <a:pt x="313" y="481"/>
                </a:lnTo>
                <a:lnTo>
                  <a:pt x="313" y="481"/>
                </a:lnTo>
                <a:lnTo>
                  <a:pt x="315" y="492"/>
                </a:lnTo>
                <a:lnTo>
                  <a:pt x="319" y="502"/>
                </a:lnTo>
                <a:lnTo>
                  <a:pt x="324" y="511"/>
                </a:lnTo>
                <a:lnTo>
                  <a:pt x="330" y="519"/>
                </a:lnTo>
                <a:lnTo>
                  <a:pt x="330" y="519"/>
                </a:lnTo>
                <a:lnTo>
                  <a:pt x="313" y="594"/>
                </a:lnTo>
                <a:lnTo>
                  <a:pt x="290" y="671"/>
                </a:lnTo>
                <a:lnTo>
                  <a:pt x="290" y="671"/>
                </a:lnTo>
                <a:close/>
                <a:moveTo>
                  <a:pt x="0" y="367"/>
                </a:moveTo>
                <a:lnTo>
                  <a:pt x="0" y="367"/>
                </a:lnTo>
                <a:lnTo>
                  <a:pt x="57" y="352"/>
                </a:lnTo>
                <a:lnTo>
                  <a:pt x="57" y="352"/>
                </a:lnTo>
                <a:lnTo>
                  <a:pt x="0" y="315"/>
                </a:lnTo>
                <a:lnTo>
                  <a:pt x="0" y="315"/>
                </a:lnTo>
                <a:lnTo>
                  <a:pt x="0" y="335"/>
                </a:lnTo>
                <a:lnTo>
                  <a:pt x="0" y="335"/>
                </a:lnTo>
                <a:lnTo>
                  <a:pt x="0" y="367"/>
                </a:lnTo>
                <a:lnTo>
                  <a:pt x="0" y="367"/>
                </a:lnTo>
                <a:close/>
                <a:moveTo>
                  <a:pt x="365" y="279"/>
                </a:moveTo>
                <a:lnTo>
                  <a:pt x="365" y="279"/>
                </a:lnTo>
                <a:lnTo>
                  <a:pt x="321" y="300"/>
                </a:lnTo>
                <a:lnTo>
                  <a:pt x="278" y="321"/>
                </a:lnTo>
                <a:lnTo>
                  <a:pt x="278" y="321"/>
                </a:lnTo>
                <a:lnTo>
                  <a:pt x="228" y="342"/>
                </a:lnTo>
                <a:lnTo>
                  <a:pt x="175" y="363"/>
                </a:lnTo>
                <a:lnTo>
                  <a:pt x="175" y="365"/>
                </a:lnTo>
                <a:lnTo>
                  <a:pt x="175" y="365"/>
                </a:lnTo>
                <a:lnTo>
                  <a:pt x="255" y="404"/>
                </a:lnTo>
                <a:lnTo>
                  <a:pt x="332" y="438"/>
                </a:lnTo>
                <a:lnTo>
                  <a:pt x="332" y="438"/>
                </a:lnTo>
                <a:lnTo>
                  <a:pt x="340" y="433"/>
                </a:lnTo>
                <a:lnTo>
                  <a:pt x="349" y="429"/>
                </a:lnTo>
                <a:lnTo>
                  <a:pt x="349" y="429"/>
                </a:lnTo>
                <a:lnTo>
                  <a:pt x="357" y="369"/>
                </a:lnTo>
                <a:lnTo>
                  <a:pt x="363" y="308"/>
                </a:lnTo>
                <a:lnTo>
                  <a:pt x="363" y="308"/>
                </a:lnTo>
                <a:lnTo>
                  <a:pt x="365" y="279"/>
                </a:lnTo>
                <a:lnTo>
                  <a:pt x="365" y="2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cxnSp>
        <p:nvCxnSpPr>
          <p:cNvPr id="16" name="直接连接符 5"/>
          <p:cNvCxnSpPr/>
          <p:nvPr/>
        </p:nvCxnSpPr>
        <p:spPr>
          <a:xfrm rot="10800000">
            <a:off x="2990088" y="4608576"/>
            <a:ext cx="3072384" cy="9144"/>
          </a:xfrm>
          <a:prstGeom prst="line">
            <a:avLst/>
          </a:prstGeom>
          <a:ln w="38100">
            <a:solidFill>
              <a:srgbClr val="0D459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315200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Системно-деятельностный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подход в проектной культуре спортивного педагога 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41" name="Freeform 5"/>
          <p:cNvSpPr/>
          <p:nvPr/>
        </p:nvSpPr>
        <p:spPr>
          <a:xfrm>
            <a:off x="0" y="5724144"/>
            <a:ext cx="9144000" cy="1133856"/>
          </a:xfrm>
          <a:custGeom>
            <a:avLst/>
            <a:gdLst/>
            <a:ahLst/>
            <a:cxnLst/>
            <a:rect l="l" t="t" r="r" b="b"/>
            <a:pathLst>
              <a:path w="4816592" h="952388">
                <a:moveTo>
                  <a:pt x="0" y="0"/>
                </a:moveTo>
                <a:lnTo>
                  <a:pt x="4816592" y="0"/>
                </a:lnTo>
                <a:lnTo>
                  <a:pt x="4816592" y="952388"/>
                </a:lnTo>
                <a:lnTo>
                  <a:pt x="0" y="952388"/>
                </a:lnTo>
                <a:close/>
              </a:path>
            </a:pathLst>
          </a:custGeom>
          <a:solidFill>
            <a:schemeClr val="bg1"/>
          </a:solidFill>
        </p:spPr>
      </p:sp>
      <p:grpSp>
        <p:nvGrpSpPr>
          <p:cNvPr id="2" name="Group 10"/>
          <p:cNvGrpSpPr/>
          <p:nvPr/>
        </p:nvGrpSpPr>
        <p:grpSpPr>
          <a:xfrm>
            <a:off x="0" y="1097281"/>
            <a:ext cx="8997695" cy="5486402"/>
            <a:chOff x="0" y="-241102"/>
            <a:chExt cx="10411694" cy="6068918"/>
          </a:xfrm>
        </p:grpSpPr>
        <p:grpSp>
          <p:nvGrpSpPr>
            <p:cNvPr id="3" name="Group 11"/>
            <p:cNvGrpSpPr/>
            <p:nvPr/>
          </p:nvGrpSpPr>
          <p:grpSpPr>
            <a:xfrm>
              <a:off x="0" y="-241102"/>
              <a:ext cx="7756713" cy="4355906"/>
              <a:chOff x="0" y="-47625"/>
              <a:chExt cx="1532190" cy="860425"/>
            </a:xfrm>
          </p:grpSpPr>
          <p:sp>
            <p:nvSpPr>
              <p:cNvPr id="55" name="Freeform 12"/>
              <p:cNvSpPr/>
              <p:nvPr/>
            </p:nvSpPr>
            <p:spPr>
              <a:xfrm>
                <a:off x="0" y="-31968"/>
                <a:ext cx="1532190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5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254000" y="11767"/>
              <a:ext cx="10157694" cy="5816049"/>
              <a:chOff x="0" y="-50357"/>
              <a:chExt cx="2006458" cy="1148849"/>
            </a:xfrm>
          </p:grpSpPr>
          <p:sp>
            <p:nvSpPr>
              <p:cNvPr id="53" name="Freeform 15"/>
              <p:cNvSpPr/>
              <p:nvPr/>
            </p:nvSpPr>
            <p:spPr>
              <a:xfrm>
                <a:off x="0" y="-50357"/>
                <a:ext cx="2006458" cy="1148849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54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sp>
        <p:nvSpPr>
          <p:cNvPr id="17" name="Прямоугольник 16"/>
          <p:cNvSpPr/>
          <p:nvPr/>
        </p:nvSpPr>
        <p:spPr>
          <a:xfrm>
            <a:off x="1261872" y="1441704"/>
            <a:ext cx="7680960" cy="523989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Системно-деятельностный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подход в проектной культуре спортивного педагога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предполагает развитие способности ученика самостоятельно намечать учебные цели и искать пути их достижения. Вместо простой передачи знаний, умений и навыков от учителя к ученику в приоритет ставится развитие универсальных учебных действий (УУД).  </a:t>
            </a:r>
          </a:p>
          <a:p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Некоторые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элементы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системно-деятельностного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подхода на уроках физической культуры: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Постановка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Например, в сказке «Кот, лиса и петух» ученики ставят цель — спасти петуха. 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Разминка-подготовка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Обучающиеся каждой группы выбирают одного ученика для её проведения. 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Составление маршрута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Это план действий для достижения цели. Например, в той же сказке «Кот, лиса и петух» ученики продумывают, что из себя представляла дорога, и как они это могут показать в спортивном зале. 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После выполнения практических упражнений нужно давать время и возможность ребёнку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самомупонять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исправить недочёты. 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Одним из результатов реализации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системно-деятельностного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подхода в учебной и внеурочной деятельности должно стать формирование у обучающихся потребности к систематическим занятиям физической культурой и спортом.  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Freeform 100"/>
          <p:cNvSpPr>
            <a:spLocks noEditPoints="1"/>
          </p:cNvSpPr>
          <p:nvPr/>
        </p:nvSpPr>
        <p:spPr bwMode="auto">
          <a:xfrm>
            <a:off x="507250" y="1452260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" name="Freeform 100"/>
          <p:cNvSpPr>
            <a:spLocks noEditPoints="1"/>
          </p:cNvSpPr>
          <p:nvPr/>
        </p:nvSpPr>
        <p:spPr bwMode="auto">
          <a:xfrm>
            <a:off x="473722" y="2945780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" name="Freeform 100"/>
          <p:cNvSpPr>
            <a:spLocks noEditPoints="1"/>
          </p:cNvSpPr>
          <p:nvPr/>
        </p:nvSpPr>
        <p:spPr bwMode="auto">
          <a:xfrm>
            <a:off x="559066" y="5609732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5"/>
          <p:cNvCxnSpPr/>
          <p:nvPr/>
        </p:nvCxnSpPr>
        <p:spPr>
          <a:xfrm>
            <a:off x="4526481" y="1649061"/>
            <a:ext cx="0" cy="1455737"/>
          </a:xfrm>
          <a:prstGeom prst="line">
            <a:avLst/>
          </a:prstGeom>
          <a:ln w="38100">
            <a:solidFill>
              <a:srgbClr val="0D459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5"/>
          <p:cNvCxnSpPr/>
          <p:nvPr/>
        </p:nvCxnSpPr>
        <p:spPr>
          <a:xfrm>
            <a:off x="4523433" y="4288629"/>
            <a:ext cx="0" cy="1455737"/>
          </a:xfrm>
          <a:prstGeom prst="line">
            <a:avLst/>
          </a:prstGeom>
          <a:ln w="38100">
            <a:solidFill>
              <a:srgbClr val="0D459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6888" y="0"/>
            <a:ext cx="7571232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Проектно-модульный подход в работе спортивного педагога 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6888" y="1267968"/>
            <a:ext cx="3922776" cy="468589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dirty="0" smtClean="0"/>
              <a:t> </a:t>
            </a:r>
            <a:r>
              <a:rPr lang="ru-RU" sz="1400" b="1" dirty="0" smtClean="0"/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Проектно-модульный подход в работе спортивного педагога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предполагает использование проектной технологии для управления учебно-познавательной деятельностью в сфере физической культуры.  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Технология включает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формулирование дидактических целей, определение содержания взаимосвязанных теоретического, методического и практического блоков, входящей и выходящей информации с выделением базового и элективного уровней усвоения. Структурирование блоков осуществляется с учётом специфики выполнения нормативно тестирующей и спортивной части Комплекса ГТО.  </a:t>
            </a:r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28616" y="1182624"/>
            <a:ext cx="3941064" cy="539378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dirty="0" smtClean="0"/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Некоторые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возможности проектно-модульного подхода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-рассматривается как средство по созданию, реализации и коррекции личностных проектов здорового стиля жизни; 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-способствует включению самого студента в процесс управления своей учебно-познавательной деятельностью, здоровьем, уровнем физической и технической подготовленности; 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-позволяет активизировать процесс перехода управления в самоуправление свойств и качеств личности; 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-предоставляет студентам право выбора на теоретических, методических и практических занятиях в соответствии с их индивидуальными особенностями. 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dirty="0" smtClean="0"/>
              <a:t> </a:t>
            </a:r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0" y="6208776"/>
            <a:ext cx="9144000" cy="6492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3" name="PA_任意多边形 13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4142232" y="3355848"/>
            <a:ext cx="713232" cy="685800"/>
          </a:xfrm>
          <a:custGeom>
            <a:avLst/>
            <a:gdLst>
              <a:gd name="T0" fmla="*/ 349 w 674"/>
              <a:gd name="T1" fmla="*/ 0 h 673"/>
              <a:gd name="T2" fmla="*/ 365 w 674"/>
              <a:gd name="T3" fmla="*/ 185 h 673"/>
              <a:gd name="T4" fmla="*/ 344 w 674"/>
              <a:gd name="T5" fmla="*/ 217 h 673"/>
              <a:gd name="T6" fmla="*/ 342 w 674"/>
              <a:gd name="T7" fmla="*/ 235 h 673"/>
              <a:gd name="T8" fmla="*/ 211 w 674"/>
              <a:gd name="T9" fmla="*/ 298 h 673"/>
              <a:gd name="T10" fmla="*/ 144 w 674"/>
              <a:gd name="T11" fmla="*/ 306 h 673"/>
              <a:gd name="T12" fmla="*/ 115 w 674"/>
              <a:gd name="T13" fmla="*/ 302 h 673"/>
              <a:gd name="T14" fmla="*/ 88 w 674"/>
              <a:gd name="T15" fmla="*/ 315 h 673"/>
              <a:gd name="T16" fmla="*/ 25 w 674"/>
              <a:gd name="T17" fmla="*/ 208 h 673"/>
              <a:gd name="T18" fmla="*/ 84 w 674"/>
              <a:gd name="T19" fmla="*/ 112 h 673"/>
              <a:gd name="T20" fmla="*/ 171 w 674"/>
              <a:gd name="T21" fmla="*/ 43 h 673"/>
              <a:gd name="T22" fmla="*/ 278 w 674"/>
              <a:gd name="T23" fmla="*/ 4 h 673"/>
              <a:gd name="T24" fmla="*/ 399 w 674"/>
              <a:gd name="T25" fmla="*/ 4 h 673"/>
              <a:gd name="T26" fmla="*/ 465 w 674"/>
              <a:gd name="T27" fmla="*/ 25 h 673"/>
              <a:gd name="T28" fmla="*/ 543 w 674"/>
              <a:gd name="T29" fmla="*/ 68 h 673"/>
              <a:gd name="T30" fmla="*/ 495 w 674"/>
              <a:gd name="T31" fmla="*/ 137 h 673"/>
              <a:gd name="T32" fmla="*/ 415 w 674"/>
              <a:gd name="T33" fmla="*/ 181 h 673"/>
              <a:gd name="T34" fmla="*/ 405 w 674"/>
              <a:gd name="T35" fmla="*/ 48 h 673"/>
              <a:gd name="T36" fmla="*/ 595 w 674"/>
              <a:gd name="T37" fmla="*/ 119 h 673"/>
              <a:gd name="T38" fmla="*/ 449 w 674"/>
              <a:gd name="T39" fmla="*/ 229 h 673"/>
              <a:gd name="T40" fmla="*/ 447 w 674"/>
              <a:gd name="T41" fmla="*/ 246 h 673"/>
              <a:gd name="T42" fmla="*/ 420 w 674"/>
              <a:gd name="T43" fmla="*/ 277 h 673"/>
              <a:gd name="T44" fmla="*/ 411 w 674"/>
              <a:gd name="T45" fmla="*/ 312 h 673"/>
              <a:gd name="T46" fmla="*/ 405 w 674"/>
              <a:gd name="T47" fmla="*/ 442 h 673"/>
              <a:gd name="T48" fmla="*/ 420 w 674"/>
              <a:gd name="T49" fmla="*/ 469 h 673"/>
              <a:gd name="T50" fmla="*/ 622 w 674"/>
              <a:gd name="T51" fmla="*/ 519 h 673"/>
              <a:gd name="T52" fmla="*/ 653 w 674"/>
              <a:gd name="T53" fmla="*/ 454 h 673"/>
              <a:gd name="T54" fmla="*/ 674 w 674"/>
              <a:gd name="T55" fmla="*/ 360 h 673"/>
              <a:gd name="T56" fmla="*/ 668 w 674"/>
              <a:gd name="T57" fmla="*/ 275 h 673"/>
              <a:gd name="T58" fmla="*/ 628 w 674"/>
              <a:gd name="T59" fmla="*/ 166 h 673"/>
              <a:gd name="T60" fmla="*/ 588 w 674"/>
              <a:gd name="T61" fmla="*/ 563 h 673"/>
              <a:gd name="T62" fmla="*/ 509 w 674"/>
              <a:gd name="T63" fmla="*/ 627 h 673"/>
              <a:gd name="T64" fmla="*/ 378 w 674"/>
              <a:gd name="T65" fmla="*/ 671 h 673"/>
              <a:gd name="T66" fmla="*/ 378 w 674"/>
              <a:gd name="T67" fmla="*/ 532 h 673"/>
              <a:gd name="T68" fmla="*/ 405 w 674"/>
              <a:gd name="T69" fmla="*/ 517 h 673"/>
              <a:gd name="T70" fmla="*/ 588 w 674"/>
              <a:gd name="T71" fmla="*/ 563 h 673"/>
              <a:gd name="T72" fmla="*/ 265 w 674"/>
              <a:gd name="T73" fmla="*/ 667 h 673"/>
              <a:gd name="T74" fmla="*/ 171 w 674"/>
              <a:gd name="T75" fmla="*/ 630 h 673"/>
              <a:gd name="T76" fmla="*/ 92 w 674"/>
              <a:gd name="T77" fmla="*/ 569 h 673"/>
              <a:gd name="T78" fmla="*/ 36 w 674"/>
              <a:gd name="T79" fmla="*/ 488 h 673"/>
              <a:gd name="T80" fmla="*/ 9 w 674"/>
              <a:gd name="T81" fmla="*/ 415 h 673"/>
              <a:gd name="T82" fmla="*/ 105 w 674"/>
              <a:gd name="T83" fmla="*/ 404 h 673"/>
              <a:gd name="T84" fmla="*/ 136 w 674"/>
              <a:gd name="T85" fmla="*/ 406 h 673"/>
              <a:gd name="T86" fmla="*/ 230 w 674"/>
              <a:gd name="T87" fmla="*/ 446 h 673"/>
              <a:gd name="T88" fmla="*/ 315 w 674"/>
              <a:gd name="T89" fmla="*/ 492 h 673"/>
              <a:gd name="T90" fmla="*/ 330 w 674"/>
              <a:gd name="T91" fmla="*/ 519 h 673"/>
              <a:gd name="T92" fmla="*/ 0 w 674"/>
              <a:gd name="T93" fmla="*/ 367 h 673"/>
              <a:gd name="T94" fmla="*/ 0 w 674"/>
              <a:gd name="T95" fmla="*/ 315 h 673"/>
              <a:gd name="T96" fmla="*/ 0 w 674"/>
              <a:gd name="T97" fmla="*/ 367 h 673"/>
              <a:gd name="T98" fmla="*/ 321 w 674"/>
              <a:gd name="T99" fmla="*/ 300 h 673"/>
              <a:gd name="T100" fmla="*/ 175 w 674"/>
              <a:gd name="T101" fmla="*/ 363 h 673"/>
              <a:gd name="T102" fmla="*/ 332 w 674"/>
              <a:gd name="T103" fmla="*/ 438 h 673"/>
              <a:gd name="T104" fmla="*/ 349 w 674"/>
              <a:gd name="T105" fmla="*/ 429 h 673"/>
              <a:gd name="T106" fmla="*/ 365 w 674"/>
              <a:gd name="T107" fmla="*/ 279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74" h="673">
                <a:moveTo>
                  <a:pt x="336" y="0"/>
                </a:moveTo>
                <a:lnTo>
                  <a:pt x="336" y="0"/>
                </a:lnTo>
                <a:lnTo>
                  <a:pt x="349" y="0"/>
                </a:lnTo>
                <a:lnTo>
                  <a:pt x="349" y="0"/>
                </a:lnTo>
                <a:lnTo>
                  <a:pt x="357" y="46"/>
                </a:lnTo>
                <a:lnTo>
                  <a:pt x="361" y="91"/>
                </a:lnTo>
                <a:lnTo>
                  <a:pt x="365" y="137"/>
                </a:lnTo>
                <a:lnTo>
                  <a:pt x="365" y="185"/>
                </a:lnTo>
                <a:lnTo>
                  <a:pt x="365" y="185"/>
                </a:lnTo>
                <a:lnTo>
                  <a:pt x="357" y="194"/>
                </a:lnTo>
                <a:lnTo>
                  <a:pt x="349" y="204"/>
                </a:lnTo>
                <a:lnTo>
                  <a:pt x="344" y="217"/>
                </a:lnTo>
                <a:lnTo>
                  <a:pt x="342" y="229"/>
                </a:lnTo>
                <a:lnTo>
                  <a:pt x="342" y="229"/>
                </a:lnTo>
                <a:lnTo>
                  <a:pt x="342" y="235"/>
                </a:lnTo>
                <a:lnTo>
                  <a:pt x="342" y="235"/>
                </a:lnTo>
                <a:lnTo>
                  <a:pt x="301" y="256"/>
                </a:lnTo>
                <a:lnTo>
                  <a:pt x="259" y="277"/>
                </a:lnTo>
                <a:lnTo>
                  <a:pt x="259" y="277"/>
                </a:lnTo>
                <a:lnTo>
                  <a:pt x="211" y="298"/>
                </a:lnTo>
                <a:lnTo>
                  <a:pt x="161" y="317"/>
                </a:lnTo>
                <a:lnTo>
                  <a:pt x="161" y="317"/>
                </a:lnTo>
                <a:lnTo>
                  <a:pt x="152" y="310"/>
                </a:lnTo>
                <a:lnTo>
                  <a:pt x="144" y="306"/>
                </a:lnTo>
                <a:lnTo>
                  <a:pt x="134" y="302"/>
                </a:lnTo>
                <a:lnTo>
                  <a:pt x="123" y="302"/>
                </a:lnTo>
                <a:lnTo>
                  <a:pt x="123" y="302"/>
                </a:lnTo>
                <a:lnTo>
                  <a:pt x="115" y="302"/>
                </a:lnTo>
                <a:lnTo>
                  <a:pt x="105" y="304"/>
                </a:lnTo>
                <a:lnTo>
                  <a:pt x="96" y="308"/>
                </a:lnTo>
                <a:lnTo>
                  <a:pt x="88" y="315"/>
                </a:lnTo>
                <a:lnTo>
                  <a:pt x="88" y="315"/>
                </a:lnTo>
                <a:lnTo>
                  <a:pt x="9" y="262"/>
                </a:lnTo>
                <a:lnTo>
                  <a:pt x="9" y="262"/>
                </a:lnTo>
                <a:lnTo>
                  <a:pt x="15" y="235"/>
                </a:lnTo>
                <a:lnTo>
                  <a:pt x="25" y="208"/>
                </a:lnTo>
                <a:lnTo>
                  <a:pt x="38" y="181"/>
                </a:lnTo>
                <a:lnTo>
                  <a:pt x="50" y="158"/>
                </a:lnTo>
                <a:lnTo>
                  <a:pt x="67" y="135"/>
                </a:lnTo>
                <a:lnTo>
                  <a:pt x="84" y="112"/>
                </a:lnTo>
                <a:lnTo>
                  <a:pt x="105" y="93"/>
                </a:lnTo>
                <a:lnTo>
                  <a:pt x="125" y="75"/>
                </a:lnTo>
                <a:lnTo>
                  <a:pt x="146" y="58"/>
                </a:lnTo>
                <a:lnTo>
                  <a:pt x="171" y="43"/>
                </a:lnTo>
                <a:lnTo>
                  <a:pt x="196" y="29"/>
                </a:lnTo>
                <a:lnTo>
                  <a:pt x="221" y="18"/>
                </a:lnTo>
                <a:lnTo>
                  <a:pt x="251" y="10"/>
                </a:lnTo>
                <a:lnTo>
                  <a:pt x="278" y="4"/>
                </a:lnTo>
                <a:lnTo>
                  <a:pt x="307" y="0"/>
                </a:lnTo>
                <a:lnTo>
                  <a:pt x="336" y="0"/>
                </a:lnTo>
                <a:lnTo>
                  <a:pt x="336" y="0"/>
                </a:lnTo>
                <a:close/>
                <a:moveTo>
                  <a:pt x="399" y="4"/>
                </a:moveTo>
                <a:lnTo>
                  <a:pt x="399" y="4"/>
                </a:lnTo>
                <a:lnTo>
                  <a:pt x="422" y="10"/>
                </a:lnTo>
                <a:lnTo>
                  <a:pt x="445" y="16"/>
                </a:lnTo>
                <a:lnTo>
                  <a:pt x="465" y="25"/>
                </a:lnTo>
                <a:lnTo>
                  <a:pt x="486" y="33"/>
                </a:lnTo>
                <a:lnTo>
                  <a:pt x="505" y="43"/>
                </a:lnTo>
                <a:lnTo>
                  <a:pt x="524" y="56"/>
                </a:lnTo>
                <a:lnTo>
                  <a:pt x="543" y="68"/>
                </a:lnTo>
                <a:lnTo>
                  <a:pt x="559" y="83"/>
                </a:lnTo>
                <a:lnTo>
                  <a:pt x="559" y="83"/>
                </a:lnTo>
                <a:lnTo>
                  <a:pt x="528" y="110"/>
                </a:lnTo>
                <a:lnTo>
                  <a:pt x="495" y="137"/>
                </a:lnTo>
                <a:lnTo>
                  <a:pt x="461" y="162"/>
                </a:lnTo>
                <a:lnTo>
                  <a:pt x="426" y="185"/>
                </a:lnTo>
                <a:lnTo>
                  <a:pt x="426" y="185"/>
                </a:lnTo>
                <a:lnTo>
                  <a:pt x="415" y="181"/>
                </a:lnTo>
                <a:lnTo>
                  <a:pt x="415" y="181"/>
                </a:lnTo>
                <a:lnTo>
                  <a:pt x="413" y="135"/>
                </a:lnTo>
                <a:lnTo>
                  <a:pt x="411" y="91"/>
                </a:lnTo>
                <a:lnTo>
                  <a:pt x="405" y="48"/>
                </a:lnTo>
                <a:lnTo>
                  <a:pt x="399" y="4"/>
                </a:lnTo>
                <a:lnTo>
                  <a:pt x="399" y="4"/>
                </a:lnTo>
                <a:close/>
                <a:moveTo>
                  <a:pt x="595" y="119"/>
                </a:moveTo>
                <a:lnTo>
                  <a:pt x="595" y="119"/>
                </a:lnTo>
                <a:lnTo>
                  <a:pt x="559" y="148"/>
                </a:lnTo>
                <a:lnTo>
                  <a:pt x="524" y="177"/>
                </a:lnTo>
                <a:lnTo>
                  <a:pt x="486" y="204"/>
                </a:lnTo>
                <a:lnTo>
                  <a:pt x="449" y="229"/>
                </a:lnTo>
                <a:lnTo>
                  <a:pt x="449" y="229"/>
                </a:lnTo>
                <a:lnTo>
                  <a:pt x="449" y="229"/>
                </a:lnTo>
                <a:lnTo>
                  <a:pt x="449" y="237"/>
                </a:lnTo>
                <a:lnTo>
                  <a:pt x="447" y="246"/>
                </a:lnTo>
                <a:lnTo>
                  <a:pt x="442" y="254"/>
                </a:lnTo>
                <a:lnTo>
                  <a:pt x="438" y="260"/>
                </a:lnTo>
                <a:lnTo>
                  <a:pt x="428" y="273"/>
                </a:lnTo>
                <a:lnTo>
                  <a:pt x="420" y="277"/>
                </a:lnTo>
                <a:lnTo>
                  <a:pt x="413" y="279"/>
                </a:lnTo>
                <a:lnTo>
                  <a:pt x="413" y="279"/>
                </a:lnTo>
                <a:lnTo>
                  <a:pt x="411" y="312"/>
                </a:lnTo>
                <a:lnTo>
                  <a:pt x="411" y="312"/>
                </a:lnTo>
                <a:lnTo>
                  <a:pt x="405" y="373"/>
                </a:lnTo>
                <a:lnTo>
                  <a:pt x="397" y="436"/>
                </a:lnTo>
                <a:lnTo>
                  <a:pt x="397" y="436"/>
                </a:lnTo>
                <a:lnTo>
                  <a:pt x="405" y="442"/>
                </a:lnTo>
                <a:lnTo>
                  <a:pt x="411" y="450"/>
                </a:lnTo>
                <a:lnTo>
                  <a:pt x="415" y="459"/>
                </a:lnTo>
                <a:lnTo>
                  <a:pt x="420" y="469"/>
                </a:lnTo>
                <a:lnTo>
                  <a:pt x="420" y="469"/>
                </a:lnTo>
                <a:lnTo>
                  <a:pt x="470" y="486"/>
                </a:lnTo>
                <a:lnTo>
                  <a:pt x="520" y="498"/>
                </a:lnTo>
                <a:lnTo>
                  <a:pt x="570" y="509"/>
                </a:lnTo>
                <a:lnTo>
                  <a:pt x="622" y="519"/>
                </a:lnTo>
                <a:lnTo>
                  <a:pt x="622" y="519"/>
                </a:lnTo>
                <a:lnTo>
                  <a:pt x="632" y="498"/>
                </a:lnTo>
                <a:lnTo>
                  <a:pt x="643" y="477"/>
                </a:lnTo>
                <a:lnTo>
                  <a:pt x="653" y="454"/>
                </a:lnTo>
                <a:lnTo>
                  <a:pt x="659" y="433"/>
                </a:lnTo>
                <a:lnTo>
                  <a:pt x="666" y="408"/>
                </a:lnTo>
                <a:lnTo>
                  <a:pt x="670" y="386"/>
                </a:lnTo>
                <a:lnTo>
                  <a:pt x="674" y="360"/>
                </a:lnTo>
                <a:lnTo>
                  <a:pt x="674" y="335"/>
                </a:lnTo>
                <a:lnTo>
                  <a:pt x="674" y="335"/>
                </a:lnTo>
                <a:lnTo>
                  <a:pt x="672" y="306"/>
                </a:lnTo>
                <a:lnTo>
                  <a:pt x="668" y="275"/>
                </a:lnTo>
                <a:lnTo>
                  <a:pt x="661" y="246"/>
                </a:lnTo>
                <a:lnTo>
                  <a:pt x="653" y="219"/>
                </a:lnTo>
                <a:lnTo>
                  <a:pt x="641" y="192"/>
                </a:lnTo>
                <a:lnTo>
                  <a:pt x="628" y="166"/>
                </a:lnTo>
                <a:lnTo>
                  <a:pt x="611" y="141"/>
                </a:lnTo>
                <a:lnTo>
                  <a:pt x="595" y="119"/>
                </a:lnTo>
                <a:lnTo>
                  <a:pt x="595" y="119"/>
                </a:lnTo>
                <a:close/>
                <a:moveTo>
                  <a:pt x="588" y="563"/>
                </a:moveTo>
                <a:lnTo>
                  <a:pt x="588" y="563"/>
                </a:lnTo>
                <a:lnTo>
                  <a:pt x="563" y="586"/>
                </a:lnTo>
                <a:lnTo>
                  <a:pt x="536" y="609"/>
                </a:lnTo>
                <a:lnTo>
                  <a:pt x="509" y="627"/>
                </a:lnTo>
                <a:lnTo>
                  <a:pt x="478" y="642"/>
                </a:lnTo>
                <a:lnTo>
                  <a:pt x="447" y="657"/>
                </a:lnTo>
                <a:lnTo>
                  <a:pt x="411" y="665"/>
                </a:lnTo>
                <a:lnTo>
                  <a:pt x="378" y="671"/>
                </a:lnTo>
                <a:lnTo>
                  <a:pt x="340" y="673"/>
                </a:lnTo>
                <a:lnTo>
                  <a:pt x="340" y="673"/>
                </a:lnTo>
                <a:lnTo>
                  <a:pt x="361" y="602"/>
                </a:lnTo>
                <a:lnTo>
                  <a:pt x="378" y="532"/>
                </a:lnTo>
                <a:lnTo>
                  <a:pt x="378" y="532"/>
                </a:lnTo>
                <a:lnTo>
                  <a:pt x="392" y="525"/>
                </a:lnTo>
                <a:lnTo>
                  <a:pt x="405" y="517"/>
                </a:lnTo>
                <a:lnTo>
                  <a:pt x="405" y="517"/>
                </a:lnTo>
                <a:lnTo>
                  <a:pt x="451" y="529"/>
                </a:lnTo>
                <a:lnTo>
                  <a:pt x="495" y="542"/>
                </a:lnTo>
                <a:lnTo>
                  <a:pt x="543" y="552"/>
                </a:lnTo>
                <a:lnTo>
                  <a:pt x="588" y="563"/>
                </a:lnTo>
                <a:lnTo>
                  <a:pt x="588" y="563"/>
                </a:lnTo>
                <a:close/>
                <a:moveTo>
                  <a:pt x="290" y="671"/>
                </a:moveTo>
                <a:lnTo>
                  <a:pt x="290" y="671"/>
                </a:lnTo>
                <a:lnTo>
                  <a:pt x="265" y="667"/>
                </a:lnTo>
                <a:lnTo>
                  <a:pt x="240" y="659"/>
                </a:lnTo>
                <a:lnTo>
                  <a:pt x="215" y="652"/>
                </a:lnTo>
                <a:lnTo>
                  <a:pt x="192" y="642"/>
                </a:lnTo>
                <a:lnTo>
                  <a:pt x="171" y="630"/>
                </a:lnTo>
                <a:lnTo>
                  <a:pt x="148" y="617"/>
                </a:lnTo>
                <a:lnTo>
                  <a:pt x="130" y="602"/>
                </a:lnTo>
                <a:lnTo>
                  <a:pt x="111" y="586"/>
                </a:lnTo>
                <a:lnTo>
                  <a:pt x="92" y="569"/>
                </a:lnTo>
                <a:lnTo>
                  <a:pt x="75" y="550"/>
                </a:lnTo>
                <a:lnTo>
                  <a:pt x="61" y="529"/>
                </a:lnTo>
                <a:lnTo>
                  <a:pt x="46" y="509"/>
                </a:lnTo>
                <a:lnTo>
                  <a:pt x="36" y="488"/>
                </a:lnTo>
                <a:lnTo>
                  <a:pt x="25" y="463"/>
                </a:lnTo>
                <a:lnTo>
                  <a:pt x="15" y="440"/>
                </a:lnTo>
                <a:lnTo>
                  <a:pt x="9" y="415"/>
                </a:lnTo>
                <a:lnTo>
                  <a:pt x="9" y="415"/>
                </a:lnTo>
                <a:lnTo>
                  <a:pt x="88" y="394"/>
                </a:lnTo>
                <a:lnTo>
                  <a:pt x="88" y="394"/>
                </a:lnTo>
                <a:lnTo>
                  <a:pt x="94" y="398"/>
                </a:lnTo>
                <a:lnTo>
                  <a:pt x="105" y="404"/>
                </a:lnTo>
                <a:lnTo>
                  <a:pt x="113" y="406"/>
                </a:lnTo>
                <a:lnTo>
                  <a:pt x="123" y="408"/>
                </a:lnTo>
                <a:lnTo>
                  <a:pt x="123" y="408"/>
                </a:lnTo>
                <a:lnTo>
                  <a:pt x="136" y="406"/>
                </a:lnTo>
                <a:lnTo>
                  <a:pt x="146" y="402"/>
                </a:lnTo>
                <a:lnTo>
                  <a:pt x="146" y="402"/>
                </a:lnTo>
                <a:lnTo>
                  <a:pt x="188" y="425"/>
                </a:lnTo>
                <a:lnTo>
                  <a:pt x="230" y="446"/>
                </a:lnTo>
                <a:lnTo>
                  <a:pt x="271" y="465"/>
                </a:lnTo>
                <a:lnTo>
                  <a:pt x="313" y="481"/>
                </a:lnTo>
                <a:lnTo>
                  <a:pt x="313" y="481"/>
                </a:lnTo>
                <a:lnTo>
                  <a:pt x="315" y="492"/>
                </a:lnTo>
                <a:lnTo>
                  <a:pt x="319" y="502"/>
                </a:lnTo>
                <a:lnTo>
                  <a:pt x="324" y="511"/>
                </a:lnTo>
                <a:lnTo>
                  <a:pt x="330" y="519"/>
                </a:lnTo>
                <a:lnTo>
                  <a:pt x="330" y="519"/>
                </a:lnTo>
                <a:lnTo>
                  <a:pt x="313" y="594"/>
                </a:lnTo>
                <a:lnTo>
                  <a:pt x="290" y="671"/>
                </a:lnTo>
                <a:lnTo>
                  <a:pt x="290" y="671"/>
                </a:lnTo>
                <a:close/>
                <a:moveTo>
                  <a:pt x="0" y="367"/>
                </a:moveTo>
                <a:lnTo>
                  <a:pt x="0" y="367"/>
                </a:lnTo>
                <a:lnTo>
                  <a:pt x="57" y="352"/>
                </a:lnTo>
                <a:lnTo>
                  <a:pt x="57" y="352"/>
                </a:lnTo>
                <a:lnTo>
                  <a:pt x="0" y="315"/>
                </a:lnTo>
                <a:lnTo>
                  <a:pt x="0" y="315"/>
                </a:lnTo>
                <a:lnTo>
                  <a:pt x="0" y="335"/>
                </a:lnTo>
                <a:lnTo>
                  <a:pt x="0" y="335"/>
                </a:lnTo>
                <a:lnTo>
                  <a:pt x="0" y="367"/>
                </a:lnTo>
                <a:lnTo>
                  <a:pt x="0" y="367"/>
                </a:lnTo>
                <a:close/>
                <a:moveTo>
                  <a:pt x="365" y="279"/>
                </a:moveTo>
                <a:lnTo>
                  <a:pt x="365" y="279"/>
                </a:lnTo>
                <a:lnTo>
                  <a:pt x="321" y="300"/>
                </a:lnTo>
                <a:lnTo>
                  <a:pt x="278" y="321"/>
                </a:lnTo>
                <a:lnTo>
                  <a:pt x="278" y="321"/>
                </a:lnTo>
                <a:lnTo>
                  <a:pt x="228" y="342"/>
                </a:lnTo>
                <a:lnTo>
                  <a:pt x="175" y="363"/>
                </a:lnTo>
                <a:lnTo>
                  <a:pt x="175" y="365"/>
                </a:lnTo>
                <a:lnTo>
                  <a:pt x="175" y="365"/>
                </a:lnTo>
                <a:lnTo>
                  <a:pt x="255" y="404"/>
                </a:lnTo>
                <a:lnTo>
                  <a:pt x="332" y="438"/>
                </a:lnTo>
                <a:lnTo>
                  <a:pt x="332" y="438"/>
                </a:lnTo>
                <a:lnTo>
                  <a:pt x="340" y="433"/>
                </a:lnTo>
                <a:lnTo>
                  <a:pt x="349" y="429"/>
                </a:lnTo>
                <a:lnTo>
                  <a:pt x="349" y="429"/>
                </a:lnTo>
                <a:lnTo>
                  <a:pt x="357" y="369"/>
                </a:lnTo>
                <a:lnTo>
                  <a:pt x="363" y="308"/>
                </a:lnTo>
                <a:lnTo>
                  <a:pt x="363" y="308"/>
                </a:lnTo>
                <a:lnTo>
                  <a:pt x="365" y="279"/>
                </a:lnTo>
                <a:lnTo>
                  <a:pt x="365" y="2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2273</TotalTime>
  <Words>476</Words>
  <Application>Microsoft Office PowerPoint</Application>
  <PresentationFormat>Экран (4:3)</PresentationFormat>
  <Paragraphs>114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Ольга</cp:lastModifiedBy>
  <cp:revision>428</cp:revision>
  <dcterms:created xsi:type="dcterms:W3CDTF">2019-11-13T12:28:12Z</dcterms:created>
  <dcterms:modified xsi:type="dcterms:W3CDTF">2025-02-19T07:05:36Z</dcterms:modified>
</cp:coreProperties>
</file>