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4" r:id="rId3"/>
    <p:sldId id="328" r:id="rId4"/>
    <p:sldId id="311" r:id="rId5"/>
    <p:sldId id="329" r:id="rId6"/>
    <p:sldId id="320" r:id="rId7"/>
    <p:sldId id="302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C51A3"/>
    <a:srgbClr val="1B4E9D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Методы педагогической диагностики 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368" y="2497471"/>
            <a:ext cx="8110727" cy="12018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Развитие педагогической диагностики в начале 20 века-30-40 годы 20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века»</a:t>
            </a:r>
            <a:endParaRPr lang="ru-RU" sz="2800" b="1" dirty="0" smtClean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306056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 термина «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диагностика»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4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456" y="1119130"/>
            <a:ext cx="87508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«диагностика» происходит от греческих слов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между, врозь, через,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gnosis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знание. В античном мире диагностами назывались люди, которые после сражения подсчитывали количество убитых и раненых. В эпоху Возрождения диагностика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уже медицинское понятие, означающее распознавание болезни. В ХХ веке это понятие стало широко использоваться в философии, а затем и в психологии, технике и других областях. В общем смысле диагностика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особый вид познания, находящийся между научным знанием сущности и познаванием единичного явления. Результат такого познавания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диагноз, то есть заключение о принадлежности сущности, выраженной в единичном, к определенному установленному наукой классу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2734056"/>
            <a:ext cx="9144000" cy="1783080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280934" y="2795570"/>
            <a:ext cx="8698474" cy="16004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Долгое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время термин «диагностика» являлся прерогативой медицины, где он используется как метод распознавания болезней. «Однако со временем он стал применяться и в других областях знаний, в том числе в педагогике. Наиболее широкое применение диагностика получила в коррекционной педагогике. По словам Г. Ф.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Кумариной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 соавторами первым, базальным уровнем изучения ребенка должен быть педагогический. Педагоги, равно как и родители, первыми сталкиваются с индивидуальными проблемами детей, и потому они должны быть профессионально подготовлены к тому, чтобы эти проблемы вовремя увидеть и на педагогическом уровне грамотно осмыслить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246888" y="4667042"/>
            <a:ext cx="8698474" cy="14157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История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развития педагогической диагностики насчитывает столько же лет, сколько вся педагогическая деятельность. Любой педагог, строивший свою профессиональную деятельность планомерно и целенаправленно, всегда пытался определить мотивацию своих усилий и их результаты. Это делалось на протяжении нескольких тысячелетий педагогической деятельности с помощью методов, которые по нашим нынешним понятиям являются донаучными».</a:t>
            </a: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464" y="1143000"/>
            <a:ext cx="8860536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3858768" y="2376399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rot="16200000" flipH="1">
            <a:off x="4085317" y="4107707"/>
            <a:ext cx="1605256" cy="10098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6196584" y="6030951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30352" y="0"/>
            <a:ext cx="743407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Сущность педагогической диагностики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466344" y="1259378"/>
            <a:ext cx="8366760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Педагогическая диагностика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система работы педагога, предполагающая изучение состояния и результатов процесса обучения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Она даёт возможность скорректировать данный процесс, чтобы повысить качество обучения.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33"/>
          <p:cNvSpPr txBox="1"/>
          <p:nvPr/>
        </p:nvSpPr>
        <p:spPr>
          <a:xfrm>
            <a:off x="621792" y="2530394"/>
            <a:ext cx="3602736" cy="41242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диагностика представлена совокупностью специально подбираемых и систематизируемых заданий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которые позволяют: определить особенности усвоения учениками предметных знаний, умений и навыков; выявлять трудности учеников и устанавливать их причины; определять степень овладения учебной деятельностью; оценивать изменения в развитии учеников. 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/>
              <a:t> </a:t>
            </a:r>
          </a:p>
        </p:txBody>
      </p:sp>
      <p:sp>
        <p:nvSpPr>
          <p:cNvPr id="10" name="TextBox 33"/>
          <p:cNvSpPr txBox="1"/>
          <p:nvPr/>
        </p:nvSpPr>
        <p:spPr>
          <a:xfrm>
            <a:off x="5550408" y="2724912"/>
            <a:ext cx="3008376" cy="249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педагогической диагностики заключается в изучении результативности учебно-воспитательной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на основании изменений в уровне воспитанности учеников и росте педагогического мастерства педагогов.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3582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педагогического диагностирования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XX 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века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624328"/>
            <a:ext cx="2432304" cy="2350008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990761" y="1669637"/>
            <a:ext cx="4419570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752878" y="239914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368830" y="49868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2752490" y="238562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椭圆 11"/>
          <p:cNvSpPr/>
          <p:nvPr/>
        </p:nvSpPr>
        <p:spPr>
          <a:xfrm>
            <a:off x="1872006" y="150912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853330" y="148646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350154" y="498252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" y="2642616"/>
            <a:ext cx="2464660" cy="2304288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978430" y="381341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984138" y="379685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Прямоугольник 22"/>
          <p:cNvSpPr/>
          <p:nvPr/>
        </p:nvSpPr>
        <p:spPr>
          <a:xfrm>
            <a:off x="2441448" y="1203711"/>
            <a:ext cx="6437376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  первом  этапе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–  экспериментальном  (с  конца ХIХ – 30‐х годов XX века) – начинается массовое обращение педагогов школ к изучению  личности  ребенка,  а  следовательно,  и  к диагностированию. Педагогическое диагностирование  не  носит  собственно  научного  характера.  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264408" y="2288799"/>
            <a:ext cx="5608320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втором этапе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– имплицитном (30‐х гг. –  60‐х  гг.)  –  педагогическое  диагностирование  существует в скрытой форме. Это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объясняется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последствиями разгрома «педологии». 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456432" y="3212343"/>
            <a:ext cx="5516880" cy="160813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 третьем этапе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 эксплицитном (60 гг. –  середина  90  гг.)  –  происходит  возрождение  идеи  педагогического  диагностирования,  и  оно  начинает  оформляться  как  наука,  разрабатываются его теоретико‐методологические  основы,  выделяются  направления  педагогического  диагностирования.  Этот  период  характеризуется  неявным  осуществлением  педагогами функции прогнозирования. 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935224" y="4818314"/>
            <a:ext cx="6044184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Четвертый этап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институциональный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(с  середины  90  гг.  XX  века  по  настоящее  время)  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характеризуется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 изучением  педагогического  диагностирования, субъектом которого является педагог, как профессиональной функции  учителя,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закреплением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ее в нормативных образовательных документах. </a:t>
            </a: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728"/>
            <a:ext cx="9144000" cy="480060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1792" y="0"/>
            <a:ext cx="6885432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Периоды развития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педагогической диагностики в начале XX века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84048" y="1744472"/>
          <a:ext cx="8494777" cy="3792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504"/>
                <a:gridCol w="1865376"/>
                <a:gridCol w="6025897"/>
              </a:tblGrid>
              <a:tr h="412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11389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Первое  десятилетие 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(1918–1927  гг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  время этого периода развитие теории и практики педагогической диагностики проходило  в  рамках 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дореволюционных научных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традиций.  Работа  носила 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обследовательско‐биологизаторский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уклон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и  проводилась  в  рамках  учреждений  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Наркомпроса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и  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Наркомздрава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РСФСР.  </a:t>
                      </a:r>
                    </a:p>
                  </a:txBody>
                  <a:tcPr marL="68580" marR="68580" marT="0" marB="0"/>
                </a:tc>
              </a:tr>
              <a:tr h="11338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  «великого  перелома»  в  науке 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(1927–1931  гг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Данный  период  знаменуется  переоценкой  педагогической  диагностики  с  позиций «марксизма». В это же время из науки  уходят 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ученые  первого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поколения,  что  приходит к падению научного 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уровня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педагогической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диагностики, от чего не спасает даже 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перевод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педдиагностической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работы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под  началом 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Наркомпроса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 </a:t>
                      </a:r>
                    </a:p>
                  </a:txBody>
                  <a:tcPr marL="68580" marR="68580" marT="0" marB="0"/>
                </a:tc>
              </a:tr>
              <a:tr h="1092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  1931–1936  гг.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 начавшейся  критикой  педологии  и,  как  следствие,  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педдиагностики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 и закончившийся ее практическим  разгромом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несмотря  на  полностью  завершенный  ею  переход  от  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биологизаторско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‐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обследовательской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деятельности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 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психолого‐педагогической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 flipV="1">
            <a:off x="0" y="6379464"/>
            <a:ext cx="9144000" cy="204216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70064" cy="14850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 развития педагогической диагностики в начале XX века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078993"/>
            <a:ext cx="8997695" cy="4919471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3396996" y="4338828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530352" y="3137606"/>
            <a:ext cx="3511296" cy="2745922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30-е годы XX века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главной идеей педагогической диагностики стало изучение ребёнка и педагогического процесса в целях «управления» ими. Впервые были обоснованы целостные программы изучения, объединяющие комплексное использование системы диагностических методик.  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84048" y="1250894"/>
            <a:ext cx="8485632" cy="1576371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педагогической диагностики в начале XX века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характеризовалось дальнейшим совершенствованием методов. Развивались методы изучения среды (П.Ф.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Каптерев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А.П. Мальцев), диагностики нарушений развития (сравнительно антропологический метод Г.Я. Трошина), совершенствовались опросные методы (М.С. Морозов, Л.Г. </a:t>
            </a:r>
            <a:r>
              <a:rPr 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Оршанский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В.А. Флеров). Особое место отводилось экспериментальным методам исследования. 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1700784" y="2761488"/>
            <a:ext cx="6537960" cy="7315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5"/>
          <p:cNvSpPr txBox="1"/>
          <p:nvPr/>
        </p:nvSpPr>
        <p:spPr>
          <a:xfrm>
            <a:off x="4901184" y="3175818"/>
            <a:ext cx="4069079" cy="2468923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период 1931–1936 годов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произошёл практический разгром педологии, что привело к снижению научного уровня педагогической диагностики. Старые подходы к её использованию искоренялись, результаты диагностики слабо внедрялись в педагогический процесс. 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22" name="TextBox 175"/>
          <p:cNvSpPr txBox="1"/>
          <p:nvPr/>
        </p:nvSpPr>
        <p:spPr>
          <a:xfrm>
            <a:off x="685800" y="5998885"/>
            <a:ext cx="7799832" cy="806930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образом, в этот период педагогическое диагностирование существовало в скрытой форме, что объяснялось последствиями разгрома педологии. 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42416"/>
            <a:ext cx="9144000" cy="5815584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92024" y="0"/>
            <a:ext cx="7754112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4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9" name="Овал 18"/>
          <p:cNvSpPr/>
          <p:nvPr/>
        </p:nvSpPr>
        <p:spPr>
          <a:xfrm>
            <a:off x="125098" y="1645920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22050" y="3590544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97"/>
          <p:cNvSpPr txBox="1"/>
          <p:nvPr/>
        </p:nvSpPr>
        <p:spPr>
          <a:xfrm>
            <a:off x="131927" y="1648459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09858" y="4648200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37290" y="559917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28146" y="2599944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97"/>
          <p:cNvSpPr txBox="1"/>
          <p:nvPr/>
        </p:nvSpPr>
        <p:spPr>
          <a:xfrm>
            <a:off x="138023" y="3593083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extBox 97"/>
          <p:cNvSpPr txBox="1"/>
          <p:nvPr/>
        </p:nvSpPr>
        <p:spPr>
          <a:xfrm>
            <a:off x="119735" y="466293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TextBox 97"/>
          <p:cNvSpPr txBox="1"/>
          <p:nvPr/>
        </p:nvSpPr>
        <p:spPr>
          <a:xfrm>
            <a:off x="128016" y="563219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TextBox 97"/>
          <p:cNvSpPr txBox="1"/>
          <p:nvPr/>
        </p:nvSpPr>
        <p:spPr>
          <a:xfrm>
            <a:off x="128879" y="260553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" name="TextBox 97"/>
          <p:cNvSpPr txBox="1"/>
          <p:nvPr/>
        </p:nvSpPr>
        <p:spPr>
          <a:xfrm>
            <a:off x="4655159" y="594309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08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3"/>
          <p:cNvSpPr txBox="1"/>
          <p:nvPr/>
        </p:nvSpPr>
        <p:spPr>
          <a:xfrm>
            <a:off x="664464" y="1262426"/>
            <a:ext cx="7994904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  становления  педагогической  диагностики  в 30-40-х годах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характерно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следующее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33"/>
          <p:cNvSpPr txBox="1"/>
          <p:nvPr/>
        </p:nvSpPr>
        <p:spPr>
          <a:xfrm>
            <a:off x="868680" y="1689146"/>
            <a:ext cx="8046720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Обращено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внимание  педагогов  на  необходимость  создания  посредством  исследующих воздействий обратной связи, которая помогает  более  объективно  оценивать  эффективность педагогического процесса; 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33"/>
          <p:cNvSpPr txBox="1"/>
          <p:nvPr/>
        </p:nvSpPr>
        <p:spPr>
          <a:xfrm>
            <a:off x="950976" y="4484162"/>
            <a:ext cx="8001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Обращено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внимание  педагогов  на  необходимость  согласования  методик  преподавания  с  выявленными  возрастными  и  индивидуальными  особенностями,  разработан  комплекс методик для изучения  ученика,  создан  алгоритм 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педдиагностического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исследования;</a:t>
            </a:r>
          </a:p>
          <a:p>
            <a:pPr>
              <a:spcBef>
                <a:spcPct val="0"/>
              </a:spcBef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77824" y="2646218"/>
            <a:ext cx="8266176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средней  школы  должен  быть  в  первую  очередь  педагогическим  исследователем и должен являться диагностом в педагогическом  процессе,  потеснив  тем  самым 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засилье» психологов в школе того времени (исследования Ц. П.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Балтолон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С. Ю.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Блюменау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и  др.);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33"/>
          <p:cNvSpPr txBox="1"/>
          <p:nvPr/>
        </p:nvSpPr>
        <p:spPr>
          <a:xfrm>
            <a:off x="886968" y="3743498"/>
            <a:ext cx="7882128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оказано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 что  ребенка  можно  не  только  изучать, но на основе изученного и изменять,  опровергая постулат о том, что все в ребенке  заложено его наследственностью;</a:t>
            </a:r>
          </a:p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33"/>
          <p:cNvSpPr txBox="1"/>
          <p:nvPr/>
        </p:nvSpPr>
        <p:spPr>
          <a:xfrm>
            <a:off x="947928" y="5587538"/>
            <a:ext cx="7967472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данный  период  появляется  специальная терминология: «педагогический эксперимент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педагогическое  наблюдение»,  «педагогическое тестирование».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161288"/>
            <a:ext cx="3931920" cy="2660904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31920" y="1124712"/>
            <a:ext cx="52120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характеризуется период 1931–1936  гг. 20 века в развитии педагогической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диагностики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начавшейся  критикой 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педологии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 как  следствие, 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педдиагностики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и закончившийся ее практическим  разгромом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Период  «великого  перелома»  в  науке , знаменуется  переоценкой  педагогической  диагностики  с  позиций «марксизма»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развития теории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практики педагогической диагностики проходило  в  рамках  дореволюционных  научных  традиций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926592"/>
            <a:ext cx="3877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называется этап педагогического диагностирования </a:t>
            </a: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века 30‐х гг. –  60‐х  гг. </a:t>
            </a: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Первый  этап  –  экспериментальный 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Второй этап – имплицитный 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Третий этап – эксплицитный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Четвертый этап  – институциональный 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74711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какого периода характерно развитие педагогической диагностики: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«обращено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 внимание  педагогов  на  необходимость  создания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посредством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 исследующих воздействий обратной связи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которая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помогает  более  объективно  оценивать  эффективность педагогического процесса»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А)Становление  педагогической  диагностики  в  30-40-х годах  XX  века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Б) Становление  педагогической  диагностики  с  середины  90  гг.  XX  века 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В) Становление  педагогической  диагностики в 60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–  середина  90  гг. XX  века 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6126480"/>
            <a:ext cx="9144000" cy="33528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697176" y="1380745"/>
            <a:ext cx="7852464" cy="5048759"/>
            <a:chOff x="0" y="-241102"/>
            <a:chExt cx="10411694" cy="5477079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241102"/>
              <a:ext cx="8958682" cy="4355906"/>
              <a:chOff x="0" y="-47625"/>
              <a:chExt cx="1769616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0" y="0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25598"/>
              <a:ext cx="10157694" cy="5139562"/>
              <a:chOff x="0" y="-47625"/>
              <a:chExt cx="2006458" cy="1015222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0" y="0"/>
                <a:ext cx="2006458" cy="967597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300916" y="327834"/>
              <a:ext cx="9965288" cy="49081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000" dirty="0" err="1" smtClean="0">
                  <a:latin typeface="Times New Roman" pitchFamily="18" charset="0"/>
                  <a:cs typeface="Times New Roman" pitchFamily="18" charset="0"/>
                </a:rPr>
                <a:t>Горностаева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Н. В. История становления педагогической диагностики в России / Н. В. </a:t>
              </a:r>
              <a:r>
                <a:rPr lang="ru-RU" sz="2000" dirty="0" err="1" smtClean="0">
                  <a:latin typeface="Times New Roman" pitchFamily="18" charset="0"/>
                  <a:cs typeface="Times New Roman" pitchFamily="18" charset="0"/>
                </a:rPr>
                <a:t>Горностаева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. - Текст : непосредственный // Молодой ученый.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2016.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№ 20 (124).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-с.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675-678. [Электронная версия] [Ресурс: https://moluch.ru/archive/124/34211/ ]</a:t>
              </a:r>
            </a:p>
            <a:p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dirty="0" err="1" smtClean="0">
                  <a:latin typeface="Times New Roman" pitchFamily="18" charset="0"/>
                  <a:cs typeface="Times New Roman" pitchFamily="18" charset="0"/>
                </a:rPr>
                <a:t>Шаршакова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Л.Б. Педагогическая диагностика образовательного процесса. Методическое пособие для педагогов дополнительного образования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СПб.: ГБОУ ДОД Дворец детского (юношеского) творчества «У Вознесенского моста», 2013.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52 с.</a:t>
              </a:r>
            </a:p>
            <a:p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Экспериментальный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этап становления педагогической диагностики в России[Электронная версия]</a:t>
              </a: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[Ресурс: https://obrazovanie21.narod.ru/Files/2012-3_p046-050.pdf]</a:t>
              </a:r>
            </a:p>
            <a:p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1867</TotalTime>
  <Words>589</Words>
  <Application>Microsoft Office PowerPoint</Application>
  <PresentationFormat>Экран (4:3)</PresentationFormat>
  <Paragraphs>109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309</cp:revision>
  <dcterms:created xsi:type="dcterms:W3CDTF">2019-11-13T12:28:12Z</dcterms:created>
  <dcterms:modified xsi:type="dcterms:W3CDTF">2024-10-30T17:22:30Z</dcterms:modified>
</cp:coreProperties>
</file>