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5" r:id="rId2"/>
    <p:sldId id="326" r:id="rId3"/>
    <p:sldId id="332" r:id="rId4"/>
    <p:sldId id="344" r:id="rId5"/>
    <p:sldId id="334" r:id="rId6"/>
    <p:sldId id="345" r:id="rId7"/>
    <p:sldId id="347" r:id="rId8"/>
    <p:sldId id="346" r:id="rId9"/>
    <p:sldId id="348" r:id="rId10"/>
    <p:sldId id="337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微软雅黑" pitchFamily="34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1572892" y="2071666"/>
            <a:ext cx="6715108" cy="8215334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1787206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1" name="TextBox 9"/>
          <p:cNvSpPr txBox="1"/>
          <p:nvPr/>
        </p:nvSpPr>
        <p:spPr>
          <a:xfrm>
            <a:off x="714316" y="285716"/>
            <a:ext cx="1671649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спорта «ГЦОЛИФК»</a:t>
            </a:r>
          </a:p>
          <a:p>
            <a:pPr algn="ctr"/>
            <a:endParaRPr lang="en-US" sz="48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14250" y="2571732"/>
            <a:ext cx="10715700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Внешний вид сотрудников школы № 15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 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858116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48" y="-214350"/>
            <a:ext cx="2445601" cy="2214578"/>
          </a:xfrm>
          <a:prstGeom prst="rect">
            <a:avLst/>
          </a:prstGeom>
        </p:spPr>
      </p:pic>
      <p:pic>
        <p:nvPicPr>
          <p:cNvPr id="12290" name="Picture 2" descr="C:\Users\Ольга\Desktop\fee02e4e9a44cf057d0c04e7edfd72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7206" y="2214542"/>
            <a:ext cx="6256625" cy="785818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zh-CN" alt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1857352"/>
            <a:ext cx="18288000" cy="8429648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6" name="TextBox 175"/>
          <p:cNvSpPr txBox="1"/>
          <p:nvPr/>
        </p:nvSpPr>
        <p:spPr>
          <a:xfrm>
            <a:off x="357126" y="2031877"/>
            <a:ext cx="17645186" cy="825512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локальный акт подлежит обязательному исполнению работниками школы, что учитывается при применении дисциплинарных взысканий, поощрений и стимулирующих выплат работникам. 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соответствии с Трудовым кодексом Российской Федерации неоднократное несоблюдение требований данного Положения приравнивается к нарушению трудовой дисциплины. </a:t>
            </a:r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доведение информации до сотрудников возлагается на администрацию школы. </a:t>
            </a:r>
            <a:endParaRPr lang="en-GB" altLang="zh-CN" sz="4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1285848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</p:sp>
      <p:sp>
        <p:nvSpPr>
          <p:cNvPr id="24" name="TextBox 33"/>
          <p:cNvSpPr txBox="1"/>
          <p:nvPr/>
        </p:nvSpPr>
        <p:spPr>
          <a:xfrm>
            <a:off x="7786678" y="0"/>
            <a:ext cx="992988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Уважаемые сотрудники средней общеобразовательной школы  № 15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9072562" y="2143104"/>
            <a:ext cx="857256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10.10.2024 г. в нашем учреждении Приказом № 7-П «О внешнем виде и деловом стиле работников образовательного учреждения», введено Положение о внешнем виде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сотрудников средней общеобразовательной школы  № 15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Мы предлагаем Вам комментарии к некоторым основным моментам Положения.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928762" y="2000228"/>
            <a:ext cx="6715172" cy="6572296"/>
          </a:xfrm>
          <a:prstGeom prst="ellipse">
            <a:avLst/>
          </a:prstGeom>
          <a:solidFill>
            <a:schemeClr val="tx2"/>
          </a:solidFill>
        </p:spPr>
      </p:sp>
      <p:pic>
        <p:nvPicPr>
          <p:cNvPr id="11266" name="Picture 2" descr="C:\Users\Ольга\Desktop\8b98ccfc19c9c0c0d541b41bb254b8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14" y="2143104"/>
            <a:ext cx="6291360" cy="628654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1"/>
          <p:cNvSpPr/>
          <p:nvPr/>
        </p:nvSpPr>
        <p:spPr>
          <a:xfrm>
            <a:off x="0" y="0"/>
            <a:ext cx="18288000" cy="1285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Основные правила, формирующие внешний вид </a:t>
            </a:r>
            <a:endParaRPr lang="zh-CN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5"/>
          <p:cNvCxnSpPr/>
          <p:nvPr/>
        </p:nvCxnSpPr>
        <p:spPr>
          <a:xfrm>
            <a:off x="9286876" y="1857352"/>
            <a:ext cx="0" cy="145573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"/>
          <p:cNvCxnSpPr/>
          <p:nvPr/>
        </p:nvCxnSpPr>
        <p:spPr>
          <a:xfrm rot="5400000">
            <a:off x="8192549" y="7380835"/>
            <a:ext cx="2190750" cy="2097"/>
          </a:xfrm>
          <a:prstGeom prst="line">
            <a:avLst/>
          </a:prstGeom>
          <a:ln w="38100">
            <a:solidFill>
              <a:srgbClr val="3D648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0"/>
          <p:cNvSpPr txBox="1"/>
          <p:nvPr/>
        </p:nvSpPr>
        <p:spPr>
          <a:xfrm>
            <a:off x="10144132" y="1357286"/>
            <a:ext cx="81438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стильность (гармоничное сочетание всех составляющих одежды, обуви и аксессуаров);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соответствие одежды сезону, характеру учебного занятия и рабочей ситуации;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обувь не должна быть изношенной, грязной, ее цвет должен сочетаться с костюмом. 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810;p48"/>
          <p:cNvGrpSpPr/>
          <p:nvPr/>
        </p:nvGrpSpPr>
        <p:grpSpPr>
          <a:xfrm>
            <a:off x="8501058" y="3643302"/>
            <a:ext cx="1571636" cy="1428760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19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C:\Users\Ольга\Desktop\2f11627021c03011-w820-h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50" y="5756265"/>
            <a:ext cx="8929750" cy="4530735"/>
          </a:xfrm>
          <a:prstGeom prst="rect">
            <a:avLst/>
          </a:prstGeom>
          <a:noFill/>
        </p:spPr>
      </p:pic>
      <p:sp>
        <p:nvSpPr>
          <p:cNvPr id="25" name="文本框 10"/>
          <p:cNvSpPr txBox="1"/>
          <p:nvPr/>
        </p:nvSpPr>
        <p:spPr>
          <a:xfrm>
            <a:off x="571440" y="1857352"/>
            <a:ext cx="77866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деловой стиль в одежде означает строгий подтянутый вид, аккуратность;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умеренность в подборе цветовых решений одежды, обуви, аксессуаров; </a:t>
            </a:r>
          </a:p>
        </p:txBody>
      </p:sp>
      <p:pic>
        <p:nvPicPr>
          <p:cNvPr id="10244" name="Picture 4" descr="C:\Users\Ольга\Desktop\4938e83b8f2f9813d0fdb30b18430c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60" y="6929450"/>
            <a:ext cx="607223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75"/>
          <p:cNvSpPr txBox="1"/>
          <p:nvPr/>
        </p:nvSpPr>
        <p:spPr>
          <a:xfrm>
            <a:off x="0" y="1785914"/>
            <a:ext cx="18288000" cy="256125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Неприемлема одежда и обувь спортивного (исключением являются педагоги физической культуры) и пляжного стиля, в том числе джинсовая одежда, шорты, летние сарафаны с открытой спиной и плечами, футболки, тенниски, спортивные свитера во время образовательного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чрезмерная пестрота (наличие более трех ярких цветовых оттенков, крупных надписей, крупных вызывающих рисунков на элементах одежды).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Недопустимо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появление на работе в не глаженой, неопрятной одежде.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14316" y="285716"/>
            <a:ext cx="17002244" cy="128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Неприемлемая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одежда и обувь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29698" name="Picture 2" descr="C:\Users\Ольга\Desktop\sportivnii_kostum_asics_1.jpg"/>
          <p:cNvPicPr>
            <a:picLocks noChangeAspect="1" noChangeArrowheads="1"/>
          </p:cNvPicPr>
          <p:nvPr/>
        </p:nvPicPr>
        <p:blipFill>
          <a:blip r:embed="rId2"/>
          <a:srcRect l="30164" r="27419"/>
          <a:stretch>
            <a:fillRect/>
          </a:stretch>
        </p:blipFill>
        <p:spPr bwMode="auto">
          <a:xfrm>
            <a:off x="15573420" y="3643302"/>
            <a:ext cx="2428892" cy="5726155"/>
          </a:xfrm>
          <a:prstGeom prst="rect">
            <a:avLst/>
          </a:prstGeom>
          <a:noFill/>
        </p:spPr>
      </p:pic>
      <p:pic>
        <p:nvPicPr>
          <p:cNvPr id="29700" name="Picture 4" descr="C:\Users\Ольга\Desktop\7ebd21b271c8ae5513cb46d503310bb5dd76e592_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50" y="3786178"/>
            <a:ext cx="5214974" cy="5437162"/>
          </a:xfrm>
          <a:prstGeom prst="rect">
            <a:avLst/>
          </a:prstGeom>
          <a:noFill/>
        </p:spPr>
      </p:pic>
      <p:pic>
        <p:nvPicPr>
          <p:cNvPr id="29702" name="Picture 6" descr="C:\Users\Ольга\Desktop\71d257857bf8c56f5fc48fbbc04813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596" y="4143368"/>
            <a:ext cx="2928958" cy="5011129"/>
          </a:xfrm>
          <a:prstGeom prst="rect">
            <a:avLst/>
          </a:prstGeom>
          <a:noFill/>
        </p:spPr>
      </p:pic>
      <p:pic>
        <p:nvPicPr>
          <p:cNvPr id="29704" name="Picture 8" descr="C:\Users\Ольга\Desktop\F011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0992" y="4214806"/>
            <a:ext cx="3286148" cy="4929222"/>
          </a:xfrm>
          <a:prstGeom prst="rect">
            <a:avLst/>
          </a:prstGeom>
          <a:noFill/>
        </p:spPr>
      </p:pic>
      <p:pic>
        <p:nvPicPr>
          <p:cNvPr id="29708" name="Picture 12" descr="C:\Users\Ольга\Desktop\61vdW61+V+L._MCnd_AC_UL960_QL65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58578" y="4286244"/>
            <a:ext cx="3857652" cy="491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857352"/>
            <a:ext cx="18288000" cy="442915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1285820" y="357154"/>
            <a:ext cx="1621642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Прическа и украшения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3892984" y="4893052"/>
            <a:ext cx="978610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257173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643010" y="2143104"/>
            <a:ext cx="161449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Прическа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должна быть аккуратной: длинные волосы убраны в хвост или пучок, либо аккуратно уложены, короткие - аккуратно подстрижены и уложены. 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выборе украшений необходимо проявлять сдержанность и умеренность.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oogle Shape;810;p48"/>
          <p:cNvGrpSpPr/>
          <p:nvPr/>
        </p:nvGrpSpPr>
        <p:grpSpPr>
          <a:xfrm>
            <a:off x="642878" y="2786046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478631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oogle Shape;802;p48"/>
          <p:cNvGrpSpPr/>
          <p:nvPr/>
        </p:nvGrpSpPr>
        <p:grpSpPr>
          <a:xfrm>
            <a:off x="714316" y="5000624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20" name="Picture 4" descr="C:\Users\Ольга\Desktop\7581565102237f44aaae15ead6d89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74" y="6429384"/>
            <a:ext cx="3436898" cy="3579774"/>
          </a:xfrm>
          <a:prstGeom prst="rect">
            <a:avLst/>
          </a:prstGeom>
          <a:noFill/>
        </p:spPr>
      </p:pic>
      <p:pic>
        <p:nvPicPr>
          <p:cNvPr id="9222" name="Picture 6" descr="C:\Users\Ольга\Desktop\cb789d62a29c7d3fe47199d6d48479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4330" y="6286508"/>
            <a:ext cx="2936832" cy="3768215"/>
          </a:xfrm>
          <a:prstGeom prst="rect">
            <a:avLst/>
          </a:prstGeom>
          <a:noFill/>
        </p:spPr>
      </p:pic>
      <p:pic>
        <p:nvPicPr>
          <p:cNvPr id="9224" name="Picture 8" descr="C:\Users\Ольга\Desktop\5faf5ac14fdcca261d29d7e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728" y="6357946"/>
            <a:ext cx="3143272" cy="3772985"/>
          </a:xfrm>
          <a:prstGeom prst="rect">
            <a:avLst/>
          </a:prstGeom>
          <a:noFill/>
        </p:spPr>
      </p:pic>
      <p:pic>
        <p:nvPicPr>
          <p:cNvPr id="9226" name="Picture 10" descr="C:\Users\Ольга\Desktop\2_6f_800x600.jpg"/>
          <p:cNvPicPr>
            <a:picLocks noChangeAspect="1" noChangeArrowheads="1"/>
          </p:cNvPicPr>
          <p:nvPr/>
        </p:nvPicPr>
        <p:blipFill>
          <a:blip r:embed="rId5"/>
          <a:srcRect l="25416" r="25834" b="1961"/>
          <a:stretch>
            <a:fillRect/>
          </a:stretch>
        </p:blipFill>
        <p:spPr bwMode="auto">
          <a:xfrm>
            <a:off x="4071902" y="6357946"/>
            <a:ext cx="2714644" cy="3714776"/>
          </a:xfrm>
          <a:prstGeom prst="rect">
            <a:avLst/>
          </a:prstGeom>
          <a:noFill/>
        </p:spPr>
      </p:pic>
      <p:pic>
        <p:nvPicPr>
          <p:cNvPr id="9228" name="Picture 12" descr="C:\Users\Ольга\Desktop\jr5149_08_lg_525x7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26" y="6405486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75"/>
          <p:cNvSpPr txBox="1"/>
          <p:nvPr/>
        </p:nvSpPr>
        <p:spPr>
          <a:xfrm>
            <a:off x="214250" y="1214410"/>
            <a:ext cx="17788062" cy="256125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деловой костюм. Рисунок ткани для мужских костюмов может быть разным – гладким,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«ѐлочкой»,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тонкими светлыми полосками или приглушенными клетками. В разных ситуациях пиджак можно комбинировать с различными брюками. Рубашки предпочтительно однотонной расцветки. Вполне приемлема тонкая неяркая полоска. Желательно наличие галстука, как детали подчеркивающей индивидуальность педагога.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Допускается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свитеров, пуловеров, безрукавок классического стиля, надетых поверх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рубашки.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GB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14316" y="285716"/>
            <a:ext cx="1700224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стилю одежды для мужчин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28674" name="Picture 2" descr="C:\Users\Ольга\Desktop\6bd77f129814e3d5fe8a3ffded95a89d.jpg"/>
          <p:cNvPicPr>
            <a:picLocks noChangeAspect="1" noChangeArrowheads="1"/>
          </p:cNvPicPr>
          <p:nvPr/>
        </p:nvPicPr>
        <p:blipFill>
          <a:blip r:embed="rId2"/>
          <a:srcRect l="17722" r="21519"/>
          <a:stretch>
            <a:fillRect/>
          </a:stretch>
        </p:blipFill>
        <p:spPr bwMode="auto">
          <a:xfrm>
            <a:off x="0" y="3571864"/>
            <a:ext cx="3429024" cy="5643602"/>
          </a:xfrm>
          <a:prstGeom prst="rect">
            <a:avLst/>
          </a:prstGeom>
          <a:noFill/>
        </p:spPr>
      </p:pic>
      <p:pic>
        <p:nvPicPr>
          <p:cNvPr id="28676" name="Picture 4" descr="C:\Users\Ольга\Desktop\bad1463be4518339018190bc2220a270.jpg"/>
          <p:cNvPicPr>
            <a:picLocks noChangeAspect="1" noChangeArrowheads="1"/>
          </p:cNvPicPr>
          <p:nvPr/>
        </p:nvPicPr>
        <p:blipFill>
          <a:blip r:embed="rId3"/>
          <a:srcRect l="15505" r="15362"/>
          <a:stretch>
            <a:fillRect/>
          </a:stretch>
        </p:blipFill>
        <p:spPr bwMode="auto">
          <a:xfrm>
            <a:off x="14430348" y="3643302"/>
            <a:ext cx="3857652" cy="5580038"/>
          </a:xfrm>
          <a:prstGeom prst="rect">
            <a:avLst/>
          </a:prstGeom>
          <a:noFill/>
        </p:spPr>
      </p:pic>
      <p:pic>
        <p:nvPicPr>
          <p:cNvPr id="28678" name="Picture 6" descr="C:\Users\Ольга\Desktop\10928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198" y="3500426"/>
            <a:ext cx="4143404" cy="5715039"/>
          </a:xfrm>
          <a:prstGeom prst="rect">
            <a:avLst/>
          </a:prstGeom>
          <a:noFill/>
        </p:spPr>
      </p:pic>
      <p:pic>
        <p:nvPicPr>
          <p:cNvPr id="28680" name="Picture 8" descr="C:\Users\Ольга\Desktop\1656899501_29-fashionhot-club-p-vodolazka-s-rubashkoi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46" y="3643302"/>
            <a:ext cx="4000527" cy="5606890"/>
          </a:xfrm>
          <a:prstGeom prst="rect">
            <a:avLst/>
          </a:prstGeom>
          <a:noFill/>
        </p:spPr>
      </p:pic>
      <p:pic>
        <p:nvPicPr>
          <p:cNvPr id="28682" name="Picture 10" descr="C:\Users\Ольга\Desktop\zhilet_muzhskoy_vyazanyy_s_v-obraznym_vyrezom2.jpg"/>
          <p:cNvPicPr>
            <a:picLocks noChangeAspect="1" noChangeArrowheads="1"/>
          </p:cNvPicPr>
          <p:nvPr/>
        </p:nvPicPr>
        <p:blipFill>
          <a:blip r:embed="rId6"/>
          <a:srcRect l="8621" r="12069"/>
          <a:stretch>
            <a:fillRect/>
          </a:stretch>
        </p:blipFill>
        <p:spPr bwMode="auto">
          <a:xfrm>
            <a:off x="7143736" y="4286244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857352"/>
            <a:ext cx="18288000" cy="228601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1285820" y="357154"/>
            <a:ext cx="1621642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Недопустимо для мужчин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3892984" y="4893052"/>
            <a:ext cx="978610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257173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643010" y="2143104"/>
            <a:ext cx="1614498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Ношение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спортивных костюмов и кроссовок (исключение: учитель физической культуры). </a:t>
            </a: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810;p48"/>
          <p:cNvGrpSpPr/>
          <p:nvPr/>
        </p:nvGrpSpPr>
        <p:grpSpPr>
          <a:xfrm>
            <a:off x="642878" y="2786046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Ольга\Desktop\8942119963_9f26a5bf1e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4457700"/>
            <a:ext cx="5643602" cy="5829300"/>
          </a:xfrm>
          <a:prstGeom prst="rect">
            <a:avLst/>
          </a:prstGeom>
          <a:noFill/>
        </p:spPr>
      </p:pic>
      <p:pic>
        <p:nvPicPr>
          <p:cNvPr id="26628" name="Picture 4" descr="C:\Users\Ольга\Desktop\360_F_102258907_aTFHBp7HEsI1evs2DosiB7lpbPQlnN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4330" y="4429120"/>
            <a:ext cx="6643670" cy="5143536"/>
          </a:xfrm>
          <a:prstGeom prst="rect">
            <a:avLst/>
          </a:prstGeom>
          <a:noFill/>
        </p:spPr>
      </p:pic>
      <p:pic>
        <p:nvPicPr>
          <p:cNvPr id="26630" name="Picture 6" descr="C:\Users\Ольга\Desktop\T652Z5_5050.jpg"/>
          <p:cNvPicPr>
            <a:picLocks noChangeAspect="1" noChangeArrowheads="1"/>
          </p:cNvPicPr>
          <p:nvPr/>
        </p:nvPicPr>
        <p:blipFill>
          <a:blip r:embed="rId4"/>
          <a:srcRect l="16923" r="18462"/>
          <a:stretch>
            <a:fillRect/>
          </a:stretch>
        </p:blipFill>
        <p:spPr bwMode="auto">
          <a:xfrm>
            <a:off x="6357918" y="4357682"/>
            <a:ext cx="3000396" cy="5715040"/>
          </a:xfrm>
          <a:prstGeom prst="rect">
            <a:avLst/>
          </a:prstGeom>
          <a:noFill/>
        </p:spPr>
      </p:pic>
      <p:pic>
        <p:nvPicPr>
          <p:cNvPr id="26632" name="Picture 8" descr="C:\Users\Ольга\Desktop\kostum_suit_1.jpg"/>
          <p:cNvPicPr>
            <a:picLocks noChangeAspect="1" noChangeArrowheads="1"/>
          </p:cNvPicPr>
          <p:nvPr/>
        </p:nvPicPr>
        <p:blipFill>
          <a:blip r:embed="rId5"/>
          <a:srcRect l="33304" r="29427" b="880"/>
          <a:stretch>
            <a:fillRect/>
          </a:stretch>
        </p:blipFill>
        <p:spPr bwMode="auto">
          <a:xfrm>
            <a:off x="9929818" y="4214806"/>
            <a:ext cx="2714644" cy="607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75"/>
          <p:cNvSpPr txBox="1"/>
          <p:nvPr/>
        </p:nvSpPr>
        <p:spPr>
          <a:xfrm>
            <a:off x="285688" y="928658"/>
            <a:ext cx="17645186" cy="345380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стильный деловой костюм. Костюм должен сидеть слегка свободно. К деловому костюму относится пиджак с юбкой умеренной длины или брюками и блузка. Юбки могут быть прямыми, расклешенными или плиссированными, исключена длина юбки - «мини». Не исключаются ношение элегантного, делового платья, блузки и свитера. Недопустимо использование одежды имеющей глубокий вырез декольте. Чулки и колготы должны быть телесного или черного цвета ровной фактуры без орнамента. Аккуратная прическа, умеренный макияж.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делового стиля: она подчеркивает профессиональные, личные качества педагога и официальность его отношений с учениками.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Цветовая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гамма женской одежды разнообразна, возможен мелкий рисунок, не допускается чрезмерной пестроты, наличия более трех оттенков ярких цветов, крупных надписей на тканях.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должна соответствовать стилю одежды.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предпочтительны классического стиля, нежелательна яркая и крупная бижутерия, броский макияж и резкий запах духов.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5" name="矩形 31"/>
          <p:cNvSpPr/>
          <p:nvPr/>
        </p:nvSpPr>
        <p:spPr>
          <a:xfrm>
            <a:off x="714316" y="0"/>
            <a:ext cx="1700224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стилю одежды для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" y="9429780"/>
            <a:ext cx="18287996" cy="857220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27650" name="Picture 2" descr="C:\Users\Ольга\Desktop\portrait-of-smiling-business-woman-with-folded-hands-isolated-on-white-a0364ae1b46d7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0"/>
            <a:ext cx="4381501" cy="4716960"/>
          </a:xfrm>
          <a:prstGeom prst="rect">
            <a:avLst/>
          </a:prstGeom>
          <a:noFill/>
        </p:spPr>
      </p:pic>
      <p:pic>
        <p:nvPicPr>
          <p:cNvPr id="27654" name="Picture 6" descr="C:\Users\Ольга\Desktop\xku8b7Uit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60" y="4357682"/>
            <a:ext cx="3619556" cy="4792292"/>
          </a:xfrm>
          <a:prstGeom prst="rect">
            <a:avLst/>
          </a:prstGeom>
          <a:noFill/>
        </p:spPr>
      </p:pic>
      <p:pic>
        <p:nvPicPr>
          <p:cNvPr id="27656" name="Picture 8" descr="C:\Users\Ольга\Desktop\4e0bd81d386595ec9db9fae0a20336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092" y="4286244"/>
            <a:ext cx="5072098" cy="5000620"/>
          </a:xfrm>
          <a:prstGeom prst="rect">
            <a:avLst/>
          </a:prstGeom>
          <a:noFill/>
        </p:spPr>
      </p:pic>
      <p:pic>
        <p:nvPicPr>
          <p:cNvPr id="27658" name="Picture 10" descr="C:\Users\Ольга\Desktop\aea34976aee1f091c3f082052c7094e0.jpg"/>
          <p:cNvPicPr>
            <a:picLocks noChangeAspect="1" noChangeArrowheads="1"/>
          </p:cNvPicPr>
          <p:nvPr/>
        </p:nvPicPr>
        <p:blipFill>
          <a:blip r:embed="rId5"/>
          <a:srcRect l="32421"/>
          <a:stretch>
            <a:fillRect/>
          </a:stretch>
        </p:blipFill>
        <p:spPr bwMode="auto">
          <a:xfrm>
            <a:off x="10644198" y="4413800"/>
            <a:ext cx="3286148" cy="472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857352"/>
            <a:ext cx="18288000" cy="442915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4" name="TextBox 18"/>
          <p:cNvSpPr txBox="1"/>
          <p:nvPr/>
        </p:nvSpPr>
        <p:spPr>
          <a:xfrm>
            <a:off x="1285820" y="357154"/>
            <a:ext cx="1621642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Недопустимо для женщин</a:t>
            </a:r>
            <a:endParaRPr lang="en-US" sz="6600" b="1" u="non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3892984" y="4893052"/>
            <a:ext cx="9786104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02" y="2571732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33"/>
          <p:cNvSpPr txBox="1"/>
          <p:nvPr/>
        </p:nvSpPr>
        <p:spPr>
          <a:xfrm>
            <a:off x="1571572" y="1714476"/>
            <a:ext cx="1614498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4000" dirty="0" smtClean="0"/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обтягивающая одежда, одежда с глубоким декольте, юбки и платья с высоким разрезом, шорты, футболки, обтягивающие брюки и джинсы, топики,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брюки-капри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лосины,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леггинсы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излишне открытые, прозрачные блузки, сарафаны с обнаженными спиной и предплечьем, слишком короткие юбки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(длина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юбки не выше 10 см от колена).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810;p48"/>
          <p:cNvGrpSpPr/>
          <p:nvPr/>
        </p:nvGrpSpPr>
        <p:grpSpPr>
          <a:xfrm>
            <a:off x="642878" y="2786046"/>
            <a:ext cx="714380" cy="642942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2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Овал 25"/>
          <p:cNvSpPr/>
          <p:nvPr/>
        </p:nvSpPr>
        <p:spPr>
          <a:xfrm>
            <a:off x="500002" y="478631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02" y="7643830"/>
            <a:ext cx="1000132" cy="1071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oogle Shape;802;p48"/>
          <p:cNvGrpSpPr/>
          <p:nvPr/>
        </p:nvGrpSpPr>
        <p:grpSpPr>
          <a:xfrm>
            <a:off x="714316" y="5000624"/>
            <a:ext cx="571504" cy="571504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6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602" name="Picture 2" descr="C:\Users\Ольга\Desktop\women-brunette-dress-clothing-Miley-Cyrus-finger-footwear-1920x1080-px-photo-shoot-outerwear-sleeve-558397.jpg"/>
          <p:cNvPicPr>
            <a:picLocks noChangeAspect="1" noChangeArrowheads="1"/>
          </p:cNvPicPr>
          <p:nvPr/>
        </p:nvPicPr>
        <p:blipFill>
          <a:blip r:embed="rId2" cstate="print"/>
          <a:srcRect l="5902" r="61285"/>
          <a:stretch>
            <a:fillRect/>
          </a:stretch>
        </p:blipFill>
        <p:spPr bwMode="auto">
          <a:xfrm>
            <a:off x="1142944" y="6476545"/>
            <a:ext cx="2143140" cy="3673929"/>
          </a:xfrm>
          <a:prstGeom prst="rect">
            <a:avLst/>
          </a:prstGeom>
          <a:noFill/>
        </p:spPr>
      </p:pic>
      <p:pic>
        <p:nvPicPr>
          <p:cNvPr id="25604" name="Picture 4" descr="C:\Users\Ольга\Desktop\b7ec5b9d0281aa786a83dc2beaaebf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1" y="6379489"/>
            <a:ext cx="2928958" cy="3907511"/>
          </a:xfrm>
          <a:prstGeom prst="rect">
            <a:avLst/>
          </a:prstGeom>
          <a:noFill/>
        </p:spPr>
      </p:pic>
      <p:pic>
        <p:nvPicPr>
          <p:cNvPr id="25606" name="Picture 6" descr="C:\Users\Ольга\Desktop\13cfb3710b04d7b61a5439dec1204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6429384"/>
            <a:ext cx="6488142" cy="3649580"/>
          </a:xfrm>
          <a:prstGeom prst="rect">
            <a:avLst/>
          </a:prstGeom>
          <a:noFill/>
        </p:spPr>
      </p:pic>
      <p:pic>
        <p:nvPicPr>
          <p:cNvPr id="25608" name="Picture 8" descr="C:\Users\Ольга\Desktop\8fbb0419568c51a81807db7c8f415d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7668" y="6286508"/>
            <a:ext cx="2643206" cy="3776008"/>
          </a:xfrm>
          <a:prstGeom prst="rect">
            <a:avLst/>
          </a:prstGeom>
          <a:noFill/>
        </p:spPr>
      </p:pic>
      <p:pic>
        <p:nvPicPr>
          <p:cNvPr id="25610" name="Picture 10" descr="C:\Users\Ольга\Desktop\6201130659.jpg"/>
          <p:cNvPicPr>
            <a:picLocks noChangeAspect="1" noChangeArrowheads="1"/>
          </p:cNvPicPr>
          <p:nvPr/>
        </p:nvPicPr>
        <p:blipFill>
          <a:blip r:embed="rId6" cstate="print"/>
          <a:srcRect l="20246" r="22131"/>
          <a:stretch>
            <a:fillRect/>
          </a:stretch>
        </p:blipFill>
        <p:spPr bwMode="auto">
          <a:xfrm>
            <a:off x="12787338" y="6572260"/>
            <a:ext cx="2181678" cy="345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617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Nourd</vt:lpstr>
      <vt:lpstr>Calibri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167</cp:revision>
  <dcterms:created xsi:type="dcterms:W3CDTF">2006-08-16T00:00:00Z</dcterms:created>
  <dcterms:modified xsi:type="dcterms:W3CDTF">2024-11-05T20:43:08Z</dcterms:modified>
  <dc:identifier>DAFZgEo1l8E</dc:identifier>
</cp:coreProperties>
</file>