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2" r:id="rId3"/>
    <p:sldId id="299" r:id="rId4"/>
    <p:sldId id="294" r:id="rId5"/>
    <p:sldId id="302" r:id="rId6"/>
    <p:sldId id="315" r:id="rId7"/>
    <p:sldId id="313" r:id="rId8"/>
    <p:sldId id="316" r:id="rId9"/>
    <p:sldId id="298" r:id="rId10"/>
    <p:sldId id="317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0D4594"/>
    <a:srgbClr val="1B4E9D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11033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культура педагога по физической культуре</a:t>
            </a:r>
          </a:p>
          <a:p>
            <a:pPr algn="ctr">
              <a:lnSpc>
                <a:spcPct val="80000"/>
              </a:lnSpc>
            </a:pP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1" y="2671207"/>
            <a:ext cx="8439912" cy="6656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sz="2400" b="1" dirty="0" err="1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проектнои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̆ культуры педагога по физической 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культуре»</a:t>
            </a: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417320"/>
            <a:ext cx="9144000" cy="158191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0618" y="0"/>
            <a:ext cx="6340302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472184"/>
            <a:ext cx="81564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Собянин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Ф.И., Никифоров Ю.Б.,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Мацко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А.И., Ковалева Р.Е.,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Бойцова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М.В.,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В.О.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Ппроектно-исследовательская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деятельность учителя физической культуры: основы построения // Современные наукоемкие технологии. – 2020. – № 3. – С. 188-193;[Электронная версия][Ресурс: URL: https://top-technologies.ru/ru/article/view?id=37965 ]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3147" y="313694"/>
            <a:ext cx="36933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48" y="3307080"/>
            <a:ext cx="837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М.Г., Теоретические видение проектной культуры педагога[Электронная версия][Ресурс: http://dpo-smolensk.ru/meropr-1/1-dop-prof/koshman.pdf]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22720"/>
            <a:ext cx="9144000" cy="335280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486656"/>
            <a:ext cx="9144000" cy="158191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248" y="4684776"/>
            <a:ext cx="837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Компоненты педагогической деятельности преподавателя физкультуры[Электронная версия][Ресурс: https://tribune-scientists.ru/articles/1909]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56616" y="1202565"/>
            <a:ext cx="8531351" cy="3735195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538" y="0"/>
            <a:ext cx="727299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проектной культуры педагога по физической культуре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199" y="1283722"/>
            <a:ext cx="8256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педагога по физической культуре - это современный контекст проектирования, включающий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значимые образы проектируемой предметной среды, творческие и научные концепции, ценности, необходимые для установления личностного отношения к реализации проектного процесса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педагога по физической культуре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это часть общей профессиональной культуры учителя, которая отражает меру и способ преобразовательного отношения к физкультурно-спортивной практике. Оно выражается в повышении её эффективности. 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0600" y="5266944"/>
            <a:ext cx="2288295" cy="1389888"/>
          </a:xfrm>
          <a:prstGeom prst="round2DiagRect">
            <a:avLst>
              <a:gd name="adj1" fmla="val 793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7108" y="5212080"/>
            <a:ext cx="2291155" cy="1417320"/>
          </a:xfrm>
          <a:prstGeom prst="round2DiagRect">
            <a:avLst>
              <a:gd name="adj1" fmla="val 793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0352" y="3676402"/>
            <a:ext cx="826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проектной культуры составляют знания, нормы, ценности, культурные образцы, способы проектной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мыследеятельности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характерные для данного уровня развития этой сферы деятельности на конкретном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историко-социокультурном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этапе развития общества. </a:t>
            </a:r>
            <a:r>
              <a:rPr lang="ru-RU" sz="1600" dirty="0" smtClean="0"/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连接符 5"/>
          <p:cNvCxnSpPr/>
          <p:nvPr/>
        </p:nvCxnSpPr>
        <p:spPr>
          <a:xfrm flipV="1">
            <a:off x="3700272" y="3571215"/>
            <a:ext cx="1768794" cy="1041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5448" y="1143000"/>
            <a:ext cx="8860536" cy="5715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56208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Компоненты проектной культуры педагога по физической культуре</a:t>
            </a:r>
            <a:r>
              <a:rPr lang="ru-RU" sz="2400" dirty="0" smtClean="0"/>
              <a:t> 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24" y="1109986"/>
            <a:ext cx="8787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Отражает предписания, требования, образцы деятельности высокого качества. Нормы предписывают образцы поведения, деятельности,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мыследеятельности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социально-профессионального взаимодействия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1" name="直接连接符 5"/>
          <p:cNvCxnSpPr/>
          <p:nvPr/>
        </p:nvCxnSpPr>
        <p:spPr>
          <a:xfrm flipV="1">
            <a:off x="3639312" y="2056359"/>
            <a:ext cx="1768794" cy="1041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6"/>
          <p:cNvCxnSpPr/>
          <p:nvPr/>
        </p:nvCxnSpPr>
        <p:spPr>
          <a:xfrm rot="5400000">
            <a:off x="2146651" y="4999967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0712" y="3376577"/>
            <a:ext cx="26426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Личностный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Позволяет реализовать проект.  Направлен на готовность и способность обучающихся к саморазвитию и личностному самоопределению,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их мотивации к обучению и целенаправленной познавательной деятельности. 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168" y="3449062"/>
            <a:ext cx="288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Помогает разработать проект.   Предусматривает создание условий для овладения образцами и способами мышления и деятельности, для развития познавательных сил и творческого потенциала личности обучаемого.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接连接符 5"/>
          <p:cNvCxnSpPr/>
          <p:nvPr/>
        </p:nvCxnSpPr>
        <p:spPr>
          <a:xfrm flipV="1">
            <a:off x="3672840" y="3287751"/>
            <a:ext cx="1768794" cy="1041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9550" y="2165854"/>
            <a:ext cx="8623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Мыследеятельностный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Позволяет осуществить замысел образовательного проекта, разработать его и осуществить рефлексию.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连接符 6"/>
          <p:cNvCxnSpPr/>
          <p:nvPr/>
        </p:nvCxnSpPr>
        <p:spPr>
          <a:xfrm rot="5400000">
            <a:off x="5042253" y="4978633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3368" y="2826126"/>
            <a:ext cx="2566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Помогает осуществить рефлексию образовательного проекта.  Предполагает формирование и укрепление сотрудничества, взаимопонимания, образовательного партнёрства учителей и обучающихся в достижении общих целей и задач физкультурного образования в школе.  </a:t>
            </a: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47473" y="1202565"/>
            <a:ext cx="5632704" cy="235422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D459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263846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Культурная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0312" y="3950208"/>
            <a:ext cx="2885507" cy="24797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089903" y="1208660"/>
            <a:ext cx="2941321" cy="5182995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D45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855" y="1198378"/>
            <a:ext cx="54707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основной компонент проектной культуры педагога по физической культуре. 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отражает предписания, требования, образцы деятельности высокого качества, совокупность которых образует нормативную систему культуры. Нормы предписывают образцы поведения, деятельности,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мыследеятельности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социально-профессионального взаимодействия.  </a:t>
            </a:r>
          </a:p>
          <a:p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3056" y="1195331"/>
            <a:ext cx="2980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культурной нормы как компонента проектной культуры педагога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3056" y="2133850"/>
            <a:ext cx="2980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-Нормативно-трансляционная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Заключается в реализации педагогом системы культурных норм проектного мышления и деятельности, что обеспечивает качество и эффективность преобразовательной деятельности в соответствии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образовательной ситуацией.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-Трансляция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Состоит в передаче проектной культуры другим педагогам и экспансии на другие компоненты профессиональной культуры, общественно-образовательную профессиональную общность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53600" y="3995928"/>
            <a:ext cx="2841816" cy="24231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5448" y="1271016"/>
            <a:ext cx="8787384" cy="541324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9682" y="0"/>
            <a:ext cx="715411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Мыследеятельностный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проектной культуры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44" y="1344168"/>
            <a:ext cx="58978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Мыследеятельностный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компонент проектной культуры педагога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включает в себя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Проектное мышление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Ведущим выступает слой проектной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мыслекоммуникации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связывает два остальных слоя и образует целостность и системность данного типа мышления. Понимание и рефлексия — процессы, которые пронизывают все три слоя, и без них проектное мышление невозможно.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Проектную рефлексию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 механизм, без которого невозможно построение и реализация проекта, так как он позволяет снимать затруднения (разрывы) в проектной деятельности.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 активная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мыследеятельность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относительно своей практической деятельности, направленная на её преобразование.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Реальное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деятельностное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овладение проектной культурой педагогом возможно только в процессе проектирования своей собственной профессиональной деятельности сначала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игромоделировании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затем в педагогической действительности.  </a:t>
            </a: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5071142" y="3954780"/>
            <a:ext cx="2861278" cy="794"/>
          </a:xfrm>
          <a:prstGeom prst="line">
            <a:avLst/>
          </a:prstGeom>
          <a:ln w="76200">
            <a:solidFill>
              <a:srgbClr val="1C5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47688" y="1856232"/>
            <a:ext cx="21579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деятельностное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овладение проектной культурой педагогом возможно только в процессе проектирования своей собственной профессиональной деятельности сначала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игромоделировании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затем в педагогической действительности.  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4447095" y="2161095"/>
            <a:ext cx="249810" cy="9144000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3060" y="0"/>
            <a:ext cx="7145517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проектной культуры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5696" y="1325880"/>
            <a:ext cx="4389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компонента: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контекстности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Обучение строится с учётом профессиональной деятельности обучающегося, чтобы человек при помощи учёбы мог решить свои жизненно важные профессиональные проблемы. 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Принцип моделирования и имитации сферы профессиональной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учебных играх, направленных на формирование проектной культуры, необходимо осуществлять моделирование и имитацию целостной или фрагментарной проектно-педагогической деятельности учителя, связанной с преобразованием педагогической системы, её структуры, связей и отношений. 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 rot="16200000">
            <a:off x="2646793" y="2402408"/>
            <a:ext cx="2933514" cy="180375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D4594"/>
          </a:solidFill>
          <a:ln w="38100">
            <a:noFill/>
          </a:ln>
        </p:spPr>
      </p:sp>
      <p:sp>
        <p:nvSpPr>
          <p:cNvPr id="10" name="TextBox 9"/>
          <p:cNvSpPr txBox="1"/>
          <p:nvPr/>
        </p:nvSpPr>
        <p:spPr>
          <a:xfrm>
            <a:off x="359318" y="1272681"/>
            <a:ext cx="316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/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компонент проектной культуры педагога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предполагает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условий для овладения нормами, образцами и способами мышления и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для развития познавательных сил и творческого потенциала личности обучаемого.  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ориентирует педагога на установку, что важнейший фактор развития и самоопределения обучаемого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активная познавательная, коммуникативная деятельность. 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8016" y="1111125"/>
            <a:ext cx="5660137" cy="5408547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8826" y="0"/>
            <a:ext cx="719069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Личностный компонент проектной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897" y="1173994"/>
            <a:ext cx="5367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Личностный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компонент проектной культуры педагога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включает в себя следующие элементы: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Направленность личности и её виды, стремление к саморазвитию и личностному самоопределению.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Коммуникативная компетентность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Умение вести диалог, координировать свои действия с действиями партнёров по совместной деятельности.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организации проектной деятельности и управлению ею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Умение ставить цель и формулировать конкретные задачи для её достижения, выбирать методы исследования, самостоятельно планировать, подбирать необходимые упражнения, проводить исследования, делать выводы и ставить новые задачи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Умение работать с полученной информацией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Сбор данных, их обработка, систематизация и использование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ИКТ-технологиями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Оформление проекта, презентации к нему, использование диаграмм, таблиц, схем.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9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161" y="6108192"/>
            <a:ext cx="5657088" cy="51816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8736" y="1139952"/>
            <a:ext cx="3099816" cy="539800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1615" y="1170946"/>
            <a:ext cx="26578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физической культуре выступает как организатор детской двигательной деятельности, источник информации, консультант, эксперт, основной руководитель проекта и последующей исследовательской, игровой, художественной, практико-ориентированной деятельности, координатор индивидуальных и групповых усилий детей в решении проблемы. 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440" y="5056632"/>
            <a:ext cx="2535936" cy="1642872"/>
          </a:xfrm>
          <a:prstGeom prst="round2DiagRect">
            <a:avLst>
              <a:gd name="adj1" fmla="val 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417320"/>
            <a:ext cx="9144000" cy="491947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0618" y="0"/>
            <a:ext cx="634030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компонент проектной культуры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856" y="1478280"/>
            <a:ext cx="847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проектной культуры педагога по физической культуре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заключается в том, что такая деятельность 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привлекает детей к социально значимой, созидательной и преобразовательной работе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Это обеспечивает формирование различных социальных компетентностей, многих личностных качеств, профессиональных интересов.  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568" y="2934962"/>
            <a:ext cx="8506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 задачи социального компонента проектной культуры педагога по физической культуре: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-учить применять базовые знания и умения для поиска и решения разнообразных социальных, семейных, личных проблем; 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-стимулировать самостоятельную познавательную деятельность детей, когда они ищут способы решения поставленной перед ними проблемы, осваивая новую информацию и новые способы деятельности; 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-показывать учащимся взаимосвязь между различными явлениями, приближая учебный процесс к реальным жизненным ситуациям; 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-формировать систему значимых социальных и межличностных отношений, ценностно-смысловые установки, социальные компетенции, способность ставить цели и строить жизненные планы. 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133857"/>
            <a:ext cx="6519671" cy="5440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3232" y="0"/>
            <a:ext cx="7205472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" y="4127506"/>
            <a:ext cx="6492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Личностный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компонент проектной культуры педагога по физической культуре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включает в себя следующие элементы: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Мотивация и  коммуникативная компетентность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Владение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ИКТ-технологиями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способность к организации проектной деятельности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Проектное мышление и трансляция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Д)  Верно только А и Б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Верно только А и 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Д) Нет верного ответа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264" y="3831336"/>
            <a:ext cx="2186420" cy="1847088"/>
          </a:xfrm>
          <a:prstGeom prst="round2DiagRect">
            <a:avLst>
              <a:gd name="adj1" fmla="val 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0416" y="1627632"/>
            <a:ext cx="2260703" cy="1856232"/>
          </a:xfrm>
          <a:prstGeom prst="round2DiagRect">
            <a:avLst>
              <a:gd name="adj1" fmla="val 793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017" y="1207522"/>
            <a:ext cx="64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компонент проектной культуры педагога по физической культуре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реализовывать проект: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Мыследеятельностный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 Личностный компонент.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Г) Социальный компонент.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Д)Нет верного ответа</a:t>
            </a:r>
          </a:p>
          <a:p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28" y="2569978"/>
            <a:ext cx="6510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компонент проектной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педагога по физической культуре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позволяет осуществить замысел: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Мыследеятельностный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Личностный компонент.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Социальный компонент.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Д)Нет верного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542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209</cp:revision>
  <dcterms:created xsi:type="dcterms:W3CDTF">2019-11-13T12:28:12Z</dcterms:created>
  <dcterms:modified xsi:type="dcterms:W3CDTF">2025-02-18T14:17:59Z</dcterms:modified>
</cp:coreProperties>
</file>