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11" r:id="rId3"/>
    <p:sldId id="324" r:id="rId4"/>
    <p:sldId id="329" r:id="rId5"/>
    <p:sldId id="328" r:id="rId6"/>
    <p:sldId id="320" r:id="rId7"/>
    <p:sldId id="330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1A3"/>
    <a:srgbClr val="0D4594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6726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Проектная культура педагога по физической культуре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0312" y="2479183"/>
            <a:ext cx="8778240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«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 и учебно-методическое и материально-техническое обеспечение предмета «Физическая культура»</a:t>
            </a:r>
            <a:endParaRPr lang="ru-RU" sz="2800" b="1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планирования учебной деятельности и основные документы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4" name="空心弧 1"/>
          <p:cNvSpPr/>
          <p:nvPr/>
        </p:nvSpPr>
        <p:spPr>
          <a:xfrm rot="5400000">
            <a:off x="-1049335" y="2040832"/>
            <a:ext cx="3622316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1609878" y="229856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1920774" y="506004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1582058" y="226675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1883810" y="502824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44" y="2926080"/>
            <a:ext cx="2121408" cy="2093976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484654" y="355738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472074" y="349509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146304" y="1191519"/>
            <a:ext cx="881481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Планирование учебной деятельности по предмету «Физическая культура»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система заранее разработанных на определённый период организационных и методических мероприятий, обеспечивающих успешное решение поставленных задач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32888" y="4646149"/>
            <a:ext cx="6437376" cy="17927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План-конспект урока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Он составляется на основе использования смоделированного ранее содержания предстоящего урока в плане на четверть. В нём намечается дозировка каждого упражнения с учётом уровня подготовленности конкретного контингента учащихся, определяются наиболее действенные методы обучения и воспитания, способы организации деятельности учащихся, предусматривается оперативный педагогический контроль за качеством усвоения учащимися различных видов учебной информации и оценивание их действий, намечаются дополнительные индивидуальные и домашние задания. 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752344" y="2404298"/>
            <a:ext cx="621792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Годовой план-график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Его назначение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рациональное распределение учебных тем теоретического и практических разделов школьной программы по четвертям учебного года и сериям уроков, отводимых на освоение учащимися каждой отдельной темы. 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16352" y="3425378"/>
            <a:ext cx="6172200" cy="145424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Поурочный план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 нём должны быть представлены основные образовательные, воспитательные и оздоровительные задачи и краткое, предельно обобщённое содержание (физические упражнения, учебные задания, способы организации деятельности учащихся) каждого из уроков в порядке расположения их в учебной четверти.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964424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тематического планирования с определением основных видов учебной деятельности по предмету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«Физическая культура»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6304" y="1146562"/>
            <a:ext cx="8750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 по предмету «Физическая культура»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это раздел учебной программы, в котором отражаются темы основных разделов, число учебных часов, отводимых на изучение каждой темы, и даются характеристики видов деятельности обучающихся.   </a:t>
            </a:r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2350008"/>
            <a:ext cx="9144000" cy="277977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152918" y="2484674"/>
            <a:ext cx="8835634" cy="25237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этом разделе документа обязательно указывают: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-название раздела, темы;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-количество учебных часов, отведённое на изучение тематического блока или курса (раздела, модуля);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-элементы содержания;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-тип урока, вид (виды) контроля;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-виды учебной деятельности, которые необходимы для реализации образовательного процесса на уроке;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-дату проведения: по плану/по факту. 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1168" y="5267458"/>
            <a:ext cx="875080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позволяет систематизировать и схематично распределить программный материал. В течение года план может быть скорректирован с учётом реально пройденного материала и достигнутых учащимися результатов.  </a:t>
            </a:r>
          </a:p>
          <a:p>
            <a:endParaRPr lang="ru-RU" sz="20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480060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016" y="0"/>
            <a:ext cx="7470648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Разделы тематического планирования по предмету «Физическая культура»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flipV="1">
            <a:off x="0" y="6379464"/>
            <a:ext cx="9144000" cy="20421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64592" y="1040384"/>
          <a:ext cx="8787384" cy="557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376"/>
                <a:gridCol w="1617464"/>
                <a:gridCol w="663854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</a:t>
                      </a:r>
                      <a:r>
                        <a:rPr lang="ru-RU" sz="1100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Разделы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«Физическая культура»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и краткая характеристика физической культуры как занятий физическими упражнениями, подвижными и спортивными играми. Выявление различия в основных способах передвижения человека. Определение ситуаций, требующих применения правил предупреждения травматизма. Определение состава спортивной одежды в зависимости от времени года и погодных условий.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«Из истории физической культуры»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Пересказ текстов по истории физической культуры. Понимание и раскрытие связи физической культуры с трудовой и военной деятельностью.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«Физические упражнения»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Различение упражнений по воздействию на развитие основных физических качеств (сила, быстрота, выносливость). </a:t>
                      </a:r>
                      <a:r>
                        <a:rPr lang="ru-RU" sz="1100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Характеризация</a:t>
                      </a: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показателей физического развития и физической подготовки. Выявление характера зависимости частоты сердечных сокращений от особенностей выполнения физических упражнений.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«Самостоятельные занятия»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индивидуального режима дня. Отбор и составление комплексов упражнений для утренней зарядки и физкультминуток. Оценка своего состояния после закаливающих процедур. Составление комплексов упражнений для формирования правильной осанки. Моделирование комплексов упражнений с учётом их цели: на развитие силы, быстроты, выносливости.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«Самостоятельные наблюдения за физическим </a:t>
                      </a:r>
                      <a:r>
                        <a:rPr lang="ru-RU" sz="1100" b="1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развитием»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Измерение индивидуальных показателей длины и массы тела, сравнение их со стандартными значениями. Измерение показателей физических качеств. Измерение (</a:t>
                      </a:r>
                      <a:r>
                        <a:rPr lang="ru-RU" sz="1100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пальпаторно</a:t>
                      </a: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частоты сердечных сокращений. 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«Игры и развлечения</a:t>
                      </a:r>
                      <a:r>
                        <a:rPr lang="ru-RU" sz="1100" b="1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Общение и взаимодействие в игровой деятельности. Организация и проведение подвижных игр с элементами соревновательной деятельности.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«Движения и передвижения строем</a:t>
                      </a:r>
                      <a:r>
                        <a:rPr lang="ru-RU" sz="1100" b="1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Освоение универсальных умений при выполнении организующих упражнений. Различение и выполнение строевых команд: «Смирно!», «Вольно!», «Шагом марш!», «На месте!», «Равняйсь!», «Стой!».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«Акробатика»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 техники разучиваемых акробатических упражнений. Освоение техники акробатических упражнений и акробатических комбинаций. Взаимодействие в парах и группах при разучивании акробатических упражнений. Выявление характерных ошибок при выполнении акробатических упражнений.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1307592" y="2559279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5400000">
            <a:off x="-1353312" y="4562856"/>
            <a:ext cx="4078224" cy="182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6288024" y="2528799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0352" y="0"/>
            <a:ext cx="743407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Учебно-методическое обеспечение предмета «Физическая культура»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66344" y="1259378"/>
            <a:ext cx="8366760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TextBox 33"/>
          <p:cNvSpPr txBox="1"/>
          <p:nvPr/>
        </p:nvSpPr>
        <p:spPr>
          <a:xfrm>
            <a:off x="228600" y="1261872"/>
            <a:ext cx="872337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Учебно-методическое обеспечение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предмета «Физическая культура» включает примерную программу по предмету, учебники по физической культуре, учебные пособия для учителей, библиотечный фонд, демонстрационные печатные пособия, экранно-звуковые пособия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3163824" y="2423160"/>
            <a:ext cx="3008376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Виды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TextBox 33"/>
          <p:cNvSpPr txBox="1"/>
          <p:nvPr/>
        </p:nvSpPr>
        <p:spPr>
          <a:xfrm>
            <a:off x="1014984" y="2667000"/>
            <a:ext cx="7772400" cy="1723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sz="2000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Библиотечный фонд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Стандарт по физической культуре, примерные программы, авторские рабочие программы, учебники, научно-популярную и художественную литературу по физической культуре, спорту, олимпийскому движению, методические издания для учителей (пособия и рекомендации, журнал «Физическая культура в школе»).  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996696" y="4148328"/>
            <a:ext cx="7891272" cy="14157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Демонстрационные печатные пособия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Таблицы по стандартам физического развития и физической подготовленности, методические плакаты (комплекты плакатов по методике обучения двигательным действиям, гимнастическим комплексам,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корригирующим упражнениям).  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33"/>
          <p:cNvSpPr txBox="1"/>
          <p:nvPr/>
        </p:nvSpPr>
        <p:spPr>
          <a:xfrm>
            <a:off x="978408" y="5288280"/>
            <a:ext cx="7891272" cy="892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sz="2000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Экранно-звуковые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пособия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Видеофильмы по основным разделам и темам учебного предмета «Физическая культура».  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7122" y="2770632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98834" y="4818888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07978" y="5788152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97"/>
          <p:cNvSpPr txBox="1"/>
          <p:nvPr/>
        </p:nvSpPr>
        <p:spPr>
          <a:xfrm>
            <a:off x="302615" y="2770123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97"/>
          <p:cNvSpPr txBox="1"/>
          <p:nvPr/>
        </p:nvSpPr>
        <p:spPr>
          <a:xfrm>
            <a:off x="284327" y="486409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TextBox 97"/>
          <p:cNvSpPr txBox="1"/>
          <p:nvPr/>
        </p:nvSpPr>
        <p:spPr>
          <a:xfrm>
            <a:off x="256895" y="5788153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1042416" y="5852160"/>
            <a:ext cx="7882128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Рабочие 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 физической культуре, определяют содержание, планируемые результаты и тематическое планирование. 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14074" y="3773424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97"/>
          <p:cNvSpPr txBox="1"/>
          <p:nvPr/>
        </p:nvSpPr>
        <p:spPr>
          <a:xfrm>
            <a:off x="262991" y="382777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7006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 предмета «Физическая культура»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5184646"/>
            <a:chOff x="0" y="-303295"/>
            <a:chExt cx="10411694" cy="6623403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510815"/>
              <a:chOff x="0" y="-90352"/>
              <a:chExt cx="2006458" cy="1286087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86087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51" name="TextBox 175"/>
          <p:cNvSpPr txBox="1"/>
          <p:nvPr/>
        </p:nvSpPr>
        <p:spPr>
          <a:xfrm>
            <a:off x="393192" y="6297291"/>
            <a:ext cx="8485632" cy="56070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-это необходимый набор спортивного оборудования с учётом особенностей образовательного процесса, специфики учебного предмета и вида спорта.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38912" y="1314704"/>
          <a:ext cx="8284464" cy="4726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731"/>
                <a:gridCol w="2199525"/>
                <a:gridCol w="524820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b="0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Группы материально-технического обеспечения 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Учебно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практические и учебно-лабораторное оборудование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Стенка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гимнастическая, бревно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гимнастическое напольное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перекладина гимнастическая, канат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лазанья с механизмом крепления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скамейка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гимнастическая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жесткая, коврик гимнастический, маты гимнастические, мяч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малый (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теннисный), скакалка гимнастическая, палка гимнастическая, обруч гимнастический, сетка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переноса малых вещей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Легкая атлетика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Флажки разметочные на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опоре, лента финишная, рулетка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измерительная(10м,50м)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номера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нагрудные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Подвижные и спортивные игры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Щиты баскетбольные с кольцами и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сеткой,</a:t>
                      </a:r>
                      <a:r>
                        <a:rPr lang="ru-RU" sz="1400" b="0" i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ячи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баскетбольные для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мини-игры, жилетки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игровые с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номерами, мячи волейбольные, 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табло перекидное, мячи футбольные, компрессор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накачивания мячей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Пришкольный стадион (площадка)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Легкоатлетическая дорожка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сектор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прыжков в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длину, сектор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прыжков в высоту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игровое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поле для футбола (мини-футбола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площадка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игровая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баскетбольная, площадка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игровая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волейбольная, гимнастический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городок 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полоса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препятствий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Средства первой помощи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Аптечка медицинская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Технические средства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Цифровая видеокамера, экран, </a:t>
                      </a:r>
                      <a:r>
                        <a:rPr lang="ru-RU" sz="1400" b="0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аудиоцентр</a:t>
                      </a: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 системой озвучивания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66344" y="164592"/>
            <a:ext cx="7370064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1078993"/>
            <a:ext cx="8997695" cy="5221223"/>
            <a:chOff x="0" y="-303295"/>
            <a:chExt cx="10411694" cy="628464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839212" y="397306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310896" y="1345382"/>
            <a:ext cx="3721608" cy="548513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600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входит в разделы тематического планирования по предмету «Физическая культура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А)Физические упражнения, самостоятельные занятия, акробатика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Самостоятельные наблюдения за физическим развитием и физической подготовкой, самостоятельные занятия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В)Игры и развлечения, физическая культура, история физической культуры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Верно все выше перечисленное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Верно А и В</a:t>
            </a:r>
          </a:p>
          <a:p>
            <a:pPr algn="ctr"/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8" name="TextBox 175"/>
          <p:cNvSpPr txBox="1"/>
          <p:nvPr/>
        </p:nvSpPr>
        <p:spPr>
          <a:xfrm>
            <a:off x="4443984" y="1417320"/>
            <a:ext cx="4425695" cy="514657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Учебно-методическое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предмета «Физическая культура» включает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Библиотечный фонд, демонстрационные печатные пособия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Рабочие программы по физической культуре,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экранно-звуковые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пособия,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практические и учебно-лабораторное оборудование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В)Верно все выше перечисленное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Верно А,Б,  кроме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практическое и учебно-лабораторное оборудование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Нет верного ответа</a:t>
            </a:r>
          </a:p>
          <a:p>
            <a:pPr algn="ctr"/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61288"/>
            <a:ext cx="5248656" cy="511149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0952" y="1627632"/>
            <a:ext cx="381304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основной документ разрабатывается при планировании учебной деятельности по предмету «Физическая культура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А)Годовой план-график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Б)План-конспект урока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Поурочный план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Нет основных документов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 Верно А,Б,В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6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255776"/>
            <a:ext cx="5111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материально-техническому обеспечению предмета «Физическая культура» относятся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практическое и учебно-лабораторное оборудование, оборудование для легкой атлетики и подвижных игр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Б)Оборудование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пришкольного стадиона и средства первой медицинской помощи(аптечка), технические средства обучения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Все выше перечисленное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Г)Верно А и Б, кроме аптечки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Верный ответ: В) Все выше перечисленное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659880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441144" y="1371604"/>
            <a:ext cx="8108496" cy="5082213"/>
            <a:chOff x="-339476" y="-251019"/>
            <a:chExt cx="10751170" cy="5513371"/>
          </a:xfrm>
        </p:grpSpPr>
        <p:grpSp>
          <p:nvGrpSpPr>
            <p:cNvPr id="3" name="Group 11"/>
            <p:cNvGrpSpPr/>
            <p:nvPr/>
          </p:nvGrpSpPr>
          <p:grpSpPr>
            <a:xfrm>
              <a:off x="-339476" y="-251019"/>
              <a:ext cx="8982931" cy="4355906"/>
              <a:chOff x="-67057" y="-49584"/>
              <a:chExt cx="177440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62267" y="-43108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-67057" y="-49584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112074" y="-72468"/>
              <a:ext cx="10523768" cy="5237628"/>
              <a:chOff x="-72311" y="-66996"/>
              <a:chExt cx="2078769" cy="1034593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72311" y="-66996"/>
                <a:ext cx="2078769" cy="1034593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94034" y="20321"/>
              <a:ext cx="10063052" cy="524203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Виды </a:t>
              </a: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деятельности по физической культуре (ФГОС НОО)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 https://infourok.ru/vidy-deyatelnosti-po-fizicheskoj-kulture-fgos-noo-4963012.html]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Разработка рабочих учебных программ по физической культуре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https://intolimp.org/publication/razrabotka-rabochikh-uchiebnykh-proghramm-po-fizichieskoi-kul-turie.html]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Рабочая программа учебного предмета «Физическая культура» для обучающихся 5 – 9 классов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https://multiurok.ru/files/rabochaia-programma-uchebnogo-predmeta-fiziches-64.html]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Тематическое планирование по физической культуре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https://nsportal.ru/shkola/fizkultura-i-sport/library/2019/02/18/tematicheskoe-planirovanie-po-fizicheskoy-kulture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endParaRPr lang="ru-RU" sz="1400" dirty="0" smtClean="0"/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2039</TotalTime>
  <Words>1104</Words>
  <Application>Microsoft Office PowerPoint</Application>
  <PresentationFormat>Экран (4:3)</PresentationFormat>
  <Paragraphs>138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356</cp:revision>
  <dcterms:created xsi:type="dcterms:W3CDTF">2019-11-13T12:28:12Z</dcterms:created>
  <dcterms:modified xsi:type="dcterms:W3CDTF">2025-02-18T08:18:04Z</dcterms:modified>
</cp:coreProperties>
</file>