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65" r:id="rId2"/>
    <p:sldId id="345" r:id="rId3"/>
    <p:sldId id="351" r:id="rId4"/>
    <p:sldId id="353" r:id="rId5"/>
    <p:sldId id="364" r:id="rId6"/>
    <p:sldId id="352" r:id="rId7"/>
    <p:sldId id="356" r:id="rId8"/>
    <p:sldId id="360" r:id="rId9"/>
    <p:sldId id="361" r:id="rId10"/>
    <p:sldId id="362" r:id="rId11"/>
    <p:sldId id="363" r:id="rId12"/>
    <p:sldId id="350" r:id="rId13"/>
  </p:sldIdLst>
  <p:sldSz cx="15122525" cy="10693400"/>
  <p:notesSz cx="6858000" cy="9144000"/>
  <p:defaultTextStyle>
    <a:defPPr>
      <a:defRPr lang="zh-CN"/>
    </a:defPPr>
    <a:lvl1pPr marL="0" algn="l" defTabSz="123910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9552" algn="l" defTabSz="123910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9103" algn="l" defTabSz="123910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8655" algn="l" defTabSz="123910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78207" algn="l" defTabSz="123910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97759" algn="l" defTabSz="123910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17310" algn="l" defTabSz="123910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36862" algn="l" defTabSz="123910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56414" algn="l" defTabSz="123910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  <a:srgbClr val="FDD9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-1195" y="-101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06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E93D5-7270-4F95-95DD-3507880E777E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84139-A9BF-459F-8D25-066133362A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11583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678AF-04D5-41EA-8EBA-1C62069C6A22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4862-8BEB-44D3-8BA8-1A28C98EED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8158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91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9552" algn="l" defTabSz="12391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9103" algn="l" defTabSz="12391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8655" algn="l" defTabSz="12391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78207" algn="l" defTabSz="12391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97759" algn="l" defTabSz="12391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17310" algn="l" defTabSz="12391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36862" algn="l" defTabSz="12391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56414" algn="l" defTabSz="12391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5794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6618193" y="0"/>
            <a:ext cx="8504333" cy="10693400"/>
          </a:xfrm>
          <a:custGeom>
            <a:avLst/>
            <a:gdLst>
              <a:gd name="connsiteX0" fmla="*/ 6320621 w 6856317"/>
              <a:gd name="connsiteY0" fmla="*/ 0 h 6858000"/>
              <a:gd name="connsiteX1" fmla="*/ 6856317 w 6856317"/>
              <a:gd name="connsiteY1" fmla="*/ 0 h 6858000"/>
              <a:gd name="connsiteX2" fmla="*/ 6856317 w 6856317"/>
              <a:gd name="connsiteY2" fmla="*/ 2912627 h 6858000"/>
              <a:gd name="connsiteX3" fmla="*/ 4578455 w 6856317"/>
              <a:gd name="connsiteY3" fmla="*/ 6858000 h 6858000"/>
              <a:gd name="connsiteX4" fmla="*/ 2361153 w 6856317"/>
              <a:gd name="connsiteY4" fmla="*/ 6858000 h 6858000"/>
              <a:gd name="connsiteX5" fmla="*/ 3959468 w 6856317"/>
              <a:gd name="connsiteY5" fmla="*/ 0 h 6858000"/>
              <a:gd name="connsiteX6" fmla="*/ 6176770 w 6856317"/>
              <a:gd name="connsiteY6" fmla="*/ 0 h 6858000"/>
              <a:gd name="connsiteX7" fmla="*/ 2217302 w 6856317"/>
              <a:gd name="connsiteY7" fmla="*/ 6858000 h 6858000"/>
              <a:gd name="connsiteX8" fmla="*/ 0 w 685631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6317" h="6858000">
                <a:moveTo>
                  <a:pt x="6320621" y="0"/>
                </a:moveTo>
                <a:lnTo>
                  <a:pt x="6856317" y="0"/>
                </a:lnTo>
                <a:lnTo>
                  <a:pt x="6856317" y="2912627"/>
                </a:lnTo>
                <a:lnTo>
                  <a:pt x="4578455" y="6858000"/>
                </a:lnTo>
                <a:lnTo>
                  <a:pt x="2361153" y="6858000"/>
                </a:lnTo>
                <a:close/>
                <a:moveTo>
                  <a:pt x="3959468" y="0"/>
                </a:moveTo>
                <a:lnTo>
                  <a:pt x="6176770" y="0"/>
                </a:lnTo>
                <a:lnTo>
                  <a:pt x="22173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325368" y="463381"/>
            <a:ext cx="1496662" cy="71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910" tIns="61955" rIns="123910" bIns="6195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908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5299359" y="8361220"/>
            <a:ext cx="5303841" cy="2332179"/>
          </a:xfrm>
          <a:custGeom>
            <a:avLst/>
            <a:gdLst>
              <a:gd name="connsiteX0" fmla="*/ 863542 w 4276034"/>
              <a:gd name="connsiteY0" fmla="*/ 0 h 1495697"/>
              <a:gd name="connsiteX1" fmla="*/ 4276034 w 4276034"/>
              <a:gd name="connsiteY1" fmla="*/ 0 h 1495697"/>
              <a:gd name="connsiteX2" fmla="*/ 4276034 w 4276034"/>
              <a:gd name="connsiteY2" fmla="*/ 24565 h 1495697"/>
              <a:gd name="connsiteX3" fmla="*/ 3426676 w 4276034"/>
              <a:gd name="connsiteY3" fmla="*/ 1495697 h 1495697"/>
              <a:gd name="connsiteX4" fmla="*/ 0 w 4276034"/>
              <a:gd name="connsiteY4" fmla="*/ 1495697 h 14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6034" h="1495697">
                <a:moveTo>
                  <a:pt x="863542" y="0"/>
                </a:moveTo>
                <a:lnTo>
                  <a:pt x="4276034" y="0"/>
                </a:lnTo>
                <a:lnTo>
                  <a:pt x="4276034" y="24565"/>
                </a:lnTo>
                <a:lnTo>
                  <a:pt x="3426676" y="1495697"/>
                </a:lnTo>
                <a:lnTo>
                  <a:pt x="0" y="14956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2228791" y="8361220"/>
            <a:ext cx="4109268" cy="2332179"/>
          </a:xfrm>
          <a:custGeom>
            <a:avLst/>
            <a:gdLst>
              <a:gd name="connsiteX0" fmla="*/ 863541 w 3312952"/>
              <a:gd name="connsiteY0" fmla="*/ 0 h 1495697"/>
              <a:gd name="connsiteX1" fmla="*/ 3312952 w 3312952"/>
              <a:gd name="connsiteY1" fmla="*/ 0 h 1495697"/>
              <a:gd name="connsiteX2" fmla="*/ 2449410 w 3312952"/>
              <a:gd name="connsiteY2" fmla="*/ 1495697 h 1495697"/>
              <a:gd name="connsiteX3" fmla="*/ 0 w 3312952"/>
              <a:gd name="connsiteY3" fmla="*/ 1495697 h 14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2952" h="1495697">
                <a:moveTo>
                  <a:pt x="863541" y="0"/>
                </a:moveTo>
                <a:lnTo>
                  <a:pt x="3312952" y="0"/>
                </a:lnTo>
                <a:lnTo>
                  <a:pt x="2449410" y="1495697"/>
                </a:lnTo>
                <a:lnTo>
                  <a:pt x="0" y="14956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8825189" y="2332182"/>
            <a:ext cx="4551498" cy="3014521"/>
          </a:xfrm>
          <a:custGeom>
            <a:avLst/>
            <a:gdLst>
              <a:gd name="connsiteX0" fmla="*/ 1116193 w 3669484"/>
              <a:gd name="connsiteY0" fmla="*/ 0 h 1933303"/>
              <a:gd name="connsiteX1" fmla="*/ 3669484 w 3669484"/>
              <a:gd name="connsiteY1" fmla="*/ 0 h 1933303"/>
              <a:gd name="connsiteX2" fmla="*/ 2553291 w 3669484"/>
              <a:gd name="connsiteY2" fmla="*/ 1933303 h 1933303"/>
              <a:gd name="connsiteX3" fmla="*/ 0 w 3669484"/>
              <a:gd name="connsiteY3" fmla="*/ 1933303 h 193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9484" h="1933303">
                <a:moveTo>
                  <a:pt x="1116193" y="0"/>
                </a:moveTo>
                <a:lnTo>
                  <a:pt x="3669484" y="0"/>
                </a:lnTo>
                <a:lnTo>
                  <a:pt x="2553291" y="1933303"/>
                </a:lnTo>
                <a:lnTo>
                  <a:pt x="0" y="19333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325368" y="463381"/>
            <a:ext cx="1496662" cy="71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910" tIns="61955" rIns="123910" bIns="6195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31610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425484" y="2266089"/>
            <a:ext cx="2355147" cy="2960650"/>
          </a:xfrm>
          <a:custGeom>
            <a:avLst/>
            <a:gdLst>
              <a:gd name="connsiteX0" fmla="*/ 949377 w 1898754"/>
              <a:gd name="connsiteY0" fmla="*/ 0 h 1898754"/>
              <a:gd name="connsiteX1" fmla="*/ 1898754 w 1898754"/>
              <a:gd name="connsiteY1" fmla="*/ 949377 h 1898754"/>
              <a:gd name="connsiteX2" fmla="*/ 949377 w 1898754"/>
              <a:gd name="connsiteY2" fmla="*/ 1898754 h 1898754"/>
              <a:gd name="connsiteX3" fmla="*/ 0 w 1898754"/>
              <a:gd name="connsiteY3" fmla="*/ 949377 h 1898754"/>
              <a:gd name="connsiteX4" fmla="*/ 949377 w 1898754"/>
              <a:gd name="connsiteY4" fmla="*/ 0 h 189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8754" h="1898754">
                <a:moveTo>
                  <a:pt x="949377" y="0"/>
                </a:moveTo>
                <a:cubicBezTo>
                  <a:pt x="1473703" y="0"/>
                  <a:pt x="1898754" y="425051"/>
                  <a:pt x="1898754" y="949377"/>
                </a:cubicBezTo>
                <a:cubicBezTo>
                  <a:pt x="1898754" y="1473703"/>
                  <a:pt x="1473703" y="1898754"/>
                  <a:pt x="949377" y="1898754"/>
                </a:cubicBezTo>
                <a:cubicBezTo>
                  <a:pt x="425051" y="1898754"/>
                  <a:pt x="0" y="1473703"/>
                  <a:pt x="0" y="949377"/>
                </a:cubicBezTo>
                <a:cubicBezTo>
                  <a:pt x="0" y="425051"/>
                  <a:pt x="425051" y="0"/>
                  <a:pt x="9493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325368" y="463381"/>
            <a:ext cx="1496662" cy="71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910" tIns="61955" rIns="123910" bIns="6195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63876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1797" y="2665925"/>
            <a:ext cx="13043178" cy="4448157"/>
          </a:xfrm>
        </p:spPr>
        <p:txBody>
          <a:bodyPr anchor="b"/>
          <a:lstStyle>
            <a:lvl1pPr>
              <a:defRPr sz="8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31797" y="7156164"/>
            <a:ext cx="13043178" cy="2339180"/>
          </a:xfrm>
        </p:spPr>
        <p:txBody>
          <a:bodyPr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195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3910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586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782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9775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173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3368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564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DB66-A53C-416B-A351-5303E0724D81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27EC-1766-4381-B687-D2535A1E8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4056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39674" y="2846623"/>
            <a:ext cx="6427073" cy="678486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655778" y="2846623"/>
            <a:ext cx="6427073" cy="678486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DB66-A53C-416B-A351-5303E0724D81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27EC-1766-4381-B687-D2535A1E8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58439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1643" y="569326"/>
            <a:ext cx="13043178" cy="206689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41644" y="2621369"/>
            <a:ext cx="6397536" cy="1284692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19552" indent="0">
              <a:buNone/>
              <a:defRPr sz="2700" b="1"/>
            </a:lvl2pPr>
            <a:lvl3pPr marL="1239103" indent="0">
              <a:buNone/>
              <a:defRPr sz="2400" b="1"/>
            </a:lvl3pPr>
            <a:lvl4pPr marL="1858655" indent="0">
              <a:buNone/>
              <a:defRPr sz="2200" b="1"/>
            </a:lvl4pPr>
            <a:lvl5pPr marL="2478207" indent="0">
              <a:buNone/>
              <a:defRPr sz="2200" b="1"/>
            </a:lvl5pPr>
            <a:lvl6pPr marL="3097759" indent="0">
              <a:buNone/>
              <a:defRPr sz="2200" b="1"/>
            </a:lvl6pPr>
            <a:lvl7pPr marL="3717310" indent="0">
              <a:buNone/>
              <a:defRPr sz="2200" b="1"/>
            </a:lvl7pPr>
            <a:lvl8pPr marL="4336862" indent="0">
              <a:buNone/>
              <a:defRPr sz="2200" b="1"/>
            </a:lvl8pPr>
            <a:lvl9pPr marL="4956414" indent="0">
              <a:buNone/>
              <a:defRPr sz="2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41644" y="3906061"/>
            <a:ext cx="6397536" cy="574522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655778" y="2621369"/>
            <a:ext cx="6429043" cy="1284692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19552" indent="0">
              <a:buNone/>
              <a:defRPr sz="2700" b="1"/>
            </a:lvl2pPr>
            <a:lvl3pPr marL="1239103" indent="0">
              <a:buNone/>
              <a:defRPr sz="2400" b="1"/>
            </a:lvl3pPr>
            <a:lvl4pPr marL="1858655" indent="0">
              <a:buNone/>
              <a:defRPr sz="2200" b="1"/>
            </a:lvl4pPr>
            <a:lvl5pPr marL="2478207" indent="0">
              <a:buNone/>
              <a:defRPr sz="2200" b="1"/>
            </a:lvl5pPr>
            <a:lvl6pPr marL="3097759" indent="0">
              <a:buNone/>
              <a:defRPr sz="2200" b="1"/>
            </a:lvl6pPr>
            <a:lvl7pPr marL="3717310" indent="0">
              <a:buNone/>
              <a:defRPr sz="2200" b="1"/>
            </a:lvl7pPr>
            <a:lvl8pPr marL="4336862" indent="0">
              <a:buNone/>
              <a:defRPr sz="2200" b="1"/>
            </a:lvl8pPr>
            <a:lvl9pPr marL="4956414" indent="0">
              <a:buNone/>
              <a:defRPr sz="2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655778" y="3906061"/>
            <a:ext cx="6429043" cy="574522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DB66-A53C-416B-A351-5303E0724D81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27EC-1766-4381-B687-D2535A1E8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90051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DB66-A53C-416B-A351-5303E0724D81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27EC-1766-4381-B687-D2535A1E8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03039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DB66-A53C-416B-A351-5303E0724D81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27EC-1766-4381-B687-D2535A1E8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9061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1644" y="712893"/>
            <a:ext cx="4877408" cy="2495127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043" y="1539652"/>
            <a:ext cx="7655778" cy="7599245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41644" y="3208020"/>
            <a:ext cx="4877408" cy="5943254"/>
          </a:xfrm>
        </p:spPr>
        <p:txBody>
          <a:bodyPr/>
          <a:lstStyle>
            <a:lvl1pPr marL="0" indent="0">
              <a:buNone/>
              <a:defRPr sz="2200"/>
            </a:lvl1pPr>
            <a:lvl2pPr marL="619552" indent="0">
              <a:buNone/>
              <a:defRPr sz="1900"/>
            </a:lvl2pPr>
            <a:lvl3pPr marL="1239103" indent="0">
              <a:buNone/>
              <a:defRPr sz="1600"/>
            </a:lvl3pPr>
            <a:lvl4pPr marL="1858655" indent="0">
              <a:buNone/>
              <a:defRPr sz="1400"/>
            </a:lvl4pPr>
            <a:lvl5pPr marL="2478207" indent="0">
              <a:buNone/>
              <a:defRPr sz="1400"/>
            </a:lvl5pPr>
            <a:lvl6pPr marL="3097759" indent="0">
              <a:buNone/>
              <a:defRPr sz="1400"/>
            </a:lvl6pPr>
            <a:lvl7pPr marL="3717310" indent="0">
              <a:buNone/>
              <a:defRPr sz="1400"/>
            </a:lvl7pPr>
            <a:lvl8pPr marL="4336862" indent="0">
              <a:buNone/>
              <a:defRPr sz="1400"/>
            </a:lvl8pPr>
            <a:lvl9pPr marL="4956414" indent="0">
              <a:buNone/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DB66-A53C-416B-A351-5303E0724D81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27EC-1766-4381-B687-D2535A1E8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15387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1644" y="712893"/>
            <a:ext cx="4877408" cy="2495127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429043" y="1539652"/>
            <a:ext cx="7655778" cy="7599245"/>
          </a:xfrm>
        </p:spPr>
        <p:txBody>
          <a:bodyPr/>
          <a:lstStyle>
            <a:lvl1pPr marL="0" indent="0">
              <a:buNone/>
              <a:defRPr sz="4300"/>
            </a:lvl1pPr>
            <a:lvl2pPr marL="619552" indent="0">
              <a:buNone/>
              <a:defRPr sz="3800"/>
            </a:lvl2pPr>
            <a:lvl3pPr marL="1239103" indent="0">
              <a:buNone/>
              <a:defRPr sz="3300"/>
            </a:lvl3pPr>
            <a:lvl4pPr marL="1858655" indent="0">
              <a:buNone/>
              <a:defRPr sz="2700"/>
            </a:lvl4pPr>
            <a:lvl5pPr marL="2478207" indent="0">
              <a:buNone/>
              <a:defRPr sz="2700"/>
            </a:lvl5pPr>
            <a:lvl6pPr marL="3097759" indent="0">
              <a:buNone/>
              <a:defRPr sz="2700"/>
            </a:lvl6pPr>
            <a:lvl7pPr marL="3717310" indent="0">
              <a:buNone/>
              <a:defRPr sz="2700"/>
            </a:lvl7pPr>
            <a:lvl8pPr marL="4336862" indent="0">
              <a:buNone/>
              <a:defRPr sz="2700"/>
            </a:lvl8pPr>
            <a:lvl9pPr marL="4956414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41644" y="3208020"/>
            <a:ext cx="4877408" cy="5943254"/>
          </a:xfrm>
        </p:spPr>
        <p:txBody>
          <a:bodyPr/>
          <a:lstStyle>
            <a:lvl1pPr marL="0" indent="0">
              <a:buNone/>
              <a:defRPr sz="2200"/>
            </a:lvl1pPr>
            <a:lvl2pPr marL="619552" indent="0">
              <a:buNone/>
              <a:defRPr sz="1900"/>
            </a:lvl2pPr>
            <a:lvl3pPr marL="1239103" indent="0">
              <a:buNone/>
              <a:defRPr sz="1600"/>
            </a:lvl3pPr>
            <a:lvl4pPr marL="1858655" indent="0">
              <a:buNone/>
              <a:defRPr sz="1400"/>
            </a:lvl4pPr>
            <a:lvl5pPr marL="2478207" indent="0">
              <a:buNone/>
              <a:defRPr sz="1400"/>
            </a:lvl5pPr>
            <a:lvl6pPr marL="3097759" indent="0">
              <a:buNone/>
              <a:defRPr sz="1400"/>
            </a:lvl6pPr>
            <a:lvl7pPr marL="3717310" indent="0">
              <a:buNone/>
              <a:defRPr sz="1400"/>
            </a:lvl7pPr>
            <a:lvl8pPr marL="4336862" indent="0">
              <a:buNone/>
              <a:defRPr sz="1400"/>
            </a:lvl8pPr>
            <a:lvl9pPr marL="4956414" indent="0">
              <a:buNone/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DB66-A53C-416B-A351-5303E0724D81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27EC-1766-4381-B687-D2535A1E8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678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7480532" y="0"/>
            <a:ext cx="7641993" cy="10693400"/>
          </a:xfrm>
          <a:custGeom>
            <a:avLst/>
            <a:gdLst>
              <a:gd name="connsiteX0" fmla="*/ 0 w 6161086"/>
              <a:gd name="connsiteY0" fmla="*/ 0 h 6858000"/>
              <a:gd name="connsiteX1" fmla="*/ 6161086 w 6161086"/>
              <a:gd name="connsiteY1" fmla="*/ 0 h 6858000"/>
              <a:gd name="connsiteX2" fmla="*/ 6161086 w 6161086"/>
              <a:gd name="connsiteY2" fmla="*/ 6858000 h 6858000"/>
              <a:gd name="connsiteX3" fmla="*/ 3959468 w 6161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1086" h="6858000">
                <a:moveTo>
                  <a:pt x="0" y="0"/>
                </a:moveTo>
                <a:lnTo>
                  <a:pt x="6161086" y="0"/>
                </a:lnTo>
                <a:lnTo>
                  <a:pt x="6161086" y="6858000"/>
                </a:lnTo>
                <a:lnTo>
                  <a:pt x="3959468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25368" y="463381"/>
            <a:ext cx="1496662" cy="71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910" tIns="61955" rIns="123910" bIns="6195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6778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DB66-A53C-416B-A351-5303E0724D81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27EC-1766-4381-B687-D2535A1E8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62451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22057" y="569325"/>
            <a:ext cx="3260794" cy="90621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39673" y="569325"/>
            <a:ext cx="9593352" cy="906216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DB66-A53C-416B-A351-5303E0724D81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27EC-1766-4381-B687-D2535A1E8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80127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90316" y="1750055"/>
            <a:ext cx="11341894" cy="3722887"/>
          </a:xfrm>
        </p:spPr>
        <p:txBody>
          <a:bodyPr anchor="b"/>
          <a:lstStyle>
            <a:lvl1pPr algn="ctr">
              <a:defRPr sz="8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90316" y="5616511"/>
            <a:ext cx="11341894" cy="2581762"/>
          </a:xfrm>
        </p:spPr>
        <p:txBody>
          <a:bodyPr/>
          <a:lstStyle>
            <a:lvl1pPr marL="0" indent="0" algn="ctr">
              <a:buNone/>
              <a:defRPr sz="3300"/>
            </a:lvl1pPr>
            <a:lvl2pPr marL="619552" indent="0" algn="ctr">
              <a:buNone/>
              <a:defRPr sz="2700"/>
            </a:lvl2pPr>
            <a:lvl3pPr marL="1239103" indent="0" algn="ctr">
              <a:buNone/>
              <a:defRPr sz="2400"/>
            </a:lvl3pPr>
            <a:lvl4pPr marL="1858655" indent="0" algn="ctr">
              <a:buNone/>
              <a:defRPr sz="2200"/>
            </a:lvl4pPr>
            <a:lvl5pPr marL="2478207" indent="0" algn="ctr">
              <a:buNone/>
              <a:defRPr sz="2200"/>
            </a:lvl5pPr>
            <a:lvl6pPr marL="3097759" indent="0" algn="ctr">
              <a:buNone/>
              <a:defRPr sz="2200"/>
            </a:lvl6pPr>
            <a:lvl7pPr marL="3717310" indent="0" algn="ctr">
              <a:buNone/>
              <a:defRPr sz="2200"/>
            </a:lvl7pPr>
            <a:lvl8pPr marL="4336862" indent="0" algn="ctr">
              <a:buNone/>
              <a:defRPr sz="2200"/>
            </a:lvl8pPr>
            <a:lvl9pPr marL="4956414" indent="0" algn="ctr">
              <a:buNone/>
              <a:defRPr sz="2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DB66-A53C-416B-A351-5303E0724D81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27EC-1766-4381-B687-D2535A1E8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73246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02852" cy="10693400"/>
          </a:xfrm>
          <a:custGeom>
            <a:avLst/>
            <a:gdLst>
              <a:gd name="connsiteX0" fmla="*/ 0 w 5081451"/>
              <a:gd name="connsiteY0" fmla="*/ 0 h 6858000"/>
              <a:gd name="connsiteX1" fmla="*/ 5081451 w 5081451"/>
              <a:gd name="connsiteY1" fmla="*/ 0 h 6858000"/>
              <a:gd name="connsiteX2" fmla="*/ 5081451 w 5081451"/>
              <a:gd name="connsiteY2" fmla="*/ 6858000 h 6858000"/>
              <a:gd name="connsiteX3" fmla="*/ 0 w 50814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451" h="6858000">
                <a:moveTo>
                  <a:pt x="0" y="0"/>
                </a:moveTo>
                <a:lnTo>
                  <a:pt x="5081451" y="0"/>
                </a:lnTo>
                <a:lnTo>
                  <a:pt x="508145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757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368" y="463381"/>
            <a:ext cx="1496662" cy="71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910" tIns="61955" rIns="123910" bIns="6195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83476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736455" y="2319926"/>
            <a:ext cx="2902756" cy="2730745"/>
          </a:xfrm>
          <a:custGeom>
            <a:avLst/>
            <a:gdLst>
              <a:gd name="connsiteX0" fmla="*/ 0 w 2340244"/>
              <a:gd name="connsiteY0" fmla="*/ 0 h 1751309"/>
              <a:gd name="connsiteX1" fmla="*/ 2340244 w 2340244"/>
              <a:gd name="connsiteY1" fmla="*/ 0 h 1751309"/>
              <a:gd name="connsiteX2" fmla="*/ 2340244 w 2340244"/>
              <a:gd name="connsiteY2" fmla="*/ 1751309 h 1751309"/>
              <a:gd name="connsiteX3" fmla="*/ 0 w 2340244"/>
              <a:gd name="connsiteY3" fmla="*/ 1751309 h 17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244" h="1751309">
                <a:moveTo>
                  <a:pt x="0" y="0"/>
                </a:moveTo>
                <a:lnTo>
                  <a:pt x="2340244" y="0"/>
                </a:lnTo>
                <a:lnTo>
                  <a:pt x="2340244" y="1751309"/>
                </a:lnTo>
                <a:lnTo>
                  <a:pt x="0" y="175130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325368" y="463381"/>
            <a:ext cx="1496662" cy="71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910" tIns="61955" rIns="123910" bIns="6195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27217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4801046" y="5900264"/>
            <a:ext cx="2908985" cy="3830401"/>
          </a:xfrm>
          <a:custGeom>
            <a:avLst/>
            <a:gdLst>
              <a:gd name="connsiteX0" fmla="*/ 2230734 w 2614968"/>
              <a:gd name="connsiteY0" fmla="*/ 0 h 2739052"/>
              <a:gd name="connsiteX1" fmla="*/ 2614968 w 2614968"/>
              <a:gd name="connsiteY1" fmla="*/ 2378724 h 2739052"/>
              <a:gd name="connsiteX2" fmla="*/ 384233 w 2614968"/>
              <a:gd name="connsiteY2" fmla="*/ 2739052 h 2739052"/>
              <a:gd name="connsiteX3" fmla="*/ 0 w 2614968"/>
              <a:gd name="connsiteY3" fmla="*/ 360329 h 27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968" h="2739052">
                <a:moveTo>
                  <a:pt x="2230734" y="0"/>
                </a:moveTo>
                <a:lnTo>
                  <a:pt x="2614968" y="2378724"/>
                </a:lnTo>
                <a:lnTo>
                  <a:pt x="384233" y="2739052"/>
                </a:lnTo>
                <a:lnTo>
                  <a:pt x="0" y="3603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225502" y="2398011"/>
            <a:ext cx="3051529" cy="3969597"/>
          </a:xfrm>
          <a:custGeom>
            <a:avLst/>
            <a:gdLst>
              <a:gd name="connsiteX0" fmla="*/ 702483 w 2863970"/>
              <a:gd name="connsiteY0" fmla="*/ 0 h 2963661"/>
              <a:gd name="connsiteX1" fmla="*/ 2863970 w 2863970"/>
              <a:gd name="connsiteY1" fmla="*/ 658779 h 2963661"/>
              <a:gd name="connsiteX2" fmla="*/ 2161486 w 2863970"/>
              <a:gd name="connsiteY2" fmla="*/ 2963661 h 2963661"/>
              <a:gd name="connsiteX3" fmla="*/ 0 w 2863970"/>
              <a:gd name="connsiteY3" fmla="*/ 2304881 h 296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970" h="2963661">
                <a:moveTo>
                  <a:pt x="702483" y="0"/>
                </a:moveTo>
                <a:lnTo>
                  <a:pt x="2863970" y="658779"/>
                </a:lnTo>
                <a:lnTo>
                  <a:pt x="2161486" y="2963661"/>
                </a:lnTo>
                <a:lnTo>
                  <a:pt x="0" y="23048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051782" y="2451209"/>
            <a:ext cx="3387235" cy="4435213"/>
          </a:xfrm>
          <a:custGeom>
            <a:avLst/>
            <a:gdLst>
              <a:gd name="connsiteX0" fmla="*/ 2205235 w 2730838"/>
              <a:gd name="connsiteY0" fmla="*/ 0 h 2844436"/>
              <a:gd name="connsiteX1" fmla="*/ 2730838 w 2730838"/>
              <a:gd name="connsiteY1" fmla="*/ 2351532 h 2844436"/>
              <a:gd name="connsiteX2" fmla="*/ 525603 w 2730838"/>
              <a:gd name="connsiteY2" fmla="*/ 2844436 h 2844436"/>
              <a:gd name="connsiteX3" fmla="*/ 0 w 2730838"/>
              <a:gd name="connsiteY3" fmla="*/ 492904 h 28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838" h="2844436">
                <a:moveTo>
                  <a:pt x="2205235" y="0"/>
                </a:moveTo>
                <a:lnTo>
                  <a:pt x="2730838" y="2351532"/>
                </a:lnTo>
                <a:lnTo>
                  <a:pt x="525603" y="2844436"/>
                </a:lnTo>
                <a:lnTo>
                  <a:pt x="0" y="4929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610221" y="3334793"/>
            <a:ext cx="3084372" cy="4023814"/>
          </a:xfrm>
          <a:custGeom>
            <a:avLst/>
            <a:gdLst>
              <a:gd name="connsiteX0" fmla="*/ 623639 w 2806293"/>
              <a:gd name="connsiteY0" fmla="*/ 0 h 2912293"/>
              <a:gd name="connsiteX1" fmla="*/ 2806293 w 2806293"/>
              <a:gd name="connsiteY1" fmla="*/ 584840 h 2912293"/>
              <a:gd name="connsiteX2" fmla="*/ 2182654 w 2806293"/>
              <a:gd name="connsiteY2" fmla="*/ 2912293 h 2912293"/>
              <a:gd name="connsiteX3" fmla="*/ 0 w 2806293"/>
              <a:gd name="connsiteY3" fmla="*/ 2327452 h 291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293" h="2912293">
                <a:moveTo>
                  <a:pt x="623639" y="0"/>
                </a:moveTo>
                <a:lnTo>
                  <a:pt x="2806293" y="584840"/>
                </a:lnTo>
                <a:lnTo>
                  <a:pt x="2182654" y="2912293"/>
                </a:lnTo>
                <a:lnTo>
                  <a:pt x="0" y="23274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325368" y="463381"/>
            <a:ext cx="1496662" cy="71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910" tIns="61955" rIns="123910" bIns="6195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496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8668448" y="0"/>
            <a:ext cx="6454078" cy="10693400"/>
          </a:xfrm>
          <a:custGeom>
            <a:avLst/>
            <a:gdLst>
              <a:gd name="connsiteX0" fmla="*/ 0 w 5203372"/>
              <a:gd name="connsiteY0" fmla="*/ 0 h 6858000"/>
              <a:gd name="connsiteX1" fmla="*/ 5203372 w 5203372"/>
              <a:gd name="connsiteY1" fmla="*/ 0 h 6858000"/>
              <a:gd name="connsiteX2" fmla="*/ 5203372 w 5203372"/>
              <a:gd name="connsiteY2" fmla="*/ 6858000 h 6858000"/>
              <a:gd name="connsiteX3" fmla="*/ 0 w 5203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372" h="6858000">
                <a:moveTo>
                  <a:pt x="0" y="0"/>
                </a:moveTo>
                <a:lnTo>
                  <a:pt x="5203372" y="0"/>
                </a:lnTo>
                <a:lnTo>
                  <a:pt x="52033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325368" y="463381"/>
            <a:ext cx="1496662" cy="71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910" tIns="61955" rIns="123910" bIns="6195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3564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122525" cy="10693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5915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9844681" y="4210144"/>
            <a:ext cx="2228779" cy="2801792"/>
          </a:xfrm>
          <a:custGeom>
            <a:avLst/>
            <a:gdLst>
              <a:gd name="connsiteX0" fmla="*/ 898437 w 1796874"/>
              <a:gd name="connsiteY0" fmla="*/ 0 h 1796874"/>
              <a:gd name="connsiteX1" fmla="*/ 1796874 w 1796874"/>
              <a:gd name="connsiteY1" fmla="*/ 898437 h 1796874"/>
              <a:gd name="connsiteX2" fmla="*/ 898437 w 1796874"/>
              <a:gd name="connsiteY2" fmla="*/ 1796874 h 1796874"/>
              <a:gd name="connsiteX3" fmla="*/ 0 w 1796874"/>
              <a:gd name="connsiteY3" fmla="*/ 898437 h 1796874"/>
              <a:gd name="connsiteX4" fmla="*/ 898437 w 1796874"/>
              <a:gd name="connsiteY4" fmla="*/ 0 h 17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874" h="1796874">
                <a:moveTo>
                  <a:pt x="898437" y="0"/>
                </a:moveTo>
                <a:cubicBezTo>
                  <a:pt x="1394630" y="0"/>
                  <a:pt x="1796874" y="402244"/>
                  <a:pt x="1796874" y="898437"/>
                </a:cubicBezTo>
                <a:cubicBezTo>
                  <a:pt x="1796874" y="1394630"/>
                  <a:pt x="1394630" y="1796874"/>
                  <a:pt x="898437" y="1796874"/>
                </a:cubicBezTo>
                <a:cubicBezTo>
                  <a:pt x="402244" y="1796874"/>
                  <a:pt x="0" y="1394630"/>
                  <a:pt x="0" y="898437"/>
                </a:cubicBezTo>
                <a:cubicBezTo>
                  <a:pt x="0" y="402244"/>
                  <a:pt x="402244" y="0"/>
                  <a:pt x="8984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325368" y="463381"/>
            <a:ext cx="1496662" cy="71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910" tIns="61955" rIns="123910" bIns="6195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43883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39674" y="569326"/>
            <a:ext cx="13043178" cy="2066896"/>
          </a:xfrm>
          <a:prstGeom prst="rect">
            <a:avLst/>
          </a:prstGeom>
        </p:spPr>
        <p:txBody>
          <a:bodyPr vert="horz" lIns="123910" tIns="61955" rIns="123910" bIns="6195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39674" y="2846623"/>
            <a:ext cx="13043178" cy="6784864"/>
          </a:xfrm>
          <a:prstGeom prst="rect">
            <a:avLst/>
          </a:prstGeom>
        </p:spPr>
        <p:txBody>
          <a:bodyPr vert="horz" lIns="123910" tIns="61955" rIns="123910" bIns="6195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39674" y="9911198"/>
            <a:ext cx="3402568" cy="569325"/>
          </a:xfrm>
          <a:prstGeom prst="rect">
            <a:avLst/>
          </a:prstGeom>
        </p:spPr>
        <p:txBody>
          <a:bodyPr vert="horz" lIns="123910" tIns="61955" rIns="123910" bIns="6195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DDB66-A53C-416B-A351-5303E0724D81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09337" y="9911198"/>
            <a:ext cx="5103852" cy="569325"/>
          </a:xfrm>
          <a:prstGeom prst="rect">
            <a:avLst/>
          </a:prstGeom>
        </p:spPr>
        <p:txBody>
          <a:bodyPr vert="horz" lIns="123910" tIns="61955" rIns="123910" bIns="6195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680283" y="9911198"/>
            <a:ext cx="3402568" cy="569325"/>
          </a:xfrm>
          <a:prstGeom prst="rect">
            <a:avLst/>
          </a:prstGeom>
        </p:spPr>
        <p:txBody>
          <a:bodyPr vert="horz" lIns="123910" tIns="61955" rIns="123910" bIns="6195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B27EC-1766-4381-B687-D2535A1E8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78" r:id="rId3"/>
    <p:sldLayoutId id="2147483662" r:id="rId4"/>
    <p:sldLayoutId id="2147483682" r:id="rId5"/>
    <p:sldLayoutId id="2147483680" r:id="rId6"/>
    <p:sldLayoutId id="2147483679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3910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776" indent="-309776" algn="l" defTabSz="1239103" rtl="0" eaLnBrk="1" latinLnBrk="0" hangingPunct="1">
        <a:lnSpc>
          <a:spcPct val="90000"/>
        </a:lnSpc>
        <a:spcBef>
          <a:spcPts val="1355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9328" indent="-309776" algn="l" defTabSz="1239103" rtl="0" eaLnBrk="1" latinLnBrk="0" hangingPunct="1">
        <a:lnSpc>
          <a:spcPct val="90000"/>
        </a:lnSpc>
        <a:spcBef>
          <a:spcPts val="678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879" indent="-309776" algn="l" defTabSz="1239103" rtl="0" eaLnBrk="1" latinLnBrk="0" hangingPunct="1">
        <a:lnSpc>
          <a:spcPct val="90000"/>
        </a:lnSpc>
        <a:spcBef>
          <a:spcPts val="67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68431" indent="-309776" algn="l" defTabSz="1239103" rtl="0" eaLnBrk="1" latinLnBrk="0" hangingPunct="1">
        <a:lnSpc>
          <a:spcPct val="90000"/>
        </a:lnSpc>
        <a:spcBef>
          <a:spcPts val="67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87983" indent="-309776" algn="l" defTabSz="1239103" rtl="0" eaLnBrk="1" latinLnBrk="0" hangingPunct="1">
        <a:lnSpc>
          <a:spcPct val="90000"/>
        </a:lnSpc>
        <a:spcBef>
          <a:spcPts val="67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407534" indent="-309776" algn="l" defTabSz="1239103" rtl="0" eaLnBrk="1" latinLnBrk="0" hangingPunct="1">
        <a:lnSpc>
          <a:spcPct val="90000"/>
        </a:lnSpc>
        <a:spcBef>
          <a:spcPts val="67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4027086" indent="-309776" algn="l" defTabSz="1239103" rtl="0" eaLnBrk="1" latinLnBrk="0" hangingPunct="1">
        <a:lnSpc>
          <a:spcPct val="90000"/>
        </a:lnSpc>
        <a:spcBef>
          <a:spcPts val="67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46638" indent="-309776" algn="l" defTabSz="1239103" rtl="0" eaLnBrk="1" latinLnBrk="0" hangingPunct="1">
        <a:lnSpc>
          <a:spcPct val="90000"/>
        </a:lnSpc>
        <a:spcBef>
          <a:spcPts val="67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66190" indent="-309776" algn="l" defTabSz="1239103" rtl="0" eaLnBrk="1" latinLnBrk="0" hangingPunct="1">
        <a:lnSpc>
          <a:spcPct val="90000"/>
        </a:lnSpc>
        <a:spcBef>
          <a:spcPts val="67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391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9552" algn="l" defTabSz="12391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103" algn="l" defTabSz="12391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8655" algn="l" defTabSz="12391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8207" algn="l" defTabSz="12391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97759" algn="l" defTabSz="12391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17310" algn="l" defTabSz="12391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36862" algn="l" defTabSz="12391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56414" algn="l" defTabSz="12391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scale_12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15122524" cy="10693401"/>
          </a:xfrm>
          <a:prstGeom prst="rect">
            <a:avLst/>
          </a:prstGeom>
          <a:noFill/>
        </p:spPr>
      </p:pic>
      <p:sp>
        <p:nvSpPr>
          <p:cNvPr id="6" name="矩形 11" descr="e7d195523061f1c003d7160bb3852330e69e1b47c664ea0314E9593E18313AD830F940F1AC53C40C0B8B3D93D4DFF44B590F8D4A945ADE53F5D61968231FCAE157B0D7022AA0681C03E9FB4B1E3862D0A3A48B48435AD1FF760A053FF61E6D9D17F1F54872D78099AD51D8979DA11024D4C3A47BA26F52D2860A72C1B9730BC0A0F5CC1CF93F7AB0"/>
          <p:cNvSpPr/>
          <p:nvPr/>
        </p:nvSpPr>
        <p:spPr>
          <a:xfrm>
            <a:off x="4340797" y="8906287"/>
            <a:ext cx="10781728" cy="1787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lIns="123910" tIns="61955" rIns="123910" bIns="6195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Жолудев Виктор Григорьевич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(22.03.1905-21.07.1944)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Ольга\Desktop\Joludev_VG_mogi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342" y="1269193"/>
            <a:ext cx="4767808" cy="85571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77218" y="1026257"/>
            <a:ext cx="50087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Рядом со зданием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Волковыскской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школы № 1 установлен бюст Жолудева, а на улицах его имени в Волковыске и Волгограде - мемориальные доски. В Угличе имя В. Г. Жолудева увековечено в Парке Победы у Вечного огня, а в Волгограде - на мемориале на Мамаевом кургане.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Ольга\Desktop\Viktor_Zholudev,_Mamayev_Kurg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0866" y="5924112"/>
            <a:ext cx="5036024" cy="33290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1934" y="9325782"/>
            <a:ext cx="4626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Мемориальная плита Виктору Жолудеву. Мамаев курган.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4274" y="245660"/>
            <a:ext cx="13797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Бюст и мемориальная плита Жолудеву В.Г.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C:\Users\Ольга\Desktop\Joludev_VG_gss_plGero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22425" y="1064526"/>
            <a:ext cx="4077172" cy="85025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238096" y="9641955"/>
            <a:ext cx="4626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Памятный знак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площади Героев г. Углич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5"/>
          <p:cNvSpPr/>
          <p:nvPr/>
        </p:nvSpPr>
        <p:spPr>
          <a:xfrm>
            <a:off x="-1" y="0"/>
            <a:ext cx="15122525" cy="1692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9"/>
          <p:cNvSpPr/>
          <p:nvPr/>
        </p:nvSpPr>
        <p:spPr>
          <a:xfrm>
            <a:off x="0" y="3766257"/>
            <a:ext cx="6288258" cy="2416179"/>
          </a:xfrm>
          <a:custGeom>
            <a:avLst/>
            <a:gdLst>
              <a:gd name="connsiteX0" fmla="*/ 2501705 w 6288258"/>
              <a:gd name="connsiteY0" fmla="*/ 0 h 2356338"/>
              <a:gd name="connsiteX1" fmla="*/ 3577566 w 6288258"/>
              <a:gd name="connsiteY1" fmla="*/ 713128 h 2356338"/>
              <a:gd name="connsiteX2" fmla="*/ 3642227 w 6288258"/>
              <a:gd name="connsiteY2" fmla="*/ 921433 h 2356338"/>
              <a:gd name="connsiteX3" fmla="*/ 3986668 w 6288258"/>
              <a:gd name="connsiteY3" fmla="*/ 921433 h 2356338"/>
              <a:gd name="connsiteX4" fmla="*/ 4044779 w 6288258"/>
              <a:gd name="connsiteY4" fmla="*/ 734230 h 2356338"/>
              <a:gd name="connsiteX5" fmla="*/ 5120640 w 6288258"/>
              <a:gd name="connsiteY5" fmla="*/ 21102 h 2356338"/>
              <a:gd name="connsiteX6" fmla="*/ 6288258 w 6288258"/>
              <a:gd name="connsiteY6" fmla="*/ 1188720 h 2356338"/>
              <a:gd name="connsiteX7" fmla="*/ 5120640 w 6288258"/>
              <a:gd name="connsiteY7" fmla="*/ 2356338 h 2356338"/>
              <a:gd name="connsiteX8" fmla="*/ 3976744 w 6288258"/>
              <a:gd name="connsiteY8" fmla="*/ 1424036 h 2356338"/>
              <a:gd name="connsiteX9" fmla="*/ 3975712 w 6288258"/>
              <a:gd name="connsiteY9" fmla="*/ 1413802 h 2356338"/>
              <a:gd name="connsiteX10" fmla="*/ 3642228 w 6288258"/>
              <a:gd name="connsiteY10" fmla="*/ 1413802 h 2356338"/>
              <a:gd name="connsiteX11" fmla="*/ 3577566 w 6288258"/>
              <a:gd name="connsiteY11" fmla="*/ 1622108 h 2356338"/>
              <a:gd name="connsiteX12" fmla="*/ 2501705 w 6288258"/>
              <a:gd name="connsiteY12" fmla="*/ 2335236 h 2356338"/>
              <a:gd name="connsiteX13" fmla="*/ 1425844 w 6288258"/>
              <a:gd name="connsiteY13" fmla="*/ 1622108 h 2356338"/>
              <a:gd name="connsiteX14" fmla="*/ 1361183 w 6288258"/>
              <a:gd name="connsiteY14" fmla="*/ 1413802 h 2356338"/>
              <a:gd name="connsiteX15" fmla="*/ 0 w 6288258"/>
              <a:gd name="connsiteY15" fmla="*/ 1413802 h 2356338"/>
              <a:gd name="connsiteX16" fmla="*/ 0 w 6288258"/>
              <a:gd name="connsiteY16" fmla="*/ 921433 h 2356338"/>
              <a:gd name="connsiteX17" fmla="*/ 1361183 w 6288258"/>
              <a:gd name="connsiteY17" fmla="*/ 921433 h 2356338"/>
              <a:gd name="connsiteX18" fmla="*/ 1425844 w 6288258"/>
              <a:gd name="connsiteY18" fmla="*/ 713128 h 2356338"/>
              <a:gd name="connsiteX19" fmla="*/ 2501705 w 6288258"/>
              <a:gd name="connsiteY19" fmla="*/ 0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88258" h="2356338">
                <a:moveTo>
                  <a:pt x="2501705" y="0"/>
                </a:moveTo>
                <a:cubicBezTo>
                  <a:pt x="2985349" y="0"/>
                  <a:pt x="3400312" y="294053"/>
                  <a:pt x="3577566" y="713128"/>
                </a:cubicBezTo>
                <a:lnTo>
                  <a:pt x="3642227" y="921433"/>
                </a:lnTo>
                <a:lnTo>
                  <a:pt x="3986668" y="921433"/>
                </a:lnTo>
                <a:lnTo>
                  <a:pt x="4044779" y="734230"/>
                </a:lnTo>
                <a:cubicBezTo>
                  <a:pt x="4222033" y="315155"/>
                  <a:pt x="4636997" y="21102"/>
                  <a:pt x="5120640" y="21102"/>
                </a:cubicBezTo>
                <a:cubicBezTo>
                  <a:pt x="5765498" y="21102"/>
                  <a:pt x="6288258" y="543862"/>
                  <a:pt x="6288258" y="1188720"/>
                </a:cubicBezTo>
                <a:cubicBezTo>
                  <a:pt x="6288258" y="1833578"/>
                  <a:pt x="5765498" y="2356338"/>
                  <a:pt x="5120640" y="2356338"/>
                </a:cubicBezTo>
                <a:cubicBezTo>
                  <a:pt x="4556389" y="2356338"/>
                  <a:pt x="4085620" y="1956100"/>
                  <a:pt x="3976744" y="1424036"/>
                </a:cubicBezTo>
                <a:lnTo>
                  <a:pt x="3975712" y="1413802"/>
                </a:lnTo>
                <a:lnTo>
                  <a:pt x="3642228" y="1413802"/>
                </a:lnTo>
                <a:lnTo>
                  <a:pt x="3577566" y="1622108"/>
                </a:lnTo>
                <a:cubicBezTo>
                  <a:pt x="3400312" y="2041184"/>
                  <a:pt x="2985349" y="2335236"/>
                  <a:pt x="2501705" y="2335236"/>
                </a:cubicBezTo>
                <a:cubicBezTo>
                  <a:pt x="2018062" y="2335236"/>
                  <a:pt x="1603098" y="2041184"/>
                  <a:pt x="1425844" y="1622108"/>
                </a:cubicBezTo>
                <a:lnTo>
                  <a:pt x="1361183" y="1413802"/>
                </a:lnTo>
                <a:lnTo>
                  <a:pt x="0" y="1413802"/>
                </a:lnTo>
                <a:lnTo>
                  <a:pt x="0" y="921433"/>
                </a:lnTo>
                <a:lnTo>
                  <a:pt x="1361183" y="921433"/>
                </a:lnTo>
                <a:lnTo>
                  <a:pt x="1425844" y="713128"/>
                </a:lnTo>
                <a:cubicBezTo>
                  <a:pt x="1603098" y="294053"/>
                  <a:pt x="2018062" y="0"/>
                  <a:pt x="2501705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071" y="3862315"/>
            <a:ext cx="2251881" cy="221093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Placeholder 7"/>
          <p:cNvSpPr txBox="1">
            <a:spLocks/>
          </p:cNvSpPr>
          <p:nvPr/>
        </p:nvSpPr>
        <p:spPr>
          <a:xfrm>
            <a:off x="0" y="6182253"/>
            <a:ext cx="7683690" cy="941879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Орден Ленина 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(11.11.1944, посмертно) </a:t>
            </a: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354841" y="2717995"/>
            <a:ext cx="7246962" cy="766731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 «Золотая Звезда» (11.11.1944, посмертно)</a:t>
            </a:r>
            <a:endParaRPr lang="ru-RU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177421" y="397876"/>
            <a:ext cx="14725934" cy="766731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Награды Жолудева Виктора Григорьевича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741996" y="7642745"/>
            <a:ext cx="79702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 «Золотая Звезда» (11.11.1944, посмертно);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 Ленина (11.11.1944, посмертно);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 ордена Красного Знамени (9.01.1942, 1943);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 Кутузова 1 степени (23.07.1944);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 ордена Суворова 2 степени (27.08.1943, 1944);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 «За оборону Сталинграда» (1943).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Ольга\Desktop\scale_1200 (5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2442" y="3861050"/>
            <a:ext cx="2251880" cy="2250091"/>
          </a:xfrm>
          <a:prstGeom prst="ellipse">
            <a:avLst/>
          </a:prstGeom>
          <a:noFill/>
        </p:spPr>
      </p:pic>
      <p:sp>
        <p:nvSpPr>
          <p:cNvPr id="19" name="任意多边形 9"/>
          <p:cNvSpPr/>
          <p:nvPr/>
        </p:nvSpPr>
        <p:spPr>
          <a:xfrm rot="10800000">
            <a:off x="8834267" y="2048913"/>
            <a:ext cx="6288258" cy="2416179"/>
          </a:xfrm>
          <a:custGeom>
            <a:avLst/>
            <a:gdLst>
              <a:gd name="connsiteX0" fmla="*/ 2501705 w 6288258"/>
              <a:gd name="connsiteY0" fmla="*/ 0 h 2356338"/>
              <a:gd name="connsiteX1" fmla="*/ 3577566 w 6288258"/>
              <a:gd name="connsiteY1" fmla="*/ 713128 h 2356338"/>
              <a:gd name="connsiteX2" fmla="*/ 3642227 w 6288258"/>
              <a:gd name="connsiteY2" fmla="*/ 921433 h 2356338"/>
              <a:gd name="connsiteX3" fmla="*/ 3986668 w 6288258"/>
              <a:gd name="connsiteY3" fmla="*/ 921433 h 2356338"/>
              <a:gd name="connsiteX4" fmla="*/ 4044779 w 6288258"/>
              <a:gd name="connsiteY4" fmla="*/ 734230 h 2356338"/>
              <a:gd name="connsiteX5" fmla="*/ 5120640 w 6288258"/>
              <a:gd name="connsiteY5" fmla="*/ 21102 h 2356338"/>
              <a:gd name="connsiteX6" fmla="*/ 6288258 w 6288258"/>
              <a:gd name="connsiteY6" fmla="*/ 1188720 h 2356338"/>
              <a:gd name="connsiteX7" fmla="*/ 5120640 w 6288258"/>
              <a:gd name="connsiteY7" fmla="*/ 2356338 h 2356338"/>
              <a:gd name="connsiteX8" fmla="*/ 3976744 w 6288258"/>
              <a:gd name="connsiteY8" fmla="*/ 1424036 h 2356338"/>
              <a:gd name="connsiteX9" fmla="*/ 3975712 w 6288258"/>
              <a:gd name="connsiteY9" fmla="*/ 1413802 h 2356338"/>
              <a:gd name="connsiteX10" fmla="*/ 3642228 w 6288258"/>
              <a:gd name="connsiteY10" fmla="*/ 1413802 h 2356338"/>
              <a:gd name="connsiteX11" fmla="*/ 3577566 w 6288258"/>
              <a:gd name="connsiteY11" fmla="*/ 1622108 h 2356338"/>
              <a:gd name="connsiteX12" fmla="*/ 2501705 w 6288258"/>
              <a:gd name="connsiteY12" fmla="*/ 2335236 h 2356338"/>
              <a:gd name="connsiteX13" fmla="*/ 1425844 w 6288258"/>
              <a:gd name="connsiteY13" fmla="*/ 1622108 h 2356338"/>
              <a:gd name="connsiteX14" fmla="*/ 1361183 w 6288258"/>
              <a:gd name="connsiteY14" fmla="*/ 1413802 h 2356338"/>
              <a:gd name="connsiteX15" fmla="*/ 0 w 6288258"/>
              <a:gd name="connsiteY15" fmla="*/ 1413802 h 2356338"/>
              <a:gd name="connsiteX16" fmla="*/ 0 w 6288258"/>
              <a:gd name="connsiteY16" fmla="*/ 921433 h 2356338"/>
              <a:gd name="connsiteX17" fmla="*/ 1361183 w 6288258"/>
              <a:gd name="connsiteY17" fmla="*/ 921433 h 2356338"/>
              <a:gd name="connsiteX18" fmla="*/ 1425844 w 6288258"/>
              <a:gd name="connsiteY18" fmla="*/ 713128 h 2356338"/>
              <a:gd name="connsiteX19" fmla="*/ 2501705 w 6288258"/>
              <a:gd name="connsiteY19" fmla="*/ 0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88258" h="2356338">
                <a:moveTo>
                  <a:pt x="2501705" y="0"/>
                </a:moveTo>
                <a:cubicBezTo>
                  <a:pt x="2985349" y="0"/>
                  <a:pt x="3400312" y="294053"/>
                  <a:pt x="3577566" y="713128"/>
                </a:cubicBezTo>
                <a:lnTo>
                  <a:pt x="3642227" y="921433"/>
                </a:lnTo>
                <a:lnTo>
                  <a:pt x="3986668" y="921433"/>
                </a:lnTo>
                <a:lnTo>
                  <a:pt x="4044779" y="734230"/>
                </a:lnTo>
                <a:cubicBezTo>
                  <a:pt x="4222033" y="315155"/>
                  <a:pt x="4636997" y="21102"/>
                  <a:pt x="5120640" y="21102"/>
                </a:cubicBezTo>
                <a:cubicBezTo>
                  <a:pt x="5765498" y="21102"/>
                  <a:pt x="6288258" y="543862"/>
                  <a:pt x="6288258" y="1188720"/>
                </a:cubicBezTo>
                <a:cubicBezTo>
                  <a:pt x="6288258" y="1833578"/>
                  <a:pt x="5765498" y="2356338"/>
                  <a:pt x="5120640" y="2356338"/>
                </a:cubicBezTo>
                <a:cubicBezTo>
                  <a:pt x="4556389" y="2356338"/>
                  <a:pt x="4085620" y="1956100"/>
                  <a:pt x="3976744" y="1424036"/>
                </a:cubicBezTo>
                <a:lnTo>
                  <a:pt x="3975712" y="1413802"/>
                </a:lnTo>
                <a:lnTo>
                  <a:pt x="3642228" y="1413802"/>
                </a:lnTo>
                <a:lnTo>
                  <a:pt x="3577566" y="1622108"/>
                </a:lnTo>
                <a:cubicBezTo>
                  <a:pt x="3400312" y="2041184"/>
                  <a:pt x="2985349" y="2335236"/>
                  <a:pt x="2501705" y="2335236"/>
                </a:cubicBezTo>
                <a:cubicBezTo>
                  <a:pt x="2018062" y="2335236"/>
                  <a:pt x="1603098" y="2041184"/>
                  <a:pt x="1425844" y="1622108"/>
                </a:cubicBezTo>
                <a:lnTo>
                  <a:pt x="1361183" y="1413802"/>
                </a:lnTo>
                <a:lnTo>
                  <a:pt x="0" y="1413802"/>
                </a:lnTo>
                <a:lnTo>
                  <a:pt x="0" y="921433"/>
                </a:lnTo>
                <a:lnTo>
                  <a:pt x="1361183" y="921433"/>
                </a:lnTo>
                <a:lnTo>
                  <a:pt x="1425844" y="713128"/>
                </a:lnTo>
                <a:cubicBezTo>
                  <a:pt x="1603098" y="294053"/>
                  <a:pt x="2018062" y="0"/>
                  <a:pt x="2501705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9"/>
          <p:cNvSpPr/>
          <p:nvPr/>
        </p:nvSpPr>
        <p:spPr>
          <a:xfrm rot="10800000">
            <a:off x="8834267" y="4889922"/>
            <a:ext cx="6288258" cy="2416179"/>
          </a:xfrm>
          <a:custGeom>
            <a:avLst/>
            <a:gdLst>
              <a:gd name="connsiteX0" fmla="*/ 2501705 w 6288258"/>
              <a:gd name="connsiteY0" fmla="*/ 0 h 2356338"/>
              <a:gd name="connsiteX1" fmla="*/ 3577566 w 6288258"/>
              <a:gd name="connsiteY1" fmla="*/ 713128 h 2356338"/>
              <a:gd name="connsiteX2" fmla="*/ 3642227 w 6288258"/>
              <a:gd name="connsiteY2" fmla="*/ 921433 h 2356338"/>
              <a:gd name="connsiteX3" fmla="*/ 3986668 w 6288258"/>
              <a:gd name="connsiteY3" fmla="*/ 921433 h 2356338"/>
              <a:gd name="connsiteX4" fmla="*/ 4044779 w 6288258"/>
              <a:gd name="connsiteY4" fmla="*/ 734230 h 2356338"/>
              <a:gd name="connsiteX5" fmla="*/ 5120640 w 6288258"/>
              <a:gd name="connsiteY5" fmla="*/ 21102 h 2356338"/>
              <a:gd name="connsiteX6" fmla="*/ 6288258 w 6288258"/>
              <a:gd name="connsiteY6" fmla="*/ 1188720 h 2356338"/>
              <a:gd name="connsiteX7" fmla="*/ 5120640 w 6288258"/>
              <a:gd name="connsiteY7" fmla="*/ 2356338 h 2356338"/>
              <a:gd name="connsiteX8" fmla="*/ 3976744 w 6288258"/>
              <a:gd name="connsiteY8" fmla="*/ 1424036 h 2356338"/>
              <a:gd name="connsiteX9" fmla="*/ 3975712 w 6288258"/>
              <a:gd name="connsiteY9" fmla="*/ 1413802 h 2356338"/>
              <a:gd name="connsiteX10" fmla="*/ 3642228 w 6288258"/>
              <a:gd name="connsiteY10" fmla="*/ 1413802 h 2356338"/>
              <a:gd name="connsiteX11" fmla="*/ 3577566 w 6288258"/>
              <a:gd name="connsiteY11" fmla="*/ 1622108 h 2356338"/>
              <a:gd name="connsiteX12" fmla="*/ 2501705 w 6288258"/>
              <a:gd name="connsiteY12" fmla="*/ 2335236 h 2356338"/>
              <a:gd name="connsiteX13" fmla="*/ 1425844 w 6288258"/>
              <a:gd name="connsiteY13" fmla="*/ 1622108 h 2356338"/>
              <a:gd name="connsiteX14" fmla="*/ 1361183 w 6288258"/>
              <a:gd name="connsiteY14" fmla="*/ 1413802 h 2356338"/>
              <a:gd name="connsiteX15" fmla="*/ 0 w 6288258"/>
              <a:gd name="connsiteY15" fmla="*/ 1413802 h 2356338"/>
              <a:gd name="connsiteX16" fmla="*/ 0 w 6288258"/>
              <a:gd name="connsiteY16" fmla="*/ 921433 h 2356338"/>
              <a:gd name="connsiteX17" fmla="*/ 1361183 w 6288258"/>
              <a:gd name="connsiteY17" fmla="*/ 921433 h 2356338"/>
              <a:gd name="connsiteX18" fmla="*/ 1425844 w 6288258"/>
              <a:gd name="connsiteY18" fmla="*/ 713128 h 2356338"/>
              <a:gd name="connsiteX19" fmla="*/ 2501705 w 6288258"/>
              <a:gd name="connsiteY19" fmla="*/ 0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88258" h="2356338">
                <a:moveTo>
                  <a:pt x="2501705" y="0"/>
                </a:moveTo>
                <a:cubicBezTo>
                  <a:pt x="2985349" y="0"/>
                  <a:pt x="3400312" y="294053"/>
                  <a:pt x="3577566" y="713128"/>
                </a:cubicBezTo>
                <a:lnTo>
                  <a:pt x="3642227" y="921433"/>
                </a:lnTo>
                <a:lnTo>
                  <a:pt x="3986668" y="921433"/>
                </a:lnTo>
                <a:lnTo>
                  <a:pt x="4044779" y="734230"/>
                </a:lnTo>
                <a:cubicBezTo>
                  <a:pt x="4222033" y="315155"/>
                  <a:pt x="4636997" y="21102"/>
                  <a:pt x="5120640" y="21102"/>
                </a:cubicBezTo>
                <a:cubicBezTo>
                  <a:pt x="5765498" y="21102"/>
                  <a:pt x="6288258" y="543862"/>
                  <a:pt x="6288258" y="1188720"/>
                </a:cubicBezTo>
                <a:cubicBezTo>
                  <a:pt x="6288258" y="1833578"/>
                  <a:pt x="5765498" y="2356338"/>
                  <a:pt x="5120640" y="2356338"/>
                </a:cubicBezTo>
                <a:cubicBezTo>
                  <a:pt x="4556389" y="2356338"/>
                  <a:pt x="4085620" y="1956100"/>
                  <a:pt x="3976744" y="1424036"/>
                </a:cubicBezTo>
                <a:lnTo>
                  <a:pt x="3975712" y="1413802"/>
                </a:lnTo>
                <a:lnTo>
                  <a:pt x="3642228" y="1413802"/>
                </a:lnTo>
                <a:lnTo>
                  <a:pt x="3577566" y="1622108"/>
                </a:lnTo>
                <a:cubicBezTo>
                  <a:pt x="3400312" y="2041184"/>
                  <a:pt x="2985349" y="2335236"/>
                  <a:pt x="2501705" y="2335236"/>
                </a:cubicBezTo>
                <a:cubicBezTo>
                  <a:pt x="2018062" y="2335236"/>
                  <a:pt x="1603098" y="2041184"/>
                  <a:pt x="1425844" y="1622108"/>
                </a:cubicBezTo>
                <a:lnTo>
                  <a:pt x="1361183" y="1413802"/>
                </a:lnTo>
                <a:lnTo>
                  <a:pt x="0" y="1413802"/>
                </a:lnTo>
                <a:lnTo>
                  <a:pt x="0" y="921433"/>
                </a:lnTo>
                <a:lnTo>
                  <a:pt x="1361183" y="921433"/>
                </a:lnTo>
                <a:lnTo>
                  <a:pt x="1425844" y="713128"/>
                </a:lnTo>
                <a:cubicBezTo>
                  <a:pt x="1603098" y="294053"/>
                  <a:pt x="2018062" y="0"/>
                  <a:pt x="2501705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9" name="Picture 7" descr="C:\Users\Ольга\Desktop\392127-medal-za-oboronu-stalingrada-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5062" y="4995080"/>
            <a:ext cx="2223972" cy="2210938"/>
          </a:xfrm>
          <a:prstGeom prst="ellipse">
            <a:avLst/>
          </a:prstGeom>
          <a:noFill/>
        </p:spPr>
      </p:pic>
      <p:pic>
        <p:nvPicPr>
          <p:cNvPr id="8201" name="Picture 9" descr="C:\Users\Ольга\Desktop\slide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18710" y="2183642"/>
            <a:ext cx="2210198" cy="2169994"/>
          </a:xfrm>
          <a:prstGeom prst="ellipse">
            <a:avLst/>
          </a:prstGeom>
          <a:noFill/>
        </p:spPr>
      </p:pic>
      <p:pic>
        <p:nvPicPr>
          <p:cNvPr id="8203" name="Picture 11" descr="C:\Users\Ольга\Desktop\Орден_Красного_Знамени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1988" y="5022376"/>
            <a:ext cx="2204606" cy="2216149"/>
          </a:xfrm>
          <a:prstGeom prst="ellipse">
            <a:avLst/>
          </a:prstGeom>
          <a:noFill/>
        </p:spPr>
      </p:pic>
      <p:pic>
        <p:nvPicPr>
          <p:cNvPr id="8205" name="Picture 13" descr="C:\Users\Ольга\AppData\Local\Packages\Microsoft.Windows.Photos_8wekyb3d8bbwe\TempState\ShareServiceTempFolder\Order_of_Suvorov_2nd_class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70201" y="2115403"/>
            <a:ext cx="2248198" cy="2238233"/>
          </a:xfrm>
          <a:prstGeom prst="ellipse">
            <a:avLst/>
          </a:prstGeom>
          <a:noFill/>
        </p:spPr>
      </p:pic>
      <p:pic>
        <p:nvPicPr>
          <p:cNvPr id="17" name="Picture 2" descr="C:\Users\Ольга\Desktop\scale_1200 (1)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6288" y="7287904"/>
            <a:ext cx="5158852" cy="29888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0"/>
            <a:ext cx="4910799" cy="106934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Freeform 4"/>
          <p:cNvSpPr/>
          <p:nvPr/>
        </p:nvSpPr>
        <p:spPr>
          <a:xfrm>
            <a:off x="2934268" y="2893325"/>
            <a:ext cx="3493827" cy="399879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4" name="Freeform 7"/>
          <p:cNvSpPr/>
          <p:nvPr/>
        </p:nvSpPr>
        <p:spPr>
          <a:xfrm rot="16200000">
            <a:off x="2310735" y="2832737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noFill/>
          </a:ln>
        </p:spPr>
      </p:sp>
      <p:pic>
        <p:nvPicPr>
          <p:cNvPr id="5" name="Рисунок 4" descr="scale_1200 (4).jpeg"/>
          <p:cNvPicPr>
            <a:picLocks noChangeAspect="1"/>
          </p:cNvPicPr>
          <p:nvPr/>
        </p:nvPicPr>
        <p:blipFill>
          <a:blip r:embed="rId2"/>
          <a:srcRect l="5797" r="5797"/>
          <a:stretch>
            <a:fillRect/>
          </a:stretch>
        </p:blipFill>
        <p:spPr>
          <a:xfrm>
            <a:off x="3493827" y="3043451"/>
            <a:ext cx="2811438" cy="3657600"/>
          </a:xfrm>
          <a:prstGeom prst="ellipse">
            <a:avLst/>
          </a:prstGeom>
        </p:spPr>
      </p:pic>
      <p:sp>
        <p:nvSpPr>
          <p:cNvPr id="6" name="Freeform 7"/>
          <p:cNvSpPr/>
          <p:nvPr/>
        </p:nvSpPr>
        <p:spPr>
          <a:xfrm>
            <a:off x="9336084" y="816277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noFill/>
          </a:ln>
        </p:spPr>
      </p:sp>
      <p:sp>
        <p:nvSpPr>
          <p:cNvPr id="7" name="矩形 18"/>
          <p:cNvSpPr/>
          <p:nvPr/>
        </p:nvSpPr>
        <p:spPr>
          <a:xfrm>
            <a:off x="5281683" y="0"/>
            <a:ext cx="9184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6000" b="1" dirty="0" smtClean="0">
                <a:latin typeface="Times New Roman" pitchFamily="18" charset="0"/>
                <a:cs typeface="Times New Roman" pitchFamily="18" charset="0"/>
              </a:rPr>
              <a:t>Резюме</a:t>
            </a:r>
            <a:endParaRPr lang="zh-CN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2185" y="7833815"/>
            <a:ext cx="88854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это создавало ему непререкаемый авторитет в частях. «Железным комдивом» Жолудева называли гвардейцы-десантники, когда он водил их в самые страшные бои в горящем Сталинграде. Это меткое определение так и сохранилось за ним до конца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3130" y="1192307"/>
            <a:ext cx="8871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 Советского Союза генерал-майор Виктор Григорьевич Жолудев принадлежал к той блестящей когорте советских полководцев, выросших из народа, имена которых ярко засверкали в годы Великой Отечественной войны.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915" y="2939220"/>
            <a:ext cx="8311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безвременная гибель на поле боя прервала взлет его самобытного военного таланта. Генерал Жолудев располагал всеми данными незаурядного военачальника: завидным здоровьем, силой воли и твердым характером, умением в самых сложных условиях боевой обстановки быстро схватить главное и удержать управление событиями в своих руках.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27844" y="5452682"/>
            <a:ext cx="8761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силу природного дарования, глубокого знания тактики современного боя он находил наилучшие решения и проводил их в жизнь с железной настойчивостью, опираясь на полное доверие подчиненных ему войск. Общеизвестна личная храбрость генерала, в трудные минуты появлявшегося в самых опасных местах, и его постоянная забота о солдате.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10372299" y="5404513"/>
            <a:ext cx="4750225" cy="5288887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Freeform 4"/>
          <p:cNvSpPr/>
          <p:nvPr/>
        </p:nvSpPr>
        <p:spPr>
          <a:xfrm>
            <a:off x="0" y="7504563"/>
            <a:ext cx="10458220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pic>
        <p:nvPicPr>
          <p:cNvPr id="4" name="Рисунок 3" descr="ЖОЛУДЕВ Виктор Григорьевич,  1905 г.р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7958" y="5527343"/>
            <a:ext cx="4326342" cy="49677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7892633"/>
            <a:ext cx="106725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Командир 35-го стрелкового корпуса 3-й армии 2-го Белорусского фронта, генерал-майор. Герой Советского Союза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22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0" y="2174690"/>
            <a:ext cx="14930651" cy="1602448"/>
          </a:xfrm>
          <a:prstGeom prst="rect">
            <a:avLst/>
          </a:prstGeom>
        </p:spPr>
        <p:txBody>
          <a:bodyPr wrap="square" lIns="123910" tIns="61955" rIns="123910" bIns="6195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Жолудев Виктор Григорьевич родился 22.03.1905 г. в Угличе Ярославской губернии в семье рабочего. Получил среднее образование. В 14-лет пошел работать плотогоном на Волгу. В 1921 году переехал в Москву и работал в столичном порту. В Красной Армии с мая 1922 года. К 1932 году уже командовал батальоном в 107-м Владимирском стрелковом полку.</a:t>
            </a:r>
          </a:p>
        </p:txBody>
      </p:sp>
      <p:sp>
        <p:nvSpPr>
          <p:cNvPr id="9" name="矩形 22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0" y="2042760"/>
            <a:ext cx="14766877" cy="556007"/>
          </a:xfrm>
          <a:prstGeom prst="rect">
            <a:avLst/>
          </a:prstGeom>
        </p:spPr>
        <p:txBody>
          <a:bodyPr wrap="square" lIns="123910" tIns="61955" rIns="123910" bIns="6195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4"/>
          <p:cNvSpPr/>
          <p:nvPr/>
        </p:nvSpPr>
        <p:spPr>
          <a:xfrm>
            <a:off x="-1" y="0"/>
            <a:ext cx="15122525" cy="1705970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11" name="文本框 17"/>
          <p:cNvSpPr txBox="1"/>
          <p:nvPr/>
        </p:nvSpPr>
        <p:spPr>
          <a:xfrm>
            <a:off x="282004" y="300251"/>
            <a:ext cx="14457578" cy="956117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Основные события биографии Жолудева В.Г.</a:t>
            </a:r>
            <a:endParaRPr lang="zh-CN" altLang="en-US" sz="54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矩形 22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0" y="5345516"/>
            <a:ext cx="10467833" cy="1971779"/>
          </a:xfrm>
          <a:prstGeom prst="rect">
            <a:avLst/>
          </a:prstGeom>
        </p:spPr>
        <p:txBody>
          <a:bodyPr wrap="square" lIns="123910" tIns="61955" rIns="123910" bIns="6195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 июля 1944 года генерал В.Г. Жолудев с командующим 3-й армией генералом А.В. Горбатовым и группой офицеров корпуса выехал в передовую цепь и попал под огонь с немецких позиций восточнее города Волковыск Гродненской области Белорусской ССР. Горбатов чудом остался жив, а В.Г. Жолудев погиб.</a:t>
            </a:r>
          </a:p>
        </p:txBody>
      </p:sp>
      <p:sp>
        <p:nvSpPr>
          <p:cNvPr id="13" name="矩形 22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0" y="3857912"/>
            <a:ext cx="14794173" cy="1233116"/>
          </a:xfrm>
          <a:prstGeom prst="rect">
            <a:avLst/>
          </a:prstGeom>
        </p:spPr>
        <p:txBody>
          <a:bodyPr wrap="square" lIns="123910" tIns="61955" rIns="123910" bIns="6195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июне 1943 года В.Г. Жолудев был назначен командиром 35-го стрелкового корпуса 63-й армии Брянского фронта. Корпус под его командованием успешно действовал в Курской битве, в Брянской,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Гомельско-Речицкой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Рогачевско-Жлобинской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наступательных операциях, а летом 1944 года - в операции «Багратион».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77424" y="246324"/>
            <a:ext cx="7356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Семья Жолудева Виктора Григорьевича</a:t>
            </a:r>
            <a:endParaRPr lang="zh-CN" alt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直接连接符 15"/>
          <p:cNvCxnSpPr/>
          <p:nvPr/>
        </p:nvCxnSpPr>
        <p:spPr>
          <a:xfrm>
            <a:off x="7624833" y="3333134"/>
            <a:ext cx="0" cy="4697413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04717" y="2838734"/>
            <a:ext cx="7315200" cy="47357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Ольга\AppData\Local\Packages\Microsoft.Windows.Photos_8wekyb3d8bbwe\TempState\ShareServiceTempFolder\СЕМЬЯ ВИКТОРА ГРИГОРЬЕВИЧ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21" y="3108776"/>
            <a:ext cx="6839994" cy="42431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766381" y="5186149"/>
            <a:ext cx="7150621" cy="46288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:\Users\Ольга\Desktop\Ug-Nv-2495-1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7839" y="5404513"/>
            <a:ext cx="6237026" cy="4217158"/>
          </a:xfrm>
          <a:prstGeom prst="rect">
            <a:avLst/>
          </a:prstGeom>
          <a:noFill/>
        </p:spPr>
      </p:pic>
      <p:sp>
        <p:nvSpPr>
          <p:cNvPr id="10" name="Text Placeholder 7"/>
          <p:cNvSpPr txBox="1">
            <a:spLocks/>
          </p:cNvSpPr>
          <p:nvPr/>
        </p:nvSpPr>
        <p:spPr>
          <a:xfrm>
            <a:off x="327548" y="7640289"/>
            <a:ext cx="7069539" cy="766731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Жена и дети Жолудева В.Г.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7792872" y="9757966"/>
            <a:ext cx="7110484" cy="766731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Жолудев В.Г. с женой и дочерью</a:t>
            </a: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8065825" y="1256858"/>
            <a:ext cx="6837529" cy="3547154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жена Александра Васильевна вспоминала: «…Это была нелегкая служба. Суровый климат, кругом сопки. Жили постоянно в землянках, и не было почти никаких развлечений. О радиоприемниках не было и речи. Старый граммофон и несколько пластинок да «тревожный чемодан» Виктора – все наше хозяйство. Я всегда держала в нем пару чистого белья, консервы, сухари и вещи на всякий случай вызова по тревоге, а они были частыми».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 txBox="1"/>
          <p:nvPr/>
        </p:nvSpPr>
        <p:spPr>
          <a:xfrm>
            <a:off x="4203509" y="0"/>
            <a:ext cx="6373506" cy="2895109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Сослуживцы генерал-майора Жолудева В.Г. </a:t>
            </a:r>
            <a:endParaRPr lang="zh-CN" altLang="en-US" sz="60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9118316" y="9083428"/>
            <a:ext cx="6181630" cy="1417782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НАЧАЛЬНИК ШТАБА 6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ВДБр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ПАВЕЛ МЕНДЕЛЕЕВИЧ ШАФАРЕНКО</a:t>
            </a:r>
            <a:endParaRPr lang="zh-CN" altLang="en-US" sz="32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945500" y="5145205"/>
            <a:ext cx="2784145" cy="3957851"/>
          </a:xfrm>
          <a:prstGeom prst="rect">
            <a:avLst/>
          </a:prstGeom>
        </p:spPr>
      </p:pic>
      <p:sp>
        <p:nvSpPr>
          <p:cNvPr id="5" name="文本框 17"/>
          <p:cNvSpPr txBox="1"/>
          <p:nvPr/>
        </p:nvSpPr>
        <p:spPr>
          <a:xfrm>
            <a:off x="0" y="4399127"/>
            <a:ext cx="5977719" cy="986894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КОМАНДИР 5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ВДБр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АЛЕКСАНДР ИЛЬИЧ РОДИМЦЕВ</a:t>
            </a:r>
            <a:endParaRPr lang="zh-CN" altLang="en-US" sz="32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文本框 17"/>
          <p:cNvSpPr txBox="1"/>
          <p:nvPr/>
        </p:nvSpPr>
        <p:spPr>
          <a:xfrm>
            <a:off x="9294125" y="4046561"/>
            <a:ext cx="5828400" cy="986894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КОМАНДИР 212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ВДБр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ИВАН ИВАНОВИЧ ЗАТЕВАХИН</a:t>
            </a:r>
            <a:endParaRPr lang="zh-CN" altLang="en-US" sz="32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文本框 17"/>
          <p:cNvSpPr txBox="1"/>
          <p:nvPr/>
        </p:nvSpPr>
        <p:spPr>
          <a:xfrm>
            <a:off x="4681182" y="7431203"/>
            <a:ext cx="5773003" cy="1417782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КОМАНДИР 6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ВДБр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ВИКТОР ГРИГОРЬЕВИЧ ЖОЛУДЕВ</a:t>
            </a:r>
            <a:endParaRPr lang="zh-CN" altLang="en-US" sz="32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69242" y="245662"/>
            <a:ext cx="2961565" cy="406703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822677" y="232012"/>
            <a:ext cx="2838732" cy="382137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86901" y="3248166"/>
            <a:ext cx="3111690" cy="4094329"/>
          </a:xfrm>
          <a:prstGeom prst="rect">
            <a:avLst/>
          </a:prstGeom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9109531"/>
            <a:ext cx="62779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КОМАНДИР 3 ВДК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ВАСИЛИЙ АФАНАСЬЕВИЧ ГЛАЗУНОВ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405719" y="5459104"/>
            <a:ext cx="2729553" cy="3589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 txBox="1"/>
          <p:nvPr/>
        </p:nvSpPr>
        <p:spPr>
          <a:xfrm>
            <a:off x="1105469" y="0"/>
            <a:ext cx="12801600" cy="1253634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baseline="30000" dirty="0" smtClean="0">
                <a:latin typeface="Times New Roman" pitchFamily="18" charset="0"/>
                <a:cs typeface="Times New Roman" pitchFamily="18" charset="0"/>
              </a:rPr>
              <a:t>Войны, в которых участвовал Жолудев В.Г.</a:t>
            </a:r>
            <a:endParaRPr lang="zh-CN" altLang="en-US" sz="60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文本框 17"/>
          <p:cNvSpPr txBox="1"/>
          <p:nvPr/>
        </p:nvSpPr>
        <p:spPr>
          <a:xfrm>
            <a:off x="559559" y="957617"/>
            <a:ext cx="14152728" cy="1233116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Советско-китайский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конфликт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(22.07.1929 – 9.09.1929 г.г.</a:t>
            </a:r>
            <a:r>
              <a:rPr lang="ru-RU" dirty="0" smtClean="0"/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Небольшой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вооружённый конфликт между Советским Союзом и китайским военачальником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Чжан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Сюэляном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из-за Маньчжурской Китайско-Восточной железной дороги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1929 году китайцы захватили Маньчжурскую Китайско-Восточную железную дорогу, стремительное советское военное вмешательство быстро положило конец кризису и вынудило китайцев согласиться на восстановление совместного советско-китайского управления железной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дорогой.</a:t>
            </a:r>
            <a:endParaRPr lang="zh-CN" altLang="en-US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空心弧 1"/>
          <p:cNvSpPr/>
          <p:nvPr/>
        </p:nvSpPr>
        <p:spPr>
          <a:xfrm rot="5400000">
            <a:off x="-532265" y="3029805"/>
            <a:ext cx="5254391" cy="4189862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文本框 17"/>
          <p:cNvSpPr txBox="1"/>
          <p:nvPr/>
        </p:nvSpPr>
        <p:spPr>
          <a:xfrm>
            <a:off x="3575714" y="2283723"/>
            <a:ext cx="11232107" cy="1787113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Битва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озере Хасан 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29.07.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1938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- 11.08. 1938гг.),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известная как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Чанкуфэнский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инцидент в Китае и Японии — попытка военного вторжения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Маньчжоуго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(японцев) на территорию, на которую претендовал Советский Союз. Это вторжение было основано на убеждении японской стороны в том, что Советский Союз неверно истолковал демаркацию границы, основанную на Пекинском договоре между Российской императорской и Маньчжурской империями (и последующих дополнительных соглашениях о демаркации), и, более того, что демаркационные знаки были подделаны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文本框 17"/>
          <p:cNvSpPr txBox="1"/>
          <p:nvPr/>
        </p:nvSpPr>
        <p:spPr>
          <a:xfrm>
            <a:off x="4683455" y="4085229"/>
            <a:ext cx="10056127" cy="1510115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Битва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Халхин-Голе (1939 г.)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стало решающим сражением в необъявленных советско-японских пограничных конфликтах между Советским Союзом, Монголией и Японской империей в 1939 году. Конфликт был назван в честь реки Халхин-Гол, которая протекает через поле боя. В Японии решающее сражение конфликта известно как инцидент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Номонхан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 соседнему селу на границе Монголии и Маньчжурии. Бои закончились разгромом 6-й японской армии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zh-CN" altLang="en-US" sz="14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文本框 17"/>
          <p:cNvSpPr txBox="1"/>
          <p:nvPr/>
        </p:nvSpPr>
        <p:spPr>
          <a:xfrm>
            <a:off x="4312694" y="5641075"/>
            <a:ext cx="10604310" cy="2064112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мировая война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1939 по 1945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гг.).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ней участвовало подавляющее большинство стран мира, включая все великие державы, которые сформировали два противоборствующих военных альянса: союзников и стран Оси. В условиях тотальной войны, в которой непосредственно участвовало более 100 миллионов военнослужащих из более чем 30 стран, основные участники бросили на военные действия весь свой экономический, промышленный и научный потенциал, стирая грань между гражданскими и военными ресурсами. Вторая мировая война стала самым кровопролитным конфликтом в истории человечества, в результате которого погибло от 70 до 85 миллионов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zh-CN" altLang="en-US" sz="14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627798" y="7879307"/>
            <a:ext cx="14316501" cy="2618110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Сталинградская битва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(23.08.1942 - 2.02.1943гг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Германия и её союзники сражались с Советским Союзом за контроль над городом Сталинград (ныне Волгоград) на юге России. Отмеченное ожесточенными ближними боями и прямыми нападениями на гражданское население во время воздушных налетов, это одно из самых кровопролитных сражений в истории войн, общее число жертв которого, по оценкам, составляет 2 миллиона человек.  После поражения под Сталинградом немецкое верховное командование было вынуждено отвести значительные военные силы с других театров военных действий, чтобы восполнить свои потери.  Немецкое наступление по захвату Сталинграда началось в августе 1942 года с использованием 6-й армии и частей 4-й танковой армии. Атака сопровождалась интенсивными бомбардировками Люфтваффе, которые превратили большую часть города в руины. Сражение переросло в бои от дома к дому, когда обе стороны вливали в город подкрепления. К середине ноября немцы большими потерями оттеснили советских защитников в узкие полосы вдоль западного берега Волги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4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椭圆 11"/>
          <p:cNvSpPr/>
          <p:nvPr/>
        </p:nvSpPr>
        <p:spPr>
          <a:xfrm>
            <a:off x="2407726" y="2303474"/>
            <a:ext cx="524938" cy="5249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椭圆 11"/>
          <p:cNvSpPr/>
          <p:nvPr/>
        </p:nvSpPr>
        <p:spPr>
          <a:xfrm>
            <a:off x="3335773" y="3026805"/>
            <a:ext cx="524938" cy="5249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椭圆 11"/>
          <p:cNvSpPr/>
          <p:nvPr/>
        </p:nvSpPr>
        <p:spPr>
          <a:xfrm>
            <a:off x="3868035" y="4459819"/>
            <a:ext cx="524938" cy="5249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椭圆 11"/>
          <p:cNvSpPr/>
          <p:nvPr/>
        </p:nvSpPr>
        <p:spPr>
          <a:xfrm>
            <a:off x="3690617" y="5988368"/>
            <a:ext cx="524938" cy="5249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椭圆 11"/>
          <p:cNvSpPr/>
          <p:nvPr/>
        </p:nvSpPr>
        <p:spPr>
          <a:xfrm>
            <a:off x="2382707" y="7369066"/>
            <a:ext cx="524938" cy="5249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 descr="C:\Users\Ольга\AppData\Local\Packages\Microsoft.Windows.Photos_8wekyb3d8bbwe\TempState\ShareServiceTempFolder\Снимок экрана 2024-01-03 в 21.09.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569" y="3459555"/>
            <a:ext cx="3430327" cy="3461092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/>
          <p:nvPr/>
        </p:nvSpPr>
        <p:spPr>
          <a:xfrm>
            <a:off x="218365" y="204717"/>
            <a:ext cx="14466627" cy="956117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Юность и военная карьера Жолудева В.Г. </a:t>
            </a:r>
            <a:endParaRPr lang="zh-CN" altLang="en-US" sz="54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文本框 17"/>
          <p:cNvSpPr txBox="1"/>
          <p:nvPr/>
        </p:nvSpPr>
        <p:spPr>
          <a:xfrm>
            <a:off x="327545" y="1301285"/>
            <a:ext cx="11395882" cy="6157541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юных лет мечтал стать военным. 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Окончив школу, 16-летним юношей в 1921 г., добровольцем ушел на курсы красных командиров в Лефортово и здесь за два года обучения показал хорошие качества: примерность, трудолюбие, крепкую солдатскую дисциплину.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 служба в войсках на Дальнем Востоке. Здесь с 1923 по 1938г. в суровом Забайкалье, на Дальнем Востоке и в Монголии, в необычно трудных условиях окончательно сложился Жолудев-командир. Молодой командир с жадностью изучал все новое, брался за самые сложные задачи и быстро продвигался по служебной лестнице. Уже в 1929г. двадцатичетырехлетним он командовал ротой сахалинского стрелкового полка и участвовал в боях с китайскими милитаристами во время конфликта на КВЖД.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8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1833414" y="1610435"/>
            <a:ext cx="3043451" cy="4148920"/>
          </a:xfrm>
          <a:prstGeom prst="ellipse">
            <a:avLst/>
          </a:prstGeom>
        </p:spPr>
      </p:pic>
      <p:sp>
        <p:nvSpPr>
          <p:cNvPr id="8" name="文本框 17"/>
          <p:cNvSpPr txBox="1"/>
          <p:nvPr/>
        </p:nvSpPr>
        <p:spPr>
          <a:xfrm>
            <a:off x="163774" y="6810232"/>
            <a:ext cx="14671343" cy="2495000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Виктор Григорьевич принимал участие в войне против Польши, сражался с японцами на реке Халхин-Гол. В начале 1942 года ему было присвоено звание генерал-майора. Его назначили командиром 1-го воздушно-десантного корпуса. После Сталинградской битвы Жолудева назначили командующим 35-м стрелковым корпусом, который сражался на Курской дуге, форсировал Днепр, участвовал в операции «Багратион».</a:t>
            </a:r>
            <a:endParaRPr lang="zh-CN" altLang="en-US" sz="28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Ольга\Desktop\operatsiya-bagration-foto-e1686203490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96" y="2620370"/>
            <a:ext cx="6096000" cy="3684895"/>
          </a:xfrm>
          <a:prstGeom prst="rect">
            <a:avLst/>
          </a:prstGeom>
          <a:noFill/>
        </p:spPr>
      </p:pic>
      <p:sp>
        <p:nvSpPr>
          <p:cNvPr id="3" name="文本框 17"/>
          <p:cNvSpPr txBox="1"/>
          <p:nvPr/>
        </p:nvSpPr>
        <p:spPr>
          <a:xfrm>
            <a:off x="218365" y="204717"/>
            <a:ext cx="14466627" cy="1479337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Операция «Багратион» стала последней для генерал-майора Жолудева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В.Г. </a:t>
            </a:r>
            <a:endParaRPr lang="zh-CN" altLang="en-US" sz="44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文本框 17"/>
          <p:cNvSpPr txBox="1"/>
          <p:nvPr/>
        </p:nvSpPr>
        <p:spPr>
          <a:xfrm>
            <a:off x="232817" y="1749188"/>
            <a:ext cx="14561356" cy="1048450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Белорусская операция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1944 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(кодовое название «Багратион»), одна из крупнейших стратегических наступательных операций Красной Армии в Великой Отечественной войне 1941–1945 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её основным содержанием стало освобождение Белоруссии и Литвы. </a:t>
            </a:r>
            <a:endParaRPr lang="zh-CN" altLang="en-US" sz="20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259307" y="6459940"/>
            <a:ext cx="7765577" cy="3818439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июля 1944 года генерал-майор Жолудев во главе группы офицеров корпуса выехал на передовую, сопровождая командующего 3-й армией А. В. Горбатова в район Волковыска и в бою погиб, командарм чудом выжил. При наступлении частей дивизии, в районе западнее 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Плебаново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младший сержант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Черенцов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С. Н., действующий на открытом фланге, проявляя мужество и отвагу, вынес с поля боя под сильным прицельным артиллерийским и пулеметным огнем противника тело командира 35 стрелкового корпуса генерал-майора Жолудева. А затем, прикрывая огнем, помог скрытно вывести из-под обстрела и угрозы захвата противником командира 323 СТД и командующего третьей армии. За этот подвиг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Черенцов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 награждён медалью «За отвагу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zh-CN" altLang="en-US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文本框 17"/>
          <p:cNvSpPr txBox="1"/>
          <p:nvPr/>
        </p:nvSpPr>
        <p:spPr>
          <a:xfrm>
            <a:off x="6537277" y="2900149"/>
            <a:ext cx="8393374" cy="3202886"/>
          </a:xfrm>
          <a:prstGeom prst="rect">
            <a:avLst/>
          </a:prstGeom>
          <a:noFill/>
        </p:spPr>
        <p:txBody>
          <a:bodyPr wrap="square" lIns="123910" tIns="61955" rIns="123910" bIns="6195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1944 года во время операции «Багратион» корпус под командованием Жолудева принимал участие в ходе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Бобруйской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операции, во время которой входил в состав северной ударной группировки 1-го Белорусского фронта. В первый день боёв корпус прорвал оборону противника, а затем форсировал реки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Ольса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 Березина, освободил города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Кличев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Березино и Свислочь и за 5 дней боевых действий прошёл около 100 километров. Затем в ходе Минской наступательной операции корпус после форсирования реки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прорыва обороны противника вышел на участок шоссе Могилёв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Бобруйск, а затем принимал участие в ходе освобождения городов Червень и Минск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6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6868" name="Picture 4" descr="C:\Users\Ольга\Desktop\istoriya-173663-operaciya-bagration-1944-g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7441" y="6236980"/>
            <a:ext cx="6667500" cy="39433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Desktop\maxresdefault.jpg"/>
          <p:cNvPicPr>
            <a:picLocks noChangeAspect="1" noChangeArrowheads="1"/>
          </p:cNvPicPr>
          <p:nvPr/>
        </p:nvPicPr>
        <p:blipFill>
          <a:blip r:embed="rId2"/>
          <a:srcRect l="58762"/>
          <a:stretch>
            <a:fillRect/>
          </a:stretch>
        </p:blipFill>
        <p:spPr bwMode="auto">
          <a:xfrm>
            <a:off x="7519915" y="1337481"/>
            <a:ext cx="7102405" cy="8325133"/>
          </a:xfrm>
          <a:prstGeom prst="ellipse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024" y="236964"/>
            <a:ext cx="14330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Смерть Жолудева Виктора Григорьевича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684" y="1886067"/>
            <a:ext cx="63871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Погиб 21 июля 1944г. Машина генерала попала в засаду, была обстреляна фашистами. Жолудева тяжело ранили, и он скончался по пути в госпиталь. Случилось это в Белоруссии в Гродненской области, неподалёку от города Волковыска. Похоронили его на привокзальной площади г. Волковыска Гродненской области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Указом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Президиума Верховного Совета СССР от 11 ноября 1944г. Жолудеву Виктору Григорьевичу было присвоено звание Героя Советского Союза (Посмертно).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8651" y="1201004"/>
            <a:ext cx="44491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Именем Жолудева Виктора Григорьевича названы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улицы в Волгограде, Угличе (Ярославская область), Волковыске и Марксе (Саратовская область).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843" y="168725"/>
            <a:ext cx="143301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Улицы в честь Жолудева В. Г.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esktop\article036-21.jpg"/>
          <p:cNvPicPr>
            <a:picLocks noChangeAspect="1" noChangeArrowheads="1"/>
          </p:cNvPicPr>
          <p:nvPr/>
        </p:nvPicPr>
        <p:blipFill>
          <a:blip r:embed="rId2"/>
          <a:srcRect r="49160"/>
          <a:stretch>
            <a:fillRect/>
          </a:stretch>
        </p:blipFill>
        <p:spPr bwMode="auto">
          <a:xfrm>
            <a:off x="627798" y="1293918"/>
            <a:ext cx="3766781" cy="4833927"/>
          </a:xfrm>
          <a:prstGeom prst="rect">
            <a:avLst/>
          </a:prstGeom>
          <a:noFill/>
        </p:spPr>
      </p:pic>
      <p:pic>
        <p:nvPicPr>
          <p:cNvPr id="6" name="Picture 2" descr="C:\Users\Ольга\Desktop\article036-21.jpg"/>
          <p:cNvPicPr>
            <a:picLocks noChangeAspect="1" noChangeArrowheads="1"/>
          </p:cNvPicPr>
          <p:nvPr/>
        </p:nvPicPr>
        <p:blipFill>
          <a:blip r:embed="rId2"/>
          <a:srcRect l="51436"/>
          <a:stretch>
            <a:fillRect/>
          </a:stretch>
        </p:blipFill>
        <p:spPr bwMode="auto">
          <a:xfrm>
            <a:off x="10768085" y="4926843"/>
            <a:ext cx="3835020" cy="53112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3080" y="6333138"/>
            <a:ext cx="4135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имя в 1981 году было присвоено улице в Киеве (Южноборщаговский массив), однако в сентябре 2022 года она была переименована в рамках десоветизации.</a:t>
            </a:r>
            <a:endParaRPr lang="ru-RU" sz="2800" dirty="0"/>
          </a:p>
        </p:txBody>
      </p:sp>
      <p:pic>
        <p:nvPicPr>
          <p:cNvPr id="38916" name="Picture 4" descr="C:\Users\Ольга\Desktop\Joludev_VG_gss_nd_Ugli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1" y="1282890"/>
            <a:ext cx="5667375" cy="89392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自定义 2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1" id="{F566535D-5449-47F1-B525-F98EFF1D4634}" vid="{72694C86-DA6C-4B89-871E-78F86E69E428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1477</TotalTime>
  <Words>754</Words>
  <Application>Microsoft Office PowerPoint</Application>
  <PresentationFormat>Произвольный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主题1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Ольга</dc:creator>
  <cp:lastModifiedBy>Ольга</cp:lastModifiedBy>
  <cp:revision>372</cp:revision>
  <dcterms:created xsi:type="dcterms:W3CDTF">2016-11-09T01:34:12Z</dcterms:created>
  <dcterms:modified xsi:type="dcterms:W3CDTF">2024-04-24T20:44:09Z</dcterms:modified>
</cp:coreProperties>
</file>