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83" r:id="rId2"/>
    <p:sldId id="359" r:id="rId3"/>
    <p:sldId id="360" r:id="rId4"/>
    <p:sldId id="385" r:id="rId5"/>
    <p:sldId id="362" r:id="rId6"/>
    <p:sldId id="386" r:id="rId7"/>
    <p:sldId id="384" r:id="rId8"/>
    <p:sldId id="361" r:id="rId9"/>
    <p:sldId id="366" r:id="rId10"/>
    <p:sldId id="363" r:id="rId11"/>
    <p:sldId id="373" r:id="rId12"/>
    <p:sldId id="346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76"/>
    <p:restoredTop sz="96018"/>
  </p:normalViewPr>
  <p:slideViewPr>
    <p:cSldViewPr snapToGrid="0">
      <p:cViewPr varScale="1">
        <p:scale>
          <a:sx n="88" d="100"/>
          <a:sy n="88" d="100"/>
        </p:scale>
        <p:origin x="-43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8/layout/VerticalCurvedList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Обеспечение мировой безопасности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Россия обладает одной из самых мощных армий в мире и играет важную роль в решении глобальных конфликтов. 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016D005A-6DAD-934A-9E9A-D6402B04C8D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Участие в международных организациях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Россия — постоянный член Совета Безопасности ООН и обладает вето-правом. Страна входит в «Большую двадцатку» экономически развитых государств, является членом многих других международных организаций, включая ОБСЕ. 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BE9B9B39-9F6D-094C-9F6F-6B2E94872DA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Экономическое сотрудничество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Россия развивает экономическое партнёрство с различными странами мира, ведёт торговлю и инвестиции, продвигает свои технологии и инновации на международных рынках. 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Разрешение международных конфликтов и споров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Россия выступает за дипломатическое урегулирование ситуаций, а также за соблюдение международного права и принципов невмешательства во внутренние дела других государств.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2D6FA563-E483-5A40-A532-B6527D2CD1FB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Сохранение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биоразнообразия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Земли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Россия играет важную роль в охране природы и её уникальных достопримечательностей. 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9B809807-627A-C443-AC74-2D931E0F4754}" type="pres">
      <dgm:prSet presAssocID="{7C2DE2F8-A368-8A47-86EF-CE0A1F41AE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BF08B1-226D-8F4E-8E3D-0AECB31BEC39}" type="pres">
      <dgm:prSet presAssocID="{7C2DE2F8-A368-8A47-86EF-CE0A1F41AED2}" presName="Name1" presStyleCnt="0"/>
      <dgm:spPr/>
    </dgm:pt>
    <dgm:pt modelId="{E669A8A2-9CFA-154F-8C45-F6B9930F6A6D}" type="pres">
      <dgm:prSet presAssocID="{7C2DE2F8-A368-8A47-86EF-CE0A1F41AED2}" presName="cycle" presStyleCnt="0"/>
      <dgm:spPr/>
    </dgm:pt>
    <dgm:pt modelId="{17FA96E6-B899-4948-80C6-58AD2012B358}" type="pres">
      <dgm:prSet presAssocID="{7C2DE2F8-A368-8A47-86EF-CE0A1F41AED2}" presName="srcNode" presStyleLbl="node1" presStyleIdx="0" presStyleCnt="5"/>
      <dgm:spPr/>
    </dgm:pt>
    <dgm:pt modelId="{0F6EDAB8-0BA9-5441-AB5E-AA0D146BE55F}" type="pres">
      <dgm:prSet presAssocID="{7C2DE2F8-A368-8A47-86EF-CE0A1F41AED2}" presName="conn" presStyleLbl="parChTrans1D2" presStyleIdx="0" presStyleCnt="1"/>
      <dgm:spPr/>
      <dgm:t>
        <a:bodyPr/>
        <a:lstStyle/>
        <a:p>
          <a:endParaRPr lang="ru-RU"/>
        </a:p>
      </dgm:t>
    </dgm:pt>
    <dgm:pt modelId="{55A412ED-7B31-7343-BE85-DC02F8C905B9}" type="pres">
      <dgm:prSet presAssocID="{7C2DE2F8-A368-8A47-86EF-CE0A1F41AED2}" presName="extraNode" presStyleLbl="node1" presStyleIdx="0" presStyleCnt="5"/>
      <dgm:spPr/>
    </dgm:pt>
    <dgm:pt modelId="{71EEEEDB-FC8E-4F47-84D9-08417EBDD9E9}" type="pres">
      <dgm:prSet presAssocID="{7C2DE2F8-A368-8A47-86EF-CE0A1F41AED2}" presName="dstNode" presStyleLbl="node1" presStyleIdx="0" presStyleCnt="5"/>
      <dgm:spPr/>
    </dgm:pt>
    <dgm:pt modelId="{03868C56-99BF-B84C-8680-238503063945}" type="pres">
      <dgm:prSet presAssocID="{5BF8DEBC-4532-164D-BFC7-B5AF88B1D54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7FBE9-49E6-EA41-A088-B15757D36530}" type="pres">
      <dgm:prSet presAssocID="{5BF8DEBC-4532-164D-BFC7-B5AF88B1D548}" presName="accent_1" presStyleCnt="0"/>
      <dgm:spPr/>
    </dgm:pt>
    <dgm:pt modelId="{9E163503-6D64-9740-BE91-0D9C4AA18F01}" type="pres">
      <dgm:prSet presAssocID="{5BF8DEBC-4532-164D-BFC7-B5AF88B1D548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172070A1-CD0C-F247-A1D3-79A04F720883}" type="pres">
      <dgm:prSet presAssocID="{016D005A-6DAD-934A-9E9A-D6402B04C8D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455DF-930E-EF46-8764-874EB50EC1F5}" type="pres">
      <dgm:prSet presAssocID="{016D005A-6DAD-934A-9E9A-D6402B04C8DA}" presName="accent_2" presStyleCnt="0"/>
      <dgm:spPr/>
    </dgm:pt>
    <dgm:pt modelId="{B134DACF-D5E8-6140-B9FD-5938B41C290E}" type="pres">
      <dgm:prSet presAssocID="{016D005A-6DAD-934A-9E9A-D6402B04C8DA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1EFC3BC3-9536-D24B-949C-109A825683B4}" type="pres">
      <dgm:prSet presAssocID="{BE9B9B39-9F6D-094C-9F6F-6B2E94872DA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80759-AA18-F846-9305-01806D3DD08D}" type="pres">
      <dgm:prSet presAssocID="{BE9B9B39-9F6D-094C-9F6F-6B2E94872DA2}" presName="accent_3" presStyleCnt="0"/>
      <dgm:spPr/>
    </dgm:pt>
    <dgm:pt modelId="{14845940-6FF0-F34B-AA59-8CE2519FFA8D}" type="pres">
      <dgm:prSet presAssocID="{BE9B9B39-9F6D-094C-9F6F-6B2E94872DA2}" presName="accentRepeatNode" presStyleLbl="solidFgAcc1" presStyleIdx="2" presStyleCnt="5"/>
      <dgm:spPr/>
    </dgm:pt>
    <dgm:pt modelId="{6FA54E00-A9A6-C74D-B111-B6F1B1F2D968}" type="pres">
      <dgm:prSet presAssocID="{C7F93F69-538F-374C-8874-F31AF059ED9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00D59-D97D-F845-85AD-D525024FA9BA}" type="pres">
      <dgm:prSet presAssocID="{C7F93F69-538F-374C-8874-F31AF059ED9C}" presName="accent_4" presStyleCnt="0"/>
      <dgm:spPr/>
    </dgm:pt>
    <dgm:pt modelId="{DEBAB271-AAA0-6C41-8FEA-C8F4C0D92D83}" type="pres">
      <dgm:prSet presAssocID="{C7F93F69-538F-374C-8874-F31AF059ED9C}" presName="accentRepeatNode" presStyleLbl="solidFgAcc1" presStyleIdx="3" presStyleCnt="5"/>
      <dgm:spPr/>
    </dgm:pt>
    <dgm:pt modelId="{186AFE73-7E0E-BB44-9B11-3940E0720843}" type="pres">
      <dgm:prSet presAssocID="{2D6FA563-E483-5A40-A532-B6527D2CD1F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B6447-B7FD-8A47-B48E-C016A0506E57}" type="pres">
      <dgm:prSet presAssocID="{2D6FA563-E483-5A40-A532-B6527D2CD1FB}" presName="accent_5" presStyleCnt="0"/>
      <dgm:spPr/>
    </dgm:pt>
    <dgm:pt modelId="{608ABD27-6032-294F-A5AC-794E418CF4A8}" type="pres">
      <dgm:prSet presAssocID="{2D6FA563-E483-5A40-A532-B6527D2CD1FB}" presName="accentRepeatNode" presStyleLbl="solidFgAcc1" presStyleIdx="4" presStyleCnt="5"/>
      <dgm:spPr/>
    </dgm:pt>
  </dgm:ptLst>
  <dgm:cxnLst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271875C6-297D-4BEC-9B30-C6AC7F9842C1}" type="presOf" srcId="{C7F93F69-538F-374C-8874-F31AF059ED9C}" destId="{6FA54E00-A9A6-C74D-B111-B6F1B1F2D968}" srcOrd="0" destOrd="0" presId="urn:microsoft.com/office/officeart/2008/layout/VerticalCurvedList"/>
    <dgm:cxn modelId="{200F728B-0D1C-493A-8C63-466A7C5D7915}" type="presOf" srcId="{7C2DE2F8-A368-8A47-86EF-CE0A1F41AED2}" destId="{9B809807-627A-C443-AC74-2D931E0F4754}" srcOrd="0" destOrd="0" presId="urn:microsoft.com/office/officeart/2008/layout/VerticalCurvedList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6E5DCEB4-E847-4172-811A-84A646A7D3FC}" type="presOf" srcId="{5BF8DEBC-4532-164D-BFC7-B5AF88B1D548}" destId="{03868C56-99BF-B84C-8680-238503063945}" srcOrd="0" destOrd="0" presId="urn:microsoft.com/office/officeart/2008/layout/VerticalCurvedList"/>
    <dgm:cxn modelId="{F5622C55-CCEF-4870-82B1-BDBA2E27B5B0}" type="presOf" srcId="{016D005A-6DAD-934A-9E9A-D6402B04C8DA}" destId="{172070A1-CD0C-F247-A1D3-79A04F720883}" srcOrd="0" destOrd="0" presId="urn:microsoft.com/office/officeart/2008/layout/VerticalCurvedList"/>
    <dgm:cxn modelId="{570F35A4-53AC-4F8D-9617-7A7A29B7CC8C}" type="presOf" srcId="{BE9B9B39-9F6D-094C-9F6F-6B2E94872DA2}" destId="{1EFC3BC3-9536-D24B-949C-109A825683B4}" srcOrd="0" destOrd="0" presId="urn:microsoft.com/office/officeart/2008/layout/VerticalCurvedList"/>
    <dgm:cxn modelId="{2D09DA9D-E8B1-45B3-9B52-D9ABB15C0A87}" type="presOf" srcId="{57187DE0-05C4-324F-878E-D809D06E4D8C}" destId="{0F6EDAB8-0BA9-5441-AB5E-AA0D146BE55F}" srcOrd="0" destOrd="0" presId="urn:microsoft.com/office/officeart/2008/layout/VerticalCurvedList"/>
    <dgm:cxn modelId="{02651A56-8692-EC46-98D5-910773FE8108}" srcId="{7C2DE2F8-A368-8A47-86EF-CE0A1F41AED2}" destId="{C7F93F69-538F-374C-8874-F31AF059ED9C}" srcOrd="3" destOrd="0" parTransId="{3F74273A-85FD-9D48-A2E3-20FF499AE541}" sibTransId="{9CBB080B-D497-C54C-93C4-51051B3BA0EE}"/>
    <dgm:cxn modelId="{0DB57ED9-E0BE-1543-BDF0-E1ABE334FB42}" srcId="{7C2DE2F8-A368-8A47-86EF-CE0A1F41AED2}" destId="{BE9B9B39-9F6D-094C-9F6F-6B2E94872DA2}" srcOrd="2" destOrd="0" parTransId="{9AEA05EB-EA8F-BA40-9FD7-003EF64F3F60}" sibTransId="{66B08DFD-54C2-1649-B488-D35A8218F0AA}"/>
    <dgm:cxn modelId="{6F518AAA-462D-4544-BB92-5DD35A5CE7D6}" type="presOf" srcId="{2D6FA563-E483-5A40-A532-B6527D2CD1FB}" destId="{186AFE73-7E0E-BB44-9B11-3940E0720843}" srcOrd="0" destOrd="0" presId="urn:microsoft.com/office/officeart/2008/layout/VerticalCurvedList"/>
    <dgm:cxn modelId="{10E6B492-0099-A04F-BD51-298C37F09645}" srcId="{7C2DE2F8-A368-8A47-86EF-CE0A1F41AED2}" destId="{2D6FA563-E483-5A40-A532-B6527D2CD1FB}" srcOrd="4" destOrd="0" parTransId="{0570DD68-BECB-F44D-948B-9A05300D4CAC}" sibTransId="{77F46A92-3191-594F-8955-19F63A3121EA}"/>
    <dgm:cxn modelId="{520620FB-AB65-4A5A-AE71-9363FFFD190C}" type="presParOf" srcId="{9B809807-627A-C443-AC74-2D931E0F4754}" destId="{D1BF08B1-226D-8F4E-8E3D-0AECB31BEC39}" srcOrd="0" destOrd="0" presId="urn:microsoft.com/office/officeart/2008/layout/VerticalCurvedList"/>
    <dgm:cxn modelId="{D097ABE8-C397-4598-AE23-CBBD7E7B0A4D}" type="presParOf" srcId="{D1BF08B1-226D-8F4E-8E3D-0AECB31BEC39}" destId="{E669A8A2-9CFA-154F-8C45-F6B9930F6A6D}" srcOrd="0" destOrd="0" presId="urn:microsoft.com/office/officeart/2008/layout/VerticalCurvedList"/>
    <dgm:cxn modelId="{0678817E-1828-4744-9972-F88BA2A42EC9}" type="presParOf" srcId="{E669A8A2-9CFA-154F-8C45-F6B9930F6A6D}" destId="{17FA96E6-B899-4948-80C6-58AD2012B358}" srcOrd="0" destOrd="0" presId="urn:microsoft.com/office/officeart/2008/layout/VerticalCurvedList"/>
    <dgm:cxn modelId="{316DD76B-65BD-4E7D-92A2-790C3B260F37}" type="presParOf" srcId="{E669A8A2-9CFA-154F-8C45-F6B9930F6A6D}" destId="{0F6EDAB8-0BA9-5441-AB5E-AA0D146BE55F}" srcOrd="1" destOrd="0" presId="urn:microsoft.com/office/officeart/2008/layout/VerticalCurvedList"/>
    <dgm:cxn modelId="{09A5288B-A7C5-4D11-B461-370E3A6DAEF8}" type="presParOf" srcId="{E669A8A2-9CFA-154F-8C45-F6B9930F6A6D}" destId="{55A412ED-7B31-7343-BE85-DC02F8C905B9}" srcOrd="2" destOrd="0" presId="urn:microsoft.com/office/officeart/2008/layout/VerticalCurvedList"/>
    <dgm:cxn modelId="{A2AF41D8-8AA0-4ADB-BCF4-0A5CB0A5821D}" type="presParOf" srcId="{E669A8A2-9CFA-154F-8C45-F6B9930F6A6D}" destId="{71EEEEDB-FC8E-4F47-84D9-08417EBDD9E9}" srcOrd="3" destOrd="0" presId="urn:microsoft.com/office/officeart/2008/layout/VerticalCurvedList"/>
    <dgm:cxn modelId="{F946561A-4EB0-4E0C-B784-034D85D7ADD7}" type="presParOf" srcId="{D1BF08B1-226D-8F4E-8E3D-0AECB31BEC39}" destId="{03868C56-99BF-B84C-8680-238503063945}" srcOrd="1" destOrd="0" presId="urn:microsoft.com/office/officeart/2008/layout/VerticalCurvedList"/>
    <dgm:cxn modelId="{CD77A2F8-E77B-49D7-AD4B-9235C553D521}" type="presParOf" srcId="{D1BF08B1-226D-8F4E-8E3D-0AECB31BEC39}" destId="{97D7FBE9-49E6-EA41-A088-B15757D36530}" srcOrd="2" destOrd="0" presId="urn:microsoft.com/office/officeart/2008/layout/VerticalCurvedList"/>
    <dgm:cxn modelId="{01ACED24-B09E-493D-A296-12D90BEAE359}" type="presParOf" srcId="{97D7FBE9-49E6-EA41-A088-B15757D36530}" destId="{9E163503-6D64-9740-BE91-0D9C4AA18F01}" srcOrd="0" destOrd="0" presId="urn:microsoft.com/office/officeart/2008/layout/VerticalCurvedList"/>
    <dgm:cxn modelId="{A8CB755C-0BFD-4C64-B6E5-E95D816FC48C}" type="presParOf" srcId="{D1BF08B1-226D-8F4E-8E3D-0AECB31BEC39}" destId="{172070A1-CD0C-F247-A1D3-79A04F720883}" srcOrd="3" destOrd="0" presId="urn:microsoft.com/office/officeart/2008/layout/VerticalCurvedList"/>
    <dgm:cxn modelId="{819B5744-9515-44E9-9782-949C6ED0AFA0}" type="presParOf" srcId="{D1BF08B1-226D-8F4E-8E3D-0AECB31BEC39}" destId="{E6B455DF-930E-EF46-8764-874EB50EC1F5}" srcOrd="4" destOrd="0" presId="urn:microsoft.com/office/officeart/2008/layout/VerticalCurvedList"/>
    <dgm:cxn modelId="{0FD18ECF-D4A2-4B01-95AF-C995563D7F87}" type="presParOf" srcId="{E6B455DF-930E-EF46-8764-874EB50EC1F5}" destId="{B134DACF-D5E8-6140-B9FD-5938B41C290E}" srcOrd="0" destOrd="0" presId="urn:microsoft.com/office/officeart/2008/layout/VerticalCurvedList"/>
    <dgm:cxn modelId="{08B4CD3B-73AB-4334-B70F-9CDA4C2972D3}" type="presParOf" srcId="{D1BF08B1-226D-8F4E-8E3D-0AECB31BEC39}" destId="{1EFC3BC3-9536-D24B-949C-109A825683B4}" srcOrd="5" destOrd="0" presId="urn:microsoft.com/office/officeart/2008/layout/VerticalCurvedList"/>
    <dgm:cxn modelId="{27C51718-C045-406E-8A4B-E17835F7B251}" type="presParOf" srcId="{D1BF08B1-226D-8F4E-8E3D-0AECB31BEC39}" destId="{9CD80759-AA18-F846-9305-01806D3DD08D}" srcOrd="6" destOrd="0" presId="urn:microsoft.com/office/officeart/2008/layout/VerticalCurvedList"/>
    <dgm:cxn modelId="{0B081F20-FDF3-476B-968B-2D088E6F199B}" type="presParOf" srcId="{9CD80759-AA18-F846-9305-01806D3DD08D}" destId="{14845940-6FF0-F34B-AA59-8CE2519FFA8D}" srcOrd="0" destOrd="0" presId="urn:microsoft.com/office/officeart/2008/layout/VerticalCurvedList"/>
    <dgm:cxn modelId="{4BB2669B-A7DA-4272-927D-53F2D676BBF7}" type="presParOf" srcId="{D1BF08B1-226D-8F4E-8E3D-0AECB31BEC39}" destId="{6FA54E00-A9A6-C74D-B111-B6F1B1F2D968}" srcOrd="7" destOrd="0" presId="urn:microsoft.com/office/officeart/2008/layout/VerticalCurvedList"/>
    <dgm:cxn modelId="{C6C4E107-8C9D-44D8-B837-1DF5430C0631}" type="presParOf" srcId="{D1BF08B1-226D-8F4E-8E3D-0AECB31BEC39}" destId="{35E00D59-D97D-F845-85AD-D525024FA9BA}" srcOrd="8" destOrd="0" presId="urn:microsoft.com/office/officeart/2008/layout/VerticalCurvedList"/>
    <dgm:cxn modelId="{88DCB31B-2E6D-4656-BA8C-1F5E11D28B56}" type="presParOf" srcId="{35E00D59-D97D-F845-85AD-D525024FA9BA}" destId="{DEBAB271-AAA0-6C41-8FEA-C8F4C0D92D83}" srcOrd="0" destOrd="0" presId="urn:microsoft.com/office/officeart/2008/layout/VerticalCurvedList"/>
    <dgm:cxn modelId="{9621C24F-56F7-48D0-83A1-67B56178F5F9}" type="presParOf" srcId="{D1BF08B1-226D-8F4E-8E3D-0AECB31BEC39}" destId="{186AFE73-7E0E-BB44-9B11-3940E0720843}" srcOrd="9" destOrd="0" presId="urn:microsoft.com/office/officeart/2008/layout/VerticalCurvedList"/>
    <dgm:cxn modelId="{E2DF343C-2DBF-4DA9-B4B1-580FFA93836F}" type="presParOf" srcId="{D1BF08B1-226D-8F4E-8E3D-0AECB31BEC39}" destId="{7A3B6447-B7FD-8A47-B48E-C016A0506E57}" srcOrd="10" destOrd="0" presId="urn:microsoft.com/office/officeart/2008/layout/VerticalCurvedList"/>
    <dgm:cxn modelId="{64913B44-9603-4B22-8E3B-156097D8F5D2}" type="presParOf" srcId="{7A3B6447-B7FD-8A47-B48E-C016A0506E57}" destId="{608ABD27-6032-294F-A5AC-794E418CF4A8}" srcOrd="0" destOrd="0" presId="urn:microsoft.com/office/officeart/2008/layout/VerticalCurved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36EA52-ED82-4EAA-BB01-3914E687C3DC}">
      <dgm:prSet/>
      <dgm:spPr/>
      <dgm:t>
        <a:bodyPr/>
        <a:lstStyle/>
        <a:p>
          <a:pPr algn="l"/>
          <a:endParaRPr lang="ru-RU" sz="800" dirty="0"/>
        </a:p>
      </dgm:t>
    </dgm:pt>
    <dgm:pt modelId="{948ABACD-3A54-45AD-8517-F62E30E61620}" type="parTrans" cxnId="{25DF76C0-B285-476E-81BD-39E0B893C51D}">
      <dgm:prSet/>
      <dgm:spPr/>
      <dgm:t>
        <a:bodyPr/>
        <a:lstStyle/>
        <a:p>
          <a:pPr algn="l"/>
          <a:endParaRPr lang="ru-RU"/>
        </a:p>
      </dgm:t>
    </dgm:pt>
    <dgm:pt modelId="{A7ED3C6A-E0FF-455E-9BC8-0641BD2FDDAF}" type="sibTrans" cxnId="{25DF76C0-B285-476E-81BD-39E0B893C51D}">
      <dgm:prSet/>
      <dgm:spPr/>
      <dgm:t>
        <a:bodyPr/>
        <a:lstStyle/>
        <a:p>
          <a:pPr algn="l"/>
          <a:endParaRPr lang="ru-RU"/>
        </a:p>
      </dgm:t>
    </dgm:pt>
    <dgm:pt modelId="{0F2C383C-5819-48FE-BD73-4D79831E8189}">
      <dgm:prSet/>
      <dgm:spPr/>
      <dgm:t>
        <a:bodyPr/>
        <a:lstStyle/>
        <a:p>
          <a:pPr algn="l"/>
          <a:endParaRPr lang="ru-RU" dirty="0"/>
        </a:p>
      </dgm:t>
    </dgm:pt>
    <dgm:pt modelId="{78F5D87F-021E-4865-876A-9DF5361E9BDE}" type="parTrans" cxnId="{A0A35B02-49AB-4410-A5ED-47C1708B3B28}">
      <dgm:prSet/>
      <dgm:spPr/>
      <dgm:t>
        <a:bodyPr/>
        <a:lstStyle/>
        <a:p>
          <a:pPr algn="l"/>
          <a:endParaRPr lang="ru-RU"/>
        </a:p>
      </dgm:t>
    </dgm:pt>
    <dgm:pt modelId="{C3D0D3FC-F0E9-4D5F-B21C-79914C106934}" type="sibTrans" cxnId="{A0A35B02-49AB-4410-A5ED-47C1708B3B28}">
      <dgm:prSet/>
      <dgm:spPr/>
      <dgm:t>
        <a:bodyPr/>
        <a:lstStyle/>
        <a:p>
          <a:pPr algn="l"/>
          <a:endParaRPr lang="ru-RU"/>
        </a:p>
      </dgm:t>
    </dgm:pt>
    <dgm:pt modelId="{37BFF596-DCAD-4CD4-ACC4-1D37FEC99C21}">
      <dgm:prSet/>
      <dgm:spPr/>
      <dgm:t>
        <a:bodyPr/>
        <a:lstStyle/>
        <a:p>
          <a:endParaRPr lang="ru-RU"/>
        </a:p>
      </dgm:t>
    </dgm:pt>
    <dgm:pt modelId="{9FBA8B89-1B5A-4A88-BE27-2B3EA2D57364}" type="parTrans" cxnId="{4F89CCDA-D9A3-41BC-B57A-6855A3EF6D6E}">
      <dgm:prSet/>
      <dgm:spPr/>
      <dgm:t>
        <a:bodyPr/>
        <a:lstStyle/>
        <a:p>
          <a:endParaRPr lang="ru-RU"/>
        </a:p>
      </dgm:t>
    </dgm:pt>
    <dgm:pt modelId="{4A43D533-25B4-4A51-B854-10806A5D78E4}" type="sibTrans" cxnId="{4F89CCDA-D9A3-41BC-B57A-6855A3EF6D6E}">
      <dgm:prSet/>
      <dgm:spPr/>
      <dgm:t>
        <a:bodyPr/>
        <a:lstStyle/>
        <a:p>
          <a:endParaRPr lang="ru-RU"/>
        </a:p>
      </dgm:t>
    </dgm:pt>
    <dgm:pt modelId="{723352A9-1CAC-48BC-93D6-3A5A7566E5D6}">
      <dgm:prSet/>
      <dgm:spPr/>
      <dgm:t>
        <a:bodyPr/>
        <a:lstStyle/>
        <a:p>
          <a:endParaRPr lang="ru-RU"/>
        </a:p>
      </dgm:t>
    </dgm:pt>
    <dgm:pt modelId="{5B2B1CD0-7C17-4B68-BA9B-6799820097B3}" type="parTrans" cxnId="{4EFD7EBE-4352-4706-ADBA-377FFDFC229B}">
      <dgm:prSet/>
      <dgm:spPr/>
      <dgm:t>
        <a:bodyPr/>
        <a:lstStyle/>
        <a:p>
          <a:endParaRPr lang="ru-RU"/>
        </a:p>
      </dgm:t>
    </dgm:pt>
    <dgm:pt modelId="{54DE5752-5F68-4F9F-9EB7-6DAA2CEEC6C6}" type="sibTrans" cxnId="{4EFD7EBE-4352-4706-ADBA-377FFDFC229B}">
      <dgm:prSet/>
      <dgm:spPr/>
      <dgm:t>
        <a:bodyPr/>
        <a:lstStyle/>
        <a:p>
          <a:endParaRPr lang="ru-RU"/>
        </a:p>
      </dgm:t>
    </dgm:pt>
    <dgm:pt modelId="{7C462E3E-46A4-4738-AB27-AA40265AD6D3}">
      <dgm:prSet/>
      <dgm:spPr/>
      <dgm:t>
        <a:bodyPr/>
        <a:lstStyle/>
        <a:p>
          <a:endParaRPr lang="ru-RU"/>
        </a:p>
      </dgm:t>
    </dgm:pt>
    <dgm:pt modelId="{3D96D3AD-CD57-4A15-AD48-1C8EC5E7DA44}" type="parTrans" cxnId="{55CED416-8F90-4A96-82FB-17B65B52DA73}">
      <dgm:prSet/>
      <dgm:spPr/>
      <dgm:t>
        <a:bodyPr/>
        <a:lstStyle/>
        <a:p>
          <a:endParaRPr lang="ru-RU"/>
        </a:p>
      </dgm:t>
    </dgm:pt>
    <dgm:pt modelId="{C75004B8-044C-4348-9764-82D2589F9B52}" type="sibTrans" cxnId="{55CED416-8F90-4A96-82FB-17B65B52DA73}">
      <dgm:prSet/>
      <dgm:spPr/>
      <dgm:t>
        <a:bodyPr/>
        <a:lstStyle/>
        <a:p>
          <a:endParaRPr lang="ru-RU"/>
        </a:p>
      </dgm:t>
    </dgm:pt>
    <dgm:pt modelId="{5EEB24E0-A8DB-4C25-AA5B-8BD5FB8D4BED}">
      <dgm:prSet/>
      <dgm:spPr/>
      <dgm:t>
        <a:bodyPr/>
        <a:lstStyle/>
        <a:p>
          <a:endParaRPr lang="ru-RU"/>
        </a:p>
      </dgm:t>
    </dgm:pt>
    <dgm:pt modelId="{AD5EA15E-30CB-4DE2-B5E9-B00F0A9F124C}" type="parTrans" cxnId="{D3A74ADD-C035-43CB-959F-8A14BA3DA12C}">
      <dgm:prSet/>
      <dgm:spPr/>
      <dgm:t>
        <a:bodyPr/>
        <a:lstStyle/>
        <a:p>
          <a:endParaRPr lang="ru-RU"/>
        </a:p>
      </dgm:t>
    </dgm:pt>
    <dgm:pt modelId="{C3FC41B9-B28F-4BF4-94D6-F2A2EFBE70AE}" type="sibTrans" cxnId="{D3A74ADD-C035-43CB-959F-8A14BA3DA12C}">
      <dgm:prSet/>
      <dgm:spPr/>
      <dgm:t>
        <a:bodyPr/>
        <a:lstStyle/>
        <a:p>
          <a:endParaRPr lang="ru-RU"/>
        </a:p>
      </dgm:t>
    </dgm:pt>
    <dgm:pt modelId="{83DA82CB-E853-4B22-BBD2-1151184C4B7F}">
      <dgm:prSet/>
      <dgm:spPr/>
      <dgm:t>
        <a:bodyPr/>
        <a:lstStyle/>
        <a:p>
          <a:endParaRPr lang="ru-RU"/>
        </a:p>
      </dgm:t>
    </dgm:pt>
    <dgm:pt modelId="{9019D162-A38B-4084-81C2-934E1E4EA655}" type="parTrans" cxnId="{94E67625-4252-4916-BFF9-47BC74BE9357}">
      <dgm:prSet/>
      <dgm:spPr/>
      <dgm:t>
        <a:bodyPr/>
        <a:lstStyle/>
        <a:p>
          <a:endParaRPr lang="ru-RU"/>
        </a:p>
      </dgm:t>
    </dgm:pt>
    <dgm:pt modelId="{C9D51E9F-AC78-476D-AC5B-E1BE0EDD1FD6}" type="sibTrans" cxnId="{94E67625-4252-4916-BFF9-47BC74BE9357}">
      <dgm:prSet/>
      <dgm:spPr/>
      <dgm:t>
        <a:bodyPr/>
        <a:lstStyle/>
        <a:p>
          <a:endParaRPr lang="ru-RU"/>
        </a:p>
      </dgm:t>
    </dgm:pt>
    <dgm:pt modelId="{C45B7C6A-F450-4BD5-8387-082BBE428C29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Стремление к формированию многополярной системы международных отношений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Такая система должна обеспечивать надёжную безопасность, сохранение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культурно-цивилизационной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самобытности и равные возможности развития для всех государств. 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4F1EA39-7559-40B4-8B6D-32A03605999E}" type="parTrans" cxnId="{1F3AF0E9-7838-4214-82A1-91A7DAAC1D09}">
      <dgm:prSet/>
      <dgm:spPr/>
      <dgm:t>
        <a:bodyPr/>
        <a:lstStyle/>
        <a:p>
          <a:endParaRPr lang="ru-RU"/>
        </a:p>
      </dgm:t>
    </dgm:pt>
    <dgm:pt modelId="{26EA4C11-FDA1-459F-9B19-355C2817CA7F}" type="sibTrans" cxnId="{1F3AF0E9-7838-4214-82A1-91A7DAAC1D09}">
      <dgm:prSet/>
      <dgm:spPr/>
      <dgm:t>
        <a:bodyPr/>
        <a:lstStyle/>
        <a:p>
          <a:endParaRPr lang="ru-RU"/>
        </a:p>
      </dgm:t>
    </dgm:pt>
    <dgm:pt modelId="{BC41B015-A47B-4A5F-A5AB-82114777D545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Содействие выработке эффективных комплексных ответов международного сообщества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на общие вызовы и угрозы, включая региональные конфликты и кризисы. 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C918958-BE39-41AF-A2C0-79B9D8E66058}" type="parTrans" cxnId="{806E8E5E-8850-49DC-97C6-F5AFF01CEC31}">
      <dgm:prSet/>
      <dgm:spPr/>
      <dgm:t>
        <a:bodyPr/>
        <a:lstStyle/>
        <a:p>
          <a:endParaRPr lang="ru-RU"/>
        </a:p>
      </dgm:t>
    </dgm:pt>
    <dgm:pt modelId="{54932958-CE55-4E3F-9C7D-1E9F021552FC}" type="sibTrans" cxnId="{806E8E5E-8850-49DC-97C6-F5AFF01CEC31}">
      <dgm:prSet/>
      <dgm:spPr/>
      <dgm:t>
        <a:bodyPr/>
        <a:lstStyle/>
        <a:p>
          <a:endParaRPr lang="ru-RU"/>
        </a:p>
      </dgm:t>
    </dgm:pt>
    <dgm:pt modelId="{142B8E74-DA9F-4267-B27B-3AA9FB358EBF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6A6A2D3-DF35-443C-A649-B6561EF12D09}" type="parTrans" cxnId="{97B9A4A3-9020-48E8-B51E-733B421E8568}">
      <dgm:prSet/>
      <dgm:spPr/>
      <dgm:t>
        <a:bodyPr/>
        <a:lstStyle/>
        <a:p>
          <a:endParaRPr lang="ru-RU"/>
        </a:p>
      </dgm:t>
    </dgm:pt>
    <dgm:pt modelId="{BEAAA19F-BE2C-4FA4-8AA8-7215FA46C9B2}" type="sibTrans" cxnId="{97B9A4A3-9020-48E8-B51E-733B421E8568}">
      <dgm:prSet/>
      <dgm:spPr/>
      <dgm:t>
        <a:bodyPr/>
        <a:lstStyle/>
        <a:p>
          <a:endParaRPr lang="ru-RU"/>
        </a:p>
      </dgm:t>
    </dgm:pt>
    <dgm:pt modelId="{1D0B727B-EEB4-4482-9D65-2E8FEFBA8821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Развитие взаимовыгодного и равноправного сотрудничества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с конструктивно настроенными иностранными государствами и их объединениями</a:t>
          </a:r>
          <a:r>
            <a:rPr lang="ru-RU" sz="800" dirty="0" smtClean="0"/>
            <a:t>.   </a:t>
          </a:r>
          <a:endParaRPr lang="ru-RU" sz="800" dirty="0"/>
        </a:p>
      </dgm:t>
    </dgm:pt>
    <dgm:pt modelId="{345641D6-D26B-4263-B2CA-42DE637B323A}" type="parTrans" cxnId="{8F6EFDCB-E796-486D-A78C-AA6A8254C600}">
      <dgm:prSet/>
      <dgm:spPr/>
      <dgm:t>
        <a:bodyPr/>
        <a:lstStyle/>
        <a:p>
          <a:endParaRPr lang="ru-RU"/>
        </a:p>
      </dgm:t>
    </dgm:pt>
    <dgm:pt modelId="{ADE3E33A-8457-406B-B89B-A8FD1E5FB57D}" type="sibTrans" cxnId="{8F6EFDCB-E796-486D-A78C-AA6A8254C600}">
      <dgm:prSet/>
      <dgm:spPr/>
      <dgm:t>
        <a:bodyPr/>
        <a:lstStyle/>
        <a:p>
          <a:endParaRPr lang="ru-RU"/>
        </a:p>
      </dgm:t>
    </dgm:pt>
    <dgm:pt modelId="{E294AC91-9F95-4C0B-8D4C-69F7CA9052F2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Противодействие антироссийской деятельности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иностранных государств и их объединений, создание условий для прекращения такой деятельности. 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B5392DF-2A74-4ECE-8051-1D14D46941C1}" type="parTrans" cxnId="{D099BB7E-8F0E-4D16-A2E7-454F826051DB}">
      <dgm:prSet/>
      <dgm:spPr/>
      <dgm:t>
        <a:bodyPr/>
        <a:lstStyle/>
        <a:p>
          <a:endParaRPr lang="ru-RU"/>
        </a:p>
      </dgm:t>
    </dgm:pt>
    <dgm:pt modelId="{5E4E2ACC-146F-443B-B0DC-7F380848F318}" type="sibTrans" cxnId="{D099BB7E-8F0E-4D16-A2E7-454F826051DB}">
      <dgm:prSet/>
      <dgm:spPr/>
      <dgm:t>
        <a:bodyPr/>
        <a:lstStyle/>
        <a:p>
          <a:endParaRPr lang="ru-RU"/>
        </a:p>
      </dgm:t>
    </dgm:pt>
    <dgm:pt modelId="{C4E1B9D2-4AE9-483B-9B0C-235EA9347943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Формирование отношений добрососедства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с сопредельными государствами, содействие предотвращению возникновения и устранению очагов напряжённости и конфликтов на их территориях. 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37B1DF9-AA4F-4808-8865-ED765FF26900}" type="parTrans" cxnId="{4935905F-7CF5-4361-89FB-C49E28F22DC5}">
      <dgm:prSet/>
      <dgm:spPr/>
      <dgm:t>
        <a:bodyPr/>
        <a:lstStyle/>
        <a:p>
          <a:endParaRPr lang="ru-RU"/>
        </a:p>
      </dgm:t>
    </dgm:pt>
    <dgm:pt modelId="{0D933BA7-FC7C-42D3-AAFA-C22D45716E0E}" type="sibTrans" cxnId="{4935905F-7CF5-4361-89FB-C49E28F22DC5}">
      <dgm:prSet/>
      <dgm:spPr/>
      <dgm:t>
        <a:bodyPr/>
        <a:lstStyle/>
        <a:p>
          <a:endParaRPr lang="ru-RU"/>
        </a:p>
      </dgm:t>
    </dgm:pt>
    <dgm:pt modelId="{730FA5EA-2091-47A7-BB97-B8DA5BCEF73F}">
      <dgm:prSet custT="1"/>
      <dgm:spPr/>
      <dgm:t>
        <a:bodyPr/>
        <a:lstStyle/>
        <a:p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Уделение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приоритетного внимания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совершенствованию международных механизмов обеспечения безопасности и развития на глобальном и региональном уровнях. 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0F59256-E761-48E1-B028-3D9DBD8287ED}" type="parTrans" cxnId="{56194139-E846-4C2F-B638-54763D860E63}">
      <dgm:prSet/>
      <dgm:spPr/>
      <dgm:t>
        <a:bodyPr/>
        <a:lstStyle/>
        <a:p>
          <a:endParaRPr lang="ru-RU"/>
        </a:p>
      </dgm:t>
    </dgm:pt>
    <dgm:pt modelId="{9CAD7980-8E64-434F-913C-FD8DD86EB3AA}" type="sibTrans" cxnId="{56194139-E846-4C2F-B638-54763D860E63}">
      <dgm:prSet/>
      <dgm:spPr/>
      <dgm:t>
        <a:bodyPr/>
        <a:lstStyle/>
        <a:p>
          <a:endParaRPr lang="ru-RU"/>
        </a:p>
      </dgm:t>
    </dgm:pt>
    <dgm:pt modelId="{AAFB1FE6-5222-4684-B12F-8A3F96A7EDA8}">
      <dgm:prSet/>
      <dgm:spPr/>
      <dgm:t>
        <a:bodyPr/>
        <a:lstStyle/>
        <a:p>
          <a:endParaRPr lang="ru-RU" sz="800" dirty="0"/>
        </a:p>
      </dgm:t>
    </dgm:pt>
    <dgm:pt modelId="{C64651E8-9A57-4CAB-9880-FC82A909D1F6}" type="parTrans" cxnId="{3A734649-5760-4363-9524-76042E550670}">
      <dgm:prSet/>
      <dgm:spPr/>
      <dgm:t>
        <a:bodyPr/>
        <a:lstStyle/>
        <a:p>
          <a:endParaRPr lang="ru-RU"/>
        </a:p>
      </dgm:t>
    </dgm:pt>
    <dgm:pt modelId="{37E7E2C4-6AFA-4864-9817-E2650BB04BD2}" type="sibTrans" cxnId="{3A734649-5760-4363-9524-76042E550670}">
      <dgm:prSet/>
      <dgm:spPr/>
      <dgm:t>
        <a:bodyPr/>
        <a:lstStyle/>
        <a:p>
          <a:endParaRPr lang="ru-RU"/>
        </a:p>
      </dgm:t>
    </dgm:pt>
    <dgm:pt modelId="{990BEDE6-3F79-4F54-BDF4-D3E796148468}">
      <dgm:prSet/>
      <dgm:spPr/>
      <dgm:t>
        <a:bodyPr/>
        <a:lstStyle/>
        <a:p>
          <a:endParaRPr lang="ru-RU" sz="800" dirty="0"/>
        </a:p>
      </dgm:t>
    </dgm:pt>
    <dgm:pt modelId="{513144EA-0A8E-4B84-982A-A4C6A4F3EACF}" type="parTrans" cxnId="{80F58A65-0772-48EE-BA56-DDED78CFF8E2}">
      <dgm:prSet/>
      <dgm:spPr/>
      <dgm:t>
        <a:bodyPr/>
        <a:lstStyle/>
        <a:p>
          <a:endParaRPr lang="ru-RU"/>
        </a:p>
      </dgm:t>
    </dgm:pt>
    <dgm:pt modelId="{D344BA73-33B3-4992-A525-1006C2045C18}" type="sibTrans" cxnId="{80F58A65-0772-48EE-BA56-DDED78CFF8E2}">
      <dgm:prSet/>
      <dgm:spPr/>
      <dgm:t>
        <a:bodyPr/>
        <a:lstStyle/>
        <a:p>
          <a:endParaRPr lang="ru-RU"/>
        </a:p>
      </dgm:t>
    </dgm:pt>
    <dgm:pt modelId="{C851E051-E66D-48A7-9506-4460A3A60BB5}">
      <dgm:prSet/>
      <dgm:spPr/>
      <dgm:t>
        <a:bodyPr/>
        <a:lstStyle/>
        <a:p>
          <a:endParaRPr lang="ru-RU"/>
        </a:p>
      </dgm:t>
    </dgm:pt>
    <dgm:pt modelId="{BFB4DFC1-49A6-45FA-9744-ED3C1C2577CB}" type="parTrans" cxnId="{401337F8-CF92-4288-B7B3-E612F8BB6C95}">
      <dgm:prSet/>
      <dgm:spPr/>
      <dgm:t>
        <a:bodyPr/>
        <a:lstStyle/>
        <a:p>
          <a:endParaRPr lang="ru-RU"/>
        </a:p>
      </dgm:t>
    </dgm:pt>
    <dgm:pt modelId="{C6B7E6DA-D321-4804-9E22-E1B3B6C73761}" type="sibTrans" cxnId="{401337F8-CF92-4288-B7B3-E612F8BB6C95}">
      <dgm:prSet/>
      <dgm:spPr/>
      <dgm:t>
        <a:bodyPr/>
        <a:lstStyle/>
        <a:p>
          <a:endParaRPr lang="ru-RU"/>
        </a:p>
      </dgm:t>
    </dgm:pt>
    <dgm:pt modelId="{A03DE1E1-A51B-49A8-922F-6E7039955191}">
      <dgm:prSet/>
      <dgm:spPr/>
      <dgm:t>
        <a:bodyPr/>
        <a:lstStyle/>
        <a:p>
          <a:endParaRPr lang="ru-RU"/>
        </a:p>
      </dgm:t>
    </dgm:pt>
    <dgm:pt modelId="{224B1DAE-7AB0-442A-8A2E-E5BD9D83535D}" type="parTrans" cxnId="{833EB86E-033E-40D3-98AC-2FD0B9DE4027}">
      <dgm:prSet/>
      <dgm:spPr/>
      <dgm:t>
        <a:bodyPr/>
        <a:lstStyle/>
        <a:p>
          <a:endParaRPr lang="ru-RU"/>
        </a:p>
      </dgm:t>
    </dgm:pt>
    <dgm:pt modelId="{94B28C46-E7D8-4529-B6F3-7125BFC95363}" type="sibTrans" cxnId="{833EB86E-033E-40D3-98AC-2FD0B9DE4027}">
      <dgm:prSet/>
      <dgm:spPr/>
      <dgm:t>
        <a:bodyPr/>
        <a:lstStyle/>
        <a:p>
          <a:endParaRPr lang="ru-RU"/>
        </a:p>
      </dgm:t>
    </dgm:pt>
    <dgm:pt modelId="{581D452D-F819-4185-89A2-ACD557AF011C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Восстановление роли ООН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в качестве центрального координирующего механизма в согласовании интересов государств — членов ООН и их действий по достижению целей Устава ООН. </a:t>
          </a:r>
          <a:r>
            <a:rPr lang="ru-RU" sz="800" dirty="0" smtClean="0"/>
            <a:t>  </a:t>
          </a:r>
          <a:endParaRPr lang="ru-RU" sz="800" dirty="0"/>
        </a:p>
      </dgm:t>
    </dgm:pt>
    <dgm:pt modelId="{FA0AB0F1-597A-4303-92DE-5B1C1F000C09}" type="parTrans" cxnId="{DBF08BE2-1BF5-4402-98DE-BD8F257CECBD}">
      <dgm:prSet/>
      <dgm:spPr/>
      <dgm:t>
        <a:bodyPr/>
        <a:lstStyle/>
        <a:p>
          <a:endParaRPr lang="ru-RU"/>
        </a:p>
      </dgm:t>
    </dgm:pt>
    <dgm:pt modelId="{33E19264-8428-4241-8EB1-A554CCA6967B}" type="sibTrans" cxnId="{DBF08BE2-1BF5-4402-98DE-BD8F257CECBD}">
      <dgm:prSet/>
      <dgm:spPr/>
      <dgm:t>
        <a:bodyPr/>
        <a:lstStyle/>
        <a:p>
          <a:endParaRPr lang="ru-RU"/>
        </a:p>
      </dgm:t>
    </dgm:pt>
    <dgm:pt modelId="{BB368D6F-5222-4615-8DC5-28751A2027E1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Поддержка региональной и субрегиональной интеграции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в рамках дружественных многосторонних институтов, диалоговых площадок и региональных объединений в Азиатско-Тихоокеанском регионе, Латинской Америке, Африке и на Ближнем Востоке.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A97D1C0-6B89-49E5-AA2F-7DE67DD13244}" type="parTrans" cxnId="{CB56F335-FB84-4F98-B5CD-68EFF0A57982}">
      <dgm:prSet/>
      <dgm:spPr/>
      <dgm:t>
        <a:bodyPr/>
        <a:lstStyle/>
        <a:p>
          <a:endParaRPr lang="ru-RU"/>
        </a:p>
      </dgm:t>
    </dgm:pt>
    <dgm:pt modelId="{42A26415-6264-4534-85FF-5ED8A646A847}" type="sibTrans" cxnId="{CB56F335-FB84-4F98-B5CD-68EFF0A57982}">
      <dgm:prSet/>
      <dgm:spPr/>
      <dgm:t>
        <a:bodyPr/>
        <a:lstStyle/>
        <a:p>
          <a:endParaRPr lang="ru-RU"/>
        </a:p>
      </dgm:t>
    </dgm:pt>
    <dgm:pt modelId="{280CD000-12A2-4822-8E3B-63B1320D0649}" type="pres">
      <dgm:prSet presAssocID="{7C2DE2F8-A368-8A47-86EF-CE0A1F41AE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06BA85-5789-47B0-82F8-5DD482AC074B}" type="pres">
      <dgm:prSet presAssocID="{723352A9-1CAC-48BC-93D6-3A5A7566E5D6}" presName="composite" presStyleCnt="0"/>
      <dgm:spPr/>
    </dgm:pt>
    <dgm:pt modelId="{DF982C28-4D3D-4109-86D2-5DBED679A707}" type="pres">
      <dgm:prSet presAssocID="{723352A9-1CAC-48BC-93D6-3A5A7566E5D6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63F4A-3377-4E3D-B890-7B2C9A91DD18}" type="pres">
      <dgm:prSet presAssocID="{723352A9-1CAC-48BC-93D6-3A5A7566E5D6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556AC-5703-42FE-B66A-FC16D94B98D5}" type="pres">
      <dgm:prSet presAssocID="{54DE5752-5F68-4F9F-9EB7-6DAA2CEEC6C6}" presName="sp" presStyleCnt="0"/>
      <dgm:spPr/>
    </dgm:pt>
    <dgm:pt modelId="{8C570B9C-0F6F-43B1-8DA5-44ADC0F1B1A1}" type="pres">
      <dgm:prSet presAssocID="{7C462E3E-46A4-4738-AB27-AA40265AD6D3}" presName="composite" presStyleCnt="0"/>
      <dgm:spPr/>
    </dgm:pt>
    <dgm:pt modelId="{0957E33B-4EE9-48A3-B467-E7BD235AD781}" type="pres">
      <dgm:prSet presAssocID="{7C462E3E-46A4-4738-AB27-AA40265AD6D3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142E8-B947-4FD6-A3A4-057E937E71C6}" type="pres">
      <dgm:prSet presAssocID="{7C462E3E-46A4-4738-AB27-AA40265AD6D3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A00FA-7BC1-486A-837C-32F8E30AA539}" type="pres">
      <dgm:prSet presAssocID="{C75004B8-044C-4348-9764-82D2589F9B52}" presName="sp" presStyleCnt="0"/>
      <dgm:spPr/>
    </dgm:pt>
    <dgm:pt modelId="{3DC00B68-23C8-4A2A-AA5A-9D78D52F1F89}" type="pres">
      <dgm:prSet presAssocID="{83DA82CB-E853-4B22-BBD2-1151184C4B7F}" presName="composite" presStyleCnt="0"/>
      <dgm:spPr/>
    </dgm:pt>
    <dgm:pt modelId="{2B4AFC74-16A0-4277-BA62-E5CFDFFBF17E}" type="pres">
      <dgm:prSet presAssocID="{83DA82CB-E853-4B22-BBD2-1151184C4B7F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9027D-E1AD-4ACD-984F-1169D192BB06}" type="pres">
      <dgm:prSet presAssocID="{83DA82CB-E853-4B22-BBD2-1151184C4B7F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CB0CE-0B8F-43F4-A68D-856633AD85AE}" type="pres">
      <dgm:prSet presAssocID="{C9D51E9F-AC78-476D-AC5B-E1BE0EDD1FD6}" presName="sp" presStyleCnt="0"/>
      <dgm:spPr/>
    </dgm:pt>
    <dgm:pt modelId="{F7C05C57-4693-4F24-A73E-09D1F76E146D}" type="pres">
      <dgm:prSet presAssocID="{A03DE1E1-A51B-49A8-922F-6E7039955191}" presName="composite" presStyleCnt="0"/>
      <dgm:spPr/>
    </dgm:pt>
    <dgm:pt modelId="{0F87D98D-B97A-45B9-9CFE-F982559214C9}" type="pres">
      <dgm:prSet presAssocID="{A03DE1E1-A51B-49A8-922F-6E7039955191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97499-CC3E-4A23-A1D3-D4C93AFF80BC}" type="pres">
      <dgm:prSet presAssocID="{A03DE1E1-A51B-49A8-922F-6E7039955191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A0B64-36EE-448B-86C6-005CD6469DEA}" type="pres">
      <dgm:prSet presAssocID="{94B28C46-E7D8-4529-B6F3-7125BFC95363}" presName="sp" presStyleCnt="0"/>
      <dgm:spPr/>
    </dgm:pt>
    <dgm:pt modelId="{3B07D149-AE88-4124-8511-E09913A84D53}" type="pres">
      <dgm:prSet presAssocID="{C851E051-E66D-48A7-9506-4460A3A60BB5}" presName="composite" presStyleCnt="0"/>
      <dgm:spPr/>
    </dgm:pt>
    <dgm:pt modelId="{FB014F66-82DB-4DAB-8C02-9355465B3262}" type="pres">
      <dgm:prSet presAssocID="{C851E051-E66D-48A7-9506-4460A3A60BB5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F31A9-C5BF-4B01-B214-800A490FEFC4}" type="pres">
      <dgm:prSet presAssocID="{C851E051-E66D-48A7-9506-4460A3A60BB5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6D5BE-821F-48DA-AB69-CCCC03D23EAB}" type="pres">
      <dgm:prSet presAssocID="{C6B7E6DA-D321-4804-9E22-E1B3B6C73761}" presName="sp" presStyleCnt="0"/>
      <dgm:spPr/>
    </dgm:pt>
    <dgm:pt modelId="{ADD108B8-553F-4E63-B977-BFC03B1C08CC}" type="pres">
      <dgm:prSet presAssocID="{5EEB24E0-A8DB-4C25-AA5B-8BD5FB8D4BED}" presName="composite" presStyleCnt="0"/>
      <dgm:spPr/>
    </dgm:pt>
    <dgm:pt modelId="{91E718C1-960A-4364-9459-BD5F2E1B6E15}" type="pres">
      <dgm:prSet presAssocID="{5EEB24E0-A8DB-4C25-AA5B-8BD5FB8D4BED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C1FF7-49C1-4184-9D85-7F74CF4592B2}" type="pres">
      <dgm:prSet presAssocID="{5EEB24E0-A8DB-4C25-AA5B-8BD5FB8D4BED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5B8BC-458C-4444-A968-9BD70B667356}" type="pres">
      <dgm:prSet presAssocID="{C3FC41B9-B28F-4BF4-94D6-F2A2EFBE70AE}" presName="sp" presStyleCnt="0"/>
      <dgm:spPr/>
    </dgm:pt>
    <dgm:pt modelId="{995E9A16-B352-4096-82D2-64B70852DB6F}" type="pres">
      <dgm:prSet presAssocID="{37BFF596-DCAD-4CD4-ACC4-1D37FEC99C21}" presName="composite" presStyleCnt="0"/>
      <dgm:spPr/>
    </dgm:pt>
    <dgm:pt modelId="{E32DDBD6-6E8A-4B85-B255-B683DF630988}" type="pres">
      <dgm:prSet presAssocID="{37BFF596-DCAD-4CD4-ACC4-1D37FEC99C21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F86C5-9348-4B89-9ABF-F12B61906EF6}" type="pres">
      <dgm:prSet presAssocID="{37BFF596-DCAD-4CD4-ACC4-1D37FEC99C21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C9098-149E-4F13-B528-9C2609191AD4}" type="pres">
      <dgm:prSet presAssocID="{4A43D533-25B4-4A51-B854-10806A5D78E4}" presName="sp" presStyleCnt="0"/>
      <dgm:spPr/>
    </dgm:pt>
    <dgm:pt modelId="{C437B53A-3D94-4CC7-A155-BE2E414CF6A8}" type="pres">
      <dgm:prSet presAssocID="{0F2C383C-5819-48FE-BD73-4D79831E8189}" presName="composite" presStyleCnt="0"/>
      <dgm:spPr/>
    </dgm:pt>
    <dgm:pt modelId="{91FBB81D-DD4E-4108-901E-7DFDB3E24078}" type="pres">
      <dgm:prSet presAssocID="{0F2C383C-5819-48FE-BD73-4D79831E8189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156BF-7292-4BBF-A461-6BD532806798}" type="pres">
      <dgm:prSet presAssocID="{0F2C383C-5819-48FE-BD73-4D79831E8189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D7EBE-4352-4706-ADBA-377FFDFC229B}" srcId="{7C2DE2F8-A368-8A47-86EF-CE0A1F41AED2}" destId="{723352A9-1CAC-48BC-93D6-3A5A7566E5D6}" srcOrd="0" destOrd="0" parTransId="{5B2B1CD0-7C17-4B68-BA9B-6799820097B3}" sibTransId="{54DE5752-5F68-4F9F-9EB7-6DAA2CEEC6C6}"/>
    <dgm:cxn modelId="{237C1C43-5A1D-4312-AC41-1C647ACF2906}" type="presOf" srcId="{581D452D-F819-4185-89A2-ACD557AF011C}" destId="{39297499-CC3E-4A23-A1D3-D4C93AFF80BC}" srcOrd="0" destOrd="0" presId="urn:microsoft.com/office/officeart/2005/8/layout/chevron2"/>
    <dgm:cxn modelId="{7631F8BC-2A07-4A25-ACB0-B61E3A6D3EA9}" type="presOf" srcId="{E294AC91-9F95-4C0B-8D4C-69F7CA9052F2}" destId="{3E6C1FF7-49C1-4184-9D85-7F74CF4592B2}" srcOrd="0" destOrd="0" presId="urn:microsoft.com/office/officeart/2005/8/layout/chevron2"/>
    <dgm:cxn modelId="{055FBD6D-5BD9-447A-BDFC-BCA632A5CEE3}" type="presOf" srcId="{C851E051-E66D-48A7-9506-4460A3A60BB5}" destId="{FB014F66-82DB-4DAB-8C02-9355465B3262}" srcOrd="0" destOrd="0" presId="urn:microsoft.com/office/officeart/2005/8/layout/chevron2"/>
    <dgm:cxn modelId="{023707BE-8F83-46D5-AC6A-D1A25BAD7EA9}" type="presOf" srcId="{7C462E3E-46A4-4738-AB27-AA40265AD6D3}" destId="{0957E33B-4EE9-48A3-B467-E7BD235AD781}" srcOrd="0" destOrd="0" presId="urn:microsoft.com/office/officeart/2005/8/layout/chevron2"/>
    <dgm:cxn modelId="{4935905F-7CF5-4361-89FB-C49E28F22DC5}" srcId="{37BFF596-DCAD-4CD4-ACC4-1D37FEC99C21}" destId="{C4E1B9D2-4AE9-483B-9B0C-235EA9347943}" srcOrd="1" destOrd="0" parTransId="{F37B1DF9-AA4F-4808-8865-ED765FF26900}" sibTransId="{0D933BA7-FC7C-42D3-AAFA-C22D45716E0E}"/>
    <dgm:cxn modelId="{6E954F38-3967-480F-95F7-C60BED8C4222}" type="presOf" srcId="{BC41B015-A47B-4A5F-A5AB-82114777D545}" destId="{722142E8-B947-4FD6-A3A4-057E937E71C6}" srcOrd="0" destOrd="0" presId="urn:microsoft.com/office/officeart/2005/8/layout/chevron2"/>
    <dgm:cxn modelId="{E719AE4D-C4D6-45A1-8D67-07401E571EFA}" type="presOf" srcId="{0F2C383C-5819-48FE-BD73-4D79831E8189}" destId="{91FBB81D-DD4E-4108-901E-7DFDB3E24078}" srcOrd="0" destOrd="0" presId="urn:microsoft.com/office/officeart/2005/8/layout/chevron2"/>
    <dgm:cxn modelId="{CB56F335-FB84-4F98-B5CD-68EFF0A57982}" srcId="{C851E051-E66D-48A7-9506-4460A3A60BB5}" destId="{BB368D6F-5222-4615-8DC5-28751A2027E1}" srcOrd="0" destOrd="0" parTransId="{EA97D1C0-6B89-49E5-AA2F-7DE67DD13244}" sibTransId="{42A26415-6264-4534-85FF-5ED8A646A847}"/>
    <dgm:cxn modelId="{97B9A4A3-9020-48E8-B51E-733B421E8568}" srcId="{7C462E3E-46A4-4738-AB27-AA40265AD6D3}" destId="{142B8E74-DA9F-4267-B27B-3AA9FB358EBF}" srcOrd="1" destOrd="0" parTransId="{46A6A2D3-DF35-443C-A649-B6561EF12D09}" sibTransId="{BEAAA19F-BE2C-4FA4-8AA8-7215FA46C9B2}"/>
    <dgm:cxn modelId="{DBF08BE2-1BF5-4402-98DE-BD8F257CECBD}" srcId="{A03DE1E1-A51B-49A8-922F-6E7039955191}" destId="{581D452D-F819-4185-89A2-ACD557AF011C}" srcOrd="0" destOrd="0" parTransId="{FA0AB0F1-597A-4303-92DE-5B1C1F000C09}" sibTransId="{33E19264-8428-4241-8EB1-A554CCA6967B}"/>
    <dgm:cxn modelId="{1F3AF0E9-7838-4214-82A1-91A7DAAC1D09}" srcId="{723352A9-1CAC-48BC-93D6-3A5A7566E5D6}" destId="{C45B7C6A-F450-4BD5-8387-082BBE428C29}" srcOrd="0" destOrd="0" parTransId="{B4F1EA39-7559-40B4-8B6D-32A03605999E}" sibTransId="{26EA4C11-FDA1-459F-9B19-355C2817CA7F}"/>
    <dgm:cxn modelId="{83954F2F-5582-4A4D-8134-6B7F8995B2E0}" type="presOf" srcId="{BB368D6F-5222-4615-8DC5-28751A2027E1}" destId="{049F31A9-C5BF-4B01-B214-800A490FEFC4}" srcOrd="0" destOrd="0" presId="urn:microsoft.com/office/officeart/2005/8/layout/chevron2"/>
    <dgm:cxn modelId="{18316A58-3CD6-49D7-84DD-C47FEFDF21F6}" type="presOf" srcId="{37BFF596-DCAD-4CD4-ACC4-1D37FEC99C21}" destId="{E32DDBD6-6E8A-4B85-B255-B683DF630988}" srcOrd="0" destOrd="0" presId="urn:microsoft.com/office/officeart/2005/8/layout/chevron2"/>
    <dgm:cxn modelId="{25DF76C0-B285-476E-81BD-39E0B893C51D}" srcId="{37BFF596-DCAD-4CD4-ACC4-1D37FEC99C21}" destId="{5836EA52-ED82-4EAA-BB01-3914E687C3DC}" srcOrd="0" destOrd="0" parTransId="{948ABACD-3A54-45AD-8517-F62E30E61620}" sibTransId="{A7ED3C6A-E0FF-455E-9BC8-0641BD2FDDAF}"/>
    <dgm:cxn modelId="{806E8E5E-8850-49DC-97C6-F5AFF01CEC31}" srcId="{7C462E3E-46A4-4738-AB27-AA40265AD6D3}" destId="{BC41B015-A47B-4A5F-A5AB-82114777D545}" srcOrd="0" destOrd="0" parTransId="{DC918958-BE39-41AF-A2C0-79B9D8E66058}" sibTransId="{54932958-CE55-4E3F-9C7D-1E9F021552FC}"/>
    <dgm:cxn modelId="{D3A74ADD-C035-43CB-959F-8A14BA3DA12C}" srcId="{7C2DE2F8-A368-8A47-86EF-CE0A1F41AED2}" destId="{5EEB24E0-A8DB-4C25-AA5B-8BD5FB8D4BED}" srcOrd="5" destOrd="0" parTransId="{AD5EA15E-30CB-4DE2-B5E9-B00F0A9F124C}" sibTransId="{C3FC41B9-B28F-4BF4-94D6-F2A2EFBE70AE}"/>
    <dgm:cxn modelId="{80F58A65-0772-48EE-BA56-DDED78CFF8E2}" srcId="{0F2C383C-5819-48FE-BD73-4D79831E8189}" destId="{990BEDE6-3F79-4F54-BDF4-D3E796148468}" srcOrd="1" destOrd="0" parTransId="{513144EA-0A8E-4B84-982A-A4C6A4F3EACF}" sibTransId="{D344BA73-33B3-4992-A525-1006C2045C18}"/>
    <dgm:cxn modelId="{56194139-E846-4C2F-B638-54763D860E63}" srcId="{0F2C383C-5819-48FE-BD73-4D79831E8189}" destId="{730FA5EA-2091-47A7-BB97-B8DA5BCEF73F}" srcOrd="0" destOrd="0" parTransId="{F0F59256-E761-48E1-B028-3D9DBD8287ED}" sibTransId="{9CAD7980-8E64-434F-913C-FD8DD86EB3AA}"/>
    <dgm:cxn modelId="{B179CC8A-68E0-486A-8C5D-7200FD7140AA}" type="presOf" srcId="{730FA5EA-2091-47A7-BB97-B8DA5BCEF73F}" destId="{3EC156BF-7292-4BBF-A461-6BD532806798}" srcOrd="0" destOrd="0" presId="urn:microsoft.com/office/officeart/2005/8/layout/chevron2"/>
    <dgm:cxn modelId="{C3CB0292-A55D-4E4F-9493-C3D1CAA35C6D}" type="presOf" srcId="{7C2DE2F8-A368-8A47-86EF-CE0A1F41AED2}" destId="{280CD000-12A2-4822-8E3B-63B1320D0649}" srcOrd="0" destOrd="0" presId="urn:microsoft.com/office/officeart/2005/8/layout/chevron2"/>
    <dgm:cxn modelId="{A0A35B02-49AB-4410-A5ED-47C1708B3B28}" srcId="{7C2DE2F8-A368-8A47-86EF-CE0A1F41AED2}" destId="{0F2C383C-5819-48FE-BD73-4D79831E8189}" srcOrd="7" destOrd="0" parTransId="{78F5D87F-021E-4865-876A-9DF5361E9BDE}" sibTransId="{C3D0D3FC-F0E9-4D5F-B21C-79914C106934}"/>
    <dgm:cxn modelId="{AB127CD8-50B2-4B2B-BA10-0CB5DD3E14A6}" type="presOf" srcId="{A03DE1E1-A51B-49A8-922F-6E7039955191}" destId="{0F87D98D-B97A-45B9-9CFE-F982559214C9}" srcOrd="0" destOrd="0" presId="urn:microsoft.com/office/officeart/2005/8/layout/chevron2"/>
    <dgm:cxn modelId="{55CED416-8F90-4A96-82FB-17B65B52DA73}" srcId="{7C2DE2F8-A368-8A47-86EF-CE0A1F41AED2}" destId="{7C462E3E-46A4-4738-AB27-AA40265AD6D3}" srcOrd="1" destOrd="0" parTransId="{3D96D3AD-CD57-4A15-AD48-1C8EC5E7DA44}" sibTransId="{C75004B8-044C-4348-9764-82D2589F9B52}"/>
    <dgm:cxn modelId="{AD7B094D-C14C-4A33-8034-F3C27BCEDC33}" type="presOf" srcId="{1D0B727B-EEB4-4482-9D65-2E8FEFBA8821}" destId="{8149027D-E1AD-4ACD-984F-1169D192BB06}" srcOrd="0" destOrd="0" presId="urn:microsoft.com/office/officeart/2005/8/layout/chevron2"/>
    <dgm:cxn modelId="{D35C0C33-27C1-49C8-910F-0285ABEF67F1}" type="presOf" srcId="{723352A9-1CAC-48BC-93D6-3A5A7566E5D6}" destId="{DF982C28-4D3D-4109-86D2-5DBED679A707}" srcOrd="0" destOrd="0" presId="urn:microsoft.com/office/officeart/2005/8/layout/chevron2"/>
    <dgm:cxn modelId="{610C3B8A-8548-4FA2-96B1-184544B3EF3E}" type="presOf" srcId="{990BEDE6-3F79-4F54-BDF4-D3E796148468}" destId="{3EC156BF-7292-4BBF-A461-6BD532806798}" srcOrd="0" destOrd="1" presId="urn:microsoft.com/office/officeart/2005/8/layout/chevron2"/>
    <dgm:cxn modelId="{4037C33A-F203-463A-A9A4-1395CDBD2DA0}" type="presOf" srcId="{C45B7C6A-F450-4BD5-8387-082BBE428C29}" destId="{4D263F4A-3377-4E3D-B890-7B2C9A91DD18}" srcOrd="0" destOrd="0" presId="urn:microsoft.com/office/officeart/2005/8/layout/chevron2"/>
    <dgm:cxn modelId="{94E67625-4252-4916-BFF9-47BC74BE9357}" srcId="{7C2DE2F8-A368-8A47-86EF-CE0A1F41AED2}" destId="{83DA82CB-E853-4B22-BBD2-1151184C4B7F}" srcOrd="2" destOrd="0" parTransId="{9019D162-A38B-4084-81C2-934E1E4EA655}" sibTransId="{C9D51E9F-AC78-476D-AC5B-E1BE0EDD1FD6}"/>
    <dgm:cxn modelId="{93375D50-5309-444D-91CD-29F447AA1570}" type="presOf" srcId="{142B8E74-DA9F-4267-B27B-3AA9FB358EBF}" destId="{722142E8-B947-4FD6-A3A4-057E937E71C6}" srcOrd="0" destOrd="1" presId="urn:microsoft.com/office/officeart/2005/8/layout/chevron2"/>
    <dgm:cxn modelId="{7B954379-44BE-4A17-8285-68DE1ACC028E}" type="presOf" srcId="{83DA82CB-E853-4B22-BBD2-1151184C4B7F}" destId="{2B4AFC74-16A0-4277-BA62-E5CFDFFBF17E}" srcOrd="0" destOrd="0" presId="urn:microsoft.com/office/officeart/2005/8/layout/chevron2"/>
    <dgm:cxn modelId="{70DDFF6C-2472-4ADE-B575-78C0061179F2}" type="presOf" srcId="{5836EA52-ED82-4EAA-BB01-3914E687C3DC}" destId="{BFBF86C5-9348-4B89-9ABF-F12B61906EF6}" srcOrd="0" destOrd="0" presId="urn:microsoft.com/office/officeart/2005/8/layout/chevron2"/>
    <dgm:cxn modelId="{8F6EFDCB-E796-486D-A78C-AA6A8254C600}" srcId="{83DA82CB-E853-4B22-BBD2-1151184C4B7F}" destId="{1D0B727B-EEB4-4482-9D65-2E8FEFBA8821}" srcOrd="0" destOrd="0" parTransId="{345641D6-D26B-4263-B2CA-42DE637B323A}" sibTransId="{ADE3E33A-8457-406B-B89B-A8FD1E5FB57D}"/>
    <dgm:cxn modelId="{833EB86E-033E-40D3-98AC-2FD0B9DE4027}" srcId="{7C2DE2F8-A368-8A47-86EF-CE0A1F41AED2}" destId="{A03DE1E1-A51B-49A8-922F-6E7039955191}" srcOrd="3" destOrd="0" parTransId="{224B1DAE-7AB0-442A-8A2E-E5BD9D83535D}" sibTransId="{94B28C46-E7D8-4529-B6F3-7125BFC95363}"/>
    <dgm:cxn modelId="{5FEE5EC2-AC4C-45D9-BEDF-F42FCF6A039A}" type="presOf" srcId="{5EEB24E0-A8DB-4C25-AA5B-8BD5FB8D4BED}" destId="{91E718C1-960A-4364-9459-BD5F2E1B6E15}" srcOrd="0" destOrd="0" presId="urn:microsoft.com/office/officeart/2005/8/layout/chevron2"/>
    <dgm:cxn modelId="{401337F8-CF92-4288-B7B3-E612F8BB6C95}" srcId="{7C2DE2F8-A368-8A47-86EF-CE0A1F41AED2}" destId="{C851E051-E66D-48A7-9506-4460A3A60BB5}" srcOrd="4" destOrd="0" parTransId="{BFB4DFC1-49A6-45FA-9744-ED3C1C2577CB}" sibTransId="{C6B7E6DA-D321-4804-9E22-E1B3B6C73761}"/>
    <dgm:cxn modelId="{D099BB7E-8F0E-4D16-A2E7-454F826051DB}" srcId="{5EEB24E0-A8DB-4C25-AA5B-8BD5FB8D4BED}" destId="{E294AC91-9F95-4C0B-8D4C-69F7CA9052F2}" srcOrd="0" destOrd="0" parTransId="{4B5392DF-2A74-4ECE-8051-1D14D46941C1}" sibTransId="{5E4E2ACC-146F-443B-B0DC-7F380848F318}"/>
    <dgm:cxn modelId="{4F89CCDA-D9A3-41BC-B57A-6855A3EF6D6E}" srcId="{7C2DE2F8-A368-8A47-86EF-CE0A1F41AED2}" destId="{37BFF596-DCAD-4CD4-ACC4-1D37FEC99C21}" srcOrd="6" destOrd="0" parTransId="{9FBA8B89-1B5A-4A88-BE27-2B3EA2D57364}" sibTransId="{4A43D533-25B4-4A51-B854-10806A5D78E4}"/>
    <dgm:cxn modelId="{15477EE1-A3DB-46D5-B716-6540E88A4BE5}" type="presOf" srcId="{AAFB1FE6-5222-4684-B12F-8A3F96A7EDA8}" destId="{3EC156BF-7292-4BBF-A461-6BD532806798}" srcOrd="0" destOrd="2" presId="urn:microsoft.com/office/officeart/2005/8/layout/chevron2"/>
    <dgm:cxn modelId="{0131C767-773D-419B-BDC2-AAEDEDD3C3FA}" type="presOf" srcId="{C4E1B9D2-4AE9-483B-9B0C-235EA9347943}" destId="{BFBF86C5-9348-4B89-9ABF-F12B61906EF6}" srcOrd="0" destOrd="1" presId="urn:microsoft.com/office/officeart/2005/8/layout/chevron2"/>
    <dgm:cxn modelId="{3A734649-5760-4363-9524-76042E550670}" srcId="{0F2C383C-5819-48FE-BD73-4D79831E8189}" destId="{AAFB1FE6-5222-4684-B12F-8A3F96A7EDA8}" srcOrd="2" destOrd="0" parTransId="{C64651E8-9A57-4CAB-9880-FC82A909D1F6}" sibTransId="{37E7E2C4-6AFA-4864-9817-E2650BB04BD2}"/>
    <dgm:cxn modelId="{8338AF1C-8B25-4F38-9724-3B188B548573}" type="presParOf" srcId="{280CD000-12A2-4822-8E3B-63B1320D0649}" destId="{DB06BA85-5789-47B0-82F8-5DD482AC074B}" srcOrd="0" destOrd="0" presId="urn:microsoft.com/office/officeart/2005/8/layout/chevron2"/>
    <dgm:cxn modelId="{F8A4784C-F871-4C06-8EB6-12117B054D7F}" type="presParOf" srcId="{DB06BA85-5789-47B0-82F8-5DD482AC074B}" destId="{DF982C28-4D3D-4109-86D2-5DBED679A707}" srcOrd="0" destOrd="0" presId="urn:microsoft.com/office/officeart/2005/8/layout/chevron2"/>
    <dgm:cxn modelId="{0D9AE685-9C45-4E7E-8DD8-E42B39AD5DAD}" type="presParOf" srcId="{DB06BA85-5789-47B0-82F8-5DD482AC074B}" destId="{4D263F4A-3377-4E3D-B890-7B2C9A91DD18}" srcOrd="1" destOrd="0" presId="urn:microsoft.com/office/officeart/2005/8/layout/chevron2"/>
    <dgm:cxn modelId="{955B613E-ACCD-40B2-9F48-DF53AC2C91A6}" type="presParOf" srcId="{280CD000-12A2-4822-8E3B-63B1320D0649}" destId="{EF5556AC-5703-42FE-B66A-FC16D94B98D5}" srcOrd="1" destOrd="0" presId="urn:microsoft.com/office/officeart/2005/8/layout/chevron2"/>
    <dgm:cxn modelId="{B12683F7-112E-497F-AC26-AA9C091CD629}" type="presParOf" srcId="{280CD000-12A2-4822-8E3B-63B1320D0649}" destId="{8C570B9C-0F6F-43B1-8DA5-44ADC0F1B1A1}" srcOrd="2" destOrd="0" presId="urn:microsoft.com/office/officeart/2005/8/layout/chevron2"/>
    <dgm:cxn modelId="{528B0EC5-0BFD-4C66-A499-A6FF0B0EA662}" type="presParOf" srcId="{8C570B9C-0F6F-43B1-8DA5-44ADC0F1B1A1}" destId="{0957E33B-4EE9-48A3-B467-E7BD235AD781}" srcOrd="0" destOrd="0" presId="urn:microsoft.com/office/officeart/2005/8/layout/chevron2"/>
    <dgm:cxn modelId="{B3A1B78E-879B-441B-BF93-1620F3A6642E}" type="presParOf" srcId="{8C570B9C-0F6F-43B1-8DA5-44ADC0F1B1A1}" destId="{722142E8-B947-4FD6-A3A4-057E937E71C6}" srcOrd="1" destOrd="0" presId="urn:microsoft.com/office/officeart/2005/8/layout/chevron2"/>
    <dgm:cxn modelId="{8C929C8D-80C8-4813-AA2E-C26AF1FFA862}" type="presParOf" srcId="{280CD000-12A2-4822-8E3B-63B1320D0649}" destId="{48AA00FA-7BC1-486A-837C-32F8E30AA539}" srcOrd="3" destOrd="0" presId="urn:microsoft.com/office/officeart/2005/8/layout/chevron2"/>
    <dgm:cxn modelId="{36A729DC-0B52-45EE-BEA4-42E69B3B406C}" type="presParOf" srcId="{280CD000-12A2-4822-8E3B-63B1320D0649}" destId="{3DC00B68-23C8-4A2A-AA5A-9D78D52F1F89}" srcOrd="4" destOrd="0" presId="urn:microsoft.com/office/officeart/2005/8/layout/chevron2"/>
    <dgm:cxn modelId="{BA19619F-1D72-4D1E-85F3-E420952C41B2}" type="presParOf" srcId="{3DC00B68-23C8-4A2A-AA5A-9D78D52F1F89}" destId="{2B4AFC74-16A0-4277-BA62-E5CFDFFBF17E}" srcOrd="0" destOrd="0" presId="urn:microsoft.com/office/officeart/2005/8/layout/chevron2"/>
    <dgm:cxn modelId="{B5E6B37E-12E1-4613-BBC5-FFDAE88755F7}" type="presParOf" srcId="{3DC00B68-23C8-4A2A-AA5A-9D78D52F1F89}" destId="{8149027D-E1AD-4ACD-984F-1169D192BB06}" srcOrd="1" destOrd="0" presId="urn:microsoft.com/office/officeart/2005/8/layout/chevron2"/>
    <dgm:cxn modelId="{0E3764FA-898D-4502-9DEC-B5565D2486FA}" type="presParOf" srcId="{280CD000-12A2-4822-8E3B-63B1320D0649}" destId="{5EFCB0CE-0B8F-43F4-A68D-856633AD85AE}" srcOrd="5" destOrd="0" presId="urn:microsoft.com/office/officeart/2005/8/layout/chevron2"/>
    <dgm:cxn modelId="{C54477D9-7D99-4480-94D8-D8620D63B1E0}" type="presParOf" srcId="{280CD000-12A2-4822-8E3B-63B1320D0649}" destId="{F7C05C57-4693-4F24-A73E-09D1F76E146D}" srcOrd="6" destOrd="0" presId="urn:microsoft.com/office/officeart/2005/8/layout/chevron2"/>
    <dgm:cxn modelId="{148C8378-1CBF-4FE3-8478-B32C49F65BC5}" type="presParOf" srcId="{F7C05C57-4693-4F24-A73E-09D1F76E146D}" destId="{0F87D98D-B97A-45B9-9CFE-F982559214C9}" srcOrd="0" destOrd="0" presId="urn:microsoft.com/office/officeart/2005/8/layout/chevron2"/>
    <dgm:cxn modelId="{A0A6A6EA-6A0D-4B2F-AA48-A8A0CA90663B}" type="presParOf" srcId="{F7C05C57-4693-4F24-A73E-09D1F76E146D}" destId="{39297499-CC3E-4A23-A1D3-D4C93AFF80BC}" srcOrd="1" destOrd="0" presId="urn:microsoft.com/office/officeart/2005/8/layout/chevron2"/>
    <dgm:cxn modelId="{BDEF1319-9F81-4446-A09E-D4E4D7B6857A}" type="presParOf" srcId="{280CD000-12A2-4822-8E3B-63B1320D0649}" destId="{934A0B64-36EE-448B-86C6-005CD6469DEA}" srcOrd="7" destOrd="0" presId="urn:microsoft.com/office/officeart/2005/8/layout/chevron2"/>
    <dgm:cxn modelId="{CF793E6C-7F13-41AD-855A-56156F398A77}" type="presParOf" srcId="{280CD000-12A2-4822-8E3B-63B1320D0649}" destId="{3B07D149-AE88-4124-8511-E09913A84D53}" srcOrd="8" destOrd="0" presId="urn:microsoft.com/office/officeart/2005/8/layout/chevron2"/>
    <dgm:cxn modelId="{E86AB17A-CE2B-4821-8459-9FD88927F1BF}" type="presParOf" srcId="{3B07D149-AE88-4124-8511-E09913A84D53}" destId="{FB014F66-82DB-4DAB-8C02-9355465B3262}" srcOrd="0" destOrd="0" presId="urn:microsoft.com/office/officeart/2005/8/layout/chevron2"/>
    <dgm:cxn modelId="{7F99540A-9663-485F-8EB2-A773FD65845B}" type="presParOf" srcId="{3B07D149-AE88-4124-8511-E09913A84D53}" destId="{049F31A9-C5BF-4B01-B214-800A490FEFC4}" srcOrd="1" destOrd="0" presId="urn:microsoft.com/office/officeart/2005/8/layout/chevron2"/>
    <dgm:cxn modelId="{493D3ED5-7239-4E26-AC1A-6CAC1494FB68}" type="presParOf" srcId="{280CD000-12A2-4822-8E3B-63B1320D0649}" destId="{E6B6D5BE-821F-48DA-AB69-CCCC03D23EAB}" srcOrd="9" destOrd="0" presId="urn:microsoft.com/office/officeart/2005/8/layout/chevron2"/>
    <dgm:cxn modelId="{E53E33DF-619D-4EF4-ACBB-7D4D3374BBC3}" type="presParOf" srcId="{280CD000-12A2-4822-8E3B-63B1320D0649}" destId="{ADD108B8-553F-4E63-B977-BFC03B1C08CC}" srcOrd="10" destOrd="0" presId="urn:microsoft.com/office/officeart/2005/8/layout/chevron2"/>
    <dgm:cxn modelId="{A92F8DAE-40E5-4824-9A85-71FAD241A097}" type="presParOf" srcId="{ADD108B8-553F-4E63-B977-BFC03B1C08CC}" destId="{91E718C1-960A-4364-9459-BD5F2E1B6E15}" srcOrd="0" destOrd="0" presId="urn:microsoft.com/office/officeart/2005/8/layout/chevron2"/>
    <dgm:cxn modelId="{ED1A9760-E4C3-431C-8D2E-0752A6A05189}" type="presParOf" srcId="{ADD108B8-553F-4E63-B977-BFC03B1C08CC}" destId="{3E6C1FF7-49C1-4184-9D85-7F74CF4592B2}" srcOrd="1" destOrd="0" presId="urn:microsoft.com/office/officeart/2005/8/layout/chevron2"/>
    <dgm:cxn modelId="{D2511C2E-7D4F-4193-8641-A22409E9A9F5}" type="presParOf" srcId="{280CD000-12A2-4822-8E3B-63B1320D0649}" destId="{DEA5B8BC-458C-4444-A968-9BD70B667356}" srcOrd="11" destOrd="0" presId="urn:microsoft.com/office/officeart/2005/8/layout/chevron2"/>
    <dgm:cxn modelId="{DD712C7C-865D-49E5-ADA3-AD40540F092C}" type="presParOf" srcId="{280CD000-12A2-4822-8E3B-63B1320D0649}" destId="{995E9A16-B352-4096-82D2-64B70852DB6F}" srcOrd="12" destOrd="0" presId="urn:microsoft.com/office/officeart/2005/8/layout/chevron2"/>
    <dgm:cxn modelId="{A471A5A4-0712-40C5-AF3F-3768DB0F404B}" type="presParOf" srcId="{995E9A16-B352-4096-82D2-64B70852DB6F}" destId="{E32DDBD6-6E8A-4B85-B255-B683DF630988}" srcOrd="0" destOrd="0" presId="urn:microsoft.com/office/officeart/2005/8/layout/chevron2"/>
    <dgm:cxn modelId="{5EAB1343-8740-43AF-848C-39E0EB417F12}" type="presParOf" srcId="{995E9A16-B352-4096-82D2-64B70852DB6F}" destId="{BFBF86C5-9348-4B89-9ABF-F12B61906EF6}" srcOrd="1" destOrd="0" presId="urn:microsoft.com/office/officeart/2005/8/layout/chevron2"/>
    <dgm:cxn modelId="{88E22404-B7D9-4F77-85E0-E41F6462EA30}" type="presParOf" srcId="{280CD000-12A2-4822-8E3B-63B1320D0649}" destId="{0F0C9098-149E-4F13-B528-9C2609191AD4}" srcOrd="13" destOrd="0" presId="urn:microsoft.com/office/officeart/2005/8/layout/chevron2"/>
    <dgm:cxn modelId="{3FD25C1F-2A63-4940-AE14-5ECAE7BD1418}" type="presParOf" srcId="{280CD000-12A2-4822-8E3B-63B1320D0649}" destId="{C437B53A-3D94-4CC7-A155-BE2E414CF6A8}" srcOrd="14" destOrd="0" presId="urn:microsoft.com/office/officeart/2005/8/layout/chevron2"/>
    <dgm:cxn modelId="{6A57E26E-9692-4393-929A-2205E1EFE601}" type="presParOf" srcId="{C437B53A-3D94-4CC7-A155-BE2E414CF6A8}" destId="{91FBB81D-DD4E-4108-901E-7DFDB3E24078}" srcOrd="0" destOrd="0" presId="urn:microsoft.com/office/officeart/2005/8/layout/chevron2"/>
    <dgm:cxn modelId="{1FD55390-1013-48A2-971A-3022F4538452}" type="presParOf" srcId="{C437B53A-3D94-4CC7-A155-BE2E414CF6A8}" destId="{3EC156BF-7292-4BBF-A461-6BD532806798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FA563-E483-5A40-A532-B6527D2CD1FB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Диалог и сотрудничество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Россия готова вести переговоры и искать компромиссы с другими странами, но только на основе уважения и равенства. 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825C4677-66BC-4F95-922B-84B9A2072B00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Сотрудничество в вопросах безопасности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Россия считает, что многополярный подход к безопасности должен быть основан на принципе неделимой безопасности, где безопасность одной страны не может достигаться за счёт ущемления интересов другой. </a:t>
          </a:r>
          <a:r>
            <a:rPr lang="ru-RU" dirty="0" smtClean="0"/>
            <a:t>    </a:t>
          </a:r>
          <a:endParaRPr lang="ru-RU" dirty="0"/>
        </a:p>
      </dgm:t>
    </dgm:pt>
    <dgm:pt modelId="{CF654BDC-4DEA-4D15-AC9D-B342E652143A}" type="parTrans" cxnId="{FBA66AFC-9DAC-4D3E-BB4B-905AF2FD42E7}">
      <dgm:prSet/>
      <dgm:spPr/>
      <dgm:t>
        <a:bodyPr/>
        <a:lstStyle/>
        <a:p>
          <a:endParaRPr lang="ru-RU"/>
        </a:p>
      </dgm:t>
    </dgm:pt>
    <dgm:pt modelId="{BC8E6781-E46A-4B30-AC3B-5BBC58414609}" type="sibTrans" cxnId="{FBA66AFC-9DAC-4D3E-BB4B-905AF2FD42E7}">
      <dgm:prSet/>
      <dgm:spPr/>
      <dgm:t>
        <a:bodyPr/>
        <a:lstStyle/>
        <a:p>
          <a:endParaRPr lang="ru-RU"/>
        </a:p>
      </dgm:t>
    </dgm:pt>
    <dgm:pt modelId="{A323596F-BF07-4F19-86B5-FBB04B08C404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Пересмотр глобальной экономической системы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По мнению России, существующая финансовая система, представленная такими организациями, как МВФ и Всемирный банк, больше не отражает реальность мировой экономики.   </a:t>
          </a:r>
        </a:p>
        <a:p>
          <a:endParaRPr lang="ru-RU" dirty="0" smtClean="0"/>
        </a:p>
        <a:p>
          <a:r>
            <a:rPr lang="ru-RU" dirty="0" smtClean="0"/>
            <a:t>   </a:t>
          </a:r>
          <a:endParaRPr lang="ru-RU" dirty="0"/>
        </a:p>
      </dgm:t>
    </dgm:pt>
    <dgm:pt modelId="{034AA70D-3038-4273-88DB-EA09A3040C01}" type="parTrans" cxnId="{2FDAF82A-DFD6-4DBD-811F-ABAE28D8AABA}">
      <dgm:prSet/>
      <dgm:spPr/>
      <dgm:t>
        <a:bodyPr/>
        <a:lstStyle/>
        <a:p>
          <a:endParaRPr lang="ru-RU"/>
        </a:p>
      </dgm:t>
    </dgm:pt>
    <dgm:pt modelId="{FAB9221C-470B-4684-AC85-6E03F3BB94D2}" type="sibTrans" cxnId="{2FDAF82A-DFD6-4DBD-811F-ABAE28D8AABA}">
      <dgm:prSet/>
      <dgm:spPr/>
      <dgm:t>
        <a:bodyPr/>
        <a:lstStyle/>
        <a:p>
          <a:endParaRPr lang="ru-RU"/>
        </a:p>
      </dgm:t>
    </dgm:pt>
    <dgm:pt modelId="{7C3C545F-FD50-497B-9C2D-2BF5DF1CBB6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Укрепление роли международных организаций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Россия видит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многополярности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возможность для усиления роли ООН, чтобы она более справедливо представляла интересы различных стран. 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9B8CDD-C33E-4B32-968E-B67B5F6CAF5D}" type="parTrans" cxnId="{2323F283-FD98-44E0-8C37-19F72ECC31AD}">
      <dgm:prSet/>
      <dgm:spPr/>
      <dgm:t>
        <a:bodyPr/>
        <a:lstStyle/>
        <a:p>
          <a:endParaRPr lang="ru-RU"/>
        </a:p>
      </dgm:t>
    </dgm:pt>
    <dgm:pt modelId="{EA74C8CF-E634-4C89-A6A4-50160129A4D5}" type="sibTrans" cxnId="{2323F283-FD98-44E0-8C37-19F72ECC31AD}">
      <dgm:prSet/>
      <dgm:spPr/>
      <dgm:t>
        <a:bodyPr/>
        <a:lstStyle/>
        <a:p>
          <a:endParaRPr lang="ru-RU"/>
        </a:p>
      </dgm:t>
    </dgm:pt>
    <dgm:pt modelId="{235F240A-130C-451F-A0DC-2A41D089C589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Уважение суверенитета государств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Россия выступает против вмешательства во внутренние дела других стран и за уважение суверенитета каждого государства</a:t>
          </a:r>
          <a:r>
            <a:rPr lang="ru-RU" dirty="0" smtClean="0"/>
            <a:t>. </a:t>
          </a:r>
          <a:endParaRPr lang="ru-RU" dirty="0"/>
        </a:p>
      </dgm:t>
    </dgm:pt>
    <dgm:pt modelId="{E7C09D65-BECF-4318-841A-89F52AE25479}" type="parTrans" cxnId="{AAB9135C-AAF2-486E-B2CE-D30456421D32}">
      <dgm:prSet/>
      <dgm:spPr/>
      <dgm:t>
        <a:bodyPr/>
        <a:lstStyle/>
        <a:p>
          <a:endParaRPr lang="ru-RU"/>
        </a:p>
      </dgm:t>
    </dgm:pt>
    <dgm:pt modelId="{FC70A2AA-1ADB-413B-A4C1-6439B77EB10A}" type="sibTrans" cxnId="{AAB9135C-AAF2-486E-B2CE-D30456421D32}">
      <dgm:prSet/>
      <dgm:spPr/>
      <dgm:t>
        <a:bodyPr/>
        <a:lstStyle/>
        <a:p>
          <a:endParaRPr lang="ru-RU"/>
        </a:p>
      </dgm:t>
    </dgm:pt>
    <dgm:pt modelId="{20D571E8-4B9C-46C1-B13F-3AB3A5875F37}" type="pres">
      <dgm:prSet presAssocID="{7C2DE2F8-A368-8A47-86EF-CE0A1F41AE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72DCBC-A2C3-4AE1-B34B-16B4B2858CA2}" type="pres">
      <dgm:prSet presAssocID="{7C3C545F-FD50-497B-9C2D-2BF5DF1CBB6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44AF9-A79F-4187-914C-9F4BBBB85E0E}" type="pres">
      <dgm:prSet presAssocID="{EA74C8CF-E634-4C89-A6A4-50160129A4D5}" presName="sibTrans" presStyleCnt="0"/>
      <dgm:spPr/>
    </dgm:pt>
    <dgm:pt modelId="{AEA4EE02-89EF-4C52-8C8F-55A4F7AB739D}" type="pres">
      <dgm:prSet presAssocID="{A323596F-BF07-4F19-86B5-FBB04B08C40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FE693-5188-42A3-BAE7-6B5E3E361D5C}" type="pres">
      <dgm:prSet presAssocID="{FAB9221C-470B-4684-AC85-6E03F3BB94D2}" presName="sibTrans" presStyleCnt="0"/>
      <dgm:spPr/>
    </dgm:pt>
    <dgm:pt modelId="{518D5C87-8A92-449F-93B7-D292BE4A209D}" type="pres">
      <dgm:prSet presAssocID="{825C4677-66BC-4F95-922B-84B9A2072B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75C94-6473-4C98-A9B7-AE74C79803FD}" type="pres">
      <dgm:prSet presAssocID="{BC8E6781-E46A-4B30-AC3B-5BBC58414609}" presName="sibTrans" presStyleCnt="0"/>
      <dgm:spPr/>
    </dgm:pt>
    <dgm:pt modelId="{16D3BD23-B77B-4A89-969F-8BBB4D98C83C}" type="pres">
      <dgm:prSet presAssocID="{235F240A-130C-451F-A0DC-2A41D089C58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139A3-5EB9-43A4-A9C9-7AC05E90A4D6}" type="pres">
      <dgm:prSet presAssocID="{FC70A2AA-1ADB-413B-A4C1-6439B77EB10A}" presName="sibTrans" presStyleCnt="0"/>
      <dgm:spPr/>
    </dgm:pt>
    <dgm:pt modelId="{CEEFE8A0-07E9-429B-B578-F20FE7E4BF51}" type="pres">
      <dgm:prSet presAssocID="{2D6FA563-E483-5A40-A532-B6527D2CD1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3F283-FD98-44E0-8C37-19F72ECC31AD}" srcId="{7C2DE2F8-A368-8A47-86EF-CE0A1F41AED2}" destId="{7C3C545F-FD50-497B-9C2D-2BF5DF1CBB65}" srcOrd="0" destOrd="0" parTransId="{1B9B8CDD-C33E-4B32-968E-B67B5F6CAF5D}" sibTransId="{EA74C8CF-E634-4C89-A6A4-50160129A4D5}"/>
    <dgm:cxn modelId="{46A77329-19A1-44EB-B51A-EA49E055B5E2}" type="presOf" srcId="{7C3C545F-FD50-497B-9C2D-2BF5DF1CBB65}" destId="{B272DCBC-A2C3-4AE1-B34B-16B4B2858CA2}" srcOrd="0" destOrd="0" presId="urn:microsoft.com/office/officeart/2005/8/layout/default"/>
    <dgm:cxn modelId="{9BA611D3-86DF-4BA0-8D2C-5C8671A103E6}" type="presOf" srcId="{A323596F-BF07-4F19-86B5-FBB04B08C404}" destId="{AEA4EE02-89EF-4C52-8C8F-55A4F7AB739D}" srcOrd="0" destOrd="0" presId="urn:microsoft.com/office/officeart/2005/8/layout/default"/>
    <dgm:cxn modelId="{9F0F4BE8-7276-4ECB-B4C9-569E52431C50}" type="presOf" srcId="{825C4677-66BC-4F95-922B-84B9A2072B00}" destId="{518D5C87-8A92-449F-93B7-D292BE4A209D}" srcOrd="0" destOrd="0" presId="urn:microsoft.com/office/officeart/2005/8/layout/default"/>
    <dgm:cxn modelId="{FBA66AFC-9DAC-4D3E-BB4B-905AF2FD42E7}" srcId="{7C2DE2F8-A368-8A47-86EF-CE0A1F41AED2}" destId="{825C4677-66BC-4F95-922B-84B9A2072B00}" srcOrd="2" destOrd="0" parTransId="{CF654BDC-4DEA-4D15-AC9D-B342E652143A}" sibTransId="{BC8E6781-E46A-4B30-AC3B-5BBC58414609}"/>
    <dgm:cxn modelId="{AAB9135C-AAF2-486E-B2CE-D30456421D32}" srcId="{7C2DE2F8-A368-8A47-86EF-CE0A1F41AED2}" destId="{235F240A-130C-451F-A0DC-2A41D089C589}" srcOrd="3" destOrd="0" parTransId="{E7C09D65-BECF-4318-841A-89F52AE25479}" sibTransId="{FC70A2AA-1ADB-413B-A4C1-6439B77EB10A}"/>
    <dgm:cxn modelId="{6C238623-7AE4-49BE-9601-9B15FF6448EF}" type="presOf" srcId="{7C2DE2F8-A368-8A47-86EF-CE0A1F41AED2}" destId="{20D571E8-4B9C-46C1-B13F-3AB3A5875F37}" srcOrd="0" destOrd="0" presId="urn:microsoft.com/office/officeart/2005/8/layout/default"/>
    <dgm:cxn modelId="{10E6B492-0099-A04F-BD51-298C37F09645}" srcId="{7C2DE2F8-A368-8A47-86EF-CE0A1F41AED2}" destId="{2D6FA563-E483-5A40-A532-B6527D2CD1FB}" srcOrd="4" destOrd="0" parTransId="{0570DD68-BECB-F44D-948B-9A05300D4CAC}" sibTransId="{77F46A92-3191-594F-8955-19F63A3121EA}"/>
    <dgm:cxn modelId="{2FDAF82A-DFD6-4DBD-811F-ABAE28D8AABA}" srcId="{7C2DE2F8-A368-8A47-86EF-CE0A1F41AED2}" destId="{A323596F-BF07-4F19-86B5-FBB04B08C404}" srcOrd="1" destOrd="0" parTransId="{034AA70D-3038-4273-88DB-EA09A3040C01}" sibTransId="{FAB9221C-470B-4684-AC85-6E03F3BB94D2}"/>
    <dgm:cxn modelId="{136BBB48-0B09-4E64-8A02-C89D1CA6C9E0}" type="presOf" srcId="{2D6FA563-E483-5A40-A532-B6527D2CD1FB}" destId="{CEEFE8A0-07E9-429B-B578-F20FE7E4BF51}" srcOrd="0" destOrd="0" presId="urn:microsoft.com/office/officeart/2005/8/layout/default"/>
    <dgm:cxn modelId="{E7C0A377-304F-46FE-909B-42ACF0ACAC0B}" type="presOf" srcId="{235F240A-130C-451F-A0DC-2A41D089C589}" destId="{16D3BD23-B77B-4A89-969F-8BBB4D98C83C}" srcOrd="0" destOrd="0" presId="urn:microsoft.com/office/officeart/2005/8/layout/default"/>
    <dgm:cxn modelId="{A195D1D9-613C-4D6A-9C44-5DA1CF09B638}" type="presParOf" srcId="{20D571E8-4B9C-46C1-B13F-3AB3A5875F37}" destId="{B272DCBC-A2C3-4AE1-B34B-16B4B2858CA2}" srcOrd="0" destOrd="0" presId="urn:microsoft.com/office/officeart/2005/8/layout/default"/>
    <dgm:cxn modelId="{855719CB-B0EF-4443-8449-B0F47DB13592}" type="presParOf" srcId="{20D571E8-4B9C-46C1-B13F-3AB3A5875F37}" destId="{34A44AF9-A79F-4187-914C-9F4BBBB85E0E}" srcOrd="1" destOrd="0" presId="urn:microsoft.com/office/officeart/2005/8/layout/default"/>
    <dgm:cxn modelId="{8D93FDC6-43FF-4023-A99E-50B642E235D9}" type="presParOf" srcId="{20D571E8-4B9C-46C1-B13F-3AB3A5875F37}" destId="{AEA4EE02-89EF-4C52-8C8F-55A4F7AB739D}" srcOrd="2" destOrd="0" presId="urn:microsoft.com/office/officeart/2005/8/layout/default"/>
    <dgm:cxn modelId="{18468AAB-A37A-4B0C-8BCB-15CAF82F96D1}" type="presParOf" srcId="{20D571E8-4B9C-46C1-B13F-3AB3A5875F37}" destId="{10DFE693-5188-42A3-BAE7-6B5E3E361D5C}" srcOrd="3" destOrd="0" presId="urn:microsoft.com/office/officeart/2005/8/layout/default"/>
    <dgm:cxn modelId="{DAEB589A-57CF-47F3-B7D3-9A2B83D2E062}" type="presParOf" srcId="{20D571E8-4B9C-46C1-B13F-3AB3A5875F37}" destId="{518D5C87-8A92-449F-93B7-D292BE4A209D}" srcOrd="4" destOrd="0" presId="urn:microsoft.com/office/officeart/2005/8/layout/default"/>
    <dgm:cxn modelId="{8B7EF7C1-AA75-4BE2-B867-460D8CE4C728}" type="presParOf" srcId="{20D571E8-4B9C-46C1-B13F-3AB3A5875F37}" destId="{ACA75C94-6473-4C98-A9B7-AE74C79803FD}" srcOrd="5" destOrd="0" presId="urn:microsoft.com/office/officeart/2005/8/layout/default"/>
    <dgm:cxn modelId="{F1E1A198-4366-4DFC-B756-6A6D43B5BEDF}" type="presParOf" srcId="{20D571E8-4B9C-46C1-B13F-3AB3A5875F37}" destId="{16D3BD23-B77B-4A89-969F-8BBB4D98C83C}" srcOrd="6" destOrd="0" presId="urn:microsoft.com/office/officeart/2005/8/layout/default"/>
    <dgm:cxn modelId="{F0CA64FE-BB92-4AEC-B016-77F5D6A751C1}" type="presParOf" srcId="{20D571E8-4B9C-46C1-B13F-3AB3A5875F37}" destId="{FF8139A3-5EB9-43A4-A9C9-7AC05E90A4D6}" srcOrd="7" destOrd="0" presId="urn:microsoft.com/office/officeart/2005/8/layout/default"/>
    <dgm:cxn modelId="{00F8FA06-49E3-4342-908D-09F098354048}" type="presParOf" srcId="{20D571E8-4B9C-46C1-B13F-3AB3A5875F37}" destId="{CEEFE8A0-07E9-429B-B578-F20FE7E4BF51}" srcOrd="8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Формирование справедливого и устойчивого мироустройства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Россия стремится к системе международных отношений, которая обеспечивала бы надёжную безопасность, сохранение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культурно-цивилизационной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самобытности, равные возможности развития для всех государств. 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016D005A-6DAD-934A-9E9A-D6402B04C8D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Укрепление международного мира и безопасности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Россия открыта к совместным действиям по формированию обновлённой, более устойчивой архитектуры международной безопасности со всеми заинтересованными государствами и межгосударственными объединениями.   </a:t>
          </a:r>
        </a:p>
        <a:p>
          <a:endParaRPr lang="ru-RU" dirty="0"/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BE9B9B39-9F6D-094C-9F6F-6B2E94872DA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Развитие торгово-экономических связей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Россия развивает международные торгово-экономические связи, содействует привлечению в страну иностранных инвестиций, передовых технологий и высококвалифицированных специалистов.   </a:t>
          </a:r>
        </a:p>
        <a:p>
          <a:endParaRPr lang="ru-RU" dirty="0"/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Взаимодействие в различных сферах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Например, развитие взаимодействия с иностранными государствами в области охраны окружающей среды 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предотвращени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изменений климата, военно-политического и военно-технического сотрудничества</a:t>
          </a:r>
          <a:r>
            <a:rPr lang="ru-RU" dirty="0" smtClean="0"/>
            <a:t>. </a:t>
          </a:r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0441900A-8893-4FB7-8C49-1A2FA1CAD8B3}" type="pres">
      <dgm:prSet presAssocID="{7C2DE2F8-A368-8A47-86EF-CE0A1F41AE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9B16-53E6-4CAE-A88D-2B89BCE3767E}" type="pres">
      <dgm:prSet presAssocID="{5BF8DEBC-4532-164D-BFC7-B5AF88B1D5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E8629-79AA-414B-B0B5-0AACC178A29F}" type="pres">
      <dgm:prSet presAssocID="{57187DE0-05C4-324F-878E-D809D06E4D8C}" presName="sibTrans" presStyleCnt="0"/>
      <dgm:spPr/>
    </dgm:pt>
    <dgm:pt modelId="{E1ED5C7C-8BFD-44A7-94DF-BA43F2AFB751}" type="pres">
      <dgm:prSet presAssocID="{016D005A-6DAD-934A-9E9A-D6402B04C8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BDCEC-9FE9-477E-931D-EEE9B89BDB5C}" type="pres">
      <dgm:prSet presAssocID="{4A4C7BC7-6D7F-A34D-9E5E-160DCF0DE3E7}" presName="sibTrans" presStyleCnt="0"/>
      <dgm:spPr/>
    </dgm:pt>
    <dgm:pt modelId="{297C5A05-7DAC-40DD-A37A-34A97A9D9DC0}" type="pres">
      <dgm:prSet presAssocID="{BE9B9B39-9F6D-094C-9F6F-6B2E94872D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5457C-3769-4DC2-BBC2-95072371C99A}" type="pres">
      <dgm:prSet presAssocID="{66B08DFD-54C2-1649-B488-D35A8218F0AA}" presName="sibTrans" presStyleCnt="0"/>
      <dgm:spPr/>
    </dgm:pt>
    <dgm:pt modelId="{24CA9EAC-A4D3-4E81-BC81-C75C3F252B80}" type="pres">
      <dgm:prSet presAssocID="{C7F93F69-538F-374C-8874-F31AF059ED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51A56-8692-EC46-98D5-910773FE8108}" srcId="{7C2DE2F8-A368-8A47-86EF-CE0A1F41AED2}" destId="{C7F93F69-538F-374C-8874-F31AF059ED9C}" srcOrd="3" destOrd="0" parTransId="{3F74273A-85FD-9D48-A2E3-20FF499AE541}" sibTransId="{9CBB080B-D497-C54C-93C4-51051B3BA0EE}"/>
    <dgm:cxn modelId="{F36688BB-BF56-4FB2-BC76-767DDEE112F4}" type="presOf" srcId="{016D005A-6DAD-934A-9E9A-D6402B04C8DA}" destId="{E1ED5C7C-8BFD-44A7-94DF-BA43F2AFB751}" srcOrd="0" destOrd="0" presId="urn:microsoft.com/office/officeart/2005/8/layout/hList6"/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FCADB68A-6F41-497E-88DE-F2ED5E5E85D6}" type="presOf" srcId="{BE9B9B39-9F6D-094C-9F6F-6B2E94872DA2}" destId="{297C5A05-7DAC-40DD-A37A-34A97A9D9DC0}" srcOrd="0" destOrd="0" presId="urn:microsoft.com/office/officeart/2005/8/layout/hList6"/>
    <dgm:cxn modelId="{DD5700CD-36B3-4CA4-9E81-4D7B8168C2FC}" type="presOf" srcId="{5BF8DEBC-4532-164D-BFC7-B5AF88B1D548}" destId="{C3B39B16-53E6-4CAE-A88D-2B89BCE3767E}" srcOrd="0" destOrd="0" presId="urn:microsoft.com/office/officeart/2005/8/layout/hList6"/>
    <dgm:cxn modelId="{D47767DD-9F31-4E60-A5F5-435A1AB2A5E3}" type="presOf" srcId="{7C2DE2F8-A368-8A47-86EF-CE0A1F41AED2}" destId="{0441900A-8893-4FB7-8C49-1A2FA1CAD8B3}" srcOrd="0" destOrd="0" presId="urn:microsoft.com/office/officeart/2005/8/layout/hList6"/>
    <dgm:cxn modelId="{0F5F5AA5-E4AE-45FE-B039-F2791ECAF207}" type="presOf" srcId="{C7F93F69-538F-374C-8874-F31AF059ED9C}" destId="{24CA9EAC-A4D3-4E81-BC81-C75C3F252B80}" srcOrd="0" destOrd="0" presId="urn:microsoft.com/office/officeart/2005/8/layout/hList6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0DB57ED9-E0BE-1543-BDF0-E1ABE334FB42}" srcId="{7C2DE2F8-A368-8A47-86EF-CE0A1F41AED2}" destId="{BE9B9B39-9F6D-094C-9F6F-6B2E94872DA2}" srcOrd="2" destOrd="0" parTransId="{9AEA05EB-EA8F-BA40-9FD7-003EF64F3F60}" sibTransId="{66B08DFD-54C2-1649-B488-D35A8218F0AA}"/>
    <dgm:cxn modelId="{E9E0DCF6-E0D3-4522-88F3-D755F0FADCA8}" type="presParOf" srcId="{0441900A-8893-4FB7-8C49-1A2FA1CAD8B3}" destId="{C3B39B16-53E6-4CAE-A88D-2B89BCE3767E}" srcOrd="0" destOrd="0" presId="urn:microsoft.com/office/officeart/2005/8/layout/hList6"/>
    <dgm:cxn modelId="{8CCC02D0-EE6D-4767-84EC-0DE3E6EC80DF}" type="presParOf" srcId="{0441900A-8893-4FB7-8C49-1A2FA1CAD8B3}" destId="{ABDE8629-79AA-414B-B0B5-0AACC178A29F}" srcOrd="1" destOrd="0" presId="urn:microsoft.com/office/officeart/2005/8/layout/hList6"/>
    <dgm:cxn modelId="{6430039C-13C0-45A5-BA88-21CB8BCCD2BA}" type="presParOf" srcId="{0441900A-8893-4FB7-8C49-1A2FA1CAD8B3}" destId="{E1ED5C7C-8BFD-44A7-94DF-BA43F2AFB751}" srcOrd="2" destOrd="0" presId="urn:microsoft.com/office/officeart/2005/8/layout/hList6"/>
    <dgm:cxn modelId="{259EE471-CDC1-4C56-B7AD-78A79A2368C1}" type="presParOf" srcId="{0441900A-8893-4FB7-8C49-1A2FA1CAD8B3}" destId="{265BDCEC-9FE9-477E-931D-EEE9B89BDB5C}" srcOrd="3" destOrd="0" presId="urn:microsoft.com/office/officeart/2005/8/layout/hList6"/>
    <dgm:cxn modelId="{0AB770F7-9C7C-49CA-98F8-81073C156E44}" type="presParOf" srcId="{0441900A-8893-4FB7-8C49-1A2FA1CAD8B3}" destId="{297C5A05-7DAC-40DD-A37A-34A97A9D9DC0}" srcOrd="4" destOrd="0" presId="urn:microsoft.com/office/officeart/2005/8/layout/hList6"/>
    <dgm:cxn modelId="{979A877A-9F61-4EF3-81FF-EE411114FB9A}" type="presParOf" srcId="{0441900A-8893-4FB7-8C49-1A2FA1CAD8B3}" destId="{6135457C-3769-4DC2-BBC2-95072371C99A}" srcOrd="5" destOrd="0" presId="urn:microsoft.com/office/officeart/2005/8/layout/hList6"/>
    <dgm:cxn modelId="{666DC394-5982-433A-87C7-CC299AC12BA6}" type="presParOf" srcId="{0441900A-8893-4FB7-8C49-1A2FA1CAD8B3}" destId="{24CA9EAC-A4D3-4E81-BC81-C75C3F252B80}" srcOrd="6" destOrd="0" presId="urn:microsoft.com/office/officeart/2005/8/layout/h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b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Защита строя, суверенитета, независимости от деструктивного иностранного воздействия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pPr algn="l"/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pPr algn="l"/>
          <a:endParaRPr lang="ru-RU"/>
        </a:p>
      </dgm:t>
    </dgm:pt>
    <dgm:pt modelId="{016D005A-6DAD-934A-9E9A-D6402B04C8DA}">
      <dgm:prSet/>
      <dgm:spPr/>
      <dgm:t>
        <a:bodyPr/>
        <a:lstStyle/>
        <a:p>
          <a:pPr algn="l"/>
          <a:endParaRPr lang="ru-RU" dirty="0"/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pPr algn="l"/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pPr algn="l"/>
          <a:endParaRPr lang="ru-RU"/>
        </a:p>
      </dgm:t>
    </dgm:pt>
    <dgm:pt modelId="{BE9B9B39-9F6D-094C-9F6F-6B2E94872DA2}">
      <dgm:prSet/>
      <dgm:spPr/>
      <dgm:t>
        <a:bodyPr/>
        <a:lstStyle/>
        <a:p>
          <a:pPr algn="l"/>
          <a:endParaRPr lang="ru-RU" dirty="0"/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pPr algn="l"/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pPr algn="l"/>
          <a:endParaRPr lang="ru-RU"/>
        </a:p>
      </dgm:t>
    </dgm:pt>
    <dgm:pt modelId="{C7F93F69-538F-374C-8874-F31AF059ED9C}">
      <dgm:prSet/>
      <dgm:spPr/>
      <dgm:t>
        <a:bodyPr/>
        <a:lstStyle/>
        <a:p>
          <a:pPr algn="l"/>
          <a:endParaRPr lang="ru-RU" dirty="0"/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pPr algn="l"/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pPr algn="l"/>
          <a:endParaRPr lang="ru-RU"/>
        </a:p>
      </dgm:t>
    </dgm:pt>
    <dgm:pt modelId="{2D6FA563-E483-5A40-A532-B6527D2CD1FB}">
      <dgm:prSet/>
      <dgm:spPr/>
      <dgm:t>
        <a:bodyPr/>
        <a:lstStyle/>
        <a:p>
          <a:pPr algn="l"/>
          <a:endParaRPr lang="ru-RU" dirty="0"/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pPr algn="l"/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pPr algn="l"/>
          <a:endParaRPr lang="ru-RU"/>
        </a:p>
      </dgm:t>
    </dgm:pt>
    <dgm:pt modelId="{5836EA52-ED82-4EAA-BB01-3914E687C3DC}">
      <dgm:prSet/>
      <dgm:spPr/>
      <dgm:t>
        <a:bodyPr/>
        <a:lstStyle/>
        <a:p>
          <a:pPr algn="l"/>
          <a:endParaRPr lang="ru-RU" dirty="0"/>
        </a:p>
      </dgm:t>
    </dgm:pt>
    <dgm:pt modelId="{948ABACD-3A54-45AD-8517-F62E30E61620}" type="parTrans" cxnId="{25DF76C0-B285-476E-81BD-39E0B893C51D}">
      <dgm:prSet/>
      <dgm:spPr/>
      <dgm:t>
        <a:bodyPr/>
        <a:lstStyle/>
        <a:p>
          <a:pPr algn="l"/>
          <a:endParaRPr lang="ru-RU"/>
        </a:p>
      </dgm:t>
    </dgm:pt>
    <dgm:pt modelId="{A7ED3C6A-E0FF-455E-9BC8-0641BD2FDDAF}" type="sibTrans" cxnId="{25DF76C0-B285-476E-81BD-39E0B893C51D}">
      <dgm:prSet/>
      <dgm:spPr/>
      <dgm:t>
        <a:bodyPr/>
        <a:lstStyle/>
        <a:p>
          <a:pPr algn="l"/>
          <a:endParaRPr lang="ru-RU"/>
        </a:p>
      </dgm:t>
    </dgm:pt>
    <dgm:pt modelId="{0F2C383C-5819-48FE-BD73-4D79831E8189}">
      <dgm:prSet/>
      <dgm:spPr/>
      <dgm:t>
        <a:bodyPr/>
        <a:lstStyle/>
        <a:p>
          <a:pPr algn="l"/>
          <a:endParaRPr lang="ru-RU" dirty="0"/>
        </a:p>
      </dgm:t>
    </dgm:pt>
    <dgm:pt modelId="{78F5D87F-021E-4865-876A-9DF5361E9BDE}" type="parTrans" cxnId="{A0A35B02-49AB-4410-A5ED-47C1708B3B28}">
      <dgm:prSet/>
      <dgm:spPr/>
      <dgm:t>
        <a:bodyPr/>
        <a:lstStyle/>
        <a:p>
          <a:pPr algn="l"/>
          <a:endParaRPr lang="ru-RU"/>
        </a:p>
      </dgm:t>
    </dgm:pt>
    <dgm:pt modelId="{C3D0D3FC-F0E9-4D5F-B21C-79914C106934}" type="sibTrans" cxnId="{A0A35B02-49AB-4410-A5ED-47C1708B3B28}">
      <dgm:prSet/>
      <dgm:spPr/>
      <dgm:t>
        <a:bodyPr/>
        <a:lstStyle/>
        <a:p>
          <a:pPr algn="l"/>
          <a:endParaRPr lang="ru-RU"/>
        </a:p>
      </dgm:t>
    </dgm:pt>
    <dgm:pt modelId="{A4163331-A373-4288-915C-EDE29E780DE8}">
      <dgm:prSet/>
      <dgm:spPr/>
      <dgm:t>
        <a:bodyPr/>
        <a:lstStyle/>
        <a:p>
          <a:pPr algn="l"/>
          <a:endParaRPr lang="ru-RU" dirty="0"/>
        </a:p>
      </dgm:t>
    </dgm:pt>
    <dgm:pt modelId="{B0B29C83-C54E-4262-A55B-037E897DC35C}" type="parTrans" cxnId="{7B588D57-7E8E-433D-A811-AC67EDFDF536}">
      <dgm:prSet/>
      <dgm:spPr/>
      <dgm:t>
        <a:bodyPr/>
        <a:lstStyle/>
        <a:p>
          <a:pPr algn="l"/>
          <a:endParaRPr lang="ru-RU"/>
        </a:p>
      </dgm:t>
    </dgm:pt>
    <dgm:pt modelId="{C34C3A6B-B552-4EC8-85C8-C1999B82EA97}" type="sibTrans" cxnId="{7B588D57-7E8E-433D-A811-AC67EDFDF536}">
      <dgm:prSet/>
      <dgm:spPr/>
      <dgm:t>
        <a:bodyPr/>
        <a:lstStyle/>
        <a:p>
          <a:pPr algn="l"/>
          <a:endParaRPr lang="ru-RU"/>
        </a:p>
      </dgm:t>
    </dgm:pt>
    <dgm:pt modelId="{209DB01C-CC55-4F91-9DED-EB804109D7FC}">
      <dgm:prSet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Укрепление традиционных ценностей и сохранение наследия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97E2B58-346D-4613-97C6-28F3CDE69692}" type="parTrans" cxnId="{F679C470-2C8D-4EEA-8E8B-969240934345}">
      <dgm:prSet/>
      <dgm:spPr/>
      <dgm:t>
        <a:bodyPr/>
        <a:lstStyle/>
        <a:p>
          <a:endParaRPr lang="ru-RU"/>
        </a:p>
      </dgm:t>
    </dgm:pt>
    <dgm:pt modelId="{23A1E434-1E15-4AC8-AE81-2DEC1F93909D}" type="sibTrans" cxnId="{F679C470-2C8D-4EEA-8E8B-969240934345}">
      <dgm:prSet/>
      <dgm:spPr/>
      <dgm:t>
        <a:bodyPr/>
        <a:lstStyle/>
        <a:p>
          <a:endParaRPr lang="ru-RU"/>
        </a:p>
      </dgm:t>
    </dgm:pt>
    <dgm:pt modelId="{238E073F-659C-41B5-921D-D5E90506C82D}">
      <dgm:prSet/>
      <dgm:spPr/>
      <dgm:t>
        <a:bodyPr/>
        <a:lstStyle/>
        <a:p>
          <a:endParaRPr lang="ru-RU"/>
        </a:p>
      </dgm:t>
    </dgm:pt>
    <dgm:pt modelId="{1DEC95B3-CD4A-4AA8-BE7A-230ADB4CA42A}" type="parTrans" cxnId="{D052BA21-85D8-48FB-B681-98470376611E}">
      <dgm:prSet/>
      <dgm:spPr/>
      <dgm:t>
        <a:bodyPr/>
        <a:lstStyle/>
        <a:p>
          <a:endParaRPr lang="ru-RU"/>
        </a:p>
      </dgm:t>
    </dgm:pt>
    <dgm:pt modelId="{7B5728AA-7112-48FD-BD84-377EEBF2FA2B}" type="sibTrans" cxnId="{D052BA21-85D8-48FB-B681-98470376611E}">
      <dgm:prSet/>
      <dgm:spPr/>
      <dgm:t>
        <a:bodyPr/>
        <a:lstStyle/>
        <a:p>
          <a:endParaRPr lang="ru-RU"/>
        </a:p>
      </dgm:t>
    </dgm:pt>
    <dgm:pt modelId="{8FB871A7-DF01-4D1D-94F4-3C4B6F34BA86}">
      <dgm:prSet/>
      <dgm:spPr/>
      <dgm:t>
        <a:bodyPr/>
        <a:lstStyle/>
        <a:p>
          <a:endParaRPr lang="ru-RU" dirty="0"/>
        </a:p>
      </dgm:t>
    </dgm:pt>
    <dgm:pt modelId="{8430E699-3317-408E-919C-99CEE7E2E0A3}" type="parTrans" cxnId="{8CBB8436-6EC2-4504-BCFF-A42664E72F79}">
      <dgm:prSet/>
      <dgm:spPr/>
      <dgm:t>
        <a:bodyPr/>
        <a:lstStyle/>
        <a:p>
          <a:endParaRPr lang="ru-RU"/>
        </a:p>
      </dgm:t>
    </dgm:pt>
    <dgm:pt modelId="{0DF57FA3-57BF-44CB-B400-CFE9351B8BE8}" type="sibTrans" cxnId="{8CBB8436-6EC2-4504-BCFF-A42664E72F79}">
      <dgm:prSet/>
      <dgm:spPr/>
      <dgm:t>
        <a:bodyPr/>
        <a:lstStyle/>
        <a:p>
          <a:endParaRPr lang="ru-RU"/>
        </a:p>
      </dgm:t>
    </dgm:pt>
    <dgm:pt modelId="{BE373C63-B50D-4AAC-A43D-80E9C537958C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Поддержание стратегической стабильности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D37ACA7-C6EF-48D7-9B6A-FAA48467F807}" type="parTrans" cxnId="{CE10C7DD-105C-4486-87BA-C5E5860B5A47}">
      <dgm:prSet/>
      <dgm:spPr/>
      <dgm:t>
        <a:bodyPr/>
        <a:lstStyle/>
        <a:p>
          <a:endParaRPr lang="ru-RU"/>
        </a:p>
      </dgm:t>
    </dgm:pt>
    <dgm:pt modelId="{D1AD1A33-9AB2-412A-8A1B-763B75A2B31F}" type="sibTrans" cxnId="{CE10C7DD-105C-4486-87BA-C5E5860B5A47}">
      <dgm:prSet/>
      <dgm:spPr/>
      <dgm:t>
        <a:bodyPr/>
        <a:lstStyle/>
        <a:p>
          <a:endParaRPr lang="ru-RU"/>
        </a:p>
      </dgm:t>
    </dgm:pt>
    <dgm:pt modelId="{0AEA6420-7603-4923-8F7E-A0C25716C7EF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Укрепление правовых основ международных отношений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520A979-BAD5-4EA1-9E96-7357EAC52F8D}" type="parTrans" cxnId="{E939005D-9E4E-4B30-816B-07F8149127CC}">
      <dgm:prSet/>
      <dgm:spPr/>
      <dgm:t>
        <a:bodyPr/>
        <a:lstStyle/>
        <a:p>
          <a:endParaRPr lang="ru-RU"/>
        </a:p>
      </dgm:t>
    </dgm:pt>
    <dgm:pt modelId="{D7ED8F51-AA70-4579-816D-91F60506E17A}" type="sibTrans" cxnId="{E939005D-9E4E-4B30-816B-07F8149127CC}">
      <dgm:prSet/>
      <dgm:spPr/>
      <dgm:t>
        <a:bodyPr/>
        <a:lstStyle/>
        <a:p>
          <a:endParaRPr lang="ru-RU"/>
        </a:p>
      </dgm:t>
    </dgm:pt>
    <dgm:pt modelId="{B98B096C-904F-489E-898D-8068936CAB01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Защита прав, свобод и законных интересов российских граждан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641D5C6-FDAE-49E6-9655-0A7E14E571A3}" type="parTrans" cxnId="{9E1E1E7F-95CC-45AC-82D9-7AA9C583AEC0}">
      <dgm:prSet/>
      <dgm:spPr/>
      <dgm:t>
        <a:bodyPr/>
        <a:lstStyle/>
        <a:p>
          <a:endParaRPr lang="ru-RU"/>
        </a:p>
      </dgm:t>
    </dgm:pt>
    <dgm:pt modelId="{B22E0B89-9511-4889-BDEB-9BE763990958}" type="sibTrans" cxnId="{9E1E1E7F-95CC-45AC-82D9-7AA9C583AEC0}">
      <dgm:prSet/>
      <dgm:spPr/>
      <dgm:t>
        <a:bodyPr/>
        <a:lstStyle/>
        <a:p>
          <a:endParaRPr lang="ru-RU"/>
        </a:p>
      </dgm:t>
    </dgm:pt>
    <dgm:pt modelId="{5BAD9818-C7F0-49AC-BC96-3DC8C62AA25B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Защита от «деструктивного иностранного информационно-психологического воздействия»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ED2377-DBEB-4175-9572-E23C8CD6CF58}" type="parTrans" cxnId="{518616B4-FC67-4FCA-B9CD-B01389FCA042}">
      <dgm:prSet/>
      <dgm:spPr/>
      <dgm:t>
        <a:bodyPr/>
        <a:lstStyle/>
        <a:p>
          <a:endParaRPr lang="ru-RU"/>
        </a:p>
      </dgm:t>
    </dgm:pt>
    <dgm:pt modelId="{12154040-1B45-4A37-9316-362BD664E0F0}" type="sibTrans" cxnId="{518616B4-FC67-4FCA-B9CD-B01389FCA042}">
      <dgm:prSet/>
      <dgm:spPr/>
      <dgm:t>
        <a:bodyPr/>
        <a:lstStyle/>
        <a:p>
          <a:endParaRPr lang="ru-RU"/>
        </a:p>
      </dgm:t>
    </dgm:pt>
    <dgm:pt modelId="{575B6EAA-4B67-45BA-8B06-5D3DE7035CE4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Сбережение народа и повышение качества жизни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FFDCBC1-5F59-42D4-BABD-F163468205DA}" type="parTrans" cxnId="{854B6B10-DF69-4659-A3CC-6A0F7FBFEB16}">
      <dgm:prSet/>
      <dgm:spPr/>
      <dgm:t>
        <a:bodyPr/>
        <a:lstStyle/>
        <a:p>
          <a:endParaRPr lang="ru-RU"/>
        </a:p>
      </dgm:t>
    </dgm:pt>
    <dgm:pt modelId="{2042BF40-1B67-4A60-9EDF-56A3D9863AB7}" type="sibTrans" cxnId="{854B6B10-DF69-4659-A3CC-6A0F7FBFEB16}">
      <dgm:prSet/>
      <dgm:spPr/>
      <dgm:t>
        <a:bodyPr/>
        <a:lstStyle/>
        <a:p>
          <a:endParaRPr lang="ru-RU"/>
        </a:p>
      </dgm:t>
    </dgm:pt>
    <dgm:pt modelId="{41911DE4-4093-4918-813E-9CCD34CFF23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Устойчивое развитие экономики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EAA43F1-C5C3-4650-AFD2-BCD1F5EE3667}" type="parTrans" cxnId="{B9F90094-C931-4298-BCD8-A21FD35E9C5B}">
      <dgm:prSet/>
      <dgm:spPr/>
      <dgm:t>
        <a:bodyPr/>
        <a:lstStyle/>
        <a:p>
          <a:endParaRPr lang="ru-RU"/>
        </a:p>
      </dgm:t>
    </dgm:pt>
    <dgm:pt modelId="{31419DE1-F7EE-4552-B8E0-33A70A7CAA46}" type="sibTrans" cxnId="{B9F90094-C931-4298-BCD8-A21FD35E9C5B}">
      <dgm:prSet/>
      <dgm:spPr/>
      <dgm:t>
        <a:bodyPr/>
        <a:lstStyle/>
        <a:p>
          <a:endParaRPr lang="ru-RU"/>
        </a:p>
      </dgm:t>
    </dgm:pt>
    <dgm:pt modelId="{40F4CD83-BC30-42BA-8E06-76A13D9759D8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Охрана окружающей среды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C31785-68FF-488F-9054-1D0853C48CFF}" type="parTrans" cxnId="{A3D62A92-F055-41EA-B197-043DC851603B}">
      <dgm:prSet/>
      <dgm:spPr/>
      <dgm:t>
        <a:bodyPr/>
        <a:lstStyle/>
        <a:p>
          <a:endParaRPr lang="ru-RU"/>
        </a:p>
      </dgm:t>
    </dgm:pt>
    <dgm:pt modelId="{FD9E67B3-CB31-4779-B255-30CB93A6AF25}" type="sibTrans" cxnId="{A3D62A92-F055-41EA-B197-043DC851603B}">
      <dgm:prSet/>
      <dgm:spPr/>
      <dgm:t>
        <a:bodyPr/>
        <a:lstStyle/>
        <a:p>
          <a:endParaRPr lang="ru-RU"/>
        </a:p>
      </dgm:t>
    </dgm:pt>
    <dgm:pt modelId="{2F89F1D5-B881-4A2B-BA13-0695C7804FA6}" type="pres">
      <dgm:prSet presAssocID="{7C2DE2F8-A368-8A47-86EF-CE0A1F41AED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E51FE-118D-458C-9443-A930AF22841E}" type="pres">
      <dgm:prSet presAssocID="{238E073F-659C-41B5-921D-D5E90506C82D}" presName="compNode" presStyleCnt="0"/>
      <dgm:spPr/>
    </dgm:pt>
    <dgm:pt modelId="{A9ECF9ED-13F6-4B5B-955C-F702E0278183}" type="pres">
      <dgm:prSet presAssocID="{238E073F-659C-41B5-921D-D5E90506C82D}" presName="childRec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700CD-0D7B-4504-B590-539166A0CB15}" type="pres">
      <dgm:prSet presAssocID="{238E073F-659C-41B5-921D-D5E90506C82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1C293-03DF-4CC8-8784-758D6F4FD8BC}" type="pres">
      <dgm:prSet presAssocID="{238E073F-659C-41B5-921D-D5E90506C82D}" presName="parentRect" presStyleLbl="alignNode1" presStyleIdx="0" presStyleCnt="9"/>
      <dgm:spPr/>
      <dgm:t>
        <a:bodyPr/>
        <a:lstStyle/>
        <a:p>
          <a:endParaRPr lang="ru-RU"/>
        </a:p>
      </dgm:t>
    </dgm:pt>
    <dgm:pt modelId="{90351E03-7C90-47FC-856D-E36DF49B7893}" type="pres">
      <dgm:prSet presAssocID="{238E073F-659C-41B5-921D-D5E90506C82D}" presName="adorn" presStyleLbl="fgAccFollowNod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AD5328-FBCF-40FC-8898-3012A54609E6}" type="pres">
      <dgm:prSet presAssocID="{7B5728AA-7112-48FD-BD84-377EEBF2FA2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87CBC2-6FDA-4056-A975-51EE9013F574}" type="pres">
      <dgm:prSet presAssocID="{A4163331-A373-4288-915C-EDE29E780DE8}" presName="compNode" presStyleCnt="0"/>
      <dgm:spPr/>
    </dgm:pt>
    <dgm:pt modelId="{294F3C05-35E3-4F8C-A4BE-065C08DADA96}" type="pres">
      <dgm:prSet presAssocID="{A4163331-A373-4288-915C-EDE29E780DE8}" presName="childRec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44505-5EA4-473F-BC2A-2ED9673B9EA7}" type="pres">
      <dgm:prSet presAssocID="{A4163331-A373-4288-915C-EDE29E780D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C3F68-89A5-402C-9606-AB246654158B}" type="pres">
      <dgm:prSet presAssocID="{A4163331-A373-4288-915C-EDE29E780DE8}" presName="parentRect" presStyleLbl="alignNode1" presStyleIdx="1" presStyleCnt="9"/>
      <dgm:spPr/>
      <dgm:t>
        <a:bodyPr/>
        <a:lstStyle/>
        <a:p>
          <a:endParaRPr lang="ru-RU"/>
        </a:p>
      </dgm:t>
    </dgm:pt>
    <dgm:pt modelId="{DE4BBA34-67A0-4E30-8ADA-0C5C1BA1AC55}" type="pres">
      <dgm:prSet presAssocID="{A4163331-A373-4288-915C-EDE29E780DE8}" presName="adorn" presStyleLbl="fgAccFollowNode1" presStyleIdx="1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4B92AF-A848-4C1F-B1C7-99CB51A8FBC6}" type="pres">
      <dgm:prSet presAssocID="{C34C3A6B-B552-4EC8-85C8-C1999B82EA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0C1DBB1-36D4-4D10-9B07-4129E1C3A806}" type="pres">
      <dgm:prSet presAssocID="{016D005A-6DAD-934A-9E9A-D6402B04C8DA}" presName="compNode" presStyleCnt="0"/>
      <dgm:spPr/>
    </dgm:pt>
    <dgm:pt modelId="{C9A3AA94-6FCC-4BAE-BE24-CCC624FC4307}" type="pres">
      <dgm:prSet presAssocID="{016D005A-6DAD-934A-9E9A-D6402B04C8DA}" presName="childRec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C8453-9374-4F34-936B-9F93E74DE32F}" type="pres">
      <dgm:prSet presAssocID="{016D005A-6DAD-934A-9E9A-D6402B04C8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3B9B6-FE13-4913-AF4B-350676F936DB}" type="pres">
      <dgm:prSet presAssocID="{016D005A-6DAD-934A-9E9A-D6402B04C8DA}" presName="parentRect" presStyleLbl="alignNode1" presStyleIdx="2" presStyleCnt="9"/>
      <dgm:spPr/>
      <dgm:t>
        <a:bodyPr/>
        <a:lstStyle/>
        <a:p>
          <a:endParaRPr lang="ru-RU"/>
        </a:p>
      </dgm:t>
    </dgm:pt>
    <dgm:pt modelId="{92C5F349-6544-4422-92BC-BADC10B1BBE7}" type="pres">
      <dgm:prSet presAssocID="{016D005A-6DAD-934A-9E9A-D6402B04C8DA}" presName="adorn" presStyleLbl="fgAccFollowNode1" presStyleIdx="2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C514A-7DDB-4DCC-AF06-DEF4AC865638}" type="pres">
      <dgm:prSet presAssocID="{4A4C7BC7-6D7F-A34D-9E5E-160DCF0DE3E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310C1F-0737-413E-92BB-6D6B625C593F}" type="pres">
      <dgm:prSet presAssocID="{5836EA52-ED82-4EAA-BB01-3914E687C3DC}" presName="compNode" presStyleCnt="0"/>
      <dgm:spPr/>
    </dgm:pt>
    <dgm:pt modelId="{C3B46F6E-9571-4314-8637-834EB806126A}" type="pres">
      <dgm:prSet presAssocID="{5836EA52-ED82-4EAA-BB01-3914E687C3DC}" presName="childRec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4EDDB-F552-4CAD-BC77-CDD4F53B3AD5}" type="pres">
      <dgm:prSet presAssocID="{5836EA52-ED82-4EAA-BB01-3914E687C3D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DC813-7996-4E4C-A6A4-7596ADD59B72}" type="pres">
      <dgm:prSet presAssocID="{5836EA52-ED82-4EAA-BB01-3914E687C3DC}" presName="parentRect" presStyleLbl="alignNode1" presStyleIdx="3" presStyleCnt="9"/>
      <dgm:spPr/>
      <dgm:t>
        <a:bodyPr/>
        <a:lstStyle/>
        <a:p>
          <a:endParaRPr lang="ru-RU"/>
        </a:p>
      </dgm:t>
    </dgm:pt>
    <dgm:pt modelId="{F34DA4CF-173D-4A5B-B790-B97652EFEE2F}" type="pres">
      <dgm:prSet presAssocID="{5836EA52-ED82-4EAA-BB01-3914E687C3DC}" presName="adorn" presStyleLbl="fgAccFollowNode1" presStyleIdx="3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35D1FE-D7B2-468E-9A58-6ED25090EDC1}" type="pres">
      <dgm:prSet presAssocID="{A7ED3C6A-E0FF-455E-9BC8-0641BD2FDD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8E77AA-10F1-4B35-BE41-B283BDAFB554}" type="pres">
      <dgm:prSet presAssocID="{0F2C383C-5819-48FE-BD73-4D79831E8189}" presName="compNode" presStyleCnt="0"/>
      <dgm:spPr/>
    </dgm:pt>
    <dgm:pt modelId="{3DE0ACF3-DB76-47FD-8E77-0597AEC426F7}" type="pres">
      <dgm:prSet presAssocID="{0F2C383C-5819-48FE-BD73-4D79831E8189}" presName="childRec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D3F5B-928B-4534-BDE7-F67A54CAFB20}" type="pres">
      <dgm:prSet presAssocID="{0F2C383C-5819-48FE-BD73-4D79831E818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7BEDB-30BB-4C8D-8EB5-B3002EA8DFFA}" type="pres">
      <dgm:prSet presAssocID="{0F2C383C-5819-48FE-BD73-4D79831E8189}" presName="parentRect" presStyleLbl="alignNode1" presStyleIdx="4" presStyleCnt="9"/>
      <dgm:spPr/>
      <dgm:t>
        <a:bodyPr/>
        <a:lstStyle/>
        <a:p>
          <a:endParaRPr lang="ru-RU"/>
        </a:p>
      </dgm:t>
    </dgm:pt>
    <dgm:pt modelId="{989E185C-2778-4A82-B1B6-91965D53AAA0}" type="pres">
      <dgm:prSet presAssocID="{0F2C383C-5819-48FE-BD73-4D79831E8189}" presName="adorn" presStyleLbl="fgAccFollowNode1" presStyleIdx="4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13DD49-C89A-4834-A70A-637797D527BE}" type="pres">
      <dgm:prSet presAssocID="{C3D0D3FC-F0E9-4D5F-B21C-79914C10693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333468-8F74-46EF-9279-40A04773312E}" type="pres">
      <dgm:prSet presAssocID="{BE9B9B39-9F6D-094C-9F6F-6B2E94872DA2}" presName="compNode" presStyleCnt="0"/>
      <dgm:spPr/>
    </dgm:pt>
    <dgm:pt modelId="{D790113E-DA93-4AE7-8037-E41E58B15546}" type="pres">
      <dgm:prSet presAssocID="{BE9B9B39-9F6D-094C-9F6F-6B2E94872DA2}" presName="childRec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F5E1F-8623-4826-876B-B7C63203D588}" type="pres">
      <dgm:prSet presAssocID="{BE9B9B39-9F6D-094C-9F6F-6B2E94872DA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D154F-451B-4952-BC08-F170FB4CF53F}" type="pres">
      <dgm:prSet presAssocID="{BE9B9B39-9F6D-094C-9F6F-6B2E94872DA2}" presName="parentRect" presStyleLbl="alignNode1" presStyleIdx="5" presStyleCnt="9"/>
      <dgm:spPr/>
      <dgm:t>
        <a:bodyPr/>
        <a:lstStyle/>
        <a:p>
          <a:endParaRPr lang="ru-RU"/>
        </a:p>
      </dgm:t>
    </dgm:pt>
    <dgm:pt modelId="{27C3307C-6B4E-4B16-88B6-B0054E9C4BB1}" type="pres">
      <dgm:prSet presAssocID="{BE9B9B39-9F6D-094C-9F6F-6B2E94872DA2}" presName="adorn" presStyleLbl="fgAccFollowNode1" presStyleIdx="5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22234A-8577-4751-88C7-63A6D69C91E1}" type="pres">
      <dgm:prSet presAssocID="{66B08DFD-54C2-1649-B488-D35A8218F0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033026C-5FC5-45F3-98DD-3B6B6D50FECE}" type="pres">
      <dgm:prSet presAssocID="{C7F93F69-538F-374C-8874-F31AF059ED9C}" presName="compNode" presStyleCnt="0"/>
      <dgm:spPr/>
    </dgm:pt>
    <dgm:pt modelId="{681F7F38-D377-4FE8-B3F2-C6465890B7A5}" type="pres">
      <dgm:prSet presAssocID="{C7F93F69-538F-374C-8874-F31AF059ED9C}" presName="childRec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894A6-6564-4B62-9E15-B930C4D1DFE1}" type="pres">
      <dgm:prSet presAssocID="{C7F93F69-538F-374C-8874-F31AF059ED9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0E0AA-CB09-4F69-9A41-BCA7BE9088DE}" type="pres">
      <dgm:prSet presAssocID="{C7F93F69-538F-374C-8874-F31AF059ED9C}" presName="parentRect" presStyleLbl="alignNode1" presStyleIdx="6" presStyleCnt="9"/>
      <dgm:spPr/>
      <dgm:t>
        <a:bodyPr/>
        <a:lstStyle/>
        <a:p>
          <a:endParaRPr lang="ru-RU"/>
        </a:p>
      </dgm:t>
    </dgm:pt>
    <dgm:pt modelId="{26BB29B0-9E85-4903-B09E-ECAD83779AF8}" type="pres">
      <dgm:prSet presAssocID="{C7F93F69-538F-374C-8874-F31AF059ED9C}" presName="adorn" presStyleLbl="fgAccFollowNode1" presStyleIdx="6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CD201D1-A39B-4A30-9228-411E783E91A9}" type="pres">
      <dgm:prSet presAssocID="{9CBB080B-D497-C54C-93C4-51051B3BA0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3FFE8D1-61C1-4D49-8926-23AE0ABFFC6F}" type="pres">
      <dgm:prSet presAssocID="{2D6FA563-E483-5A40-A532-B6527D2CD1FB}" presName="compNode" presStyleCnt="0"/>
      <dgm:spPr/>
    </dgm:pt>
    <dgm:pt modelId="{E7B8CC5C-0035-453F-B3E2-85FD0E50E0DF}" type="pres">
      <dgm:prSet presAssocID="{2D6FA563-E483-5A40-A532-B6527D2CD1FB}" presName="childRec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6097C-8E00-47C3-BFD4-FF81F3E5B0C1}" type="pres">
      <dgm:prSet presAssocID="{2D6FA563-E483-5A40-A532-B6527D2CD1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8F556-B6BB-44FE-86D2-ED8B411BA35C}" type="pres">
      <dgm:prSet presAssocID="{2D6FA563-E483-5A40-A532-B6527D2CD1FB}" presName="parentRect" presStyleLbl="alignNode1" presStyleIdx="7" presStyleCnt="9"/>
      <dgm:spPr/>
      <dgm:t>
        <a:bodyPr/>
        <a:lstStyle/>
        <a:p>
          <a:endParaRPr lang="ru-RU"/>
        </a:p>
      </dgm:t>
    </dgm:pt>
    <dgm:pt modelId="{B5F35A36-DC2B-45EA-BF5B-F55ECB51F06D}" type="pres">
      <dgm:prSet presAssocID="{2D6FA563-E483-5A40-A532-B6527D2CD1FB}" presName="adorn" presStyleLbl="fgAccFollowNode1" presStyleIdx="7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8196074-17B6-43E7-8D61-CE65926FD805}" type="pres">
      <dgm:prSet presAssocID="{77F46A92-3191-594F-8955-19F63A3121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4DF84B1-4509-4A45-9A66-A51029E3E37F}" type="pres">
      <dgm:prSet presAssocID="{8FB871A7-DF01-4D1D-94F4-3C4B6F34BA86}" presName="compNode" presStyleCnt="0"/>
      <dgm:spPr/>
    </dgm:pt>
    <dgm:pt modelId="{6E14AD94-7833-4DAE-BD16-F11D108269DC}" type="pres">
      <dgm:prSet presAssocID="{8FB871A7-DF01-4D1D-94F4-3C4B6F34BA86}" presName="childRec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FDAB5-38A0-49E8-9C98-60973EA9B9CA}" type="pres">
      <dgm:prSet presAssocID="{8FB871A7-DF01-4D1D-94F4-3C4B6F34BA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34ADB-F69F-42AE-8A12-4329CB6338DA}" type="pres">
      <dgm:prSet presAssocID="{8FB871A7-DF01-4D1D-94F4-3C4B6F34BA86}" presName="parentRect" presStyleLbl="alignNode1" presStyleIdx="8" presStyleCnt="9"/>
      <dgm:spPr/>
      <dgm:t>
        <a:bodyPr/>
        <a:lstStyle/>
        <a:p>
          <a:endParaRPr lang="ru-RU"/>
        </a:p>
      </dgm:t>
    </dgm:pt>
    <dgm:pt modelId="{6AA31941-D1AC-485F-95A1-C55E2A00F2F1}" type="pres">
      <dgm:prSet presAssocID="{8FB871A7-DF01-4D1D-94F4-3C4B6F34BA86}" presName="adorn" presStyleLbl="fgAccFollowNode1" presStyleIdx="8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1F35096-F57D-48DF-9B97-62C6AA397929}" type="presOf" srcId="{238E073F-659C-41B5-921D-D5E90506C82D}" destId="{CAF1C293-03DF-4CC8-8784-758D6F4FD8BC}" srcOrd="1" destOrd="0" presId="urn:microsoft.com/office/officeart/2005/8/layout/bList2"/>
    <dgm:cxn modelId="{8CFE35EB-77DC-44B2-B9C5-FC1082F0910B}" type="presOf" srcId="{7C2DE2F8-A368-8A47-86EF-CE0A1F41AED2}" destId="{2F89F1D5-B881-4A2B-BA13-0695C7804FA6}" srcOrd="0" destOrd="0" presId="urn:microsoft.com/office/officeart/2005/8/layout/bList2"/>
    <dgm:cxn modelId="{70FF79A6-9B00-4232-830A-521E6FEF01C4}" type="presOf" srcId="{7B5728AA-7112-48FD-BD84-377EEBF2FA2B}" destId="{9BAD5328-FBCF-40FC-8898-3012A54609E6}" srcOrd="0" destOrd="0" presId="urn:microsoft.com/office/officeart/2005/8/layout/bList2"/>
    <dgm:cxn modelId="{05F67032-AFA5-4F28-AE99-F4D9319E19B8}" type="presOf" srcId="{B98B096C-904F-489E-898D-8068936CAB01}" destId="{C3B46F6E-9571-4314-8637-834EB806126A}" srcOrd="0" destOrd="0" presId="urn:microsoft.com/office/officeart/2005/8/layout/bList2"/>
    <dgm:cxn modelId="{08CA0C64-5D8C-4686-95DA-5E5EE315ADC3}" type="presOf" srcId="{209DB01C-CC55-4F91-9DED-EB804109D7FC}" destId="{E7B8CC5C-0035-453F-B3E2-85FD0E50E0DF}" srcOrd="0" destOrd="0" presId="urn:microsoft.com/office/officeart/2005/8/layout/bList2"/>
    <dgm:cxn modelId="{BF5907A9-EEE8-4D8F-AF0F-26FF632F1EFE}" type="presOf" srcId="{0F2C383C-5819-48FE-BD73-4D79831E8189}" destId="{DEE7BEDB-30BB-4C8D-8EB5-B3002EA8DFFA}" srcOrd="1" destOrd="0" presId="urn:microsoft.com/office/officeart/2005/8/layout/bList2"/>
    <dgm:cxn modelId="{8744E048-B3F0-44CD-BAF7-CA6F3A4A264E}" type="presOf" srcId="{5836EA52-ED82-4EAA-BB01-3914E687C3DC}" destId="{A2ADC813-7996-4E4C-A6A4-7596ADD59B72}" srcOrd="1" destOrd="0" presId="urn:microsoft.com/office/officeart/2005/8/layout/bList2"/>
    <dgm:cxn modelId="{4EB31E96-D33C-4BBF-8123-A02F5C71FFB5}" type="presOf" srcId="{2D6FA563-E483-5A40-A532-B6527D2CD1FB}" destId="{6F16097C-8E00-47C3-BFD4-FF81F3E5B0C1}" srcOrd="0" destOrd="0" presId="urn:microsoft.com/office/officeart/2005/8/layout/bList2"/>
    <dgm:cxn modelId="{854B6B10-DF69-4659-A3CC-6A0F7FBFEB16}" srcId="{BE9B9B39-9F6D-094C-9F6F-6B2E94872DA2}" destId="{575B6EAA-4B67-45BA-8B06-5D3DE7035CE4}" srcOrd="0" destOrd="0" parTransId="{6FFDCBC1-5F59-42D4-BABD-F163468205DA}" sibTransId="{2042BF40-1B67-4A60-9EDF-56A3D9863AB7}"/>
    <dgm:cxn modelId="{538DF6DE-B0E3-4C68-80E0-09638996E62C}" type="presOf" srcId="{2D6FA563-E483-5A40-A532-B6527D2CD1FB}" destId="{0408F556-B6BB-44FE-86D2-ED8B411BA35C}" srcOrd="1" destOrd="0" presId="urn:microsoft.com/office/officeart/2005/8/layout/bList2"/>
    <dgm:cxn modelId="{E79F267A-A366-4A13-99E9-CE7CA344C8B1}" type="presOf" srcId="{016D005A-6DAD-934A-9E9A-D6402B04C8DA}" destId="{4863B9B6-FE13-4913-AF4B-350676F936DB}" srcOrd="1" destOrd="0" presId="urn:microsoft.com/office/officeart/2005/8/layout/bList2"/>
    <dgm:cxn modelId="{7E007540-43C3-7E4A-953D-FBECE3572054}" srcId="{238E073F-659C-41B5-921D-D5E90506C82D}" destId="{5BF8DEBC-4532-164D-BFC7-B5AF88B1D548}" srcOrd="0" destOrd="0" parTransId="{8AB2F79B-63EB-A944-9820-28BF4F76C2F6}" sibTransId="{57187DE0-05C4-324F-878E-D809D06E4D8C}"/>
    <dgm:cxn modelId="{EA15C9D9-76E7-44A5-B411-6BE9ABB24EC2}" type="presOf" srcId="{BE9B9B39-9F6D-094C-9F6F-6B2E94872DA2}" destId="{BCCD154F-451B-4952-BC08-F170FB4CF53F}" srcOrd="1" destOrd="0" presId="urn:microsoft.com/office/officeart/2005/8/layout/bList2"/>
    <dgm:cxn modelId="{10E6B492-0099-A04F-BD51-298C37F09645}" srcId="{7C2DE2F8-A368-8A47-86EF-CE0A1F41AED2}" destId="{2D6FA563-E483-5A40-A532-B6527D2CD1FB}" srcOrd="7" destOrd="0" parTransId="{0570DD68-BECB-F44D-948B-9A05300D4CAC}" sibTransId="{77F46A92-3191-594F-8955-19F63A3121EA}"/>
    <dgm:cxn modelId="{E939005D-9E4E-4B30-816B-07F8149127CC}" srcId="{016D005A-6DAD-934A-9E9A-D6402B04C8DA}" destId="{0AEA6420-7603-4923-8F7E-A0C25716C7EF}" srcOrd="0" destOrd="0" parTransId="{6520A979-BAD5-4EA1-9E96-7357EAC52F8D}" sibTransId="{D7ED8F51-AA70-4579-816D-91F60506E17A}"/>
    <dgm:cxn modelId="{093C6B3A-9E69-4940-958A-514DED44C8FB}" type="presOf" srcId="{BE373C63-B50D-4AAC-A43D-80E9C537958C}" destId="{294F3C05-35E3-4F8C-A4BE-065C08DADA96}" srcOrd="0" destOrd="0" presId="urn:microsoft.com/office/officeart/2005/8/layout/bList2"/>
    <dgm:cxn modelId="{128E209B-0F3D-4099-9396-DBD9C921DA92}" type="presOf" srcId="{40F4CD83-BC30-42BA-8E06-76A13D9759D8}" destId="{6E14AD94-7833-4DAE-BD16-F11D108269DC}" srcOrd="0" destOrd="0" presId="urn:microsoft.com/office/officeart/2005/8/layout/bList2"/>
    <dgm:cxn modelId="{84E26044-3F57-47F2-85B3-C883722FF3DE}" type="presOf" srcId="{5BAD9818-C7F0-49AC-BC96-3DC8C62AA25B}" destId="{3DE0ACF3-DB76-47FD-8E77-0597AEC426F7}" srcOrd="0" destOrd="0" presId="urn:microsoft.com/office/officeart/2005/8/layout/bList2"/>
    <dgm:cxn modelId="{A77A30AF-270C-4DB3-8CBF-83D3DEC588B1}" type="presOf" srcId="{8FB871A7-DF01-4D1D-94F4-3C4B6F34BA86}" destId="{22B34ADB-F69F-42AE-8A12-4329CB6338DA}" srcOrd="1" destOrd="0" presId="urn:microsoft.com/office/officeart/2005/8/layout/bList2"/>
    <dgm:cxn modelId="{B9F90094-C931-4298-BCD8-A21FD35E9C5B}" srcId="{C7F93F69-538F-374C-8874-F31AF059ED9C}" destId="{41911DE4-4093-4918-813E-9CCD34CFF235}" srcOrd="0" destOrd="0" parTransId="{3EAA43F1-C5C3-4650-AFD2-BCD1F5EE3667}" sibTransId="{31419DE1-F7EE-4552-B8E0-33A70A7CAA46}"/>
    <dgm:cxn modelId="{7B588D57-7E8E-433D-A811-AC67EDFDF536}" srcId="{7C2DE2F8-A368-8A47-86EF-CE0A1F41AED2}" destId="{A4163331-A373-4288-915C-EDE29E780DE8}" srcOrd="1" destOrd="0" parTransId="{B0B29C83-C54E-4262-A55B-037E897DC35C}" sibTransId="{C34C3A6B-B552-4EC8-85C8-C1999B82EA97}"/>
    <dgm:cxn modelId="{9264E211-CC43-4EFC-A6CF-2DC04C52631A}" type="presOf" srcId="{41911DE4-4093-4918-813E-9CCD34CFF235}" destId="{681F7F38-D377-4FE8-B3F2-C6465890B7A5}" srcOrd="0" destOrd="0" presId="urn:microsoft.com/office/officeart/2005/8/layout/bList2"/>
    <dgm:cxn modelId="{A30A6C83-C070-4307-A4AF-C9C0572663A9}" type="presOf" srcId="{4A4C7BC7-6D7F-A34D-9E5E-160DCF0DE3E7}" destId="{E97C514A-7DDB-4DCC-AF06-DEF4AC865638}" srcOrd="0" destOrd="0" presId="urn:microsoft.com/office/officeart/2005/8/layout/bList2"/>
    <dgm:cxn modelId="{9E1E1E7F-95CC-45AC-82D9-7AA9C583AEC0}" srcId="{5836EA52-ED82-4EAA-BB01-3914E687C3DC}" destId="{B98B096C-904F-489E-898D-8068936CAB01}" srcOrd="0" destOrd="0" parTransId="{0641D5C6-FDAE-49E6-9655-0A7E14E571A3}" sibTransId="{B22E0B89-9511-4889-BDEB-9BE763990958}"/>
    <dgm:cxn modelId="{85C759EC-BDE2-448C-A87D-21AE221E9645}" type="presOf" srcId="{BE9B9B39-9F6D-094C-9F6F-6B2E94872DA2}" destId="{3D3F5E1F-8623-4826-876B-B7C63203D588}" srcOrd="0" destOrd="0" presId="urn:microsoft.com/office/officeart/2005/8/layout/bList2"/>
    <dgm:cxn modelId="{692819E3-B46D-4425-BA93-37033C0D758C}" type="presOf" srcId="{575B6EAA-4B67-45BA-8B06-5D3DE7035CE4}" destId="{D790113E-DA93-4AE7-8037-E41E58B15546}" srcOrd="0" destOrd="0" presId="urn:microsoft.com/office/officeart/2005/8/layout/bList2"/>
    <dgm:cxn modelId="{380247B5-DACB-4BE1-9107-9D6D65C73184}" type="presOf" srcId="{C7F93F69-538F-374C-8874-F31AF059ED9C}" destId="{FCE894A6-6564-4B62-9E15-B930C4D1DFE1}" srcOrd="0" destOrd="0" presId="urn:microsoft.com/office/officeart/2005/8/layout/bList2"/>
    <dgm:cxn modelId="{54E441BB-61BE-4B0C-9543-13BABB1DA7E9}" type="presOf" srcId="{A4163331-A373-4288-915C-EDE29E780DE8}" destId="{53EC3F68-89A5-402C-9606-AB246654158B}" srcOrd="1" destOrd="0" presId="urn:microsoft.com/office/officeart/2005/8/layout/bList2"/>
    <dgm:cxn modelId="{40DF20FE-C91D-4578-BF67-85732B3A1C77}" type="presOf" srcId="{0F2C383C-5819-48FE-BD73-4D79831E8189}" destId="{E89D3F5B-928B-4534-BDE7-F67A54CAFB20}" srcOrd="0" destOrd="0" presId="urn:microsoft.com/office/officeart/2005/8/layout/bList2"/>
    <dgm:cxn modelId="{41D697AF-99A3-4CD8-BC00-6E56665D7FF6}" type="presOf" srcId="{A7ED3C6A-E0FF-455E-9BC8-0641BD2FDDAF}" destId="{D735D1FE-D7B2-468E-9A58-6ED25090EDC1}" srcOrd="0" destOrd="0" presId="urn:microsoft.com/office/officeart/2005/8/layout/bList2"/>
    <dgm:cxn modelId="{CE10C7DD-105C-4486-87BA-C5E5860B5A47}" srcId="{A4163331-A373-4288-915C-EDE29E780DE8}" destId="{BE373C63-B50D-4AAC-A43D-80E9C537958C}" srcOrd="0" destOrd="0" parTransId="{7D37ACA7-C6EF-48D7-9B6A-FAA48467F807}" sibTransId="{D1AD1A33-9AB2-412A-8A1B-763B75A2B31F}"/>
    <dgm:cxn modelId="{D052BA21-85D8-48FB-B681-98470376611E}" srcId="{7C2DE2F8-A368-8A47-86EF-CE0A1F41AED2}" destId="{238E073F-659C-41B5-921D-D5E90506C82D}" srcOrd="0" destOrd="0" parTransId="{1DEC95B3-CD4A-4AA8-BE7A-230ADB4CA42A}" sibTransId="{7B5728AA-7112-48FD-BD84-377EEBF2FA2B}"/>
    <dgm:cxn modelId="{25DF76C0-B285-476E-81BD-39E0B893C51D}" srcId="{7C2DE2F8-A368-8A47-86EF-CE0A1F41AED2}" destId="{5836EA52-ED82-4EAA-BB01-3914E687C3DC}" srcOrd="3" destOrd="0" parTransId="{948ABACD-3A54-45AD-8517-F62E30E61620}" sibTransId="{A7ED3C6A-E0FF-455E-9BC8-0641BD2FDDAF}"/>
    <dgm:cxn modelId="{C524BB59-3C6C-47AA-BBDA-27B8F75C17F6}" type="presOf" srcId="{0AEA6420-7603-4923-8F7E-A0C25716C7EF}" destId="{C9A3AA94-6FCC-4BAE-BE24-CCC624FC4307}" srcOrd="0" destOrd="0" presId="urn:microsoft.com/office/officeart/2005/8/layout/bList2"/>
    <dgm:cxn modelId="{545DD3E9-DF3F-451F-8614-37C02B6CFEA0}" type="presOf" srcId="{9CBB080B-D497-C54C-93C4-51051B3BA0EE}" destId="{1CD201D1-A39B-4A30-9228-411E783E91A9}" srcOrd="0" destOrd="0" presId="urn:microsoft.com/office/officeart/2005/8/layout/bList2"/>
    <dgm:cxn modelId="{A0A35B02-49AB-4410-A5ED-47C1708B3B28}" srcId="{7C2DE2F8-A368-8A47-86EF-CE0A1F41AED2}" destId="{0F2C383C-5819-48FE-BD73-4D79831E8189}" srcOrd="4" destOrd="0" parTransId="{78F5D87F-021E-4865-876A-9DF5361E9BDE}" sibTransId="{C3D0D3FC-F0E9-4D5F-B21C-79914C106934}"/>
    <dgm:cxn modelId="{518616B4-FC67-4FCA-B9CD-B01389FCA042}" srcId="{0F2C383C-5819-48FE-BD73-4D79831E8189}" destId="{5BAD9818-C7F0-49AC-BC96-3DC8C62AA25B}" srcOrd="0" destOrd="0" parTransId="{9BED2377-DBEB-4175-9572-E23C8CD6CF58}" sibTransId="{12154040-1B45-4A37-9316-362BD664E0F0}"/>
    <dgm:cxn modelId="{8CBB8436-6EC2-4504-BCFF-A42664E72F79}" srcId="{7C2DE2F8-A368-8A47-86EF-CE0A1F41AED2}" destId="{8FB871A7-DF01-4D1D-94F4-3C4B6F34BA86}" srcOrd="8" destOrd="0" parTransId="{8430E699-3317-408E-919C-99CEE7E2E0A3}" sibTransId="{0DF57FA3-57BF-44CB-B400-CFE9351B8BE8}"/>
    <dgm:cxn modelId="{0DB57ED9-E0BE-1543-BDF0-E1ABE334FB42}" srcId="{7C2DE2F8-A368-8A47-86EF-CE0A1F41AED2}" destId="{BE9B9B39-9F6D-094C-9F6F-6B2E94872DA2}" srcOrd="5" destOrd="0" parTransId="{9AEA05EB-EA8F-BA40-9FD7-003EF64F3F60}" sibTransId="{66B08DFD-54C2-1649-B488-D35A8218F0AA}"/>
    <dgm:cxn modelId="{C99EE4C8-1F2E-4A60-A823-BE44062DC6FA}" type="presOf" srcId="{5BF8DEBC-4532-164D-BFC7-B5AF88B1D548}" destId="{A9ECF9ED-13F6-4B5B-955C-F702E0278183}" srcOrd="0" destOrd="0" presId="urn:microsoft.com/office/officeart/2005/8/layout/bList2"/>
    <dgm:cxn modelId="{E6B6BCD5-64B1-44F9-98B6-298FB808BE9F}" type="presOf" srcId="{A4163331-A373-4288-915C-EDE29E780DE8}" destId="{6B444505-5EA4-473F-BC2A-2ED9673B9EA7}" srcOrd="0" destOrd="0" presId="urn:microsoft.com/office/officeart/2005/8/layout/bList2"/>
    <dgm:cxn modelId="{7803FDB8-7FEE-4C73-ABF6-4CEEA65593B1}" type="presOf" srcId="{C7F93F69-538F-374C-8874-F31AF059ED9C}" destId="{6100E0AA-CB09-4F69-9A41-BCA7BE9088DE}" srcOrd="1" destOrd="0" presId="urn:microsoft.com/office/officeart/2005/8/layout/bList2"/>
    <dgm:cxn modelId="{3DE5E7C1-413E-4974-9F76-6ABF8279CBFE}" type="presOf" srcId="{77F46A92-3191-594F-8955-19F63A3121EA}" destId="{48196074-17B6-43E7-8D61-CE65926FD805}" srcOrd="0" destOrd="0" presId="urn:microsoft.com/office/officeart/2005/8/layout/bList2"/>
    <dgm:cxn modelId="{A3D62A92-F055-41EA-B197-043DC851603B}" srcId="{8FB871A7-DF01-4D1D-94F4-3C4B6F34BA86}" destId="{40F4CD83-BC30-42BA-8E06-76A13D9759D8}" srcOrd="0" destOrd="0" parTransId="{0EC31785-68FF-488F-9054-1D0853C48CFF}" sibTransId="{FD9E67B3-CB31-4779-B255-30CB93A6AF25}"/>
    <dgm:cxn modelId="{0DA25F39-8737-44BA-9001-652BB7644FF1}" type="presOf" srcId="{C3D0D3FC-F0E9-4D5F-B21C-79914C106934}" destId="{D813DD49-C89A-4834-A70A-637797D527BE}" srcOrd="0" destOrd="0" presId="urn:microsoft.com/office/officeart/2005/8/layout/bList2"/>
    <dgm:cxn modelId="{02651A56-8692-EC46-98D5-910773FE8108}" srcId="{7C2DE2F8-A368-8A47-86EF-CE0A1F41AED2}" destId="{C7F93F69-538F-374C-8874-F31AF059ED9C}" srcOrd="6" destOrd="0" parTransId="{3F74273A-85FD-9D48-A2E3-20FF499AE541}" sibTransId="{9CBB080B-D497-C54C-93C4-51051B3BA0EE}"/>
    <dgm:cxn modelId="{B10AC350-5B1D-4855-A89F-41F1FA78FC5E}" type="presOf" srcId="{C34C3A6B-B552-4EC8-85C8-C1999B82EA97}" destId="{694B92AF-A848-4C1F-B1C7-99CB51A8FBC6}" srcOrd="0" destOrd="0" presId="urn:microsoft.com/office/officeart/2005/8/layout/bList2"/>
    <dgm:cxn modelId="{15C5C79B-06F6-4A2F-8B75-12492E54F61B}" type="presOf" srcId="{66B08DFD-54C2-1649-B488-D35A8218F0AA}" destId="{2422234A-8577-4751-88C7-63A6D69C91E1}" srcOrd="0" destOrd="0" presId="urn:microsoft.com/office/officeart/2005/8/layout/bList2"/>
    <dgm:cxn modelId="{253EBCC1-94D0-4904-AEA9-C0710083E9D8}" type="presOf" srcId="{016D005A-6DAD-934A-9E9A-D6402B04C8DA}" destId="{89BC8453-9374-4F34-936B-9F93E74DE32F}" srcOrd="0" destOrd="0" presId="urn:microsoft.com/office/officeart/2005/8/layout/bList2"/>
    <dgm:cxn modelId="{F679C470-2C8D-4EEA-8E8B-969240934345}" srcId="{2D6FA563-E483-5A40-A532-B6527D2CD1FB}" destId="{209DB01C-CC55-4F91-9DED-EB804109D7FC}" srcOrd="0" destOrd="0" parTransId="{B97E2B58-346D-4613-97C6-28F3CDE69692}" sibTransId="{23A1E434-1E15-4AC8-AE81-2DEC1F93909D}"/>
    <dgm:cxn modelId="{2C4C17CA-07EB-B347-993A-5284ADB3DA01}" srcId="{7C2DE2F8-A368-8A47-86EF-CE0A1F41AED2}" destId="{016D005A-6DAD-934A-9E9A-D6402B04C8DA}" srcOrd="2" destOrd="0" parTransId="{5895A64C-23BE-9A4B-B12A-BA64359809E1}" sibTransId="{4A4C7BC7-6D7F-A34D-9E5E-160DCF0DE3E7}"/>
    <dgm:cxn modelId="{0DBCAA39-5DC4-40CB-9BBC-19C097850A2A}" type="presOf" srcId="{238E073F-659C-41B5-921D-D5E90506C82D}" destId="{4AC700CD-0D7B-4504-B590-539166A0CB15}" srcOrd="0" destOrd="0" presId="urn:microsoft.com/office/officeart/2005/8/layout/bList2"/>
    <dgm:cxn modelId="{A8F969B2-B7D0-425E-8A94-D14E514D0494}" type="presOf" srcId="{5836EA52-ED82-4EAA-BB01-3914E687C3DC}" destId="{2814EDDB-F552-4CAD-BC77-CDD4F53B3AD5}" srcOrd="0" destOrd="0" presId="urn:microsoft.com/office/officeart/2005/8/layout/bList2"/>
    <dgm:cxn modelId="{BAF2A50D-6BB9-4CAF-97E1-EDC2583E6F13}" type="presOf" srcId="{8FB871A7-DF01-4D1D-94F4-3C4B6F34BA86}" destId="{4B5FDAB5-38A0-49E8-9C98-60973EA9B9CA}" srcOrd="0" destOrd="0" presId="urn:microsoft.com/office/officeart/2005/8/layout/bList2"/>
    <dgm:cxn modelId="{BCD2EF6D-D6E2-437E-AB7B-4E68ABD50C58}" type="presParOf" srcId="{2F89F1D5-B881-4A2B-BA13-0695C7804FA6}" destId="{FEBE51FE-118D-458C-9443-A930AF22841E}" srcOrd="0" destOrd="0" presId="urn:microsoft.com/office/officeart/2005/8/layout/bList2"/>
    <dgm:cxn modelId="{C507B520-B8FA-4870-8999-1ADA3D0A3D98}" type="presParOf" srcId="{FEBE51FE-118D-458C-9443-A930AF22841E}" destId="{A9ECF9ED-13F6-4B5B-955C-F702E0278183}" srcOrd="0" destOrd="0" presId="urn:microsoft.com/office/officeart/2005/8/layout/bList2"/>
    <dgm:cxn modelId="{2538F435-9D67-4503-81C3-3ECEBDBB107A}" type="presParOf" srcId="{FEBE51FE-118D-458C-9443-A930AF22841E}" destId="{4AC700CD-0D7B-4504-B590-539166A0CB15}" srcOrd="1" destOrd="0" presId="urn:microsoft.com/office/officeart/2005/8/layout/bList2"/>
    <dgm:cxn modelId="{2E692909-EE23-447E-AA2C-38AABB345100}" type="presParOf" srcId="{FEBE51FE-118D-458C-9443-A930AF22841E}" destId="{CAF1C293-03DF-4CC8-8784-758D6F4FD8BC}" srcOrd="2" destOrd="0" presId="urn:microsoft.com/office/officeart/2005/8/layout/bList2"/>
    <dgm:cxn modelId="{60CF79DC-57AA-4AB4-8C8E-86343BBF97FD}" type="presParOf" srcId="{FEBE51FE-118D-458C-9443-A930AF22841E}" destId="{90351E03-7C90-47FC-856D-E36DF49B7893}" srcOrd="3" destOrd="0" presId="urn:microsoft.com/office/officeart/2005/8/layout/bList2"/>
    <dgm:cxn modelId="{62A7E228-B5C4-4BF3-A060-6511A4C57162}" type="presParOf" srcId="{2F89F1D5-B881-4A2B-BA13-0695C7804FA6}" destId="{9BAD5328-FBCF-40FC-8898-3012A54609E6}" srcOrd="1" destOrd="0" presId="urn:microsoft.com/office/officeart/2005/8/layout/bList2"/>
    <dgm:cxn modelId="{0AC27BAB-73B7-4576-BE58-08126E2DE4BE}" type="presParOf" srcId="{2F89F1D5-B881-4A2B-BA13-0695C7804FA6}" destId="{B887CBC2-6FDA-4056-A975-51EE9013F574}" srcOrd="2" destOrd="0" presId="urn:microsoft.com/office/officeart/2005/8/layout/bList2"/>
    <dgm:cxn modelId="{C5DAFEE7-BBF7-4241-B6B2-DEF50D0795C5}" type="presParOf" srcId="{B887CBC2-6FDA-4056-A975-51EE9013F574}" destId="{294F3C05-35E3-4F8C-A4BE-065C08DADA96}" srcOrd="0" destOrd="0" presId="urn:microsoft.com/office/officeart/2005/8/layout/bList2"/>
    <dgm:cxn modelId="{4E4C909F-966C-40EC-9E1E-D05E03C932EE}" type="presParOf" srcId="{B887CBC2-6FDA-4056-A975-51EE9013F574}" destId="{6B444505-5EA4-473F-BC2A-2ED9673B9EA7}" srcOrd="1" destOrd="0" presId="urn:microsoft.com/office/officeart/2005/8/layout/bList2"/>
    <dgm:cxn modelId="{349DDB4A-47CC-4824-9BF6-59C177D02603}" type="presParOf" srcId="{B887CBC2-6FDA-4056-A975-51EE9013F574}" destId="{53EC3F68-89A5-402C-9606-AB246654158B}" srcOrd="2" destOrd="0" presId="urn:microsoft.com/office/officeart/2005/8/layout/bList2"/>
    <dgm:cxn modelId="{3A6B59E5-E066-441B-99E7-0C17C7E188A3}" type="presParOf" srcId="{B887CBC2-6FDA-4056-A975-51EE9013F574}" destId="{DE4BBA34-67A0-4E30-8ADA-0C5C1BA1AC55}" srcOrd="3" destOrd="0" presId="urn:microsoft.com/office/officeart/2005/8/layout/bList2"/>
    <dgm:cxn modelId="{DACEEEE9-A5E3-4630-9AE8-B9029B04A1C8}" type="presParOf" srcId="{2F89F1D5-B881-4A2B-BA13-0695C7804FA6}" destId="{694B92AF-A848-4C1F-B1C7-99CB51A8FBC6}" srcOrd="3" destOrd="0" presId="urn:microsoft.com/office/officeart/2005/8/layout/bList2"/>
    <dgm:cxn modelId="{14A56CA4-4281-49A4-A3B8-B9E013D7250B}" type="presParOf" srcId="{2F89F1D5-B881-4A2B-BA13-0695C7804FA6}" destId="{A0C1DBB1-36D4-4D10-9B07-4129E1C3A806}" srcOrd="4" destOrd="0" presId="urn:microsoft.com/office/officeart/2005/8/layout/bList2"/>
    <dgm:cxn modelId="{436C8F00-1326-4A57-8C39-FE073BEA2DD1}" type="presParOf" srcId="{A0C1DBB1-36D4-4D10-9B07-4129E1C3A806}" destId="{C9A3AA94-6FCC-4BAE-BE24-CCC624FC4307}" srcOrd="0" destOrd="0" presId="urn:microsoft.com/office/officeart/2005/8/layout/bList2"/>
    <dgm:cxn modelId="{6C3BE423-857A-43F5-B9AA-8E4F187A6DF7}" type="presParOf" srcId="{A0C1DBB1-36D4-4D10-9B07-4129E1C3A806}" destId="{89BC8453-9374-4F34-936B-9F93E74DE32F}" srcOrd="1" destOrd="0" presId="urn:microsoft.com/office/officeart/2005/8/layout/bList2"/>
    <dgm:cxn modelId="{41937EE9-523F-4644-8130-C6273C74DF73}" type="presParOf" srcId="{A0C1DBB1-36D4-4D10-9B07-4129E1C3A806}" destId="{4863B9B6-FE13-4913-AF4B-350676F936DB}" srcOrd="2" destOrd="0" presId="urn:microsoft.com/office/officeart/2005/8/layout/bList2"/>
    <dgm:cxn modelId="{9D683A13-3CE0-41E4-9800-F7640684FF27}" type="presParOf" srcId="{A0C1DBB1-36D4-4D10-9B07-4129E1C3A806}" destId="{92C5F349-6544-4422-92BC-BADC10B1BBE7}" srcOrd="3" destOrd="0" presId="urn:microsoft.com/office/officeart/2005/8/layout/bList2"/>
    <dgm:cxn modelId="{06B67EA9-BC30-4775-B10C-DC9C469FC88F}" type="presParOf" srcId="{2F89F1D5-B881-4A2B-BA13-0695C7804FA6}" destId="{E97C514A-7DDB-4DCC-AF06-DEF4AC865638}" srcOrd="5" destOrd="0" presId="urn:microsoft.com/office/officeart/2005/8/layout/bList2"/>
    <dgm:cxn modelId="{4FBA2C5E-76C9-42E9-883B-8F6B462A9B4A}" type="presParOf" srcId="{2F89F1D5-B881-4A2B-BA13-0695C7804FA6}" destId="{D1310C1F-0737-413E-92BB-6D6B625C593F}" srcOrd="6" destOrd="0" presId="urn:microsoft.com/office/officeart/2005/8/layout/bList2"/>
    <dgm:cxn modelId="{9607B773-7BF1-401D-B480-41117AB1223A}" type="presParOf" srcId="{D1310C1F-0737-413E-92BB-6D6B625C593F}" destId="{C3B46F6E-9571-4314-8637-834EB806126A}" srcOrd="0" destOrd="0" presId="urn:microsoft.com/office/officeart/2005/8/layout/bList2"/>
    <dgm:cxn modelId="{D951476A-5BD6-4881-9E0D-DC43D09613EA}" type="presParOf" srcId="{D1310C1F-0737-413E-92BB-6D6B625C593F}" destId="{2814EDDB-F552-4CAD-BC77-CDD4F53B3AD5}" srcOrd="1" destOrd="0" presId="urn:microsoft.com/office/officeart/2005/8/layout/bList2"/>
    <dgm:cxn modelId="{04153571-894D-4030-982E-94E9479D753C}" type="presParOf" srcId="{D1310C1F-0737-413E-92BB-6D6B625C593F}" destId="{A2ADC813-7996-4E4C-A6A4-7596ADD59B72}" srcOrd="2" destOrd="0" presId="urn:microsoft.com/office/officeart/2005/8/layout/bList2"/>
    <dgm:cxn modelId="{9C0F8FE7-8CE3-4C4E-AA27-CC1EF3632BA2}" type="presParOf" srcId="{D1310C1F-0737-413E-92BB-6D6B625C593F}" destId="{F34DA4CF-173D-4A5B-B790-B97652EFEE2F}" srcOrd="3" destOrd="0" presId="urn:microsoft.com/office/officeart/2005/8/layout/bList2"/>
    <dgm:cxn modelId="{049C1ABE-4E9D-4928-A5F4-0066DACEF424}" type="presParOf" srcId="{2F89F1D5-B881-4A2B-BA13-0695C7804FA6}" destId="{D735D1FE-D7B2-468E-9A58-6ED25090EDC1}" srcOrd="7" destOrd="0" presId="urn:microsoft.com/office/officeart/2005/8/layout/bList2"/>
    <dgm:cxn modelId="{01EACF4A-F367-4CF6-B874-CC1912F6D2FA}" type="presParOf" srcId="{2F89F1D5-B881-4A2B-BA13-0695C7804FA6}" destId="{B28E77AA-10F1-4B35-BE41-B283BDAFB554}" srcOrd="8" destOrd="0" presId="urn:microsoft.com/office/officeart/2005/8/layout/bList2"/>
    <dgm:cxn modelId="{30D10557-66AA-4027-80EF-0F40D84280ED}" type="presParOf" srcId="{B28E77AA-10F1-4B35-BE41-B283BDAFB554}" destId="{3DE0ACF3-DB76-47FD-8E77-0597AEC426F7}" srcOrd="0" destOrd="0" presId="urn:microsoft.com/office/officeart/2005/8/layout/bList2"/>
    <dgm:cxn modelId="{B277495D-263B-4C78-B1F2-C18FF763FD9B}" type="presParOf" srcId="{B28E77AA-10F1-4B35-BE41-B283BDAFB554}" destId="{E89D3F5B-928B-4534-BDE7-F67A54CAFB20}" srcOrd="1" destOrd="0" presId="urn:microsoft.com/office/officeart/2005/8/layout/bList2"/>
    <dgm:cxn modelId="{A0BADC74-D023-49AE-8D67-EA7C393768D1}" type="presParOf" srcId="{B28E77AA-10F1-4B35-BE41-B283BDAFB554}" destId="{DEE7BEDB-30BB-4C8D-8EB5-B3002EA8DFFA}" srcOrd="2" destOrd="0" presId="urn:microsoft.com/office/officeart/2005/8/layout/bList2"/>
    <dgm:cxn modelId="{D6768C1A-5C76-41EB-8CD0-946E4CC8E10E}" type="presParOf" srcId="{B28E77AA-10F1-4B35-BE41-B283BDAFB554}" destId="{989E185C-2778-4A82-B1B6-91965D53AAA0}" srcOrd="3" destOrd="0" presId="urn:microsoft.com/office/officeart/2005/8/layout/bList2"/>
    <dgm:cxn modelId="{088D5817-FBCE-4BAD-BD2A-EF25AA3EE49C}" type="presParOf" srcId="{2F89F1D5-B881-4A2B-BA13-0695C7804FA6}" destId="{D813DD49-C89A-4834-A70A-637797D527BE}" srcOrd="9" destOrd="0" presId="urn:microsoft.com/office/officeart/2005/8/layout/bList2"/>
    <dgm:cxn modelId="{836321AF-02CF-46BC-82DE-2F67E1B70BF9}" type="presParOf" srcId="{2F89F1D5-B881-4A2B-BA13-0695C7804FA6}" destId="{4B333468-8F74-46EF-9279-40A04773312E}" srcOrd="10" destOrd="0" presId="urn:microsoft.com/office/officeart/2005/8/layout/bList2"/>
    <dgm:cxn modelId="{E049398F-0273-4775-8228-2F7FDFDB5A84}" type="presParOf" srcId="{4B333468-8F74-46EF-9279-40A04773312E}" destId="{D790113E-DA93-4AE7-8037-E41E58B15546}" srcOrd="0" destOrd="0" presId="urn:microsoft.com/office/officeart/2005/8/layout/bList2"/>
    <dgm:cxn modelId="{0E16AB2E-8DC6-43D3-B7A2-719DEA46468A}" type="presParOf" srcId="{4B333468-8F74-46EF-9279-40A04773312E}" destId="{3D3F5E1F-8623-4826-876B-B7C63203D588}" srcOrd="1" destOrd="0" presId="urn:microsoft.com/office/officeart/2005/8/layout/bList2"/>
    <dgm:cxn modelId="{52A6322C-06D5-48BD-9545-73BA369DDC3A}" type="presParOf" srcId="{4B333468-8F74-46EF-9279-40A04773312E}" destId="{BCCD154F-451B-4952-BC08-F170FB4CF53F}" srcOrd="2" destOrd="0" presId="urn:microsoft.com/office/officeart/2005/8/layout/bList2"/>
    <dgm:cxn modelId="{387B626C-F9C0-48A7-96AC-C10162D06976}" type="presParOf" srcId="{4B333468-8F74-46EF-9279-40A04773312E}" destId="{27C3307C-6B4E-4B16-88B6-B0054E9C4BB1}" srcOrd="3" destOrd="0" presId="urn:microsoft.com/office/officeart/2005/8/layout/bList2"/>
    <dgm:cxn modelId="{EC358819-F1DC-478B-9F04-976994BBCEB9}" type="presParOf" srcId="{2F89F1D5-B881-4A2B-BA13-0695C7804FA6}" destId="{2422234A-8577-4751-88C7-63A6D69C91E1}" srcOrd="11" destOrd="0" presId="urn:microsoft.com/office/officeart/2005/8/layout/bList2"/>
    <dgm:cxn modelId="{A66F35D5-9828-4FE1-921C-74415DB48533}" type="presParOf" srcId="{2F89F1D5-B881-4A2B-BA13-0695C7804FA6}" destId="{8033026C-5FC5-45F3-98DD-3B6B6D50FECE}" srcOrd="12" destOrd="0" presId="urn:microsoft.com/office/officeart/2005/8/layout/bList2"/>
    <dgm:cxn modelId="{A5A38342-4955-42B5-A457-D09AD76B331E}" type="presParOf" srcId="{8033026C-5FC5-45F3-98DD-3B6B6D50FECE}" destId="{681F7F38-D377-4FE8-B3F2-C6465890B7A5}" srcOrd="0" destOrd="0" presId="urn:microsoft.com/office/officeart/2005/8/layout/bList2"/>
    <dgm:cxn modelId="{6CFDB20D-0DA9-4702-AF69-FC69E0685DBB}" type="presParOf" srcId="{8033026C-5FC5-45F3-98DD-3B6B6D50FECE}" destId="{FCE894A6-6564-4B62-9E15-B930C4D1DFE1}" srcOrd="1" destOrd="0" presId="urn:microsoft.com/office/officeart/2005/8/layout/bList2"/>
    <dgm:cxn modelId="{C65056D7-BFD7-44FD-905F-EFD676889F05}" type="presParOf" srcId="{8033026C-5FC5-45F3-98DD-3B6B6D50FECE}" destId="{6100E0AA-CB09-4F69-9A41-BCA7BE9088DE}" srcOrd="2" destOrd="0" presId="urn:microsoft.com/office/officeart/2005/8/layout/bList2"/>
    <dgm:cxn modelId="{E9AE0842-2B51-48FC-920A-3C437037D43C}" type="presParOf" srcId="{8033026C-5FC5-45F3-98DD-3B6B6D50FECE}" destId="{26BB29B0-9E85-4903-B09E-ECAD83779AF8}" srcOrd="3" destOrd="0" presId="urn:microsoft.com/office/officeart/2005/8/layout/bList2"/>
    <dgm:cxn modelId="{08274E9C-5F56-4612-8DB2-6C11084C901E}" type="presParOf" srcId="{2F89F1D5-B881-4A2B-BA13-0695C7804FA6}" destId="{1CD201D1-A39B-4A30-9228-411E783E91A9}" srcOrd="13" destOrd="0" presId="urn:microsoft.com/office/officeart/2005/8/layout/bList2"/>
    <dgm:cxn modelId="{64CF242C-EE37-4B6B-BCE6-9DFCFA63E74F}" type="presParOf" srcId="{2F89F1D5-B881-4A2B-BA13-0695C7804FA6}" destId="{03FFE8D1-61C1-4D49-8926-23AE0ABFFC6F}" srcOrd="14" destOrd="0" presId="urn:microsoft.com/office/officeart/2005/8/layout/bList2"/>
    <dgm:cxn modelId="{A34D28F5-2C50-4A6E-9A2E-3C2325BA9856}" type="presParOf" srcId="{03FFE8D1-61C1-4D49-8926-23AE0ABFFC6F}" destId="{E7B8CC5C-0035-453F-B3E2-85FD0E50E0DF}" srcOrd="0" destOrd="0" presId="urn:microsoft.com/office/officeart/2005/8/layout/bList2"/>
    <dgm:cxn modelId="{D4C9F105-9ED4-4C9A-8BCF-1B93D644113F}" type="presParOf" srcId="{03FFE8D1-61C1-4D49-8926-23AE0ABFFC6F}" destId="{6F16097C-8E00-47C3-BFD4-FF81F3E5B0C1}" srcOrd="1" destOrd="0" presId="urn:microsoft.com/office/officeart/2005/8/layout/bList2"/>
    <dgm:cxn modelId="{D1513A63-88BE-4CAF-8AB1-78C8C6D07F10}" type="presParOf" srcId="{03FFE8D1-61C1-4D49-8926-23AE0ABFFC6F}" destId="{0408F556-B6BB-44FE-86D2-ED8B411BA35C}" srcOrd="2" destOrd="0" presId="urn:microsoft.com/office/officeart/2005/8/layout/bList2"/>
    <dgm:cxn modelId="{B211676B-A952-4879-9718-E9AFE9AD2A41}" type="presParOf" srcId="{03FFE8D1-61C1-4D49-8926-23AE0ABFFC6F}" destId="{B5F35A36-DC2B-45EA-BF5B-F55ECB51F06D}" srcOrd="3" destOrd="0" presId="urn:microsoft.com/office/officeart/2005/8/layout/bList2"/>
    <dgm:cxn modelId="{FFD1F7E4-79A9-4EA2-AA48-CFF6A9D51A7D}" type="presParOf" srcId="{2F89F1D5-B881-4A2B-BA13-0695C7804FA6}" destId="{48196074-17B6-43E7-8D61-CE65926FD805}" srcOrd="15" destOrd="0" presId="urn:microsoft.com/office/officeart/2005/8/layout/bList2"/>
    <dgm:cxn modelId="{616C7D07-DCF8-4716-BF3B-9ECE34888B8C}" type="presParOf" srcId="{2F89F1D5-B881-4A2B-BA13-0695C7804FA6}" destId="{D4DF84B1-4509-4A45-9A66-A51029E3E37F}" srcOrd="16" destOrd="0" presId="urn:microsoft.com/office/officeart/2005/8/layout/bList2"/>
    <dgm:cxn modelId="{D4E5586B-7F82-4261-B1B3-E6F0436C0EF8}" type="presParOf" srcId="{D4DF84B1-4509-4A45-9A66-A51029E3E37F}" destId="{6E14AD94-7833-4DAE-BD16-F11D108269DC}" srcOrd="0" destOrd="0" presId="urn:microsoft.com/office/officeart/2005/8/layout/bList2"/>
    <dgm:cxn modelId="{F6A8D3DE-2A8C-430E-BDF6-75483DD90958}" type="presParOf" srcId="{D4DF84B1-4509-4A45-9A66-A51029E3E37F}" destId="{4B5FDAB5-38A0-49E8-9C98-60973EA9B9CA}" srcOrd="1" destOrd="0" presId="urn:microsoft.com/office/officeart/2005/8/layout/bList2"/>
    <dgm:cxn modelId="{A551C4DC-AC02-4F14-B4F1-EE2A5946B742}" type="presParOf" srcId="{D4DF84B1-4509-4A45-9A66-A51029E3E37F}" destId="{22B34ADB-F69F-42AE-8A12-4329CB6338DA}" srcOrd="2" destOrd="0" presId="urn:microsoft.com/office/officeart/2005/8/layout/bList2"/>
    <dgm:cxn modelId="{ED0E5DE8-7DFF-44C3-BD4B-01B380F6808B}" type="presParOf" srcId="{D4DF84B1-4509-4A45-9A66-A51029E3E37F}" destId="{6AA31941-D1AC-485F-95A1-C55E2A00F2F1}" srcOrd="3" destOrd="0" presId="urn:microsoft.com/office/officeart/2005/8/layout/b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p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Использование мирных средств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 для разрешения международных споров и конфликтов, их урегулирование на основе взаимного уважения, компромиссов и баланса легитимных интересов. 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Нейтрализация попыток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 государств и межгосударственных объединений добиваться глобального доминирования в военной сфере, проецировать свою силу за пределы своей зоны ответственности, присваивать себе преимущественную ответственность за поддержание международного мира и безопасности.  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Обеспечение международной информационной безопасности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 В частности, планируется укреплять и совершенствовать международно-правовой режим предотвращения и разрешения межгосударственных конфликтов и регулирования деятельности в глобальном информационном пространстве. 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 custT="1"/>
      <dgm:spPr/>
      <dgm:t>
        <a:bodyPr/>
        <a:lstStyle/>
        <a:p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Обеспечение справедливого доступа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 всех государств к благам мировой экономики и международного разделения труда, а также к современным технологиям в интересах справедливого и равномерного развития (включая решение проблем глобальной энергетической и продовольственной безопасности).  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2D6FA563-E483-5A40-A532-B6527D2CD1FB}">
      <dgm:prSet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Консолидация международных усилий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направленных на обеспечение уважения и защиты универсальных и традиционных духовно-нравственных ценностей, нейтрализацию попыток навязывания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псевдогуманистических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и иных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неолиберальных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идеологических установок. 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B1AA96D1-4750-44AE-92F0-3D39739FB647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Активизация сотрудничества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 во всех сферах с союзниками и партнёрами России, пресечение попыток недружественных государств воспрепятствовать такому сотрудничеству. 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9B0E80D-0DAB-4FFB-869C-F5191CDFA68B}" type="parTrans" cxnId="{C13F4542-5411-42B1-9048-A4EBD544EC30}">
      <dgm:prSet/>
      <dgm:spPr/>
      <dgm:t>
        <a:bodyPr/>
        <a:lstStyle/>
        <a:p>
          <a:endParaRPr lang="ru-RU"/>
        </a:p>
      </dgm:t>
    </dgm:pt>
    <dgm:pt modelId="{829EDBD2-241A-4912-B48E-7A8D83CC3747}" type="sibTrans" cxnId="{C13F4542-5411-42B1-9048-A4EBD544EC30}">
      <dgm:prSet/>
      <dgm:spPr/>
      <dgm:t>
        <a:bodyPr/>
        <a:lstStyle/>
        <a:p>
          <a:endParaRPr lang="ru-RU"/>
        </a:p>
      </dgm:t>
    </dgm:pt>
    <dgm:pt modelId="{55463C05-159F-434A-8F98-EC474B3427EB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Конструктивный диалог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партнёрство и взаимообогащение различных культур, религий и цивилизаций. 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58D0BD6-B7AD-4CE2-B8EB-5E5808F2A927}" type="parTrans" cxnId="{D34DEB96-5D71-454D-B204-6F9891D45C04}">
      <dgm:prSet/>
      <dgm:spPr/>
      <dgm:t>
        <a:bodyPr/>
        <a:lstStyle/>
        <a:p>
          <a:endParaRPr lang="ru-RU"/>
        </a:p>
      </dgm:t>
    </dgm:pt>
    <dgm:pt modelId="{B82A6637-9154-460C-A193-10002D4CD017}" type="sibTrans" cxnId="{D34DEB96-5D71-454D-B204-6F9891D45C04}">
      <dgm:prSet/>
      <dgm:spPr/>
      <dgm:t>
        <a:bodyPr/>
        <a:lstStyle/>
        <a:p>
          <a:endParaRPr lang="ru-RU"/>
        </a:p>
      </dgm:t>
    </dgm:pt>
    <dgm:pt modelId="{00187906-48E4-4C63-A289-C836070C3945}" type="pres">
      <dgm:prSet presAssocID="{7C2DE2F8-A368-8A47-86EF-CE0A1F41AE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087133-EF40-4DBD-887C-D65D6BC75434}" type="pres">
      <dgm:prSet presAssocID="{7C2DE2F8-A368-8A47-86EF-CE0A1F41AED2}" presName="bkgdShp" presStyleLbl="alignAccFollowNode1" presStyleIdx="0" presStyleCnt="1"/>
      <dgm:spPr/>
    </dgm:pt>
    <dgm:pt modelId="{B1406DC2-030E-49F1-9975-2324B5C4E868}" type="pres">
      <dgm:prSet presAssocID="{7C2DE2F8-A368-8A47-86EF-CE0A1F41AED2}" presName="linComp" presStyleCnt="0"/>
      <dgm:spPr/>
    </dgm:pt>
    <dgm:pt modelId="{56FA1104-2EA5-4C47-AEA0-F0F4EC7C1C11}" type="pres">
      <dgm:prSet presAssocID="{5BF8DEBC-4532-164D-BFC7-B5AF88B1D548}" presName="compNode" presStyleCnt="0"/>
      <dgm:spPr/>
    </dgm:pt>
    <dgm:pt modelId="{98BD369F-583E-4C87-85CF-27A137F8D6D3}" type="pres">
      <dgm:prSet presAssocID="{5BF8DEBC-4532-164D-BFC7-B5AF88B1D54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72D1E-0E8D-4C4A-B995-B829E3A4764E}" type="pres">
      <dgm:prSet presAssocID="{5BF8DEBC-4532-164D-BFC7-B5AF88B1D548}" presName="invisiNode" presStyleLbl="node1" presStyleIdx="0" presStyleCnt="7"/>
      <dgm:spPr/>
    </dgm:pt>
    <dgm:pt modelId="{1CA185F9-594F-412D-A8C4-B765F4F44DEF}" type="pres">
      <dgm:prSet presAssocID="{5BF8DEBC-4532-164D-BFC7-B5AF88B1D548}" presName="imagNode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13ACB4-1FE4-4F47-BA3B-EE36CAB500BF}" type="pres">
      <dgm:prSet presAssocID="{57187DE0-05C4-324F-878E-D809D06E4D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EFAA55-5FF7-44B9-9E40-99D56E991E39}" type="pres">
      <dgm:prSet presAssocID="{016D005A-6DAD-934A-9E9A-D6402B04C8DA}" presName="compNode" presStyleCnt="0"/>
      <dgm:spPr/>
    </dgm:pt>
    <dgm:pt modelId="{4CDCB3B0-C0AE-4305-A71F-298987FA35B4}" type="pres">
      <dgm:prSet presAssocID="{016D005A-6DAD-934A-9E9A-D6402B04C8D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DC689-EF50-4825-BDA4-0BF2FBFE4450}" type="pres">
      <dgm:prSet presAssocID="{016D005A-6DAD-934A-9E9A-D6402B04C8DA}" presName="invisiNode" presStyleLbl="node1" presStyleIdx="1" presStyleCnt="7"/>
      <dgm:spPr/>
    </dgm:pt>
    <dgm:pt modelId="{0CA348C5-87BF-4794-83FD-B99C10D9A52A}" type="pres">
      <dgm:prSet presAssocID="{016D005A-6DAD-934A-9E9A-D6402B04C8DA}" presName="imagNode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BBDBEF-8E43-4E27-90AA-BDE2B18402DA}" type="pres">
      <dgm:prSet presAssocID="{4A4C7BC7-6D7F-A34D-9E5E-160DCF0DE3E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B36072-F8A7-41C5-9DE7-F4FDA2436A72}" type="pres">
      <dgm:prSet presAssocID="{BE9B9B39-9F6D-094C-9F6F-6B2E94872DA2}" presName="compNode" presStyleCnt="0"/>
      <dgm:spPr/>
    </dgm:pt>
    <dgm:pt modelId="{2B762B12-8835-4DAE-B6D6-1CD9679B7E7A}" type="pres">
      <dgm:prSet presAssocID="{BE9B9B39-9F6D-094C-9F6F-6B2E94872DA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B58FE-AFCB-44FA-9FD1-19761711EB38}" type="pres">
      <dgm:prSet presAssocID="{BE9B9B39-9F6D-094C-9F6F-6B2E94872DA2}" presName="invisiNode" presStyleLbl="node1" presStyleIdx="2" presStyleCnt="7"/>
      <dgm:spPr/>
    </dgm:pt>
    <dgm:pt modelId="{BC8ABE43-4877-4862-8D9F-7CF635088412}" type="pres">
      <dgm:prSet presAssocID="{BE9B9B39-9F6D-094C-9F6F-6B2E94872DA2}" presName="imagNode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B6C547-2375-4BF0-A1B4-EA95CEB4A205}" type="pres">
      <dgm:prSet presAssocID="{66B08DFD-54C2-1649-B488-D35A8218F0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4C3652-6447-4EAD-87DB-145EA7DC194D}" type="pres">
      <dgm:prSet presAssocID="{C7F93F69-538F-374C-8874-F31AF059ED9C}" presName="compNode" presStyleCnt="0"/>
      <dgm:spPr/>
    </dgm:pt>
    <dgm:pt modelId="{A0FDD2AC-EE2C-4822-B2FA-4BB7244995C4}" type="pres">
      <dgm:prSet presAssocID="{C7F93F69-538F-374C-8874-F31AF059ED9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085E1-521D-4A4A-8E5D-1065D4909013}" type="pres">
      <dgm:prSet presAssocID="{C7F93F69-538F-374C-8874-F31AF059ED9C}" presName="invisiNode" presStyleLbl="node1" presStyleIdx="3" presStyleCnt="7"/>
      <dgm:spPr/>
    </dgm:pt>
    <dgm:pt modelId="{44606935-0C85-4C20-B71A-E6289FFEDE87}" type="pres">
      <dgm:prSet presAssocID="{C7F93F69-538F-374C-8874-F31AF059ED9C}" presName="imagNode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A9C9BF-8B8F-4418-BE5F-76B738FB991A}" type="pres">
      <dgm:prSet presAssocID="{9CBB080B-D497-C54C-93C4-51051B3BA0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7C8E0F-B4E0-4BBF-81F4-3282E536E35C}" type="pres">
      <dgm:prSet presAssocID="{B1AA96D1-4750-44AE-92F0-3D39739FB647}" presName="compNode" presStyleCnt="0"/>
      <dgm:spPr/>
    </dgm:pt>
    <dgm:pt modelId="{4E27F92A-377F-4F54-81B9-1E731E47B15F}" type="pres">
      <dgm:prSet presAssocID="{B1AA96D1-4750-44AE-92F0-3D39739FB64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66C27-CB1C-48C1-8794-30847184D346}" type="pres">
      <dgm:prSet presAssocID="{B1AA96D1-4750-44AE-92F0-3D39739FB647}" presName="invisiNode" presStyleLbl="node1" presStyleIdx="4" presStyleCnt="7"/>
      <dgm:spPr/>
    </dgm:pt>
    <dgm:pt modelId="{83A289AC-A847-403F-AE13-51D4E5299CCF}" type="pres">
      <dgm:prSet presAssocID="{B1AA96D1-4750-44AE-92F0-3D39739FB647}" presName="imagNode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DA02DC-8314-4A8C-838A-A11D66A779BC}" type="pres">
      <dgm:prSet presAssocID="{829EDBD2-241A-4912-B48E-7A8D83CC37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31D39BB-D300-4DA4-8FE5-F5004181DE15}" type="pres">
      <dgm:prSet presAssocID="{2D6FA563-E483-5A40-A532-B6527D2CD1FB}" presName="compNode" presStyleCnt="0"/>
      <dgm:spPr/>
    </dgm:pt>
    <dgm:pt modelId="{242A5A2B-EA8D-400D-80A7-441FEC244FF5}" type="pres">
      <dgm:prSet presAssocID="{2D6FA563-E483-5A40-A532-B6527D2CD1F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8CEAB-D194-4D84-A7FB-F5A4D1F24B6B}" type="pres">
      <dgm:prSet presAssocID="{2D6FA563-E483-5A40-A532-B6527D2CD1FB}" presName="invisiNode" presStyleLbl="node1" presStyleIdx="5" presStyleCnt="7"/>
      <dgm:spPr/>
    </dgm:pt>
    <dgm:pt modelId="{6C823604-6597-4C1F-AA2A-AFB333423989}" type="pres">
      <dgm:prSet presAssocID="{2D6FA563-E483-5A40-A532-B6527D2CD1FB}" presName="imagNode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5D9151-61C9-42DF-B9BC-E4AA04E59DEB}" type="pres">
      <dgm:prSet presAssocID="{77F46A92-3191-594F-8955-19F63A3121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5496F99-F082-46E2-9338-8C44A808F272}" type="pres">
      <dgm:prSet presAssocID="{55463C05-159F-434A-8F98-EC474B3427EB}" presName="compNode" presStyleCnt="0"/>
      <dgm:spPr/>
    </dgm:pt>
    <dgm:pt modelId="{28563C25-4229-4A5F-BEB9-13AF27B1AB10}" type="pres">
      <dgm:prSet presAssocID="{55463C05-159F-434A-8F98-EC474B3427E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8F8E1-294E-49D0-900C-7C8CEE8F2DD3}" type="pres">
      <dgm:prSet presAssocID="{55463C05-159F-434A-8F98-EC474B3427EB}" presName="invisiNode" presStyleLbl="node1" presStyleIdx="6" presStyleCnt="7"/>
      <dgm:spPr/>
    </dgm:pt>
    <dgm:pt modelId="{00716E36-8D3B-4330-BBCA-4778BAD094D9}" type="pres">
      <dgm:prSet presAssocID="{55463C05-159F-434A-8F98-EC474B3427EB}" presName="imagNode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1496573-3177-4966-8E75-B0A0638B1113}" type="presOf" srcId="{C7F93F69-538F-374C-8874-F31AF059ED9C}" destId="{A0FDD2AC-EE2C-4822-B2FA-4BB7244995C4}" srcOrd="0" destOrd="0" presId="urn:microsoft.com/office/officeart/2005/8/layout/pList2"/>
    <dgm:cxn modelId="{C13F4542-5411-42B1-9048-A4EBD544EC30}" srcId="{7C2DE2F8-A368-8A47-86EF-CE0A1F41AED2}" destId="{B1AA96D1-4750-44AE-92F0-3D39739FB647}" srcOrd="4" destOrd="0" parTransId="{39B0E80D-0DAB-4FFB-869C-F5191CDFA68B}" sibTransId="{829EDBD2-241A-4912-B48E-7A8D83CC3747}"/>
    <dgm:cxn modelId="{01E5F839-A57C-4008-A78E-49ABBDC362A5}" type="presOf" srcId="{829EDBD2-241A-4912-B48E-7A8D83CC3747}" destId="{20DA02DC-8314-4A8C-838A-A11D66A779BC}" srcOrd="0" destOrd="0" presId="urn:microsoft.com/office/officeart/2005/8/layout/pList2"/>
    <dgm:cxn modelId="{F9A8F591-427D-44D2-90B0-DABF1FB0A5CB}" type="presOf" srcId="{4A4C7BC7-6D7F-A34D-9E5E-160DCF0DE3E7}" destId="{33BBDBEF-8E43-4E27-90AA-BDE2B18402DA}" srcOrd="0" destOrd="0" presId="urn:microsoft.com/office/officeart/2005/8/layout/pList2"/>
    <dgm:cxn modelId="{02651A56-8692-EC46-98D5-910773FE8108}" srcId="{7C2DE2F8-A368-8A47-86EF-CE0A1F41AED2}" destId="{C7F93F69-538F-374C-8874-F31AF059ED9C}" srcOrd="3" destOrd="0" parTransId="{3F74273A-85FD-9D48-A2E3-20FF499AE541}" sibTransId="{9CBB080B-D497-C54C-93C4-51051B3BA0EE}"/>
    <dgm:cxn modelId="{0DB57ED9-E0BE-1543-BDF0-E1ABE334FB42}" srcId="{7C2DE2F8-A368-8A47-86EF-CE0A1F41AED2}" destId="{BE9B9B39-9F6D-094C-9F6F-6B2E94872DA2}" srcOrd="2" destOrd="0" parTransId="{9AEA05EB-EA8F-BA40-9FD7-003EF64F3F60}" sibTransId="{66B08DFD-54C2-1649-B488-D35A8218F0AA}"/>
    <dgm:cxn modelId="{6E52BE9C-26EB-484B-B36B-CF3E1DD8EB59}" type="presOf" srcId="{9CBB080B-D497-C54C-93C4-51051B3BA0EE}" destId="{F5A9C9BF-8B8F-4418-BE5F-76B738FB991A}" srcOrd="0" destOrd="0" presId="urn:microsoft.com/office/officeart/2005/8/layout/pList2"/>
    <dgm:cxn modelId="{DF417ED2-D9C9-4E51-8FAC-36680908C8E7}" type="presOf" srcId="{55463C05-159F-434A-8F98-EC474B3427EB}" destId="{28563C25-4229-4A5F-BEB9-13AF27B1AB10}" srcOrd="0" destOrd="0" presId="urn:microsoft.com/office/officeart/2005/8/layout/pList2"/>
    <dgm:cxn modelId="{80255F86-9A5C-4D41-B435-32FFB83A0617}" type="presOf" srcId="{5BF8DEBC-4532-164D-BFC7-B5AF88B1D548}" destId="{98BD369F-583E-4C87-85CF-27A137F8D6D3}" srcOrd="0" destOrd="0" presId="urn:microsoft.com/office/officeart/2005/8/layout/pList2"/>
    <dgm:cxn modelId="{10E6B492-0099-A04F-BD51-298C37F09645}" srcId="{7C2DE2F8-A368-8A47-86EF-CE0A1F41AED2}" destId="{2D6FA563-E483-5A40-A532-B6527D2CD1FB}" srcOrd="5" destOrd="0" parTransId="{0570DD68-BECB-F44D-948B-9A05300D4CAC}" sibTransId="{77F46A92-3191-594F-8955-19F63A3121EA}"/>
    <dgm:cxn modelId="{D34DEB96-5D71-454D-B204-6F9891D45C04}" srcId="{7C2DE2F8-A368-8A47-86EF-CE0A1F41AED2}" destId="{55463C05-159F-434A-8F98-EC474B3427EB}" srcOrd="6" destOrd="0" parTransId="{258D0BD6-B7AD-4CE2-B8EB-5E5808F2A927}" sibTransId="{B82A6637-9154-460C-A193-10002D4CD017}"/>
    <dgm:cxn modelId="{B1130D0E-1AB3-420F-B2C4-409A00F77CF8}" type="presOf" srcId="{2D6FA563-E483-5A40-A532-B6527D2CD1FB}" destId="{242A5A2B-EA8D-400D-80A7-441FEC244FF5}" srcOrd="0" destOrd="0" presId="urn:microsoft.com/office/officeart/2005/8/layout/pList2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7E67F295-5ECF-46AC-B3F3-3E64F562CF53}" type="presOf" srcId="{77F46A92-3191-594F-8955-19F63A3121EA}" destId="{D65D9151-61C9-42DF-B9BC-E4AA04E59DEB}" srcOrd="0" destOrd="0" presId="urn:microsoft.com/office/officeart/2005/8/layout/pList2"/>
    <dgm:cxn modelId="{57FBEA76-7812-4060-9246-2DDFB764FC4A}" type="presOf" srcId="{016D005A-6DAD-934A-9E9A-D6402B04C8DA}" destId="{4CDCB3B0-C0AE-4305-A71F-298987FA35B4}" srcOrd="0" destOrd="0" presId="urn:microsoft.com/office/officeart/2005/8/layout/pList2"/>
    <dgm:cxn modelId="{2D54AD6C-DC29-4A79-8979-2B89101EB0D7}" type="presOf" srcId="{BE9B9B39-9F6D-094C-9F6F-6B2E94872DA2}" destId="{2B762B12-8835-4DAE-B6D6-1CD9679B7E7A}" srcOrd="0" destOrd="0" presId="urn:microsoft.com/office/officeart/2005/8/layout/pList2"/>
    <dgm:cxn modelId="{F8E65605-4E12-43B2-8CB3-6D4A8FD0C4FF}" type="presOf" srcId="{57187DE0-05C4-324F-878E-D809D06E4D8C}" destId="{0E13ACB4-1FE4-4F47-BA3B-EE36CAB500BF}" srcOrd="0" destOrd="0" presId="urn:microsoft.com/office/officeart/2005/8/layout/pList2"/>
    <dgm:cxn modelId="{E9171D6A-60D6-45BD-BFC0-FC789AD4CA0A}" type="presOf" srcId="{66B08DFD-54C2-1649-B488-D35A8218F0AA}" destId="{5CB6C547-2375-4BF0-A1B4-EA95CEB4A205}" srcOrd="0" destOrd="0" presId="urn:microsoft.com/office/officeart/2005/8/layout/pList2"/>
    <dgm:cxn modelId="{E428C402-FAAA-484B-B5FE-E110ACB3B133}" type="presOf" srcId="{B1AA96D1-4750-44AE-92F0-3D39739FB647}" destId="{4E27F92A-377F-4F54-81B9-1E731E47B15F}" srcOrd="0" destOrd="0" presId="urn:microsoft.com/office/officeart/2005/8/layout/pList2"/>
    <dgm:cxn modelId="{C492C205-3332-4DB0-9761-8BCAF741A3EA}" type="presOf" srcId="{7C2DE2F8-A368-8A47-86EF-CE0A1F41AED2}" destId="{00187906-48E4-4C63-A289-C836070C3945}" srcOrd="0" destOrd="0" presId="urn:microsoft.com/office/officeart/2005/8/layout/pList2"/>
    <dgm:cxn modelId="{C6C95021-262C-406A-9D28-76C1624FB813}" type="presParOf" srcId="{00187906-48E4-4C63-A289-C836070C3945}" destId="{11087133-EF40-4DBD-887C-D65D6BC75434}" srcOrd="0" destOrd="0" presId="urn:microsoft.com/office/officeart/2005/8/layout/pList2"/>
    <dgm:cxn modelId="{82074769-9284-4E18-B221-410C3B891E6B}" type="presParOf" srcId="{00187906-48E4-4C63-A289-C836070C3945}" destId="{B1406DC2-030E-49F1-9975-2324B5C4E868}" srcOrd="1" destOrd="0" presId="urn:microsoft.com/office/officeart/2005/8/layout/pList2"/>
    <dgm:cxn modelId="{F2B4583E-6524-430C-AC82-814A8BDBEC36}" type="presParOf" srcId="{B1406DC2-030E-49F1-9975-2324B5C4E868}" destId="{56FA1104-2EA5-4C47-AEA0-F0F4EC7C1C11}" srcOrd="0" destOrd="0" presId="urn:microsoft.com/office/officeart/2005/8/layout/pList2"/>
    <dgm:cxn modelId="{31A8017B-9901-47F8-A4FC-3C8DE9806DED}" type="presParOf" srcId="{56FA1104-2EA5-4C47-AEA0-F0F4EC7C1C11}" destId="{98BD369F-583E-4C87-85CF-27A137F8D6D3}" srcOrd="0" destOrd="0" presId="urn:microsoft.com/office/officeart/2005/8/layout/pList2"/>
    <dgm:cxn modelId="{9D635FE4-9E29-4592-84BD-2881E0A4C743}" type="presParOf" srcId="{56FA1104-2EA5-4C47-AEA0-F0F4EC7C1C11}" destId="{CCB72D1E-0E8D-4C4A-B995-B829E3A4764E}" srcOrd="1" destOrd="0" presId="urn:microsoft.com/office/officeart/2005/8/layout/pList2"/>
    <dgm:cxn modelId="{720F9D01-BA92-4731-A122-34871D26C8D9}" type="presParOf" srcId="{56FA1104-2EA5-4C47-AEA0-F0F4EC7C1C11}" destId="{1CA185F9-594F-412D-A8C4-B765F4F44DEF}" srcOrd="2" destOrd="0" presId="urn:microsoft.com/office/officeart/2005/8/layout/pList2"/>
    <dgm:cxn modelId="{BEECB3D4-BDE7-4975-A054-702B9427C185}" type="presParOf" srcId="{B1406DC2-030E-49F1-9975-2324B5C4E868}" destId="{0E13ACB4-1FE4-4F47-BA3B-EE36CAB500BF}" srcOrd="1" destOrd="0" presId="urn:microsoft.com/office/officeart/2005/8/layout/pList2"/>
    <dgm:cxn modelId="{4A9A37DA-D36B-4D74-BF1D-F3DC3BFFF5E1}" type="presParOf" srcId="{B1406DC2-030E-49F1-9975-2324B5C4E868}" destId="{01EFAA55-5FF7-44B9-9E40-99D56E991E39}" srcOrd="2" destOrd="0" presId="urn:microsoft.com/office/officeart/2005/8/layout/pList2"/>
    <dgm:cxn modelId="{4AA34363-5BB0-43A6-B225-DA328E872FFB}" type="presParOf" srcId="{01EFAA55-5FF7-44B9-9E40-99D56E991E39}" destId="{4CDCB3B0-C0AE-4305-A71F-298987FA35B4}" srcOrd="0" destOrd="0" presId="urn:microsoft.com/office/officeart/2005/8/layout/pList2"/>
    <dgm:cxn modelId="{9B090080-6EA6-443D-9873-A92CE90660D4}" type="presParOf" srcId="{01EFAA55-5FF7-44B9-9E40-99D56E991E39}" destId="{1A7DC689-EF50-4825-BDA4-0BF2FBFE4450}" srcOrd="1" destOrd="0" presId="urn:microsoft.com/office/officeart/2005/8/layout/pList2"/>
    <dgm:cxn modelId="{B23FE25A-6BC4-41FA-9312-5BA2A8324CAB}" type="presParOf" srcId="{01EFAA55-5FF7-44B9-9E40-99D56E991E39}" destId="{0CA348C5-87BF-4794-83FD-B99C10D9A52A}" srcOrd="2" destOrd="0" presId="urn:microsoft.com/office/officeart/2005/8/layout/pList2"/>
    <dgm:cxn modelId="{E7F51630-527B-4A1F-A3FD-6D9592F7D609}" type="presParOf" srcId="{B1406DC2-030E-49F1-9975-2324B5C4E868}" destId="{33BBDBEF-8E43-4E27-90AA-BDE2B18402DA}" srcOrd="3" destOrd="0" presId="urn:microsoft.com/office/officeart/2005/8/layout/pList2"/>
    <dgm:cxn modelId="{3FCC6882-D8EE-45E3-B6D3-36F3EF6EEEC3}" type="presParOf" srcId="{B1406DC2-030E-49F1-9975-2324B5C4E868}" destId="{19B36072-F8A7-41C5-9DE7-F4FDA2436A72}" srcOrd="4" destOrd="0" presId="urn:microsoft.com/office/officeart/2005/8/layout/pList2"/>
    <dgm:cxn modelId="{FBF13439-6460-486A-B6E8-9CF23D8702BE}" type="presParOf" srcId="{19B36072-F8A7-41C5-9DE7-F4FDA2436A72}" destId="{2B762B12-8835-4DAE-B6D6-1CD9679B7E7A}" srcOrd="0" destOrd="0" presId="urn:microsoft.com/office/officeart/2005/8/layout/pList2"/>
    <dgm:cxn modelId="{7C2140A2-732C-4AF1-A58E-0E293956310B}" type="presParOf" srcId="{19B36072-F8A7-41C5-9DE7-F4FDA2436A72}" destId="{356B58FE-AFCB-44FA-9FD1-19761711EB38}" srcOrd="1" destOrd="0" presId="urn:microsoft.com/office/officeart/2005/8/layout/pList2"/>
    <dgm:cxn modelId="{C654C9F7-69D4-48BD-8C95-02794AC10B1B}" type="presParOf" srcId="{19B36072-F8A7-41C5-9DE7-F4FDA2436A72}" destId="{BC8ABE43-4877-4862-8D9F-7CF635088412}" srcOrd="2" destOrd="0" presId="urn:microsoft.com/office/officeart/2005/8/layout/pList2"/>
    <dgm:cxn modelId="{C7C6124F-968E-46B8-B812-F2F6CD3C83BC}" type="presParOf" srcId="{B1406DC2-030E-49F1-9975-2324B5C4E868}" destId="{5CB6C547-2375-4BF0-A1B4-EA95CEB4A205}" srcOrd="5" destOrd="0" presId="urn:microsoft.com/office/officeart/2005/8/layout/pList2"/>
    <dgm:cxn modelId="{8B552EF7-80C8-41E6-8EB2-5DCBC177AD70}" type="presParOf" srcId="{B1406DC2-030E-49F1-9975-2324B5C4E868}" destId="{D84C3652-6447-4EAD-87DB-145EA7DC194D}" srcOrd="6" destOrd="0" presId="urn:microsoft.com/office/officeart/2005/8/layout/pList2"/>
    <dgm:cxn modelId="{1B9FFCF7-93EE-4F66-9139-41B9C02FFFEF}" type="presParOf" srcId="{D84C3652-6447-4EAD-87DB-145EA7DC194D}" destId="{A0FDD2AC-EE2C-4822-B2FA-4BB7244995C4}" srcOrd="0" destOrd="0" presId="urn:microsoft.com/office/officeart/2005/8/layout/pList2"/>
    <dgm:cxn modelId="{6FB7760A-63B3-4AE1-9ACD-42F704611CC6}" type="presParOf" srcId="{D84C3652-6447-4EAD-87DB-145EA7DC194D}" destId="{7E3085E1-521D-4A4A-8E5D-1065D4909013}" srcOrd="1" destOrd="0" presId="urn:microsoft.com/office/officeart/2005/8/layout/pList2"/>
    <dgm:cxn modelId="{E580308B-6454-4D01-AAD9-3582847C4C84}" type="presParOf" srcId="{D84C3652-6447-4EAD-87DB-145EA7DC194D}" destId="{44606935-0C85-4C20-B71A-E6289FFEDE87}" srcOrd="2" destOrd="0" presId="urn:microsoft.com/office/officeart/2005/8/layout/pList2"/>
    <dgm:cxn modelId="{38553923-6489-4071-9B10-9CADD9795089}" type="presParOf" srcId="{B1406DC2-030E-49F1-9975-2324B5C4E868}" destId="{F5A9C9BF-8B8F-4418-BE5F-76B738FB991A}" srcOrd="7" destOrd="0" presId="urn:microsoft.com/office/officeart/2005/8/layout/pList2"/>
    <dgm:cxn modelId="{86498A2D-988E-44E1-BB84-CC90FD881F63}" type="presParOf" srcId="{B1406DC2-030E-49F1-9975-2324B5C4E868}" destId="{257C8E0F-B4E0-4BBF-81F4-3282E536E35C}" srcOrd="8" destOrd="0" presId="urn:microsoft.com/office/officeart/2005/8/layout/pList2"/>
    <dgm:cxn modelId="{E7664D7F-8007-4106-8E44-2580C06BAF68}" type="presParOf" srcId="{257C8E0F-B4E0-4BBF-81F4-3282E536E35C}" destId="{4E27F92A-377F-4F54-81B9-1E731E47B15F}" srcOrd="0" destOrd="0" presId="urn:microsoft.com/office/officeart/2005/8/layout/pList2"/>
    <dgm:cxn modelId="{E2F5D18B-1313-4FF7-8411-D6CF53BF9205}" type="presParOf" srcId="{257C8E0F-B4E0-4BBF-81F4-3282E536E35C}" destId="{23B66C27-CB1C-48C1-8794-30847184D346}" srcOrd="1" destOrd="0" presId="urn:microsoft.com/office/officeart/2005/8/layout/pList2"/>
    <dgm:cxn modelId="{D0A04436-04D8-4FAA-B8E3-649B669C00FA}" type="presParOf" srcId="{257C8E0F-B4E0-4BBF-81F4-3282E536E35C}" destId="{83A289AC-A847-403F-AE13-51D4E5299CCF}" srcOrd="2" destOrd="0" presId="urn:microsoft.com/office/officeart/2005/8/layout/pList2"/>
    <dgm:cxn modelId="{DF02AD4E-C3AF-457A-B3EC-6EA4D1C2B014}" type="presParOf" srcId="{B1406DC2-030E-49F1-9975-2324B5C4E868}" destId="{20DA02DC-8314-4A8C-838A-A11D66A779BC}" srcOrd="9" destOrd="0" presId="urn:microsoft.com/office/officeart/2005/8/layout/pList2"/>
    <dgm:cxn modelId="{6A3421DB-0B4F-42EC-8C72-8F9692E39274}" type="presParOf" srcId="{B1406DC2-030E-49F1-9975-2324B5C4E868}" destId="{E31D39BB-D300-4DA4-8FE5-F5004181DE15}" srcOrd="10" destOrd="0" presId="urn:microsoft.com/office/officeart/2005/8/layout/pList2"/>
    <dgm:cxn modelId="{5A4D47DF-1420-4B84-9858-B5682941CA1E}" type="presParOf" srcId="{E31D39BB-D300-4DA4-8FE5-F5004181DE15}" destId="{242A5A2B-EA8D-400D-80A7-441FEC244FF5}" srcOrd="0" destOrd="0" presId="urn:microsoft.com/office/officeart/2005/8/layout/pList2"/>
    <dgm:cxn modelId="{53A38346-DC5D-4670-9C5C-D65BEC6394AC}" type="presParOf" srcId="{E31D39BB-D300-4DA4-8FE5-F5004181DE15}" destId="{F058CEAB-D194-4D84-A7FB-F5A4D1F24B6B}" srcOrd="1" destOrd="0" presId="urn:microsoft.com/office/officeart/2005/8/layout/pList2"/>
    <dgm:cxn modelId="{AD6BD500-C104-4C3A-A848-5654F5DAA391}" type="presParOf" srcId="{E31D39BB-D300-4DA4-8FE5-F5004181DE15}" destId="{6C823604-6597-4C1F-AA2A-AFB333423989}" srcOrd="2" destOrd="0" presId="urn:microsoft.com/office/officeart/2005/8/layout/pList2"/>
    <dgm:cxn modelId="{095B2465-0C6D-4AFC-B314-8854ED8BB84B}" type="presParOf" srcId="{B1406DC2-030E-49F1-9975-2324B5C4E868}" destId="{D65D9151-61C9-42DF-B9BC-E4AA04E59DEB}" srcOrd="11" destOrd="0" presId="urn:microsoft.com/office/officeart/2005/8/layout/pList2"/>
    <dgm:cxn modelId="{64EEE635-6168-4C50-ABEE-3797A814B730}" type="presParOf" srcId="{B1406DC2-030E-49F1-9975-2324B5C4E868}" destId="{65496F99-F082-46E2-9338-8C44A808F272}" srcOrd="12" destOrd="0" presId="urn:microsoft.com/office/officeart/2005/8/layout/pList2"/>
    <dgm:cxn modelId="{408B5A08-1E34-4FDF-924A-D382E1519DAC}" type="presParOf" srcId="{65496F99-F082-46E2-9338-8C44A808F272}" destId="{28563C25-4229-4A5F-BEB9-13AF27B1AB10}" srcOrd="0" destOrd="0" presId="urn:microsoft.com/office/officeart/2005/8/layout/pList2"/>
    <dgm:cxn modelId="{27277946-61B8-44EE-9897-8F0A58222CAB}" type="presParOf" srcId="{65496F99-F082-46E2-9338-8C44A808F272}" destId="{EA48F8E1-294E-49D0-900C-7C8CEE8F2DD3}" srcOrd="1" destOrd="0" presId="urn:microsoft.com/office/officeart/2005/8/layout/pList2"/>
    <dgm:cxn modelId="{377A488A-74E5-4E39-8414-B71A2E4248D4}" type="presParOf" srcId="{65496F99-F082-46E2-9338-8C44A808F272}" destId="{00716E36-8D3B-4330-BBCA-4778BAD094D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984991-39AE-994C-9422-A31E64B989BF}" type="doc">
      <dgm:prSet loTypeId="urn:microsoft.com/office/officeart/2005/8/layout/hList1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C8CE26A-B6EA-49FE-ABB9-7206E6F02508}">
      <dgm:prSet/>
      <dgm:spPr/>
      <dgm:t>
        <a:bodyPr/>
        <a:lstStyle/>
        <a:p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Переподтверждение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всеми странами-членами полной приверженности Уставу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 всемирной организации.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27C5C4C-0047-46A2-A7EC-4DFFA15C3801}" type="parTrans" cxnId="{6806EBBE-D587-4956-8B12-6554202B463D}">
      <dgm:prSet/>
      <dgm:spPr/>
      <dgm:t>
        <a:bodyPr/>
        <a:lstStyle/>
        <a:p>
          <a:endParaRPr lang="ru-RU"/>
        </a:p>
      </dgm:t>
    </dgm:pt>
    <dgm:pt modelId="{65742F0D-B480-49EA-BA8D-2B360A0A85CB}" type="sibTrans" cxnId="{6806EBBE-D587-4956-8B12-6554202B463D}">
      <dgm:prSet/>
      <dgm:spPr/>
      <dgm:t>
        <a:bodyPr/>
        <a:lstStyle/>
        <a:p>
          <a:endParaRPr lang="ru-RU"/>
        </a:p>
      </dgm:t>
    </dgm:pt>
    <dgm:pt modelId="{7B3CB0D3-F665-48A4-9B2E-5B85743D71E6}">
      <dgm:prSet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Примером такого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переподтверждения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может служить подписанная 8 мая 2025 года в Москве совместная декларация РФ и КНР о дальнейшем укреплении сотрудничества в целях поддержания авторитета международного права.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DAB5DAD-DD9B-4079-B59C-99F7E69E8014}" type="parTrans" cxnId="{597FF52A-76D5-41D5-A761-A7CE94200589}">
      <dgm:prSet/>
      <dgm:spPr/>
      <dgm:t>
        <a:bodyPr/>
        <a:lstStyle/>
        <a:p>
          <a:endParaRPr lang="ru-RU"/>
        </a:p>
      </dgm:t>
    </dgm:pt>
    <dgm:pt modelId="{37B18B61-3304-465E-9416-71A802CEC3F5}" type="sibTrans" cxnId="{597FF52A-76D5-41D5-A761-A7CE94200589}">
      <dgm:prSet/>
      <dgm:spPr/>
      <dgm:t>
        <a:bodyPr/>
        <a:lstStyle/>
        <a:p>
          <a:endParaRPr lang="ru-RU"/>
        </a:p>
      </dgm:t>
    </dgm:pt>
    <dgm:pt modelId="{06D3A49D-3B16-403B-A831-B5BF524C730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Повышение роли стран-членов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D2B0D18-61C1-4881-AFB1-252FD48A6038}" type="parTrans" cxnId="{27EE26D0-A80E-4779-904E-FD0BD03ADDCD}">
      <dgm:prSet/>
      <dgm:spPr/>
      <dgm:t>
        <a:bodyPr/>
        <a:lstStyle/>
        <a:p>
          <a:endParaRPr lang="ru-RU"/>
        </a:p>
      </dgm:t>
    </dgm:pt>
    <dgm:pt modelId="{E6BCEA37-CA1D-41D4-8223-BE14F85BD574}" type="sibTrans" cxnId="{27EE26D0-A80E-4779-904E-FD0BD03ADDCD}">
      <dgm:prSet/>
      <dgm:spPr/>
      <dgm:t>
        <a:bodyPr/>
        <a:lstStyle/>
        <a:p>
          <a:endParaRPr lang="ru-RU"/>
        </a:p>
      </dgm:t>
    </dgm:pt>
    <dgm:pt modelId="{0B1E0C14-3FA4-4110-ABD6-69E930CC9DF2}">
      <dgm:prSet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Когда все они пользуются своими правами на основе независимости и на равных основаниях, принимают на себя обязательства и ответственность на основе взаимного уважения.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6F4A3C0-36C3-4E82-8BB8-B65234538A53}" type="parTrans" cxnId="{B72C27C1-0BBE-40B0-9AEB-227C422A7BC5}">
      <dgm:prSet/>
      <dgm:spPr/>
      <dgm:t>
        <a:bodyPr/>
        <a:lstStyle/>
        <a:p>
          <a:endParaRPr lang="ru-RU"/>
        </a:p>
      </dgm:t>
    </dgm:pt>
    <dgm:pt modelId="{4E94820A-C597-4745-B84B-62580433F9AF}" type="sibTrans" cxnId="{B72C27C1-0BBE-40B0-9AEB-227C422A7BC5}">
      <dgm:prSet/>
      <dgm:spPr/>
      <dgm:t>
        <a:bodyPr/>
        <a:lstStyle/>
        <a:p>
          <a:endParaRPr lang="ru-RU"/>
        </a:p>
      </dgm:t>
    </dgm:pt>
    <dgm:pt modelId="{42D3CBCD-7DA2-4878-84FC-9E809D6A2488}" type="pres">
      <dgm:prSet presAssocID="{DE984991-39AE-994C-9422-A31E64B98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F2345B-B0A0-423F-90B8-CC4A250D3B0B}" type="pres">
      <dgm:prSet presAssocID="{2C8CE26A-B6EA-49FE-ABB9-7206E6F02508}" presName="composite" presStyleCnt="0"/>
      <dgm:spPr/>
    </dgm:pt>
    <dgm:pt modelId="{AEBE06D1-5847-4ADC-8843-5BBE804FC30A}" type="pres">
      <dgm:prSet presAssocID="{2C8CE26A-B6EA-49FE-ABB9-7206E6F02508}" presName="parTx" presStyleLbl="alignNode1" presStyleIdx="0" presStyleCnt="2" custLinFactNeighborX="-556" custLinFactNeighborY="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31578-4FF4-4059-B009-4958DDB05F19}" type="pres">
      <dgm:prSet presAssocID="{2C8CE26A-B6EA-49FE-ABB9-7206E6F0250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AC954-A35F-4C86-A60C-F642BD6ECD28}" type="pres">
      <dgm:prSet presAssocID="{65742F0D-B480-49EA-BA8D-2B360A0A85CB}" presName="space" presStyleCnt="0"/>
      <dgm:spPr/>
    </dgm:pt>
    <dgm:pt modelId="{C22D7D03-C71B-494B-801D-9CB0548D2689}" type="pres">
      <dgm:prSet presAssocID="{06D3A49D-3B16-403B-A831-B5BF524C7306}" presName="composite" presStyleCnt="0"/>
      <dgm:spPr/>
    </dgm:pt>
    <dgm:pt modelId="{D97FEE48-20E2-457D-9568-8B9CBFB54B7B}" type="pres">
      <dgm:prSet presAssocID="{06D3A49D-3B16-403B-A831-B5BF524C730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E452A-E6C0-4617-A47C-BF795D6449E9}" type="pres">
      <dgm:prSet presAssocID="{06D3A49D-3B16-403B-A831-B5BF524C730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671B5-F315-4090-A945-EA901C50D301}" type="presOf" srcId="{7B3CB0D3-F665-48A4-9B2E-5B85743D71E6}" destId="{B9831578-4FF4-4059-B009-4958DDB05F19}" srcOrd="0" destOrd="0" presId="urn:microsoft.com/office/officeart/2005/8/layout/hList1"/>
    <dgm:cxn modelId="{F6421488-317A-4592-B0C9-5A5EC46636A3}" type="presOf" srcId="{0B1E0C14-3FA4-4110-ABD6-69E930CC9DF2}" destId="{1D8E452A-E6C0-4617-A47C-BF795D6449E9}" srcOrd="0" destOrd="0" presId="urn:microsoft.com/office/officeart/2005/8/layout/hList1"/>
    <dgm:cxn modelId="{5AA7B289-6D59-4743-85D3-349C63C0511A}" type="presOf" srcId="{2C8CE26A-B6EA-49FE-ABB9-7206E6F02508}" destId="{AEBE06D1-5847-4ADC-8843-5BBE804FC30A}" srcOrd="0" destOrd="0" presId="urn:microsoft.com/office/officeart/2005/8/layout/hList1"/>
    <dgm:cxn modelId="{6806EBBE-D587-4956-8B12-6554202B463D}" srcId="{DE984991-39AE-994C-9422-A31E64B989BF}" destId="{2C8CE26A-B6EA-49FE-ABB9-7206E6F02508}" srcOrd="0" destOrd="0" parTransId="{227C5C4C-0047-46A2-A7EC-4DFFA15C3801}" sibTransId="{65742F0D-B480-49EA-BA8D-2B360A0A85CB}"/>
    <dgm:cxn modelId="{B72C27C1-0BBE-40B0-9AEB-227C422A7BC5}" srcId="{06D3A49D-3B16-403B-A831-B5BF524C7306}" destId="{0B1E0C14-3FA4-4110-ABD6-69E930CC9DF2}" srcOrd="0" destOrd="0" parTransId="{76F4A3C0-36C3-4E82-8BB8-B65234538A53}" sibTransId="{4E94820A-C597-4745-B84B-62580433F9AF}"/>
    <dgm:cxn modelId="{0FAE9D95-978A-48EB-9159-F7CE7FCA899A}" type="presOf" srcId="{06D3A49D-3B16-403B-A831-B5BF524C7306}" destId="{D97FEE48-20E2-457D-9568-8B9CBFB54B7B}" srcOrd="0" destOrd="0" presId="urn:microsoft.com/office/officeart/2005/8/layout/hList1"/>
    <dgm:cxn modelId="{EC9172EA-3A75-4820-B133-00935DDFDDE9}" type="presOf" srcId="{DE984991-39AE-994C-9422-A31E64B989BF}" destId="{42D3CBCD-7DA2-4878-84FC-9E809D6A2488}" srcOrd="0" destOrd="0" presId="urn:microsoft.com/office/officeart/2005/8/layout/hList1"/>
    <dgm:cxn modelId="{27EE26D0-A80E-4779-904E-FD0BD03ADDCD}" srcId="{DE984991-39AE-994C-9422-A31E64B989BF}" destId="{06D3A49D-3B16-403B-A831-B5BF524C7306}" srcOrd="1" destOrd="0" parTransId="{3D2B0D18-61C1-4881-AFB1-252FD48A6038}" sibTransId="{E6BCEA37-CA1D-41D4-8223-BE14F85BD574}"/>
    <dgm:cxn modelId="{597FF52A-76D5-41D5-A761-A7CE94200589}" srcId="{2C8CE26A-B6EA-49FE-ABB9-7206E6F02508}" destId="{7B3CB0D3-F665-48A4-9B2E-5B85743D71E6}" srcOrd="0" destOrd="0" parTransId="{2DAB5DAD-DD9B-4079-B59C-99F7E69E8014}" sibTransId="{37B18B61-3304-465E-9416-71A802CEC3F5}"/>
    <dgm:cxn modelId="{066ADBA3-4676-4C0E-ACD1-AA7A641D6637}" type="presParOf" srcId="{42D3CBCD-7DA2-4878-84FC-9E809D6A2488}" destId="{B1F2345B-B0A0-423F-90B8-CC4A250D3B0B}" srcOrd="0" destOrd="0" presId="urn:microsoft.com/office/officeart/2005/8/layout/hList1"/>
    <dgm:cxn modelId="{C65FE13F-5C4D-46DB-9B2B-B57A830A57A6}" type="presParOf" srcId="{B1F2345B-B0A0-423F-90B8-CC4A250D3B0B}" destId="{AEBE06D1-5847-4ADC-8843-5BBE804FC30A}" srcOrd="0" destOrd="0" presId="urn:microsoft.com/office/officeart/2005/8/layout/hList1"/>
    <dgm:cxn modelId="{1AB1F74C-0951-4F07-9F5F-E56D2274F06C}" type="presParOf" srcId="{B1F2345B-B0A0-423F-90B8-CC4A250D3B0B}" destId="{B9831578-4FF4-4059-B009-4958DDB05F19}" srcOrd="1" destOrd="0" presId="urn:microsoft.com/office/officeart/2005/8/layout/hList1"/>
    <dgm:cxn modelId="{31F97B26-90EF-41B5-983C-73A27CC15AFA}" type="presParOf" srcId="{42D3CBCD-7DA2-4878-84FC-9E809D6A2488}" destId="{C0CAC954-A35F-4C86-A60C-F642BD6ECD28}" srcOrd="1" destOrd="0" presId="urn:microsoft.com/office/officeart/2005/8/layout/hList1"/>
    <dgm:cxn modelId="{3763E1E3-6253-43E1-BDD2-0779F9D7ADCD}" type="presParOf" srcId="{42D3CBCD-7DA2-4878-84FC-9E809D6A2488}" destId="{C22D7D03-C71B-494B-801D-9CB0548D2689}" srcOrd="2" destOrd="0" presId="urn:microsoft.com/office/officeart/2005/8/layout/hList1"/>
    <dgm:cxn modelId="{6D8782C3-2CE6-4BBC-806F-8015009146B1}" type="presParOf" srcId="{C22D7D03-C71B-494B-801D-9CB0548D2689}" destId="{D97FEE48-20E2-457D-9568-8B9CBFB54B7B}" srcOrd="0" destOrd="0" presId="urn:microsoft.com/office/officeart/2005/8/layout/hList1"/>
    <dgm:cxn modelId="{BC258784-989B-44C4-95AD-ADA05C2C3325}" type="presParOf" srcId="{C22D7D03-C71B-494B-801D-9CB0548D2689}" destId="{1D8E452A-E6C0-4617-A47C-BF795D644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984991-39AE-994C-9422-A31E64B989BF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C8CE26A-B6EA-49FE-ABB9-7206E6F02508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Развитие сотрудничества в рамках БРИКС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27C5C4C-0047-46A2-A7EC-4DFFA15C3801}" type="parTrans" cxnId="{6806EBBE-D587-4956-8B12-6554202B463D}">
      <dgm:prSet/>
      <dgm:spPr/>
      <dgm:t>
        <a:bodyPr/>
        <a:lstStyle/>
        <a:p>
          <a:endParaRPr lang="ru-RU"/>
        </a:p>
      </dgm:t>
    </dgm:pt>
    <dgm:pt modelId="{65742F0D-B480-49EA-BA8D-2B360A0A85CB}" type="sibTrans" cxnId="{6806EBBE-D587-4956-8B12-6554202B463D}">
      <dgm:prSet/>
      <dgm:spPr/>
      <dgm:t>
        <a:bodyPr/>
        <a:lstStyle/>
        <a:p>
          <a:endParaRPr lang="ru-RU"/>
        </a:p>
      </dgm:t>
    </dgm:pt>
    <dgm:pt modelId="{7B3CB0D3-F665-48A4-9B2E-5B85743D71E6}">
      <dgm:prSet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Россия подтвердила свой статус одной из ключевых участниц объединения, а саммит БРИКС в Казани разбил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нарратив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 дипломатической изоляции России. 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DAB5DAD-DD9B-4079-B59C-99F7E69E8014}" type="parTrans" cxnId="{597FF52A-76D5-41D5-A761-A7CE94200589}">
      <dgm:prSet/>
      <dgm:spPr/>
      <dgm:t>
        <a:bodyPr/>
        <a:lstStyle/>
        <a:p>
          <a:endParaRPr lang="ru-RU"/>
        </a:p>
      </dgm:t>
    </dgm:pt>
    <dgm:pt modelId="{37B18B61-3304-465E-9416-71A802CEC3F5}" type="sibTrans" cxnId="{597FF52A-76D5-41D5-A761-A7CE94200589}">
      <dgm:prSet/>
      <dgm:spPr/>
      <dgm:t>
        <a:bodyPr/>
        <a:lstStyle/>
        <a:p>
          <a:endParaRPr lang="ru-RU"/>
        </a:p>
      </dgm:t>
    </dgm:pt>
    <dgm:pt modelId="{06D3A49D-3B16-403B-A831-B5BF524C730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Развитие связей с государствами Африки, Юго-Западной и Юго-Восточной Азии, Латинской Америки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D2B0D18-61C1-4881-AFB1-252FD48A6038}" type="parTrans" cxnId="{27EE26D0-A80E-4779-904E-FD0BD03ADDCD}">
      <dgm:prSet/>
      <dgm:spPr/>
      <dgm:t>
        <a:bodyPr/>
        <a:lstStyle/>
        <a:p>
          <a:endParaRPr lang="ru-RU"/>
        </a:p>
      </dgm:t>
    </dgm:pt>
    <dgm:pt modelId="{E6BCEA37-CA1D-41D4-8223-BE14F85BD574}" type="sibTrans" cxnId="{27EE26D0-A80E-4779-904E-FD0BD03ADDCD}">
      <dgm:prSet/>
      <dgm:spPr/>
      <dgm:t>
        <a:bodyPr/>
        <a:lstStyle/>
        <a:p>
          <a:endParaRPr lang="ru-RU"/>
        </a:p>
      </dgm:t>
    </dgm:pt>
    <dgm:pt modelId="{0B1E0C14-3FA4-4110-ABD6-69E930CC9DF2}">
      <dgm:prSet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Расширена сеть российских торговых представительств в странах Мирового большинства, усилен их кадровый потенциал. </a:t>
          </a:r>
          <a:r>
            <a:rPr lang="ru-RU" dirty="0" smtClean="0"/>
            <a:t>   </a:t>
          </a:r>
          <a:endParaRPr lang="ru-RU" dirty="0"/>
        </a:p>
      </dgm:t>
    </dgm:pt>
    <dgm:pt modelId="{76F4A3C0-36C3-4E82-8BB8-B65234538A53}" type="parTrans" cxnId="{B72C27C1-0BBE-40B0-9AEB-227C422A7BC5}">
      <dgm:prSet/>
      <dgm:spPr/>
      <dgm:t>
        <a:bodyPr/>
        <a:lstStyle/>
        <a:p>
          <a:endParaRPr lang="ru-RU"/>
        </a:p>
      </dgm:t>
    </dgm:pt>
    <dgm:pt modelId="{4E94820A-C597-4745-B84B-62580433F9AF}" type="sibTrans" cxnId="{B72C27C1-0BBE-40B0-9AEB-227C422A7BC5}">
      <dgm:prSet/>
      <dgm:spPr/>
      <dgm:t>
        <a:bodyPr/>
        <a:lstStyle/>
        <a:p>
          <a:endParaRPr lang="ru-RU"/>
        </a:p>
      </dgm:t>
    </dgm:pt>
    <dgm:pt modelId="{19616B4E-2027-4817-B894-8FA40E9C69D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Интенсификация отношений с Индией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Страна стала крупнейшим закупщиком российской нефти.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69CF65E-1F25-43EF-BD63-54BAA7716B0F}" type="parTrans" cxnId="{ACF9BA68-E650-4378-971D-0C13C5A4E36F}">
      <dgm:prSet/>
      <dgm:spPr/>
      <dgm:t>
        <a:bodyPr/>
        <a:lstStyle/>
        <a:p>
          <a:endParaRPr lang="ru-RU"/>
        </a:p>
      </dgm:t>
    </dgm:pt>
    <dgm:pt modelId="{B842ADA6-C80B-4B64-9058-7E8D3466A8B4}" type="sibTrans" cxnId="{ACF9BA68-E650-4378-971D-0C13C5A4E36F}">
      <dgm:prSet/>
      <dgm:spPr/>
      <dgm:t>
        <a:bodyPr/>
        <a:lstStyle/>
        <a:p>
          <a:endParaRPr lang="ru-RU"/>
        </a:p>
      </dgm:t>
    </dgm:pt>
    <dgm:pt modelId="{C4CFB624-5F96-4B01-A460-62453197FBD1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Переориентация экспорта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Основным направлением стали страны Ближнего Востока и Содружества Независимых Государств (СНГ). 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86C0032-4324-4774-84A2-E910FCD14BB5}" type="parTrans" cxnId="{F7BEB762-E99A-4E31-8CB8-EBF7C8111B07}">
      <dgm:prSet/>
      <dgm:spPr/>
      <dgm:t>
        <a:bodyPr/>
        <a:lstStyle/>
        <a:p>
          <a:endParaRPr lang="ru-RU"/>
        </a:p>
      </dgm:t>
    </dgm:pt>
    <dgm:pt modelId="{9040ADA3-A770-4DF1-8ECC-48DD4D096A4B}" type="sibTrans" cxnId="{F7BEB762-E99A-4E31-8CB8-EBF7C8111B07}">
      <dgm:prSet/>
      <dgm:spPr/>
      <dgm:t>
        <a:bodyPr/>
        <a:lstStyle/>
        <a:p>
          <a:endParaRPr lang="ru-RU"/>
        </a:p>
      </dgm:t>
    </dgm:pt>
    <dgm:pt modelId="{BEC45DBD-D644-4C72-96F4-2B90C0C1181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Укрепление отношений с союзниками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Подписаны важные соглашения с КНДР и Ираном, продолжились интеграционные процессы с Белоруссией. 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29CA17-6579-4947-9F77-3816004D195E}" type="parTrans" cxnId="{5F54671A-5913-4169-9323-67199BFCB6A1}">
      <dgm:prSet/>
      <dgm:spPr/>
      <dgm:t>
        <a:bodyPr/>
        <a:lstStyle/>
        <a:p>
          <a:endParaRPr lang="ru-RU"/>
        </a:p>
      </dgm:t>
    </dgm:pt>
    <dgm:pt modelId="{891DABD8-ABAD-46D3-BF20-A5A6F93D29A8}" type="sibTrans" cxnId="{5F54671A-5913-4169-9323-67199BFCB6A1}">
      <dgm:prSet/>
      <dgm:spPr/>
      <dgm:t>
        <a:bodyPr/>
        <a:lstStyle/>
        <a:p>
          <a:endParaRPr lang="ru-RU"/>
        </a:p>
      </dgm:t>
    </dgm:pt>
    <dgm:pt modelId="{579576D6-4D54-43E6-9DDC-6BF547AE39AB}" type="pres">
      <dgm:prSet presAssocID="{DE984991-39AE-994C-9422-A31E64B989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41C7AD-1FA5-46D0-8760-18D555B865C9}" type="pres">
      <dgm:prSet presAssocID="{2C8CE26A-B6EA-49FE-ABB9-7206E6F02508}" presName="parentText" presStyleLbl="node1" presStyleIdx="0" presStyleCnt="5" custLinFactNeighborY="-61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C0D2F-4832-4DAE-901D-BFC679767DDE}" type="pres">
      <dgm:prSet presAssocID="{2C8CE26A-B6EA-49FE-ABB9-7206E6F0250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75277-8FE3-48D1-B7C1-DB1C282B0662}" type="pres">
      <dgm:prSet presAssocID="{C4CFB624-5F96-4B01-A460-62453197FBD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212FC-B6AA-4BB8-9553-08E1C8E2A973}" type="pres">
      <dgm:prSet presAssocID="{9040ADA3-A770-4DF1-8ECC-48DD4D096A4B}" presName="spacer" presStyleCnt="0"/>
      <dgm:spPr/>
    </dgm:pt>
    <dgm:pt modelId="{08BDA686-55D6-437A-83E3-2AA2A0A924C2}" type="pres">
      <dgm:prSet presAssocID="{BEC45DBD-D644-4C72-96F4-2B90C0C1181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892E-A7B7-4438-9098-36D9DCD8B51C}" type="pres">
      <dgm:prSet presAssocID="{891DABD8-ABAD-46D3-BF20-A5A6F93D29A8}" presName="spacer" presStyleCnt="0"/>
      <dgm:spPr/>
    </dgm:pt>
    <dgm:pt modelId="{1C3DD92F-EE74-4AD6-8189-6AD851A76A20}" type="pres">
      <dgm:prSet presAssocID="{06D3A49D-3B16-403B-A831-B5BF524C730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E7B62-1832-4E60-B3A4-5485D1FB2BD6}" type="pres">
      <dgm:prSet presAssocID="{06D3A49D-3B16-403B-A831-B5BF524C730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2CFF0-C17C-4F7F-B474-E87DFEB0415C}" type="pres">
      <dgm:prSet presAssocID="{19616B4E-2027-4817-B894-8FA40E9C69D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4996B-6278-42A4-8A0E-D9095D24C427}" type="presOf" srcId="{7B3CB0D3-F665-48A4-9B2E-5B85743D71E6}" destId="{DD8C0D2F-4832-4DAE-901D-BFC679767DDE}" srcOrd="0" destOrd="0" presId="urn:microsoft.com/office/officeart/2005/8/layout/vList2"/>
    <dgm:cxn modelId="{B4B50A3C-254A-4B91-87DD-C3C3BE98C632}" type="presOf" srcId="{06D3A49D-3B16-403B-A831-B5BF524C7306}" destId="{1C3DD92F-EE74-4AD6-8189-6AD851A76A20}" srcOrd="0" destOrd="0" presId="urn:microsoft.com/office/officeart/2005/8/layout/vList2"/>
    <dgm:cxn modelId="{ACF9BA68-E650-4378-971D-0C13C5A4E36F}" srcId="{DE984991-39AE-994C-9422-A31E64B989BF}" destId="{19616B4E-2027-4817-B894-8FA40E9C69D2}" srcOrd="4" destOrd="0" parTransId="{869CF65E-1F25-43EF-BD63-54BAA7716B0F}" sibTransId="{B842ADA6-C80B-4B64-9058-7E8D3466A8B4}"/>
    <dgm:cxn modelId="{6806EBBE-D587-4956-8B12-6554202B463D}" srcId="{DE984991-39AE-994C-9422-A31E64B989BF}" destId="{2C8CE26A-B6EA-49FE-ABB9-7206E6F02508}" srcOrd="0" destOrd="0" parTransId="{227C5C4C-0047-46A2-A7EC-4DFFA15C3801}" sibTransId="{65742F0D-B480-49EA-BA8D-2B360A0A85CB}"/>
    <dgm:cxn modelId="{71049EDD-5C93-4BD1-9465-50507D23E90E}" type="presOf" srcId="{0B1E0C14-3FA4-4110-ABD6-69E930CC9DF2}" destId="{CFFE7B62-1832-4E60-B3A4-5485D1FB2BD6}" srcOrd="0" destOrd="0" presId="urn:microsoft.com/office/officeart/2005/8/layout/vList2"/>
    <dgm:cxn modelId="{F7BEB762-E99A-4E31-8CB8-EBF7C8111B07}" srcId="{DE984991-39AE-994C-9422-A31E64B989BF}" destId="{C4CFB624-5F96-4B01-A460-62453197FBD1}" srcOrd="1" destOrd="0" parTransId="{786C0032-4324-4774-84A2-E910FCD14BB5}" sibTransId="{9040ADA3-A770-4DF1-8ECC-48DD4D096A4B}"/>
    <dgm:cxn modelId="{C557C031-5861-4409-B83A-BE2697672517}" type="presOf" srcId="{BEC45DBD-D644-4C72-96F4-2B90C0C1181C}" destId="{08BDA686-55D6-437A-83E3-2AA2A0A924C2}" srcOrd="0" destOrd="0" presId="urn:microsoft.com/office/officeart/2005/8/layout/vList2"/>
    <dgm:cxn modelId="{B72C27C1-0BBE-40B0-9AEB-227C422A7BC5}" srcId="{06D3A49D-3B16-403B-A831-B5BF524C7306}" destId="{0B1E0C14-3FA4-4110-ABD6-69E930CC9DF2}" srcOrd="0" destOrd="0" parTransId="{76F4A3C0-36C3-4E82-8BB8-B65234538A53}" sibTransId="{4E94820A-C597-4745-B84B-62580433F9AF}"/>
    <dgm:cxn modelId="{966EC81F-2426-42E2-A43F-C36337F17F91}" type="presOf" srcId="{2C8CE26A-B6EA-49FE-ABB9-7206E6F02508}" destId="{7841C7AD-1FA5-46D0-8760-18D555B865C9}" srcOrd="0" destOrd="0" presId="urn:microsoft.com/office/officeart/2005/8/layout/vList2"/>
    <dgm:cxn modelId="{268BE559-AE67-4E8C-9543-0DE4F0F15293}" type="presOf" srcId="{C4CFB624-5F96-4B01-A460-62453197FBD1}" destId="{C4975277-8FE3-48D1-B7C1-DB1C282B0662}" srcOrd="0" destOrd="0" presId="urn:microsoft.com/office/officeart/2005/8/layout/vList2"/>
    <dgm:cxn modelId="{5740439E-6749-4CC2-91AF-89EA7707C56C}" type="presOf" srcId="{19616B4E-2027-4817-B894-8FA40E9C69D2}" destId="{6D32CFF0-C17C-4F7F-B474-E87DFEB0415C}" srcOrd="0" destOrd="0" presId="urn:microsoft.com/office/officeart/2005/8/layout/vList2"/>
    <dgm:cxn modelId="{27EE26D0-A80E-4779-904E-FD0BD03ADDCD}" srcId="{DE984991-39AE-994C-9422-A31E64B989BF}" destId="{06D3A49D-3B16-403B-A831-B5BF524C7306}" srcOrd="3" destOrd="0" parTransId="{3D2B0D18-61C1-4881-AFB1-252FD48A6038}" sibTransId="{E6BCEA37-CA1D-41D4-8223-BE14F85BD574}"/>
    <dgm:cxn modelId="{DF87236D-2432-4125-910E-ABF7A08A4A4A}" type="presOf" srcId="{DE984991-39AE-994C-9422-A31E64B989BF}" destId="{579576D6-4D54-43E6-9DDC-6BF547AE39AB}" srcOrd="0" destOrd="0" presId="urn:microsoft.com/office/officeart/2005/8/layout/vList2"/>
    <dgm:cxn modelId="{597FF52A-76D5-41D5-A761-A7CE94200589}" srcId="{2C8CE26A-B6EA-49FE-ABB9-7206E6F02508}" destId="{7B3CB0D3-F665-48A4-9B2E-5B85743D71E6}" srcOrd="0" destOrd="0" parTransId="{2DAB5DAD-DD9B-4079-B59C-99F7E69E8014}" sibTransId="{37B18B61-3304-465E-9416-71A802CEC3F5}"/>
    <dgm:cxn modelId="{5F54671A-5913-4169-9323-67199BFCB6A1}" srcId="{DE984991-39AE-994C-9422-A31E64B989BF}" destId="{BEC45DBD-D644-4C72-96F4-2B90C0C1181C}" srcOrd="2" destOrd="0" parTransId="{EA29CA17-6579-4947-9F77-3816004D195E}" sibTransId="{891DABD8-ABAD-46D3-BF20-A5A6F93D29A8}"/>
    <dgm:cxn modelId="{88560E1A-E0F2-4DB6-9E1A-57DA70CE30D8}" type="presParOf" srcId="{579576D6-4D54-43E6-9DDC-6BF547AE39AB}" destId="{7841C7AD-1FA5-46D0-8760-18D555B865C9}" srcOrd="0" destOrd="0" presId="urn:microsoft.com/office/officeart/2005/8/layout/vList2"/>
    <dgm:cxn modelId="{483CBD1D-F023-40C1-9B4A-6879A9CDDC8F}" type="presParOf" srcId="{579576D6-4D54-43E6-9DDC-6BF547AE39AB}" destId="{DD8C0D2F-4832-4DAE-901D-BFC679767DDE}" srcOrd="1" destOrd="0" presId="urn:microsoft.com/office/officeart/2005/8/layout/vList2"/>
    <dgm:cxn modelId="{2CA273EC-7245-43D3-8122-2160EE84B1E9}" type="presParOf" srcId="{579576D6-4D54-43E6-9DDC-6BF547AE39AB}" destId="{C4975277-8FE3-48D1-B7C1-DB1C282B0662}" srcOrd="2" destOrd="0" presId="urn:microsoft.com/office/officeart/2005/8/layout/vList2"/>
    <dgm:cxn modelId="{DB1CED38-2D0E-4712-959D-542895140817}" type="presParOf" srcId="{579576D6-4D54-43E6-9DDC-6BF547AE39AB}" destId="{5AD212FC-B6AA-4BB8-9553-08E1C8E2A973}" srcOrd="3" destOrd="0" presId="urn:microsoft.com/office/officeart/2005/8/layout/vList2"/>
    <dgm:cxn modelId="{F6A082A0-F770-4DD4-A01E-38A6400BD153}" type="presParOf" srcId="{579576D6-4D54-43E6-9DDC-6BF547AE39AB}" destId="{08BDA686-55D6-437A-83E3-2AA2A0A924C2}" srcOrd="4" destOrd="0" presId="urn:microsoft.com/office/officeart/2005/8/layout/vList2"/>
    <dgm:cxn modelId="{353A7785-FBAD-4B92-9F40-75D8FC435C04}" type="presParOf" srcId="{579576D6-4D54-43E6-9DDC-6BF547AE39AB}" destId="{C1BE892E-A7B7-4438-9098-36D9DCD8B51C}" srcOrd="5" destOrd="0" presId="urn:microsoft.com/office/officeart/2005/8/layout/vList2"/>
    <dgm:cxn modelId="{CA02CDC3-78A8-479C-BE57-7DEB8C9BA796}" type="presParOf" srcId="{579576D6-4D54-43E6-9DDC-6BF547AE39AB}" destId="{1C3DD92F-EE74-4AD6-8189-6AD851A76A20}" srcOrd="6" destOrd="0" presId="urn:microsoft.com/office/officeart/2005/8/layout/vList2"/>
    <dgm:cxn modelId="{A61C2AFF-6DB3-4C30-B1F0-CD487C86EF13}" type="presParOf" srcId="{579576D6-4D54-43E6-9DDC-6BF547AE39AB}" destId="{CFFE7B62-1832-4E60-B3A4-5485D1FB2BD6}" srcOrd="7" destOrd="0" presId="urn:microsoft.com/office/officeart/2005/8/layout/vList2"/>
    <dgm:cxn modelId="{341456C9-F162-43FD-B8D8-3D3004D878DF}" type="presParOf" srcId="{579576D6-4D54-43E6-9DDC-6BF547AE39AB}" destId="{6D32CFF0-C17C-4F7F-B474-E87DFEB0415C}" srcOrd="8" destOrd="0" presId="urn:microsoft.com/office/officeart/2005/8/layout/vList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EDAB8-0BA9-5441-AB5E-AA0D146BE55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8C56-99BF-B84C-8680-238503063945}">
      <dsp:nvSpPr>
        <dsp:cNvPr id="0" name=""/>
        <dsp:cNvSpPr/>
      </dsp:nvSpPr>
      <dsp:spPr>
        <a:xfrm>
          <a:off x="411090" y="271871"/>
          <a:ext cx="1007018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Ставить и решать важнейшие политические цели и задачи – как стратегические так и тактические.</a:t>
          </a:r>
        </a:p>
      </dsp:txBody>
      <dsp:txXfrm>
        <a:off x="411090" y="271871"/>
        <a:ext cx="10070185" cy="544091"/>
      </dsp:txXfrm>
    </dsp:sp>
    <dsp:sp modelId="{9E163503-6D64-9740-BE91-0D9C4AA18F01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2070A1-CD0C-F247-A1D3-79A04F720883}">
      <dsp:nvSpPr>
        <dsp:cNvPr id="0" name=""/>
        <dsp:cNvSpPr/>
      </dsp:nvSpPr>
      <dsp:spPr>
        <a:xfrm>
          <a:off x="800969" y="1087747"/>
          <a:ext cx="968030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Определять средства и методы их достижения.</a:t>
          </a:r>
        </a:p>
      </dsp:txBody>
      <dsp:txXfrm>
        <a:off x="800969" y="1087747"/>
        <a:ext cx="9680305" cy="544091"/>
      </dsp:txXfrm>
    </dsp:sp>
    <dsp:sp modelId="{B134DACF-D5E8-6140-B9FD-5938B41C290E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FC3BC3-9536-D24B-949C-109A825683B4}">
      <dsp:nvSpPr>
        <dsp:cNvPr id="0" name=""/>
        <dsp:cNvSpPr/>
      </dsp:nvSpPr>
      <dsp:spPr>
        <a:xfrm>
          <a:off x="920631" y="1903623"/>
          <a:ext cx="9560643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Определять направления и пути организационно-политического решения назревших проблем;</a:t>
          </a:r>
        </a:p>
      </dsp:txBody>
      <dsp:txXfrm>
        <a:off x="920631" y="1903623"/>
        <a:ext cx="9560643" cy="544091"/>
      </dsp:txXfrm>
    </dsp:sp>
    <dsp:sp modelId="{14845940-6FF0-F34B-AA59-8CE2519FFA8D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A54E00-A9A6-C74D-B111-B6F1B1F2D968}">
      <dsp:nvSpPr>
        <dsp:cNvPr id="0" name=""/>
        <dsp:cNvSpPr/>
      </dsp:nvSpPr>
      <dsp:spPr>
        <a:xfrm>
          <a:off x="800969" y="2719499"/>
          <a:ext cx="968030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Вырабатывать концептуальные подходы к социальному контролю за ходом выполнения политических решений и целевых программ;</a:t>
          </a:r>
        </a:p>
      </dsp:txBody>
      <dsp:txXfrm>
        <a:off x="800969" y="2719499"/>
        <a:ext cx="9680305" cy="544091"/>
      </dsp:txXfrm>
    </dsp:sp>
    <dsp:sp modelId="{DEBAB271-AAA0-6C41-8FEA-C8F4C0D92D83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6AFE73-7E0E-BB44-9B11-3940E0720843}">
      <dsp:nvSpPr>
        <dsp:cNvPr id="0" name=""/>
        <dsp:cNvSpPr/>
      </dsp:nvSpPr>
      <dsp:spPr>
        <a:xfrm>
          <a:off x="411090" y="3535375"/>
          <a:ext cx="1007018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Корректировать политику с учетом данных практического опыта.</a:t>
          </a:r>
        </a:p>
      </dsp:txBody>
      <dsp:txXfrm>
        <a:off x="411090" y="3535375"/>
        <a:ext cx="10070185" cy="544091"/>
      </dsp:txXfrm>
    </dsp:sp>
    <dsp:sp modelId="{608ABD27-6032-294F-A5AC-794E418CF4A8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995A0-861A-3D4F-8A5F-15B63B07D548}">
      <dsp:nvSpPr>
        <dsp:cNvPr id="0" name=""/>
        <dsp:cNvSpPr/>
      </dsp:nvSpPr>
      <dsp:spPr>
        <a:xfrm>
          <a:off x="3591723" y="1875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Когнитивная</a:t>
          </a:r>
        </a:p>
      </dsp:txBody>
      <dsp:txXfrm>
        <a:off x="3842318" y="252470"/>
        <a:ext cx="1209981" cy="1209981"/>
      </dsp:txXfrm>
    </dsp:sp>
    <dsp:sp modelId="{09CD5799-EFC9-2149-9D64-076264BE7A36}">
      <dsp:nvSpPr>
        <dsp:cNvPr id="0" name=""/>
        <dsp:cNvSpPr/>
      </dsp:nvSpPr>
      <dsp:spPr>
        <a:xfrm rot="2022556">
          <a:off x="5309400" y="1335843"/>
          <a:ext cx="57557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323916" y="1403432"/>
        <a:ext cx="402902" cy="346512"/>
      </dsp:txXfrm>
    </dsp:sp>
    <dsp:sp modelId="{9D2C1F68-9592-D044-B87A-89FA4E5DBCCA}">
      <dsp:nvSpPr>
        <dsp:cNvPr id="0" name=""/>
        <dsp:cNvSpPr/>
      </dsp:nvSpPr>
      <dsp:spPr>
        <a:xfrm>
          <a:off x="5918582" y="1554241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2403"/>
                <a:satOff val="-28651"/>
                <a:lumOff val="21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82403"/>
                <a:satOff val="-28651"/>
                <a:lumOff val="21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82403"/>
                <a:satOff val="-28651"/>
                <a:lumOff val="21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Идеологическая</a:t>
          </a:r>
        </a:p>
      </dsp:txBody>
      <dsp:txXfrm>
        <a:off x="6169177" y="1804836"/>
        <a:ext cx="1209981" cy="1209981"/>
      </dsp:txXfrm>
    </dsp:sp>
    <dsp:sp modelId="{4EB64A72-6EB2-DD43-B887-6788B60787A5}">
      <dsp:nvSpPr>
        <dsp:cNvPr id="0" name=""/>
        <dsp:cNvSpPr/>
      </dsp:nvSpPr>
      <dsp:spPr>
        <a:xfrm rot="6809639">
          <a:off x="6018320" y="3308228"/>
          <a:ext cx="479606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6472"/>
                <a:satOff val="-28628"/>
                <a:lumOff val="192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06472"/>
                <a:satOff val="-28628"/>
                <a:lumOff val="192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06472"/>
                <a:satOff val="-28628"/>
                <a:lumOff val="192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6118940" y="3357755"/>
        <a:ext cx="335724" cy="346512"/>
      </dsp:txXfrm>
    </dsp:sp>
    <dsp:sp modelId="{CEEAFC75-60EB-8D48-8360-0A0C63DC2199}">
      <dsp:nvSpPr>
        <dsp:cNvPr id="0" name=""/>
        <dsp:cNvSpPr/>
      </dsp:nvSpPr>
      <dsp:spPr>
        <a:xfrm>
          <a:off x="4875671" y="3953461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64806"/>
                <a:satOff val="-57302"/>
                <a:lumOff val="424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64806"/>
                <a:satOff val="-57302"/>
                <a:lumOff val="424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64806"/>
                <a:satOff val="-57302"/>
                <a:lumOff val="424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Коммуникативная</a:t>
          </a:r>
        </a:p>
      </dsp:txBody>
      <dsp:txXfrm>
        <a:off x="5126266" y="4204056"/>
        <a:ext cx="1209981" cy="1209981"/>
      </dsp:txXfrm>
    </dsp:sp>
    <dsp:sp modelId="{E4CA8433-0F78-1E4E-9940-FD05F92995A4}">
      <dsp:nvSpPr>
        <dsp:cNvPr id="0" name=""/>
        <dsp:cNvSpPr/>
      </dsp:nvSpPr>
      <dsp:spPr>
        <a:xfrm rot="10800000">
          <a:off x="4233127" y="4520287"/>
          <a:ext cx="45406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12943"/>
                <a:satOff val="-57255"/>
                <a:lumOff val="385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612943"/>
                <a:satOff val="-57255"/>
                <a:lumOff val="385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612943"/>
                <a:satOff val="-57255"/>
                <a:lumOff val="385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4369346" y="4635791"/>
        <a:ext cx="317845" cy="346512"/>
      </dsp:txXfrm>
    </dsp:sp>
    <dsp:sp modelId="{95437D18-BE25-8847-965C-A404E55FCA3E}">
      <dsp:nvSpPr>
        <dsp:cNvPr id="0" name=""/>
        <dsp:cNvSpPr/>
      </dsp:nvSpPr>
      <dsp:spPr>
        <a:xfrm>
          <a:off x="2307775" y="3953461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64806"/>
                <a:satOff val="-57302"/>
                <a:lumOff val="424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64806"/>
                <a:satOff val="-57302"/>
                <a:lumOff val="424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64806"/>
                <a:satOff val="-57302"/>
                <a:lumOff val="424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Прогностическая</a:t>
          </a:r>
        </a:p>
      </dsp:txBody>
      <dsp:txXfrm>
        <a:off x="2558370" y="4204056"/>
        <a:ext cx="1209981" cy="1209981"/>
      </dsp:txXfrm>
    </dsp:sp>
    <dsp:sp modelId="{64A437F7-98D3-2249-80A5-110CABAF8D6F}">
      <dsp:nvSpPr>
        <dsp:cNvPr id="0" name=""/>
        <dsp:cNvSpPr/>
      </dsp:nvSpPr>
      <dsp:spPr>
        <a:xfrm rot="15120000">
          <a:off x="2543538" y="3311401"/>
          <a:ext cx="45406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12943"/>
                <a:satOff val="-57255"/>
                <a:lumOff val="385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612943"/>
                <a:satOff val="-57255"/>
                <a:lumOff val="385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612943"/>
                <a:satOff val="-57255"/>
                <a:lumOff val="385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2632694" y="3491681"/>
        <a:ext cx="317845" cy="346512"/>
      </dsp:txXfrm>
    </dsp:sp>
    <dsp:sp modelId="{5B6AD2CB-5ABE-4244-B106-26EE92BCF99D}">
      <dsp:nvSpPr>
        <dsp:cNvPr id="0" name=""/>
        <dsp:cNvSpPr/>
      </dsp:nvSpPr>
      <dsp:spPr>
        <a:xfrm>
          <a:off x="1514251" y="1511247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2403"/>
                <a:satOff val="-28651"/>
                <a:lumOff val="21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82403"/>
                <a:satOff val="-28651"/>
                <a:lumOff val="21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82403"/>
                <a:satOff val="-28651"/>
                <a:lumOff val="21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Воспитательная</a:t>
          </a:r>
        </a:p>
      </dsp:txBody>
      <dsp:txXfrm>
        <a:off x="1764846" y="1761842"/>
        <a:ext cx="1209981" cy="1209981"/>
      </dsp:txXfrm>
    </dsp:sp>
    <dsp:sp modelId="{A1887D46-EE03-7C48-8912-B1A5DC4B36E7}">
      <dsp:nvSpPr>
        <dsp:cNvPr id="0" name=""/>
        <dsp:cNvSpPr/>
      </dsp:nvSpPr>
      <dsp:spPr>
        <a:xfrm rot="19440000">
          <a:off x="3171144" y="1330940"/>
          <a:ext cx="45406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6472"/>
                <a:satOff val="-28628"/>
                <a:lumOff val="192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06472"/>
                <a:satOff val="-28628"/>
                <a:lumOff val="192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06472"/>
                <a:satOff val="-28628"/>
                <a:lumOff val="192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184152" y="1486478"/>
        <a:ext cx="317845" cy="346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C37DEF0-8396-07F9-1EAB-7A93A9B15B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F9C9FB9-B761-0DF0-F7A5-74F5AE583F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4DAE80-2FC3-5942-AE3E-B12E30FDFEA3}" type="datetimeFigureOut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D8163FFE-2496-3D12-9FE7-7D35B3E66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F2C8BD51-B4A2-95E2-4486-5E9E762B3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60C388-632D-1C83-B8EF-63D1A64D86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A8EAD3-8312-5F12-B993-6CE1CBFC4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B5EE781-2778-C34E-B7CB-39B624BB982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xmlns="" id="{1490F1CD-2561-E4A1-27AC-A4071EE52D83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E8779082-D558-C998-A19D-E1A97C7AB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737A2CB-0748-E536-1AF5-1A0724635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96B80972-FA67-A342-ACF2-14569A3A8B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667652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623C0B7-6C5C-CFD0-511A-7B154D59BF5D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902297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602983" y="1679071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126208" y="1679071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083640" y="4141157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6602983" y="4141157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9126208" y="4141157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78A0D424-6653-16F2-3F7B-8FB6B7DC544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C2B3-30D5-BD4A-BA68-1F2667A42D91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CCF48D69-50AE-363E-8417-F93DE7D6829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001CDC8E-145C-7EDB-DA8F-BA9B030C9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BCFF9C1-2A01-E64F-8EF9-320CC835C1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580087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25808E4C-A4D7-DA7B-92E4-95C990506226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6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52">
                <a:solidFill>
                  <a:schemeClr val="tx1">
                    <a:tint val="75000"/>
                  </a:schemeClr>
                </a:solidFill>
              </a:defRPr>
            </a:lvl1pPr>
            <a:lvl2pPr marL="429013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2pPr>
            <a:lvl3pPr marL="858026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287038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4pPr>
            <a:lvl5pPr marL="171605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5pPr>
            <a:lvl6pPr marL="2145064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6pPr>
            <a:lvl7pPr marL="2574077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7pPr>
            <a:lvl8pPr marL="300309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8pPr>
            <a:lvl9pPr marL="343210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6BC8F06-0F44-A085-2E5F-F74F9FA5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F5C0-F775-E548-AFEB-5123D685C17B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1F89282-3B48-8F6C-5816-B27F41D5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87AD936-88F2-A9B6-91F4-BCD35C00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83626-F18F-174B-9776-8753225C4A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861520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xmlns="" id="{36A4C0E4-E263-EA9A-D924-D420C95B0DEA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24187331-02AE-34C7-095C-FF45F623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5E2C-EC52-E84B-8AF7-75E8CB33CD08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6056C5E2-0D9E-CC66-8AB8-20453340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253A1C85-8BB3-2DF1-AF34-19D1CB5B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073AA-F664-624B-9F98-3A69E6BDF1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9430876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>
            <a:extLst>
              <a:ext uri="{FF2B5EF4-FFF2-40B4-BE49-F238E27FC236}">
                <a16:creationId xmlns:a16="http://schemas.microsoft.com/office/drawing/2014/main" xmlns="" id="{D703E9A9-D4DE-AE5C-F074-6187D02E0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394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>
            <a:extLst>
              <a:ext uri="{FF2B5EF4-FFF2-40B4-BE49-F238E27FC236}">
                <a16:creationId xmlns:a16="http://schemas.microsoft.com/office/drawing/2014/main" xmlns="" id="{756AC1D4-296B-DCBA-9E7C-34286508BB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0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3DA3FD-BBA4-B465-E9DF-497611AD16CA}"/>
              </a:ext>
            </a:extLst>
          </p:cNvPr>
          <p:cNvSpPr txBox="1"/>
          <p:nvPr userDrawn="1"/>
        </p:nvSpPr>
        <p:spPr>
          <a:xfrm rot="16200000">
            <a:off x="11042651" y="942975"/>
            <a:ext cx="692150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chemeClr val="bg1"/>
                </a:solidFill>
                <a:latin typeface="+mn-lt"/>
                <a:cs typeface="+mn-cs"/>
              </a:rPr>
              <a:t>2023</a:t>
            </a:r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xmlns="" id="{C0FF0DF1-2645-D940-9779-693B0A12FA07}"/>
              </a:ext>
            </a:extLst>
          </p:cNvPr>
          <p:cNvCxnSpPr/>
          <p:nvPr userDrawn="1"/>
        </p:nvCxnSpPr>
        <p:spPr>
          <a:xfrm>
            <a:off x="11409363" y="1408113"/>
            <a:ext cx="0" cy="2308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A1112E-60ED-B01A-2F23-E7DD498B4CEF}"/>
              </a:ext>
            </a:extLst>
          </p:cNvPr>
          <p:cNvSpPr txBox="1"/>
          <p:nvPr userDrawn="1"/>
        </p:nvSpPr>
        <p:spPr>
          <a:xfrm rot="16200000">
            <a:off x="10854532" y="5614194"/>
            <a:ext cx="1100137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5" spc="94" dirty="0" err="1">
                <a:solidFill>
                  <a:schemeClr val="bg1"/>
                </a:solidFill>
                <a:latin typeface="+mn-lt"/>
                <a:cs typeface="+mn-cs"/>
              </a:rPr>
              <a:t>РАНХиГС</a:t>
            </a:r>
            <a:endParaRPr lang="ru-RU" sz="1505" spc="94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508" y="1620762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6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5F360FBA-BE98-F876-6A21-EF444213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9A66-E7D2-294C-A8D0-15FBB6E3C27A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6102C48E-09D1-9408-4187-0E4C8C95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52789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>
            <a:extLst>
              <a:ext uri="{FF2B5EF4-FFF2-40B4-BE49-F238E27FC236}">
                <a16:creationId xmlns:a16="http://schemas.microsoft.com/office/drawing/2014/main" xmlns="" id="{CE1C6FCA-3C4C-77DD-D0BF-01632C533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394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>
            <a:extLst>
              <a:ext uri="{FF2B5EF4-FFF2-40B4-BE49-F238E27FC236}">
                <a16:creationId xmlns:a16="http://schemas.microsoft.com/office/drawing/2014/main" xmlns="" id="{3A2D55D6-4121-F255-A871-D94AAABD98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0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3A19A0-BD71-D932-08B6-6B9DE2CCED0F}"/>
              </a:ext>
            </a:extLst>
          </p:cNvPr>
          <p:cNvSpPr txBox="1"/>
          <p:nvPr userDrawn="1"/>
        </p:nvSpPr>
        <p:spPr>
          <a:xfrm rot="16200000">
            <a:off x="11042651" y="942975"/>
            <a:ext cx="692150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chemeClr val="bg1"/>
                </a:solidFill>
                <a:latin typeface="+mn-lt"/>
                <a:cs typeface="+mn-cs"/>
              </a:rPr>
              <a:t>2023</a:t>
            </a:r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xmlns="" id="{B65AE389-3D3C-C332-E434-5F297DF9F666}"/>
              </a:ext>
            </a:extLst>
          </p:cNvPr>
          <p:cNvCxnSpPr/>
          <p:nvPr userDrawn="1"/>
        </p:nvCxnSpPr>
        <p:spPr>
          <a:xfrm>
            <a:off x="11409363" y="1408113"/>
            <a:ext cx="0" cy="2308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D87FF9-95C6-4ECE-DC9D-1C9074A436E8}"/>
              </a:ext>
            </a:extLst>
          </p:cNvPr>
          <p:cNvSpPr txBox="1"/>
          <p:nvPr userDrawn="1"/>
        </p:nvSpPr>
        <p:spPr>
          <a:xfrm rot="16200000">
            <a:off x="10854532" y="5614194"/>
            <a:ext cx="1100137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5" spc="94" dirty="0" err="1">
                <a:solidFill>
                  <a:schemeClr val="bg1"/>
                </a:solidFill>
                <a:latin typeface="+mn-lt"/>
                <a:cs typeface="+mn-cs"/>
              </a:rPr>
              <a:t>РАНХиГС</a:t>
            </a:r>
            <a:endParaRPr lang="ru-RU" sz="1505" spc="94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508" y="1620764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8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F33CDF2F-96B1-44DE-FAB2-A5B2D4D7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4AC0-4243-324C-BFD0-C8BD37CD5D9B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EA4FA371-4CB3-1CEC-FE37-28A50306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4413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>
            <a:extLst>
              <a:ext uri="{FF2B5EF4-FFF2-40B4-BE49-F238E27FC236}">
                <a16:creationId xmlns:a16="http://schemas.microsoft.com/office/drawing/2014/main" xmlns="" id="{B080264B-C5D1-3728-B9C8-7C2D839EB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394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>
            <a:extLst>
              <a:ext uri="{FF2B5EF4-FFF2-40B4-BE49-F238E27FC236}">
                <a16:creationId xmlns:a16="http://schemas.microsoft.com/office/drawing/2014/main" xmlns="" id="{A5A3E8A9-D8AA-63C5-4672-8A6F9A992D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0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8FB31A-3158-0223-59F8-39A21B0517EC}"/>
              </a:ext>
            </a:extLst>
          </p:cNvPr>
          <p:cNvSpPr txBox="1"/>
          <p:nvPr userDrawn="1"/>
        </p:nvSpPr>
        <p:spPr>
          <a:xfrm rot="16200000">
            <a:off x="11042651" y="942975"/>
            <a:ext cx="692150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chemeClr val="bg1"/>
                </a:solidFill>
                <a:latin typeface="+mn-lt"/>
                <a:cs typeface="+mn-cs"/>
              </a:rPr>
              <a:t>2023</a:t>
            </a:r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xmlns="" id="{1717EB0D-E5F6-7033-C060-8C9D9071821B}"/>
              </a:ext>
            </a:extLst>
          </p:cNvPr>
          <p:cNvCxnSpPr/>
          <p:nvPr userDrawn="1"/>
        </p:nvCxnSpPr>
        <p:spPr>
          <a:xfrm>
            <a:off x="11409363" y="1408113"/>
            <a:ext cx="0" cy="2308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28AE8F-7587-9D4F-719F-610468D13CFF}"/>
              </a:ext>
            </a:extLst>
          </p:cNvPr>
          <p:cNvSpPr txBox="1"/>
          <p:nvPr userDrawn="1"/>
        </p:nvSpPr>
        <p:spPr>
          <a:xfrm rot="16200000">
            <a:off x="10854532" y="5614194"/>
            <a:ext cx="1100137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5" spc="94" dirty="0" err="1">
                <a:solidFill>
                  <a:schemeClr val="bg1"/>
                </a:solidFill>
                <a:latin typeface="+mn-lt"/>
                <a:cs typeface="+mn-cs"/>
              </a:rPr>
              <a:t>РАНХиГС</a:t>
            </a:r>
            <a:endParaRPr lang="ru-RU" sz="1505" spc="94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508" y="1620764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8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2F0CD91F-8626-31EF-816C-9F84597D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AB7D-4D9A-5D4F-9458-2BBFB5644755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F2FC28C-CAEB-6842-8303-DF97F67E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2824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xmlns="" id="{A7AFB4C0-4CC0-A2C9-15B8-A66ACE366F6D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99888B1F-36BC-D2D5-750A-21C07ACF4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B260A747-8646-7943-A181-FD488CD05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642921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DEAE3EB5-C09E-252A-B090-1FBD22ECEB3E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301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58" b="1"/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55E3A3D-C497-8AD8-BBDA-7E4EC49F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1842-FDF6-3944-907D-318A5BFA182F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518C916-3397-A329-2580-3EB3F2E4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2CC749D-2F27-CC4C-CB10-AF55E4F7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F57DA7F8-BAA2-2848-9679-8B40698931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193640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D7EB0E3-2C13-2C70-FE48-F70DFC6E1468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44" y="921543"/>
            <a:ext cx="8136913" cy="536504"/>
          </a:xfrm>
        </p:spPr>
        <p:txBody>
          <a:bodyPr/>
          <a:lstStyle>
            <a:lvl1pPr algn="l">
              <a:defRPr sz="301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988" y="2758934"/>
            <a:ext cx="6299869" cy="2498866"/>
          </a:xfrm>
        </p:spPr>
        <p:txBody>
          <a:bodyPr>
            <a:normAutofit/>
          </a:bodyPr>
          <a:lstStyle>
            <a:lvl1pPr marL="0" indent="0" algn="l">
              <a:buNone/>
              <a:defRPr sz="3387" b="1">
                <a:solidFill>
                  <a:schemeClr val="accent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1C8AF87-92A9-DC3D-69A0-F9C75957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D7A8-B8EB-944D-AAF8-A61F99740A92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17ED36C-B042-D564-3601-2A6D328F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6F75C7B-E709-1788-9F00-BC2752AC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8C08390A-5608-F94F-8A34-97A9367D2D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0503731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1286A2DE-E593-75E2-282C-5CDBC8E6FC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7A2FC5F-CFFC-61F4-7632-4B9F4F047740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4876" y="2274817"/>
            <a:ext cx="6463714" cy="2498866"/>
          </a:xfrm>
        </p:spPr>
        <p:txBody>
          <a:bodyPr>
            <a:normAutofit/>
          </a:bodyPr>
          <a:lstStyle>
            <a:lvl1pPr marL="0" indent="0" algn="l">
              <a:buNone/>
              <a:defRPr sz="3387" b="1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C3CC6E0-6F47-7618-35EA-00BC722C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848C1-079D-FF49-A871-DF0747A0B1DC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6E9ACD1-B7CC-B165-3493-D0FA6B13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9286849-ECA7-C7CF-FE9E-D0D50DB3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15C4BFC8-6695-8F45-94A5-620913957B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0213147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B75BD868-BB53-EF72-7731-84B3A05380A2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A8C4C1E-F802-F306-5E3A-BB114B6BC20C}"/>
              </a:ext>
            </a:extLst>
          </p:cNvPr>
          <p:cNvSpPr txBox="1">
            <a:spLocks/>
          </p:cNvSpPr>
          <p:nvPr userDrawn="1"/>
        </p:nvSpPr>
        <p:spPr>
          <a:xfrm>
            <a:off x="-31750" y="266700"/>
            <a:ext cx="881063" cy="365125"/>
          </a:xfrm>
          <a:prstGeom prst="rect">
            <a:avLst/>
          </a:prstGeom>
        </p:spPr>
        <p:txBody>
          <a:bodyPr lIns="86019" tIns="43010" rIns="86019" bIns="43010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F0093F-B172-934E-A502-3DD9F66CFBB4}" type="slidenum">
              <a:rPr lang="ru-RU" altLang="ru-RU" sz="1300">
                <a:solidFill>
                  <a:schemeClr val="bg1"/>
                </a:solidFill>
              </a:rPr>
              <a:pPr algn="r" eaLnBrk="1" hangingPunct="1"/>
              <a:t>‹#›</a:t>
            </a:fld>
            <a:endParaRPr lang="ru-RU" altLang="ru-RU" sz="13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44" y="902297"/>
            <a:ext cx="9008929" cy="71618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466B7B34-C820-FC59-A1B9-97809038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34EE-8A1A-A541-8868-1B81A7A256CD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6FCC25D2-9FD7-CEC4-842C-2E73592D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7472E98-E5F9-B8D2-09D2-32A51DA6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8E610-5FA8-9F42-B5FF-8733C4E96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233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11F4921-4058-072D-8BF3-EE983EFF352A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44" y="902297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7268571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EF43FB1E-EA45-CF21-5BE8-D1E85771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BC4C-FEBB-FD40-9029-DD8795998C3A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021A97F2-5BD9-5D40-9EF3-BE7535DC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0C1F45AF-731A-F73D-2204-A78E957B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2251F-C1D6-8348-974F-2DBA59E901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86753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6643A7B-220B-5974-7A71-A74E7452252B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44" y="866205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3422650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886586" y="1679071"/>
            <a:ext cx="3422650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E5059537-27E0-C909-B6FB-D72AFE84FB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A6CE-56BE-3E4C-BFAB-94C1F76A3E49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ECC23F57-A903-316B-85E7-1946C19E40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3C346B96-F594-ED60-AF65-9A37725B75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B7B46A3-AB24-3D47-8EB1-4FE3902234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0875152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D8A8B7D-633C-C23C-5071-1ED8949CF032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902297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2183459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602983" y="1679071"/>
            <a:ext cx="2183459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126208" y="1679071"/>
            <a:ext cx="2183459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05E5543F-E450-C586-5B45-B5323BE998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A7B2-7079-5F4B-AB58-91C3A5896772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894AD821-A466-0DC3-00F0-E8AB8A767D0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2D99E5DE-DC46-736F-FAB1-95EB0BFE85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5B57577-D6D3-6842-81D8-AA658115EE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230570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78AC701A-DEDD-F3DA-FF29-E1E66CF1C0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01700"/>
            <a:ext cx="90090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A509BBB7-30ED-AC7C-F71E-F423DA0944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41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4F176F-6849-3075-7CFE-331AD0487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102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8A38DC-5085-5A4C-9305-44CEF0F2F8E7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FC5591-1BD2-6B8C-1B36-C27767340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2713" y="7102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CD4B71-FFEA-4776-F152-01DE07CB7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266700"/>
            <a:ext cx="6937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AE9F3757-6EB8-844D-92D7-A257571AB8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transition spd="slow">
    <p:wipe/>
  </p:transition>
  <p:hf hdr="0" ftr="0" dt="0"/>
  <p:txStyles>
    <p:titleStyle>
      <a:lvl1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2pPr>
      <a:lvl3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3pPr>
      <a:lvl4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4pPr>
      <a:lvl5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defTabSz="857250" rtl="0" eaLnBrk="0" fontAlgn="base" hangingPunct="0">
        <a:spcBef>
          <a:spcPts val="938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9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59571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788584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3217597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646609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29013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58026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87038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716051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145064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574077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3003090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432103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CFA3FB0-917E-2998-E6E1-1AB2E0B559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1750" y="266700"/>
            <a:ext cx="881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44E16992-6814-E1C4-29ED-9F275A13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>
            <a:extLst>
              <a:ext uri="{FF2B5EF4-FFF2-40B4-BE49-F238E27FC236}">
                <a16:creationId xmlns:a16="http://schemas.microsoft.com/office/drawing/2014/main" xmlns="" id="{162FDD63-D541-4254-007D-66B5A0FB6F73}"/>
              </a:ext>
            </a:extLst>
          </p:cNvPr>
          <p:cNvSpPr txBox="1">
            <a:spLocks/>
          </p:cNvSpPr>
          <p:nvPr/>
        </p:nvSpPr>
        <p:spPr>
          <a:xfrm>
            <a:off x="0" y="2123440"/>
            <a:ext cx="12192000" cy="300927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kern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Дисциплина: Разработка управленческих решений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«Антикризисная политика, особенности антикризисного управления во внешнеполитической деятельности России»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000" kern="1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1F846D-65C9-FD69-8525-D1FB2B1BA1B7}"/>
              </a:ext>
            </a:extLst>
          </p:cNvPr>
          <p:cNvSpPr txBox="1"/>
          <p:nvPr/>
        </p:nvSpPr>
        <p:spPr>
          <a:xfrm>
            <a:off x="5669280" y="5086805"/>
            <a:ext cx="613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951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367" y="244878"/>
            <a:ext cx="7989887" cy="790575"/>
          </a:xfrm>
        </p:spPr>
        <p:txBody>
          <a:bodyPr/>
          <a:lstStyle/>
          <a:p>
            <a:pPr indent="44958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Поддержка региональной и субрегиональной интеграции</a:t>
            </a:r>
            <a:r>
              <a:rPr lang="ru-RU" sz="2800" dirty="0" smtClean="0"/>
              <a:t> </a:t>
            </a:r>
            <a:endParaRPr lang="ru-RU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7B5DBC-44D2-F0B1-CC55-0851E7E5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47" y="1385471"/>
            <a:ext cx="5622795" cy="4351338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Поддержка региональной и субрегиональной интеграции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-это еще одно из приоритетных направлений внешней политики России. Речь идёт о поддержке интеграции в рамках дружественных многосторонних институтов, диалоговых площадок и региональных объединений в Азиатско-Тихоокеанском регионе, Латинской Америке, Африке и на Ближнем Востоке.  Цель такого подхода - содействовать адаптации мироустройства к реалиям многополярного мира.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949724" y="3715557"/>
            <a:ext cx="4403328" cy="88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9D7B5DBC-44D2-F0B1-CC55-0851E7E5E8B4}"/>
              </a:ext>
            </a:extLst>
          </p:cNvPr>
          <p:cNvSpPr txBox="1">
            <a:spLocks/>
          </p:cNvSpPr>
          <p:nvPr/>
        </p:nvSpPr>
        <p:spPr bwMode="auto">
          <a:xfrm>
            <a:off x="6339167" y="1494739"/>
            <a:ext cx="562279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857250" eaLnBrk="0" hangingPunct="0">
              <a:spcBef>
                <a:spcPts val="938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Кроме того, Россия стремится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поощрять отвечающие её интересам процессы региональной и межрегиональной экономической интеграции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частности в рамках Союзного государства, ЕАЭС, СНГ, ШОС, БРИКС, а также в целях формирования Большого Евразийского партнёрства.  </a:t>
            </a:r>
          </a:p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ts val="9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857250" rtl="0" eaLnBrk="0" fontAlgn="base" latinLnBrk="0" hangingPunct="0">
              <a:lnSpc>
                <a:spcPct val="100000"/>
              </a:lnSpc>
              <a:spcBef>
                <a:spcPts val="9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6" name="Picture 2" descr="C:\Users\Ольга\Desktop\1192375975f1ea8dd772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206" y="4584756"/>
            <a:ext cx="3516461" cy="2036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9510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666" y="198408"/>
            <a:ext cx="7989887" cy="790575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внешней политики России 2024 года и перспективы на 2025 год</a:t>
            </a:r>
            <a:endParaRPr lang="ru-RU" sz="2400" kern="1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2D0AD45D-9F3C-0E4A-0ADD-5467E2CCB84B}"/>
              </a:ext>
            </a:extLst>
          </p:cNvPr>
          <p:cNvSpPr txBox="1">
            <a:spLocks/>
          </p:cNvSpPr>
          <p:nvPr/>
        </p:nvSpPr>
        <p:spPr bwMode="auto">
          <a:xfrm>
            <a:off x="544002" y="5727939"/>
            <a:ext cx="11449591" cy="41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2025 году ожидается продолжение «поворота на Восток». Планируется укрепление политического диалога, углубление экономических связей, реализация совместных проектов. В частности, планируется тесная работа со странами-соседями в развитии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транспортно-логистической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инфраструктуры.   Кроме этого, в 2025 году сохранится тенденция снижения доли экспорта и импорта между Россией и ЕС и другими недружественными странами, в то время как доля рынка российской торговли с дружественными и нейтральными странами продолжит расти.  </a:t>
            </a:r>
          </a:p>
          <a:p>
            <a:pPr marL="0" marR="0" lvl="0" indent="0" algn="just" defTabSz="857250" rtl="0" eaLnBrk="0" fontAlgn="base" latinLnBrk="0" hangingPunct="0">
              <a:lnSpc>
                <a:spcPct val="100000"/>
              </a:lnSpc>
              <a:spcBef>
                <a:spcPts val="938"/>
              </a:spcBef>
              <a:spcAft>
                <a:spcPts val="96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857250" rtl="0" eaLnBrk="0" fontAlgn="base" latinLnBrk="0" hangingPunct="0">
              <a:lnSpc>
                <a:spcPct val="100000"/>
              </a:lnSpc>
              <a:spcBef>
                <a:spcPts val="9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xmlns="" id="{1DE8DD21-A39C-6BC6-DB74-C2881B6E7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7538738"/>
              </p:ext>
            </p:extLst>
          </p:nvPr>
        </p:nvGraphicFramePr>
        <p:xfrm>
          <a:off x="577970" y="1069674"/>
          <a:ext cx="11369615" cy="4537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6728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EDB9D-2EDA-E2FD-3BF2-BB487104C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013" y="1620838"/>
            <a:ext cx="9805987" cy="2206625"/>
          </a:xfrm>
        </p:spPr>
        <p:txBody>
          <a:bodyPr rtlCol="0">
            <a:noAutofit/>
          </a:bodyPr>
          <a:lstStyle/>
          <a:p>
            <a:pPr defTabSz="858026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F193E3-32F4-EE77-22AB-682FF7E5752A}"/>
              </a:ext>
            </a:extLst>
          </p:cNvPr>
          <p:cNvSpPr txBox="1"/>
          <p:nvPr/>
        </p:nvSpPr>
        <p:spPr>
          <a:xfrm>
            <a:off x="858838" y="5973763"/>
            <a:ext cx="2020887" cy="3190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17" dirty="0">
                <a:solidFill>
                  <a:schemeClr val="bg1"/>
                </a:solidFill>
              </a:rPr>
              <a:t>Москва</a:t>
            </a:r>
          </a:p>
        </p:txBody>
      </p:sp>
      <p:pic>
        <p:nvPicPr>
          <p:cNvPr id="23556" name="Рисунок 3">
            <a:extLst>
              <a:ext uri="{FF2B5EF4-FFF2-40B4-BE49-F238E27FC236}">
                <a16:creationId xmlns:a16="http://schemas.microsoft.com/office/drawing/2014/main" xmlns="" id="{746DAA19-AB43-45FF-E812-E6F816BE9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3213"/>
            <a:ext cx="2498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>
            <a:extLst>
              <a:ext uri="{FF2B5EF4-FFF2-40B4-BE49-F238E27FC236}">
                <a16:creationId xmlns:a16="http://schemas.microsoft.com/office/drawing/2014/main" xmlns="" id="{BCB2E5E1-BD89-47A0-1A84-FEFB34CE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03900"/>
            <a:ext cx="2498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479F41-6278-812F-C174-84CF1B3C8152}"/>
              </a:ext>
            </a:extLst>
          </p:cNvPr>
          <p:cNvSpPr txBox="1"/>
          <p:nvPr/>
        </p:nvSpPr>
        <p:spPr>
          <a:xfrm>
            <a:off x="11222183" y="623455"/>
            <a:ext cx="254004" cy="687986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113" y="304246"/>
            <a:ext cx="7989887" cy="790575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Роль России в мире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299CAB5-842C-4082-FD96-51A1A4A8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088" y="829742"/>
            <a:ext cx="7325396" cy="800651"/>
          </a:xfrm>
        </p:spPr>
        <p:txBody>
          <a:bodyPr/>
          <a:lstStyle/>
          <a:p>
            <a:pPr algn="just">
              <a:spcAft>
                <a:spcPts val="96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Россия  является одним из ключевых участников международных отношений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Страна играет важную роль в мировой политике и экономике, имеет потенциал влиять на глобальные процессы в мире.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838200" y="1380226"/>
          <a:ext cx="10928230" cy="532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Users\Ольга\Desktop\1192375975f1ea8dd772c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512" y="3321170"/>
            <a:ext cx="1214938" cy="1078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1628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552" y="188881"/>
            <a:ext cx="7989887" cy="790575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Сущность внешней политики России, стратегические цели и национальные интересы</a:t>
            </a:r>
            <a:endParaRPr lang="ru-RU" sz="28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D424D88-1A40-4C09-D434-E63BEC48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88" y="1489207"/>
            <a:ext cx="5370520" cy="4351338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Национальные интересы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защита конституционного строя России, ее суверенитета и целостности от «деструктивного иностранного воздействия»;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-защита россиян и организаций от «иностранных противоправных посягательств»; 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защита общества в целом от «информационно-психологического воздействия» из других стран.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18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Национальные интересы России, стратегические цели и основные задачи перечислены в отдельной главе, которую добавили в Концепцию внешней политики Российской Федерации (утв. Президентом РФ В.В.Путиным 31 марта 2023 г.).</a:t>
            </a:r>
          </a:p>
          <a:p>
            <a:pPr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xmlns="" id="{AD424D88-1A40-4C09-D434-E63BEC48C176}"/>
              </a:ext>
            </a:extLst>
          </p:cNvPr>
          <p:cNvSpPr txBox="1">
            <a:spLocks/>
          </p:cNvSpPr>
          <p:nvPr/>
        </p:nvSpPr>
        <p:spPr bwMode="auto">
          <a:xfrm>
            <a:off x="6548060" y="3868394"/>
            <a:ext cx="4926636" cy="206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внешней политики России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-обеспечение безопасности страны;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благоприятных внешних условий для развития России;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-создание более прочных позиций России как одного из центров современного мира.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3768569" y="3724183"/>
            <a:ext cx="4403328" cy="88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AD424D88-1A40-4C09-D434-E63BEC48C176}"/>
              </a:ext>
            </a:extLst>
          </p:cNvPr>
          <p:cNvSpPr txBox="1">
            <a:spLocks/>
          </p:cNvSpPr>
          <p:nvPr/>
        </p:nvSpPr>
        <p:spPr bwMode="auto">
          <a:xfrm>
            <a:off x="6555150" y="1251212"/>
            <a:ext cx="5225517" cy="206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Внешняя политика России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носит миролюбивый, открытый, предсказуемый, последовательный, прагматичный характер, основанный на уважении общепризнанных принципов и норм международного права и стремлении к равноправному международному сотрудничеству в целях решения общих задач и продвижения общих интересов.</a:t>
            </a:r>
          </a:p>
          <a:p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0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883" y="0"/>
            <a:ext cx="7989887" cy="48865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Антикризисная политика России и особенности антикризисного управления во внешнеполитической деятельности </a:t>
            </a:r>
            <a:endParaRPr lang="ru-RU" sz="24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EA68E166-D6EC-F285-E859-1E47994FF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CCF0A16-5E69-756A-D728-8F8D993CF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857" y="1005599"/>
            <a:ext cx="7948070" cy="969849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Антикризисная политика России направлена на ограничение масштабов распространения кризисов, уменьшение их продолжительности и глубины, смягчение и преодоление последствий кризисных ситуаций</a:t>
            </a:r>
            <a:r>
              <a:rPr lang="ru-RU" sz="1600" dirty="0" smtClean="0"/>
              <a:t>.  </a:t>
            </a:r>
          </a:p>
          <a:p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365672" y="1784836"/>
          <a:ext cx="11279988" cy="4909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03013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883" y="0"/>
            <a:ext cx="7989887" cy="790575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многополярной системы международных отношений </a:t>
            </a:r>
            <a:endParaRPr lang="ru-RU" sz="40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EA68E166-D6EC-F285-E859-1E47994FF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CCF0A16-5E69-756A-D728-8F8D993CF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230" y="776377"/>
            <a:ext cx="8157365" cy="1265487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Стремление России к формированию многополярной системы международных отношений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связано с желанием создать новый международный порядок, основанный на взаимном уважении, равенстве и конструктивном диалоге. 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288034" y="2009123"/>
          <a:ext cx="11573287" cy="4667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03013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125" y="112144"/>
            <a:ext cx="7989887" cy="790575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 взаимовыгодного и равноправного сотрудничества с конструктивно настроенными иностранными государствами и их объединениями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EA68E166-D6EC-F285-E859-1E47994FF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CCF0A16-5E69-756A-D728-8F8D993CF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566"/>
            <a:ext cx="11266098" cy="911804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информации на май 2025 года, одно из направлений сотрудничества - сотрудничество России и Китая. Страны вместе развивают энергетику, промышленность, сельское хозяйство, сотрудничают в электронной торговле и туризме, обсуждают создание совместных высокотехнологичных производств.  </a:t>
            </a:r>
          </a:p>
          <a:p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555453" y="2182483"/>
          <a:ext cx="11341713" cy="419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03013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005" y="159589"/>
            <a:ext cx="7989887" cy="790575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Противодействие антироссийской деятельности и формирование отношений добрососедства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16457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EA68E166-D6EC-F285-E859-1E47994FF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CCF0A16-5E69-756A-D728-8F8D993CF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71" y="1031480"/>
            <a:ext cx="10918780" cy="831826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Противодействие антироссийской деятельности иностранных государств и их объединений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создание условий для прекращения такой деятельности - одно из направлений внешней политики РФ, утв. Указом Президента РФ № 229 от 31 марта 2023 года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382924" y="1802090"/>
          <a:ext cx="1159053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Объект 4">
            <a:extLst>
              <a:ext uri="{FF2B5EF4-FFF2-40B4-BE49-F238E27FC236}">
                <a16:creationId xmlns:a16="http://schemas.microsoft.com/office/drawing/2014/main" xmlns="" id="{1CCF0A16-5E69-756A-D728-8F8D993CFDC9}"/>
              </a:ext>
            </a:extLst>
          </p:cNvPr>
          <p:cNvSpPr txBox="1">
            <a:spLocks/>
          </p:cNvSpPr>
          <p:nvPr/>
        </p:nvSpPr>
        <p:spPr bwMode="auto">
          <a:xfrm>
            <a:off x="684709" y="6178574"/>
            <a:ext cx="11507291" cy="55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857250" eaLnBrk="0" hangingPunct="0">
              <a:spcBef>
                <a:spcPts val="938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«Формирование отношений добрососедства с сопредельными государствами, содействие предотвращению возникновения и устранению очагов напряженности и конфликтов на их территориях».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013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20" y="139100"/>
            <a:ext cx="7989887" cy="790575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международных механизмов обеспечения безопасности и развития на глобальном и региональном уровнях </a:t>
            </a:r>
            <a:endParaRPr lang="ru-RU" alt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284672" y="1078302"/>
          <a:ext cx="11907328" cy="577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29098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232" y="109038"/>
            <a:ext cx="7989887" cy="287778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«Восстановление» роли ООН</a:t>
            </a:r>
            <a:endParaRPr lang="ru-RU" sz="36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1DE8DD21-A39C-6BC6-DB74-C2881B6E7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7538738"/>
              </p:ext>
            </p:extLst>
          </p:nvPr>
        </p:nvGraphicFramePr>
        <p:xfrm>
          <a:off x="1590707" y="1880558"/>
          <a:ext cx="9968690" cy="4537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 txBox="1">
            <a:spLocks/>
          </p:cNvSpPr>
          <p:nvPr/>
        </p:nvSpPr>
        <p:spPr bwMode="auto">
          <a:xfrm>
            <a:off x="3778369" y="603849"/>
            <a:ext cx="8238227" cy="90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572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Россия хочет вернуть ООН роль регулятора, чтобы организация вновь согласовывала интересы стран из своего состава. Сегодня РФ видит свою миссию в выстраивании более справедливых международных отношений между государствами и поддержании глобального баланса интересов всех сторон.</a:t>
            </a:r>
            <a:b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118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1029</Words>
  <Application>Microsoft Office PowerPoint</Application>
  <PresentationFormat>Произвольный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Слайд 1</vt:lpstr>
      <vt:lpstr>Роль России в мире </vt:lpstr>
      <vt:lpstr>Сущность внешней политики России, стратегические цели и национальные интересы</vt:lpstr>
      <vt:lpstr>Антикризисная политика России и особенности антикризисного управления во внешнеполитической деятельности </vt:lpstr>
      <vt:lpstr>Формирование многополярной системы международных отношений </vt:lpstr>
      <vt:lpstr>Развитие взаимовыгодного и равноправного сотрудничества с конструктивно настроенными иностранными государствами и их объединениями </vt:lpstr>
      <vt:lpstr>Противодействие антироссийской деятельности и формирование отношений добрососедства </vt:lpstr>
      <vt:lpstr>Совершенствование международных механизмов обеспечения безопасности и развития на глобальном и региональном уровнях </vt:lpstr>
      <vt:lpstr>«Восстановление» роли ООН</vt:lpstr>
      <vt:lpstr>Поддержка региональной и субрегиональной интеграции </vt:lpstr>
      <vt:lpstr>Результаты внешней политики России 2024 года и перспективы на 2025 год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 как угроза безопасности Российской Федерации.   Правовые основы, основные направления и этапы государственной политики в области противодействия коррупции в Российской Федерации.   Общая характеристика системы противодействия коррупции в Российской Федерации</dc:title>
  <dc:creator>Екатерина Догадайло</dc:creator>
  <cp:lastModifiedBy>Ольга</cp:lastModifiedBy>
  <cp:revision>107</cp:revision>
  <dcterms:created xsi:type="dcterms:W3CDTF">2023-04-13T18:42:29Z</dcterms:created>
  <dcterms:modified xsi:type="dcterms:W3CDTF">2025-08-21T08:19:40Z</dcterms:modified>
</cp:coreProperties>
</file>