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83" r:id="rId2"/>
    <p:sldId id="384" r:id="rId3"/>
    <p:sldId id="361" r:id="rId4"/>
    <p:sldId id="359" r:id="rId5"/>
    <p:sldId id="360" r:id="rId6"/>
    <p:sldId id="362" r:id="rId7"/>
    <p:sldId id="366" r:id="rId8"/>
    <p:sldId id="363" r:id="rId9"/>
    <p:sldId id="367" r:id="rId10"/>
    <p:sldId id="373" r:id="rId11"/>
    <p:sldId id="370" r:id="rId12"/>
    <p:sldId id="368" r:id="rId13"/>
    <p:sldId id="385" r:id="rId14"/>
    <p:sldId id="388" r:id="rId15"/>
    <p:sldId id="346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76"/>
    <p:restoredTop sz="96018"/>
  </p:normalViewPr>
  <p:slideViewPr>
    <p:cSldViewPr snapToGrid="0">
      <p:cViewPr varScale="1">
        <p:scale>
          <a:sx n="88" d="100"/>
          <a:sy n="88" d="100"/>
        </p:scale>
        <p:origin x="-43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8/layout/VerticalCurvedList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8DEBC-4532-164D-BFC7-B5AF88B1D54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Методология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контент-анализа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– мощный инструмент для исследования текстовых и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медийных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данных. Она позволяет систематически изучать содержание, будь то статьи, сообщения, или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медиафайлы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Этот метод позволяет выделить повторяющиеся темы, паттерны и тенденции, которые могут ускользнуть при поверхностном рассмотрении данных.</a:t>
          </a:r>
        </a:p>
        <a:p>
          <a:endParaRPr lang="ru-RU" sz="1500" dirty="0"/>
        </a:p>
      </dgm:t>
    </dgm:pt>
    <dgm:pt modelId="{8AB2F79B-63EB-A944-9820-28BF4F76C2F6}" type="parTrans" cxnId="{7E007540-43C3-7E4A-953D-FBECE3572054}">
      <dgm:prSet/>
      <dgm:spPr/>
      <dgm:t>
        <a:bodyPr/>
        <a:lstStyle/>
        <a:p>
          <a:endParaRPr lang="ru-RU"/>
        </a:p>
      </dgm:t>
    </dgm:pt>
    <dgm:pt modelId="{57187DE0-05C4-324F-878E-D809D06E4D8C}" type="sibTrans" cxnId="{7E007540-43C3-7E4A-953D-FBECE3572054}">
      <dgm:prSet/>
      <dgm:spPr/>
      <dgm:t>
        <a:bodyPr/>
        <a:lstStyle/>
        <a:p>
          <a:endParaRPr lang="ru-RU"/>
        </a:p>
      </dgm:t>
    </dgm:pt>
    <dgm:pt modelId="{BE9B9B39-9F6D-094C-9F6F-6B2E94872DA2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Одним из главных достоинств данного метода является возможность выявления скрытых смыслов и установления взаимосвязей между различными элементами информации. Кроме того,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контент-анализ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обеспечивает объективные и воспроизводимые результаты, что делает его востребованным в академических и прикладных исследованиях.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2D6FA563-E483-5A40-A532-B6527D2CD1FB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Контент-анализ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позволяет глубже понять различные аспекты взаимодействия людей через текстовую информацию, что делает его универсальным и незаменимым инструментом в разнообразных областях знаний.  </a:t>
          </a:r>
        </a:p>
        <a:p>
          <a:endParaRPr lang="ru-RU" sz="1700" dirty="0"/>
        </a:p>
      </dgm:t>
    </dgm:pt>
    <dgm:pt modelId="{0570DD68-BECB-F44D-948B-9A05300D4CAC}" type="parTrans" cxnId="{10E6B492-0099-A04F-BD51-298C37F09645}">
      <dgm:prSet/>
      <dgm:spPr/>
      <dgm:t>
        <a:bodyPr/>
        <a:lstStyle/>
        <a:p>
          <a:endParaRPr lang="ru-RU"/>
        </a:p>
      </dgm:t>
    </dgm:pt>
    <dgm:pt modelId="{77F46A92-3191-594F-8955-19F63A3121EA}" type="sibTrans" cxnId="{10E6B492-0099-A04F-BD51-298C37F09645}">
      <dgm:prSet/>
      <dgm:spPr/>
      <dgm:t>
        <a:bodyPr/>
        <a:lstStyle/>
        <a:p>
          <a:endParaRPr lang="ru-RU"/>
        </a:p>
      </dgm:t>
    </dgm:pt>
    <dgm:pt modelId="{9B809807-627A-C443-AC74-2D931E0F4754}" type="pres">
      <dgm:prSet presAssocID="{7C2DE2F8-A368-8A47-86EF-CE0A1F41AE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1BF08B1-226D-8F4E-8E3D-0AECB31BEC39}" type="pres">
      <dgm:prSet presAssocID="{7C2DE2F8-A368-8A47-86EF-CE0A1F41AED2}" presName="Name1" presStyleCnt="0"/>
      <dgm:spPr/>
    </dgm:pt>
    <dgm:pt modelId="{E669A8A2-9CFA-154F-8C45-F6B9930F6A6D}" type="pres">
      <dgm:prSet presAssocID="{7C2DE2F8-A368-8A47-86EF-CE0A1F41AED2}" presName="cycle" presStyleCnt="0"/>
      <dgm:spPr/>
    </dgm:pt>
    <dgm:pt modelId="{17FA96E6-B899-4948-80C6-58AD2012B358}" type="pres">
      <dgm:prSet presAssocID="{7C2DE2F8-A368-8A47-86EF-CE0A1F41AED2}" presName="srcNode" presStyleLbl="node1" presStyleIdx="0" presStyleCnt="3"/>
      <dgm:spPr/>
    </dgm:pt>
    <dgm:pt modelId="{0F6EDAB8-0BA9-5441-AB5E-AA0D146BE55F}" type="pres">
      <dgm:prSet presAssocID="{7C2DE2F8-A368-8A47-86EF-CE0A1F41AED2}" presName="conn" presStyleLbl="parChTrans1D2" presStyleIdx="0" presStyleCnt="1"/>
      <dgm:spPr/>
      <dgm:t>
        <a:bodyPr/>
        <a:lstStyle/>
        <a:p>
          <a:endParaRPr lang="ru-RU"/>
        </a:p>
      </dgm:t>
    </dgm:pt>
    <dgm:pt modelId="{55A412ED-7B31-7343-BE85-DC02F8C905B9}" type="pres">
      <dgm:prSet presAssocID="{7C2DE2F8-A368-8A47-86EF-CE0A1F41AED2}" presName="extraNode" presStyleLbl="node1" presStyleIdx="0" presStyleCnt="3"/>
      <dgm:spPr/>
    </dgm:pt>
    <dgm:pt modelId="{71EEEEDB-FC8E-4F47-84D9-08417EBDD9E9}" type="pres">
      <dgm:prSet presAssocID="{7C2DE2F8-A368-8A47-86EF-CE0A1F41AED2}" presName="dstNode" presStyleLbl="node1" presStyleIdx="0" presStyleCnt="3"/>
      <dgm:spPr/>
    </dgm:pt>
    <dgm:pt modelId="{03868C56-99BF-B84C-8680-238503063945}" type="pres">
      <dgm:prSet presAssocID="{5BF8DEBC-4532-164D-BFC7-B5AF88B1D548}" presName="text_1" presStyleLbl="node1" presStyleIdx="0" presStyleCnt="3" custScaleY="151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7FBE9-49E6-EA41-A088-B15757D36530}" type="pres">
      <dgm:prSet presAssocID="{5BF8DEBC-4532-164D-BFC7-B5AF88B1D548}" presName="accent_1" presStyleCnt="0"/>
      <dgm:spPr/>
    </dgm:pt>
    <dgm:pt modelId="{9E163503-6D64-9740-BE91-0D9C4AA18F01}" type="pres">
      <dgm:prSet presAssocID="{5BF8DEBC-4532-164D-BFC7-B5AF88B1D548}" presName="accentRepeatNode" presStyleLbl="solidFgAcc1" presStyleIdx="0" presStyleCnt="3"/>
      <dgm:spPr/>
    </dgm:pt>
    <dgm:pt modelId="{9F2128C9-05F9-4938-A677-BB6684DBEB6A}" type="pres">
      <dgm:prSet presAssocID="{BE9B9B39-9F6D-094C-9F6F-6B2E94872DA2}" presName="text_2" presStyleLbl="node1" presStyleIdx="1" presStyleCnt="3" custScaleY="127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11DEC-BA64-402B-BFB0-91C2CE600D89}" type="pres">
      <dgm:prSet presAssocID="{BE9B9B39-9F6D-094C-9F6F-6B2E94872DA2}" presName="accent_2" presStyleCnt="0"/>
      <dgm:spPr/>
    </dgm:pt>
    <dgm:pt modelId="{14845940-6FF0-F34B-AA59-8CE2519FFA8D}" type="pres">
      <dgm:prSet presAssocID="{BE9B9B39-9F6D-094C-9F6F-6B2E94872DA2}" presName="accentRepeatNode" presStyleLbl="solidFgAcc1" presStyleIdx="1" presStyleCnt="3"/>
      <dgm:spPr/>
    </dgm:pt>
    <dgm:pt modelId="{9707C983-BF82-4768-9C3B-0F78E9BE9978}" type="pres">
      <dgm:prSet presAssocID="{2D6FA563-E483-5A40-A532-B6527D2CD1F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93B62-8A7B-4FC8-B032-63E2286E1E0F}" type="pres">
      <dgm:prSet presAssocID="{2D6FA563-E483-5A40-A532-B6527D2CD1FB}" presName="accent_3" presStyleCnt="0"/>
      <dgm:spPr/>
    </dgm:pt>
    <dgm:pt modelId="{608ABD27-6032-294F-A5AC-794E418CF4A8}" type="pres">
      <dgm:prSet presAssocID="{2D6FA563-E483-5A40-A532-B6527D2CD1FB}" presName="accentRepeatNode" presStyleLbl="solidFgAcc1" presStyleIdx="2" presStyleCnt="3"/>
      <dgm:spPr/>
    </dgm:pt>
  </dgm:ptLst>
  <dgm:cxnLst>
    <dgm:cxn modelId="{8FB7C475-E209-F846-82C2-6DA12C3B2800}" type="presOf" srcId="{5BF8DEBC-4532-164D-BFC7-B5AF88B1D548}" destId="{03868C56-99BF-B84C-8680-238503063945}" srcOrd="0" destOrd="0" presId="urn:microsoft.com/office/officeart/2008/layout/VerticalCurvedList"/>
    <dgm:cxn modelId="{B03E451E-E7B4-5448-8273-CFE13636B86B}" type="presOf" srcId="{57187DE0-05C4-324F-878E-D809D06E4D8C}" destId="{0F6EDAB8-0BA9-5441-AB5E-AA0D146BE55F}" srcOrd="0" destOrd="0" presId="urn:microsoft.com/office/officeart/2008/layout/VerticalCurvedList"/>
    <dgm:cxn modelId="{1DBFBDE2-AEA5-44CA-9993-F5C1D20FDAF3}" type="presOf" srcId="{BE9B9B39-9F6D-094C-9F6F-6B2E94872DA2}" destId="{9F2128C9-05F9-4938-A677-BB6684DBEB6A}" srcOrd="0" destOrd="0" presId="urn:microsoft.com/office/officeart/2008/layout/VerticalCurvedList"/>
    <dgm:cxn modelId="{B50AA47F-75A2-494C-B9E3-212A74FD2577}" type="presOf" srcId="{2D6FA563-E483-5A40-A532-B6527D2CD1FB}" destId="{9707C983-BF82-4768-9C3B-0F78E9BE9978}" srcOrd="0" destOrd="0" presId="urn:microsoft.com/office/officeart/2008/layout/VerticalCurvedList"/>
    <dgm:cxn modelId="{10E6B492-0099-A04F-BD51-298C37F09645}" srcId="{7C2DE2F8-A368-8A47-86EF-CE0A1F41AED2}" destId="{2D6FA563-E483-5A40-A532-B6527D2CD1FB}" srcOrd="2" destOrd="0" parTransId="{0570DD68-BECB-F44D-948B-9A05300D4CAC}" sibTransId="{77F46A92-3191-594F-8955-19F63A3121EA}"/>
    <dgm:cxn modelId="{880B9E1A-5338-4040-A196-14B90CDCA023}" type="presOf" srcId="{7C2DE2F8-A368-8A47-86EF-CE0A1F41AED2}" destId="{9B809807-627A-C443-AC74-2D931E0F4754}" srcOrd="0" destOrd="0" presId="urn:microsoft.com/office/officeart/2008/layout/VerticalCurvedList"/>
    <dgm:cxn modelId="{7E007540-43C3-7E4A-953D-FBECE3572054}" srcId="{7C2DE2F8-A368-8A47-86EF-CE0A1F41AED2}" destId="{5BF8DEBC-4532-164D-BFC7-B5AF88B1D548}" srcOrd="0" destOrd="0" parTransId="{8AB2F79B-63EB-A944-9820-28BF4F76C2F6}" sibTransId="{57187DE0-05C4-324F-878E-D809D06E4D8C}"/>
    <dgm:cxn modelId="{0DB57ED9-E0BE-1543-BDF0-E1ABE334FB42}" srcId="{7C2DE2F8-A368-8A47-86EF-CE0A1F41AED2}" destId="{BE9B9B39-9F6D-094C-9F6F-6B2E94872DA2}" srcOrd="1" destOrd="0" parTransId="{9AEA05EB-EA8F-BA40-9FD7-003EF64F3F60}" sibTransId="{66B08DFD-54C2-1649-B488-D35A8218F0AA}"/>
    <dgm:cxn modelId="{5F82AC98-BD23-D340-BB38-60C12FC9BCB2}" type="presParOf" srcId="{9B809807-627A-C443-AC74-2D931E0F4754}" destId="{D1BF08B1-226D-8F4E-8E3D-0AECB31BEC39}" srcOrd="0" destOrd="0" presId="urn:microsoft.com/office/officeart/2008/layout/VerticalCurvedList"/>
    <dgm:cxn modelId="{6D4CA859-6970-5043-988E-87AC656143C6}" type="presParOf" srcId="{D1BF08B1-226D-8F4E-8E3D-0AECB31BEC39}" destId="{E669A8A2-9CFA-154F-8C45-F6B9930F6A6D}" srcOrd="0" destOrd="0" presId="urn:microsoft.com/office/officeart/2008/layout/VerticalCurvedList"/>
    <dgm:cxn modelId="{64634D57-75F0-5944-8E31-FBC2AA47B8F0}" type="presParOf" srcId="{E669A8A2-9CFA-154F-8C45-F6B9930F6A6D}" destId="{17FA96E6-B899-4948-80C6-58AD2012B358}" srcOrd="0" destOrd="0" presId="urn:microsoft.com/office/officeart/2008/layout/VerticalCurvedList"/>
    <dgm:cxn modelId="{BA8CB00A-4D24-B642-AF7C-2CCAB702C7BF}" type="presParOf" srcId="{E669A8A2-9CFA-154F-8C45-F6B9930F6A6D}" destId="{0F6EDAB8-0BA9-5441-AB5E-AA0D146BE55F}" srcOrd="1" destOrd="0" presId="urn:microsoft.com/office/officeart/2008/layout/VerticalCurvedList"/>
    <dgm:cxn modelId="{7DBABE60-3DCF-D64D-B3DD-C2A77FB1337B}" type="presParOf" srcId="{E669A8A2-9CFA-154F-8C45-F6B9930F6A6D}" destId="{55A412ED-7B31-7343-BE85-DC02F8C905B9}" srcOrd="2" destOrd="0" presId="urn:microsoft.com/office/officeart/2008/layout/VerticalCurvedList"/>
    <dgm:cxn modelId="{8EAE5811-0AF9-7549-B5C4-C71C6626D582}" type="presParOf" srcId="{E669A8A2-9CFA-154F-8C45-F6B9930F6A6D}" destId="{71EEEEDB-FC8E-4F47-84D9-08417EBDD9E9}" srcOrd="3" destOrd="0" presId="urn:microsoft.com/office/officeart/2008/layout/VerticalCurvedList"/>
    <dgm:cxn modelId="{EB9FB12C-AFE9-6B44-BAB8-0C72741F1487}" type="presParOf" srcId="{D1BF08B1-226D-8F4E-8E3D-0AECB31BEC39}" destId="{03868C56-99BF-B84C-8680-238503063945}" srcOrd="1" destOrd="0" presId="urn:microsoft.com/office/officeart/2008/layout/VerticalCurvedList"/>
    <dgm:cxn modelId="{B301D11E-1C09-464C-A3CC-AAAB4F144D73}" type="presParOf" srcId="{D1BF08B1-226D-8F4E-8E3D-0AECB31BEC39}" destId="{97D7FBE9-49E6-EA41-A088-B15757D36530}" srcOrd="2" destOrd="0" presId="urn:microsoft.com/office/officeart/2008/layout/VerticalCurvedList"/>
    <dgm:cxn modelId="{3014979B-68F9-7041-B394-3A6C2515417F}" type="presParOf" srcId="{97D7FBE9-49E6-EA41-A088-B15757D36530}" destId="{9E163503-6D64-9740-BE91-0D9C4AA18F01}" srcOrd="0" destOrd="0" presId="urn:microsoft.com/office/officeart/2008/layout/VerticalCurvedList"/>
    <dgm:cxn modelId="{C3FB8726-1483-4222-926C-9276116F1C74}" type="presParOf" srcId="{D1BF08B1-226D-8F4E-8E3D-0AECB31BEC39}" destId="{9F2128C9-05F9-4938-A677-BB6684DBEB6A}" srcOrd="3" destOrd="0" presId="urn:microsoft.com/office/officeart/2008/layout/VerticalCurvedList"/>
    <dgm:cxn modelId="{E567598F-B467-4C39-BD1A-069E6A525028}" type="presParOf" srcId="{D1BF08B1-226D-8F4E-8E3D-0AECB31BEC39}" destId="{87F11DEC-BA64-402B-BFB0-91C2CE600D89}" srcOrd="4" destOrd="0" presId="urn:microsoft.com/office/officeart/2008/layout/VerticalCurvedList"/>
    <dgm:cxn modelId="{62DD7577-3758-4D7D-8D39-0ED52F69D3AA}" type="presParOf" srcId="{87F11DEC-BA64-402B-BFB0-91C2CE600D89}" destId="{14845940-6FF0-F34B-AA59-8CE2519FFA8D}" srcOrd="0" destOrd="0" presId="urn:microsoft.com/office/officeart/2008/layout/VerticalCurvedList"/>
    <dgm:cxn modelId="{232AE834-D148-47FA-8F0D-1C2F0C71892A}" type="presParOf" srcId="{D1BF08B1-226D-8F4E-8E3D-0AECB31BEC39}" destId="{9707C983-BF82-4768-9C3B-0F78E9BE9978}" srcOrd="5" destOrd="0" presId="urn:microsoft.com/office/officeart/2008/layout/VerticalCurvedList"/>
    <dgm:cxn modelId="{BBB8FCC0-8AB0-4A69-8F80-4992AD03B111}" type="presParOf" srcId="{D1BF08B1-226D-8F4E-8E3D-0AECB31BEC39}" destId="{7EF93B62-8A7B-4FC8-B032-63E2286E1E0F}" srcOrd="6" destOrd="0" presId="urn:microsoft.com/office/officeart/2008/layout/VerticalCurvedList"/>
    <dgm:cxn modelId="{FC1DAA5F-781A-456E-B4CA-EA5AA26D56B3}" type="presParOf" srcId="{7EF93B62-8A7B-4FC8-B032-63E2286E1E0F}" destId="{608ABD27-6032-294F-A5AC-794E418CF4A8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9B9B39-9F6D-094C-9F6F-6B2E94872DA2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Контент-анализ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позволяет выявить скрытые связи между различными элементами текста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2D6FA563-E483-5A40-A532-B6527D2CD1FB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Контент-анализ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позволяет автоматизировать процедуру анализа через специализированное программное обеспечение</a:t>
          </a:r>
        </a:p>
        <a:p>
          <a:endParaRPr lang="ru-RU" sz="1900" dirty="0"/>
        </a:p>
      </dgm:t>
    </dgm:pt>
    <dgm:pt modelId="{0570DD68-BECB-F44D-948B-9A05300D4CAC}" type="parTrans" cxnId="{10E6B492-0099-A04F-BD51-298C37F09645}">
      <dgm:prSet/>
      <dgm:spPr/>
      <dgm:t>
        <a:bodyPr/>
        <a:lstStyle/>
        <a:p>
          <a:endParaRPr lang="ru-RU"/>
        </a:p>
      </dgm:t>
    </dgm:pt>
    <dgm:pt modelId="{77F46A92-3191-594F-8955-19F63A3121EA}" type="sibTrans" cxnId="{10E6B492-0099-A04F-BD51-298C37F09645}">
      <dgm:prSet/>
      <dgm:spPr/>
      <dgm:t>
        <a:bodyPr/>
        <a:lstStyle/>
        <a:p>
          <a:endParaRPr lang="ru-RU"/>
        </a:p>
      </dgm:t>
    </dgm:pt>
    <dgm:pt modelId="{016D005A-6DAD-934A-9E9A-D6402B04C8DA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Контент-анализ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позволяет оценить количественные характеристики текстов, такие как частота упоминаний определённых тем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9300C46A-A668-4D89-9B44-4CA2A8E21480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Контент-анализ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позволяет классифицировать и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категоризировать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информацию для последующего анализа</a:t>
          </a:r>
        </a:p>
      </dgm:t>
    </dgm:pt>
    <dgm:pt modelId="{E1ED95DD-2962-4345-8394-8B5236432409}" type="parTrans" cxnId="{70F52A8E-F557-4CE4-AE8C-613993857096}">
      <dgm:prSet/>
      <dgm:spPr/>
      <dgm:t>
        <a:bodyPr/>
        <a:lstStyle/>
        <a:p>
          <a:endParaRPr lang="ru-RU"/>
        </a:p>
      </dgm:t>
    </dgm:pt>
    <dgm:pt modelId="{28CC110D-FB88-4C30-BBEF-5FA6F35771BA}" type="sibTrans" cxnId="{70F52A8E-F557-4CE4-AE8C-613993857096}">
      <dgm:prSet/>
      <dgm:spPr/>
      <dgm:t>
        <a:bodyPr/>
        <a:lstStyle/>
        <a:p>
          <a:endParaRPr lang="ru-RU"/>
        </a:p>
      </dgm:t>
    </dgm:pt>
    <dgm:pt modelId="{F56C9D89-7355-4F27-8925-3AD897520B99}" type="pres">
      <dgm:prSet presAssocID="{7C2DE2F8-A368-8A47-86EF-CE0A1F41AE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8F9C05-0110-472F-99EC-D7AB8F363A9E}" type="pres">
      <dgm:prSet presAssocID="{016D005A-6DAD-934A-9E9A-D6402B04C8DA}" presName="circle1" presStyleLbl="node1" presStyleIdx="0" presStyleCnt="4"/>
      <dgm:spPr/>
    </dgm:pt>
    <dgm:pt modelId="{060F56C1-295A-4243-8237-C4997604462C}" type="pres">
      <dgm:prSet presAssocID="{016D005A-6DAD-934A-9E9A-D6402B04C8DA}" presName="space" presStyleCnt="0"/>
      <dgm:spPr/>
    </dgm:pt>
    <dgm:pt modelId="{67060D37-F07B-4D5B-94BC-77570A4514C2}" type="pres">
      <dgm:prSet presAssocID="{016D005A-6DAD-934A-9E9A-D6402B04C8DA}" presName="rect1" presStyleLbl="alignAcc1" presStyleIdx="0" presStyleCnt="4"/>
      <dgm:spPr/>
      <dgm:t>
        <a:bodyPr/>
        <a:lstStyle/>
        <a:p>
          <a:endParaRPr lang="ru-RU"/>
        </a:p>
      </dgm:t>
    </dgm:pt>
    <dgm:pt modelId="{2A3A489E-3C6B-4A55-874A-4A248636C86F}" type="pres">
      <dgm:prSet presAssocID="{BE9B9B39-9F6D-094C-9F6F-6B2E94872DA2}" presName="vertSpace2" presStyleLbl="node1" presStyleIdx="0" presStyleCnt="4"/>
      <dgm:spPr/>
    </dgm:pt>
    <dgm:pt modelId="{054CFBB6-B251-47F2-AA81-636B853976D6}" type="pres">
      <dgm:prSet presAssocID="{BE9B9B39-9F6D-094C-9F6F-6B2E94872DA2}" presName="circle2" presStyleLbl="node1" presStyleIdx="1" presStyleCnt="4"/>
      <dgm:spPr/>
    </dgm:pt>
    <dgm:pt modelId="{760E5427-EAF7-4151-8974-79E78C01FDC4}" type="pres">
      <dgm:prSet presAssocID="{BE9B9B39-9F6D-094C-9F6F-6B2E94872DA2}" presName="rect2" presStyleLbl="alignAcc1" presStyleIdx="1" presStyleCnt="4"/>
      <dgm:spPr/>
      <dgm:t>
        <a:bodyPr/>
        <a:lstStyle/>
        <a:p>
          <a:endParaRPr lang="ru-RU"/>
        </a:p>
      </dgm:t>
    </dgm:pt>
    <dgm:pt modelId="{720561A3-9A1B-4CC1-929F-209B0A44D6AE}" type="pres">
      <dgm:prSet presAssocID="{9300C46A-A668-4D89-9B44-4CA2A8E21480}" presName="vertSpace3" presStyleLbl="node1" presStyleIdx="1" presStyleCnt="4"/>
      <dgm:spPr/>
    </dgm:pt>
    <dgm:pt modelId="{36E31613-2F0B-4648-A471-0F2F19014F00}" type="pres">
      <dgm:prSet presAssocID="{9300C46A-A668-4D89-9B44-4CA2A8E21480}" presName="circle3" presStyleLbl="node1" presStyleIdx="2" presStyleCnt="4"/>
      <dgm:spPr/>
    </dgm:pt>
    <dgm:pt modelId="{942DBCB6-D0AE-4573-A3C6-B6C08053D874}" type="pres">
      <dgm:prSet presAssocID="{9300C46A-A668-4D89-9B44-4CA2A8E21480}" presName="rect3" presStyleLbl="alignAcc1" presStyleIdx="2" presStyleCnt="4"/>
      <dgm:spPr/>
      <dgm:t>
        <a:bodyPr/>
        <a:lstStyle/>
        <a:p>
          <a:endParaRPr lang="ru-RU"/>
        </a:p>
      </dgm:t>
    </dgm:pt>
    <dgm:pt modelId="{C7E7307F-E66E-4E63-B3DE-87842319EAA8}" type="pres">
      <dgm:prSet presAssocID="{2D6FA563-E483-5A40-A532-B6527D2CD1FB}" presName="vertSpace4" presStyleLbl="node1" presStyleIdx="2" presStyleCnt="4"/>
      <dgm:spPr/>
    </dgm:pt>
    <dgm:pt modelId="{755E4912-13C7-4F73-B1F2-B76166EF5A33}" type="pres">
      <dgm:prSet presAssocID="{2D6FA563-E483-5A40-A532-B6527D2CD1FB}" presName="circle4" presStyleLbl="node1" presStyleIdx="3" presStyleCnt="4"/>
      <dgm:spPr/>
    </dgm:pt>
    <dgm:pt modelId="{33A04EB6-33FA-4738-9298-0AC6B0B6EE77}" type="pres">
      <dgm:prSet presAssocID="{2D6FA563-E483-5A40-A532-B6527D2CD1FB}" presName="rect4" presStyleLbl="alignAcc1" presStyleIdx="3" presStyleCnt="4"/>
      <dgm:spPr/>
      <dgm:t>
        <a:bodyPr/>
        <a:lstStyle/>
        <a:p>
          <a:endParaRPr lang="ru-RU"/>
        </a:p>
      </dgm:t>
    </dgm:pt>
    <dgm:pt modelId="{1FA5B394-1331-40DA-A3CB-DABD9BEF7BB0}" type="pres">
      <dgm:prSet presAssocID="{016D005A-6DAD-934A-9E9A-D6402B04C8DA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09313-0FC9-4802-B96B-9F44A1B492FB}" type="pres">
      <dgm:prSet presAssocID="{BE9B9B39-9F6D-094C-9F6F-6B2E94872DA2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E7633-55EA-43CB-BD05-779614EF8621}" type="pres">
      <dgm:prSet presAssocID="{9300C46A-A668-4D89-9B44-4CA2A8E21480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3B1F4-27E8-4CCD-B52C-8B8832895A82}" type="pres">
      <dgm:prSet presAssocID="{2D6FA563-E483-5A40-A532-B6527D2CD1F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881DEE-9868-46F3-B49C-15C9044AEA43}" type="presOf" srcId="{9300C46A-A668-4D89-9B44-4CA2A8E21480}" destId="{89CE7633-55EA-43CB-BD05-779614EF8621}" srcOrd="1" destOrd="0" presId="urn:microsoft.com/office/officeart/2005/8/layout/target3"/>
    <dgm:cxn modelId="{2C4C17CA-07EB-B347-993A-5284ADB3DA01}" srcId="{7C2DE2F8-A368-8A47-86EF-CE0A1F41AED2}" destId="{016D005A-6DAD-934A-9E9A-D6402B04C8DA}" srcOrd="0" destOrd="0" parTransId="{5895A64C-23BE-9A4B-B12A-BA64359809E1}" sibTransId="{4A4C7BC7-6D7F-A34D-9E5E-160DCF0DE3E7}"/>
    <dgm:cxn modelId="{724F89E2-5B93-4A1B-B388-F6BE7251F85E}" type="presOf" srcId="{2D6FA563-E483-5A40-A532-B6527D2CD1FB}" destId="{27E3B1F4-27E8-4CCD-B52C-8B8832895A82}" srcOrd="1" destOrd="0" presId="urn:microsoft.com/office/officeart/2005/8/layout/target3"/>
    <dgm:cxn modelId="{A1D90F63-9FF7-4B46-8420-BCE16469E7BB}" type="presOf" srcId="{7C2DE2F8-A368-8A47-86EF-CE0A1F41AED2}" destId="{F56C9D89-7355-4F27-8925-3AD897520B99}" srcOrd="0" destOrd="0" presId="urn:microsoft.com/office/officeart/2005/8/layout/target3"/>
    <dgm:cxn modelId="{5CAA9778-A368-46A6-B87D-002988490F1B}" type="presOf" srcId="{BE9B9B39-9F6D-094C-9F6F-6B2E94872DA2}" destId="{B0109313-0FC9-4802-B96B-9F44A1B492FB}" srcOrd="1" destOrd="0" presId="urn:microsoft.com/office/officeart/2005/8/layout/target3"/>
    <dgm:cxn modelId="{9D507F02-EA09-45EF-A6A8-DCE8BBD60B04}" type="presOf" srcId="{9300C46A-A668-4D89-9B44-4CA2A8E21480}" destId="{942DBCB6-D0AE-4573-A3C6-B6C08053D874}" srcOrd="0" destOrd="0" presId="urn:microsoft.com/office/officeart/2005/8/layout/target3"/>
    <dgm:cxn modelId="{8D9AE29B-FC3E-44B5-B280-9AE132E5C5A9}" type="presOf" srcId="{016D005A-6DAD-934A-9E9A-D6402B04C8DA}" destId="{1FA5B394-1331-40DA-A3CB-DABD9BEF7BB0}" srcOrd="1" destOrd="0" presId="urn:microsoft.com/office/officeart/2005/8/layout/target3"/>
    <dgm:cxn modelId="{0DB57ED9-E0BE-1543-BDF0-E1ABE334FB42}" srcId="{7C2DE2F8-A368-8A47-86EF-CE0A1F41AED2}" destId="{BE9B9B39-9F6D-094C-9F6F-6B2E94872DA2}" srcOrd="1" destOrd="0" parTransId="{9AEA05EB-EA8F-BA40-9FD7-003EF64F3F60}" sibTransId="{66B08DFD-54C2-1649-B488-D35A8218F0AA}"/>
    <dgm:cxn modelId="{E1E88AAF-8DA7-4D8B-B66F-41211AAA382C}" type="presOf" srcId="{2D6FA563-E483-5A40-A532-B6527D2CD1FB}" destId="{33A04EB6-33FA-4738-9298-0AC6B0B6EE77}" srcOrd="0" destOrd="0" presId="urn:microsoft.com/office/officeart/2005/8/layout/target3"/>
    <dgm:cxn modelId="{10E6B492-0099-A04F-BD51-298C37F09645}" srcId="{7C2DE2F8-A368-8A47-86EF-CE0A1F41AED2}" destId="{2D6FA563-E483-5A40-A532-B6527D2CD1FB}" srcOrd="3" destOrd="0" parTransId="{0570DD68-BECB-F44D-948B-9A05300D4CAC}" sibTransId="{77F46A92-3191-594F-8955-19F63A3121EA}"/>
    <dgm:cxn modelId="{D558D64C-6098-479F-83A3-C65568B5E9B1}" type="presOf" srcId="{016D005A-6DAD-934A-9E9A-D6402B04C8DA}" destId="{67060D37-F07B-4D5B-94BC-77570A4514C2}" srcOrd="0" destOrd="0" presId="urn:microsoft.com/office/officeart/2005/8/layout/target3"/>
    <dgm:cxn modelId="{A1EC69C9-1FA4-48BE-B24F-3B2FB0557E6F}" type="presOf" srcId="{BE9B9B39-9F6D-094C-9F6F-6B2E94872DA2}" destId="{760E5427-EAF7-4151-8974-79E78C01FDC4}" srcOrd="0" destOrd="0" presId="urn:microsoft.com/office/officeart/2005/8/layout/target3"/>
    <dgm:cxn modelId="{70F52A8E-F557-4CE4-AE8C-613993857096}" srcId="{7C2DE2F8-A368-8A47-86EF-CE0A1F41AED2}" destId="{9300C46A-A668-4D89-9B44-4CA2A8E21480}" srcOrd="2" destOrd="0" parTransId="{E1ED95DD-2962-4345-8394-8B5236432409}" sibTransId="{28CC110D-FB88-4C30-BBEF-5FA6F35771BA}"/>
    <dgm:cxn modelId="{6481AE1F-F71F-46A9-BE2B-45A9865BD133}" type="presParOf" srcId="{F56C9D89-7355-4F27-8925-3AD897520B99}" destId="{838F9C05-0110-472F-99EC-D7AB8F363A9E}" srcOrd="0" destOrd="0" presId="urn:microsoft.com/office/officeart/2005/8/layout/target3"/>
    <dgm:cxn modelId="{13BAEE1A-569A-47C4-903A-A811D9A11FAD}" type="presParOf" srcId="{F56C9D89-7355-4F27-8925-3AD897520B99}" destId="{060F56C1-295A-4243-8237-C4997604462C}" srcOrd="1" destOrd="0" presId="urn:microsoft.com/office/officeart/2005/8/layout/target3"/>
    <dgm:cxn modelId="{EDF4A83D-3515-4A29-93AB-5FDFEA4B8497}" type="presParOf" srcId="{F56C9D89-7355-4F27-8925-3AD897520B99}" destId="{67060D37-F07B-4D5B-94BC-77570A4514C2}" srcOrd="2" destOrd="0" presId="urn:microsoft.com/office/officeart/2005/8/layout/target3"/>
    <dgm:cxn modelId="{4BEBB0ED-BF2C-48AD-B508-0C35C0EFCFA3}" type="presParOf" srcId="{F56C9D89-7355-4F27-8925-3AD897520B99}" destId="{2A3A489E-3C6B-4A55-874A-4A248636C86F}" srcOrd="3" destOrd="0" presId="urn:microsoft.com/office/officeart/2005/8/layout/target3"/>
    <dgm:cxn modelId="{52D797E3-90E1-4DF2-9555-59584BDBC6DA}" type="presParOf" srcId="{F56C9D89-7355-4F27-8925-3AD897520B99}" destId="{054CFBB6-B251-47F2-AA81-636B853976D6}" srcOrd="4" destOrd="0" presId="urn:microsoft.com/office/officeart/2005/8/layout/target3"/>
    <dgm:cxn modelId="{20A0A41A-05C6-4168-ACC7-491193747C4C}" type="presParOf" srcId="{F56C9D89-7355-4F27-8925-3AD897520B99}" destId="{760E5427-EAF7-4151-8974-79E78C01FDC4}" srcOrd="5" destOrd="0" presId="urn:microsoft.com/office/officeart/2005/8/layout/target3"/>
    <dgm:cxn modelId="{EBEF4178-FA04-4516-8F1F-F2D42D903D10}" type="presParOf" srcId="{F56C9D89-7355-4F27-8925-3AD897520B99}" destId="{720561A3-9A1B-4CC1-929F-209B0A44D6AE}" srcOrd="6" destOrd="0" presId="urn:microsoft.com/office/officeart/2005/8/layout/target3"/>
    <dgm:cxn modelId="{81C453AC-5B83-42A5-8C52-9EB6C1688BCD}" type="presParOf" srcId="{F56C9D89-7355-4F27-8925-3AD897520B99}" destId="{36E31613-2F0B-4648-A471-0F2F19014F00}" srcOrd="7" destOrd="0" presId="urn:microsoft.com/office/officeart/2005/8/layout/target3"/>
    <dgm:cxn modelId="{CEAF08BB-D8B9-47AD-97DD-5F52D7AD50F6}" type="presParOf" srcId="{F56C9D89-7355-4F27-8925-3AD897520B99}" destId="{942DBCB6-D0AE-4573-A3C6-B6C08053D874}" srcOrd="8" destOrd="0" presId="urn:microsoft.com/office/officeart/2005/8/layout/target3"/>
    <dgm:cxn modelId="{BFBD1E21-447B-4F01-B1E3-7C425F0C1E04}" type="presParOf" srcId="{F56C9D89-7355-4F27-8925-3AD897520B99}" destId="{C7E7307F-E66E-4E63-B3DE-87842319EAA8}" srcOrd="9" destOrd="0" presId="urn:microsoft.com/office/officeart/2005/8/layout/target3"/>
    <dgm:cxn modelId="{345ED9E5-587F-4E51-8A54-7AA707EE96B0}" type="presParOf" srcId="{F56C9D89-7355-4F27-8925-3AD897520B99}" destId="{755E4912-13C7-4F73-B1F2-B76166EF5A33}" srcOrd="10" destOrd="0" presId="urn:microsoft.com/office/officeart/2005/8/layout/target3"/>
    <dgm:cxn modelId="{313104A5-CFC7-4D49-BCC8-78B0F14F5F98}" type="presParOf" srcId="{F56C9D89-7355-4F27-8925-3AD897520B99}" destId="{33A04EB6-33FA-4738-9298-0AC6B0B6EE77}" srcOrd="11" destOrd="0" presId="urn:microsoft.com/office/officeart/2005/8/layout/target3"/>
    <dgm:cxn modelId="{7B591BDE-9763-49A5-AC01-298FDD66EED3}" type="presParOf" srcId="{F56C9D89-7355-4F27-8925-3AD897520B99}" destId="{1FA5B394-1331-40DA-A3CB-DABD9BEF7BB0}" srcOrd="12" destOrd="0" presId="urn:microsoft.com/office/officeart/2005/8/layout/target3"/>
    <dgm:cxn modelId="{A1A38867-CB48-4045-B7B9-02E14E5ABB2D}" type="presParOf" srcId="{F56C9D89-7355-4F27-8925-3AD897520B99}" destId="{B0109313-0FC9-4802-B96B-9F44A1B492FB}" srcOrd="13" destOrd="0" presId="urn:microsoft.com/office/officeart/2005/8/layout/target3"/>
    <dgm:cxn modelId="{08738B82-6F0B-47D9-9382-EEB8F8FB90AE}" type="presParOf" srcId="{F56C9D89-7355-4F27-8925-3AD897520B99}" destId="{89CE7633-55EA-43CB-BD05-779614EF8621}" srcOrd="14" destOrd="0" presId="urn:microsoft.com/office/officeart/2005/8/layout/target3"/>
    <dgm:cxn modelId="{4B64A0F1-3AB3-477F-93D3-F501D42E7DFA}" type="presParOf" srcId="{F56C9D89-7355-4F27-8925-3AD897520B99}" destId="{27E3B1F4-27E8-4CCD-B52C-8B8832895A82}" srcOrd="15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D005A-6DAD-934A-9E9A-D6402B04C8DA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Качественный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контент-анализ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  Направлен на понимание глубинных смыслов, контекста и значений, которые заложены в тексте. В этом виде анализа важны не цифры, а толкование и объяснение. С помощью него можно проникнуть в суть материала, найти скрытые мотивы и идеологии. 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BE9B9B39-9F6D-094C-9F6F-6B2E94872DA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Структурный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контент-анализ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Сосредоточен на внутренней организации материала. При применении этого метода автор анализирует структуру текста, взаимосвязи между элементами, композицию и логику изложения. Основная задача — найти, как организован материал, и как эта организация влияет на его восприятие и смысл. 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A95C8720-9DAA-4FEA-B220-FE8026841032}">
      <dgm:prSet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Количественный контент-анализ</a:t>
          </a:r>
          <a:r>
            <a:rPr lang="ru-RU" smtClean="0">
              <a:latin typeface="Times New Roman" pitchFamily="18" charset="0"/>
              <a:cs typeface="Times New Roman" pitchFamily="18" charset="0"/>
            </a:rPr>
            <a:t>.  Подходит, чтобы найти общие тенденции и закономерности. Основной упор делается на измерение. Автор определяет ключевые категории, например, позитивные и негативные отзывы, а потом подсчитывает, как часто эти категории встречаются в анализируемом контенте</a:t>
          </a:r>
          <a:r>
            <a:rPr lang="ru-RU" smtClean="0"/>
            <a:t>.  </a:t>
          </a:r>
          <a:endParaRPr lang="ru-RU" dirty="0" smtClean="0"/>
        </a:p>
      </dgm:t>
    </dgm:pt>
    <dgm:pt modelId="{89EEE882-DE78-47C8-AA78-E7947E71C012}" type="parTrans" cxnId="{142A4A69-B13E-4D50-B5DC-945A2F96ED38}">
      <dgm:prSet/>
      <dgm:spPr/>
      <dgm:t>
        <a:bodyPr/>
        <a:lstStyle/>
        <a:p>
          <a:endParaRPr lang="ru-RU"/>
        </a:p>
      </dgm:t>
    </dgm:pt>
    <dgm:pt modelId="{A67AC092-5C62-4B4D-8591-21F34A6014DA}" type="sibTrans" cxnId="{142A4A69-B13E-4D50-B5DC-945A2F96ED38}">
      <dgm:prSet/>
      <dgm:spPr/>
      <dgm:t>
        <a:bodyPr/>
        <a:lstStyle/>
        <a:p>
          <a:endParaRPr lang="ru-RU"/>
        </a:p>
      </dgm:t>
    </dgm:pt>
    <dgm:pt modelId="{CFC41E1E-7492-4A0C-9BD7-4E08A8BBE40F}" type="pres">
      <dgm:prSet presAssocID="{7C2DE2F8-A368-8A47-86EF-CE0A1F41AE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BB0B09-8C3B-45CB-99F5-F44BB9A5BB8D}" type="pres">
      <dgm:prSet presAssocID="{A95C8720-9DAA-4FEA-B220-FE8026841032}" presName="comp" presStyleCnt="0"/>
      <dgm:spPr/>
    </dgm:pt>
    <dgm:pt modelId="{2F34D296-E0C4-485E-B2F4-01330978AECA}" type="pres">
      <dgm:prSet presAssocID="{A95C8720-9DAA-4FEA-B220-FE8026841032}" presName="box" presStyleLbl="node1" presStyleIdx="0" presStyleCnt="3"/>
      <dgm:spPr/>
      <dgm:t>
        <a:bodyPr/>
        <a:lstStyle/>
        <a:p>
          <a:endParaRPr lang="ru-RU"/>
        </a:p>
      </dgm:t>
    </dgm:pt>
    <dgm:pt modelId="{CFED11BB-C2F2-4EBD-A026-3CD679113C60}" type="pres">
      <dgm:prSet presAssocID="{A95C8720-9DAA-4FEA-B220-FE8026841032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94D94B-98C9-4B64-A4D2-7BE3D0FE3F5D}" type="pres">
      <dgm:prSet presAssocID="{A95C8720-9DAA-4FEA-B220-FE802684103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DBE6B-1956-4C45-8606-40859D1F5FD0}" type="pres">
      <dgm:prSet presAssocID="{A67AC092-5C62-4B4D-8591-21F34A6014DA}" presName="spacer" presStyleCnt="0"/>
      <dgm:spPr/>
    </dgm:pt>
    <dgm:pt modelId="{CBEDBD62-B758-40BA-8D51-EA14C687396E}" type="pres">
      <dgm:prSet presAssocID="{016D005A-6DAD-934A-9E9A-D6402B04C8DA}" presName="comp" presStyleCnt="0"/>
      <dgm:spPr/>
    </dgm:pt>
    <dgm:pt modelId="{661000DE-2BAA-4694-AC5E-483DC535C58B}" type="pres">
      <dgm:prSet presAssocID="{016D005A-6DAD-934A-9E9A-D6402B04C8DA}" presName="box" presStyleLbl="node1" presStyleIdx="1" presStyleCnt="3"/>
      <dgm:spPr/>
      <dgm:t>
        <a:bodyPr/>
        <a:lstStyle/>
        <a:p>
          <a:endParaRPr lang="ru-RU"/>
        </a:p>
      </dgm:t>
    </dgm:pt>
    <dgm:pt modelId="{E51E9D4B-3EB1-4795-81B3-6C517FA9EA94}" type="pres">
      <dgm:prSet presAssocID="{016D005A-6DAD-934A-9E9A-D6402B04C8D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9587E7E-6387-40D6-93E5-117F33505241}" type="pres">
      <dgm:prSet presAssocID="{016D005A-6DAD-934A-9E9A-D6402B04C8D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A0DE2-8E89-436D-B999-528930B8AF99}" type="pres">
      <dgm:prSet presAssocID="{4A4C7BC7-6D7F-A34D-9E5E-160DCF0DE3E7}" presName="spacer" presStyleCnt="0"/>
      <dgm:spPr/>
    </dgm:pt>
    <dgm:pt modelId="{E5535F1C-2F78-41BB-9521-F8B53180277F}" type="pres">
      <dgm:prSet presAssocID="{BE9B9B39-9F6D-094C-9F6F-6B2E94872DA2}" presName="comp" presStyleCnt="0"/>
      <dgm:spPr/>
    </dgm:pt>
    <dgm:pt modelId="{78992B4F-6E90-4889-B73E-B207AD22560E}" type="pres">
      <dgm:prSet presAssocID="{BE9B9B39-9F6D-094C-9F6F-6B2E94872DA2}" presName="box" presStyleLbl="node1" presStyleIdx="2" presStyleCnt="3"/>
      <dgm:spPr/>
      <dgm:t>
        <a:bodyPr/>
        <a:lstStyle/>
        <a:p>
          <a:endParaRPr lang="ru-RU"/>
        </a:p>
      </dgm:t>
    </dgm:pt>
    <dgm:pt modelId="{74D74402-2D1C-43CE-BDD5-8CD3E45CF746}" type="pres">
      <dgm:prSet presAssocID="{BE9B9B39-9F6D-094C-9F6F-6B2E94872DA2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18A38E9-28DE-4B14-AB4C-FA67B55BCCDC}" type="pres">
      <dgm:prSet presAssocID="{BE9B9B39-9F6D-094C-9F6F-6B2E94872DA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2A4A69-B13E-4D50-B5DC-945A2F96ED38}" srcId="{7C2DE2F8-A368-8A47-86EF-CE0A1F41AED2}" destId="{A95C8720-9DAA-4FEA-B220-FE8026841032}" srcOrd="0" destOrd="0" parTransId="{89EEE882-DE78-47C8-AA78-E7947E71C012}" sibTransId="{A67AC092-5C62-4B4D-8591-21F34A6014DA}"/>
    <dgm:cxn modelId="{B070899E-31E8-4693-9F4F-742232B4E144}" type="presOf" srcId="{016D005A-6DAD-934A-9E9A-D6402B04C8DA}" destId="{661000DE-2BAA-4694-AC5E-483DC535C58B}" srcOrd="0" destOrd="0" presId="urn:microsoft.com/office/officeart/2005/8/layout/vList4"/>
    <dgm:cxn modelId="{2C4C17CA-07EB-B347-993A-5284ADB3DA01}" srcId="{7C2DE2F8-A368-8A47-86EF-CE0A1F41AED2}" destId="{016D005A-6DAD-934A-9E9A-D6402B04C8DA}" srcOrd="1" destOrd="0" parTransId="{5895A64C-23BE-9A4B-B12A-BA64359809E1}" sibTransId="{4A4C7BC7-6D7F-A34D-9E5E-160DCF0DE3E7}"/>
    <dgm:cxn modelId="{6BDEFE0D-164F-4546-8B04-E8FDEDFC90AC}" type="presOf" srcId="{7C2DE2F8-A368-8A47-86EF-CE0A1F41AED2}" destId="{CFC41E1E-7492-4A0C-9BD7-4E08A8BBE40F}" srcOrd="0" destOrd="0" presId="urn:microsoft.com/office/officeart/2005/8/layout/vList4"/>
    <dgm:cxn modelId="{915B6929-9004-40B2-AA08-A2E09F482139}" type="presOf" srcId="{016D005A-6DAD-934A-9E9A-D6402B04C8DA}" destId="{89587E7E-6387-40D6-93E5-117F33505241}" srcOrd="1" destOrd="0" presId="urn:microsoft.com/office/officeart/2005/8/layout/vList4"/>
    <dgm:cxn modelId="{B9F7F21B-91F7-4BAF-9C1C-7AA81F9ACCF8}" type="presOf" srcId="{A95C8720-9DAA-4FEA-B220-FE8026841032}" destId="{2F34D296-E0C4-485E-B2F4-01330978AECA}" srcOrd="0" destOrd="0" presId="urn:microsoft.com/office/officeart/2005/8/layout/vList4"/>
    <dgm:cxn modelId="{E558DCB0-565C-406D-8AA9-C2089092822B}" type="presOf" srcId="{BE9B9B39-9F6D-094C-9F6F-6B2E94872DA2}" destId="{918A38E9-28DE-4B14-AB4C-FA67B55BCCDC}" srcOrd="1" destOrd="0" presId="urn:microsoft.com/office/officeart/2005/8/layout/vList4"/>
    <dgm:cxn modelId="{CF2D8107-46BE-4451-BF73-791E624A94AF}" type="presOf" srcId="{BE9B9B39-9F6D-094C-9F6F-6B2E94872DA2}" destId="{78992B4F-6E90-4889-B73E-B207AD22560E}" srcOrd="0" destOrd="0" presId="urn:microsoft.com/office/officeart/2005/8/layout/vList4"/>
    <dgm:cxn modelId="{6294D58A-3BE8-4AD8-94A7-46C969516DC2}" type="presOf" srcId="{A95C8720-9DAA-4FEA-B220-FE8026841032}" destId="{4794D94B-98C9-4B64-A4D2-7BE3D0FE3F5D}" srcOrd="1" destOrd="0" presId="urn:microsoft.com/office/officeart/2005/8/layout/vList4"/>
    <dgm:cxn modelId="{0DB57ED9-E0BE-1543-BDF0-E1ABE334FB42}" srcId="{7C2DE2F8-A368-8A47-86EF-CE0A1F41AED2}" destId="{BE9B9B39-9F6D-094C-9F6F-6B2E94872DA2}" srcOrd="2" destOrd="0" parTransId="{9AEA05EB-EA8F-BA40-9FD7-003EF64F3F60}" sibTransId="{66B08DFD-54C2-1649-B488-D35A8218F0AA}"/>
    <dgm:cxn modelId="{6DF791F9-5345-4F46-B69E-F31EED64060D}" type="presParOf" srcId="{CFC41E1E-7492-4A0C-9BD7-4E08A8BBE40F}" destId="{2DBB0B09-8C3B-45CB-99F5-F44BB9A5BB8D}" srcOrd="0" destOrd="0" presId="urn:microsoft.com/office/officeart/2005/8/layout/vList4"/>
    <dgm:cxn modelId="{681B44DB-D037-432D-8768-DC538BE66823}" type="presParOf" srcId="{2DBB0B09-8C3B-45CB-99F5-F44BB9A5BB8D}" destId="{2F34D296-E0C4-485E-B2F4-01330978AECA}" srcOrd="0" destOrd="0" presId="urn:microsoft.com/office/officeart/2005/8/layout/vList4"/>
    <dgm:cxn modelId="{9BD2CA4F-2885-4502-8B40-EB6B6C1CC194}" type="presParOf" srcId="{2DBB0B09-8C3B-45CB-99F5-F44BB9A5BB8D}" destId="{CFED11BB-C2F2-4EBD-A026-3CD679113C60}" srcOrd="1" destOrd="0" presId="urn:microsoft.com/office/officeart/2005/8/layout/vList4"/>
    <dgm:cxn modelId="{E8F594AB-13B3-4A1C-A106-BC117F8CD15A}" type="presParOf" srcId="{2DBB0B09-8C3B-45CB-99F5-F44BB9A5BB8D}" destId="{4794D94B-98C9-4B64-A4D2-7BE3D0FE3F5D}" srcOrd="2" destOrd="0" presId="urn:microsoft.com/office/officeart/2005/8/layout/vList4"/>
    <dgm:cxn modelId="{83A39C9D-F955-45EB-99D7-89A75A46C212}" type="presParOf" srcId="{CFC41E1E-7492-4A0C-9BD7-4E08A8BBE40F}" destId="{1BEDBE6B-1956-4C45-8606-40859D1F5FD0}" srcOrd="1" destOrd="0" presId="urn:microsoft.com/office/officeart/2005/8/layout/vList4"/>
    <dgm:cxn modelId="{B0816093-A971-4B79-A299-A5E2F4F82A11}" type="presParOf" srcId="{CFC41E1E-7492-4A0C-9BD7-4E08A8BBE40F}" destId="{CBEDBD62-B758-40BA-8D51-EA14C687396E}" srcOrd="2" destOrd="0" presId="urn:microsoft.com/office/officeart/2005/8/layout/vList4"/>
    <dgm:cxn modelId="{FB431E62-3D79-4B2D-A0E7-74B98F06B05D}" type="presParOf" srcId="{CBEDBD62-B758-40BA-8D51-EA14C687396E}" destId="{661000DE-2BAA-4694-AC5E-483DC535C58B}" srcOrd="0" destOrd="0" presId="urn:microsoft.com/office/officeart/2005/8/layout/vList4"/>
    <dgm:cxn modelId="{2C0B801F-2C29-4845-AE5F-282AA33D3D34}" type="presParOf" srcId="{CBEDBD62-B758-40BA-8D51-EA14C687396E}" destId="{E51E9D4B-3EB1-4795-81B3-6C517FA9EA94}" srcOrd="1" destOrd="0" presId="urn:microsoft.com/office/officeart/2005/8/layout/vList4"/>
    <dgm:cxn modelId="{83A44C15-74C6-4618-8B8E-C58E3D6437A1}" type="presParOf" srcId="{CBEDBD62-B758-40BA-8D51-EA14C687396E}" destId="{89587E7E-6387-40D6-93E5-117F33505241}" srcOrd="2" destOrd="0" presId="urn:microsoft.com/office/officeart/2005/8/layout/vList4"/>
    <dgm:cxn modelId="{91C87531-2163-4905-AFDE-AB528B0242C4}" type="presParOf" srcId="{CFC41E1E-7492-4A0C-9BD7-4E08A8BBE40F}" destId="{0BAA0DE2-8E89-436D-B999-528930B8AF99}" srcOrd="3" destOrd="0" presId="urn:microsoft.com/office/officeart/2005/8/layout/vList4"/>
    <dgm:cxn modelId="{CD8B6C57-E479-40DE-8660-330DCDB7940A}" type="presParOf" srcId="{CFC41E1E-7492-4A0C-9BD7-4E08A8BBE40F}" destId="{E5535F1C-2F78-41BB-9521-F8B53180277F}" srcOrd="4" destOrd="0" presId="urn:microsoft.com/office/officeart/2005/8/layout/vList4"/>
    <dgm:cxn modelId="{B7C2D7E3-7339-4C1C-93CD-C5D9BD4AEFBF}" type="presParOf" srcId="{E5535F1C-2F78-41BB-9521-F8B53180277F}" destId="{78992B4F-6E90-4889-B73E-B207AD22560E}" srcOrd="0" destOrd="0" presId="urn:microsoft.com/office/officeart/2005/8/layout/vList4"/>
    <dgm:cxn modelId="{C4368BBD-65D9-4FD4-9A87-3D549B4E857C}" type="presParOf" srcId="{E5535F1C-2F78-41BB-9521-F8B53180277F}" destId="{74D74402-2D1C-43CE-BDD5-8CD3E45CF746}" srcOrd="1" destOrd="0" presId="urn:microsoft.com/office/officeart/2005/8/layout/vList4"/>
    <dgm:cxn modelId="{DA5D731A-A972-4A5B-877F-6CF96EF952C5}" type="presParOf" srcId="{E5535F1C-2F78-41BB-9521-F8B53180277F}" destId="{918A38E9-28DE-4B14-AB4C-FA67B55BCCDC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984991-39AE-994C-9422-A31E64B989BF}" type="doc">
      <dgm:prSet loTypeId="urn:microsoft.com/office/officeart/2005/8/layout/process4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CC4BC8E-BB27-E948-946B-B2DB3DF4A58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Подготовка данных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: Первый шаг предполагает сбор и подготовку исходного материала для исследования. Это могут быть тексты, статьи, сообщения в социальных сетях, интервью и другие источники информации. Достоинство этого метода состоит в гибкости при выборе источников.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27B03C1-E768-E746-9B74-53AD5B4DB5C7}" type="parTrans" cxnId="{BC1D5F7F-AA69-3D4D-B185-6995931AEE98}">
      <dgm:prSet/>
      <dgm:spPr/>
      <dgm:t>
        <a:bodyPr/>
        <a:lstStyle/>
        <a:p>
          <a:endParaRPr lang="ru-RU"/>
        </a:p>
      </dgm:t>
    </dgm:pt>
    <dgm:pt modelId="{59405D2A-4BB2-9E4A-8F81-B07C8CFB1481}" type="sibTrans" cxnId="{BC1D5F7F-AA69-3D4D-B185-6995931AEE98}">
      <dgm:prSet/>
      <dgm:spPr/>
      <dgm:t>
        <a:bodyPr/>
        <a:lstStyle/>
        <a:p>
          <a:endParaRPr lang="ru-RU"/>
        </a:p>
      </dgm:t>
    </dgm:pt>
    <dgm:pt modelId="{B2FC7794-CC96-924D-AFDE-8957904B24C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Выбор категории и кодирование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На этом этапе аналитики выделяют ключевые категории, по которым будет происходить кодирование текста. Категории могут отражать темы, идеи, намерения и чувства, заложенные в материале. Кодирование помогает систематизировать данные для их последующего анализа.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FD41BE-A1C1-2841-9FD5-53BE6523D272}" type="parTrans" cxnId="{CC7569AC-07B4-BA4E-BAAF-89DFF3A8702E}">
      <dgm:prSet/>
      <dgm:spPr/>
      <dgm:t>
        <a:bodyPr/>
        <a:lstStyle/>
        <a:p>
          <a:endParaRPr lang="ru-RU"/>
        </a:p>
      </dgm:t>
    </dgm:pt>
    <dgm:pt modelId="{458A9E35-E1DF-C54B-AD08-1EC0AC68DF16}" type="sibTrans" cxnId="{CC7569AC-07B4-BA4E-BAAF-89DFF3A8702E}">
      <dgm:prSet/>
      <dgm:spPr/>
      <dgm:t>
        <a:bodyPr/>
        <a:lstStyle/>
        <a:p>
          <a:endParaRPr lang="ru-RU"/>
        </a:p>
      </dgm:t>
    </dgm:pt>
    <dgm:pt modelId="{3740A684-5B6D-2F4E-B588-3F27382526C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Анализ содержимого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: После кодировки данных исследователи переходят к их математическому и статистическому анализу. В этом процессе выявляются закономерности, частота использования определённых категорий и оценки. Качественный метод анализа позволяет глубже понять сущность исследуемого объекта.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458617B-F700-4143-B5DF-55356E5236D6}" type="parTrans" cxnId="{9D873362-0CD8-7749-A8DD-DE60F43CE2F7}">
      <dgm:prSet/>
      <dgm:spPr/>
      <dgm:t>
        <a:bodyPr/>
        <a:lstStyle/>
        <a:p>
          <a:endParaRPr lang="ru-RU"/>
        </a:p>
      </dgm:t>
    </dgm:pt>
    <dgm:pt modelId="{B67B3228-811A-6640-BB00-5158A4B01ECB}" type="sibTrans" cxnId="{9D873362-0CD8-7749-A8DD-DE60F43CE2F7}">
      <dgm:prSet/>
      <dgm:spPr/>
      <dgm:t>
        <a:bodyPr/>
        <a:lstStyle/>
        <a:p>
          <a:endParaRPr lang="ru-RU"/>
        </a:p>
      </dgm:t>
    </dgm:pt>
    <dgm:pt modelId="{87D8C631-113E-4945-B960-2D5A23FAE18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Интерпретация результатов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: На этом этапе происходит осмысление полученных данных с учётом контекста и целей исследования. Интерпретация способствует выявлению скрытых значений и пониманию общих тенденций.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029C64D-FC3A-D845-9CCD-DCD6BD6CE7C0}" type="parTrans" cxnId="{6A932C76-122D-2F43-9D9A-E5301D3613B3}">
      <dgm:prSet/>
      <dgm:spPr/>
      <dgm:t>
        <a:bodyPr/>
        <a:lstStyle/>
        <a:p>
          <a:endParaRPr lang="ru-RU"/>
        </a:p>
      </dgm:t>
    </dgm:pt>
    <dgm:pt modelId="{CB2A5847-EFB5-9546-BAE3-CDED6DA24252}" type="sibTrans" cxnId="{6A932C76-122D-2F43-9D9A-E5301D3613B3}">
      <dgm:prSet/>
      <dgm:spPr/>
      <dgm:t>
        <a:bodyPr/>
        <a:lstStyle/>
        <a:p>
          <a:endParaRPr lang="ru-RU"/>
        </a:p>
      </dgm:t>
    </dgm:pt>
    <dgm:pt modelId="{B85EFE95-BA18-4E3C-9EC7-AD8EE202CA92}" type="pres">
      <dgm:prSet presAssocID="{DE984991-39AE-994C-9422-A31E64B98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C26A96-91F3-45E2-AB97-9DD6029F57CE}" type="pres">
      <dgm:prSet presAssocID="{87D8C631-113E-4945-B960-2D5A23FAE181}" presName="boxAndChildren" presStyleCnt="0"/>
      <dgm:spPr/>
    </dgm:pt>
    <dgm:pt modelId="{54988CD3-5BFF-466F-98FF-6B766F624946}" type="pres">
      <dgm:prSet presAssocID="{87D8C631-113E-4945-B960-2D5A23FAE181}" presName="parentTextBox" presStyleLbl="node1" presStyleIdx="0" presStyleCnt="4"/>
      <dgm:spPr/>
      <dgm:t>
        <a:bodyPr/>
        <a:lstStyle/>
        <a:p>
          <a:endParaRPr lang="ru-RU"/>
        </a:p>
      </dgm:t>
    </dgm:pt>
    <dgm:pt modelId="{50201991-3D50-4ABA-BFD2-FA316468EAFD}" type="pres">
      <dgm:prSet presAssocID="{B67B3228-811A-6640-BB00-5158A4B01ECB}" presName="sp" presStyleCnt="0"/>
      <dgm:spPr/>
    </dgm:pt>
    <dgm:pt modelId="{70F6CB9B-F7BB-4DC0-B9FA-CF103396217D}" type="pres">
      <dgm:prSet presAssocID="{3740A684-5B6D-2F4E-B588-3F27382526CF}" presName="arrowAndChildren" presStyleCnt="0"/>
      <dgm:spPr/>
    </dgm:pt>
    <dgm:pt modelId="{2306AC92-957B-424E-9368-C7B33EBFA3BE}" type="pres">
      <dgm:prSet presAssocID="{3740A684-5B6D-2F4E-B588-3F27382526CF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F70CD334-FF7B-4B03-A044-724903F6DEE4}" type="pres">
      <dgm:prSet presAssocID="{458A9E35-E1DF-C54B-AD08-1EC0AC68DF16}" presName="sp" presStyleCnt="0"/>
      <dgm:spPr/>
    </dgm:pt>
    <dgm:pt modelId="{EA9F6D65-27C8-479C-8D6F-4234C0B35129}" type="pres">
      <dgm:prSet presAssocID="{B2FC7794-CC96-924D-AFDE-8957904B24CD}" presName="arrowAndChildren" presStyleCnt="0"/>
      <dgm:spPr/>
    </dgm:pt>
    <dgm:pt modelId="{6BA9861D-EC0D-4996-B224-39C075D4D5D9}" type="pres">
      <dgm:prSet presAssocID="{B2FC7794-CC96-924D-AFDE-8957904B24CD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AAB4C226-99CF-4EE2-BB99-4726AF7DD4A5}" type="pres">
      <dgm:prSet presAssocID="{59405D2A-4BB2-9E4A-8F81-B07C8CFB1481}" presName="sp" presStyleCnt="0"/>
      <dgm:spPr/>
    </dgm:pt>
    <dgm:pt modelId="{CE17BF0E-AEC6-455E-8D6C-E9E7F1EC5252}" type="pres">
      <dgm:prSet presAssocID="{3CC4BC8E-BB27-E948-946B-B2DB3DF4A581}" presName="arrowAndChildren" presStyleCnt="0"/>
      <dgm:spPr/>
    </dgm:pt>
    <dgm:pt modelId="{CC02D191-BA92-4656-9B89-4305A73F8DF6}" type="pres">
      <dgm:prSet presAssocID="{3CC4BC8E-BB27-E948-946B-B2DB3DF4A581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9D873362-0CD8-7749-A8DD-DE60F43CE2F7}" srcId="{DE984991-39AE-994C-9422-A31E64B989BF}" destId="{3740A684-5B6D-2F4E-B588-3F27382526CF}" srcOrd="2" destOrd="0" parTransId="{1458617B-F700-4143-B5DF-55356E5236D6}" sibTransId="{B67B3228-811A-6640-BB00-5158A4B01ECB}"/>
    <dgm:cxn modelId="{65D8FEA2-6669-42B1-9929-E7FBF3446E46}" type="presOf" srcId="{87D8C631-113E-4945-B960-2D5A23FAE181}" destId="{54988CD3-5BFF-466F-98FF-6B766F624946}" srcOrd="0" destOrd="0" presId="urn:microsoft.com/office/officeart/2005/8/layout/process4"/>
    <dgm:cxn modelId="{81394215-2345-45FC-B7D9-2B823696F7E6}" type="presOf" srcId="{B2FC7794-CC96-924D-AFDE-8957904B24CD}" destId="{6BA9861D-EC0D-4996-B224-39C075D4D5D9}" srcOrd="0" destOrd="0" presId="urn:microsoft.com/office/officeart/2005/8/layout/process4"/>
    <dgm:cxn modelId="{CC7569AC-07B4-BA4E-BAAF-89DFF3A8702E}" srcId="{DE984991-39AE-994C-9422-A31E64B989BF}" destId="{B2FC7794-CC96-924D-AFDE-8957904B24CD}" srcOrd="1" destOrd="0" parTransId="{33FD41BE-A1C1-2841-9FD5-53BE6523D272}" sibTransId="{458A9E35-E1DF-C54B-AD08-1EC0AC68DF16}"/>
    <dgm:cxn modelId="{9B0B6F8B-EB90-4DF3-83A8-D4CFBD46B477}" type="presOf" srcId="{3CC4BC8E-BB27-E948-946B-B2DB3DF4A581}" destId="{CC02D191-BA92-4656-9B89-4305A73F8DF6}" srcOrd="0" destOrd="0" presId="urn:microsoft.com/office/officeart/2005/8/layout/process4"/>
    <dgm:cxn modelId="{6A932C76-122D-2F43-9D9A-E5301D3613B3}" srcId="{DE984991-39AE-994C-9422-A31E64B989BF}" destId="{87D8C631-113E-4945-B960-2D5A23FAE181}" srcOrd="3" destOrd="0" parTransId="{3029C64D-FC3A-D845-9CCD-DCD6BD6CE7C0}" sibTransId="{CB2A5847-EFB5-9546-BAE3-CDED6DA24252}"/>
    <dgm:cxn modelId="{99C57EB1-56E0-457D-B47C-A6504EC51F91}" type="presOf" srcId="{DE984991-39AE-994C-9422-A31E64B989BF}" destId="{B85EFE95-BA18-4E3C-9EC7-AD8EE202CA92}" srcOrd="0" destOrd="0" presId="urn:microsoft.com/office/officeart/2005/8/layout/process4"/>
    <dgm:cxn modelId="{EF92506D-EA36-4F3D-97F1-C691A7456FB3}" type="presOf" srcId="{3740A684-5B6D-2F4E-B588-3F27382526CF}" destId="{2306AC92-957B-424E-9368-C7B33EBFA3BE}" srcOrd="0" destOrd="0" presId="urn:microsoft.com/office/officeart/2005/8/layout/process4"/>
    <dgm:cxn modelId="{BC1D5F7F-AA69-3D4D-B185-6995931AEE98}" srcId="{DE984991-39AE-994C-9422-A31E64B989BF}" destId="{3CC4BC8E-BB27-E948-946B-B2DB3DF4A581}" srcOrd="0" destOrd="0" parTransId="{A27B03C1-E768-E746-9B74-53AD5B4DB5C7}" sibTransId="{59405D2A-4BB2-9E4A-8F81-B07C8CFB1481}"/>
    <dgm:cxn modelId="{A6929EF0-6736-4636-9826-234A79D927BB}" type="presParOf" srcId="{B85EFE95-BA18-4E3C-9EC7-AD8EE202CA92}" destId="{71C26A96-91F3-45E2-AB97-9DD6029F57CE}" srcOrd="0" destOrd="0" presId="urn:microsoft.com/office/officeart/2005/8/layout/process4"/>
    <dgm:cxn modelId="{93426C0A-968D-47DF-86F0-F0F3E0305B37}" type="presParOf" srcId="{71C26A96-91F3-45E2-AB97-9DD6029F57CE}" destId="{54988CD3-5BFF-466F-98FF-6B766F624946}" srcOrd="0" destOrd="0" presId="urn:microsoft.com/office/officeart/2005/8/layout/process4"/>
    <dgm:cxn modelId="{15DBA3AD-1D42-47F3-85D2-57F5048AD80E}" type="presParOf" srcId="{B85EFE95-BA18-4E3C-9EC7-AD8EE202CA92}" destId="{50201991-3D50-4ABA-BFD2-FA316468EAFD}" srcOrd="1" destOrd="0" presId="urn:microsoft.com/office/officeart/2005/8/layout/process4"/>
    <dgm:cxn modelId="{957D99A6-AA60-4128-9379-2645D87454BD}" type="presParOf" srcId="{B85EFE95-BA18-4E3C-9EC7-AD8EE202CA92}" destId="{70F6CB9B-F7BB-4DC0-B9FA-CF103396217D}" srcOrd="2" destOrd="0" presId="urn:microsoft.com/office/officeart/2005/8/layout/process4"/>
    <dgm:cxn modelId="{968188E0-8F72-41DB-9977-EC6B97928822}" type="presParOf" srcId="{70F6CB9B-F7BB-4DC0-B9FA-CF103396217D}" destId="{2306AC92-957B-424E-9368-C7B33EBFA3BE}" srcOrd="0" destOrd="0" presId="urn:microsoft.com/office/officeart/2005/8/layout/process4"/>
    <dgm:cxn modelId="{0D43CDD2-3D80-445B-A622-7B89F9F3030E}" type="presParOf" srcId="{B85EFE95-BA18-4E3C-9EC7-AD8EE202CA92}" destId="{F70CD334-FF7B-4B03-A044-724903F6DEE4}" srcOrd="3" destOrd="0" presId="urn:microsoft.com/office/officeart/2005/8/layout/process4"/>
    <dgm:cxn modelId="{4E6F9B17-F8F6-479F-AD0B-FE01D1AA15FB}" type="presParOf" srcId="{B85EFE95-BA18-4E3C-9EC7-AD8EE202CA92}" destId="{EA9F6D65-27C8-479C-8D6F-4234C0B35129}" srcOrd="4" destOrd="0" presId="urn:microsoft.com/office/officeart/2005/8/layout/process4"/>
    <dgm:cxn modelId="{56373DA4-E034-49D7-A5F0-C219E5803C24}" type="presParOf" srcId="{EA9F6D65-27C8-479C-8D6F-4234C0B35129}" destId="{6BA9861D-EC0D-4996-B224-39C075D4D5D9}" srcOrd="0" destOrd="0" presId="urn:microsoft.com/office/officeart/2005/8/layout/process4"/>
    <dgm:cxn modelId="{2FADA5F2-4CD1-4ECA-9DE4-E7A9C4CD7F87}" type="presParOf" srcId="{B85EFE95-BA18-4E3C-9EC7-AD8EE202CA92}" destId="{AAB4C226-99CF-4EE2-BB99-4726AF7DD4A5}" srcOrd="5" destOrd="0" presId="urn:microsoft.com/office/officeart/2005/8/layout/process4"/>
    <dgm:cxn modelId="{06CEBC7E-46A1-4FC0-8CB1-02F014E483FC}" type="presParOf" srcId="{B85EFE95-BA18-4E3C-9EC7-AD8EE202CA92}" destId="{CE17BF0E-AEC6-455E-8D6C-E9E7F1EC5252}" srcOrd="6" destOrd="0" presId="urn:microsoft.com/office/officeart/2005/8/layout/process4"/>
    <dgm:cxn modelId="{8F360859-0BFD-437B-BCF1-41A3EB16B678}" type="presParOf" srcId="{CE17BF0E-AEC6-455E-8D6C-E9E7F1EC5252}" destId="{CC02D191-BA92-4656-9B89-4305A73F8DF6}" srcOrd="0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984991-39AE-994C-9422-A31E64B989BF}" type="doc">
      <dgm:prSet loTypeId="urn:microsoft.com/office/officeart/2005/8/layout/p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CC4BC8E-BB27-E948-946B-B2DB3DF4A581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Маркетинг и реклама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Изучение предпочтений потребителей через анализ отзывов и комментариев, определение эффективности рекламных кампаний, выявление новых трендов и потребностей рынка на основе анализа текстов в социальных сетях и форумах. </a:t>
          </a:r>
          <a:r>
            <a:rPr lang="ru-RU" sz="1100" dirty="0" smtClean="0"/>
            <a:t> </a:t>
          </a:r>
          <a:endParaRPr lang="ru-RU" sz="1100" dirty="0"/>
        </a:p>
      </dgm:t>
    </dgm:pt>
    <dgm:pt modelId="{A27B03C1-E768-E746-9B74-53AD5B4DB5C7}" type="parTrans" cxnId="{BC1D5F7F-AA69-3D4D-B185-6995931AEE98}">
      <dgm:prSet/>
      <dgm:spPr/>
      <dgm:t>
        <a:bodyPr/>
        <a:lstStyle/>
        <a:p>
          <a:endParaRPr lang="ru-RU"/>
        </a:p>
      </dgm:t>
    </dgm:pt>
    <dgm:pt modelId="{59405D2A-4BB2-9E4A-8F81-B07C8CFB1481}" type="sibTrans" cxnId="{BC1D5F7F-AA69-3D4D-B185-6995931AEE98}">
      <dgm:prSet/>
      <dgm:spPr/>
      <dgm:t>
        <a:bodyPr/>
        <a:lstStyle/>
        <a:p>
          <a:endParaRPr lang="ru-RU"/>
        </a:p>
      </dgm:t>
    </dgm:pt>
    <dgm:pt modelId="{B2FC7794-CC96-924D-AFDE-8957904B24CD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Политология и социология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Исследование политических настроений и предпочтений населения через анализ СМИ и социальных сетей, анализ речей и заявлений политических деятелей для выявления ключевых посланий и риторических приёмов, мониторинг общественного мнения по важным социальным вопросам.  </a:t>
          </a:r>
        </a:p>
        <a:p>
          <a:endParaRPr lang="ru-RU" sz="1100" dirty="0" smtClean="0"/>
        </a:p>
        <a:p>
          <a:endParaRPr lang="ru-RU" sz="1100" dirty="0"/>
        </a:p>
      </dgm:t>
    </dgm:pt>
    <dgm:pt modelId="{33FD41BE-A1C1-2841-9FD5-53BE6523D272}" type="parTrans" cxnId="{CC7569AC-07B4-BA4E-BAAF-89DFF3A8702E}">
      <dgm:prSet/>
      <dgm:spPr/>
      <dgm:t>
        <a:bodyPr/>
        <a:lstStyle/>
        <a:p>
          <a:endParaRPr lang="ru-RU"/>
        </a:p>
      </dgm:t>
    </dgm:pt>
    <dgm:pt modelId="{458A9E35-E1DF-C54B-AD08-1EC0AC68DF16}" type="sibTrans" cxnId="{CC7569AC-07B4-BA4E-BAAF-89DFF3A8702E}">
      <dgm:prSet/>
      <dgm:spPr/>
      <dgm:t>
        <a:bodyPr/>
        <a:lstStyle/>
        <a:p>
          <a:endParaRPr lang="ru-RU"/>
        </a:p>
      </dgm:t>
    </dgm:pt>
    <dgm:pt modelId="{3740A684-5B6D-2F4E-B588-3F27382526C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Журналистика и </a:t>
          </a:r>
          <a:r>
            <a:rPr lang="ru-RU" sz="1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медиатика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Анализ содержания новостных материалов для определения тематических приоритетов и тенденций, выявление дефицитов и пробелов в освещении определённых событий или тем, изучение манипуляций и техники подачи информации в различных СМИ. 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endParaRPr lang="ru-RU" sz="1100" dirty="0"/>
        </a:p>
      </dgm:t>
    </dgm:pt>
    <dgm:pt modelId="{1458617B-F700-4143-B5DF-55356E5236D6}" type="parTrans" cxnId="{9D873362-0CD8-7749-A8DD-DE60F43CE2F7}">
      <dgm:prSet/>
      <dgm:spPr/>
      <dgm:t>
        <a:bodyPr/>
        <a:lstStyle/>
        <a:p>
          <a:endParaRPr lang="ru-RU"/>
        </a:p>
      </dgm:t>
    </dgm:pt>
    <dgm:pt modelId="{B67B3228-811A-6640-BB00-5158A4B01ECB}" type="sibTrans" cxnId="{9D873362-0CD8-7749-A8DD-DE60F43CE2F7}">
      <dgm:prSet/>
      <dgm:spPr/>
      <dgm:t>
        <a:bodyPr/>
        <a:lstStyle/>
        <a:p>
          <a:endParaRPr lang="ru-RU"/>
        </a:p>
      </dgm:t>
    </dgm:pt>
    <dgm:pt modelId="{87D8C631-113E-4945-B960-2D5A23FAE18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Психология и педагогика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Исследование письменных работ и дневников с целью выявления психологических состояний и процессов, анализ учебных материалов и образовательных программ для определения их эффективности, изучение взаимоотношений в учебных коллективах через анализ письменных высказываний учащихся. 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029C64D-FC3A-D845-9CCD-DCD6BD6CE7C0}" type="parTrans" cxnId="{6A932C76-122D-2F43-9D9A-E5301D3613B3}">
      <dgm:prSet/>
      <dgm:spPr/>
      <dgm:t>
        <a:bodyPr/>
        <a:lstStyle/>
        <a:p>
          <a:endParaRPr lang="ru-RU"/>
        </a:p>
      </dgm:t>
    </dgm:pt>
    <dgm:pt modelId="{CB2A5847-EFB5-9546-BAE3-CDED6DA24252}" type="sibTrans" cxnId="{6A932C76-122D-2F43-9D9A-E5301D3613B3}">
      <dgm:prSet/>
      <dgm:spPr/>
      <dgm:t>
        <a:bodyPr/>
        <a:lstStyle/>
        <a:p>
          <a:endParaRPr lang="ru-RU"/>
        </a:p>
      </dgm:t>
    </dgm:pt>
    <dgm:pt modelId="{21F36539-8D79-4806-A988-32CE2A42AE4A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Право и судебная практика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Анализ юридических текстов и судебных решений для выявления ключевых аргументов и правовых норм, выявление ложных утверждений и пропаганды в различных материалах, исследование риторики сторон в судебных процессах. 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161DB06-7652-4AD6-AC68-A5CF8A742B4B}" type="parTrans" cxnId="{C4980BB6-1170-4108-8B0D-98D3AA752A3D}">
      <dgm:prSet/>
      <dgm:spPr/>
      <dgm:t>
        <a:bodyPr/>
        <a:lstStyle/>
        <a:p>
          <a:endParaRPr lang="ru-RU"/>
        </a:p>
      </dgm:t>
    </dgm:pt>
    <dgm:pt modelId="{BB19B33C-CE7D-4780-A0E3-4B6B2C300C79}" type="sibTrans" cxnId="{C4980BB6-1170-4108-8B0D-98D3AA752A3D}">
      <dgm:prSet/>
      <dgm:spPr/>
      <dgm:t>
        <a:bodyPr/>
        <a:lstStyle/>
        <a:p>
          <a:endParaRPr lang="ru-RU"/>
        </a:p>
      </dgm:t>
    </dgm:pt>
    <dgm:pt modelId="{AFB141FE-A338-4D24-918B-89BECA857FD8}" type="pres">
      <dgm:prSet presAssocID="{DE984991-39AE-994C-9422-A31E64B989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D0EC9E-1B28-4EFF-8144-A084FF5D8027}" type="pres">
      <dgm:prSet presAssocID="{DE984991-39AE-994C-9422-A31E64B989BF}" presName="bkgdShp" presStyleLbl="alignAccFollowNode1" presStyleIdx="0" presStyleCnt="1"/>
      <dgm:spPr/>
      <dgm:t>
        <a:bodyPr/>
        <a:lstStyle/>
        <a:p>
          <a:endParaRPr lang="ru-RU"/>
        </a:p>
      </dgm:t>
    </dgm:pt>
    <dgm:pt modelId="{514B6295-087F-4887-B593-BD6CADFE421A}" type="pres">
      <dgm:prSet presAssocID="{DE984991-39AE-994C-9422-A31E64B989BF}" presName="linComp" presStyleCnt="0"/>
      <dgm:spPr/>
    </dgm:pt>
    <dgm:pt modelId="{D7D02D33-4B8D-4BC2-A0A4-A7EFB2D9B66E}" type="pres">
      <dgm:prSet presAssocID="{3CC4BC8E-BB27-E948-946B-B2DB3DF4A581}" presName="compNode" presStyleCnt="0"/>
      <dgm:spPr/>
    </dgm:pt>
    <dgm:pt modelId="{AF454FD8-B093-411E-A2B4-1FA484D4DC33}" type="pres">
      <dgm:prSet presAssocID="{3CC4BC8E-BB27-E948-946B-B2DB3DF4A58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2AAD1-0421-467A-99CA-67EB37D7BA32}" type="pres">
      <dgm:prSet presAssocID="{3CC4BC8E-BB27-E948-946B-B2DB3DF4A581}" presName="invisiNode" presStyleLbl="node1" presStyleIdx="0" presStyleCnt="5"/>
      <dgm:spPr/>
    </dgm:pt>
    <dgm:pt modelId="{D646DBEE-ECC2-4DE7-AEAA-A617BA3CAA7E}" type="pres">
      <dgm:prSet presAssocID="{3CC4BC8E-BB27-E948-946B-B2DB3DF4A581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3B24B77-74E5-456E-BEFD-2119DFF571DB}" type="pres">
      <dgm:prSet presAssocID="{59405D2A-4BB2-9E4A-8F81-B07C8CFB148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A7DC150-DE66-4890-A178-F7E8BDB5BCBB}" type="pres">
      <dgm:prSet presAssocID="{B2FC7794-CC96-924D-AFDE-8957904B24CD}" presName="compNode" presStyleCnt="0"/>
      <dgm:spPr/>
    </dgm:pt>
    <dgm:pt modelId="{991EA37B-4090-4816-91D9-BE21EFE82F1A}" type="pres">
      <dgm:prSet presAssocID="{B2FC7794-CC96-924D-AFDE-8957904B24C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1494A-EFCA-4A48-BEAE-CDB3E7337781}" type="pres">
      <dgm:prSet presAssocID="{B2FC7794-CC96-924D-AFDE-8957904B24CD}" presName="invisiNode" presStyleLbl="node1" presStyleIdx="1" presStyleCnt="5"/>
      <dgm:spPr/>
    </dgm:pt>
    <dgm:pt modelId="{CB0E46AB-9AD6-4018-862D-644025C3F5A2}" type="pres">
      <dgm:prSet presAssocID="{B2FC7794-CC96-924D-AFDE-8957904B24CD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0DAB48-A2A4-48CD-BACC-E7C1A9CE7D48}" type="pres">
      <dgm:prSet presAssocID="{458A9E35-E1DF-C54B-AD08-1EC0AC68DF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63F4D52-BC54-4E94-8EB0-58BFEEDEE35C}" type="pres">
      <dgm:prSet presAssocID="{3740A684-5B6D-2F4E-B588-3F27382526CF}" presName="compNode" presStyleCnt="0"/>
      <dgm:spPr/>
    </dgm:pt>
    <dgm:pt modelId="{CF213B06-1563-4034-AB67-890349573487}" type="pres">
      <dgm:prSet presAssocID="{3740A684-5B6D-2F4E-B588-3F27382526C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0B23E-4343-46FA-85A2-66E7C3BD43DE}" type="pres">
      <dgm:prSet presAssocID="{3740A684-5B6D-2F4E-B588-3F27382526CF}" presName="invisiNode" presStyleLbl="node1" presStyleIdx="2" presStyleCnt="5"/>
      <dgm:spPr/>
    </dgm:pt>
    <dgm:pt modelId="{9FA629E7-58C6-4EA6-BB7D-84EE289EBA9D}" type="pres">
      <dgm:prSet presAssocID="{3740A684-5B6D-2F4E-B588-3F27382526CF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D430FA-ABAB-451C-9855-F246C557EC87}" type="pres">
      <dgm:prSet presAssocID="{B67B3228-811A-6640-BB00-5158A4B01E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DA9DB83-242D-4175-9476-041A577DF26D}" type="pres">
      <dgm:prSet presAssocID="{87D8C631-113E-4945-B960-2D5A23FAE181}" presName="compNode" presStyleCnt="0"/>
      <dgm:spPr/>
    </dgm:pt>
    <dgm:pt modelId="{9ECBB904-67D9-4022-81D4-A4651F164EAD}" type="pres">
      <dgm:prSet presAssocID="{87D8C631-113E-4945-B960-2D5A23FAE18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D3671-82D4-491F-9D2E-D837B72C8EF6}" type="pres">
      <dgm:prSet presAssocID="{87D8C631-113E-4945-B960-2D5A23FAE181}" presName="invisiNode" presStyleLbl="node1" presStyleIdx="3" presStyleCnt="5"/>
      <dgm:spPr/>
    </dgm:pt>
    <dgm:pt modelId="{542E901F-1FFF-4CC0-81E7-9E3475C8FA07}" type="pres">
      <dgm:prSet presAssocID="{87D8C631-113E-4945-B960-2D5A23FAE181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A07E816-9F28-4D50-9AA7-3C9B318B2AD5}" type="pres">
      <dgm:prSet presAssocID="{CB2A5847-EFB5-9546-BAE3-CDED6DA242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F3B78B9-2057-4436-9430-C310B832132C}" type="pres">
      <dgm:prSet presAssocID="{21F36539-8D79-4806-A988-32CE2A42AE4A}" presName="compNode" presStyleCnt="0"/>
      <dgm:spPr/>
    </dgm:pt>
    <dgm:pt modelId="{6D87158E-331B-44ED-8114-4390D05F611F}" type="pres">
      <dgm:prSet presAssocID="{21F36539-8D79-4806-A988-32CE2A42AE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D26E6-FEB6-4F59-93BC-F6F6CC0F5225}" type="pres">
      <dgm:prSet presAssocID="{21F36539-8D79-4806-A988-32CE2A42AE4A}" presName="invisiNode" presStyleLbl="node1" presStyleIdx="4" presStyleCnt="5"/>
      <dgm:spPr/>
    </dgm:pt>
    <dgm:pt modelId="{0F16B593-4F39-4B0E-86C8-AD4864220631}" type="pres">
      <dgm:prSet presAssocID="{21F36539-8D79-4806-A988-32CE2A42AE4A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7581C78-C884-4220-89C0-5B53BDC5FCF2}" type="presOf" srcId="{87D8C631-113E-4945-B960-2D5A23FAE181}" destId="{9ECBB904-67D9-4022-81D4-A4651F164EAD}" srcOrd="0" destOrd="0" presId="urn:microsoft.com/office/officeart/2005/8/layout/pList2"/>
    <dgm:cxn modelId="{9C567AC7-1EDD-4842-BEA3-77AA0EEF7C03}" type="presOf" srcId="{458A9E35-E1DF-C54B-AD08-1EC0AC68DF16}" destId="{360DAB48-A2A4-48CD-BACC-E7C1A9CE7D48}" srcOrd="0" destOrd="0" presId="urn:microsoft.com/office/officeart/2005/8/layout/pList2"/>
    <dgm:cxn modelId="{CE73F358-3A9F-42DF-889B-10BE14E5EA8F}" type="presOf" srcId="{CB2A5847-EFB5-9546-BAE3-CDED6DA24252}" destId="{7A07E816-9F28-4D50-9AA7-3C9B318B2AD5}" srcOrd="0" destOrd="0" presId="urn:microsoft.com/office/officeart/2005/8/layout/pList2"/>
    <dgm:cxn modelId="{D3104ACA-E4DA-42C7-9126-04AD49311E34}" type="presOf" srcId="{3740A684-5B6D-2F4E-B588-3F27382526CF}" destId="{CF213B06-1563-4034-AB67-890349573487}" srcOrd="0" destOrd="0" presId="urn:microsoft.com/office/officeart/2005/8/layout/pList2"/>
    <dgm:cxn modelId="{C4980BB6-1170-4108-8B0D-98D3AA752A3D}" srcId="{DE984991-39AE-994C-9422-A31E64B989BF}" destId="{21F36539-8D79-4806-A988-32CE2A42AE4A}" srcOrd="4" destOrd="0" parTransId="{8161DB06-7652-4AD6-AC68-A5CF8A742B4B}" sibTransId="{BB19B33C-CE7D-4780-A0E3-4B6B2C300C79}"/>
    <dgm:cxn modelId="{9D873362-0CD8-7749-A8DD-DE60F43CE2F7}" srcId="{DE984991-39AE-994C-9422-A31E64B989BF}" destId="{3740A684-5B6D-2F4E-B588-3F27382526CF}" srcOrd="2" destOrd="0" parTransId="{1458617B-F700-4143-B5DF-55356E5236D6}" sibTransId="{B67B3228-811A-6640-BB00-5158A4B01ECB}"/>
    <dgm:cxn modelId="{BC1D5F7F-AA69-3D4D-B185-6995931AEE98}" srcId="{DE984991-39AE-994C-9422-A31E64B989BF}" destId="{3CC4BC8E-BB27-E948-946B-B2DB3DF4A581}" srcOrd="0" destOrd="0" parTransId="{A27B03C1-E768-E746-9B74-53AD5B4DB5C7}" sibTransId="{59405D2A-4BB2-9E4A-8F81-B07C8CFB1481}"/>
    <dgm:cxn modelId="{DDF595AE-98E1-475A-A6E9-2BA70FD02549}" type="presOf" srcId="{B67B3228-811A-6640-BB00-5158A4B01ECB}" destId="{F1D430FA-ABAB-451C-9855-F246C557EC87}" srcOrd="0" destOrd="0" presId="urn:microsoft.com/office/officeart/2005/8/layout/pList2"/>
    <dgm:cxn modelId="{A40F6746-07D1-43AC-A4E4-04AADB3FD10E}" type="presOf" srcId="{3CC4BC8E-BB27-E948-946B-B2DB3DF4A581}" destId="{AF454FD8-B093-411E-A2B4-1FA484D4DC33}" srcOrd="0" destOrd="0" presId="urn:microsoft.com/office/officeart/2005/8/layout/pList2"/>
    <dgm:cxn modelId="{6A932C76-122D-2F43-9D9A-E5301D3613B3}" srcId="{DE984991-39AE-994C-9422-A31E64B989BF}" destId="{87D8C631-113E-4945-B960-2D5A23FAE181}" srcOrd="3" destOrd="0" parTransId="{3029C64D-FC3A-D845-9CCD-DCD6BD6CE7C0}" sibTransId="{CB2A5847-EFB5-9546-BAE3-CDED6DA24252}"/>
    <dgm:cxn modelId="{6F89B5A3-FE71-4900-A123-289301E37401}" type="presOf" srcId="{21F36539-8D79-4806-A988-32CE2A42AE4A}" destId="{6D87158E-331B-44ED-8114-4390D05F611F}" srcOrd="0" destOrd="0" presId="urn:microsoft.com/office/officeart/2005/8/layout/pList2"/>
    <dgm:cxn modelId="{5700E59D-82B6-449A-91BF-E7E1EE4E7226}" type="presOf" srcId="{DE984991-39AE-994C-9422-A31E64B989BF}" destId="{AFB141FE-A338-4D24-918B-89BECA857FD8}" srcOrd="0" destOrd="0" presId="urn:microsoft.com/office/officeart/2005/8/layout/pList2"/>
    <dgm:cxn modelId="{6A71C306-3300-4250-B962-9D1A465A4B41}" type="presOf" srcId="{59405D2A-4BB2-9E4A-8F81-B07C8CFB1481}" destId="{53B24B77-74E5-456E-BEFD-2119DFF571DB}" srcOrd="0" destOrd="0" presId="urn:microsoft.com/office/officeart/2005/8/layout/pList2"/>
    <dgm:cxn modelId="{FC3C6206-87E1-4ABD-8F54-E6BEB4C68224}" type="presOf" srcId="{B2FC7794-CC96-924D-AFDE-8957904B24CD}" destId="{991EA37B-4090-4816-91D9-BE21EFE82F1A}" srcOrd="0" destOrd="0" presId="urn:microsoft.com/office/officeart/2005/8/layout/pList2"/>
    <dgm:cxn modelId="{CC7569AC-07B4-BA4E-BAAF-89DFF3A8702E}" srcId="{DE984991-39AE-994C-9422-A31E64B989BF}" destId="{B2FC7794-CC96-924D-AFDE-8957904B24CD}" srcOrd="1" destOrd="0" parTransId="{33FD41BE-A1C1-2841-9FD5-53BE6523D272}" sibTransId="{458A9E35-E1DF-C54B-AD08-1EC0AC68DF16}"/>
    <dgm:cxn modelId="{EEFEAD58-D1F0-4DBE-98ED-C70AA6206546}" type="presParOf" srcId="{AFB141FE-A338-4D24-918B-89BECA857FD8}" destId="{88D0EC9E-1B28-4EFF-8144-A084FF5D8027}" srcOrd="0" destOrd="0" presId="urn:microsoft.com/office/officeart/2005/8/layout/pList2"/>
    <dgm:cxn modelId="{5E37F5C0-FCCA-4FB4-B037-B6F25C3DF36E}" type="presParOf" srcId="{AFB141FE-A338-4D24-918B-89BECA857FD8}" destId="{514B6295-087F-4887-B593-BD6CADFE421A}" srcOrd="1" destOrd="0" presId="urn:microsoft.com/office/officeart/2005/8/layout/pList2"/>
    <dgm:cxn modelId="{40C744DE-268E-4BC2-958D-704047BB4300}" type="presParOf" srcId="{514B6295-087F-4887-B593-BD6CADFE421A}" destId="{D7D02D33-4B8D-4BC2-A0A4-A7EFB2D9B66E}" srcOrd="0" destOrd="0" presId="urn:microsoft.com/office/officeart/2005/8/layout/pList2"/>
    <dgm:cxn modelId="{3D5ADFAC-07FA-44C4-B6F5-82528A07768A}" type="presParOf" srcId="{D7D02D33-4B8D-4BC2-A0A4-A7EFB2D9B66E}" destId="{AF454FD8-B093-411E-A2B4-1FA484D4DC33}" srcOrd="0" destOrd="0" presId="urn:microsoft.com/office/officeart/2005/8/layout/pList2"/>
    <dgm:cxn modelId="{DA95D949-28E0-47BE-8DBD-77C7519C8DB6}" type="presParOf" srcId="{D7D02D33-4B8D-4BC2-A0A4-A7EFB2D9B66E}" destId="{FD62AAD1-0421-467A-99CA-67EB37D7BA32}" srcOrd="1" destOrd="0" presId="urn:microsoft.com/office/officeart/2005/8/layout/pList2"/>
    <dgm:cxn modelId="{9EC56760-B9FA-434F-9985-6EEAA7EA9E9C}" type="presParOf" srcId="{D7D02D33-4B8D-4BC2-A0A4-A7EFB2D9B66E}" destId="{D646DBEE-ECC2-4DE7-AEAA-A617BA3CAA7E}" srcOrd="2" destOrd="0" presId="urn:microsoft.com/office/officeart/2005/8/layout/pList2"/>
    <dgm:cxn modelId="{9722BB34-155C-459B-A03E-C954A57724FB}" type="presParOf" srcId="{514B6295-087F-4887-B593-BD6CADFE421A}" destId="{53B24B77-74E5-456E-BEFD-2119DFF571DB}" srcOrd="1" destOrd="0" presId="urn:microsoft.com/office/officeart/2005/8/layout/pList2"/>
    <dgm:cxn modelId="{53290599-A613-41D8-91EE-FCC015D0C068}" type="presParOf" srcId="{514B6295-087F-4887-B593-BD6CADFE421A}" destId="{AA7DC150-DE66-4890-A178-F7E8BDB5BCBB}" srcOrd="2" destOrd="0" presId="urn:microsoft.com/office/officeart/2005/8/layout/pList2"/>
    <dgm:cxn modelId="{F6FAD533-A24F-4570-876B-E97F63811774}" type="presParOf" srcId="{AA7DC150-DE66-4890-A178-F7E8BDB5BCBB}" destId="{991EA37B-4090-4816-91D9-BE21EFE82F1A}" srcOrd="0" destOrd="0" presId="urn:microsoft.com/office/officeart/2005/8/layout/pList2"/>
    <dgm:cxn modelId="{4B3F1CBC-94D0-4C70-8D89-F6F31E32753C}" type="presParOf" srcId="{AA7DC150-DE66-4890-A178-F7E8BDB5BCBB}" destId="{1081494A-EFCA-4A48-BEAE-CDB3E7337781}" srcOrd="1" destOrd="0" presId="urn:microsoft.com/office/officeart/2005/8/layout/pList2"/>
    <dgm:cxn modelId="{2A0265B5-233F-482E-A1E4-D7E37CA305BC}" type="presParOf" srcId="{AA7DC150-DE66-4890-A178-F7E8BDB5BCBB}" destId="{CB0E46AB-9AD6-4018-862D-644025C3F5A2}" srcOrd="2" destOrd="0" presId="urn:microsoft.com/office/officeart/2005/8/layout/pList2"/>
    <dgm:cxn modelId="{7E79EE71-95F9-4695-9D60-8B802B1F2B35}" type="presParOf" srcId="{514B6295-087F-4887-B593-BD6CADFE421A}" destId="{360DAB48-A2A4-48CD-BACC-E7C1A9CE7D48}" srcOrd="3" destOrd="0" presId="urn:microsoft.com/office/officeart/2005/8/layout/pList2"/>
    <dgm:cxn modelId="{87883B9A-844B-4AA1-8608-FCF046579147}" type="presParOf" srcId="{514B6295-087F-4887-B593-BD6CADFE421A}" destId="{963F4D52-BC54-4E94-8EB0-58BFEEDEE35C}" srcOrd="4" destOrd="0" presId="urn:microsoft.com/office/officeart/2005/8/layout/pList2"/>
    <dgm:cxn modelId="{15A94A55-6989-499F-87BF-B0319779FC6F}" type="presParOf" srcId="{963F4D52-BC54-4E94-8EB0-58BFEEDEE35C}" destId="{CF213B06-1563-4034-AB67-890349573487}" srcOrd="0" destOrd="0" presId="urn:microsoft.com/office/officeart/2005/8/layout/pList2"/>
    <dgm:cxn modelId="{00D91AAC-7E67-417A-89A7-49F3400CC6E6}" type="presParOf" srcId="{963F4D52-BC54-4E94-8EB0-58BFEEDEE35C}" destId="{9F90B23E-4343-46FA-85A2-66E7C3BD43DE}" srcOrd="1" destOrd="0" presId="urn:microsoft.com/office/officeart/2005/8/layout/pList2"/>
    <dgm:cxn modelId="{7246DEDF-53C2-49B1-9CCA-CD1B1C53483F}" type="presParOf" srcId="{963F4D52-BC54-4E94-8EB0-58BFEEDEE35C}" destId="{9FA629E7-58C6-4EA6-BB7D-84EE289EBA9D}" srcOrd="2" destOrd="0" presId="urn:microsoft.com/office/officeart/2005/8/layout/pList2"/>
    <dgm:cxn modelId="{E9209B4D-816A-4B23-ABAB-147E559C9380}" type="presParOf" srcId="{514B6295-087F-4887-B593-BD6CADFE421A}" destId="{F1D430FA-ABAB-451C-9855-F246C557EC87}" srcOrd="5" destOrd="0" presId="urn:microsoft.com/office/officeart/2005/8/layout/pList2"/>
    <dgm:cxn modelId="{4A7816A2-3BE9-495D-8292-519768B3384C}" type="presParOf" srcId="{514B6295-087F-4887-B593-BD6CADFE421A}" destId="{ADA9DB83-242D-4175-9476-041A577DF26D}" srcOrd="6" destOrd="0" presId="urn:microsoft.com/office/officeart/2005/8/layout/pList2"/>
    <dgm:cxn modelId="{50C0DC54-6698-43A2-A979-B276703A3372}" type="presParOf" srcId="{ADA9DB83-242D-4175-9476-041A577DF26D}" destId="{9ECBB904-67D9-4022-81D4-A4651F164EAD}" srcOrd="0" destOrd="0" presId="urn:microsoft.com/office/officeart/2005/8/layout/pList2"/>
    <dgm:cxn modelId="{D091BDB8-EC0F-4A15-87BB-1C8A972BCA8E}" type="presParOf" srcId="{ADA9DB83-242D-4175-9476-041A577DF26D}" destId="{70AD3671-82D4-491F-9D2E-D837B72C8EF6}" srcOrd="1" destOrd="0" presId="urn:microsoft.com/office/officeart/2005/8/layout/pList2"/>
    <dgm:cxn modelId="{72306B78-584A-49F3-BBB3-3ACBE2579894}" type="presParOf" srcId="{ADA9DB83-242D-4175-9476-041A577DF26D}" destId="{542E901F-1FFF-4CC0-81E7-9E3475C8FA07}" srcOrd="2" destOrd="0" presId="urn:microsoft.com/office/officeart/2005/8/layout/pList2"/>
    <dgm:cxn modelId="{0AE67CDD-B3B9-4BBC-B515-90C326368D09}" type="presParOf" srcId="{514B6295-087F-4887-B593-BD6CADFE421A}" destId="{7A07E816-9F28-4D50-9AA7-3C9B318B2AD5}" srcOrd="7" destOrd="0" presId="urn:microsoft.com/office/officeart/2005/8/layout/pList2"/>
    <dgm:cxn modelId="{2E18263C-8250-4F29-82F2-2A9C65314248}" type="presParOf" srcId="{514B6295-087F-4887-B593-BD6CADFE421A}" destId="{EF3B78B9-2057-4436-9430-C310B832132C}" srcOrd="8" destOrd="0" presId="urn:microsoft.com/office/officeart/2005/8/layout/pList2"/>
    <dgm:cxn modelId="{D5BCF273-B3EA-4E33-8486-B3C3D132EEAC}" type="presParOf" srcId="{EF3B78B9-2057-4436-9430-C310B832132C}" destId="{6D87158E-331B-44ED-8114-4390D05F611F}" srcOrd="0" destOrd="0" presId="urn:microsoft.com/office/officeart/2005/8/layout/pList2"/>
    <dgm:cxn modelId="{C163431B-0DA7-4F04-8938-E15741A5022B}" type="presParOf" srcId="{EF3B78B9-2057-4436-9430-C310B832132C}" destId="{CC0D26E6-FEB6-4F59-93BC-F6F6CC0F5225}" srcOrd="1" destOrd="0" presId="urn:microsoft.com/office/officeart/2005/8/layout/pList2"/>
    <dgm:cxn modelId="{8C2A8051-DB06-4795-BBA0-987881BAB75F}" type="presParOf" srcId="{EF3B78B9-2057-4436-9430-C310B832132C}" destId="{0F16B593-4F39-4B0E-86C8-AD4864220631}" srcOrd="2" destOrd="0" presId="urn:microsoft.com/office/officeart/2005/8/layout/p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9B9B39-9F6D-094C-9F6F-6B2E94872DA2}">
      <dgm:prSet/>
      <dgm:spPr/>
      <dgm:t>
        <a:bodyPr/>
        <a:lstStyle/>
        <a:p>
          <a:endParaRPr lang="ru-RU" dirty="0"/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2D6FA563-E483-5A40-A532-B6527D2CD1FB}">
      <dgm:prSet/>
      <dgm:spPr/>
      <dgm:t>
        <a:bodyPr/>
        <a:lstStyle/>
        <a:p>
          <a:endParaRPr lang="ru-RU" dirty="0"/>
        </a:p>
      </dgm:t>
    </dgm:pt>
    <dgm:pt modelId="{0570DD68-BECB-F44D-948B-9A05300D4CAC}" type="parTrans" cxnId="{10E6B492-0099-A04F-BD51-298C37F09645}">
      <dgm:prSet/>
      <dgm:spPr/>
      <dgm:t>
        <a:bodyPr/>
        <a:lstStyle/>
        <a:p>
          <a:endParaRPr lang="ru-RU"/>
        </a:p>
      </dgm:t>
    </dgm:pt>
    <dgm:pt modelId="{77F46A92-3191-594F-8955-19F63A3121EA}" type="sibTrans" cxnId="{10E6B492-0099-A04F-BD51-298C37F09645}">
      <dgm:prSet/>
      <dgm:spPr/>
      <dgm:t>
        <a:bodyPr/>
        <a:lstStyle/>
        <a:p>
          <a:endParaRPr lang="ru-RU"/>
        </a:p>
      </dgm:t>
    </dgm:pt>
    <dgm:pt modelId="{9300C46A-A668-4D89-9B44-4CA2A8E21480}">
      <dgm:prSet/>
      <dgm:spPr/>
      <dgm:t>
        <a:bodyPr/>
        <a:lstStyle/>
        <a:p>
          <a:endParaRPr lang="ru-RU" dirty="0" smtClean="0"/>
        </a:p>
      </dgm:t>
    </dgm:pt>
    <dgm:pt modelId="{E1ED95DD-2962-4345-8394-8B5236432409}" type="parTrans" cxnId="{70F52A8E-F557-4CE4-AE8C-613993857096}">
      <dgm:prSet/>
      <dgm:spPr/>
      <dgm:t>
        <a:bodyPr/>
        <a:lstStyle/>
        <a:p>
          <a:endParaRPr lang="ru-RU"/>
        </a:p>
      </dgm:t>
    </dgm:pt>
    <dgm:pt modelId="{28CC110D-FB88-4C30-BBEF-5FA6F35771BA}" type="sibTrans" cxnId="{70F52A8E-F557-4CE4-AE8C-613993857096}">
      <dgm:prSet/>
      <dgm:spPr/>
      <dgm:t>
        <a:bodyPr/>
        <a:lstStyle/>
        <a:p>
          <a:endParaRPr lang="ru-RU"/>
        </a:p>
      </dgm:t>
    </dgm:pt>
    <dgm:pt modelId="{08022292-26A4-4AAE-91A7-C1A1EE0A7B90}">
      <dgm:prSet/>
      <dgm:spPr/>
      <dgm:t>
        <a:bodyPr/>
        <a:lstStyle/>
        <a:p>
          <a:endParaRPr lang="ru-RU"/>
        </a:p>
      </dgm:t>
    </dgm:pt>
    <dgm:pt modelId="{579BA0C9-D6F0-415B-8586-3D4B3C45DBFB}" type="parTrans" cxnId="{66269F98-E31F-4C1D-8A1D-0DD94DC4B514}">
      <dgm:prSet/>
      <dgm:spPr/>
      <dgm:t>
        <a:bodyPr/>
        <a:lstStyle/>
        <a:p>
          <a:endParaRPr lang="ru-RU"/>
        </a:p>
      </dgm:t>
    </dgm:pt>
    <dgm:pt modelId="{E6BAA865-D15F-43C4-A757-66E1F1C2D69F}" type="sibTrans" cxnId="{66269F98-E31F-4C1D-8A1D-0DD94DC4B514}">
      <dgm:prSet/>
      <dgm:spPr/>
      <dgm:t>
        <a:bodyPr/>
        <a:lstStyle/>
        <a:p>
          <a:endParaRPr lang="ru-RU"/>
        </a:p>
      </dgm:t>
    </dgm:pt>
    <dgm:pt modelId="{6E14222E-05FF-48BE-8E22-F2230A74C37A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Анализ президентских посланий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Для исследования формируют категории слов, относящихся к разным вопросам: экономике, бюджету страны, образованию, преступности, семейным вопросам и другим. Учёт частот встречаемости категорий позволяет судить о том, каким темам уделяется внимание в послании. На основе анализа делают выводы о стратегических приоритетах правительства страны.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AC5147B-76C7-4D64-BE96-14AD0B57567B}" type="parTrans" cxnId="{920675EE-8280-430E-AEE6-D63E02334802}">
      <dgm:prSet/>
      <dgm:spPr/>
      <dgm:t>
        <a:bodyPr/>
        <a:lstStyle/>
        <a:p>
          <a:endParaRPr lang="ru-RU"/>
        </a:p>
      </dgm:t>
    </dgm:pt>
    <dgm:pt modelId="{9A973E8C-5F63-4117-BAE3-6343BAECAD2E}" type="sibTrans" cxnId="{920675EE-8280-430E-AEE6-D63E02334802}">
      <dgm:prSet/>
      <dgm:spPr/>
      <dgm:t>
        <a:bodyPr/>
        <a:lstStyle/>
        <a:p>
          <a:endParaRPr lang="ru-RU"/>
        </a:p>
      </dgm:t>
    </dgm:pt>
    <dgm:pt modelId="{C7FA8D33-AE2A-44AD-8B5A-4BE2044570F4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Изучение выступлений и интервью на тему высшего образования в России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Контент-анализ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позволяет выявить спектр основных проблем в сфере высшего образования, сформировать рейтинг проблем и динамику их изменения по годам.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4DDEEB3-7ABA-4AB3-8619-100E5F32123A}" type="parTrans" cxnId="{711E5240-52AC-4CC8-9DD0-23D6C09429C7}">
      <dgm:prSet/>
      <dgm:spPr/>
      <dgm:t>
        <a:bodyPr/>
        <a:lstStyle/>
        <a:p>
          <a:endParaRPr lang="ru-RU"/>
        </a:p>
      </dgm:t>
    </dgm:pt>
    <dgm:pt modelId="{C2C2B7CD-0513-4921-9E3C-FDD6B4FAAF28}" type="sibTrans" cxnId="{711E5240-52AC-4CC8-9DD0-23D6C09429C7}">
      <dgm:prSet/>
      <dgm:spPr/>
      <dgm:t>
        <a:bodyPr/>
        <a:lstStyle/>
        <a:p>
          <a:endParaRPr lang="ru-RU"/>
        </a:p>
      </dgm:t>
    </dgm:pt>
    <dgm:pt modelId="{E2D6B33F-23DF-4F58-B1A1-55574AA588C5}">
      <dgm:prSet/>
      <dgm:spPr/>
      <dgm:t>
        <a:bodyPr/>
        <a:lstStyle/>
        <a:p>
          <a:endParaRPr lang="ru-RU" sz="900" dirty="0"/>
        </a:p>
      </dgm:t>
    </dgm:pt>
    <dgm:pt modelId="{CA10FF2B-869A-44AD-94A4-462331562F16}" type="parTrans" cxnId="{3285AD33-2799-411D-83B6-7570006616F2}">
      <dgm:prSet/>
      <dgm:spPr/>
      <dgm:t>
        <a:bodyPr/>
        <a:lstStyle/>
        <a:p>
          <a:endParaRPr lang="ru-RU"/>
        </a:p>
      </dgm:t>
    </dgm:pt>
    <dgm:pt modelId="{7071BFD1-CAE2-4648-82A5-E4C4064A1BED}" type="sibTrans" cxnId="{3285AD33-2799-411D-83B6-7570006616F2}">
      <dgm:prSet/>
      <dgm:spPr/>
      <dgm:t>
        <a:bodyPr/>
        <a:lstStyle/>
        <a:p>
          <a:endParaRPr lang="ru-RU"/>
        </a:p>
      </dgm:t>
    </dgm:pt>
    <dgm:pt modelId="{1D3FC58A-CC50-4481-9668-6EC910F39366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активности социальных сообществ в социальных сетях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Например, можно выяснить, насколько активны сообщества различных районов Москвы. Для этого отбирают конкретные районы, социальные сети и сообщества, а затем подсчитывают количество постов,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репостов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комментариев и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лайков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за определённый период времени.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FEF4744-202F-416F-BA38-78469B334B01}" type="parTrans" cxnId="{042B8585-92AB-41BA-89BB-EC84F152B7C7}">
      <dgm:prSet/>
      <dgm:spPr/>
      <dgm:t>
        <a:bodyPr/>
        <a:lstStyle/>
        <a:p>
          <a:endParaRPr lang="ru-RU"/>
        </a:p>
      </dgm:t>
    </dgm:pt>
    <dgm:pt modelId="{1E058E85-4B18-40D4-B758-51C9CFCA0C61}" type="sibTrans" cxnId="{042B8585-92AB-41BA-89BB-EC84F152B7C7}">
      <dgm:prSet/>
      <dgm:spPr/>
      <dgm:t>
        <a:bodyPr/>
        <a:lstStyle/>
        <a:p>
          <a:endParaRPr lang="ru-RU"/>
        </a:p>
      </dgm:t>
    </dgm:pt>
    <dgm:pt modelId="{24FD871F-54B9-42C3-96DF-DC17436072F9}">
      <dgm:prSet/>
      <dgm:spPr/>
      <dgm:t>
        <a:bodyPr/>
        <a:lstStyle/>
        <a:p>
          <a:endParaRPr lang="ru-RU" sz="900" dirty="0"/>
        </a:p>
      </dgm:t>
    </dgm:pt>
    <dgm:pt modelId="{0EE0BC24-3497-4D77-80B1-30A7F59B2354}" type="parTrans" cxnId="{4D45AB5A-4A71-4D63-9FF4-0E835916B95A}">
      <dgm:prSet/>
      <dgm:spPr/>
      <dgm:t>
        <a:bodyPr/>
        <a:lstStyle/>
        <a:p>
          <a:endParaRPr lang="ru-RU"/>
        </a:p>
      </dgm:t>
    </dgm:pt>
    <dgm:pt modelId="{7F370D65-EA47-413A-A72D-A318B5D07155}" type="sibTrans" cxnId="{4D45AB5A-4A71-4D63-9FF4-0E835916B95A}">
      <dgm:prSet/>
      <dgm:spPr/>
      <dgm:t>
        <a:bodyPr/>
        <a:lstStyle/>
        <a:p>
          <a:endParaRPr lang="ru-RU"/>
        </a:p>
      </dgm:t>
    </dgm:pt>
    <dgm:pt modelId="{C63D58E3-EB99-45F6-9110-7BC4DB777E49}">
      <dgm:prSet/>
      <dgm:spPr/>
      <dgm:t>
        <a:bodyPr/>
        <a:lstStyle/>
        <a:p>
          <a:endParaRPr lang="ru-RU" sz="900" dirty="0"/>
        </a:p>
      </dgm:t>
    </dgm:pt>
    <dgm:pt modelId="{77A628D6-458F-4DEE-BE10-7486DA1BD8E0}" type="parTrans" cxnId="{E383879F-A995-440D-BBBE-8D3CD3006B75}">
      <dgm:prSet/>
      <dgm:spPr/>
      <dgm:t>
        <a:bodyPr/>
        <a:lstStyle/>
        <a:p>
          <a:endParaRPr lang="ru-RU"/>
        </a:p>
      </dgm:t>
    </dgm:pt>
    <dgm:pt modelId="{C5E2263A-88A2-4835-BDE3-2B0BB6C73C44}" type="sibTrans" cxnId="{E383879F-A995-440D-BBBE-8D3CD3006B75}">
      <dgm:prSet/>
      <dgm:spPr/>
      <dgm:t>
        <a:bodyPr/>
        <a:lstStyle/>
        <a:p>
          <a:endParaRPr lang="ru-RU"/>
        </a:p>
      </dgm:t>
    </dgm:pt>
    <dgm:pt modelId="{3F819A4F-20D5-49E2-981E-ADD5649DC323}">
      <dgm:prSet/>
      <dgm:spPr/>
      <dgm:t>
        <a:bodyPr/>
        <a:lstStyle/>
        <a:p>
          <a:endParaRPr lang="ru-RU" sz="900"/>
        </a:p>
      </dgm:t>
    </dgm:pt>
    <dgm:pt modelId="{890EBF67-6825-4AC8-A1F6-42E4C5C43DD2}" type="parTrans" cxnId="{C2898156-676F-4262-A508-05A7B432D422}">
      <dgm:prSet/>
      <dgm:spPr/>
      <dgm:t>
        <a:bodyPr/>
        <a:lstStyle/>
        <a:p>
          <a:endParaRPr lang="ru-RU"/>
        </a:p>
      </dgm:t>
    </dgm:pt>
    <dgm:pt modelId="{C1A9891E-70D2-43F7-8303-BEA003383B78}" type="sibTrans" cxnId="{C2898156-676F-4262-A508-05A7B432D422}">
      <dgm:prSet/>
      <dgm:spPr/>
      <dgm:t>
        <a:bodyPr/>
        <a:lstStyle/>
        <a:p>
          <a:endParaRPr lang="ru-RU"/>
        </a:p>
      </dgm:t>
    </dgm:pt>
    <dgm:pt modelId="{C90AE2DF-F3DA-4289-8188-2E69D8868C5A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Выяснение образа социальной группы, который создают футбольные фанаты в социальных сетях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Единицами анализа в этом случае выступают посты, содержащие значимые, наиболее характерные для этой группы смыслы и значения. 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60ADA6D-DC1D-492B-AF2C-4CE0FEE54B07}" type="parTrans" cxnId="{CF501FFF-BDAA-4987-A6A4-F87035024588}">
      <dgm:prSet/>
      <dgm:spPr/>
      <dgm:t>
        <a:bodyPr/>
        <a:lstStyle/>
        <a:p>
          <a:endParaRPr lang="ru-RU"/>
        </a:p>
      </dgm:t>
    </dgm:pt>
    <dgm:pt modelId="{A416E40D-CC3F-442D-B35E-DD0AEA118A24}" type="sibTrans" cxnId="{CF501FFF-BDAA-4987-A6A4-F87035024588}">
      <dgm:prSet/>
      <dgm:spPr/>
      <dgm:t>
        <a:bodyPr/>
        <a:lstStyle/>
        <a:p>
          <a:endParaRPr lang="ru-RU"/>
        </a:p>
      </dgm:t>
    </dgm:pt>
    <dgm:pt modelId="{2310D1DB-7B9D-47E7-94CB-1698E3615FAA}">
      <dgm:prSet/>
      <dgm:spPr/>
      <dgm:t>
        <a:bodyPr/>
        <a:lstStyle/>
        <a:p>
          <a:endParaRPr lang="ru-RU" sz="1200" dirty="0"/>
        </a:p>
      </dgm:t>
    </dgm:pt>
    <dgm:pt modelId="{A143DB07-4A1D-466A-8051-856DDD156940}" type="parTrans" cxnId="{01F40BB0-7504-4847-B82C-1B387B1BE7E3}">
      <dgm:prSet/>
      <dgm:spPr/>
      <dgm:t>
        <a:bodyPr/>
        <a:lstStyle/>
        <a:p>
          <a:endParaRPr lang="ru-RU"/>
        </a:p>
      </dgm:t>
    </dgm:pt>
    <dgm:pt modelId="{A549A70B-E601-4CF4-84E8-1B1697D5A372}" type="sibTrans" cxnId="{01F40BB0-7504-4847-B82C-1B387B1BE7E3}">
      <dgm:prSet/>
      <dgm:spPr/>
      <dgm:t>
        <a:bodyPr/>
        <a:lstStyle/>
        <a:p>
          <a:endParaRPr lang="ru-RU"/>
        </a:p>
      </dgm:t>
    </dgm:pt>
    <dgm:pt modelId="{711F9CB8-106C-4C56-AFAF-8290E3DFD817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идеологии СМИ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Например, можно проанализировать редакционные статьи газет и выявить, как в разных изданиях в разные периоды времени упоминаются имена политических деятелей, страны, политические силы, политические акты и состояния, а также наименования идеологий.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82F9730-4379-481D-BF37-D1C8C736FBB8}" type="parTrans" cxnId="{DE7023EA-E99F-4CB8-B96E-CE599727BFF2}">
      <dgm:prSet/>
      <dgm:spPr/>
      <dgm:t>
        <a:bodyPr/>
        <a:lstStyle/>
        <a:p>
          <a:endParaRPr lang="ru-RU"/>
        </a:p>
      </dgm:t>
    </dgm:pt>
    <dgm:pt modelId="{67824D6C-CDA8-40FC-8FB2-FB5DE5B9D261}" type="sibTrans" cxnId="{DE7023EA-E99F-4CB8-B96E-CE599727BFF2}">
      <dgm:prSet/>
      <dgm:spPr/>
      <dgm:t>
        <a:bodyPr/>
        <a:lstStyle/>
        <a:p>
          <a:endParaRPr lang="ru-RU"/>
        </a:p>
      </dgm:t>
    </dgm:pt>
    <dgm:pt modelId="{1CF78C19-0E44-4DEB-9701-6EF43C2D1C6B}">
      <dgm:prSet/>
      <dgm:spPr/>
      <dgm:t>
        <a:bodyPr/>
        <a:lstStyle/>
        <a:p>
          <a:endParaRPr lang="ru-RU" sz="1200" dirty="0"/>
        </a:p>
      </dgm:t>
    </dgm:pt>
    <dgm:pt modelId="{90B3018D-183C-4CF9-8F10-78AACA15F117}" type="parTrans" cxnId="{1EA4E40B-54BE-423B-9F4A-80C76E5913EA}">
      <dgm:prSet/>
      <dgm:spPr/>
      <dgm:t>
        <a:bodyPr/>
        <a:lstStyle/>
        <a:p>
          <a:endParaRPr lang="ru-RU"/>
        </a:p>
      </dgm:t>
    </dgm:pt>
    <dgm:pt modelId="{B2758524-FE4D-489C-B7B2-18A1CFD3795B}" type="sibTrans" cxnId="{1EA4E40B-54BE-423B-9F4A-80C76E5913EA}">
      <dgm:prSet/>
      <dgm:spPr/>
      <dgm:t>
        <a:bodyPr/>
        <a:lstStyle/>
        <a:p>
          <a:endParaRPr lang="ru-RU"/>
        </a:p>
      </dgm:t>
    </dgm:pt>
    <dgm:pt modelId="{016D005A-6DAD-934A-9E9A-D6402B04C8DA}">
      <dgm:prSet/>
      <dgm:spPr/>
      <dgm:t>
        <a:bodyPr/>
        <a:lstStyle/>
        <a:p>
          <a:endParaRPr lang="ru-RU" dirty="0"/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CB91F481-C685-4420-8821-FD9E636948FB}" type="pres">
      <dgm:prSet presAssocID="{7C2DE2F8-A368-8A47-86EF-CE0A1F41AE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5E3016-2632-412C-830C-6F887D2B1942}" type="pres">
      <dgm:prSet presAssocID="{016D005A-6DAD-934A-9E9A-D6402B04C8DA}" presName="composite" presStyleCnt="0"/>
      <dgm:spPr/>
    </dgm:pt>
    <dgm:pt modelId="{22E0890D-93D4-4F40-AB97-FE170CEFB18C}" type="pres">
      <dgm:prSet presAssocID="{016D005A-6DAD-934A-9E9A-D6402B04C8D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E5CA8-7C7E-45A2-A1DF-294B26F5C832}" type="pres">
      <dgm:prSet presAssocID="{016D005A-6DAD-934A-9E9A-D6402B04C8D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F7023-44EC-435C-A7BD-0C32710B9956}" type="pres">
      <dgm:prSet presAssocID="{4A4C7BC7-6D7F-A34D-9E5E-160DCF0DE3E7}" presName="sp" presStyleCnt="0"/>
      <dgm:spPr/>
    </dgm:pt>
    <dgm:pt modelId="{DA8BDEC2-53DE-458E-BA68-D5A7FFCF511B}" type="pres">
      <dgm:prSet presAssocID="{BE9B9B39-9F6D-094C-9F6F-6B2E94872DA2}" presName="composite" presStyleCnt="0"/>
      <dgm:spPr/>
    </dgm:pt>
    <dgm:pt modelId="{1CF8BA0C-362E-4BAE-ABA7-ABCB14882D5B}" type="pres">
      <dgm:prSet presAssocID="{BE9B9B39-9F6D-094C-9F6F-6B2E94872DA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2B232-22B8-48BC-892E-33F1A3F6E013}" type="pres">
      <dgm:prSet presAssocID="{BE9B9B39-9F6D-094C-9F6F-6B2E94872DA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BF607-29B3-4D23-B601-775BB162D22D}" type="pres">
      <dgm:prSet presAssocID="{66B08DFD-54C2-1649-B488-D35A8218F0AA}" presName="sp" presStyleCnt="0"/>
      <dgm:spPr/>
    </dgm:pt>
    <dgm:pt modelId="{9D757CD9-FDAC-49CA-9897-E3F6BB138EDC}" type="pres">
      <dgm:prSet presAssocID="{08022292-26A4-4AAE-91A7-C1A1EE0A7B90}" presName="composite" presStyleCnt="0"/>
      <dgm:spPr/>
    </dgm:pt>
    <dgm:pt modelId="{3296F407-0722-4CC4-9453-E8324D54A6CB}" type="pres">
      <dgm:prSet presAssocID="{08022292-26A4-4AAE-91A7-C1A1EE0A7B9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223C2-D0C9-4B4C-9D5C-D07013A45843}" type="pres">
      <dgm:prSet presAssocID="{08022292-26A4-4AAE-91A7-C1A1EE0A7B90}" presName="descendantText" presStyleLbl="alignAcc1" presStyleIdx="2" presStyleCnt="5" custScaleY="131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952C0-48AF-4947-A551-C837F5D0B19F}" type="pres">
      <dgm:prSet presAssocID="{E6BAA865-D15F-43C4-A757-66E1F1C2D69F}" presName="sp" presStyleCnt="0"/>
      <dgm:spPr/>
    </dgm:pt>
    <dgm:pt modelId="{76382B2B-3B0E-4DED-88B3-ED18B0BE9167}" type="pres">
      <dgm:prSet presAssocID="{9300C46A-A668-4D89-9B44-4CA2A8E21480}" presName="composite" presStyleCnt="0"/>
      <dgm:spPr/>
    </dgm:pt>
    <dgm:pt modelId="{7C2789E0-FBEC-4368-AF38-614B63756BE0}" type="pres">
      <dgm:prSet presAssocID="{9300C46A-A668-4D89-9B44-4CA2A8E2148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64170-0BB7-49E5-9B5F-E8D74E153C68}" type="pres">
      <dgm:prSet presAssocID="{9300C46A-A668-4D89-9B44-4CA2A8E2148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EA381-167B-4BCE-9412-8EC0625EA4D7}" type="pres">
      <dgm:prSet presAssocID="{28CC110D-FB88-4C30-BBEF-5FA6F35771BA}" presName="sp" presStyleCnt="0"/>
      <dgm:spPr/>
    </dgm:pt>
    <dgm:pt modelId="{A1C2EFD3-3ECE-4718-B05F-706061415DED}" type="pres">
      <dgm:prSet presAssocID="{2D6FA563-E483-5A40-A532-B6527D2CD1FB}" presName="composite" presStyleCnt="0"/>
      <dgm:spPr/>
    </dgm:pt>
    <dgm:pt modelId="{C4528929-9A46-4DEC-A192-B2029EDFD0FD}" type="pres">
      <dgm:prSet presAssocID="{2D6FA563-E483-5A40-A532-B6527D2CD1F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7B6C6-A60F-4FC3-B98C-0DD38E95EA66}" type="pres">
      <dgm:prSet presAssocID="{2D6FA563-E483-5A40-A532-B6527D2CD1F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01FFF-BDAA-4987-A6A4-F87035024588}" srcId="{9300C46A-A668-4D89-9B44-4CA2A8E21480}" destId="{C90AE2DF-F3DA-4289-8188-2E69D8868C5A}" srcOrd="0" destOrd="0" parTransId="{460ADA6D-DC1D-492B-AF2C-4CE0FEE54B07}" sibTransId="{A416E40D-CC3F-442D-B35E-DD0AEA118A24}"/>
    <dgm:cxn modelId="{ACFD3740-0BC8-4F15-9BD8-D8E27CE734B8}" type="presOf" srcId="{7C2DE2F8-A368-8A47-86EF-CE0A1F41AED2}" destId="{CB91F481-C685-4420-8821-FD9E636948FB}" srcOrd="0" destOrd="0" presId="urn:microsoft.com/office/officeart/2005/8/layout/chevron2"/>
    <dgm:cxn modelId="{A9CDAB77-870E-4E05-B522-AC41501504F6}" type="presOf" srcId="{08022292-26A4-4AAE-91A7-C1A1EE0A7B90}" destId="{3296F407-0722-4CC4-9453-E8324D54A6CB}" srcOrd="0" destOrd="0" presId="urn:microsoft.com/office/officeart/2005/8/layout/chevron2"/>
    <dgm:cxn modelId="{C2898156-676F-4262-A508-05A7B432D422}" srcId="{08022292-26A4-4AAE-91A7-C1A1EE0A7B90}" destId="{3F819A4F-20D5-49E2-981E-ADD5649DC323}" srcOrd="3" destOrd="0" parTransId="{890EBF67-6825-4AC8-A1F6-42E4C5C43DD2}" sibTransId="{C1A9891E-70D2-43F7-8303-BEA003383B78}"/>
    <dgm:cxn modelId="{70F52A8E-F557-4CE4-AE8C-613993857096}" srcId="{7C2DE2F8-A368-8A47-86EF-CE0A1F41AED2}" destId="{9300C46A-A668-4D89-9B44-4CA2A8E21480}" srcOrd="3" destOrd="0" parTransId="{E1ED95DD-2962-4345-8394-8B5236432409}" sibTransId="{28CC110D-FB88-4C30-BBEF-5FA6F35771BA}"/>
    <dgm:cxn modelId="{2A35C3A4-2EE4-4E7D-BE7B-F3AF7CB8CB06}" type="presOf" srcId="{6E14222E-05FF-48BE-8E22-F2230A74C37A}" destId="{543E5CA8-7C7E-45A2-A1DF-294B26F5C832}" srcOrd="0" destOrd="0" presId="urn:microsoft.com/office/officeart/2005/8/layout/chevron2"/>
    <dgm:cxn modelId="{1EA4E40B-54BE-423B-9F4A-80C76E5913EA}" srcId="{2D6FA563-E483-5A40-A532-B6527D2CD1FB}" destId="{1CF78C19-0E44-4DEB-9701-6EF43C2D1C6B}" srcOrd="1" destOrd="0" parTransId="{90B3018D-183C-4CF9-8F10-78AACA15F117}" sibTransId="{B2758524-FE4D-489C-B7B2-18A1CFD3795B}"/>
    <dgm:cxn modelId="{E02E0479-15D4-4FD5-9BA2-4784B3848244}" type="presOf" srcId="{016D005A-6DAD-934A-9E9A-D6402B04C8DA}" destId="{22E0890D-93D4-4F40-AB97-FE170CEFB18C}" srcOrd="0" destOrd="0" presId="urn:microsoft.com/office/officeart/2005/8/layout/chevron2"/>
    <dgm:cxn modelId="{41097274-799F-4BF6-ACE4-FC2ACFD9B561}" type="presOf" srcId="{C63D58E3-EB99-45F6-9110-7BC4DB777E49}" destId="{90B223C2-D0C9-4B4C-9D5C-D07013A45843}" srcOrd="0" destOrd="2" presId="urn:microsoft.com/office/officeart/2005/8/layout/chevron2"/>
    <dgm:cxn modelId="{ED7C0498-9F9A-4AC5-A561-E362A23EB73D}" type="presOf" srcId="{1D3FC58A-CC50-4481-9668-6EC910F39366}" destId="{90B223C2-D0C9-4B4C-9D5C-D07013A45843}" srcOrd="0" destOrd="0" presId="urn:microsoft.com/office/officeart/2005/8/layout/chevron2"/>
    <dgm:cxn modelId="{0DB57ED9-E0BE-1543-BDF0-E1ABE334FB42}" srcId="{7C2DE2F8-A368-8A47-86EF-CE0A1F41AED2}" destId="{BE9B9B39-9F6D-094C-9F6F-6B2E94872DA2}" srcOrd="1" destOrd="0" parTransId="{9AEA05EB-EA8F-BA40-9FD7-003EF64F3F60}" sibTransId="{66B08DFD-54C2-1649-B488-D35A8218F0AA}"/>
    <dgm:cxn modelId="{042B8585-92AB-41BA-89BB-EC84F152B7C7}" srcId="{08022292-26A4-4AAE-91A7-C1A1EE0A7B90}" destId="{1D3FC58A-CC50-4481-9668-6EC910F39366}" srcOrd="0" destOrd="0" parTransId="{CFEF4744-202F-416F-BA38-78469B334B01}" sibTransId="{1E058E85-4B18-40D4-B758-51C9CFCA0C61}"/>
    <dgm:cxn modelId="{E383879F-A995-440D-BBBE-8D3CD3006B75}" srcId="{08022292-26A4-4AAE-91A7-C1A1EE0A7B90}" destId="{C63D58E3-EB99-45F6-9110-7BC4DB777E49}" srcOrd="2" destOrd="0" parTransId="{77A628D6-458F-4DEE-BE10-7486DA1BD8E0}" sibTransId="{C5E2263A-88A2-4835-BDE3-2B0BB6C73C44}"/>
    <dgm:cxn modelId="{E2464123-CFCB-4C20-A1B9-E8A4271677F8}" type="presOf" srcId="{C7FA8D33-AE2A-44AD-8B5A-4BE2044570F4}" destId="{7FD2B232-22B8-48BC-892E-33F1A3F6E013}" srcOrd="0" destOrd="0" presId="urn:microsoft.com/office/officeart/2005/8/layout/chevron2"/>
    <dgm:cxn modelId="{10E6B492-0099-A04F-BD51-298C37F09645}" srcId="{7C2DE2F8-A368-8A47-86EF-CE0A1F41AED2}" destId="{2D6FA563-E483-5A40-A532-B6527D2CD1FB}" srcOrd="4" destOrd="0" parTransId="{0570DD68-BECB-F44D-948B-9A05300D4CAC}" sibTransId="{77F46A92-3191-594F-8955-19F63A3121EA}"/>
    <dgm:cxn modelId="{711E5240-52AC-4CC8-9DD0-23D6C09429C7}" srcId="{BE9B9B39-9F6D-094C-9F6F-6B2E94872DA2}" destId="{C7FA8D33-AE2A-44AD-8B5A-4BE2044570F4}" srcOrd="0" destOrd="0" parTransId="{34DDEEB3-7ABA-4AB3-8619-100E5F32123A}" sibTransId="{C2C2B7CD-0513-4921-9E3C-FDD6B4FAAF28}"/>
    <dgm:cxn modelId="{0E1CC0F5-6458-41CB-8425-FE6BCD83BA17}" type="presOf" srcId="{24FD871F-54B9-42C3-96DF-DC17436072F9}" destId="{90B223C2-D0C9-4B4C-9D5C-D07013A45843}" srcOrd="0" destOrd="1" presId="urn:microsoft.com/office/officeart/2005/8/layout/chevron2"/>
    <dgm:cxn modelId="{01F40BB0-7504-4847-B82C-1B387B1BE7E3}" srcId="{9300C46A-A668-4D89-9B44-4CA2A8E21480}" destId="{2310D1DB-7B9D-47E7-94CB-1698E3615FAA}" srcOrd="1" destOrd="0" parTransId="{A143DB07-4A1D-466A-8051-856DDD156940}" sibTransId="{A549A70B-E601-4CF4-84E8-1B1697D5A372}"/>
    <dgm:cxn modelId="{2C4C17CA-07EB-B347-993A-5284ADB3DA01}" srcId="{7C2DE2F8-A368-8A47-86EF-CE0A1F41AED2}" destId="{016D005A-6DAD-934A-9E9A-D6402B04C8DA}" srcOrd="0" destOrd="0" parTransId="{5895A64C-23BE-9A4B-B12A-BA64359809E1}" sibTransId="{4A4C7BC7-6D7F-A34D-9E5E-160DCF0DE3E7}"/>
    <dgm:cxn modelId="{66269F98-E31F-4C1D-8A1D-0DD94DC4B514}" srcId="{7C2DE2F8-A368-8A47-86EF-CE0A1F41AED2}" destId="{08022292-26A4-4AAE-91A7-C1A1EE0A7B90}" srcOrd="2" destOrd="0" parTransId="{579BA0C9-D6F0-415B-8586-3D4B3C45DBFB}" sibTransId="{E6BAA865-D15F-43C4-A757-66E1F1C2D69F}"/>
    <dgm:cxn modelId="{1F0B7541-862B-4A16-8053-22D35B8B3629}" type="presOf" srcId="{2310D1DB-7B9D-47E7-94CB-1698E3615FAA}" destId="{E6C64170-0BB7-49E5-9B5F-E8D74E153C68}" srcOrd="0" destOrd="1" presId="urn:microsoft.com/office/officeart/2005/8/layout/chevron2"/>
    <dgm:cxn modelId="{4B9DB645-3C00-439C-B230-A543D035E63C}" type="presOf" srcId="{C90AE2DF-F3DA-4289-8188-2E69D8868C5A}" destId="{E6C64170-0BB7-49E5-9B5F-E8D74E153C68}" srcOrd="0" destOrd="0" presId="urn:microsoft.com/office/officeart/2005/8/layout/chevron2"/>
    <dgm:cxn modelId="{85161B99-473B-459E-A519-4045307992E5}" type="presOf" srcId="{9300C46A-A668-4D89-9B44-4CA2A8E21480}" destId="{7C2789E0-FBEC-4368-AF38-614B63756BE0}" srcOrd="0" destOrd="0" presId="urn:microsoft.com/office/officeart/2005/8/layout/chevron2"/>
    <dgm:cxn modelId="{F222F229-DAAB-4723-9A7A-C6CE1FC808AD}" type="presOf" srcId="{2D6FA563-E483-5A40-A532-B6527D2CD1FB}" destId="{C4528929-9A46-4DEC-A192-B2029EDFD0FD}" srcOrd="0" destOrd="0" presId="urn:microsoft.com/office/officeart/2005/8/layout/chevron2"/>
    <dgm:cxn modelId="{5DF4525F-3AFF-4D2D-8C4B-4E8D5AB9B32A}" type="presOf" srcId="{BE9B9B39-9F6D-094C-9F6F-6B2E94872DA2}" destId="{1CF8BA0C-362E-4BAE-ABA7-ABCB14882D5B}" srcOrd="0" destOrd="0" presId="urn:microsoft.com/office/officeart/2005/8/layout/chevron2"/>
    <dgm:cxn modelId="{DE7023EA-E99F-4CB8-B96E-CE599727BFF2}" srcId="{2D6FA563-E483-5A40-A532-B6527D2CD1FB}" destId="{711F9CB8-106C-4C56-AFAF-8290E3DFD817}" srcOrd="0" destOrd="0" parTransId="{F82F9730-4379-481D-BF37-D1C8C736FBB8}" sibTransId="{67824D6C-CDA8-40FC-8FB2-FB5DE5B9D261}"/>
    <dgm:cxn modelId="{3285AD33-2799-411D-83B6-7570006616F2}" srcId="{BE9B9B39-9F6D-094C-9F6F-6B2E94872DA2}" destId="{E2D6B33F-23DF-4F58-B1A1-55574AA588C5}" srcOrd="1" destOrd="0" parTransId="{CA10FF2B-869A-44AD-94A4-462331562F16}" sibTransId="{7071BFD1-CAE2-4648-82A5-E4C4064A1BED}"/>
    <dgm:cxn modelId="{C291CB73-288E-4B0A-8E4A-2FC6280EEA9F}" type="presOf" srcId="{3F819A4F-20D5-49E2-981E-ADD5649DC323}" destId="{90B223C2-D0C9-4B4C-9D5C-D07013A45843}" srcOrd="0" destOrd="3" presId="urn:microsoft.com/office/officeart/2005/8/layout/chevron2"/>
    <dgm:cxn modelId="{D578D91B-93C8-4AAA-8EB5-ADF0567A7508}" type="presOf" srcId="{711F9CB8-106C-4C56-AFAF-8290E3DFD817}" destId="{4887B6C6-A60F-4FC3-B98C-0DD38E95EA66}" srcOrd="0" destOrd="0" presId="urn:microsoft.com/office/officeart/2005/8/layout/chevron2"/>
    <dgm:cxn modelId="{DE351657-25B4-4F6A-A9A3-B0023A270310}" type="presOf" srcId="{1CF78C19-0E44-4DEB-9701-6EF43C2D1C6B}" destId="{4887B6C6-A60F-4FC3-B98C-0DD38E95EA66}" srcOrd="0" destOrd="1" presId="urn:microsoft.com/office/officeart/2005/8/layout/chevron2"/>
    <dgm:cxn modelId="{4D45AB5A-4A71-4D63-9FF4-0E835916B95A}" srcId="{08022292-26A4-4AAE-91A7-C1A1EE0A7B90}" destId="{24FD871F-54B9-42C3-96DF-DC17436072F9}" srcOrd="1" destOrd="0" parTransId="{0EE0BC24-3497-4D77-80B1-30A7F59B2354}" sibTransId="{7F370D65-EA47-413A-A72D-A318B5D07155}"/>
    <dgm:cxn modelId="{D0DB4A2D-6E4B-45EC-B77B-68DB4CE090F9}" type="presOf" srcId="{E2D6B33F-23DF-4F58-B1A1-55574AA588C5}" destId="{7FD2B232-22B8-48BC-892E-33F1A3F6E013}" srcOrd="0" destOrd="1" presId="urn:microsoft.com/office/officeart/2005/8/layout/chevron2"/>
    <dgm:cxn modelId="{920675EE-8280-430E-AEE6-D63E02334802}" srcId="{016D005A-6DAD-934A-9E9A-D6402B04C8DA}" destId="{6E14222E-05FF-48BE-8E22-F2230A74C37A}" srcOrd="0" destOrd="0" parTransId="{AAC5147B-76C7-4D64-BE96-14AD0B57567B}" sibTransId="{9A973E8C-5F63-4117-BAE3-6343BAECAD2E}"/>
    <dgm:cxn modelId="{0CD364B7-027E-4FE8-94F9-D9CFE9A897D8}" type="presParOf" srcId="{CB91F481-C685-4420-8821-FD9E636948FB}" destId="{585E3016-2632-412C-830C-6F887D2B1942}" srcOrd="0" destOrd="0" presId="urn:microsoft.com/office/officeart/2005/8/layout/chevron2"/>
    <dgm:cxn modelId="{EA65C765-ADD6-4AA5-985E-5B6D4C0446E3}" type="presParOf" srcId="{585E3016-2632-412C-830C-6F887D2B1942}" destId="{22E0890D-93D4-4F40-AB97-FE170CEFB18C}" srcOrd="0" destOrd="0" presId="urn:microsoft.com/office/officeart/2005/8/layout/chevron2"/>
    <dgm:cxn modelId="{85573CA9-2E78-4A0A-8502-1018980C9D3D}" type="presParOf" srcId="{585E3016-2632-412C-830C-6F887D2B1942}" destId="{543E5CA8-7C7E-45A2-A1DF-294B26F5C832}" srcOrd="1" destOrd="0" presId="urn:microsoft.com/office/officeart/2005/8/layout/chevron2"/>
    <dgm:cxn modelId="{22622C88-BEBD-4688-B582-745C3231318E}" type="presParOf" srcId="{CB91F481-C685-4420-8821-FD9E636948FB}" destId="{6F3F7023-44EC-435C-A7BD-0C32710B9956}" srcOrd="1" destOrd="0" presId="urn:microsoft.com/office/officeart/2005/8/layout/chevron2"/>
    <dgm:cxn modelId="{EA3B77F6-6926-4774-9AB9-FDD714A741F0}" type="presParOf" srcId="{CB91F481-C685-4420-8821-FD9E636948FB}" destId="{DA8BDEC2-53DE-458E-BA68-D5A7FFCF511B}" srcOrd="2" destOrd="0" presId="urn:microsoft.com/office/officeart/2005/8/layout/chevron2"/>
    <dgm:cxn modelId="{AA43E860-3FBF-48F0-AA87-84679A33DB78}" type="presParOf" srcId="{DA8BDEC2-53DE-458E-BA68-D5A7FFCF511B}" destId="{1CF8BA0C-362E-4BAE-ABA7-ABCB14882D5B}" srcOrd="0" destOrd="0" presId="urn:microsoft.com/office/officeart/2005/8/layout/chevron2"/>
    <dgm:cxn modelId="{70B261B4-169C-40E1-A5FF-1F6F6D100BB2}" type="presParOf" srcId="{DA8BDEC2-53DE-458E-BA68-D5A7FFCF511B}" destId="{7FD2B232-22B8-48BC-892E-33F1A3F6E013}" srcOrd="1" destOrd="0" presId="urn:microsoft.com/office/officeart/2005/8/layout/chevron2"/>
    <dgm:cxn modelId="{737DA01C-78DA-42B9-AB0C-0DF5700DA524}" type="presParOf" srcId="{CB91F481-C685-4420-8821-FD9E636948FB}" destId="{7C6BF607-29B3-4D23-B601-775BB162D22D}" srcOrd="3" destOrd="0" presId="urn:microsoft.com/office/officeart/2005/8/layout/chevron2"/>
    <dgm:cxn modelId="{DF3F837F-3367-4795-B5A7-397E9C04A3A6}" type="presParOf" srcId="{CB91F481-C685-4420-8821-FD9E636948FB}" destId="{9D757CD9-FDAC-49CA-9897-E3F6BB138EDC}" srcOrd="4" destOrd="0" presId="urn:microsoft.com/office/officeart/2005/8/layout/chevron2"/>
    <dgm:cxn modelId="{8B9C7CF6-D318-49A8-B5AC-D3D794845DC3}" type="presParOf" srcId="{9D757CD9-FDAC-49CA-9897-E3F6BB138EDC}" destId="{3296F407-0722-4CC4-9453-E8324D54A6CB}" srcOrd="0" destOrd="0" presId="urn:microsoft.com/office/officeart/2005/8/layout/chevron2"/>
    <dgm:cxn modelId="{D61222EC-3976-47C8-8001-E07F9EF53A76}" type="presParOf" srcId="{9D757CD9-FDAC-49CA-9897-E3F6BB138EDC}" destId="{90B223C2-D0C9-4B4C-9D5C-D07013A45843}" srcOrd="1" destOrd="0" presId="urn:microsoft.com/office/officeart/2005/8/layout/chevron2"/>
    <dgm:cxn modelId="{5CC6682A-0E95-48E9-9E11-4B9A8684B1E7}" type="presParOf" srcId="{CB91F481-C685-4420-8821-FD9E636948FB}" destId="{9A6952C0-48AF-4947-A551-C837F5D0B19F}" srcOrd="5" destOrd="0" presId="urn:microsoft.com/office/officeart/2005/8/layout/chevron2"/>
    <dgm:cxn modelId="{2A95D299-ECC9-49F4-8F79-CDF30ED78735}" type="presParOf" srcId="{CB91F481-C685-4420-8821-FD9E636948FB}" destId="{76382B2B-3B0E-4DED-88B3-ED18B0BE9167}" srcOrd="6" destOrd="0" presId="urn:microsoft.com/office/officeart/2005/8/layout/chevron2"/>
    <dgm:cxn modelId="{1AA99413-7B23-46B7-9907-6C569CABEEAB}" type="presParOf" srcId="{76382B2B-3B0E-4DED-88B3-ED18B0BE9167}" destId="{7C2789E0-FBEC-4368-AF38-614B63756BE0}" srcOrd="0" destOrd="0" presId="urn:microsoft.com/office/officeart/2005/8/layout/chevron2"/>
    <dgm:cxn modelId="{A9FA52A2-6017-4BBE-BFA5-5F32B75468D1}" type="presParOf" srcId="{76382B2B-3B0E-4DED-88B3-ED18B0BE9167}" destId="{E6C64170-0BB7-49E5-9B5F-E8D74E153C68}" srcOrd="1" destOrd="0" presId="urn:microsoft.com/office/officeart/2005/8/layout/chevron2"/>
    <dgm:cxn modelId="{0E77DF19-84AA-4D98-873A-B640C18E5895}" type="presParOf" srcId="{CB91F481-C685-4420-8821-FD9E636948FB}" destId="{043EA381-167B-4BCE-9412-8EC0625EA4D7}" srcOrd="7" destOrd="0" presId="urn:microsoft.com/office/officeart/2005/8/layout/chevron2"/>
    <dgm:cxn modelId="{C1DB7ACE-71C3-4BF6-B8BC-05FC71F79EC9}" type="presParOf" srcId="{CB91F481-C685-4420-8821-FD9E636948FB}" destId="{A1C2EFD3-3ECE-4718-B05F-706061415DED}" srcOrd="8" destOrd="0" presId="urn:microsoft.com/office/officeart/2005/8/layout/chevron2"/>
    <dgm:cxn modelId="{7ECFBA77-4207-45B8-BB69-B2E735D67DF6}" type="presParOf" srcId="{A1C2EFD3-3ECE-4718-B05F-706061415DED}" destId="{C4528929-9A46-4DEC-A192-B2029EDFD0FD}" srcOrd="0" destOrd="0" presId="urn:microsoft.com/office/officeart/2005/8/layout/chevron2"/>
    <dgm:cxn modelId="{DD07DD63-1D4A-4DDD-9ED3-8D140DE37CA1}" type="presParOf" srcId="{A1C2EFD3-3ECE-4718-B05F-706061415DED}" destId="{4887B6C6-A60F-4FC3-B98C-0DD38E95EA66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2DE2F8-A368-8A47-86EF-CE0A1F41AED2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9B9B39-9F6D-094C-9F6F-6B2E94872DA2}">
      <dgm:prSet/>
      <dgm:spPr/>
      <dgm:t>
        <a:bodyPr/>
        <a:lstStyle/>
        <a:p>
          <a:endParaRPr lang="ru-RU" sz="1700" dirty="0"/>
        </a:p>
      </dgm:t>
    </dgm:pt>
    <dgm:pt modelId="{9AEA05EB-EA8F-BA40-9FD7-003EF64F3F60}" type="parTrans" cxnId="{0DB57ED9-E0BE-1543-BDF0-E1ABE334FB42}">
      <dgm:prSet/>
      <dgm:spPr/>
      <dgm:t>
        <a:bodyPr/>
        <a:lstStyle/>
        <a:p>
          <a:endParaRPr lang="ru-RU"/>
        </a:p>
      </dgm:t>
    </dgm:pt>
    <dgm:pt modelId="{66B08DFD-54C2-1649-B488-D35A8218F0AA}" type="sibTrans" cxnId="{0DB57ED9-E0BE-1543-BDF0-E1ABE334FB42}">
      <dgm:prSet/>
      <dgm:spPr/>
      <dgm:t>
        <a:bodyPr/>
        <a:lstStyle/>
        <a:p>
          <a:endParaRPr lang="ru-RU"/>
        </a:p>
      </dgm:t>
    </dgm:pt>
    <dgm:pt modelId="{2D6FA563-E483-5A40-A532-B6527D2CD1FB}">
      <dgm:prSet/>
      <dgm:spPr/>
      <dgm:t>
        <a:bodyPr/>
        <a:lstStyle/>
        <a:p>
          <a:endParaRPr lang="ru-RU" sz="1900" dirty="0"/>
        </a:p>
      </dgm:t>
    </dgm:pt>
    <dgm:pt modelId="{0570DD68-BECB-F44D-948B-9A05300D4CAC}" type="parTrans" cxnId="{10E6B492-0099-A04F-BD51-298C37F09645}">
      <dgm:prSet/>
      <dgm:spPr/>
      <dgm:t>
        <a:bodyPr/>
        <a:lstStyle/>
        <a:p>
          <a:endParaRPr lang="ru-RU"/>
        </a:p>
      </dgm:t>
    </dgm:pt>
    <dgm:pt modelId="{77F46A92-3191-594F-8955-19F63A3121EA}" type="sibTrans" cxnId="{10E6B492-0099-A04F-BD51-298C37F09645}">
      <dgm:prSet/>
      <dgm:spPr/>
      <dgm:t>
        <a:bodyPr/>
        <a:lstStyle/>
        <a:p>
          <a:endParaRPr lang="ru-RU"/>
        </a:p>
      </dgm:t>
    </dgm:pt>
    <dgm:pt modelId="{9300C46A-A668-4D89-9B44-4CA2A8E21480}">
      <dgm:prSet/>
      <dgm:spPr/>
      <dgm:t>
        <a:bodyPr/>
        <a:lstStyle/>
        <a:p>
          <a:endParaRPr lang="ru-RU" sz="1900" dirty="0" smtClean="0"/>
        </a:p>
      </dgm:t>
    </dgm:pt>
    <dgm:pt modelId="{E1ED95DD-2962-4345-8394-8B5236432409}" type="parTrans" cxnId="{70F52A8E-F557-4CE4-AE8C-613993857096}">
      <dgm:prSet/>
      <dgm:spPr/>
      <dgm:t>
        <a:bodyPr/>
        <a:lstStyle/>
        <a:p>
          <a:endParaRPr lang="ru-RU"/>
        </a:p>
      </dgm:t>
    </dgm:pt>
    <dgm:pt modelId="{28CC110D-FB88-4C30-BBEF-5FA6F35771BA}" type="sibTrans" cxnId="{70F52A8E-F557-4CE4-AE8C-613993857096}">
      <dgm:prSet/>
      <dgm:spPr/>
      <dgm:t>
        <a:bodyPr/>
        <a:lstStyle/>
        <a:p>
          <a:endParaRPr lang="ru-RU"/>
        </a:p>
      </dgm:t>
    </dgm:pt>
    <dgm:pt modelId="{08022292-26A4-4AAE-91A7-C1A1EE0A7B90}">
      <dgm:prSet/>
      <dgm:spPr/>
      <dgm:t>
        <a:bodyPr/>
        <a:lstStyle/>
        <a:p>
          <a:endParaRPr lang="ru-RU" sz="1800" dirty="0"/>
        </a:p>
      </dgm:t>
    </dgm:pt>
    <dgm:pt modelId="{579BA0C9-D6F0-415B-8586-3D4B3C45DBFB}" type="parTrans" cxnId="{66269F98-E31F-4C1D-8A1D-0DD94DC4B514}">
      <dgm:prSet/>
      <dgm:spPr/>
      <dgm:t>
        <a:bodyPr/>
        <a:lstStyle/>
        <a:p>
          <a:endParaRPr lang="ru-RU"/>
        </a:p>
      </dgm:t>
    </dgm:pt>
    <dgm:pt modelId="{E6BAA865-D15F-43C4-A757-66E1F1C2D69F}" type="sibTrans" cxnId="{66269F98-E31F-4C1D-8A1D-0DD94DC4B514}">
      <dgm:prSet/>
      <dgm:spPr/>
      <dgm:t>
        <a:bodyPr/>
        <a:lstStyle/>
        <a:p>
          <a:endParaRPr lang="ru-RU"/>
        </a:p>
      </dgm:t>
    </dgm:pt>
    <dgm:pt modelId="{6E14222E-05FF-48BE-8E22-F2230A74C37A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Анализ настроений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С помощью алгоритмов обработки естественного языка (NLP) ИИ может точно идентифицировать и интерпретировать настроение письменного текста. Это позволяет оценить мнения, настроения и эмоции клиентов по отношению к продуктам или услугам.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AC5147B-76C7-4D64-BE96-14AD0B57567B}" type="parTrans" cxnId="{920675EE-8280-430E-AEE6-D63E02334802}">
      <dgm:prSet/>
      <dgm:spPr/>
      <dgm:t>
        <a:bodyPr/>
        <a:lstStyle/>
        <a:p>
          <a:endParaRPr lang="ru-RU"/>
        </a:p>
      </dgm:t>
    </dgm:pt>
    <dgm:pt modelId="{9A973E8C-5F63-4117-BAE3-6343BAECAD2E}" type="sibTrans" cxnId="{920675EE-8280-430E-AEE6-D63E02334802}">
      <dgm:prSet/>
      <dgm:spPr/>
      <dgm:t>
        <a:bodyPr/>
        <a:lstStyle/>
        <a:p>
          <a:endParaRPr lang="ru-RU"/>
        </a:p>
      </dgm:t>
    </dgm:pt>
    <dgm:pt modelId="{C7FA8D33-AE2A-44AD-8B5A-4BE2044570F4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Анализ тем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Алгоритмы ИИ могут автоматически классифицировать и группировать большие наборы неструктурированного текста в соответствующие темы. 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4DDEEB3-7ABA-4AB3-8619-100E5F32123A}" type="parTrans" cxnId="{711E5240-52AC-4CC8-9DD0-23D6C09429C7}">
      <dgm:prSet/>
      <dgm:spPr/>
      <dgm:t>
        <a:bodyPr/>
        <a:lstStyle/>
        <a:p>
          <a:endParaRPr lang="ru-RU"/>
        </a:p>
      </dgm:t>
    </dgm:pt>
    <dgm:pt modelId="{C2C2B7CD-0513-4921-9E3C-FDD6B4FAAF28}" type="sibTrans" cxnId="{711E5240-52AC-4CC8-9DD0-23D6C09429C7}">
      <dgm:prSet/>
      <dgm:spPr/>
      <dgm:t>
        <a:bodyPr/>
        <a:lstStyle/>
        <a:p>
          <a:endParaRPr lang="ru-RU"/>
        </a:p>
      </dgm:t>
    </dgm:pt>
    <dgm:pt modelId="{1D3FC58A-CC50-4481-9668-6EC910F39366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Оптимизация SEO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Анализируя запросы поиска пользователей, ключевые слова и конкурентные идеи, ИИ помогает определить разрывы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контента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и создать индивидуальный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контент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который резонирует с целевой аудиторией.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FEF4744-202F-416F-BA38-78469B334B01}" type="parTrans" cxnId="{042B8585-92AB-41BA-89BB-EC84F152B7C7}">
      <dgm:prSet/>
      <dgm:spPr/>
      <dgm:t>
        <a:bodyPr/>
        <a:lstStyle/>
        <a:p>
          <a:endParaRPr lang="ru-RU"/>
        </a:p>
      </dgm:t>
    </dgm:pt>
    <dgm:pt modelId="{1E058E85-4B18-40D4-B758-51C9CFCA0C61}" type="sibTrans" cxnId="{042B8585-92AB-41BA-89BB-EC84F152B7C7}">
      <dgm:prSet/>
      <dgm:spPr/>
      <dgm:t>
        <a:bodyPr/>
        <a:lstStyle/>
        <a:p>
          <a:endParaRPr lang="ru-RU"/>
        </a:p>
      </dgm:t>
    </dgm:pt>
    <dgm:pt modelId="{C63D58E3-EB99-45F6-9110-7BC4DB777E49}">
      <dgm:prSet/>
      <dgm:spPr/>
      <dgm:t>
        <a:bodyPr/>
        <a:lstStyle/>
        <a:p>
          <a:endParaRPr lang="ru-RU" sz="1400" dirty="0"/>
        </a:p>
      </dgm:t>
    </dgm:pt>
    <dgm:pt modelId="{77A628D6-458F-4DEE-BE10-7486DA1BD8E0}" type="parTrans" cxnId="{E383879F-A995-440D-BBBE-8D3CD3006B75}">
      <dgm:prSet/>
      <dgm:spPr/>
      <dgm:t>
        <a:bodyPr/>
        <a:lstStyle/>
        <a:p>
          <a:endParaRPr lang="ru-RU"/>
        </a:p>
      </dgm:t>
    </dgm:pt>
    <dgm:pt modelId="{C5E2263A-88A2-4835-BDE3-2B0BB6C73C44}" type="sibTrans" cxnId="{E383879F-A995-440D-BBBE-8D3CD3006B75}">
      <dgm:prSet/>
      <dgm:spPr/>
      <dgm:t>
        <a:bodyPr/>
        <a:lstStyle/>
        <a:p>
          <a:endParaRPr lang="ru-RU"/>
        </a:p>
      </dgm:t>
    </dgm:pt>
    <dgm:pt modelId="{3F819A4F-20D5-49E2-981E-ADD5649DC323}">
      <dgm:prSet/>
      <dgm:spPr/>
      <dgm:t>
        <a:bodyPr/>
        <a:lstStyle/>
        <a:p>
          <a:endParaRPr lang="ru-RU" sz="1400" dirty="0"/>
        </a:p>
      </dgm:t>
    </dgm:pt>
    <dgm:pt modelId="{890EBF67-6825-4AC8-A1F6-42E4C5C43DD2}" type="parTrans" cxnId="{C2898156-676F-4262-A508-05A7B432D422}">
      <dgm:prSet/>
      <dgm:spPr/>
      <dgm:t>
        <a:bodyPr/>
        <a:lstStyle/>
        <a:p>
          <a:endParaRPr lang="ru-RU"/>
        </a:p>
      </dgm:t>
    </dgm:pt>
    <dgm:pt modelId="{C1A9891E-70D2-43F7-8303-BEA003383B78}" type="sibTrans" cxnId="{C2898156-676F-4262-A508-05A7B432D422}">
      <dgm:prSet/>
      <dgm:spPr/>
      <dgm:t>
        <a:bodyPr/>
        <a:lstStyle/>
        <a:p>
          <a:endParaRPr lang="ru-RU"/>
        </a:p>
      </dgm:t>
    </dgm:pt>
    <dgm:pt modelId="{C90AE2DF-F3DA-4289-8188-2E69D8868C5A}">
      <dgm:prSet custT="1"/>
      <dgm:spPr/>
      <dgm:t>
        <a:bodyPr/>
        <a:lstStyle/>
        <a:p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Персонализация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ИИ анализирует поведение пользователей и предпочтения для доставки индивидуального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контента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который имеет отношение к их интересам. </a:t>
          </a:r>
          <a:r>
            <a:rPr lang="ru-RU" sz="1500" dirty="0" smtClean="0"/>
            <a:t> </a:t>
          </a:r>
          <a:endParaRPr lang="ru-RU" sz="1500" dirty="0"/>
        </a:p>
      </dgm:t>
    </dgm:pt>
    <dgm:pt modelId="{460ADA6D-DC1D-492B-AF2C-4CE0FEE54B07}" type="parTrans" cxnId="{CF501FFF-BDAA-4987-A6A4-F87035024588}">
      <dgm:prSet/>
      <dgm:spPr/>
      <dgm:t>
        <a:bodyPr/>
        <a:lstStyle/>
        <a:p>
          <a:endParaRPr lang="ru-RU"/>
        </a:p>
      </dgm:t>
    </dgm:pt>
    <dgm:pt modelId="{A416E40D-CC3F-442D-B35E-DD0AEA118A24}" type="sibTrans" cxnId="{CF501FFF-BDAA-4987-A6A4-F87035024588}">
      <dgm:prSet/>
      <dgm:spPr/>
      <dgm:t>
        <a:bodyPr/>
        <a:lstStyle/>
        <a:p>
          <a:endParaRPr lang="ru-RU"/>
        </a:p>
      </dgm:t>
    </dgm:pt>
    <dgm:pt modelId="{711F9CB8-106C-4C56-AFAF-8290E3DFD817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Обработка информации в реальном времени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Это позволяет моделям быстро реагировать на изменения в пользовательском поведении и оперативно адаптировать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контент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под текущие запросы. 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82F9730-4379-481D-BF37-D1C8C736FBB8}" type="parTrans" cxnId="{DE7023EA-E99F-4CB8-B96E-CE599727BFF2}">
      <dgm:prSet/>
      <dgm:spPr/>
      <dgm:t>
        <a:bodyPr/>
        <a:lstStyle/>
        <a:p>
          <a:endParaRPr lang="ru-RU"/>
        </a:p>
      </dgm:t>
    </dgm:pt>
    <dgm:pt modelId="{67824D6C-CDA8-40FC-8FB2-FB5DE5B9D261}" type="sibTrans" cxnId="{DE7023EA-E99F-4CB8-B96E-CE599727BFF2}">
      <dgm:prSet/>
      <dgm:spPr/>
      <dgm:t>
        <a:bodyPr/>
        <a:lstStyle/>
        <a:p>
          <a:endParaRPr lang="ru-RU"/>
        </a:p>
      </dgm:t>
    </dgm:pt>
    <dgm:pt modelId="{1CF78C19-0E44-4DEB-9701-6EF43C2D1C6B}">
      <dgm:prSet/>
      <dgm:spPr/>
      <dgm:t>
        <a:bodyPr/>
        <a:lstStyle/>
        <a:p>
          <a:endParaRPr lang="ru-RU" sz="1500" dirty="0"/>
        </a:p>
      </dgm:t>
    </dgm:pt>
    <dgm:pt modelId="{90B3018D-183C-4CF9-8F10-78AACA15F117}" type="parTrans" cxnId="{1EA4E40B-54BE-423B-9F4A-80C76E5913EA}">
      <dgm:prSet/>
      <dgm:spPr/>
      <dgm:t>
        <a:bodyPr/>
        <a:lstStyle/>
        <a:p>
          <a:endParaRPr lang="ru-RU"/>
        </a:p>
      </dgm:t>
    </dgm:pt>
    <dgm:pt modelId="{B2758524-FE4D-489C-B7B2-18A1CFD3795B}" type="sibTrans" cxnId="{1EA4E40B-54BE-423B-9F4A-80C76E5913EA}">
      <dgm:prSet/>
      <dgm:spPr/>
      <dgm:t>
        <a:bodyPr/>
        <a:lstStyle/>
        <a:p>
          <a:endParaRPr lang="ru-RU"/>
        </a:p>
      </dgm:t>
    </dgm:pt>
    <dgm:pt modelId="{016D005A-6DAD-934A-9E9A-D6402B04C8DA}">
      <dgm:prSet/>
      <dgm:spPr/>
      <dgm:t>
        <a:bodyPr/>
        <a:lstStyle/>
        <a:p>
          <a:endParaRPr lang="ru-RU" sz="1700" dirty="0"/>
        </a:p>
      </dgm:t>
    </dgm:pt>
    <dgm:pt modelId="{4A4C7BC7-6D7F-A34D-9E5E-160DCF0DE3E7}" type="sibTrans" cxnId="{2C4C17CA-07EB-B347-993A-5284ADB3DA01}">
      <dgm:prSet/>
      <dgm:spPr/>
      <dgm:t>
        <a:bodyPr/>
        <a:lstStyle/>
        <a:p>
          <a:endParaRPr lang="ru-RU"/>
        </a:p>
      </dgm:t>
    </dgm:pt>
    <dgm:pt modelId="{5895A64C-23BE-9A4B-B12A-BA64359809E1}" type="parTrans" cxnId="{2C4C17CA-07EB-B347-993A-5284ADB3DA01}">
      <dgm:prSet/>
      <dgm:spPr/>
      <dgm:t>
        <a:bodyPr/>
        <a:lstStyle/>
        <a:p>
          <a:endParaRPr lang="ru-RU"/>
        </a:p>
      </dgm:t>
    </dgm:pt>
    <dgm:pt modelId="{15D602AE-D7C7-4586-929D-2255C828265C}" type="pres">
      <dgm:prSet presAssocID="{7C2DE2F8-A368-8A47-86EF-CE0A1F41AE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E340CE-B79F-4A3E-8BCD-E9E73D686930}" type="pres">
      <dgm:prSet presAssocID="{016D005A-6DAD-934A-9E9A-D6402B04C8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95DC0-0465-48B7-ADB5-6E351A46F0BE}" type="pres">
      <dgm:prSet presAssocID="{4A4C7BC7-6D7F-A34D-9E5E-160DCF0DE3E7}" presName="sibTrans" presStyleCnt="0"/>
      <dgm:spPr/>
    </dgm:pt>
    <dgm:pt modelId="{88FB9B7C-0E54-4382-8C3C-358371849BD5}" type="pres">
      <dgm:prSet presAssocID="{BE9B9B39-9F6D-094C-9F6F-6B2E94872DA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49511-A6FA-43FA-B37F-C51701711077}" type="pres">
      <dgm:prSet presAssocID="{66B08DFD-54C2-1649-B488-D35A8218F0AA}" presName="sibTrans" presStyleCnt="0"/>
      <dgm:spPr/>
    </dgm:pt>
    <dgm:pt modelId="{6C06AD3D-6DD4-4B04-9A69-3F42AC55BDCB}" type="pres">
      <dgm:prSet presAssocID="{08022292-26A4-4AAE-91A7-C1A1EE0A7B9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D3B64-E93B-47F5-A679-6CF064E96860}" type="pres">
      <dgm:prSet presAssocID="{E6BAA865-D15F-43C4-A757-66E1F1C2D69F}" presName="sibTrans" presStyleCnt="0"/>
      <dgm:spPr/>
    </dgm:pt>
    <dgm:pt modelId="{E8F7B363-78E4-4564-A27F-424E3C5BCBB5}" type="pres">
      <dgm:prSet presAssocID="{9300C46A-A668-4D89-9B44-4CA2A8E2148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B8CD7-D0E0-47B6-95BA-6FFEEBB7A31D}" type="pres">
      <dgm:prSet presAssocID="{28CC110D-FB88-4C30-BBEF-5FA6F35771BA}" presName="sibTrans" presStyleCnt="0"/>
      <dgm:spPr/>
    </dgm:pt>
    <dgm:pt modelId="{85FDBE18-E679-447D-A597-F3B252664DE6}" type="pres">
      <dgm:prSet presAssocID="{2D6FA563-E483-5A40-A532-B6527D2CD1F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7023EA-E99F-4CB8-B96E-CE599727BFF2}" srcId="{2D6FA563-E483-5A40-A532-B6527D2CD1FB}" destId="{711F9CB8-106C-4C56-AFAF-8290E3DFD817}" srcOrd="0" destOrd="0" parTransId="{F82F9730-4379-481D-BF37-D1C8C736FBB8}" sibTransId="{67824D6C-CDA8-40FC-8FB2-FB5DE5B9D261}"/>
    <dgm:cxn modelId="{444883F5-26ED-4926-8D35-E44EBE6FB214}" type="presOf" srcId="{711F9CB8-106C-4C56-AFAF-8290E3DFD817}" destId="{85FDBE18-E679-447D-A597-F3B252664DE6}" srcOrd="0" destOrd="1" presId="urn:microsoft.com/office/officeart/2005/8/layout/default"/>
    <dgm:cxn modelId="{2C4C17CA-07EB-B347-993A-5284ADB3DA01}" srcId="{7C2DE2F8-A368-8A47-86EF-CE0A1F41AED2}" destId="{016D005A-6DAD-934A-9E9A-D6402B04C8DA}" srcOrd="0" destOrd="0" parTransId="{5895A64C-23BE-9A4B-B12A-BA64359809E1}" sibTransId="{4A4C7BC7-6D7F-A34D-9E5E-160DCF0DE3E7}"/>
    <dgm:cxn modelId="{52BBC928-F803-4D55-91B5-EA239E1F3216}" type="presOf" srcId="{7C2DE2F8-A368-8A47-86EF-CE0A1F41AED2}" destId="{15D602AE-D7C7-4586-929D-2255C828265C}" srcOrd="0" destOrd="0" presId="urn:microsoft.com/office/officeart/2005/8/layout/default"/>
    <dgm:cxn modelId="{042B8585-92AB-41BA-89BB-EC84F152B7C7}" srcId="{08022292-26A4-4AAE-91A7-C1A1EE0A7B90}" destId="{1D3FC58A-CC50-4481-9668-6EC910F39366}" srcOrd="0" destOrd="0" parTransId="{CFEF4744-202F-416F-BA38-78469B334B01}" sibTransId="{1E058E85-4B18-40D4-B758-51C9CFCA0C61}"/>
    <dgm:cxn modelId="{75CF27AB-D1A2-436E-8DBD-4ED351230369}" type="presOf" srcId="{BE9B9B39-9F6D-094C-9F6F-6B2E94872DA2}" destId="{88FB9B7C-0E54-4382-8C3C-358371849BD5}" srcOrd="0" destOrd="0" presId="urn:microsoft.com/office/officeart/2005/8/layout/default"/>
    <dgm:cxn modelId="{F7EC4683-5975-4A1A-AD82-A089EDEE3FD3}" type="presOf" srcId="{C7FA8D33-AE2A-44AD-8B5A-4BE2044570F4}" destId="{88FB9B7C-0E54-4382-8C3C-358371849BD5}" srcOrd="0" destOrd="1" presId="urn:microsoft.com/office/officeart/2005/8/layout/default"/>
    <dgm:cxn modelId="{F6F79BF8-DEF2-4544-BA24-871A91323ED2}" type="presOf" srcId="{1D3FC58A-CC50-4481-9668-6EC910F39366}" destId="{6C06AD3D-6DD4-4B04-9A69-3F42AC55BDCB}" srcOrd="0" destOrd="1" presId="urn:microsoft.com/office/officeart/2005/8/layout/default"/>
    <dgm:cxn modelId="{03E97D0F-A08E-4412-9C19-C7AB76912C4F}" type="presOf" srcId="{9300C46A-A668-4D89-9B44-4CA2A8E21480}" destId="{E8F7B363-78E4-4564-A27F-424E3C5BCBB5}" srcOrd="0" destOrd="0" presId="urn:microsoft.com/office/officeart/2005/8/layout/default"/>
    <dgm:cxn modelId="{D1C75CF7-AD48-4F3A-9D09-4125CC1E1B5F}" type="presOf" srcId="{3F819A4F-20D5-49E2-981E-ADD5649DC323}" destId="{6C06AD3D-6DD4-4B04-9A69-3F42AC55BDCB}" srcOrd="0" destOrd="3" presId="urn:microsoft.com/office/officeart/2005/8/layout/default"/>
    <dgm:cxn modelId="{C2898156-676F-4262-A508-05A7B432D422}" srcId="{08022292-26A4-4AAE-91A7-C1A1EE0A7B90}" destId="{3F819A4F-20D5-49E2-981E-ADD5649DC323}" srcOrd="2" destOrd="0" parTransId="{890EBF67-6825-4AC8-A1F6-42E4C5C43DD2}" sibTransId="{C1A9891E-70D2-43F7-8303-BEA003383B78}"/>
    <dgm:cxn modelId="{EAB26204-75D1-47D2-9AB2-0FE5A7009AB8}" type="presOf" srcId="{C90AE2DF-F3DA-4289-8188-2E69D8868C5A}" destId="{E8F7B363-78E4-4564-A27F-424E3C5BCBB5}" srcOrd="0" destOrd="1" presId="urn:microsoft.com/office/officeart/2005/8/layout/default"/>
    <dgm:cxn modelId="{0DB57ED9-E0BE-1543-BDF0-E1ABE334FB42}" srcId="{7C2DE2F8-A368-8A47-86EF-CE0A1F41AED2}" destId="{BE9B9B39-9F6D-094C-9F6F-6B2E94872DA2}" srcOrd="1" destOrd="0" parTransId="{9AEA05EB-EA8F-BA40-9FD7-003EF64F3F60}" sibTransId="{66B08DFD-54C2-1649-B488-D35A8218F0AA}"/>
    <dgm:cxn modelId="{1EA4E40B-54BE-423B-9F4A-80C76E5913EA}" srcId="{2D6FA563-E483-5A40-A532-B6527D2CD1FB}" destId="{1CF78C19-0E44-4DEB-9701-6EF43C2D1C6B}" srcOrd="1" destOrd="0" parTransId="{90B3018D-183C-4CF9-8F10-78AACA15F117}" sibTransId="{B2758524-FE4D-489C-B7B2-18A1CFD3795B}"/>
    <dgm:cxn modelId="{DA75EEAB-F21F-4499-8205-A1706198A601}" type="presOf" srcId="{C63D58E3-EB99-45F6-9110-7BC4DB777E49}" destId="{6C06AD3D-6DD4-4B04-9A69-3F42AC55BDCB}" srcOrd="0" destOrd="2" presId="urn:microsoft.com/office/officeart/2005/8/layout/default"/>
    <dgm:cxn modelId="{758677D3-E402-481D-94D6-9E33117CAC0D}" type="presOf" srcId="{016D005A-6DAD-934A-9E9A-D6402B04C8DA}" destId="{DAE340CE-B79F-4A3E-8BCD-E9E73D686930}" srcOrd="0" destOrd="0" presId="urn:microsoft.com/office/officeart/2005/8/layout/default"/>
    <dgm:cxn modelId="{CF501FFF-BDAA-4987-A6A4-F87035024588}" srcId="{9300C46A-A668-4D89-9B44-4CA2A8E21480}" destId="{C90AE2DF-F3DA-4289-8188-2E69D8868C5A}" srcOrd="0" destOrd="0" parTransId="{460ADA6D-DC1D-492B-AF2C-4CE0FEE54B07}" sibTransId="{A416E40D-CC3F-442D-B35E-DD0AEA118A24}"/>
    <dgm:cxn modelId="{10E6B492-0099-A04F-BD51-298C37F09645}" srcId="{7C2DE2F8-A368-8A47-86EF-CE0A1F41AED2}" destId="{2D6FA563-E483-5A40-A532-B6527D2CD1FB}" srcOrd="4" destOrd="0" parTransId="{0570DD68-BECB-F44D-948B-9A05300D4CAC}" sibTransId="{77F46A92-3191-594F-8955-19F63A3121EA}"/>
    <dgm:cxn modelId="{C619BED4-9DDB-4A0A-9B08-D722F9976640}" type="presOf" srcId="{6E14222E-05FF-48BE-8E22-F2230A74C37A}" destId="{DAE340CE-B79F-4A3E-8BCD-E9E73D686930}" srcOrd="0" destOrd="1" presId="urn:microsoft.com/office/officeart/2005/8/layout/default"/>
    <dgm:cxn modelId="{42804F92-9548-4850-882F-6F6A2F630839}" type="presOf" srcId="{08022292-26A4-4AAE-91A7-C1A1EE0A7B90}" destId="{6C06AD3D-6DD4-4B04-9A69-3F42AC55BDCB}" srcOrd="0" destOrd="0" presId="urn:microsoft.com/office/officeart/2005/8/layout/default"/>
    <dgm:cxn modelId="{2192EDF6-6ECF-42FC-B612-EAC1CD1EA956}" type="presOf" srcId="{1CF78C19-0E44-4DEB-9701-6EF43C2D1C6B}" destId="{85FDBE18-E679-447D-A597-F3B252664DE6}" srcOrd="0" destOrd="2" presId="urn:microsoft.com/office/officeart/2005/8/layout/default"/>
    <dgm:cxn modelId="{711E5240-52AC-4CC8-9DD0-23D6C09429C7}" srcId="{BE9B9B39-9F6D-094C-9F6F-6B2E94872DA2}" destId="{C7FA8D33-AE2A-44AD-8B5A-4BE2044570F4}" srcOrd="0" destOrd="0" parTransId="{34DDEEB3-7ABA-4AB3-8619-100E5F32123A}" sibTransId="{C2C2B7CD-0513-4921-9E3C-FDD6B4FAAF28}"/>
    <dgm:cxn modelId="{E383879F-A995-440D-BBBE-8D3CD3006B75}" srcId="{08022292-26A4-4AAE-91A7-C1A1EE0A7B90}" destId="{C63D58E3-EB99-45F6-9110-7BC4DB777E49}" srcOrd="1" destOrd="0" parTransId="{77A628D6-458F-4DEE-BE10-7486DA1BD8E0}" sibTransId="{C5E2263A-88A2-4835-BDE3-2B0BB6C73C44}"/>
    <dgm:cxn modelId="{0C63564A-219C-4803-9DE9-B55262388C67}" type="presOf" srcId="{2D6FA563-E483-5A40-A532-B6527D2CD1FB}" destId="{85FDBE18-E679-447D-A597-F3B252664DE6}" srcOrd="0" destOrd="0" presId="urn:microsoft.com/office/officeart/2005/8/layout/default"/>
    <dgm:cxn modelId="{920675EE-8280-430E-AEE6-D63E02334802}" srcId="{016D005A-6DAD-934A-9E9A-D6402B04C8DA}" destId="{6E14222E-05FF-48BE-8E22-F2230A74C37A}" srcOrd="0" destOrd="0" parTransId="{AAC5147B-76C7-4D64-BE96-14AD0B57567B}" sibTransId="{9A973E8C-5F63-4117-BAE3-6343BAECAD2E}"/>
    <dgm:cxn modelId="{70F52A8E-F557-4CE4-AE8C-613993857096}" srcId="{7C2DE2F8-A368-8A47-86EF-CE0A1F41AED2}" destId="{9300C46A-A668-4D89-9B44-4CA2A8E21480}" srcOrd="3" destOrd="0" parTransId="{E1ED95DD-2962-4345-8394-8B5236432409}" sibTransId="{28CC110D-FB88-4C30-BBEF-5FA6F35771BA}"/>
    <dgm:cxn modelId="{66269F98-E31F-4C1D-8A1D-0DD94DC4B514}" srcId="{7C2DE2F8-A368-8A47-86EF-CE0A1F41AED2}" destId="{08022292-26A4-4AAE-91A7-C1A1EE0A7B90}" srcOrd="2" destOrd="0" parTransId="{579BA0C9-D6F0-415B-8586-3D4B3C45DBFB}" sibTransId="{E6BAA865-D15F-43C4-A757-66E1F1C2D69F}"/>
    <dgm:cxn modelId="{6D81972F-41E0-4CBC-8A3B-CD0ADC004F24}" type="presParOf" srcId="{15D602AE-D7C7-4586-929D-2255C828265C}" destId="{DAE340CE-B79F-4A3E-8BCD-E9E73D686930}" srcOrd="0" destOrd="0" presId="urn:microsoft.com/office/officeart/2005/8/layout/default"/>
    <dgm:cxn modelId="{7602995B-F634-4277-A304-04E0F729CCF2}" type="presParOf" srcId="{15D602AE-D7C7-4586-929D-2255C828265C}" destId="{6DD95DC0-0465-48B7-ADB5-6E351A46F0BE}" srcOrd="1" destOrd="0" presId="urn:microsoft.com/office/officeart/2005/8/layout/default"/>
    <dgm:cxn modelId="{D5D7DC90-9A28-4986-A783-E91AEB3B5DDC}" type="presParOf" srcId="{15D602AE-D7C7-4586-929D-2255C828265C}" destId="{88FB9B7C-0E54-4382-8C3C-358371849BD5}" srcOrd="2" destOrd="0" presId="urn:microsoft.com/office/officeart/2005/8/layout/default"/>
    <dgm:cxn modelId="{CEAA3303-C08C-45B4-8FE1-A4A270B2F039}" type="presParOf" srcId="{15D602AE-D7C7-4586-929D-2255C828265C}" destId="{14A49511-A6FA-43FA-B37F-C51701711077}" srcOrd="3" destOrd="0" presId="urn:microsoft.com/office/officeart/2005/8/layout/default"/>
    <dgm:cxn modelId="{354240BB-936B-49EE-983F-AD00A89F7164}" type="presParOf" srcId="{15D602AE-D7C7-4586-929D-2255C828265C}" destId="{6C06AD3D-6DD4-4B04-9A69-3F42AC55BDCB}" srcOrd="4" destOrd="0" presId="urn:microsoft.com/office/officeart/2005/8/layout/default"/>
    <dgm:cxn modelId="{C9663B9B-37BD-44BA-BA0F-43B7DF973C07}" type="presParOf" srcId="{15D602AE-D7C7-4586-929D-2255C828265C}" destId="{B93D3B64-E93B-47F5-A679-6CF064E96860}" srcOrd="5" destOrd="0" presId="urn:microsoft.com/office/officeart/2005/8/layout/default"/>
    <dgm:cxn modelId="{73A3C8EE-BD0E-472D-96D7-43DFE8956F36}" type="presParOf" srcId="{15D602AE-D7C7-4586-929D-2255C828265C}" destId="{E8F7B363-78E4-4564-A27F-424E3C5BCBB5}" srcOrd="6" destOrd="0" presId="urn:microsoft.com/office/officeart/2005/8/layout/default"/>
    <dgm:cxn modelId="{B664EC0B-8E86-4845-9FAD-C61F2C41E65C}" type="presParOf" srcId="{15D602AE-D7C7-4586-929D-2255C828265C}" destId="{37DB8CD7-D0E0-47B6-95BA-6FFEEBB7A31D}" srcOrd="7" destOrd="0" presId="urn:microsoft.com/office/officeart/2005/8/layout/default"/>
    <dgm:cxn modelId="{C90A9ABB-BC65-4C3A-A229-824D8FFF1CB0}" type="presParOf" srcId="{15D602AE-D7C7-4586-929D-2255C828265C}" destId="{85FDBE18-E679-447D-A597-F3B252664DE6}" srcOrd="8" destOrd="0" presId="urn:microsoft.com/office/officeart/2005/8/layout/default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EDAB8-0BA9-5441-AB5E-AA0D146BE55F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8C56-99BF-B84C-8680-238503063945}">
      <dsp:nvSpPr>
        <dsp:cNvPr id="0" name=""/>
        <dsp:cNvSpPr/>
      </dsp:nvSpPr>
      <dsp:spPr>
        <a:xfrm>
          <a:off x="411090" y="271871"/>
          <a:ext cx="10070185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Ставить и решать важнейшие политические цели и задачи – как стратегические так и тактические.</a:t>
          </a:r>
        </a:p>
      </dsp:txBody>
      <dsp:txXfrm>
        <a:off x="411090" y="271871"/>
        <a:ext cx="10070185" cy="544091"/>
      </dsp:txXfrm>
    </dsp:sp>
    <dsp:sp modelId="{9E163503-6D64-9740-BE91-0D9C4AA18F01}">
      <dsp:nvSpPr>
        <dsp:cNvPr id="0" name=""/>
        <dsp:cNvSpPr/>
      </dsp:nvSpPr>
      <dsp:spPr>
        <a:xfrm>
          <a:off x="71032" y="203860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2070A1-CD0C-F247-A1D3-79A04F720883}">
      <dsp:nvSpPr>
        <dsp:cNvPr id="0" name=""/>
        <dsp:cNvSpPr/>
      </dsp:nvSpPr>
      <dsp:spPr>
        <a:xfrm>
          <a:off x="800969" y="1087747"/>
          <a:ext cx="9680305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Определять средства и методы их достижения.</a:t>
          </a:r>
        </a:p>
      </dsp:txBody>
      <dsp:txXfrm>
        <a:off x="800969" y="1087747"/>
        <a:ext cx="9680305" cy="544091"/>
      </dsp:txXfrm>
    </dsp:sp>
    <dsp:sp modelId="{B134DACF-D5E8-6140-B9FD-5938B41C290E}">
      <dsp:nvSpPr>
        <dsp:cNvPr id="0" name=""/>
        <dsp:cNvSpPr/>
      </dsp:nvSpPr>
      <dsp:spPr>
        <a:xfrm>
          <a:off x="460912" y="1019736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FC3BC3-9536-D24B-949C-109A825683B4}">
      <dsp:nvSpPr>
        <dsp:cNvPr id="0" name=""/>
        <dsp:cNvSpPr/>
      </dsp:nvSpPr>
      <dsp:spPr>
        <a:xfrm>
          <a:off x="920631" y="1903623"/>
          <a:ext cx="9560643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Определять направления и пути организационно-политического решения назревших проблем;</a:t>
          </a:r>
        </a:p>
      </dsp:txBody>
      <dsp:txXfrm>
        <a:off x="920631" y="1903623"/>
        <a:ext cx="9560643" cy="544091"/>
      </dsp:txXfrm>
    </dsp:sp>
    <dsp:sp modelId="{14845940-6FF0-F34B-AA59-8CE2519FFA8D}">
      <dsp:nvSpPr>
        <dsp:cNvPr id="0" name=""/>
        <dsp:cNvSpPr/>
      </dsp:nvSpPr>
      <dsp:spPr>
        <a:xfrm>
          <a:off x="580574" y="1835611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A54E00-A9A6-C74D-B111-B6F1B1F2D968}">
      <dsp:nvSpPr>
        <dsp:cNvPr id="0" name=""/>
        <dsp:cNvSpPr/>
      </dsp:nvSpPr>
      <dsp:spPr>
        <a:xfrm>
          <a:off x="800969" y="2719499"/>
          <a:ext cx="9680305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Вырабатывать концептуальные подходы к социальному контролю за ходом выполнения политических решений и целевых программ;</a:t>
          </a:r>
        </a:p>
      </dsp:txBody>
      <dsp:txXfrm>
        <a:off x="800969" y="2719499"/>
        <a:ext cx="9680305" cy="544091"/>
      </dsp:txXfrm>
    </dsp:sp>
    <dsp:sp modelId="{DEBAB271-AAA0-6C41-8FEA-C8F4C0D92D83}">
      <dsp:nvSpPr>
        <dsp:cNvPr id="0" name=""/>
        <dsp:cNvSpPr/>
      </dsp:nvSpPr>
      <dsp:spPr>
        <a:xfrm>
          <a:off x="460912" y="2651487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6AFE73-7E0E-BB44-9B11-3940E0720843}">
      <dsp:nvSpPr>
        <dsp:cNvPr id="0" name=""/>
        <dsp:cNvSpPr/>
      </dsp:nvSpPr>
      <dsp:spPr>
        <a:xfrm>
          <a:off x="411090" y="3535375"/>
          <a:ext cx="10070185" cy="544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Корректировать политику с учетом данных практического опыта.</a:t>
          </a:r>
        </a:p>
      </dsp:txBody>
      <dsp:txXfrm>
        <a:off x="411090" y="3535375"/>
        <a:ext cx="10070185" cy="544091"/>
      </dsp:txXfrm>
    </dsp:sp>
    <dsp:sp modelId="{608ABD27-6032-294F-A5AC-794E418CF4A8}">
      <dsp:nvSpPr>
        <dsp:cNvPr id="0" name=""/>
        <dsp:cNvSpPr/>
      </dsp:nvSpPr>
      <dsp:spPr>
        <a:xfrm>
          <a:off x="71032" y="3467363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995A0-861A-3D4F-8A5F-15B63B07D548}">
      <dsp:nvSpPr>
        <dsp:cNvPr id="0" name=""/>
        <dsp:cNvSpPr/>
      </dsp:nvSpPr>
      <dsp:spPr>
        <a:xfrm>
          <a:off x="3591723" y="1875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Когнитивная</a:t>
          </a:r>
        </a:p>
      </dsp:txBody>
      <dsp:txXfrm>
        <a:off x="3842318" y="252470"/>
        <a:ext cx="1209981" cy="1209981"/>
      </dsp:txXfrm>
    </dsp:sp>
    <dsp:sp modelId="{09CD5799-EFC9-2149-9D64-076264BE7A36}">
      <dsp:nvSpPr>
        <dsp:cNvPr id="0" name=""/>
        <dsp:cNvSpPr/>
      </dsp:nvSpPr>
      <dsp:spPr>
        <a:xfrm rot="2022556">
          <a:off x="5309400" y="1335843"/>
          <a:ext cx="575574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5323916" y="1403432"/>
        <a:ext cx="402902" cy="346512"/>
      </dsp:txXfrm>
    </dsp:sp>
    <dsp:sp modelId="{9D2C1F68-9592-D044-B87A-89FA4E5DBCCA}">
      <dsp:nvSpPr>
        <dsp:cNvPr id="0" name=""/>
        <dsp:cNvSpPr/>
      </dsp:nvSpPr>
      <dsp:spPr>
        <a:xfrm>
          <a:off x="5918582" y="1554241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82403"/>
                <a:satOff val="-28651"/>
                <a:lumOff val="21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82403"/>
                <a:satOff val="-28651"/>
                <a:lumOff val="21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82403"/>
                <a:satOff val="-28651"/>
                <a:lumOff val="21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Идеологическая</a:t>
          </a:r>
        </a:p>
      </dsp:txBody>
      <dsp:txXfrm>
        <a:off x="6169177" y="1804836"/>
        <a:ext cx="1209981" cy="1209981"/>
      </dsp:txXfrm>
    </dsp:sp>
    <dsp:sp modelId="{4EB64A72-6EB2-DD43-B887-6788B60787A5}">
      <dsp:nvSpPr>
        <dsp:cNvPr id="0" name=""/>
        <dsp:cNvSpPr/>
      </dsp:nvSpPr>
      <dsp:spPr>
        <a:xfrm rot="6809639">
          <a:off x="6018320" y="3308228"/>
          <a:ext cx="479606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06472"/>
                <a:satOff val="-28628"/>
                <a:lumOff val="192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06472"/>
                <a:satOff val="-28628"/>
                <a:lumOff val="192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06472"/>
                <a:satOff val="-28628"/>
                <a:lumOff val="192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6118940" y="3357755"/>
        <a:ext cx="335724" cy="346512"/>
      </dsp:txXfrm>
    </dsp:sp>
    <dsp:sp modelId="{CEEAFC75-60EB-8D48-8360-0A0C63DC2199}">
      <dsp:nvSpPr>
        <dsp:cNvPr id="0" name=""/>
        <dsp:cNvSpPr/>
      </dsp:nvSpPr>
      <dsp:spPr>
        <a:xfrm>
          <a:off x="4875671" y="3953461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64806"/>
                <a:satOff val="-57302"/>
                <a:lumOff val="424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64806"/>
                <a:satOff val="-57302"/>
                <a:lumOff val="424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64806"/>
                <a:satOff val="-57302"/>
                <a:lumOff val="424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Коммуникативная</a:t>
          </a:r>
        </a:p>
      </dsp:txBody>
      <dsp:txXfrm>
        <a:off x="5126266" y="4204056"/>
        <a:ext cx="1209981" cy="1209981"/>
      </dsp:txXfrm>
    </dsp:sp>
    <dsp:sp modelId="{E4CA8433-0F78-1E4E-9940-FD05F92995A4}">
      <dsp:nvSpPr>
        <dsp:cNvPr id="0" name=""/>
        <dsp:cNvSpPr/>
      </dsp:nvSpPr>
      <dsp:spPr>
        <a:xfrm rot="10800000">
          <a:off x="4233127" y="4520287"/>
          <a:ext cx="454064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12943"/>
                <a:satOff val="-57255"/>
                <a:lumOff val="385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612943"/>
                <a:satOff val="-57255"/>
                <a:lumOff val="385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612943"/>
                <a:satOff val="-57255"/>
                <a:lumOff val="385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4369346" y="4635791"/>
        <a:ext cx="317845" cy="346512"/>
      </dsp:txXfrm>
    </dsp:sp>
    <dsp:sp modelId="{95437D18-BE25-8847-965C-A404E55FCA3E}">
      <dsp:nvSpPr>
        <dsp:cNvPr id="0" name=""/>
        <dsp:cNvSpPr/>
      </dsp:nvSpPr>
      <dsp:spPr>
        <a:xfrm>
          <a:off x="2307775" y="3953461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64806"/>
                <a:satOff val="-57302"/>
                <a:lumOff val="424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64806"/>
                <a:satOff val="-57302"/>
                <a:lumOff val="424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64806"/>
                <a:satOff val="-57302"/>
                <a:lumOff val="424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Прогностическая</a:t>
          </a:r>
        </a:p>
      </dsp:txBody>
      <dsp:txXfrm>
        <a:off x="2558370" y="4204056"/>
        <a:ext cx="1209981" cy="1209981"/>
      </dsp:txXfrm>
    </dsp:sp>
    <dsp:sp modelId="{64A437F7-98D3-2249-80A5-110CABAF8D6F}">
      <dsp:nvSpPr>
        <dsp:cNvPr id="0" name=""/>
        <dsp:cNvSpPr/>
      </dsp:nvSpPr>
      <dsp:spPr>
        <a:xfrm rot="15120000">
          <a:off x="2543538" y="3311401"/>
          <a:ext cx="454064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12943"/>
                <a:satOff val="-57255"/>
                <a:lumOff val="385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612943"/>
                <a:satOff val="-57255"/>
                <a:lumOff val="385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612943"/>
                <a:satOff val="-57255"/>
                <a:lumOff val="385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2632694" y="3491681"/>
        <a:ext cx="317845" cy="346512"/>
      </dsp:txXfrm>
    </dsp:sp>
    <dsp:sp modelId="{5B6AD2CB-5ABE-4244-B106-26EE92BCF99D}">
      <dsp:nvSpPr>
        <dsp:cNvPr id="0" name=""/>
        <dsp:cNvSpPr/>
      </dsp:nvSpPr>
      <dsp:spPr>
        <a:xfrm>
          <a:off x="1514251" y="1511247"/>
          <a:ext cx="1711171" cy="17111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82403"/>
                <a:satOff val="-28651"/>
                <a:lumOff val="21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82403"/>
                <a:satOff val="-28651"/>
                <a:lumOff val="21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82403"/>
                <a:satOff val="-28651"/>
                <a:lumOff val="21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Воспитательная</a:t>
          </a:r>
        </a:p>
      </dsp:txBody>
      <dsp:txXfrm>
        <a:off x="1764846" y="1761842"/>
        <a:ext cx="1209981" cy="1209981"/>
      </dsp:txXfrm>
    </dsp:sp>
    <dsp:sp modelId="{A1887D46-EE03-7C48-8912-B1A5DC4B36E7}">
      <dsp:nvSpPr>
        <dsp:cNvPr id="0" name=""/>
        <dsp:cNvSpPr/>
      </dsp:nvSpPr>
      <dsp:spPr>
        <a:xfrm rot="19440000">
          <a:off x="3171144" y="1330940"/>
          <a:ext cx="454064" cy="5775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06472"/>
                <a:satOff val="-28628"/>
                <a:lumOff val="192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06472"/>
                <a:satOff val="-28628"/>
                <a:lumOff val="192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06472"/>
                <a:satOff val="-28628"/>
                <a:lumOff val="192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184152" y="1486478"/>
        <a:ext cx="317845" cy="346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C37DEF0-8396-07F9-1EAB-7A93A9B15B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F9C9FB9-B761-0DF0-F7A5-74F5AE583F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4DAE80-2FC3-5942-AE3E-B12E30FDFEA3}" type="datetimeFigureOut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D8163FFE-2496-3D12-9FE7-7D35B3E66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F2C8BD51-B4A2-95E2-4486-5E9E762B3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060C388-632D-1C83-B8EF-63D1A64D86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2A8EAD3-8312-5F12-B993-6CE1CBFC4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B5EE781-2778-C34E-B7CB-39B624BB982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="" xmlns:a16="http://schemas.microsoft.com/office/drawing/2014/main" id="{1490F1CD-2561-E4A1-27AC-A4071EE52D83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pic>
        <p:nvPicPr>
          <p:cNvPr id="3" name="Рисунок 7">
            <a:extLst>
              <a:ext uri="{FF2B5EF4-FFF2-40B4-BE49-F238E27FC236}">
                <a16:creationId xmlns="" xmlns:a16="http://schemas.microsoft.com/office/drawing/2014/main" id="{E8779082-D558-C998-A19D-E1A97C7AB7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38" y="0"/>
            <a:ext cx="995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2737A2CB-0748-E536-1AF5-1A0724635E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/>
            </a:lvl1pPr>
          </a:lstStyle>
          <a:p>
            <a:fld id="{96B80972-FA67-A342-ACF2-14569A3A8B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6667652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623C0B7-6C5C-CFD0-511A-7B154D59BF5D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902297"/>
            <a:ext cx="9056925" cy="742483"/>
          </a:xfrm>
        </p:spPr>
        <p:txBody>
          <a:bodyPr/>
          <a:lstStyle>
            <a:lvl1pPr>
              <a:defRPr sz="30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602983" y="1679071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9126208" y="1679071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083640" y="4141157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6602983" y="4141157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9126208" y="4141157"/>
            <a:ext cx="2183459" cy="1961673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78A0D424-6653-16F2-3F7B-8FB6B7DC544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C2B3-30D5-BD4A-BA68-1F2667A42D91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CCF48D69-50AE-363E-8417-F93DE7D6829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001CDC8E-145C-7EDB-DA8F-BA9B030C97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CBCFF9C1-2A01-E64F-8EF9-320CC835C1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5800874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25808E4C-A4D7-DA7B-92E4-95C990506226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63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52">
                <a:solidFill>
                  <a:schemeClr val="tx1">
                    <a:tint val="75000"/>
                  </a:schemeClr>
                </a:solidFill>
              </a:defRPr>
            </a:lvl1pPr>
            <a:lvl2pPr marL="429013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2pPr>
            <a:lvl3pPr marL="858026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287038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4pPr>
            <a:lvl5pPr marL="1716051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5pPr>
            <a:lvl6pPr marL="2145064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6pPr>
            <a:lvl7pPr marL="2574077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7pPr>
            <a:lvl8pPr marL="300309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8pPr>
            <a:lvl9pPr marL="3432103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6BC8F06-0F44-A085-2E5F-F74F9FA5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F5C0-F775-E548-AFEB-5123D685C17B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1F89282-3B48-8F6C-5816-B27F41D5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87AD936-88F2-A9B6-91F4-BCD35C00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83626-F18F-174B-9776-8753225C4A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9861520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>
                <a16:creationId xmlns="" xmlns:a16="http://schemas.microsoft.com/office/drawing/2014/main" id="{36A4C0E4-E263-EA9A-D924-D420C95B0DEA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="" xmlns:a16="http://schemas.microsoft.com/office/drawing/2014/main" id="{24187331-02AE-34C7-095C-FF45F623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5E2C-EC52-E84B-8AF7-75E8CB33CD08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6056C5E2-0D9E-CC66-8AB8-204533405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253A1C85-8BB3-2DF1-AF34-19D1CB5B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073AA-F664-624B-9F98-3A69E6BDF1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9430876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>
            <a:extLst>
              <a:ext uri="{FF2B5EF4-FFF2-40B4-BE49-F238E27FC236}">
                <a16:creationId xmlns="" xmlns:a16="http://schemas.microsoft.com/office/drawing/2014/main" id="{D703E9A9-D4DE-AE5C-F074-6187D02E0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0"/>
            <a:ext cx="3941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>
            <a:extLst>
              <a:ext uri="{FF2B5EF4-FFF2-40B4-BE49-F238E27FC236}">
                <a16:creationId xmlns="" xmlns:a16="http://schemas.microsoft.com/office/drawing/2014/main" id="{756AC1D4-296B-DCBA-9E7C-34286508BB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302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23DA3FD-BBA4-B465-E9DF-497611AD16CA}"/>
              </a:ext>
            </a:extLst>
          </p:cNvPr>
          <p:cNvSpPr txBox="1"/>
          <p:nvPr userDrawn="1"/>
        </p:nvSpPr>
        <p:spPr>
          <a:xfrm rot="16200000">
            <a:off x="11042651" y="942975"/>
            <a:ext cx="692150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dirty="0">
                <a:solidFill>
                  <a:schemeClr val="bg1"/>
                </a:solidFill>
                <a:latin typeface="+mn-lt"/>
                <a:cs typeface="+mn-cs"/>
              </a:rPr>
              <a:t>2023</a:t>
            </a:r>
          </a:p>
        </p:txBody>
      </p:sp>
      <p:cxnSp>
        <p:nvCxnSpPr>
          <p:cNvPr id="7" name="Straight Connector 14">
            <a:extLst>
              <a:ext uri="{FF2B5EF4-FFF2-40B4-BE49-F238E27FC236}">
                <a16:creationId xmlns="" xmlns:a16="http://schemas.microsoft.com/office/drawing/2014/main" id="{C0FF0DF1-2645-D940-9779-693B0A12FA07}"/>
              </a:ext>
            </a:extLst>
          </p:cNvPr>
          <p:cNvCxnSpPr/>
          <p:nvPr userDrawn="1"/>
        </p:nvCxnSpPr>
        <p:spPr>
          <a:xfrm>
            <a:off x="11409363" y="1408113"/>
            <a:ext cx="0" cy="23082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3A1112E-60ED-B01A-2F23-E7DD498B4CEF}"/>
              </a:ext>
            </a:extLst>
          </p:cNvPr>
          <p:cNvSpPr txBox="1"/>
          <p:nvPr userDrawn="1"/>
        </p:nvSpPr>
        <p:spPr>
          <a:xfrm rot="16200000">
            <a:off x="10854532" y="5614194"/>
            <a:ext cx="1100137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5" spc="94" dirty="0" err="1">
                <a:solidFill>
                  <a:schemeClr val="bg1"/>
                </a:solidFill>
                <a:latin typeface="+mn-lt"/>
                <a:cs typeface="+mn-cs"/>
              </a:rPr>
              <a:t>РАНХиГС</a:t>
            </a:r>
            <a:endParaRPr lang="ru-RU" sz="1505" spc="94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508" y="1620762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6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5F360FBA-BE98-F876-6A21-EF444213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9A66-E7D2-294C-A8D0-15FBB6E3C27A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6102C48E-09D1-9408-4187-0E4C8C95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252789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>
            <a:extLst>
              <a:ext uri="{FF2B5EF4-FFF2-40B4-BE49-F238E27FC236}">
                <a16:creationId xmlns="" xmlns:a16="http://schemas.microsoft.com/office/drawing/2014/main" id="{CE1C6FCA-3C4C-77DD-D0BF-01632C533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0"/>
            <a:ext cx="3941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>
            <a:extLst>
              <a:ext uri="{FF2B5EF4-FFF2-40B4-BE49-F238E27FC236}">
                <a16:creationId xmlns="" xmlns:a16="http://schemas.microsoft.com/office/drawing/2014/main" id="{3A2D55D6-4121-F255-A871-D94AAABD98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302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3A19A0-BD71-D932-08B6-6B9DE2CCED0F}"/>
              </a:ext>
            </a:extLst>
          </p:cNvPr>
          <p:cNvSpPr txBox="1"/>
          <p:nvPr userDrawn="1"/>
        </p:nvSpPr>
        <p:spPr>
          <a:xfrm rot="16200000">
            <a:off x="11042651" y="942975"/>
            <a:ext cx="692150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dirty="0">
                <a:solidFill>
                  <a:schemeClr val="bg1"/>
                </a:solidFill>
                <a:latin typeface="+mn-lt"/>
                <a:cs typeface="+mn-cs"/>
              </a:rPr>
              <a:t>2023</a:t>
            </a:r>
          </a:p>
        </p:txBody>
      </p:sp>
      <p:cxnSp>
        <p:nvCxnSpPr>
          <p:cNvPr id="7" name="Straight Connector 14">
            <a:extLst>
              <a:ext uri="{FF2B5EF4-FFF2-40B4-BE49-F238E27FC236}">
                <a16:creationId xmlns="" xmlns:a16="http://schemas.microsoft.com/office/drawing/2014/main" id="{B65AE389-3D3C-C332-E434-5F297DF9F666}"/>
              </a:ext>
            </a:extLst>
          </p:cNvPr>
          <p:cNvCxnSpPr/>
          <p:nvPr userDrawn="1"/>
        </p:nvCxnSpPr>
        <p:spPr>
          <a:xfrm>
            <a:off x="11409363" y="1408113"/>
            <a:ext cx="0" cy="23082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5D87FF9-95C6-4ECE-DC9D-1C9074A436E8}"/>
              </a:ext>
            </a:extLst>
          </p:cNvPr>
          <p:cNvSpPr txBox="1"/>
          <p:nvPr userDrawn="1"/>
        </p:nvSpPr>
        <p:spPr>
          <a:xfrm rot="16200000">
            <a:off x="10854532" y="5614194"/>
            <a:ext cx="1100137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5" spc="94" dirty="0" err="1">
                <a:solidFill>
                  <a:schemeClr val="bg1"/>
                </a:solidFill>
                <a:latin typeface="+mn-lt"/>
                <a:cs typeface="+mn-cs"/>
              </a:rPr>
              <a:t>РАНХиГС</a:t>
            </a:r>
            <a:endParaRPr lang="ru-RU" sz="1505" spc="94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508" y="1620764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8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F33CDF2F-96B1-44DE-FAB2-A5B2D4D71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4AC0-4243-324C-BFD0-C8BD37CD5D9B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EA4FA371-4CB3-1CEC-FE37-28A50306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74413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>
            <a:extLst>
              <a:ext uri="{FF2B5EF4-FFF2-40B4-BE49-F238E27FC236}">
                <a16:creationId xmlns="" xmlns:a16="http://schemas.microsoft.com/office/drawing/2014/main" id="{B080264B-C5D1-3728-B9C8-7C2D839EB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0"/>
            <a:ext cx="3941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>
            <a:extLst>
              <a:ext uri="{FF2B5EF4-FFF2-40B4-BE49-F238E27FC236}">
                <a16:creationId xmlns="" xmlns:a16="http://schemas.microsoft.com/office/drawing/2014/main" id="{A5A3E8A9-D8AA-63C5-4672-8A6F9A992D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302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8FB31A-3158-0223-59F8-39A21B0517EC}"/>
              </a:ext>
            </a:extLst>
          </p:cNvPr>
          <p:cNvSpPr txBox="1"/>
          <p:nvPr userDrawn="1"/>
        </p:nvSpPr>
        <p:spPr>
          <a:xfrm rot="16200000">
            <a:off x="11042651" y="942975"/>
            <a:ext cx="692150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dirty="0">
                <a:solidFill>
                  <a:schemeClr val="bg1"/>
                </a:solidFill>
                <a:latin typeface="+mn-lt"/>
                <a:cs typeface="+mn-cs"/>
              </a:rPr>
              <a:t>2023</a:t>
            </a:r>
          </a:p>
        </p:txBody>
      </p:sp>
      <p:cxnSp>
        <p:nvCxnSpPr>
          <p:cNvPr id="7" name="Straight Connector 14">
            <a:extLst>
              <a:ext uri="{FF2B5EF4-FFF2-40B4-BE49-F238E27FC236}">
                <a16:creationId xmlns="" xmlns:a16="http://schemas.microsoft.com/office/drawing/2014/main" id="{1717EB0D-E5F6-7033-C060-8C9D9071821B}"/>
              </a:ext>
            </a:extLst>
          </p:cNvPr>
          <p:cNvCxnSpPr/>
          <p:nvPr userDrawn="1"/>
        </p:nvCxnSpPr>
        <p:spPr>
          <a:xfrm>
            <a:off x="11409363" y="1408113"/>
            <a:ext cx="0" cy="23082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28AE8F-7587-9D4F-719F-610468D13CFF}"/>
              </a:ext>
            </a:extLst>
          </p:cNvPr>
          <p:cNvSpPr txBox="1"/>
          <p:nvPr userDrawn="1"/>
        </p:nvSpPr>
        <p:spPr>
          <a:xfrm rot="16200000">
            <a:off x="10854532" y="5614194"/>
            <a:ext cx="1100137" cy="2889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5" spc="94" dirty="0" err="1">
                <a:solidFill>
                  <a:schemeClr val="bg1"/>
                </a:solidFill>
                <a:latin typeface="+mn-lt"/>
                <a:cs typeface="+mn-cs"/>
              </a:rPr>
              <a:t>РАНХиГС</a:t>
            </a:r>
            <a:endParaRPr lang="ru-RU" sz="1505" spc="94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508" y="1620764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8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2F0CD91F-8626-31EF-816C-9F84597D3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AB7D-4D9A-5D4F-9458-2BBFB5644755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7F2FC28C-CAEB-6842-8303-DF97F67E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328247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="" xmlns:a16="http://schemas.microsoft.com/office/drawing/2014/main" id="{A7AFB4C0-4CC0-A2C9-15B8-A66ACE366F6D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99888B1F-36BC-D2D5-750A-21C07ACF40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/>
            </a:lvl1pPr>
          </a:lstStyle>
          <a:p>
            <a:fld id="{B260A747-8646-7943-A181-FD488CD05C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3642921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DEAE3EB5-C09E-252A-B090-1FBD22ECEB3E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301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58" b="1"/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55E3A3D-C497-8AD8-BBDA-7E4EC49F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1842-FDF6-3944-907D-318A5BFA182F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518C916-3397-A329-2580-3EB3F2E4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2CC749D-2F27-CC4C-CB10-AF55E4F7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/>
            </a:lvl1pPr>
          </a:lstStyle>
          <a:p>
            <a:fld id="{F57DA7F8-BAA2-2848-9679-8B40698931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1936402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D7EB0E3-2C13-2C70-FE48-F70DFC6E1468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44" y="921543"/>
            <a:ext cx="8136913" cy="536504"/>
          </a:xfrm>
        </p:spPr>
        <p:txBody>
          <a:bodyPr/>
          <a:lstStyle>
            <a:lvl1pPr algn="l">
              <a:defRPr sz="301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5988" y="2758934"/>
            <a:ext cx="6299869" cy="2498866"/>
          </a:xfrm>
        </p:spPr>
        <p:txBody>
          <a:bodyPr>
            <a:normAutofit/>
          </a:bodyPr>
          <a:lstStyle>
            <a:lvl1pPr marL="0" indent="0" algn="l">
              <a:buNone/>
              <a:defRPr sz="3387" b="1">
                <a:solidFill>
                  <a:schemeClr val="accent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1C8AF87-92A9-DC3D-69A0-F9C75957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FD7A8-B8EB-944D-AAF8-A61F99740A92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17ED36C-B042-D564-3601-2A6D328F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6F75C7B-E709-1788-9F00-BC2752AC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/>
            </a:lvl1pPr>
          </a:lstStyle>
          <a:p>
            <a:fld id="{8C08390A-5608-F94F-8A34-97A9367D2D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0503731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="" xmlns:a16="http://schemas.microsoft.com/office/drawing/2014/main" id="{1286A2DE-E593-75E2-282C-5CDBC8E6FC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7A2FC5F-CFFC-61F4-7632-4B9F4F047740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4876" y="2274817"/>
            <a:ext cx="6463714" cy="2498866"/>
          </a:xfrm>
        </p:spPr>
        <p:txBody>
          <a:bodyPr>
            <a:normAutofit/>
          </a:bodyPr>
          <a:lstStyle>
            <a:lvl1pPr marL="0" indent="0" algn="l">
              <a:buNone/>
              <a:defRPr sz="3387" b="1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C3CC6E0-6F47-7618-35EA-00BC722C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848C1-079D-FF49-A871-DF0747A0B1DC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6E9ACD1-B7CC-B165-3493-D0FA6B13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9286849-ECA7-C7CF-FE9E-D0D50DB3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266700"/>
            <a:ext cx="881063" cy="365125"/>
          </a:xfrm>
        </p:spPr>
        <p:txBody>
          <a:bodyPr/>
          <a:lstStyle>
            <a:lvl1pPr>
              <a:defRPr>
                <a:solidFill>
                  <a:srgbClr val="BE003E"/>
                </a:solidFill>
              </a:defRPr>
            </a:lvl1pPr>
          </a:lstStyle>
          <a:p>
            <a:fld id="{15C4BFC8-6695-8F45-94A5-620913957B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0213147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B75BD868-BB53-EF72-7731-84B3A05380A2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8A8C4C1E-F802-F306-5E3A-BB114B6BC20C}"/>
              </a:ext>
            </a:extLst>
          </p:cNvPr>
          <p:cNvSpPr txBox="1">
            <a:spLocks/>
          </p:cNvSpPr>
          <p:nvPr userDrawn="1"/>
        </p:nvSpPr>
        <p:spPr>
          <a:xfrm>
            <a:off x="-31750" y="266700"/>
            <a:ext cx="881063" cy="365125"/>
          </a:xfrm>
          <a:prstGeom prst="rect">
            <a:avLst/>
          </a:prstGeom>
        </p:spPr>
        <p:txBody>
          <a:bodyPr lIns="86019" tIns="43010" rIns="86019" bIns="43010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BF0093F-B172-934E-A502-3DD9F66CFBB4}" type="slidenum">
              <a:rPr lang="ru-RU" altLang="ru-RU" sz="1300">
                <a:solidFill>
                  <a:schemeClr val="bg1"/>
                </a:solidFill>
              </a:rPr>
              <a:pPr algn="r" eaLnBrk="1" hangingPunct="1"/>
              <a:t>‹#›</a:t>
            </a:fld>
            <a:endParaRPr lang="ru-RU" altLang="ru-RU" sz="13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44" y="902297"/>
            <a:ext cx="9008929" cy="71618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466B7B34-C820-FC59-A1B9-97809038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34EE-8A1A-A541-8868-1B81A7A256CD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6FCC25D2-9FD7-CEC4-842C-2E73592D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C7472E98-E5F9-B8D2-09D2-32A51DA6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8E610-5FA8-9F42-B5FF-8733C4E96B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42330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11F4921-4058-072D-8BF3-EE983EFF352A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44" y="902297"/>
            <a:ext cx="9056925" cy="742483"/>
          </a:xfrm>
        </p:spPr>
        <p:txBody>
          <a:bodyPr/>
          <a:lstStyle>
            <a:lvl1pPr>
              <a:defRPr sz="30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7268571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EF43FB1E-EA45-CF21-5BE8-D1E85771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BC4C-FEBB-FD40-9029-DD8795998C3A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021A97F2-5BD9-5D40-9EF3-BE7535DC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0C1F45AF-731A-F73D-2204-A78E957B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2251F-C1D6-8348-974F-2DBA59E901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2867538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6643A7B-220B-5974-7A71-A74E7452252B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44" y="866205"/>
            <a:ext cx="9056925" cy="742483"/>
          </a:xfrm>
        </p:spPr>
        <p:txBody>
          <a:bodyPr/>
          <a:lstStyle>
            <a:lvl1pPr>
              <a:defRPr sz="30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3422650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886586" y="1679071"/>
            <a:ext cx="3422650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E5059537-27E0-C909-B6FB-D72AFE84FB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EA6CE-56BE-3E4C-BFAB-94C1F76A3E49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ECC23F57-A903-316B-85E7-1946C19E40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3C346B96-F594-ED60-AF65-9A37725B75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B7B46A3-AB24-3D47-8EB1-4FE3902234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0875152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D8A8B7D-633C-C23C-5071-1ED8949CF032}"/>
              </a:ext>
            </a:extLst>
          </p:cNvPr>
          <p:cNvSpPr/>
          <p:nvPr userDrawn="1"/>
        </p:nvSpPr>
        <p:spPr>
          <a:xfrm>
            <a:off x="-3175" y="288925"/>
            <a:ext cx="84137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902297"/>
            <a:ext cx="9056925" cy="742483"/>
          </a:xfrm>
        </p:spPr>
        <p:txBody>
          <a:bodyPr/>
          <a:lstStyle>
            <a:lvl1pPr>
              <a:defRPr sz="30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2183459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602983" y="1679071"/>
            <a:ext cx="2183459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9126208" y="1679071"/>
            <a:ext cx="2183459" cy="4265226"/>
          </a:xfrm>
        </p:spPr>
        <p:txBody>
          <a:bodyPr rtlCol="0">
            <a:noAutofit/>
          </a:bodyPr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05E5543F-E450-C586-5B45-B5323BE998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FA7B2-7079-5F4B-AB58-91C3A5896772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894AD821-A466-0DC3-00F0-E8AB8A767D0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2D99E5DE-DC46-736F-FAB1-95EB0BFE856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5B57577-D6D3-6842-81D8-AA658115EE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5230570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78AC701A-DEDD-F3DA-FF29-E1E66CF1C0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901700"/>
            <a:ext cx="90090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A509BBB7-30ED-AC7C-F71E-F423DA0944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410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4F176F-6849-3075-7CFE-331AD0487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7102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2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8A38DC-5085-5A4C-9305-44CEF0F2F8E7}" type="datetime1">
              <a:rPr lang="ru-RU"/>
              <a:pPr>
                <a:defRPr/>
              </a:pPr>
              <a:t>21.08.2025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FC5591-1BD2-6B8C-1B36-C27767340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2713" y="7102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2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CD4B71-FFEA-4776-F152-01DE07CB7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266700"/>
            <a:ext cx="6937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AE9F3757-6EB8-844D-92D7-A257571AB8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</p:sldLayoutIdLst>
  <p:transition spd="slow">
    <p:wipe/>
  </p:transition>
  <p:hf hdr="0" ftr="0" dt="0"/>
  <p:txStyles>
    <p:titleStyle>
      <a:lvl1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2pPr>
      <a:lvl3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3pPr>
      <a:lvl4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4pPr>
      <a:lvl5pPr algn="l" defTabSz="8572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5725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5725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5725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5725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defTabSz="857250" rtl="0" eaLnBrk="0" fontAlgn="base" hangingPunct="0">
        <a:spcBef>
          <a:spcPts val="938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algn="l" defTabSz="857250" rtl="0" eaLnBrk="0" fontAlgn="base" hangingPunct="0">
        <a:spcBef>
          <a:spcPts val="475"/>
        </a:spcBef>
        <a:spcAft>
          <a:spcPct val="0"/>
        </a:spcAft>
        <a:buFont typeface="Arial" panose="020B0604020202020204" pitchFamily="34" charset="0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algn="l" defTabSz="857250" rtl="0" eaLnBrk="0" fontAlgn="base" hangingPunct="0">
        <a:spcBef>
          <a:spcPts val="475"/>
        </a:spcBef>
        <a:spcAft>
          <a:spcPct val="0"/>
        </a:spcAft>
        <a:buFont typeface="Arial" panose="020B0604020202020204" pitchFamily="34" charset="0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algn="l" defTabSz="857250" rtl="0" eaLnBrk="0" fontAlgn="base" hangingPunct="0">
        <a:spcBef>
          <a:spcPts val="475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algn="l" defTabSz="857250" rtl="0" eaLnBrk="0" fontAlgn="base" hangingPunct="0">
        <a:spcBef>
          <a:spcPts val="475"/>
        </a:spcBef>
        <a:spcAft>
          <a:spcPct val="0"/>
        </a:spcAft>
        <a:buFont typeface="Arial" panose="020B0604020202020204" pitchFamily="34" charset="0"/>
        <a:defRPr sz="9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59571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788584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3217597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646609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29013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58026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87038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716051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145064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574077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3003090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432103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BCFA3FB0-917E-2998-E6E1-1AB2E0B559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1750" y="266700"/>
            <a:ext cx="8810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1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44E16992-6814-E1C4-29ED-9F275A13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5">
            <a:extLst>
              <a:ext uri="{FF2B5EF4-FFF2-40B4-BE49-F238E27FC236}">
                <a16:creationId xmlns="" xmlns:a16="http://schemas.microsoft.com/office/drawing/2014/main" id="{162FDD63-D541-4254-007D-66B5A0FB6F73}"/>
              </a:ext>
            </a:extLst>
          </p:cNvPr>
          <p:cNvSpPr txBox="1">
            <a:spLocks/>
          </p:cNvSpPr>
          <p:nvPr/>
        </p:nvSpPr>
        <p:spPr>
          <a:xfrm>
            <a:off x="0" y="2123440"/>
            <a:ext cx="12192000" cy="261111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kern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Дисциплина: Исследование социально-экономических процессов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«Применение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анализа при исследовании общественных процессов»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1F846D-65C9-FD69-8525-D1FB2B1BA1B7}"/>
              </a:ext>
            </a:extLst>
          </p:cNvPr>
          <p:cNvSpPr txBox="1"/>
          <p:nvPr/>
        </p:nvSpPr>
        <p:spPr>
          <a:xfrm>
            <a:off x="5669280" y="5086805"/>
            <a:ext cx="613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95156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172" y="0"/>
            <a:ext cx="7989887" cy="790575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Преимущества и ограничения метода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контент-анализа</a:t>
            </a:r>
            <a:endParaRPr lang="ru-RU" sz="3600" kern="100" dirty="0">
              <a:solidFill>
                <a:srgbClr val="0070C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11" y="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D0AD45D-9F3C-0E4A-0ADD-5467E2CCB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019" y="1260202"/>
            <a:ext cx="5859833" cy="4351338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Ограничения методологии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Интерпретация данных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Сложности в интерпретации результатов, особенно при недостаточной корректировке алгоритмов.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Контекстуальные нюансы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Автоматические инструменты не всегда способны учитывать культурные и социальные контексты.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Качественные аспекты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Законсервированная структура анализа может упускать эмоциональные и субъективные аспекты данных.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к подготовке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Необходимость качественной подготовки и настройки инструментов для адекватного анализа.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algn="just" fontAlgn="base">
              <a:spcAft>
                <a:spcPts val="960"/>
              </a:spcAft>
            </a:pPr>
            <a:endParaRPr lang="ru-RU" dirty="0">
              <a:effectLst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="" xmlns:a16="http://schemas.microsoft.com/office/drawing/2014/main" id="{2D0AD45D-9F3C-0E4A-0ADD-5467E2CCB84B}"/>
              </a:ext>
            </a:extLst>
          </p:cNvPr>
          <p:cNvSpPr txBox="1">
            <a:spLocks/>
          </p:cNvSpPr>
          <p:nvPr/>
        </p:nvSpPr>
        <p:spPr bwMode="auto">
          <a:xfrm>
            <a:off x="204695" y="1084800"/>
            <a:ext cx="544560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ru-RU" sz="1600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Преимущества методологии: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Объективность и системность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Исследование с использованием данного метода позволяет избегать субъективности, так как процесс анализа строго структурирован.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Гибкость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Применяется к любому типу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будь то текст, аудио или видео данные.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Экономия времени и ресурсов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Автоматизация позволяет быстро обрабатывать большие объемы информации.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Повторяемость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Результаты могут быть проверены и повторены другими исследователями для верификации.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Глубинное понимание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Дает возможность выявить скрытые тенденции и паттерны в исследуемых данных.</a:t>
            </a:r>
          </a:p>
          <a:p>
            <a:pPr marL="0" marR="0" lvl="0" indent="0" algn="just" defTabSz="857250" rtl="0" eaLnBrk="0" fontAlgn="base" latinLnBrk="0" hangingPunct="0">
              <a:lnSpc>
                <a:spcPct val="100000"/>
              </a:lnSpc>
              <a:spcBef>
                <a:spcPts val="938"/>
              </a:spcBef>
              <a:spcAft>
                <a:spcPts val="96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857250" rtl="0" eaLnBrk="0" fontAlgn="base" latinLnBrk="0" hangingPunct="0">
              <a:lnSpc>
                <a:spcPct val="100000"/>
              </a:lnSpc>
              <a:spcBef>
                <a:spcPts val="93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857250" rtl="0" eaLnBrk="0" fontAlgn="base" latinLnBrk="0" hangingPunct="0">
              <a:lnSpc>
                <a:spcPct val="100000"/>
              </a:lnSpc>
              <a:spcBef>
                <a:spcPts val="93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4028540" y="3424688"/>
            <a:ext cx="4011279" cy="258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2804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346" y="0"/>
            <a:ext cx="7989887" cy="790575"/>
          </a:xfrm>
        </p:spPr>
        <p:txBody>
          <a:bodyPr/>
          <a:lstStyle/>
          <a:p>
            <a:pPr indent="44958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Современные инструменты и технологии метода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-анализа</a:t>
            </a:r>
            <a:endParaRPr lang="ru-RU" sz="3600" dirty="0">
              <a:solidFill>
                <a:srgbClr val="0070C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E5DDFD8-68C1-E4FB-C85C-079914AE9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0" y="1825625"/>
            <a:ext cx="5768109" cy="4351338"/>
          </a:xfrm>
        </p:spPr>
        <p:txBody>
          <a:bodyPr/>
          <a:lstStyle/>
          <a:p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5558F3A-97A5-FAA8-3D94-7558B5B860C6}"/>
              </a:ext>
            </a:extLst>
          </p:cNvPr>
          <p:cNvSpPr txBox="1"/>
          <p:nvPr/>
        </p:nvSpPr>
        <p:spPr>
          <a:xfrm>
            <a:off x="2078966" y="1173500"/>
            <a:ext cx="95494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Современные исследовательские методики позволяют достичь новых высот в изучении информации. Инновационные инструменты и передовые технологии стали неотъемлемой частью качественного анализа данных, обогащая процессы благодаря своей точности и эффективности. Разумное применение этих средств дает возможность выявить глубинные аспекты и тенденции в собранной информации.</a:t>
            </a:r>
          </a:p>
          <a:p>
            <a:pPr algn="just"/>
            <a:endParaRPr lang="ru-RU" sz="2400" kern="0" dirty="0">
              <a:solidFill>
                <a:srgbClr val="21212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kern="0" dirty="0">
              <a:solidFill>
                <a:srgbClr val="2121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558F3A-97A5-FAA8-3D94-7558B5B860C6}"/>
              </a:ext>
            </a:extLst>
          </p:cNvPr>
          <p:cNvSpPr txBox="1"/>
          <p:nvPr/>
        </p:nvSpPr>
        <p:spPr>
          <a:xfrm>
            <a:off x="2070340" y="3612604"/>
            <a:ext cx="94890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Одним из ключевых достоинств современных инструментов является их автоматизация, что значительно ускоряет обработку и систематизацию данных. Программные решения на базе искусственного интеллекта и машинного обучения способны не только собирать, но и интерпретировать результаты, что значительно улучшает точность оценки и уменьшает влияние человеческого фактора.</a:t>
            </a:r>
            <a:endParaRPr lang="ru-RU" sz="2400" kern="0" dirty="0">
              <a:solidFill>
                <a:srgbClr val="21212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endParaRPr lang="ru-RU" sz="2400" kern="0" dirty="0">
              <a:solidFill>
                <a:srgbClr val="2121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-664232" y="3398804"/>
            <a:ext cx="4270073" cy="2588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966158" y="3778371"/>
            <a:ext cx="966159" cy="931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71909" y="1869058"/>
            <a:ext cx="966159" cy="931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95308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221" y="211307"/>
            <a:ext cx="7449448" cy="790575"/>
          </a:xfrm>
        </p:spPr>
        <p:txBody>
          <a:bodyPr/>
          <a:lstStyle/>
          <a:p>
            <a:pPr algn="ctr">
              <a:spcBef>
                <a:spcPts val="3000"/>
              </a:spcBef>
              <a:spcAft>
                <a:spcPts val="120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Примеры современных инструментов и технологий метода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контент-анализа</a:t>
            </a:r>
            <a:endParaRPr lang="ru-RU" sz="3200" kern="100" dirty="0">
              <a:solidFill>
                <a:srgbClr val="0070C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1487" y="1504672"/>
          <a:ext cx="11093569" cy="446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918"/>
                <a:gridCol w="4867795"/>
                <a:gridCol w="369785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Инструмент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Достоинство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Text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mining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 извлечения информации из текстов с применением алгоритмов машинного обучения и статистических методов.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Автоматизация и скорость обработки больших массивов текста.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Big Data аналитика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Использование больших объемов данных для выявления скрытых закономерностей и тенденций.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Высокая точность за счет анализа больших выборок.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семантического анализа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Анализ смысловой нагрузки текста с помощью алгоритмов распознавания смысла.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Качественный разбор глубинного смысла и контекста.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Инструменты визуализации данных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 для создания наглядных графиков и диаграмм, отражающих выявленные тенденции и связи.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Понятная демонстрация результатов исследований.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8485138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221" y="142295"/>
            <a:ext cx="7449448" cy="790575"/>
          </a:xfrm>
        </p:spPr>
        <p:txBody>
          <a:bodyPr/>
          <a:lstStyle/>
          <a:p>
            <a:pPr algn="ctr">
              <a:spcBef>
                <a:spcPts val="3000"/>
              </a:spcBef>
              <a:spcAft>
                <a:spcPts val="120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Искусственный интеллект (ИИ)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контент-анализе</a:t>
            </a:r>
            <a:r>
              <a:rPr lang="ru-RU" sz="3200" dirty="0" smtClean="0"/>
              <a:t> </a:t>
            </a:r>
            <a:endParaRPr lang="ru-RU" sz="32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 txBox="1">
            <a:spLocks/>
          </p:cNvSpPr>
          <p:nvPr/>
        </p:nvSpPr>
        <p:spPr bwMode="auto">
          <a:xfrm>
            <a:off x="4138564" y="1062446"/>
            <a:ext cx="744944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857250" eaLnBrk="0" hangingPunct="0">
              <a:lnSpc>
                <a:spcPct val="90000"/>
              </a:lnSpc>
              <a:spcBef>
                <a:spcPts val="3000"/>
              </a:spcBef>
              <a:spcAft>
                <a:spcPts val="12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Искусственный интеллект (ИИ)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контент-анализе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использует сложные алгоритмы и методы машинного обучения для автоматической обработки и анализа больших объёмов текстового, аудио и визуального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  </a:t>
            </a:r>
          </a:p>
          <a:p>
            <a:pPr marL="0" marR="0" lvl="0" indent="0" algn="ctr" defTabSz="857250" rtl="0" eaLnBrk="0" fontAlgn="base" latinLnBrk="0" hangingPunct="0">
              <a:lnSpc>
                <a:spcPct val="90000"/>
              </a:lnSpc>
              <a:spcBef>
                <a:spcPts val="3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405442" y="2027207"/>
          <a:ext cx="11438626" cy="4615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18485138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BFC8-6695-8F45-94A5-620913957BF8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7020" y="0"/>
            <a:ext cx="6463714" cy="735802"/>
          </a:xfrm>
        </p:spPr>
        <p:txBody>
          <a:bodyPr>
            <a:normAutofit/>
          </a:bodyPr>
          <a:lstStyle/>
          <a:p>
            <a:pPr algn="ctr">
              <a:spcBef>
                <a:spcPts val="3000"/>
              </a:spcBef>
              <a:spcAft>
                <a:spcPts val="1200"/>
              </a:spcAf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kern="100" dirty="0">
              <a:solidFill>
                <a:srgbClr val="0070C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 txBox="1">
            <a:spLocks/>
          </p:cNvSpPr>
          <p:nvPr/>
        </p:nvSpPr>
        <p:spPr bwMode="auto">
          <a:xfrm>
            <a:off x="267418" y="983411"/>
            <a:ext cx="9342407" cy="23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857250" eaLnBrk="0" hangingPunct="0">
              <a:spcBef>
                <a:spcPts val="3000"/>
              </a:spcBef>
              <a:spcAft>
                <a:spcPts val="1200"/>
              </a:spcAft>
            </a:pPr>
            <a:r>
              <a:rPr lang="ru-RU" sz="1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данных технологий в исследовательских практиках позволяет значительно увеличить объем и качество анализа. Многочисленные методы и инструменты помогают достичь более глубокого понимания материала, предоставляя исследователям возможность освоить новые горизонты в работе с данными.</a:t>
            </a:r>
          </a:p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1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 txBox="1">
            <a:spLocks/>
          </p:cNvSpPr>
          <p:nvPr/>
        </p:nvSpPr>
        <p:spPr bwMode="auto">
          <a:xfrm>
            <a:off x="3269411" y="4048983"/>
            <a:ext cx="8703074" cy="73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857250" eaLnBrk="0" hangingPunct="0">
              <a:spcBef>
                <a:spcPts val="3000"/>
              </a:spcBef>
              <a:spcAft>
                <a:spcPts val="1200"/>
              </a:spcAft>
            </a:pPr>
            <a:r>
              <a:rPr lang="ru-RU" sz="1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Заключая, современные инструменты и технологии дают исследователям мощные возможности для выполнения качественного анализа информации. Автоматизация, высокая точность и визуализация данных – это те достоинства, которые делают их незаменимыми в современной практике анализа данных. </a:t>
            </a:r>
          </a:p>
          <a:p>
            <a:pPr marL="0" marR="0" lvl="0" indent="0" algn="ctr" defTabSz="85725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1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EDB9D-2EDA-E2FD-3BF2-BB487104C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013" y="1620838"/>
            <a:ext cx="9805987" cy="2206625"/>
          </a:xfrm>
        </p:spPr>
        <p:txBody>
          <a:bodyPr rtlCol="0">
            <a:noAutofit/>
          </a:bodyPr>
          <a:lstStyle/>
          <a:p>
            <a:pPr defTabSz="858026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F193E3-32F4-EE77-22AB-682FF7E5752A}"/>
              </a:ext>
            </a:extLst>
          </p:cNvPr>
          <p:cNvSpPr txBox="1"/>
          <p:nvPr/>
        </p:nvSpPr>
        <p:spPr>
          <a:xfrm>
            <a:off x="858838" y="5973763"/>
            <a:ext cx="2020887" cy="31908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17" dirty="0">
                <a:solidFill>
                  <a:schemeClr val="bg1"/>
                </a:solidFill>
              </a:rPr>
              <a:t>Москва</a:t>
            </a:r>
          </a:p>
        </p:txBody>
      </p:sp>
      <p:pic>
        <p:nvPicPr>
          <p:cNvPr id="23556" name="Рисунок 3">
            <a:extLst>
              <a:ext uri="{FF2B5EF4-FFF2-40B4-BE49-F238E27FC236}">
                <a16:creationId xmlns="" xmlns:a16="http://schemas.microsoft.com/office/drawing/2014/main" id="{746DAA19-AB43-45FF-E812-E6F816BE9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3213"/>
            <a:ext cx="24987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4">
            <a:extLst>
              <a:ext uri="{FF2B5EF4-FFF2-40B4-BE49-F238E27FC236}">
                <a16:creationId xmlns="" xmlns:a16="http://schemas.microsoft.com/office/drawing/2014/main" id="{BCB2E5E1-BD89-47A0-1A84-FEFB34CE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03900"/>
            <a:ext cx="24987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479F41-6278-812F-C174-84CF1B3C8152}"/>
              </a:ext>
            </a:extLst>
          </p:cNvPr>
          <p:cNvSpPr txBox="1"/>
          <p:nvPr/>
        </p:nvSpPr>
        <p:spPr>
          <a:xfrm>
            <a:off x="11222183" y="623455"/>
            <a:ext cx="254004" cy="687986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89216" y="118213"/>
            <a:ext cx="6463714" cy="68404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BFC8-6695-8F45-94A5-620913957BF8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4" name="Объект 4">
            <a:extLst>
              <a:ext uri="{FF2B5EF4-FFF2-40B4-BE49-F238E27FC236}">
                <a16:creationId xmlns="" xmlns:a16="http://schemas.microsoft.com/office/drawing/2014/main" id="{3299CAB5-842C-4082-FD96-51A1A4A8C0E3}"/>
              </a:ext>
            </a:extLst>
          </p:cNvPr>
          <p:cNvSpPr txBox="1">
            <a:spLocks/>
          </p:cNvSpPr>
          <p:nvPr/>
        </p:nvSpPr>
        <p:spPr bwMode="auto">
          <a:xfrm>
            <a:off x="526213" y="1226557"/>
            <a:ext cx="11231591" cy="135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algn="just" defTabSz="857250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практически каждый имеет доступ к огромному массиву информации, что делает анализ этих данных важной задачей. Одним из наиболее эффективных способов изучения информации является метод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контент-анализа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Этот научный подход позволяет исследователям структурировать и интерпретировать большие объемы текстовых данных, выявляя скрытые тенденции и паттерны.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3299CAB5-842C-4082-FD96-51A1A4A8C0E3}"/>
              </a:ext>
            </a:extLst>
          </p:cNvPr>
          <p:cNvSpPr txBox="1">
            <a:spLocks/>
          </p:cNvSpPr>
          <p:nvPr/>
        </p:nvSpPr>
        <p:spPr bwMode="auto">
          <a:xfrm>
            <a:off x="500330" y="2682816"/>
            <a:ext cx="11266100" cy="17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algn="just" defTabSz="857250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Контент-анализ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предлагает ряд значительных достоинств, среди которых систематичность и объективность. Благодаря четко определенной методологии, этот способ исследования позволяет минимизировать влияние субъективных оценок и получить достоверные результаты. В отличие от других методов исследований,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контент-анализ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ориентирован на сбор и анализ качественных данных, что делает его чрезвычайно полезным в социальных науках, маркетинге и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медиаисследованиях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Объект 4">
            <a:extLst>
              <a:ext uri="{FF2B5EF4-FFF2-40B4-BE49-F238E27FC236}">
                <a16:creationId xmlns="" xmlns:a16="http://schemas.microsoft.com/office/drawing/2014/main" id="{3299CAB5-842C-4082-FD96-51A1A4A8C0E3}"/>
              </a:ext>
            </a:extLst>
          </p:cNvPr>
          <p:cNvSpPr txBox="1">
            <a:spLocks/>
          </p:cNvSpPr>
          <p:nvPr/>
        </p:nvSpPr>
        <p:spPr bwMode="auto">
          <a:xfrm>
            <a:off x="474453" y="4544852"/>
            <a:ext cx="11300604" cy="17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algn="just" defTabSz="857250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контент-анализа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также активно применяется в исследованиях различных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медиаформатов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начиная от традиционных текстов и заканчивая современными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мультимедийными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материалами. Он помогает исследователям глубже понять смысл и значение информации, а также оценить влияние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аудиторию. Применение данного метода позволяет не только дешифровать скрытые послания, но и выстроить прогностические модели поведения потребителей информации.</a:t>
            </a:r>
          </a:p>
          <a:p>
            <a:pPr marL="0" marR="0" lvl="0" indent="0" algn="just" defTabSz="857250" rtl="0" eaLnBrk="0" fontAlgn="base" latinLnBrk="0" hangingPunct="0">
              <a:lnSpc>
                <a:spcPct val="100000"/>
              </a:lnSpc>
              <a:spcBef>
                <a:spcPts val="938"/>
              </a:spcBef>
              <a:spcAft>
                <a:spcPts val="96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813" y="285749"/>
            <a:ext cx="7989887" cy="790575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контент-анализа</a:t>
            </a:r>
            <a:r>
              <a:rPr lang="ru-RU" sz="2800" dirty="0" smtClean="0"/>
              <a:t> </a:t>
            </a:r>
            <a:endParaRPr lang="ru-RU" altLang="ru-RU" sz="4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405442" y="1155940"/>
          <a:ext cx="11438626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22909824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199" y="0"/>
            <a:ext cx="7989887" cy="790575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Сущность метода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контент-анализа</a:t>
            </a:r>
            <a:endParaRPr lang="ru-RU" alt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3299CAB5-842C-4082-FD96-51A1A4A8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246" y="508959"/>
            <a:ext cx="7889604" cy="940279"/>
          </a:xfrm>
        </p:spPr>
        <p:txBody>
          <a:bodyPr/>
          <a:lstStyle/>
          <a:p>
            <a:pPr algn="just">
              <a:spcAft>
                <a:spcPts val="96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Суть метода заключается в разбиении текста на элементы, которые затем подвергаются тщательному изучению и классификации. Этапы могут включать выбор единиц анализа, разработку категорий, кодирование и интерпретацию данных. В результате исследователю удается получить структурированное представление о содержании и смысловом наполнении текстового материала.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405442" y="2424023"/>
          <a:ext cx="11568022" cy="421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8162867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432" y="103517"/>
            <a:ext cx="7989887" cy="790575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Основные виды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контент-анализа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70C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405442" y="1078302"/>
          <a:ext cx="11438626" cy="556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555020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619" y="129396"/>
            <a:ext cx="7989887" cy="790575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этапы проведения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контент-анализа</a:t>
            </a:r>
            <a:endParaRPr lang="ru-RU" sz="3600" dirty="0">
              <a:solidFill>
                <a:srgbClr val="0070C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EA68E166-D6EC-F285-E859-1E47994FF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="" xmlns:a16="http://schemas.microsoft.com/office/drawing/2014/main" id="{1DE8DD21-A39C-6BC6-DB74-C2881B6E7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27538738"/>
              </p:ext>
            </p:extLst>
          </p:nvPr>
        </p:nvGraphicFramePr>
        <p:xfrm>
          <a:off x="1061049" y="1138687"/>
          <a:ext cx="10765766" cy="5552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0301383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605" y="152170"/>
            <a:ext cx="7989887" cy="79057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Области применения метода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контент-анализа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70C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1DE8DD21-A39C-6BC6-DB74-C2881B6E7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27538738"/>
              </p:ext>
            </p:extLst>
          </p:nvPr>
        </p:nvGraphicFramePr>
        <p:xfrm>
          <a:off x="293299" y="1070722"/>
          <a:ext cx="11680166" cy="5666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68311898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A4FFCA0-C2CC-F6F0-BB17-08EDB3E6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480" y="115482"/>
            <a:ext cx="8276382" cy="790575"/>
          </a:xfrm>
        </p:spPr>
        <p:txBody>
          <a:bodyPr/>
          <a:lstStyle/>
          <a:p>
            <a:pPr indent="44958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Примеры применения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контент-анализа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исследовании общественных процессов</a:t>
            </a:r>
            <a:endParaRPr lang="ru-RU" sz="4000" dirty="0">
              <a:solidFill>
                <a:srgbClr val="0070C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34" y="133709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Объект 2">
            <a:extLst>
              <a:ext uri="{FF2B5EF4-FFF2-40B4-BE49-F238E27FC236}">
                <a16:creationId xmlns="" xmlns:a16="http://schemas.microsoft.com/office/drawing/2014/main" id="{EA12268F-32D7-B6E5-EF4B-2F2A90B1E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3095070"/>
              </p:ext>
            </p:extLst>
          </p:nvPr>
        </p:nvGraphicFramePr>
        <p:xfrm>
          <a:off x="405442" y="1138687"/>
          <a:ext cx="11438626" cy="550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63951023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>
            <a:extLst>
              <a:ext uri="{FF2B5EF4-FFF2-40B4-BE49-F238E27FC236}">
                <a16:creationId xmlns="" xmlns:a16="http://schemas.microsoft.com/office/drawing/2014/main" id="{4AC988DC-01EB-CFCF-BEA2-80A28846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6B6A9A6-FDDF-D391-4AE2-3213B43754D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40370" y="2800350"/>
            <a:ext cx="156449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B322A3-F76D-0FFD-D48C-442E5C20E074}"/>
              </a:ext>
            </a:extLst>
          </p:cNvPr>
          <p:cNvSpPr txBox="1"/>
          <p:nvPr/>
        </p:nvSpPr>
        <p:spPr>
          <a:xfrm>
            <a:off x="5546053" y="122943"/>
            <a:ext cx="65364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 применения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контент-анализа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Анализ президентских посланий стране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0B322A3-F76D-0FFD-D48C-442E5C20E074}"/>
              </a:ext>
            </a:extLst>
          </p:cNvPr>
          <p:cNvSpPr txBox="1"/>
          <p:nvPr/>
        </p:nvSpPr>
        <p:spPr>
          <a:xfrm>
            <a:off x="300832" y="1109844"/>
            <a:ext cx="566496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Такие послания содержат от 7 тыс. до 10 тыс. слов. В процессе анализа можно сформировать категории слов, относящихся к экономике, бюджету страны, образованию, преступности, вопросам семьи, международным делам, социальной помощи и др. В категорию «экономика» входят слова: экономика, безработица, инфляция. В категорию «семья» — ребенок, семья, родители, мать, отец. Именно учет частот встречаемости категорий, а не отдельных слов позволяет судить о внимании, уделенном в послании тем или иным вопросам. Проанализировав текст можно сделать выводы – какие темы нашли отражение в этих посланиях, чему уделялось больше внимания, а чему меньше. Исходя из этого можно сделать выводы о стратегических приоритетах правительства страны.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6EC3B89-88B2-D22B-1676-B2F943CEC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246" y="1666217"/>
            <a:ext cx="5710588" cy="40709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89403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Тема Office">
  <a:themeElements>
    <a:clrScheme name="RANEPA">
      <a:dk1>
        <a:srgbClr val="000000"/>
      </a:dk1>
      <a:lt1>
        <a:srgbClr val="FFFFFF"/>
      </a:lt1>
      <a:dk2>
        <a:srgbClr val="404040"/>
      </a:dk2>
      <a:lt2>
        <a:srgbClr val="E7E6E6"/>
      </a:lt2>
      <a:accent1>
        <a:srgbClr val="A30236"/>
      </a:accent1>
      <a:accent2>
        <a:srgbClr val="ED7D31"/>
      </a:accent2>
      <a:accent3>
        <a:srgbClr val="879DC1"/>
      </a:accent3>
      <a:accent4>
        <a:srgbClr val="FF5C36"/>
      </a:accent4>
      <a:accent5>
        <a:srgbClr val="3F5CBD"/>
      </a:accent5>
      <a:accent6>
        <a:srgbClr val="12A3AD"/>
      </a:accent6>
      <a:hlink>
        <a:srgbClr val="6D6D6D"/>
      </a:hlink>
      <a:folHlink>
        <a:srgbClr val="AFABA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1672</Words>
  <Application>Microsoft Office PowerPoint</Application>
  <PresentationFormat>Произвольный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Слайд 1</vt:lpstr>
      <vt:lpstr>Слайд 2</vt:lpstr>
      <vt:lpstr>Понятие контент-анализа </vt:lpstr>
      <vt:lpstr>Сущность метода контент-анализа</vt:lpstr>
      <vt:lpstr>Основные виды контент-анализа </vt:lpstr>
      <vt:lpstr>Основные этапы проведения контент-анализа</vt:lpstr>
      <vt:lpstr> Области применения метода контент-анализа </vt:lpstr>
      <vt:lpstr>Примеры применения контент-анализа при исследовании общественных процессов</vt:lpstr>
      <vt:lpstr>Слайд 9</vt:lpstr>
      <vt:lpstr>Преимущества и ограничения метода контент-анализа</vt:lpstr>
      <vt:lpstr>Современные инструменты и технологии метода контент -анализа</vt:lpstr>
      <vt:lpstr>Примеры современных инструментов и технологий метода контент-анализа</vt:lpstr>
      <vt:lpstr>Искусственный интеллект (ИИ) в контент-анализе 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Коррупция как угроза безопасности Российской Федерации.   Правовые основы, основные направления и этапы государственной политики в области противодействия коррупции в Российской Федерации.   Общая характеристика системы противодействия коррупции в Российской Федерации</dc:title>
  <dc:creator>Екатерина Догадайло</dc:creator>
  <cp:lastModifiedBy>Ольга</cp:lastModifiedBy>
  <cp:revision>100</cp:revision>
  <dcterms:created xsi:type="dcterms:W3CDTF">2023-04-13T18:42:29Z</dcterms:created>
  <dcterms:modified xsi:type="dcterms:W3CDTF">2025-08-21T10:12:04Z</dcterms:modified>
</cp:coreProperties>
</file>