
<file path=[Content_Types].xml><?xml version="1.0" encoding="utf-8"?>
<Types xmlns="http://schemas.openxmlformats.org/package/2006/content-types">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diagrams/layout5.xml" ContentType="application/vnd.openxmlformats-officedocument.drawingml.diagramLayout+xml"/>
  <Override PartName="/ppt/diagrams/data6.xml" ContentType="application/vnd.openxmlformats-officedocument.drawingml.diagramData+xml"/>
  <Override PartName="/ppt/charts/chart11.xml" ContentType="application/vnd.openxmlformats-officedocument.drawingml.chart+xml"/>
  <Override PartName="/ppt/diagrams/layout3.xml" ContentType="application/vnd.openxmlformats-officedocument.drawingml.diagramLayout+xml"/>
  <Override PartName="/ppt/charts/chart7.xml" ContentType="application/vnd.openxmlformats-officedocument.drawingml.char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diagrams/layout4.xml" ContentType="application/vnd.openxmlformats-officedocument.drawingml.diagramLayout+xml"/>
  <Override PartName="/ppt/charts/chart12.xml" ContentType="application/vnd.openxmlformats-officedocument.drawingml.char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Override PartName="/ppt/charts/chart10.xml" ContentType="application/vnd.openxmlformats-officedocument.drawingml.chart+xml"/>
  <Override PartName="/ppt/diagrams/colors7.xml" ContentType="application/vnd.openxmlformats-officedocument.drawingml.diagramColors+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383" r:id="rId2"/>
    <p:sldId id="359" r:id="rId3"/>
    <p:sldId id="360" r:id="rId4"/>
    <p:sldId id="361" r:id="rId5"/>
    <p:sldId id="362" r:id="rId6"/>
    <p:sldId id="366" r:id="rId7"/>
    <p:sldId id="363" r:id="rId8"/>
    <p:sldId id="367" r:id="rId9"/>
    <p:sldId id="384" r:id="rId10"/>
    <p:sldId id="373" r:id="rId11"/>
    <p:sldId id="370" r:id="rId12"/>
    <p:sldId id="368" r:id="rId13"/>
    <p:sldId id="385" r:id="rId14"/>
    <p:sldId id="386" r:id="rId15"/>
    <p:sldId id="388" r:id="rId16"/>
    <p:sldId id="346" r:id="rId17"/>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76"/>
    <p:restoredTop sz="96018"/>
  </p:normalViewPr>
  <p:slideViewPr>
    <p:cSldViewPr snapToGrid="0">
      <p:cViewPr varScale="1">
        <p:scale>
          <a:sx n="88" d="100"/>
          <a:sy n="88" d="100"/>
        </p:scale>
        <p:origin x="-437" y="-77"/>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54;&#1083;&#1100;&#1075;&#1072;\Desktop\&#1050;&#1085;&#1080;&#1075;&#1072;1.77654433xls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Лист1!$G$49</c:f>
              <c:strCache>
                <c:ptCount val="1"/>
                <c:pt idx="0">
                  <c:v>Уровень безработицы, %</c:v>
                </c:pt>
              </c:strCache>
            </c:strRef>
          </c:tx>
          <c:dLbls>
            <c:txPr>
              <a:bodyPr/>
              <a:lstStyle/>
              <a:p>
                <a:pPr>
                  <a:defRPr>
                    <a:latin typeface="Times New Roman" pitchFamily="18" charset="0"/>
                    <a:cs typeface="Times New Roman" pitchFamily="18" charset="0"/>
                  </a:defRPr>
                </a:pPr>
                <a:endParaRPr lang="ru-RU"/>
              </a:p>
            </c:txPr>
            <c:showVal val="1"/>
          </c:dLbls>
          <c:cat>
            <c:numRef>
              <c:f>Лист1!$H$48:$P$48</c:f>
              <c:numCache>
                <c:formatCode>General</c:formatCode>
                <c:ptCount val="9"/>
                <c:pt idx="0">
                  <c:v>2010</c:v>
                </c:pt>
                <c:pt idx="1">
                  <c:v>2012</c:v>
                </c:pt>
                <c:pt idx="2">
                  <c:v>2014</c:v>
                </c:pt>
                <c:pt idx="3">
                  <c:v>2016</c:v>
                </c:pt>
                <c:pt idx="4">
                  <c:v>2018</c:v>
                </c:pt>
                <c:pt idx="5">
                  <c:v>2020</c:v>
                </c:pt>
                <c:pt idx="6">
                  <c:v>2022</c:v>
                </c:pt>
                <c:pt idx="7">
                  <c:v>2023</c:v>
                </c:pt>
                <c:pt idx="8">
                  <c:v>2024</c:v>
                </c:pt>
              </c:numCache>
            </c:numRef>
          </c:cat>
          <c:val>
            <c:numRef>
              <c:f>Лист1!$H$49:$P$49</c:f>
              <c:numCache>
                <c:formatCode>General</c:formatCode>
                <c:ptCount val="9"/>
                <c:pt idx="0">
                  <c:v>7.4</c:v>
                </c:pt>
                <c:pt idx="1">
                  <c:v>5.5</c:v>
                </c:pt>
                <c:pt idx="2">
                  <c:v>5.2</c:v>
                </c:pt>
                <c:pt idx="3">
                  <c:v>5.7</c:v>
                </c:pt>
                <c:pt idx="4">
                  <c:v>4.9000000000000004</c:v>
                </c:pt>
                <c:pt idx="5">
                  <c:v>5.8</c:v>
                </c:pt>
                <c:pt idx="6">
                  <c:v>3.7</c:v>
                </c:pt>
                <c:pt idx="7">
                  <c:v>2.9</c:v>
                </c:pt>
                <c:pt idx="8">
                  <c:v>2.4</c:v>
                </c:pt>
              </c:numCache>
            </c:numRef>
          </c:val>
        </c:ser>
        <c:dLbls>
          <c:showVal val="1"/>
        </c:dLbls>
        <c:shape val="box"/>
        <c:axId val="115206784"/>
        <c:axId val="116072832"/>
        <c:axId val="0"/>
      </c:bar3DChart>
      <c:catAx>
        <c:axId val="115206784"/>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6072832"/>
        <c:crosses val="autoZero"/>
        <c:auto val="1"/>
        <c:lblAlgn val="ctr"/>
        <c:lblOffset val="100"/>
      </c:catAx>
      <c:valAx>
        <c:axId val="116072832"/>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5206784"/>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Лист1!$F$354</c:f>
              <c:strCache>
                <c:ptCount val="1"/>
                <c:pt idx="0">
                  <c:v>Доля предприятий, достигших целевого роста ПТ, %</c:v>
                </c:pt>
              </c:strCache>
            </c:strRef>
          </c:tx>
          <c:dLbls>
            <c:txPr>
              <a:bodyPr/>
              <a:lstStyle/>
              <a:p>
                <a:pPr>
                  <a:defRPr sz="1400">
                    <a:latin typeface="Times New Roman" pitchFamily="18" charset="0"/>
                    <a:cs typeface="Times New Roman" pitchFamily="18" charset="0"/>
                  </a:defRPr>
                </a:pPr>
                <a:endParaRPr lang="ru-RU"/>
              </a:p>
            </c:txPr>
            <c:showVal val="1"/>
          </c:dLbls>
          <c:cat>
            <c:numRef>
              <c:f>Лист1!$G$353:$M$353</c:f>
              <c:numCache>
                <c:formatCode>General</c:formatCode>
                <c:ptCount val="7"/>
                <c:pt idx="0">
                  <c:v>2024</c:v>
                </c:pt>
                <c:pt idx="1">
                  <c:v>2025</c:v>
                </c:pt>
                <c:pt idx="2">
                  <c:v>2026</c:v>
                </c:pt>
                <c:pt idx="3">
                  <c:v>2027</c:v>
                </c:pt>
                <c:pt idx="4">
                  <c:v>2028</c:v>
                </c:pt>
                <c:pt idx="5">
                  <c:v>2029</c:v>
                </c:pt>
                <c:pt idx="6">
                  <c:v>2030</c:v>
                </c:pt>
              </c:numCache>
            </c:numRef>
          </c:cat>
          <c:val>
            <c:numRef>
              <c:f>Лист1!$G$354:$M$354</c:f>
              <c:numCache>
                <c:formatCode>General</c:formatCode>
                <c:ptCount val="7"/>
                <c:pt idx="0">
                  <c:v>68.910000000000025</c:v>
                </c:pt>
                <c:pt idx="1">
                  <c:v>50</c:v>
                </c:pt>
                <c:pt idx="2">
                  <c:v>50</c:v>
                </c:pt>
                <c:pt idx="3">
                  <c:v>50</c:v>
                </c:pt>
                <c:pt idx="4">
                  <c:v>50</c:v>
                </c:pt>
                <c:pt idx="5">
                  <c:v>50</c:v>
                </c:pt>
                <c:pt idx="6">
                  <c:v>50</c:v>
                </c:pt>
              </c:numCache>
            </c:numRef>
          </c:val>
        </c:ser>
        <c:dLbls>
          <c:showVal val="1"/>
        </c:dLbls>
        <c:shape val="box"/>
        <c:axId val="68593536"/>
        <c:axId val="68595072"/>
        <c:axId val="0"/>
      </c:bar3DChart>
      <c:catAx>
        <c:axId val="68593536"/>
        <c:scaling>
          <c:orientation val="minMax"/>
        </c:scaling>
        <c:axPos val="b"/>
        <c:numFmt formatCode="General" sourceLinked="1"/>
        <c:tickLblPos val="nextTo"/>
        <c:txPr>
          <a:bodyPr/>
          <a:lstStyle/>
          <a:p>
            <a:pPr>
              <a:defRPr sz="1400">
                <a:latin typeface="Times New Roman" pitchFamily="18" charset="0"/>
                <a:cs typeface="Times New Roman" pitchFamily="18" charset="0"/>
              </a:defRPr>
            </a:pPr>
            <a:endParaRPr lang="ru-RU"/>
          </a:p>
        </c:txPr>
        <c:crossAx val="68595072"/>
        <c:crosses val="autoZero"/>
        <c:auto val="1"/>
        <c:lblAlgn val="ctr"/>
        <c:lblOffset val="100"/>
      </c:catAx>
      <c:valAx>
        <c:axId val="68595072"/>
        <c:scaling>
          <c:orientation val="minMax"/>
        </c:scaling>
        <c:axPos val="l"/>
        <c:majorGridlines/>
        <c:numFmt formatCode="General" sourceLinked="1"/>
        <c:tickLblPos val="nextTo"/>
        <c:txPr>
          <a:bodyPr/>
          <a:lstStyle/>
          <a:p>
            <a:pPr>
              <a:defRPr sz="1400">
                <a:latin typeface="Times New Roman" pitchFamily="18" charset="0"/>
                <a:cs typeface="Times New Roman" pitchFamily="18" charset="0"/>
              </a:defRPr>
            </a:pPr>
            <a:endParaRPr lang="ru-RU"/>
          </a:p>
        </c:txPr>
        <c:crossAx val="68593536"/>
        <c:crosses val="autoZero"/>
        <c:crossBetween val="between"/>
      </c:valAx>
    </c:plotArea>
    <c:legend>
      <c:legendPos val="b"/>
      <c:layout/>
      <c:txPr>
        <a:bodyPr/>
        <a:lstStyle/>
        <a:p>
          <a:pPr>
            <a:defRPr sz="1400">
              <a:latin typeface="Times New Roman" pitchFamily="18" charset="0"/>
              <a:cs typeface="Times New Roman" pitchFamily="18" charset="0"/>
            </a:defRPr>
          </a:pPr>
          <a:endParaRPr lang="ru-RU"/>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plotArea>
      <c:layout/>
      <c:bar3DChart>
        <c:barDir val="col"/>
        <c:grouping val="clustered"/>
        <c:ser>
          <c:idx val="0"/>
          <c:order val="0"/>
          <c:tx>
            <c:strRef>
              <c:f>Лист1!$F$373</c:f>
              <c:strCache>
                <c:ptCount val="1"/>
                <c:pt idx="0">
                  <c:v>Предприятия, получающие адресную поддержку</c:v>
                </c:pt>
              </c:strCache>
            </c:strRef>
          </c:tx>
          <c:dLbls>
            <c:txPr>
              <a:bodyPr/>
              <a:lstStyle/>
              <a:p>
                <a:pPr>
                  <a:defRPr sz="1400">
                    <a:latin typeface="Times New Roman" pitchFamily="18" charset="0"/>
                    <a:cs typeface="Times New Roman" pitchFamily="18" charset="0"/>
                  </a:defRPr>
                </a:pPr>
                <a:endParaRPr lang="ru-RU"/>
              </a:p>
            </c:txPr>
            <c:showVal val="1"/>
          </c:dLbls>
          <c:cat>
            <c:numRef>
              <c:f>Лист1!$G$372:$M$372</c:f>
              <c:numCache>
                <c:formatCode>General</c:formatCode>
                <c:ptCount val="7"/>
                <c:pt idx="0">
                  <c:v>2024</c:v>
                </c:pt>
                <c:pt idx="1">
                  <c:v>2025</c:v>
                </c:pt>
                <c:pt idx="2">
                  <c:v>2026</c:v>
                </c:pt>
                <c:pt idx="3">
                  <c:v>2027</c:v>
                </c:pt>
                <c:pt idx="4">
                  <c:v>2028</c:v>
                </c:pt>
                <c:pt idx="5">
                  <c:v>2029</c:v>
                </c:pt>
                <c:pt idx="6">
                  <c:v>2030</c:v>
                </c:pt>
              </c:numCache>
            </c:numRef>
          </c:cat>
          <c:val>
            <c:numRef>
              <c:f>Лист1!$G$373:$M$373</c:f>
              <c:numCache>
                <c:formatCode>General</c:formatCode>
                <c:ptCount val="7"/>
                <c:pt idx="0">
                  <c:v>7164</c:v>
                </c:pt>
                <c:pt idx="1">
                  <c:v>7068</c:v>
                </c:pt>
                <c:pt idx="2">
                  <c:v>8079</c:v>
                </c:pt>
                <c:pt idx="3">
                  <c:v>9081</c:v>
                </c:pt>
                <c:pt idx="4">
                  <c:v>10058</c:v>
                </c:pt>
                <c:pt idx="5">
                  <c:v>11030</c:v>
                </c:pt>
                <c:pt idx="6">
                  <c:v>12002</c:v>
                </c:pt>
              </c:numCache>
            </c:numRef>
          </c:val>
        </c:ser>
        <c:dLbls>
          <c:showVal val="1"/>
        </c:dLbls>
        <c:shape val="box"/>
        <c:axId val="68627840"/>
        <c:axId val="68629632"/>
        <c:axId val="0"/>
      </c:bar3DChart>
      <c:catAx>
        <c:axId val="68627840"/>
        <c:scaling>
          <c:orientation val="minMax"/>
        </c:scaling>
        <c:axPos val="b"/>
        <c:numFmt formatCode="General" sourceLinked="1"/>
        <c:tickLblPos val="nextTo"/>
        <c:txPr>
          <a:bodyPr/>
          <a:lstStyle/>
          <a:p>
            <a:pPr>
              <a:defRPr sz="1400">
                <a:latin typeface="Times New Roman" pitchFamily="18" charset="0"/>
                <a:cs typeface="Times New Roman" pitchFamily="18" charset="0"/>
              </a:defRPr>
            </a:pPr>
            <a:endParaRPr lang="ru-RU"/>
          </a:p>
        </c:txPr>
        <c:crossAx val="68629632"/>
        <c:crosses val="autoZero"/>
        <c:auto val="1"/>
        <c:lblAlgn val="ctr"/>
        <c:lblOffset val="100"/>
      </c:catAx>
      <c:valAx>
        <c:axId val="68629632"/>
        <c:scaling>
          <c:orientation val="minMax"/>
        </c:scaling>
        <c:axPos val="l"/>
        <c:majorGridlines/>
        <c:numFmt formatCode="General" sourceLinked="1"/>
        <c:tickLblPos val="nextTo"/>
        <c:txPr>
          <a:bodyPr/>
          <a:lstStyle/>
          <a:p>
            <a:pPr>
              <a:defRPr sz="1400">
                <a:latin typeface="Times New Roman" pitchFamily="18" charset="0"/>
                <a:cs typeface="Times New Roman" pitchFamily="18" charset="0"/>
              </a:defRPr>
            </a:pPr>
            <a:endParaRPr lang="ru-RU"/>
          </a:p>
        </c:txPr>
        <c:crossAx val="68627840"/>
        <c:crosses val="autoZero"/>
        <c:crossBetween val="between"/>
      </c:valAx>
    </c:plotArea>
    <c:legend>
      <c:legendPos val="b"/>
      <c:layout/>
      <c:txPr>
        <a:bodyPr/>
        <a:lstStyle/>
        <a:p>
          <a:pPr>
            <a:defRPr sz="1400">
              <a:latin typeface="Times New Roman" pitchFamily="18" charset="0"/>
              <a:cs typeface="Times New Roman" pitchFamily="18" charset="0"/>
            </a:defRPr>
          </a:pPr>
          <a:endParaRPr lang="ru-RU"/>
        </a:p>
      </c:txP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Лист1!$F$386</c:f>
              <c:strCache>
                <c:ptCount val="1"/>
                <c:pt idx="0">
                  <c:v>Охват организаций социального сектора, %</c:v>
                </c:pt>
              </c:strCache>
            </c:strRef>
          </c:tx>
          <c:dLbls>
            <c:txPr>
              <a:bodyPr/>
              <a:lstStyle/>
              <a:p>
                <a:pPr>
                  <a:defRPr sz="1400">
                    <a:latin typeface="Times New Roman" pitchFamily="18" charset="0"/>
                    <a:cs typeface="Times New Roman" pitchFamily="18" charset="0"/>
                  </a:defRPr>
                </a:pPr>
                <a:endParaRPr lang="ru-RU"/>
              </a:p>
            </c:txPr>
            <c:showVal val="1"/>
          </c:dLbls>
          <c:cat>
            <c:numRef>
              <c:f>Лист1!$G$385:$M$385</c:f>
              <c:numCache>
                <c:formatCode>General</c:formatCode>
                <c:ptCount val="7"/>
                <c:pt idx="0">
                  <c:v>2024</c:v>
                </c:pt>
                <c:pt idx="1">
                  <c:v>2025</c:v>
                </c:pt>
                <c:pt idx="2">
                  <c:v>2026</c:v>
                </c:pt>
                <c:pt idx="3">
                  <c:v>2027</c:v>
                </c:pt>
                <c:pt idx="4">
                  <c:v>2028</c:v>
                </c:pt>
                <c:pt idx="5">
                  <c:v>2029</c:v>
                </c:pt>
                <c:pt idx="6">
                  <c:v>2030</c:v>
                </c:pt>
              </c:numCache>
            </c:numRef>
          </c:cat>
          <c:val>
            <c:numRef>
              <c:f>Лист1!$G$386:$M$386</c:f>
              <c:numCache>
                <c:formatCode>General</c:formatCode>
                <c:ptCount val="7"/>
                <c:pt idx="0">
                  <c:v>0</c:v>
                </c:pt>
                <c:pt idx="1">
                  <c:v>2.9</c:v>
                </c:pt>
                <c:pt idx="2">
                  <c:v>15</c:v>
                </c:pt>
                <c:pt idx="3">
                  <c:v>31</c:v>
                </c:pt>
                <c:pt idx="4">
                  <c:v>52</c:v>
                </c:pt>
                <c:pt idx="5">
                  <c:v>75</c:v>
                </c:pt>
                <c:pt idx="6">
                  <c:v>100</c:v>
                </c:pt>
              </c:numCache>
            </c:numRef>
          </c:val>
        </c:ser>
        <c:dLbls>
          <c:showVal val="1"/>
        </c:dLbls>
        <c:shape val="box"/>
        <c:axId val="68658304"/>
        <c:axId val="68659840"/>
        <c:axId val="0"/>
      </c:bar3DChart>
      <c:catAx>
        <c:axId val="68658304"/>
        <c:scaling>
          <c:orientation val="minMax"/>
        </c:scaling>
        <c:axPos val="b"/>
        <c:numFmt formatCode="General" sourceLinked="1"/>
        <c:tickLblPos val="nextTo"/>
        <c:txPr>
          <a:bodyPr/>
          <a:lstStyle/>
          <a:p>
            <a:pPr>
              <a:defRPr sz="1400">
                <a:latin typeface="Times New Roman" pitchFamily="18" charset="0"/>
                <a:cs typeface="Times New Roman" pitchFamily="18" charset="0"/>
              </a:defRPr>
            </a:pPr>
            <a:endParaRPr lang="ru-RU"/>
          </a:p>
        </c:txPr>
        <c:crossAx val="68659840"/>
        <c:crosses val="autoZero"/>
        <c:auto val="1"/>
        <c:lblAlgn val="ctr"/>
        <c:lblOffset val="100"/>
      </c:catAx>
      <c:valAx>
        <c:axId val="68659840"/>
        <c:scaling>
          <c:orientation val="minMax"/>
        </c:scaling>
        <c:axPos val="l"/>
        <c:majorGridlines/>
        <c:numFmt formatCode="General" sourceLinked="1"/>
        <c:tickLblPos val="nextTo"/>
        <c:txPr>
          <a:bodyPr/>
          <a:lstStyle/>
          <a:p>
            <a:pPr>
              <a:defRPr sz="1400">
                <a:latin typeface="Times New Roman" pitchFamily="18" charset="0"/>
                <a:cs typeface="Times New Roman" pitchFamily="18" charset="0"/>
              </a:defRPr>
            </a:pPr>
            <a:endParaRPr lang="ru-RU"/>
          </a:p>
        </c:txPr>
        <c:crossAx val="68658304"/>
        <c:crosses val="autoZero"/>
        <c:crossBetween val="between"/>
      </c:valAx>
    </c:plotArea>
    <c:legend>
      <c:legendPos val="b"/>
      <c:layout/>
      <c:txPr>
        <a:bodyPr/>
        <a:lstStyle/>
        <a:p>
          <a:pPr>
            <a:defRPr sz="1400">
              <a:latin typeface="Times New Roman" pitchFamily="18" charset="0"/>
              <a:cs typeface="Times New Roman" pitchFamily="18" charset="0"/>
            </a:defRPr>
          </a:pPr>
          <a:endParaRPr lang="ru-RU"/>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Лист1!$J$79</c:f>
              <c:strCache>
                <c:ptCount val="1"/>
                <c:pt idx="0">
                  <c:v>Дефицит работников в России, млн. человек</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solidFill>
                <a:schemeClr val="lt1"/>
              </a:solidFill>
              <a:ln w="25400" cap="flat" cmpd="sng" algn="ctr">
                <a:solidFill>
                  <a:schemeClr val="accent2"/>
                </a:solidFill>
                <a:prstDash val="solid"/>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strRef>
              <c:f>Лист1!$I$80:$I$81</c:f>
              <c:strCache>
                <c:ptCount val="2"/>
                <c:pt idx="0">
                  <c:v>2024 г.</c:v>
                </c:pt>
                <c:pt idx="1">
                  <c:v>2030 г.</c:v>
                </c:pt>
              </c:strCache>
            </c:strRef>
          </c:cat>
          <c:val>
            <c:numRef>
              <c:f>Лист1!$J$80:$J$81</c:f>
              <c:numCache>
                <c:formatCode>General</c:formatCode>
                <c:ptCount val="2"/>
                <c:pt idx="0">
                  <c:v>1.6</c:v>
                </c:pt>
                <c:pt idx="1">
                  <c:v>4</c:v>
                </c:pt>
              </c:numCache>
            </c:numRef>
          </c:val>
        </c:ser>
        <c:dLbls>
          <c:showVal val="1"/>
        </c:dLbls>
        <c:shape val="box"/>
        <c:axId val="116105600"/>
        <c:axId val="116107136"/>
        <c:axId val="0"/>
      </c:bar3DChart>
      <c:catAx>
        <c:axId val="116105600"/>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6107136"/>
        <c:crosses val="autoZero"/>
        <c:auto val="1"/>
        <c:lblAlgn val="ctr"/>
        <c:lblOffset val="100"/>
      </c:catAx>
      <c:valAx>
        <c:axId val="116107136"/>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6105600"/>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200" b="0">
              <a:latin typeface="Times New Roman" pitchFamily="18" charset="0"/>
              <a:cs typeface="Times New Roman" pitchFamily="18" charset="0"/>
            </a:defRPr>
          </a:pPr>
          <a:endParaRPr lang="ru-RU"/>
        </a:p>
      </c:txPr>
    </c:title>
    <c:view3D>
      <c:rotX val="30"/>
      <c:perspective val="30"/>
    </c:view3D>
    <c:plotArea>
      <c:layout/>
      <c:pie3DChart>
        <c:varyColors val="1"/>
        <c:ser>
          <c:idx val="0"/>
          <c:order val="0"/>
          <c:tx>
            <c:strRef>
              <c:f>Лист1!$J$124</c:f>
              <c:strCache>
                <c:ptCount val="1"/>
                <c:pt idx="0">
                  <c:v>Дефицит кадров по структуре в 2030г.,%</c:v>
                </c:pt>
              </c:strCache>
            </c:strRef>
          </c:tx>
          <c:explosion val="25"/>
          <c:dLbls>
            <c:txPr>
              <a:bodyPr/>
              <a:lstStyle/>
              <a:p>
                <a:pPr>
                  <a:defRPr>
                    <a:latin typeface="Times New Roman" pitchFamily="18" charset="0"/>
                    <a:cs typeface="Times New Roman" pitchFamily="18" charset="0"/>
                  </a:defRPr>
                </a:pPr>
                <a:endParaRPr lang="ru-RU"/>
              </a:p>
            </c:txPr>
            <c:dLblPos val="bestFit"/>
            <c:showVal val="1"/>
          </c:dLbls>
          <c:cat>
            <c:strRef>
              <c:f>Лист1!$I$125:$I$127</c:f>
              <c:strCache>
                <c:ptCount val="3"/>
                <c:pt idx="0">
                  <c:v>Высококвалифицированные работники</c:v>
                </c:pt>
                <c:pt idx="1">
                  <c:v>Среднеквалифицированные работники</c:v>
                </c:pt>
                <c:pt idx="2">
                  <c:v>Низкоквалифицированные работники</c:v>
                </c:pt>
              </c:strCache>
            </c:strRef>
          </c:cat>
          <c:val>
            <c:numRef>
              <c:f>Лист1!$J$125:$J$127</c:f>
              <c:numCache>
                <c:formatCode>General</c:formatCode>
                <c:ptCount val="3"/>
                <c:pt idx="0">
                  <c:v>35</c:v>
                </c:pt>
                <c:pt idx="1">
                  <c:v>55</c:v>
                </c:pt>
                <c:pt idx="2">
                  <c:v>10</c:v>
                </c:pt>
              </c:numCache>
            </c:numRef>
          </c:val>
        </c:ser>
        <c:dLbls>
          <c:showVal val="1"/>
        </c:dLbls>
      </c:pie3DChart>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Лист1!$I$187</c:f>
              <c:strCache>
                <c:ptCount val="1"/>
                <c:pt idx="0">
                  <c:v>Уровень производительности труда, руб./чел.</c:v>
                </c:pt>
              </c:strCache>
            </c:strRef>
          </c:tx>
          <c:dLbls>
            <c:txPr>
              <a:bodyPr/>
              <a:lstStyle/>
              <a:p>
                <a:pPr>
                  <a:defRPr>
                    <a:latin typeface="Times New Roman" pitchFamily="18" charset="0"/>
                    <a:cs typeface="Times New Roman" pitchFamily="18" charset="0"/>
                  </a:defRPr>
                </a:pPr>
                <a:endParaRPr lang="ru-RU"/>
              </a:p>
            </c:txPr>
            <c:showVal val="1"/>
          </c:dLbls>
          <c:cat>
            <c:numRef>
              <c:f>Лист1!$H$188:$H$194</c:f>
              <c:numCache>
                <c:formatCode>General</c:formatCode>
                <c:ptCount val="7"/>
                <c:pt idx="0">
                  <c:v>2017</c:v>
                </c:pt>
                <c:pt idx="1">
                  <c:v>2018</c:v>
                </c:pt>
                <c:pt idx="2">
                  <c:v>2019</c:v>
                </c:pt>
                <c:pt idx="3">
                  <c:v>2020</c:v>
                </c:pt>
                <c:pt idx="4">
                  <c:v>2021</c:v>
                </c:pt>
                <c:pt idx="5">
                  <c:v>2022</c:v>
                </c:pt>
                <c:pt idx="6">
                  <c:v>2023</c:v>
                </c:pt>
              </c:numCache>
            </c:numRef>
          </c:cat>
          <c:val>
            <c:numRef>
              <c:f>Лист1!$I$188:$I$194</c:f>
              <c:numCache>
                <c:formatCode>General</c:formatCode>
                <c:ptCount val="7"/>
                <c:pt idx="0">
                  <c:v>1768.09</c:v>
                </c:pt>
                <c:pt idx="1">
                  <c:v>1959.03</c:v>
                </c:pt>
                <c:pt idx="2">
                  <c:v>2070.9100000000012</c:v>
                </c:pt>
                <c:pt idx="3">
                  <c:v>2298.58</c:v>
                </c:pt>
                <c:pt idx="4">
                  <c:v>2433.5300000000002</c:v>
                </c:pt>
                <c:pt idx="5">
                  <c:v>2183.29</c:v>
                </c:pt>
                <c:pt idx="6">
                  <c:v>2761.14</c:v>
                </c:pt>
              </c:numCache>
            </c:numRef>
          </c:val>
        </c:ser>
        <c:dLbls>
          <c:showVal val="1"/>
        </c:dLbls>
        <c:shape val="box"/>
        <c:axId val="116555776"/>
        <c:axId val="116557312"/>
        <c:axId val="0"/>
      </c:bar3DChart>
      <c:catAx>
        <c:axId val="116555776"/>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6557312"/>
        <c:crosses val="autoZero"/>
        <c:auto val="1"/>
        <c:lblAlgn val="ctr"/>
        <c:lblOffset val="100"/>
      </c:catAx>
      <c:valAx>
        <c:axId val="116557312"/>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6555776"/>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Лист1!$I$206</c:f>
              <c:strCache>
                <c:ptCount val="1"/>
                <c:pt idx="0">
                  <c:v>Цепные темпы роста производительности труда, %</c:v>
                </c:pt>
              </c:strCache>
            </c:strRef>
          </c:tx>
          <c:dLbls>
            <c:txPr>
              <a:bodyPr/>
              <a:lstStyle/>
              <a:p>
                <a:pPr>
                  <a:defRPr>
                    <a:latin typeface="Times New Roman" pitchFamily="18" charset="0"/>
                    <a:cs typeface="Times New Roman" pitchFamily="18" charset="0"/>
                  </a:defRPr>
                </a:pPr>
                <a:endParaRPr lang="ru-RU"/>
              </a:p>
            </c:txPr>
            <c:showVal val="1"/>
          </c:dLbls>
          <c:cat>
            <c:numRef>
              <c:f>Лист1!$H$207:$H$212</c:f>
              <c:numCache>
                <c:formatCode>General</c:formatCode>
                <c:ptCount val="6"/>
                <c:pt idx="0">
                  <c:v>2018</c:v>
                </c:pt>
                <c:pt idx="1">
                  <c:v>2019</c:v>
                </c:pt>
                <c:pt idx="2">
                  <c:v>2020</c:v>
                </c:pt>
                <c:pt idx="3">
                  <c:v>2021</c:v>
                </c:pt>
                <c:pt idx="4">
                  <c:v>2022</c:v>
                </c:pt>
                <c:pt idx="5">
                  <c:v>2023</c:v>
                </c:pt>
              </c:numCache>
            </c:numRef>
          </c:cat>
          <c:val>
            <c:numRef>
              <c:f>Лист1!$I$207:$I$212</c:f>
              <c:numCache>
                <c:formatCode>General</c:formatCode>
                <c:ptCount val="6"/>
                <c:pt idx="0">
                  <c:v>110.7</c:v>
                </c:pt>
                <c:pt idx="1">
                  <c:v>105.7</c:v>
                </c:pt>
                <c:pt idx="2">
                  <c:v>110.9</c:v>
                </c:pt>
                <c:pt idx="3">
                  <c:v>105.8</c:v>
                </c:pt>
                <c:pt idx="4">
                  <c:v>89.7</c:v>
                </c:pt>
                <c:pt idx="5">
                  <c:v>126.4</c:v>
                </c:pt>
              </c:numCache>
            </c:numRef>
          </c:val>
        </c:ser>
        <c:dLbls>
          <c:showVal val="1"/>
        </c:dLbls>
        <c:shape val="box"/>
        <c:axId val="116581888"/>
        <c:axId val="116583424"/>
        <c:axId val="0"/>
      </c:bar3DChart>
      <c:catAx>
        <c:axId val="116581888"/>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6583424"/>
        <c:crosses val="autoZero"/>
        <c:auto val="1"/>
        <c:lblAlgn val="ctr"/>
        <c:lblOffset val="100"/>
      </c:catAx>
      <c:valAx>
        <c:axId val="116583424"/>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6581888"/>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Лист1!$I$217</c:f>
              <c:strCache>
                <c:ptCount val="1"/>
                <c:pt idx="0">
                  <c:v>Базисные темпы роста производительности труда,%</c:v>
                </c:pt>
              </c:strCache>
            </c:strRef>
          </c:tx>
          <c:dLbls>
            <c:txPr>
              <a:bodyPr/>
              <a:lstStyle/>
              <a:p>
                <a:pPr>
                  <a:defRPr>
                    <a:latin typeface="Times New Roman" pitchFamily="18" charset="0"/>
                    <a:cs typeface="Times New Roman" pitchFamily="18" charset="0"/>
                  </a:defRPr>
                </a:pPr>
                <a:endParaRPr lang="ru-RU"/>
              </a:p>
            </c:txPr>
            <c:showVal val="1"/>
          </c:dLbls>
          <c:cat>
            <c:numRef>
              <c:f>Лист1!$H$218:$H$223</c:f>
              <c:numCache>
                <c:formatCode>General</c:formatCode>
                <c:ptCount val="6"/>
                <c:pt idx="0">
                  <c:v>2018</c:v>
                </c:pt>
                <c:pt idx="1">
                  <c:v>2019</c:v>
                </c:pt>
                <c:pt idx="2">
                  <c:v>2020</c:v>
                </c:pt>
                <c:pt idx="3">
                  <c:v>2021</c:v>
                </c:pt>
                <c:pt idx="4">
                  <c:v>2022</c:v>
                </c:pt>
                <c:pt idx="5">
                  <c:v>2023</c:v>
                </c:pt>
              </c:numCache>
            </c:numRef>
          </c:cat>
          <c:val>
            <c:numRef>
              <c:f>Лист1!$I$218:$I$223</c:f>
              <c:numCache>
                <c:formatCode>General</c:formatCode>
                <c:ptCount val="6"/>
                <c:pt idx="0">
                  <c:v>110.7</c:v>
                </c:pt>
                <c:pt idx="1">
                  <c:v>117.1</c:v>
                </c:pt>
                <c:pt idx="2">
                  <c:v>130</c:v>
                </c:pt>
                <c:pt idx="3">
                  <c:v>137.6</c:v>
                </c:pt>
                <c:pt idx="4">
                  <c:v>123.4</c:v>
                </c:pt>
                <c:pt idx="5">
                  <c:v>156.1</c:v>
                </c:pt>
              </c:numCache>
            </c:numRef>
          </c:val>
        </c:ser>
        <c:dLbls>
          <c:showVal val="1"/>
        </c:dLbls>
        <c:shape val="box"/>
        <c:axId val="116792320"/>
        <c:axId val="116802304"/>
        <c:axId val="0"/>
      </c:bar3DChart>
      <c:catAx>
        <c:axId val="116792320"/>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6802304"/>
        <c:crosses val="autoZero"/>
        <c:auto val="1"/>
        <c:lblAlgn val="ctr"/>
        <c:lblOffset val="100"/>
      </c:catAx>
      <c:valAx>
        <c:axId val="116802304"/>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6792320"/>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Лист1!$H$246</c:f>
              <c:strCache>
                <c:ptCount val="1"/>
                <c:pt idx="0">
                  <c:v>Номинальная заработная плата в России, руб.</c:v>
                </c:pt>
              </c:strCache>
            </c:strRef>
          </c:tx>
          <c:dLbls>
            <c:txPr>
              <a:bodyPr/>
              <a:lstStyle/>
              <a:p>
                <a:pPr>
                  <a:defRPr>
                    <a:latin typeface="Times New Roman" pitchFamily="18" charset="0"/>
                    <a:cs typeface="Times New Roman" pitchFamily="18" charset="0"/>
                  </a:defRPr>
                </a:pPr>
                <a:endParaRPr lang="ru-RU"/>
              </a:p>
            </c:txPr>
            <c:showVal val="1"/>
          </c:dLbls>
          <c:cat>
            <c:numRef>
              <c:f>Лист1!$I$245:$L$245</c:f>
              <c:numCache>
                <c:formatCode>General</c:formatCode>
                <c:ptCount val="4"/>
                <c:pt idx="0">
                  <c:v>2021</c:v>
                </c:pt>
                <c:pt idx="1">
                  <c:v>2022</c:v>
                </c:pt>
                <c:pt idx="2">
                  <c:v>2023</c:v>
                </c:pt>
                <c:pt idx="3">
                  <c:v>2024</c:v>
                </c:pt>
              </c:numCache>
            </c:numRef>
          </c:cat>
          <c:val>
            <c:numRef>
              <c:f>Лист1!$I$246:$L$246</c:f>
              <c:numCache>
                <c:formatCode>General</c:formatCode>
                <c:ptCount val="4"/>
                <c:pt idx="0">
                  <c:v>57244</c:v>
                </c:pt>
                <c:pt idx="1">
                  <c:v>65338</c:v>
                </c:pt>
                <c:pt idx="2">
                  <c:v>73709</c:v>
                </c:pt>
                <c:pt idx="3">
                  <c:v>84324</c:v>
                </c:pt>
              </c:numCache>
            </c:numRef>
          </c:val>
        </c:ser>
        <c:dLbls>
          <c:showVal val="1"/>
        </c:dLbls>
        <c:shape val="box"/>
        <c:axId val="117609984"/>
        <c:axId val="117611520"/>
        <c:axId val="0"/>
      </c:bar3DChart>
      <c:catAx>
        <c:axId val="117609984"/>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7611520"/>
        <c:crosses val="autoZero"/>
        <c:auto val="1"/>
        <c:lblAlgn val="ctr"/>
        <c:lblOffset val="100"/>
      </c:catAx>
      <c:valAx>
        <c:axId val="117611520"/>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7609984"/>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Лист1!$H$258</c:f>
              <c:strCache>
                <c:ptCount val="1"/>
                <c:pt idx="0">
                  <c:v>Темпы прироста реальной заработной платы,%</c:v>
                </c:pt>
              </c:strCache>
            </c:strRef>
          </c:tx>
          <c:dLbls>
            <c:txPr>
              <a:bodyPr/>
              <a:lstStyle/>
              <a:p>
                <a:pPr>
                  <a:defRPr>
                    <a:latin typeface="Times New Roman" pitchFamily="18" charset="0"/>
                    <a:cs typeface="Times New Roman" pitchFamily="18" charset="0"/>
                  </a:defRPr>
                </a:pPr>
                <a:endParaRPr lang="ru-RU"/>
              </a:p>
            </c:txPr>
            <c:showVal val="1"/>
          </c:dLbls>
          <c:cat>
            <c:numRef>
              <c:f>Лист1!$G$259:$G$262</c:f>
              <c:numCache>
                <c:formatCode>General</c:formatCode>
                <c:ptCount val="4"/>
                <c:pt idx="0">
                  <c:v>2020</c:v>
                </c:pt>
                <c:pt idx="1">
                  <c:v>2021</c:v>
                </c:pt>
                <c:pt idx="2">
                  <c:v>2022</c:v>
                </c:pt>
                <c:pt idx="3">
                  <c:v>2023</c:v>
                </c:pt>
              </c:numCache>
            </c:numRef>
          </c:cat>
          <c:val>
            <c:numRef>
              <c:f>Лист1!$H$259:$H$262</c:f>
              <c:numCache>
                <c:formatCode>General</c:formatCode>
                <c:ptCount val="4"/>
                <c:pt idx="0">
                  <c:v>3.8</c:v>
                </c:pt>
                <c:pt idx="1">
                  <c:v>4.5</c:v>
                </c:pt>
                <c:pt idx="2">
                  <c:v>0.30000000000000016</c:v>
                </c:pt>
                <c:pt idx="3">
                  <c:v>7.8</c:v>
                </c:pt>
              </c:numCache>
            </c:numRef>
          </c:val>
        </c:ser>
        <c:dLbls>
          <c:showVal val="1"/>
        </c:dLbls>
        <c:shape val="box"/>
        <c:axId val="117627904"/>
        <c:axId val="117629696"/>
        <c:axId val="0"/>
      </c:bar3DChart>
      <c:catAx>
        <c:axId val="117627904"/>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7629696"/>
        <c:crosses val="autoZero"/>
        <c:auto val="1"/>
        <c:lblAlgn val="ctr"/>
        <c:lblOffset val="100"/>
      </c:catAx>
      <c:valAx>
        <c:axId val="117629696"/>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7627904"/>
        <c:crosses val="autoZero"/>
        <c:crossBetween val="between"/>
      </c:valAx>
    </c:plotArea>
    <c:legend>
      <c:legendPos val="b"/>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plotArea>
      <c:layout/>
      <c:bar3DChart>
        <c:barDir val="col"/>
        <c:grouping val="clustered"/>
        <c:ser>
          <c:idx val="0"/>
          <c:order val="0"/>
          <c:tx>
            <c:strRef>
              <c:f>Лист1!$H$325</c:f>
              <c:strCache>
                <c:ptCount val="1"/>
                <c:pt idx="0">
                  <c:v>Темпы прироста окладов, %</c:v>
                </c:pt>
              </c:strCache>
            </c:strRef>
          </c:tx>
          <c:dLbls>
            <c:spPr>
              <a:solidFill>
                <a:schemeClr val="lt1"/>
              </a:solidFill>
              <a:ln w="12700" cap="flat" cmpd="sng" algn="ctr">
                <a:solidFill>
                  <a:schemeClr val="accent1"/>
                </a:solidFill>
                <a:prstDash val="solid"/>
                <a:miter lim="800000"/>
              </a:ln>
              <a:effectLst/>
            </c:spPr>
            <c:txPr>
              <a:bodyPr/>
              <a:lstStyle/>
              <a:p>
                <a:pPr>
                  <a:defRPr>
                    <a:solidFill>
                      <a:schemeClr val="dk1"/>
                    </a:solidFill>
                    <a:latin typeface="Times New Roman" pitchFamily="18" charset="0"/>
                    <a:ea typeface="+mn-ea"/>
                    <a:cs typeface="Times New Roman" pitchFamily="18" charset="0"/>
                  </a:defRPr>
                </a:pPr>
                <a:endParaRPr lang="ru-RU"/>
              </a:p>
            </c:txPr>
            <c:showVal val="1"/>
          </c:dLbls>
          <c:cat>
            <c:strRef>
              <c:f>Лист1!$I$324:$J$324</c:f>
              <c:strCache>
                <c:ptCount val="2"/>
                <c:pt idx="0">
                  <c:v>2024г.</c:v>
                </c:pt>
                <c:pt idx="1">
                  <c:v>2025 г.</c:v>
                </c:pt>
              </c:strCache>
            </c:strRef>
          </c:cat>
          <c:val>
            <c:numRef>
              <c:f>Лист1!$I$325:$J$325</c:f>
              <c:numCache>
                <c:formatCode>General</c:formatCode>
                <c:ptCount val="2"/>
                <c:pt idx="0">
                  <c:v>8</c:v>
                </c:pt>
                <c:pt idx="1">
                  <c:v>3</c:v>
                </c:pt>
              </c:numCache>
            </c:numRef>
          </c:val>
        </c:ser>
        <c:dLbls>
          <c:showVal val="1"/>
        </c:dLbls>
        <c:shape val="box"/>
        <c:axId val="117634944"/>
        <c:axId val="117636480"/>
        <c:axId val="0"/>
      </c:bar3DChart>
      <c:catAx>
        <c:axId val="117634944"/>
        <c:scaling>
          <c:orientation val="minMax"/>
        </c:scaling>
        <c:axPos val="b"/>
        <c:tickLblPos val="nextTo"/>
        <c:txPr>
          <a:bodyPr/>
          <a:lstStyle/>
          <a:p>
            <a:pPr>
              <a:defRPr>
                <a:latin typeface="Times New Roman" pitchFamily="18" charset="0"/>
                <a:cs typeface="Times New Roman" pitchFamily="18" charset="0"/>
              </a:defRPr>
            </a:pPr>
            <a:endParaRPr lang="ru-RU"/>
          </a:p>
        </c:txPr>
        <c:crossAx val="117636480"/>
        <c:crosses val="autoZero"/>
        <c:auto val="1"/>
        <c:lblAlgn val="ctr"/>
        <c:lblOffset val="100"/>
      </c:catAx>
      <c:valAx>
        <c:axId val="117636480"/>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7634944"/>
        <c:crosses val="autoZero"/>
        <c:crossBetween val="between"/>
      </c:valAx>
    </c:plotArea>
    <c:legend>
      <c:legendPos val="t"/>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DE2F8-A368-8A47-86EF-CE0A1F41AED2}"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ru-RU"/>
        </a:p>
      </dgm:t>
    </dgm:pt>
    <dgm:pt modelId="{5BF8DEBC-4532-164D-BFC7-B5AF88B1D548}">
      <dgm:prSet phldrT="[Текст]" custT="1"/>
      <dgm:spPr/>
      <dgm:t>
        <a:bodyPr/>
        <a:lstStyle/>
        <a:p>
          <a:r>
            <a:rPr lang="ru-RU" sz="1600" b="1" dirty="0" smtClean="0">
              <a:latin typeface="Times New Roman" pitchFamily="18" charset="0"/>
              <a:cs typeface="Times New Roman" pitchFamily="18" charset="0"/>
            </a:rPr>
            <a:t>Производительность труда</a:t>
          </a:r>
          <a:r>
            <a:rPr lang="ru-RU" sz="1600" dirty="0" smtClean="0">
              <a:latin typeface="Times New Roman" pitchFamily="18" charset="0"/>
              <a:cs typeface="Times New Roman" pitchFamily="18" charset="0"/>
            </a:rPr>
            <a:t> - это показатель эффективности одного сотрудника или отдела в определённый промежуток времени. Он отражает, какую пользу приносит работа за установленное время. </a:t>
          </a:r>
          <a:endParaRPr lang="ru-RU" sz="1600" dirty="0">
            <a:latin typeface="Times New Roman" pitchFamily="18" charset="0"/>
            <a:cs typeface="Times New Roman" pitchFamily="18" charset="0"/>
          </a:endParaRPr>
        </a:p>
      </dgm:t>
    </dgm:pt>
    <dgm:pt modelId="{8AB2F79B-63EB-A944-9820-28BF4F76C2F6}" type="parTrans" cxnId="{7E007540-43C3-7E4A-953D-FBECE3572054}">
      <dgm:prSet/>
      <dgm:spPr/>
      <dgm:t>
        <a:bodyPr/>
        <a:lstStyle/>
        <a:p>
          <a:endParaRPr lang="ru-RU"/>
        </a:p>
      </dgm:t>
    </dgm:pt>
    <dgm:pt modelId="{57187DE0-05C4-324F-878E-D809D06E4D8C}" type="sibTrans" cxnId="{7E007540-43C3-7E4A-953D-FBECE3572054}">
      <dgm:prSet/>
      <dgm:spPr/>
      <dgm:t>
        <a:bodyPr/>
        <a:lstStyle/>
        <a:p>
          <a:endParaRPr lang="ru-RU"/>
        </a:p>
      </dgm:t>
    </dgm:pt>
    <dgm:pt modelId="{016D005A-6DAD-934A-9E9A-D6402B04C8DA}">
      <dgm:prSet/>
      <dgm:spPr/>
      <dgm:t>
        <a:bodyPr/>
        <a:lstStyle/>
        <a:p>
          <a:r>
            <a:rPr lang="ru-RU" dirty="0" smtClean="0">
              <a:latin typeface="Times New Roman" pitchFamily="18" charset="0"/>
              <a:cs typeface="Times New Roman" pitchFamily="18" charset="0"/>
            </a:rPr>
            <a:t>Увеличение показателей производительности труда является важной целью для предприятий и экономик в целом: это может привести к росту доходов работников, повышению конкурентоспособности предприятий и национальной экономики, а также улучшению жизненного уровня общества. Для достижения этих целей обычно требуется реализация определенных мер, таких как инвестиции в образование, подготовка кадров, внедрение новых технологий, оптимизация бизнес-процессов и повышение качества управления.</a:t>
          </a:r>
          <a:endParaRPr lang="ru-RU" dirty="0">
            <a:latin typeface="Times New Roman" pitchFamily="18" charset="0"/>
            <a:cs typeface="Times New Roman" pitchFamily="18" charset="0"/>
          </a:endParaRPr>
        </a:p>
      </dgm:t>
    </dgm:pt>
    <dgm:pt modelId="{5895A64C-23BE-9A4B-B12A-BA64359809E1}" type="parTrans" cxnId="{2C4C17CA-07EB-B347-993A-5284ADB3DA01}">
      <dgm:prSet/>
      <dgm:spPr/>
      <dgm:t>
        <a:bodyPr/>
        <a:lstStyle/>
        <a:p>
          <a:endParaRPr lang="ru-RU"/>
        </a:p>
      </dgm:t>
    </dgm:pt>
    <dgm:pt modelId="{4A4C7BC7-6D7F-A34D-9E5E-160DCF0DE3E7}" type="sibTrans" cxnId="{2C4C17CA-07EB-B347-993A-5284ADB3DA01}">
      <dgm:prSet/>
      <dgm:spPr/>
      <dgm:t>
        <a:bodyPr/>
        <a:lstStyle/>
        <a:p>
          <a:endParaRPr lang="ru-RU"/>
        </a:p>
      </dgm:t>
    </dgm:pt>
    <dgm:pt modelId="{BE9B9B39-9F6D-094C-9F6F-6B2E94872DA2}">
      <dgm:prSet custT="1"/>
      <dgm:spPr/>
      <dgm:t>
        <a:bodyPr/>
        <a:lstStyle/>
        <a:p>
          <a:r>
            <a:rPr lang="ru-RU" sz="1600" b="1" dirty="0" smtClean="0">
              <a:latin typeface="Times New Roman" pitchFamily="18" charset="0"/>
              <a:cs typeface="Times New Roman" pitchFamily="18" charset="0"/>
            </a:rPr>
            <a:t>На производительность труда влияют такие факторы</a:t>
          </a:r>
          <a:r>
            <a:rPr lang="ru-RU" sz="1600" dirty="0" smtClean="0">
              <a:latin typeface="Times New Roman" pitchFamily="18" charset="0"/>
              <a:cs typeface="Times New Roman" pitchFamily="18" charset="0"/>
            </a:rPr>
            <a:t>, как технологический прогресс, уровень образования и квалификации работников, эффективность производственных процессов, условия организации труда, инфраструктура предприятия и мотивация сотрудников</a:t>
          </a:r>
          <a:r>
            <a:rPr lang="ru-RU" sz="1600" dirty="0" smtClean="0"/>
            <a:t>.  </a:t>
          </a:r>
          <a:endParaRPr lang="ru-RU" sz="1600" dirty="0"/>
        </a:p>
      </dgm:t>
    </dgm:pt>
    <dgm:pt modelId="{9AEA05EB-EA8F-BA40-9FD7-003EF64F3F60}" type="parTrans" cxnId="{0DB57ED9-E0BE-1543-BDF0-E1ABE334FB42}">
      <dgm:prSet/>
      <dgm:spPr/>
      <dgm:t>
        <a:bodyPr/>
        <a:lstStyle/>
        <a:p>
          <a:endParaRPr lang="ru-RU"/>
        </a:p>
      </dgm:t>
    </dgm:pt>
    <dgm:pt modelId="{66B08DFD-54C2-1649-B488-D35A8218F0AA}" type="sibTrans" cxnId="{0DB57ED9-E0BE-1543-BDF0-E1ABE334FB42}">
      <dgm:prSet/>
      <dgm:spPr/>
      <dgm:t>
        <a:bodyPr/>
        <a:lstStyle/>
        <a:p>
          <a:endParaRPr lang="ru-RU"/>
        </a:p>
      </dgm:t>
    </dgm:pt>
    <dgm:pt modelId="{C7F93F69-538F-374C-8874-F31AF059ED9C}">
      <dgm:prSet custT="1"/>
      <dgm:spPr/>
      <dgm:t>
        <a:bodyPr/>
        <a:lstStyle/>
        <a:p>
          <a:r>
            <a:rPr lang="ru-RU" sz="1600" dirty="0" smtClean="0">
              <a:latin typeface="Times New Roman" pitchFamily="18" charset="0"/>
              <a:cs typeface="Times New Roman" pitchFamily="18" charset="0"/>
            </a:rPr>
            <a:t>Занятость населения страны определяет уровень её экономического развития. Другими словами, чем больше человек в государстве трудоустроены, тем выше уровень экономического развития и благополучия страны.</a:t>
          </a:r>
          <a:endParaRPr lang="ru-RU" sz="1600" dirty="0">
            <a:latin typeface="Times New Roman" pitchFamily="18" charset="0"/>
            <a:cs typeface="Times New Roman" pitchFamily="18" charset="0"/>
          </a:endParaRPr>
        </a:p>
      </dgm:t>
    </dgm:pt>
    <dgm:pt modelId="{3F74273A-85FD-9D48-A2E3-20FF499AE541}" type="parTrans" cxnId="{02651A56-8692-EC46-98D5-910773FE8108}">
      <dgm:prSet/>
      <dgm:spPr/>
      <dgm:t>
        <a:bodyPr/>
        <a:lstStyle/>
        <a:p>
          <a:endParaRPr lang="ru-RU"/>
        </a:p>
      </dgm:t>
    </dgm:pt>
    <dgm:pt modelId="{9CBB080B-D497-C54C-93C4-51051B3BA0EE}" type="sibTrans" cxnId="{02651A56-8692-EC46-98D5-910773FE8108}">
      <dgm:prSet/>
      <dgm:spPr/>
      <dgm:t>
        <a:bodyPr/>
        <a:lstStyle/>
        <a:p>
          <a:endParaRPr lang="ru-RU"/>
        </a:p>
      </dgm:t>
    </dgm:pt>
    <dgm:pt modelId="{2D6FA563-E483-5A40-A532-B6527D2CD1FB}">
      <dgm:prSet custT="1"/>
      <dgm:spPr/>
      <dgm:t>
        <a:bodyPr/>
        <a:lstStyle/>
        <a:p>
          <a:r>
            <a:rPr lang="ru-RU" sz="1600" dirty="0" smtClean="0">
              <a:latin typeface="Times New Roman" pitchFamily="18" charset="0"/>
              <a:cs typeface="Times New Roman" pitchFamily="18" charset="0"/>
            </a:rPr>
            <a:t>Занятость населения – это термин, который определяет деятельность резидентов, направленную на удовлетворение личных или общественных потребностей. Другими словами, это количество официально трудоустроенных и не трудоустроенных  граждан РФ трудоспособного возраста.</a:t>
          </a:r>
          <a:endParaRPr lang="ru-RU" sz="1600" dirty="0">
            <a:latin typeface="Times New Roman" pitchFamily="18" charset="0"/>
            <a:cs typeface="Times New Roman" pitchFamily="18" charset="0"/>
          </a:endParaRPr>
        </a:p>
      </dgm:t>
    </dgm:pt>
    <dgm:pt modelId="{0570DD68-BECB-F44D-948B-9A05300D4CAC}" type="parTrans" cxnId="{10E6B492-0099-A04F-BD51-298C37F09645}">
      <dgm:prSet/>
      <dgm:spPr/>
      <dgm:t>
        <a:bodyPr/>
        <a:lstStyle/>
        <a:p>
          <a:endParaRPr lang="ru-RU"/>
        </a:p>
      </dgm:t>
    </dgm:pt>
    <dgm:pt modelId="{77F46A92-3191-594F-8955-19F63A3121EA}" type="sibTrans" cxnId="{10E6B492-0099-A04F-BD51-298C37F09645}">
      <dgm:prSet/>
      <dgm:spPr/>
      <dgm:t>
        <a:bodyPr/>
        <a:lstStyle/>
        <a:p>
          <a:endParaRPr lang="ru-RU"/>
        </a:p>
      </dgm:t>
    </dgm:pt>
    <dgm:pt modelId="{53AA4BC6-38C0-4B99-886E-FCA2E33F54EF}" type="pres">
      <dgm:prSet presAssocID="{7C2DE2F8-A368-8A47-86EF-CE0A1F41AED2}" presName="linear" presStyleCnt="0">
        <dgm:presLayoutVars>
          <dgm:dir/>
          <dgm:resizeHandles val="exact"/>
        </dgm:presLayoutVars>
      </dgm:prSet>
      <dgm:spPr/>
      <dgm:t>
        <a:bodyPr/>
        <a:lstStyle/>
        <a:p>
          <a:endParaRPr lang="ru-RU"/>
        </a:p>
      </dgm:t>
    </dgm:pt>
    <dgm:pt modelId="{0CBA7735-9204-4967-A381-E7FD9747C978}" type="pres">
      <dgm:prSet presAssocID="{5BF8DEBC-4532-164D-BFC7-B5AF88B1D548}" presName="comp" presStyleCnt="0"/>
      <dgm:spPr/>
    </dgm:pt>
    <dgm:pt modelId="{ED049AA4-28FD-4F83-86FF-661D4570FD67}" type="pres">
      <dgm:prSet presAssocID="{5BF8DEBC-4532-164D-BFC7-B5AF88B1D548}" presName="box" presStyleLbl="node1" presStyleIdx="0" presStyleCnt="5"/>
      <dgm:spPr/>
      <dgm:t>
        <a:bodyPr/>
        <a:lstStyle/>
        <a:p>
          <a:endParaRPr lang="ru-RU"/>
        </a:p>
      </dgm:t>
    </dgm:pt>
    <dgm:pt modelId="{A6C48C45-3F1C-45B8-8262-446F8EAF1315}" type="pres">
      <dgm:prSet presAssocID="{5BF8DEBC-4532-164D-BFC7-B5AF88B1D548}" presName="img" presStyleLbl="fgImgPlace1" presStyleIdx="0" presStyleCnt="5" custScaleX="59083"/>
      <dgm:spPr>
        <a:blipFill rotWithShape="0">
          <a:blip xmlns:r="http://schemas.openxmlformats.org/officeDocument/2006/relationships" r:embed="rId1"/>
          <a:stretch>
            <a:fillRect/>
          </a:stretch>
        </a:blipFill>
      </dgm:spPr>
      <dgm:t>
        <a:bodyPr/>
        <a:lstStyle/>
        <a:p>
          <a:endParaRPr lang="ru-RU"/>
        </a:p>
      </dgm:t>
    </dgm:pt>
    <dgm:pt modelId="{9EBBA7C3-BB0D-4DF6-9A4D-6EAC1C299B8D}" type="pres">
      <dgm:prSet presAssocID="{5BF8DEBC-4532-164D-BFC7-B5AF88B1D548}" presName="text" presStyleLbl="node1" presStyleIdx="0" presStyleCnt="5">
        <dgm:presLayoutVars>
          <dgm:bulletEnabled val="1"/>
        </dgm:presLayoutVars>
      </dgm:prSet>
      <dgm:spPr/>
      <dgm:t>
        <a:bodyPr/>
        <a:lstStyle/>
        <a:p>
          <a:endParaRPr lang="ru-RU"/>
        </a:p>
      </dgm:t>
    </dgm:pt>
    <dgm:pt modelId="{54798377-166B-43B0-94FD-62D8891D8769}" type="pres">
      <dgm:prSet presAssocID="{57187DE0-05C4-324F-878E-D809D06E4D8C}" presName="spacer" presStyleCnt="0"/>
      <dgm:spPr/>
    </dgm:pt>
    <dgm:pt modelId="{0C0BBD95-3B28-41E4-97F5-DEBCC6B1CD0A}" type="pres">
      <dgm:prSet presAssocID="{016D005A-6DAD-934A-9E9A-D6402B04C8DA}" presName="comp" presStyleCnt="0"/>
      <dgm:spPr/>
    </dgm:pt>
    <dgm:pt modelId="{96FF478E-ABDE-451F-9971-47EA52CA64C1}" type="pres">
      <dgm:prSet presAssocID="{016D005A-6DAD-934A-9E9A-D6402B04C8DA}" presName="box" presStyleLbl="node1" presStyleIdx="1" presStyleCnt="5"/>
      <dgm:spPr/>
      <dgm:t>
        <a:bodyPr/>
        <a:lstStyle/>
        <a:p>
          <a:endParaRPr lang="ru-RU"/>
        </a:p>
      </dgm:t>
    </dgm:pt>
    <dgm:pt modelId="{AC439DA1-6FF0-4AC6-B29C-374464591B6F}" type="pres">
      <dgm:prSet presAssocID="{016D005A-6DAD-934A-9E9A-D6402B04C8DA}" presName="img" presStyleLbl="fgImgPlace1" presStyleIdx="1" presStyleCnt="5" custScaleX="56730"/>
      <dgm:spPr>
        <a:blipFill rotWithShape="0">
          <a:blip xmlns:r="http://schemas.openxmlformats.org/officeDocument/2006/relationships" r:embed="rId2"/>
          <a:stretch>
            <a:fillRect/>
          </a:stretch>
        </a:blipFill>
      </dgm:spPr>
      <dgm:t>
        <a:bodyPr/>
        <a:lstStyle/>
        <a:p>
          <a:endParaRPr lang="ru-RU"/>
        </a:p>
      </dgm:t>
    </dgm:pt>
    <dgm:pt modelId="{313B48C5-7858-4023-8FA2-7309DB4792AD}" type="pres">
      <dgm:prSet presAssocID="{016D005A-6DAD-934A-9E9A-D6402B04C8DA}" presName="text" presStyleLbl="node1" presStyleIdx="1" presStyleCnt="5">
        <dgm:presLayoutVars>
          <dgm:bulletEnabled val="1"/>
        </dgm:presLayoutVars>
      </dgm:prSet>
      <dgm:spPr/>
      <dgm:t>
        <a:bodyPr/>
        <a:lstStyle/>
        <a:p>
          <a:endParaRPr lang="ru-RU"/>
        </a:p>
      </dgm:t>
    </dgm:pt>
    <dgm:pt modelId="{47D8E672-E23F-42AC-B506-D22F71EC1F5E}" type="pres">
      <dgm:prSet presAssocID="{4A4C7BC7-6D7F-A34D-9E5E-160DCF0DE3E7}" presName="spacer" presStyleCnt="0"/>
      <dgm:spPr/>
    </dgm:pt>
    <dgm:pt modelId="{B510169D-BB3E-4664-91F3-18E772C39186}" type="pres">
      <dgm:prSet presAssocID="{BE9B9B39-9F6D-094C-9F6F-6B2E94872DA2}" presName="comp" presStyleCnt="0"/>
      <dgm:spPr/>
    </dgm:pt>
    <dgm:pt modelId="{3964579A-63BA-4E91-8DC5-2E28B9A1E506}" type="pres">
      <dgm:prSet presAssocID="{BE9B9B39-9F6D-094C-9F6F-6B2E94872DA2}" presName="box" presStyleLbl="node1" presStyleIdx="2" presStyleCnt="5"/>
      <dgm:spPr/>
      <dgm:t>
        <a:bodyPr/>
        <a:lstStyle/>
        <a:p>
          <a:endParaRPr lang="ru-RU"/>
        </a:p>
      </dgm:t>
    </dgm:pt>
    <dgm:pt modelId="{0142C247-5A41-49FD-A916-A40E9E7486D5}" type="pres">
      <dgm:prSet presAssocID="{BE9B9B39-9F6D-094C-9F6F-6B2E94872DA2}" presName="img" presStyleLbl="fgImgPlace1" presStyleIdx="2" presStyleCnt="5" custScaleX="59083" custLinFactNeighborX="-1961"/>
      <dgm:spPr>
        <a:blipFill rotWithShape="0">
          <a:blip xmlns:r="http://schemas.openxmlformats.org/officeDocument/2006/relationships" r:embed="rId3"/>
          <a:stretch>
            <a:fillRect/>
          </a:stretch>
        </a:blipFill>
      </dgm:spPr>
      <dgm:t>
        <a:bodyPr/>
        <a:lstStyle/>
        <a:p>
          <a:endParaRPr lang="ru-RU"/>
        </a:p>
      </dgm:t>
    </dgm:pt>
    <dgm:pt modelId="{154A7A34-582D-4007-A4F4-FA444B648A4B}" type="pres">
      <dgm:prSet presAssocID="{BE9B9B39-9F6D-094C-9F6F-6B2E94872DA2}" presName="text" presStyleLbl="node1" presStyleIdx="2" presStyleCnt="5">
        <dgm:presLayoutVars>
          <dgm:bulletEnabled val="1"/>
        </dgm:presLayoutVars>
      </dgm:prSet>
      <dgm:spPr/>
      <dgm:t>
        <a:bodyPr/>
        <a:lstStyle/>
        <a:p>
          <a:endParaRPr lang="ru-RU"/>
        </a:p>
      </dgm:t>
    </dgm:pt>
    <dgm:pt modelId="{5F50A83A-0D08-4A1B-AB0A-5EDB5FAF0D4C}" type="pres">
      <dgm:prSet presAssocID="{66B08DFD-54C2-1649-B488-D35A8218F0AA}" presName="spacer" presStyleCnt="0"/>
      <dgm:spPr/>
    </dgm:pt>
    <dgm:pt modelId="{FA79D9C2-17B1-4324-87A1-2D4F0EEF228A}" type="pres">
      <dgm:prSet presAssocID="{C7F93F69-538F-374C-8874-F31AF059ED9C}" presName="comp" presStyleCnt="0"/>
      <dgm:spPr/>
    </dgm:pt>
    <dgm:pt modelId="{C069938B-4672-4FE1-873F-699DC8712E04}" type="pres">
      <dgm:prSet presAssocID="{C7F93F69-538F-374C-8874-F31AF059ED9C}" presName="box" presStyleLbl="node1" presStyleIdx="3" presStyleCnt="5"/>
      <dgm:spPr/>
      <dgm:t>
        <a:bodyPr/>
        <a:lstStyle/>
        <a:p>
          <a:endParaRPr lang="ru-RU"/>
        </a:p>
      </dgm:t>
    </dgm:pt>
    <dgm:pt modelId="{A56E5E2B-3BFE-4E4D-BEAD-3227F1E6E2D2}" type="pres">
      <dgm:prSet presAssocID="{C7F93F69-538F-374C-8874-F31AF059ED9C}" presName="img" presStyleLbl="fgImgPlace1" presStyleIdx="3" presStyleCnt="5" custScaleX="56730"/>
      <dgm:spPr>
        <a:blipFill rotWithShape="0">
          <a:blip xmlns:r="http://schemas.openxmlformats.org/officeDocument/2006/relationships" r:embed="rId4"/>
          <a:stretch>
            <a:fillRect/>
          </a:stretch>
        </a:blipFill>
      </dgm:spPr>
      <dgm:t>
        <a:bodyPr/>
        <a:lstStyle/>
        <a:p>
          <a:endParaRPr lang="ru-RU"/>
        </a:p>
      </dgm:t>
    </dgm:pt>
    <dgm:pt modelId="{882CEB3E-BADE-49B3-83E0-5D9BDB881786}" type="pres">
      <dgm:prSet presAssocID="{C7F93F69-538F-374C-8874-F31AF059ED9C}" presName="text" presStyleLbl="node1" presStyleIdx="3" presStyleCnt="5">
        <dgm:presLayoutVars>
          <dgm:bulletEnabled val="1"/>
        </dgm:presLayoutVars>
      </dgm:prSet>
      <dgm:spPr/>
      <dgm:t>
        <a:bodyPr/>
        <a:lstStyle/>
        <a:p>
          <a:endParaRPr lang="ru-RU"/>
        </a:p>
      </dgm:t>
    </dgm:pt>
    <dgm:pt modelId="{049CADAF-B954-434E-AE4C-5CEBB028918E}" type="pres">
      <dgm:prSet presAssocID="{9CBB080B-D497-C54C-93C4-51051B3BA0EE}" presName="spacer" presStyleCnt="0"/>
      <dgm:spPr/>
    </dgm:pt>
    <dgm:pt modelId="{B3AF929F-3093-4D84-9F54-22030386EAFC}" type="pres">
      <dgm:prSet presAssocID="{2D6FA563-E483-5A40-A532-B6527D2CD1FB}" presName="comp" presStyleCnt="0"/>
      <dgm:spPr/>
    </dgm:pt>
    <dgm:pt modelId="{CF4537EB-16F9-4FA2-9D31-2DCFDC395086}" type="pres">
      <dgm:prSet presAssocID="{2D6FA563-E483-5A40-A532-B6527D2CD1FB}" presName="box" presStyleLbl="node1" presStyleIdx="4" presStyleCnt="5"/>
      <dgm:spPr/>
      <dgm:t>
        <a:bodyPr/>
        <a:lstStyle/>
        <a:p>
          <a:endParaRPr lang="ru-RU"/>
        </a:p>
      </dgm:t>
    </dgm:pt>
    <dgm:pt modelId="{B8D5D078-CF98-4B06-894C-1E7161D0E458}" type="pres">
      <dgm:prSet presAssocID="{2D6FA563-E483-5A40-A532-B6527D2CD1FB}" presName="img" presStyleLbl="fgImgPlace1" presStyleIdx="4" presStyleCnt="5" custScaleX="57795"/>
      <dgm:spPr>
        <a:blipFill rotWithShape="0">
          <a:blip xmlns:r="http://schemas.openxmlformats.org/officeDocument/2006/relationships" r:embed="rId5"/>
          <a:stretch>
            <a:fillRect/>
          </a:stretch>
        </a:blipFill>
      </dgm:spPr>
      <dgm:t>
        <a:bodyPr/>
        <a:lstStyle/>
        <a:p>
          <a:endParaRPr lang="ru-RU"/>
        </a:p>
      </dgm:t>
    </dgm:pt>
    <dgm:pt modelId="{593C33C8-C921-45FE-B842-A3FA348FDADC}" type="pres">
      <dgm:prSet presAssocID="{2D6FA563-E483-5A40-A532-B6527D2CD1FB}" presName="text" presStyleLbl="node1" presStyleIdx="4" presStyleCnt="5">
        <dgm:presLayoutVars>
          <dgm:bulletEnabled val="1"/>
        </dgm:presLayoutVars>
      </dgm:prSet>
      <dgm:spPr/>
      <dgm:t>
        <a:bodyPr/>
        <a:lstStyle/>
        <a:p>
          <a:endParaRPr lang="ru-RU"/>
        </a:p>
      </dgm:t>
    </dgm:pt>
  </dgm:ptLst>
  <dgm:cxnLst>
    <dgm:cxn modelId="{239291A1-61B1-4404-A256-067051F3CD48}" type="presOf" srcId="{5BF8DEBC-4532-164D-BFC7-B5AF88B1D548}" destId="{9EBBA7C3-BB0D-4DF6-9A4D-6EAC1C299B8D}" srcOrd="1" destOrd="0" presId="urn:microsoft.com/office/officeart/2005/8/layout/vList4"/>
    <dgm:cxn modelId="{2C4C17CA-07EB-B347-993A-5284ADB3DA01}" srcId="{7C2DE2F8-A368-8A47-86EF-CE0A1F41AED2}" destId="{016D005A-6DAD-934A-9E9A-D6402B04C8DA}" srcOrd="1" destOrd="0" parTransId="{5895A64C-23BE-9A4B-B12A-BA64359809E1}" sibTransId="{4A4C7BC7-6D7F-A34D-9E5E-160DCF0DE3E7}"/>
    <dgm:cxn modelId="{0192A06E-4215-48F4-A229-B68F204AA28C}" type="presOf" srcId="{5BF8DEBC-4532-164D-BFC7-B5AF88B1D548}" destId="{ED049AA4-28FD-4F83-86FF-661D4570FD67}" srcOrd="0" destOrd="0" presId="urn:microsoft.com/office/officeart/2005/8/layout/vList4"/>
    <dgm:cxn modelId="{7E007540-43C3-7E4A-953D-FBECE3572054}" srcId="{7C2DE2F8-A368-8A47-86EF-CE0A1F41AED2}" destId="{5BF8DEBC-4532-164D-BFC7-B5AF88B1D548}" srcOrd="0" destOrd="0" parTransId="{8AB2F79B-63EB-A944-9820-28BF4F76C2F6}" sibTransId="{57187DE0-05C4-324F-878E-D809D06E4D8C}"/>
    <dgm:cxn modelId="{07FFAB4E-37B1-4F1E-92AC-1BE4010623AD}" type="presOf" srcId="{BE9B9B39-9F6D-094C-9F6F-6B2E94872DA2}" destId="{154A7A34-582D-4007-A4F4-FA444B648A4B}" srcOrd="1" destOrd="0" presId="urn:microsoft.com/office/officeart/2005/8/layout/vList4"/>
    <dgm:cxn modelId="{10F62D7F-4C28-4FCC-B2B1-ADF6A8C22590}" type="presOf" srcId="{016D005A-6DAD-934A-9E9A-D6402B04C8DA}" destId="{313B48C5-7858-4023-8FA2-7309DB4792AD}" srcOrd="1" destOrd="0" presId="urn:microsoft.com/office/officeart/2005/8/layout/vList4"/>
    <dgm:cxn modelId="{4CA7ADD9-F895-4B4A-BF80-37F63D4047DD}" type="presOf" srcId="{016D005A-6DAD-934A-9E9A-D6402B04C8DA}" destId="{96FF478E-ABDE-451F-9971-47EA52CA64C1}" srcOrd="0" destOrd="0" presId="urn:microsoft.com/office/officeart/2005/8/layout/vList4"/>
    <dgm:cxn modelId="{B55B4F6E-0849-4E70-8F79-3767A6894BAB}" type="presOf" srcId="{C7F93F69-538F-374C-8874-F31AF059ED9C}" destId="{C069938B-4672-4FE1-873F-699DC8712E04}" srcOrd="0" destOrd="0" presId="urn:microsoft.com/office/officeart/2005/8/layout/vList4"/>
    <dgm:cxn modelId="{02651A56-8692-EC46-98D5-910773FE8108}" srcId="{7C2DE2F8-A368-8A47-86EF-CE0A1F41AED2}" destId="{C7F93F69-538F-374C-8874-F31AF059ED9C}" srcOrd="3" destOrd="0" parTransId="{3F74273A-85FD-9D48-A2E3-20FF499AE541}" sibTransId="{9CBB080B-D497-C54C-93C4-51051B3BA0EE}"/>
    <dgm:cxn modelId="{0DB57ED9-E0BE-1543-BDF0-E1ABE334FB42}" srcId="{7C2DE2F8-A368-8A47-86EF-CE0A1F41AED2}" destId="{BE9B9B39-9F6D-094C-9F6F-6B2E94872DA2}" srcOrd="2" destOrd="0" parTransId="{9AEA05EB-EA8F-BA40-9FD7-003EF64F3F60}" sibTransId="{66B08DFD-54C2-1649-B488-D35A8218F0AA}"/>
    <dgm:cxn modelId="{4889DA84-4844-4796-B3C8-18D712114966}" type="presOf" srcId="{2D6FA563-E483-5A40-A532-B6527D2CD1FB}" destId="{CF4537EB-16F9-4FA2-9D31-2DCFDC395086}" srcOrd="0" destOrd="0" presId="urn:microsoft.com/office/officeart/2005/8/layout/vList4"/>
    <dgm:cxn modelId="{183C7DE0-BF0D-4BC3-9969-3B9C7098D85C}" type="presOf" srcId="{7C2DE2F8-A368-8A47-86EF-CE0A1F41AED2}" destId="{53AA4BC6-38C0-4B99-886E-FCA2E33F54EF}" srcOrd="0" destOrd="0" presId="urn:microsoft.com/office/officeart/2005/8/layout/vList4"/>
    <dgm:cxn modelId="{2FFCA751-7433-4596-A485-88AAA1B6FCE9}" type="presOf" srcId="{BE9B9B39-9F6D-094C-9F6F-6B2E94872DA2}" destId="{3964579A-63BA-4E91-8DC5-2E28B9A1E506}" srcOrd="0" destOrd="0" presId="urn:microsoft.com/office/officeart/2005/8/layout/vList4"/>
    <dgm:cxn modelId="{10E6B492-0099-A04F-BD51-298C37F09645}" srcId="{7C2DE2F8-A368-8A47-86EF-CE0A1F41AED2}" destId="{2D6FA563-E483-5A40-A532-B6527D2CD1FB}" srcOrd="4" destOrd="0" parTransId="{0570DD68-BECB-F44D-948B-9A05300D4CAC}" sibTransId="{77F46A92-3191-594F-8955-19F63A3121EA}"/>
    <dgm:cxn modelId="{CFDA3471-B49D-4735-8AA3-B5C0FA6F412C}" type="presOf" srcId="{C7F93F69-538F-374C-8874-F31AF059ED9C}" destId="{882CEB3E-BADE-49B3-83E0-5D9BDB881786}" srcOrd="1" destOrd="0" presId="urn:microsoft.com/office/officeart/2005/8/layout/vList4"/>
    <dgm:cxn modelId="{6DB8CF30-33DF-42FA-808A-D6FE45CD1B82}" type="presOf" srcId="{2D6FA563-E483-5A40-A532-B6527D2CD1FB}" destId="{593C33C8-C921-45FE-B842-A3FA348FDADC}" srcOrd="1" destOrd="0" presId="urn:microsoft.com/office/officeart/2005/8/layout/vList4"/>
    <dgm:cxn modelId="{E8D18372-6F04-46C5-A24A-0BF5051E56CC}" type="presParOf" srcId="{53AA4BC6-38C0-4B99-886E-FCA2E33F54EF}" destId="{0CBA7735-9204-4967-A381-E7FD9747C978}" srcOrd="0" destOrd="0" presId="urn:microsoft.com/office/officeart/2005/8/layout/vList4"/>
    <dgm:cxn modelId="{45E641A1-693C-4008-A07F-2DFF8C4D7B68}" type="presParOf" srcId="{0CBA7735-9204-4967-A381-E7FD9747C978}" destId="{ED049AA4-28FD-4F83-86FF-661D4570FD67}" srcOrd="0" destOrd="0" presId="urn:microsoft.com/office/officeart/2005/8/layout/vList4"/>
    <dgm:cxn modelId="{97454A5C-1107-4595-AAD6-A4607294BFB0}" type="presParOf" srcId="{0CBA7735-9204-4967-A381-E7FD9747C978}" destId="{A6C48C45-3F1C-45B8-8262-446F8EAF1315}" srcOrd="1" destOrd="0" presId="urn:microsoft.com/office/officeart/2005/8/layout/vList4"/>
    <dgm:cxn modelId="{B2FDCEDD-27F5-4AF5-AA0F-9D00845D845A}" type="presParOf" srcId="{0CBA7735-9204-4967-A381-E7FD9747C978}" destId="{9EBBA7C3-BB0D-4DF6-9A4D-6EAC1C299B8D}" srcOrd="2" destOrd="0" presId="urn:microsoft.com/office/officeart/2005/8/layout/vList4"/>
    <dgm:cxn modelId="{D0461150-B2D0-44D6-A1F8-7904D4FA7765}" type="presParOf" srcId="{53AA4BC6-38C0-4B99-886E-FCA2E33F54EF}" destId="{54798377-166B-43B0-94FD-62D8891D8769}" srcOrd="1" destOrd="0" presId="urn:microsoft.com/office/officeart/2005/8/layout/vList4"/>
    <dgm:cxn modelId="{5CFA79DF-ECBE-4664-97B9-20721B0D9CD0}" type="presParOf" srcId="{53AA4BC6-38C0-4B99-886E-FCA2E33F54EF}" destId="{0C0BBD95-3B28-41E4-97F5-DEBCC6B1CD0A}" srcOrd="2" destOrd="0" presId="urn:microsoft.com/office/officeart/2005/8/layout/vList4"/>
    <dgm:cxn modelId="{247377E1-E5ED-47C8-8DC2-AF8A8E1103B2}" type="presParOf" srcId="{0C0BBD95-3B28-41E4-97F5-DEBCC6B1CD0A}" destId="{96FF478E-ABDE-451F-9971-47EA52CA64C1}" srcOrd="0" destOrd="0" presId="urn:microsoft.com/office/officeart/2005/8/layout/vList4"/>
    <dgm:cxn modelId="{1B641EA1-92C2-43F7-A32C-BF84F95754FA}" type="presParOf" srcId="{0C0BBD95-3B28-41E4-97F5-DEBCC6B1CD0A}" destId="{AC439DA1-6FF0-4AC6-B29C-374464591B6F}" srcOrd="1" destOrd="0" presId="urn:microsoft.com/office/officeart/2005/8/layout/vList4"/>
    <dgm:cxn modelId="{BB1C02DC-DB6A-4173-AF68-0D90ECAD12D0}" type="presParOf" srcId="{0C0BBD95-3B28-41E4-97F5-DEBCC6B1CD0A}" destId="{313B48C5-7858-4023-8FA2-7309DB4792AD}" srcOrd="2" destOrd="0" presId="urn:microsoft.com/office/officeart/2005/8/layout/vList4"/>
    <dgm:cxn modelId="{C24EC94E-85F9-45C7-90CC-DB5DB022B5C0}" type="presParOf" srcId="{53AA4BC6-38C0-4B99-886E-FCA2E33F54EF}" destId="{47D8E672-E23F-42AC-B506-D22F71EC1F5E}" srcOrd="3" destOrd="0" presId="urn:microsoft.com/office/officeart/2005/8/layout/vList4"/>
    <dgm:cxn modelId="{7A92EFCC-5EA1-459E-AA3B-42DF118FE000}" type="presParOf" srcId="{53AA4BC6-38C0-4B99-886E-FCA2E33F54EF}" destId="{B510169D-BB3E-4664-91F3-18E772C39186}" srcOrd="4" destOrd="0" presId="urn:microsoft.com/office/officeart/2005/8/layout/vList4"/>
    <dgm:cxn modelId="{7BA5CD3A-0E28-403E-BC80-D5A615F49164}" type="presParOf" srcId="{B510169D-BB3E-4664-91F3-18E772C39186}" destId="{3964579A-63BA-4E91-8DC5-2E28B9A1E506}" srcOrd="0" destOrd="0" presId="urn:microsoft.com/office/officeart/2005/8/layout/vList4"/>
    <dgm:cxn modelId="{F090445C-5B41-4C65-974D-546B18FD190F}" type="presParOf" srcId="{B510169D-BB3E-4664-91F3-18E772C39186}" destId="{0142C247-5A41-49FD-A916-A40E9E7486D5}" srcOrd="1" destOrd="0" presId="urn:microsoft.com/office/officeart/2005/8/layout/vList4"/>
    <dgm:cxn modelId="{4BB2F66D-231C-4E05-B82B-B8A9C70318BE}" type="presParOf" srcId="{B510169D-BB3E-4664-91F3-18E772C39186}" destId="{154A7A34-582D-4007-A4F4-FA444B648A4B}" srcOrd="2" destOrd="0" presId="urn:microsoft.com/office/officeart/2005/8/layout/vList4"/>
    <dgm:cxn modelId="{1C1CF2A4-15CF-43E8-9454-8384C902C7CE}" type="presParOf" srcId="{53AA4BC6-38C0-4B99-886E-FCA2E33F54EF}" destId="{5F50A83A-0D08-4A1B-AB0A-5EDB5FAF0D4C}" srcOrd="5" destOrd="0" presId="urn:microsoft.com/office/officeart/2005/8/layout/vList4"/>
    <dgm:cxn modelId="{77579522-428E-49C0-9D61-907B24723DA1}" type="presParOf" srcId="{53AA4BC6-38C0-4B99-886E-FCA2E33F54EF}" destId="{FA79D9C2-17B1-4324-87A1-2D4F0EEF228A}" srcOrd="6" destOrd="0" presId="urn:microsoft.com/office/officeart/2005/8/layout/vList4"/>
    <dgm:cxn modelId="{F0D739F2-5D17-48F5-96D3-3A3F05A49A88}" type="presParOf" srcId="{FA79D9C2-17B1-4324-87A1-2D4F0EEF228A}" destId="{C069938B-4672-4FE1-873F-699DC8712E04}" srcOrd="0" destOrd="0" presId="urn:microsoft.com/office/officeart/2005/8/layout/vList4"/>
    <dgm:cxn modelId="{D846AB7D-CAAD-4AF2-A35F-AD65F92B6EF2}" type="presParOf" srcId="{FA79D9C2-17B1-4324-87A1-2D4F0EEF228A}" destId="{A56E5E2B-3BFE-4E4D-BEAD-3227F1E6E2D2}" srcOrd="1" destOrd="0" presId="urn:microsoft.com/office/officeart/2005/8/layout/vList4"/>
    <dgm:cxn modelId="{BDE1B17B-702A-4876-9068-E44AE7333220}" type="presParOf" srcId="{FA79D9C2-17B1-4324-87A1-2D4F0EEF228A}" destId="{882CEB3E-BADE-49B3-83E0-5D9BDB881786}" srcOrd="2" destOrd="0" presId="urn:microsoft.com/office/officeart/2005/8/layout/vList4"/>
    <dgm:cxn modelId="{BCDE6A4E-160B-44BA-8381-AA9B74FDA91D}" type="presParOf" srcId="{53AA4BC6-38C0-4B99-886E-FCA2E33F54EF}" destId="{049CADAF-B954-434E-AE4C-5CEBB028918E}" srcOrd="7" destOrd="0" presId="urn:microsoft.com/office/officeart/2005/8/layout/vList4"/>
    <dgm:cxn modelId="{AD4A5A72-930B-4B1A-AFBB-827A808B2374}" type="presParOf" srcId="{53AA4BC6-38C0-4B99-886E-FCA2E33F54EF}" destId="{B3AF929F-3093-4D84-9F54-22030386EAFC}" srcOrd="8" destOrd="0" presId="urn:microsoft.com/office/officeart/2005/8/layout/vList4"/>
    <dgm:cxn modelId="{438CDCE5-69C3-414B-91B3-C56AB5938E85}" type="presParOf" srcId="{B3AF929F-3093-4D84-9F54-22030386EAFC}" destId="{CF4537EB-16F9-4FA2-9D31-2DCFDC395086}" srcOrd="0" destOrd="0" presId="urn:microsoft.com/office/officeart/2005/8/layout/vList4"/>
    <dgm:cxn modelId="{BA74F2A9-2B00-47F3-ADCB-3933BB62C550}" type="presParOf" srcId="{B3AF929F-3093-4D84-9F54-22030386EAFC}" destId="{B8D5D078-CF98-4B06-894C-1E7161D0E458}" srcOrd="1" destOrd="0" presId="urn:microsoft.com/office/officeart/2005/8/layout/vList4"/>
    <dgm:cxn modelId="{6D760747-168F-46C6-9BDD-FD97DF5A4C37}" type="presParOf" srcId="{B3AF929F-3093-4D84-9F54-22030386EAFC}" destId="{593C33C8-C921-45FE-B842-A3FA348FDADC}" srcOrd="2" destOrd="0" presId="urn:microsoft.com/office/officeart/2005/8/layout/vList4"/>
  </dgm:cxnLst>
  <dgm:bg/>
  <dgm:whole/>
</dgm:dataModel>
</file>

<file path=ppt/diagrams/data10.xml><?xml version="1.0" encoding="utf-8"?>
<dgm:dataModel xmlns:dgm="http://schemas.openxmlformats.org/drawingml/2006/diagram" xmlns:a="http://schemas.openxmlformats.org/drawingml/2006/main">
  <dgm:ptLst>
    <dgm:pt modelId="{DE984991-39AE-994C-9422-A31E64B989BF}" type="doc">
      <dgm:prSet loTypeId="urn:microsoft.com/office/officeart/2005/8/layout/default" loCatId="list" qsTypeId="urn:microsoft.com/office/officeart/2005/8/quickstyle/simple5" qsCatId="simple" csTypeId="urn:microsoft.com/office/officeart/2005/8/colors/accent1_4" csCatId="accent1" phldr="1"/>
      <dgm:spPr/>
      <dgm:t>
        <a:bodyPr/>
        <a:lstStyle/>
        <a:p>
          <a:endParaRPr lang="ru-RU"/>
        </a:p>
      </dgm:t>
    </dgm:pt>
    <dgm:pt modelId="{C90050E8-9356-46F4-919E-27BFA76473D3}">
      <dgm:prSet custT="1"/>
      <dgm:spPr/>
      <dgm:t>
        <a:bodyPr/>
        <a:lstStyle/>
        <a:p>
          <a:r>
            <a:rPr lang="ru-RU" sz="2000" b="1" dirty="0" smtClean="0">
              <a:latin typeface="Times New Roman" pitchFamily="18" charset="0"/>
              <a:cs typeface="Times New Roman" pitchFamily="18" charset="0"/>
            </a:rPr>
            <a:t>«Человек труда»</a:t>
          </a:r>
          <a:r>
            <a:rPr lang="ru-RU" sz="2000" dirty="0" smtClean="0">
              <a:latin typeface="Times New Roman" pitchFamily="18" charset="0"/>
              <a:cs typeface="Times New Roman" pitchFamily="18" charset="0"/>
            </a:rPr>
            <a:t>. Популяризация рабочих профессий, доля граждан, которые считают такие профессии престижными, должна составить 75% к 2030 году. Для этого задействуют в том числе ярмарки вакансий и различные конкурсы.</a:t>
          </a:r>
          <a:endParaRPr lang="ru-RU" sz="2000" dirty="0">
            <a:latin typeface="Times New Roman" pitchFamily="18" charset="0"/>
            <a:cs typeface="Times New Roman" pitchFamily="18" charset="0"/>
          </a:endParaRPr>
        </a:p>
      </dgm:t>
    </dgm:pt>
    <dgm:pt modelId="{3E9FDFEA-7831-4B40-AE70-937E0E3242F5}" type="parTrans" cxnId="{7CC384C6-623C-43CE-8CF0-2811B6A78B14}">
      <dgm:prSet/>
      <dgm:spPr/>
      <dgm:t>
        <a:bodyPr/>
        <a:lstStyle/>
        <a:p>
          <a:endParaRPr lang="ru-RU"/>
        </a:p>
      </dgm:t>
    </dgm:pt>
    <dgm:pt modelId="{34BBDDC5-0297-4F88-BB45-569D0E4CB439}" type="sibTrans" cxnId="{7CC384C6-623C-43CE-8CF0-2811B6A78B14}">
      <dgm:prSet/>
      <dgm:spPr/>
      <dgm:t>
        <a:bodyPr/>
        <a:lstStyle/>
        <a:p>
          <a:endParaRPr lang="ru-RU"/>
        </a:p>
      </dgm:t>
    </dgm:pt>
    <dgm:pt modelId="{43766926-21F9-43F7-8E95-260049F9B1E3}">
      <dgm:prSet custT="1"/>
      <dgm:spPr/>
      <dgm:t>
        <a:bodyPr/>
        <a:lstStyle/>
        <a:p>
          <a:r>
            <a:rPr lang="ru-RU" sz="2000" b="1" dirty="0" smtClean="0">
              <a:latin typeface="Times New Roman" pitchFamily="18" charset="0"/>
              <a:cs typeface="Times New Roman" pitchFamily="18" charset="0"/>
            </a:rPr>
            <a:t>«Активные меры содействия занятости»</a:t>
          </a:r>
          <a:r>
            <a:rPr lang="ru-RU" sz="2000" dirty="0" smtClean="0">
              <a:latin typeface="Times New Roman" pitchFamily="18" charset="0"/>
              <a:cs typeface="Times New Roman" pitchFamily="18" charset="0"/>
            </a:rPr>
            <a:t>. Привлечение к работе граждан, которые сейчас по каким-либо причинам не участвуют в экономике. Обучение будет вестись по перечню из 360 востребованных на рынке труда профессий, должностей и специальностей.</a:t>
          </a:r>
          <a:endParaRPr lang="ru-RU" sz="2000" dirty="0">
            <a:latin typeface="Times New Roman" pitchFamily="18" charset="0"/>
            <a:cs typeface="Times New Roman" pitchFamily="18" charset="0"/>
          </a:endParaRPr>
        </a:p>
      </dgm:t>
    </dgm:pt>
    <dgm:pt modelId="{AB4CE8B8-BE1F-49D3-A4BA-3F82622282CE}" type="parTrans" cxnId="{731BFD22-0E31-4B70-8C93-607E9138D0AC}">
      <dgm:prSet/>
      <dgm:spPr/>
      <dgm:t>
        <a:bodyPr/>
        <a:lstStyle/>
        <a:p>
          <a:endParaRPr lang="ru-RU"/>
        </a:p>
      </dgm:t>
    </dgm:pt>
    <dgm:pt modelId="{FA8E28AE-0849-41A0-998E-929C4016C005}" type="sibTrans" cxnId="{731BFD22-0E31-4B70-8C93-607E9138D0AC}">
      <dgm:prSet/>
      <dgm:spPr/>
      <dgm:t>
        <a:bodyPr/>
        <a:lstStyle/>
        <a:p>
          <a:endParaRPr lang="ru-RU"/>
        </a:p>
      </dgm:t>
    </dgm:pt>
    <dgm:pt modelId="{76D09A18-EE66-4889-987B-118D17D8F1B3}">
      <dgm:prSet custT="1"/>
      <dgm:spPr/>
      <dgm:t>
        <a:bodyPr/>
        <a:lstStyle/>
        <a:p>
          <a:r>
            <a:rPr lang="ru-RU" sz="2000" b="1" dirty="0" smtClean="0">
              <a:latin typeface="Times New Roman" pitchFamily="18" charset="0"/>
              <a:cs typeface="Times New Roman" pitchFamily="18" charset="0"/>
            </a:rPr>
            <a:t>«Управление рынком труда»</a:t>
          </a:r>
          <a:r>
            <a:rPr lang="ru-RU" sz="2000" dirty="0" smtClean="0">
              <a:latin typeface="Times New Roman" pitchFamily="18" charset="0"/>
              <a:cs typeface="Times New Roman" pitchFamily="18" charset="0"/>
            </a:rPr>
            <a:t>. С 1 апреля 2025 года — Всероссийский опрос работодателей для актуализации кадрового прогноза, который планируют составить на семь лет, до 2032-го.</a:t>
          </a:r>
        </a:p>
      </dgm:t>
    </dgm:pt>
    <dgm:pt modelId="{B3DCDE83-F550-4D22-A2E9-65E4D5748DF0}" type="parTrans" cxnId="{6D1CA54E-9E22-418E-95CF-4D363C3C3D18}">
      <dgm:prSet/>
      <dgm:spPr/>
      <dgm:t>
        <a:bodyPr/>
        <a:lstStyle/>
        <a:p>
          <a:endParaRPr lang="ru-RU"/>
        </a:p>
      </dgm:t>
    </dgm:pt>
    <dgm:pt modelId="{75AAE5A4-5D1D-4E11-AD14-61F6ACA1914B}" type="sibTrans" cxnId="{6D1CA54E-9E22-418E-95CF-4D363C3C3D18}">
      <dgm:prSet/>
      <dgm:spPr/>
      <dgm:t>
        <a:bodyPr/>
        <a:lstStyle/>
        <a:p>
          <a:endParaRPr lang="ru-RU"/>
        </a:p>
      </dgm:t>
    </dgm:pt>
    <dgm:pt modelId="{695DF297-10E2-4E0E-A75B-80FC8C9D9F6B}">
      <dgm:prSet custT="1"/>
      <dgm:spPr/>
      <dgm:t>
        <a:bodyPr/>
        <a:lstStyle/>
        <a:p>
          <a:r>
            <a:rPr lang="ru-RU" sz="2000" b="1" dirty="0" smtClean="0">
              <a:latin typeface="Times New Roman" pitchFamily="18" charset="0"/>
              <a:cs typeface="Times New Roman" pitchFamily="18" charset="0"/>
            </a:rPr>
            <a:t>«Образование для рынка труда»</a:t>
          </a:r>
          <a:r>
            <a:rPr lang="ru-RU" sz="2000" dirty="0" smtClean="0">
              <a:latin typeface="Times New Roman" pitchFamily="18" charset="0"/>
              <a:cs typeface="Times New Roman" pitchFamily="18" charset="0"/>
            </a:rPr>
            <a:t>. Создание системы подготовки кадров для приоритетных отраслей экономики на основе прогноза потребности. Планируется создать 298 центров карьеры на базе вузов и внедрить маршрутизацию трудоустройства выпускников</a:t>
          </a:r>
          <a:r>
            <a:rPr lang="ru-RU" sz="1900" dirty="0" smtClean="0"/>
            <a:t>.</a:t>
          </a:r>
          <a:r>
            <a:rPr lang="ru-RU" sz="1900" b="1" dirty="0" smtClean="0"/>
            <a:t> </a:t>
          </a:r>
          <a:r>
            <a:rPr lang="ru-RU" sz="1900" dirty="0" smtClean="0"/>
            <a:t>  </a:t>
          </a:r>
          <a:endParaRPr lang="ru-RU" sz="1900" dirty="0"/>
        </a:p>
      </dgm:t>
    </dgm:pt>
    <dgm:pt modelId="{51A06763-9B60-452C-A23F-C329595A87DE}" type="parTrans" cxnId="{3FE5D5AC-A27A-4539-B45E-5819C32BB069}">
      <dgm:prSet/>
      <dgm:spPr/>
      <dgm:t>
        <a:bodyPr/>
        <a:lstStyle/>
        <a:p>
          <a:endParaRPr lang="ru-RU"/>
        </a:p>
      </dgm:t>
    </dgm:pt>
    <dgm:pt modelId="{989418FF-D607-4901-AC62-C1C5A33CB247}" type="sibTrans" cxnId="{3FE5D5AC-A27A-4539-B45E-5819C32BB069}">
      <dgm:prSet/>
      <dgm:spPr/>
      <dgm:t>
        <a:bodyPr/>
        <a:lstStyle/>
        <a:p>
          <a:endParaRPr lang="ru-RU"/>
        </a:p>
      </dgm:t>
    </dgm:pt>
    <dgm:pt modelId="{3D655274-D236-4B33-9DF3-E5678208FA5D}" type="pres">
      <dgm:prSet presAssocID="{DE984991-39AE-994C-9422-A31E64B989BF}" presName="diagram" presStyleCnt="0">
        <dgm:presLayoutVars>
          <dgm:dir/>
          <dgm:resizeHandles val="exact"/>
        </dgm:presLayoutVars>
      </dgm:prSet>
      <dgm:spPr/>
      <dgm:t>
        <a:bodyPr/>
        <a:lstStyle/>
        <a:p>
          <a:endParaRPr lang="ru-RU"/>
        </a:p>
      </dgm:t>
    </dgm:pt>
    <dgm:pt modelId="{5CBB1E98-5E4A-424E-95CA-CFC65EFF4500}" type="pres">
      <dgm:prSet presAssocID="{76D09A18-EE66-4889-987B-118D17D8F1B3}" presName="node" presStyleLbl="node1" presStyleIdx="0" presStyleCnt="4" custScaleX="178454">
        <dgm:presLayoutVars>
          <dgm:bulletEnabled val="1"/>
        </dgm:presLayoutVars>
      </dgm:prSet>
      <dgm:spPr/>
      <dgm:t>
        <a:bodyPr/>
        <a:lstStyle/>
        <a:p>
          <a:endParaRPr lang="ru-RU"/>
        </a:p>
      </dgm:t>
    </dgm:pt>
    <dgm:pt modelId="{A74C5B94-1653-4A07-9282-71CC0EAC1F9A}" type="pres">
      <dgm:prSet presAssocID="{75AAE5A4-5D1D-4E11-AD14-61F6ACA1914B}" presName="sibTrans" presStyleCnt="0"/>
      <dgm:spPr/>
    </dgm:pt>
    <dgm:pt modelId="{8E6E96A3-022E-404D-B74E-B8D765479C9C}" type="pres">
      <dgm:prSet presAssocID="{695DF297-10E2-4E0E-A75B-80FC8C9D9F6B}" presName="node" presStyleLbl="node1" presStyleIdx="1" presStyleCnt="4" custScaleX="176633">
        <dgm:presLayoutVars>
          <dgm:bulletEnabled val="1"/>
        </dgm:presLayoutVars>
      </dgm:prSet>
      <dgm:spPr/>
      <dgm:t>
        <a:bodyPr/>
        <a:lstStyle/>
        <a:p>
          <a:endParaRPr lang="ru-RU"/>
        </a:p>
      </dgm:t>
    </dgm:pt>
    <dgm:pt modelId="{2BBFE0E4-1D2F-42CC-A6CA-AD5D0230F9F5}" type="pres">
      <dgm:prSet presAssocID="{989418FF-D607-4901-AC62-C1C5A33CB247}" presName="sibTrans" presStyleCnt="0"/>
      <dgm:spPr/>
    </dgm:pt>
    <dgm:pt modelId="{7073C665-0AC8-40C5-AC0F-6D7C2516410B}" type="pres">
      <dgm:prSet presAssocID="{43766926-21F9-43F7-8E95-260049F9B1E3}" presName="node" presStyleLbl="node1" presStyleIdx="2" presStyleCnt="4" custScaleX="177210">
        <dgm:presLayoutVars>
          <dgm:bulletEnabled val="1"/>
        </dgm:presLayoutVars>
      </dgm:prSet>
      <dgm:spPr/>
      <dgm:t>
        <a:bodyPr/>
        <a:lstStyle/>
        <a:p>
          <a:endParaRPr lang="ru-RU"/>
        </a:p>
      </dgm:t>
    </dgm:pt>
    <dgm:pt modelId="{924C6184-CEA8-4349-816D-7B3F76AEFBC2}" type="pres">
      <dgm:prSet presAssocID="{FA8E28AE-0849-41A0-998E-929C4016C005}" presName="sibTrans" presStyleCnt="0"/>
      <dgm:spPr/>
    </dgm:pt>
    <dgm:pt modelId="{B9E54584-A385-4895-B18C-184AE116E612}" type="pres">
      <dgm:prSet presAssocID="{C90050E8-9356-46F4-919E-27BFA76473D3}" presName="node" presStyleLbl="node1" presStyleIdx="3" presStyleCnt="4" custScaleX="177877">
        <dgm:presLayoutVars>
          <dgm:bulletEnabled val="1"/>
        </dgm:presLayoutVars>
      </dgm:prSet>
      <dgm:spPr/>
      <dgm:t>
        <a:bodyPr/>
        <a:lstStyle/>
        <a:p>
          <a:endParaRPr lang="ru-RU"/>
        </a:p>
      </dgm:t>
    </dgm:pt>
  </dgm:ptLst>
  <dgm:cxnLst>
    <dgm:cxn modelId="{A5CAAC14-863D-4E53-83B5-F27DA696D51B}" type="presOf" srcId="{76D09A18-EE66-4889-987B-118D17D8F1B3}" destId="{5CBB1E98-5E4A-424E-95CA-CFC65EFF4500}" srcOrd="0" destOrd="0" presId="urn:microsoft.com/office/officeart/2005/8/layout/default"/>
    <dgm:cxn modelId="{731BFD22-0E31-4B70-8C93-607E9138D0AC}" srcId="{DE984991-39AE-994C-9422-A31E64B989BF}" destId="{43766926-21F9-43F7-8E95-260049F9B1E3}" srcOrd="2" destOrd="0" parTransId="{AB4CE8B8-BE1F-49D3-A4BA-3F82622282CE}" sibTransId="{FA8E28AE-0849-41A0-998E-929C4016C005}"/>
    <dgm:cxn modelId="{9A79DB36-E6F5-460F-A3F0-2D0172D00A0A}" type="presOf" srcId="{695DF297-10E2-4E0E-A75B-80FC8C9D9F6B}" destId="{8E6E96A3-022E-404D-B74E-B8D765479C9C}" srcOrd="0" destOrd="0" presId="urn:microsoft.com/office/officeart/2005/8/layout/default"/>
    <dgm:cxn modelId="{7F127797-3021-4EE7-B1B6-ABC339643097}" type="presOf" srcId="{43766926-21F9-43F7-8E95-260049F9B1E3}" destId="{7073C665-0AC8-40C5-AC0F-6D7C2516410B}" srcOrd="0" destOrd="0" presId="urn:microsoft.com/office/officeart/2005/8/layout/default"/>
    <dgm:cxn modelId="{29BA5D25-8378-4DDA-9333-46AFB295D4AE}" type="presOf" srcId="{DE984991-39AE-994C-9422-A31E64B989BF}" destId="{3D655274-D236-4B33-9DF3-E5678208FA5D}" srcOrd="0" destOrd="0" presId="urn:microsoft.com/office/officeart/2005/8/layout/default"/>
    <dgm:cxn modelId="{7CC384C6-623C-43CE-8CF0-2811B6A78B14}" srcId="{DE984991-39AE-994C-9422-A31E64B989BF}" destId="{C90050E8-9356-46F4-919E-27BFA76473D3}" srcOrd="3" destOrd="0" parTransId="{3E9FDFEA-7831-4B40-AE70-937E0E3242F5}" sibTransId="{34BBDDC5-0297-4F88-BB45-569D0E4CB439}"/>
    <dgm:cxn modelId="{387AAD11-A38B-40C5-9B3B-5932AADAAA69}" type="presOf" srcId="{C90050E8-9356-46F4-919E-27BFA76473D3}" destId="{B9E54584-A385-4895-B18C-184AE116E612}" srcOrd="0" destOrd="0" presId="urn:microsoft.com/office/officeart/2005/8/layout/default"/>
    <dgm:cxn modelId="{6D1CA54E-9E22-418E-95CF-4D363C3C3D18}" srcId="{DE984991-39AE-994C-9422-A31E64B989BF}" destId="{76D09A18-EE66-4889-987B-118D17D8F1B3}" srcOrd="0" destOrd="0" parTransId="{B3DCDE83-F550-4D22-A2E9-65E4D5748DF0}" sibTransId="{75AAE5A4-5D1D-4E11-AD14-61F6ACA1914B}"/>
    <dgm:cxn modelId="{3FE5D5AC-A27A-4539-B45E-5819C32BB069}" srcId="{DE984991-39AE-994C-9422-A31E64B989BF}" destId="{695DF297-10E2-4E0E-A75B-80FC8C9D9F6B}" srcOrd="1" destOrd="0" parTransId="{51A06763-9B60-452C-A23F-C329595A87DE}" sibTransId="{989418FF-D607-4901-AC62-C1C5A33CB247}"/>
    <dgm:cxn modelId="{7BF15D41-97E7-4C8F-918C-241709A50F62}" type="presParOf" srcId="{3D655274-D236-4B33-9DF3-E5678208FA5D}" destId="{5CBB1E98-5E4A-424E-95CA-CFC65EFF4500}" srcOrd="0" destOrd="0" presId="urn:microsoft.com/office/officeart/2005/8/layout/default"/>
    <dgm:cxn modelId="{B09DC026-E22F-4EAF-9D11-A25B7551844D}" type="presParOf" srcId="{3D655274-D236-4B33-9DF3-E5678208FA5D}" destId="{A74C5B94-1653-4A07-9282-71CC0EAC1F9A}" srcOrd="1" destOrd="0" presId="urn:microsoft.com/office/officeart/2005/8/layout/default"/>
    <dgm:cxn modelId="{EB2FEFCA-A337-4ABE-BCB7-3B4BC562002A}" type="presParOf" srcId="{3D655274-D236-4B33-9DF3-E5678208FA5D}" destId="{8E6E96A3-022E-404D-B74E-B8D765479C9C}" srcOrd="2" destOrd="0" presId="urn:microsoft.com/office/officeart/2005/8/layout/default"/>
    <dgm:cxn modelId="{A8FC1985-478F-4E8F-822F-A7C2ECF51A44}" type="presParOf" srcId="{3D655274-D236-4B33-9DF3-E5678208FA5D}" destId="{2BBFE0E4-1D2F-42CC-A6CA-AD5D0230F9F5}" srcOrd="3" destOrd="0" presId="urn:microsoft.com/office/officeart/2005/8/layout/default"/>
    <dgm:cxn modelId="{7BCFE6E7-9FE7-478A-A465-EC5EFBEBC396}" type="presParOf" srcId="{3D655274-D236-4B33-9DF3-E5678208FA5D}" destId="{7073C665-0AC8-40C5-AC0F-6D7C2516410B}" srcOrd="4" destOrd="0" presId="urn:microsoft.com/office/officeart/2005/8/layout/default"/>
    <dgm:cxn modelId="{274E68E7-49FD-4638-88FC-0CAE28A6FB81}" type="presParOf" srcId="{3D655274-D236-4B33-9DF3-E5678208FA5D}" destId="{924C6184-CEA8-4349-816D-7B3F76AEFBC2}" srcOrd="5" destOrd="0" presId="urn:microsoft.com/office/officeart/2005/8/layout/default"/>
    <dgm:cxn modelId="{7EF8E3FA-2B53-4F22-BE3D-E869B64CDEF1}" type="presParOf" srcId="{3D655274-D236-4B33-9DF3-E5678208FA5D}" destId="{B9E54584-A385-4895-B18C-184AE116E612}" srcOrd="6"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7C2DE2F8-A368-8A47-86EF-CE0A1F41AED2}" type="doc">
      <dgm:prSet loTypeId="urn:microsoft.com/office/officeart/2005/8/layout/bList2" loCatId="list" qsTypeId="urn:microsoft.com/office/officeart/2005/8/quickstyle/3d1" qsCatId="3D" csTypeId="urn:microsoft.com/office/officeart/2005/8/colors/accent1_2" csCatId="accent1" phldr="1"/>
      <dgm:spPr/>
      <dgm:t>
        <a:bodyPr/>
        <a:lstStyle/>
        <a:p>
          <a:endParaRPr lang="ru-RU"/>
        </a:p>
      </dgm:t>
    </dgm:pt>
    <dgm:pt modelId="{5BF8DEBC-4532-164D-BFC7-B5AF88B1D548}">
      <dgm:prSet phldrT="[Текст]"/>
      <dgm:spPr/>
      <dgm:t>
        <a:bodyPr/>
        <a:lstStyle/>
        <a:p>
          <a:endParaRPr lang="ru-RU" dirty="0"/>
        </a:p>
      </dgm:t>
    </dgm:pt>
    <dgm:pt modelId="{8AB2F79B-63EB-A944-9820-28BF4F76C2F6}" type="parTrans" cxnId="{7E007540-43C3-7E4A-953D-FBECE3572054}">
      <dgm:prSet/>
      <dgm:spPr/>
      <dgm:t>
        <a:bodyPr/>
        <a:lstStyle/>
        <a:p>
          <a:endParaRPr lang="ru-RU"/>
        </a:p>
      </dgm:t>
    </dgm:pt>
    <dgm:pt modelId="{57187DE0-05C4-324F-878E-D809D06E4D8C}" type="sibTrans" cxnId="{7E007540-43C3-7E4A-953D-FBECE3572054}">
      <dgm:prSet/>
      <dgm:spPr/>
      <dgm:t>
        <a:bodyPr/>
        <a:lstStyle/>
        <a:p>
          <a:endParaRPr lang="ru-RU"/>
        </a:p>
      </dgm:t>
    </dgm:pt>
    <dgm:pt modelId="{016D005A-6DAD-934A-9E9A-D6402B04C8DA}">
      <dgm:prSet/>
      <dgm:spPr/>
      <dgm:t>
        <a:bodyPr/>
        <a:lstStyle/>
        <a:p>
          <a:endParaRPr lang="ru-RU" dirty="0"/>
        </a:p>
      </dgm:t>
    </dgm:pt>
    <dgm:pt modelId="{5895A64C-23BE-9A4B-B12A-BA64359809E1}" type="parTrans" cxnId="{2C4C17CA-07EB-B347-993A-5284ADB3DA01}">
      <dgm:prSet/>
      <dgm:spPr/>
      <dgm:t>
        <a:bodyPr/>
        <a:lstStyle/>
        <a:p>
          <a:endParaRPr lang="ru-RU"/>
        </a:p>
      </dgm:t>
    </dgm:pt>
    <dgm:pt modelId="{4A4C7BC7-6D7F-A34D-9E5E-160DCF0DE3E7}" type="sibTrans" cxnId="{2C4C17CA-07EB-B347-993A-5284ADB3DA01}">
      <dgm:prSet/>
      <dgm:spPr/>
      <dgm:t>
        <a:bodyPr/>
        <a:lstStyle/>
        <a:p>
          <a:endParaRPr lang="ru-RU"/>
        </a:p>
      </dgm:t>
    </dgm:pt>
    <dgm:pt modelId="{BE9B9B39-9F6D-094C-9F6F-6B2E94872DA2}">
      <dgm:prSet/>
      <dgm:spPr/>
      <dgm:t>
        <a:bodyPr/>
        <a:lstStyle/>
        <a:p>
          <a:endParaRPr lang="ru-RU" dirty="0"/>
        </a:p>
      </dgm:t>
    </dgm:pt>
    <dgm:pt modelId="{9AEA05EB-EA8F-BA40-9FD7-003EF64F3F60}" type="parTrans" cxnId="{0DB57ED9-E0BE-1543-BDF0-E1ABE334FB42}">
      <dgm:prSet/>
      <dgm:spPr/>
      <dgm:t>
        <a:bodyPr/>
        <a:lstStyle/>
        <a:p>
          <a:endParaRPr lang="ru-RU"/>
        </a:p>
      </dgm:t>
    </dgm:pt>
    <dgm:pt modelId="{66B08DFD-54C2-1649-B488-D35A8218F0AA}" type="sibTrans" cxnId="{0DB57ED9-E0BE-1543-BDF0-E1ABE334FB42}">
      <dgm:prSet/>
      <dgm:spPr/>
      <dgm:t>
        <a:bodyPr/>
        <a:lstStyle/>
        <a:p>
          <a:endParaRPr lang="ru-RU"/>
        </a:p>
      </dgm:t>
    </dgm:pt>
    <dgm:pt modelId="{699E194B-D731-4938-A37A-F0B2EAF057D4}">
      <dgm:prSet custT="1"/>
      <dgm:spPr/>
      <dgm:t>
        <a:bodyPr/>
        <a:lstStyle/>
        <a:p>
          <a:r>
            <a:rPr lang="ru-RU" sz="1800" b="0" dirty="0" smtClean="0">
              <a:latin typeface="Times New Roman" pitchFamily="18" charset="0"/>
              <a:cs typeface="Times New Roman" pitchFamily="18" charset="0"/>
            </a:rPr>
            <a:t>Вырос спрос на рабочую силу, без увеличения ее предложения</a:t>
          </a:r>
          <a:endParaRPr lang="ru-RU" sz="1800" b="0" dirty="0">
            <a:latin typeface="Times New Roman" pitchFamily="18" charset="0"/>
            <a:cs typeface="Times New Roman" pitchFamily="18" charset="0"/>
          </a:endParaRPr>
        </a:p>
      </dgm:t>
    </dgm:pt>
    <dgm:pt modelId="{446E5E15-D600-4863-9E14-8C7B1F115ABD}" type="parTrans" cxnId="{9535810F-BF94-41FB-8902-217342A55096}">
      <dgm:prSet/>
      <dgm:spPr/>
      <dgm:t>
        <a:bodyPr/>
        <a:lstStyle/>
        <a:p>
          <a:endParaRPr lang="ru-RU"/>
        </a:p>
      </dgm:t>
    </dgm:pt>
    <dgm:pt modelId="{6BC500F7-0EF3-42CA-B4C7-3A571981401A}" type="sibTrans" cxnId="{9535810F-BF94-41FB-8902-217342A55096}">
      <dgm:prSet/>
      <dgm:spPr/>
      <dgm:t>
        <a:bodyPr/>
        <a:lstStyle/>
        <a:p>
          <a:endParaRPr lang="ru-RU"/>
        </a:p>
      </dgm:t>
    </dgm:pt>
    <dgm:pt modelId="{A26E82B0-5BD0-4987-A73C-03FFED4FFF7B}">
      <dgm:prSet custT="1"/>
      <dgm:spPr/>
      <dgm:t>
        <a:bodyPr/>
        <a:lstStyle/>
        <a:p>
          <a:r>
            <a:rPr lang="ru-RU" sz="1800" b="0" dirty="0" smtClean="0">
              <a:latin typeface="Times New Roman" pitchFamily="18" charset="0"/>
              <a:cs typeface="Times New Roman" pitchFamily="18" charset="0"/>
            </a:rPr>
            <a:t>В стране нет «трудового резерва», который может быстро исправить ситуацию</a:t>
          </a:r>
          <a:endParaRPr lang="ru-RU" sz="1800" b="0" dirty="0">
            <a:latin typeface="Times New Roman" pitchFamily="18" charset="0"/>
            <a:cs typeface="Times New Roman" pitchFamily="18" charset="0"/>
          </a:endParaRPr>
        </a:p>
      </dgm:t>
    </dgm:pt>
    <dgm:pt modelId="{D3D84217-CA30-4F7E-AE57-0D40BF17D4C3}" type="parTrans" cxnId="{691A4D3D-1A54-4427-B631-7092875F01AD}">
      <dgm:prSet/>
      <dgm:spPr/>
      <dgm:t>
        <a:bodyPr/>
        <a:lstStyle/>
        <a:p>
          <a:endParaRPr lang="ru-RU"/>
        </a:p>
      </dgm:t>
    </dgm:pt>
    <dgm:pt modelId="{D08A36B3-4907-4A87-BF9D-8E4226CA46E0}" type="sibTrans" cxnId="{691A4D3D-1A54-4427-B631-7092875F01AD}">
      <dgm:prSet/>
      <dgm:spPr/>
      <dgm:t>
        <a:bodyPr/>
        <a:lstStyle/>
        <a:p>
          <a:endParaRPr lang="ru-RU"/>
        </a:p>
      </dgm:t>
    </dgm:pt>
    <dgm:pt modelId="{910EDCE2-4E3B-4FDA-9659-50322C9C3FB8}">
      <dgm:prSet/>
      <dgm:spPr/>
      <dgm:t>
        <a:bodyPr/>
        <a:lstStyle/>
        <a:p>
          <a:endParaRPr lang="ru-RU" sz="1700" dirty="0"/>
        </a:p>
      </dgm:t>
    </dgm:pt>
    <dgm:pt modelId="{6304698D-64DE-4C4F-BD11-226EEA4CAA5E}" type="parTrans" cxnId="{597A3AF1-56E4-4066-9F67-C74BF7491FA5}">
      <dgm:prSet/>
      <dgm:spPr/>
      <dgm:t>
        <a:bodyPr/>
        <a:lstStyle/>
        <a:p>
          <a:endParaRPr lang="ru-RU"/>
        </a:p>
      </dgm:t>
    </dgm:pt>
    <dgm:pt modelId="{3CB1FCFA-5D08-41D9-B5BA-3FCC120D6286}" type="sibTrans" cxnId="{597A3AF1-56E4-4066-9F67-C74BF7491FA5}">
      <dgm:prSet/>
      <dgm:spPr/>
      <dgm:t>
        <a:bodyPr/>
        <a:lstStyle/>
        <a:p>
          <a:endParaRPr lang="ru-RU"/>
        </a:p>
      </dgm:t>
    </dgm:pt>
    <dgm:pt modelId="{E31E384F-3277-404B-8300-88288B74E198}">
      <dgm:prSet custT="1"/>
      <dgm:spPr/>
      <dgm:t>
        <a:bodyPr/>
        <a:lstStyle/>
        <a:p>
          <a:r>
            <a:rPr lang="ru-RU" sz="1800" b="0" dirty="0" smtClean="0">
              <a:latin typeface="Times New Roman" pitchFamily="18" charset="0"/>
              <a:cs typeface="Times New Roman" pitchFamily="18" charset="0"/>
            </a:rPr>
            <a:t>Конкуренция за работников привела к росту зарплат в 2024</a:t>
          </a:r>
          <a:endParaRPr lang="ru-RU" sz="1800" b="0" dirty="0">
            <a:latin typeface="Times New Roman" pitchFamily="18" charset="0"/>
            <a:cs typeface="Times New Roman" pitchFamily="18" charset="0"/>
          </a:endParaRPr>
        </a:p>
      </dgm:t>
    </dgm:pt>
    <dgm:pt modelId="{C3D88F9F-5E87-4D23-8834-751C2FDC7758}" type="parTrans" cxnId="{D358491D-856C-414C-9B5C-F7DAF175E872}">
      <dgm:prSet/>
      <dgm:spPr/>
      <dgm:t>
        <a:bodyPr/>
        <a:lstStyle/>
        <a:p>
          <a:endParaRPr lang="ru-RU"/>
        </a:p>
      </dgm:t>
    </dgm:pt>
    <dgm:pt modelId="{69B6EC43-B571-4C7C-9787-6D9B3B073C70}" type="sibTrans" cxnId="{D358491D-856C-414C-9B5C-F7DAF175E872}">
      <dgm:prSet/>
      <dgm:spPr/>
      <dgm:t>
        <a:bodyPr/>
        <a:lstStyle/>
        <a:p>
          <a:endParaRPr lang="ru-RU"/>
        </a:p>
      </dgm:t>
    </dgm:pt>
    <dgm:pt modelId="{3B6C9313-8019-4AB7-A8B1-01C9D8AACD94}">
      <dgm:prSet/>
      <dgm:spPr/>
      <dgm:t>
        <a:bodyPr/>
        <a:lstStyle/>
        <a:p>
          <a:endParaRPr lang="ru-RU" sz="1700" dirty="0"/>
        </a:p>
      </dgm:t>
    </dgm:pt>
    <dgm:pt modelId="{2DFB53A3-F5B1-4C1D-8372-E7BB5FA5EEB7}" type="parTrans" cxnId="{79FF31CF-1460-4C42-98C1-9B0945D6A1AA}">
      <dgm:prSet/>
      <dgm:spPr/>
      <dgm:t>
        <a:bodyPr/>
        <a:lstStyle/>
        <a:p>
          <a:endParaRPr lang="ru-RU"/>
        </a:p>
      </dgm:t>
    </dgm:pt>
    <dgm:pt modelId="{05DAB471-831C-4050-950E-9F40FB789DA5}" type="sibTrans" cxnId="{79FF31CF-1460-4C42-98C1-9B0945D6A1AA}">
      <dgm:prSet/>
      <dgm:spPr/>
      <dgm:t>
        <a:bodyPr/>
        <a:lstStyle/>
        <a:p>
          <a:endParaRPr lang="ru-RU"/>
        </a:p>
      </dgm:t>
    </dgm:pt>
    <dgm:pt modelId="{EF8F8652-7CD2-453A-B0A2-895276948B83}" type="pres">
      <dgm:prSet presAssocID="{7C2DE2F8-A368-8A47-86EF-CE0A1F41AED2}" presName="diagram" presStyleCnt="0">
        <dgm:presLayoutVars>
          <dgm:dir/>
          <dgm:animLvl val="lvl"/>
          <dgm:resizeHandles val="exact"/>
        </dgm:presLayoutVars>
      </dgm:prSet>
      <dgm:spPr/>
      <dgm:t>
        <a:bodyPr/>
        <a:lstStyle/>
        <a:p>
          <a:endParaRPr lang="ru-RU"/>
        </a:p>
      </dgm:t>
    </dgm:pt>
    <dgm:pt modelId="{DC27CE48-C1B8-4CEB-B3F3-AB09D612F2D9}" type="pres">
      <dgm:prSet presAssocID="{5BF8DEBC-4532-164D-BFC7-B5AF88B1D548}" presName="compNode" presStyleCnt="0"/>
      <dgm:spPr/>
    </dgm:pt>
    <dgm:pt modelId="{3764E87C-DEEC-48F7-897D-67A1B15D22FC}" type="pres">
      <dgm:prSet presAssocID="{5BF8DEBC-4532-164D-BFC7-B5AF88B1D548}" presName="childRect" presStyleLbl="bgAcc1" presStyleIdx="0" presStyleCnt="3">
        <dgm:presLayoutVars>
          <dgm:bulletEnabled val="1"/>
        </dgm:presLayoutVars>
      </dgm:prSet>
      <dgm:spPr/>
      <dgm:t>
        <a:bodyPr/>
        <a:lstStyle/>
        <a:p>
          <a:endParaRPr lang="ru-RU"/>
        </a:p>
      </dgm:t>
    </dgm:pt>
    <dgm:pt modelId="{36828D7B-B7A0-4B0F-9BFF-4A9C34C954F3}" type="pres">
      <dgm:prSet presAssocID="{5BF8DEBC-4532-164D-BFC7-B5AF88B1D548}" presName="parentText" presStyleLbl="node1" presStyleIdx="0" presStyleCnt="0">
        <dgm:presLayoutVars>
          <dgm:chMax val="0"/>
          <dgm:bulletEnabled val="1"/>
        </dgm:presLayoutVars>
      </dgm:prSet>
      <dgm:spPr/>
      <dgm:t>
        <a:bodyPr/>
        <a:lstStyle/>
        <a:p>
          <a:endParaRPr lang="ru-RU"/>
        </a:p>
      </dgm:t>
    </dgm:pt>
    <dgm:pt modelId="{516ACD3B-5758-4BC8-B08A-AC7CBF865851}" type="pres">
      <dgm:prSet presAssocID="{5BF8DEBC-4532-164D-BFC7-B5AF88B1D548}" presName="parentRect" presStyleLbl="alignNode1" presStyleIdx="0" presStyleCnt="3"/>
      <dgm:spPr/>
      <dgm:t>
        <a:bodyPr/>
        <a:lstStyle/>
        <a:p>
          <a:endParaRPr lang="ru-RU"/>
        </a:p>
      </dgm:t>
    </dgm:pt>
    <dgm:pt modelId="{9AB69531-8059-4687-BE43-149B1243A239}" type="pres">
      <dgm:prSet presAssocID="{5BF8DEBC-4532-164D-BFC7-B5AF88B1D548}" presName="adorn" presStyleLbl="fgAccFollowNode1" presStyleIdx="0" presStyleCnt="3"/>
      <dgm:spPr>
        <a:blipFill rotWithShape="0">
          <a:blip xmlns:r="http://schemas.openxmlformats.org/officeDocument/2006/relationships" r:embed="rId1"/>
          <a:stretch>
            <a:fillRect/>
          </a:stretch>
        </a:blipFill>
      </dgm:spPr>
      <dgm:t>
        <a:bodyPr/>
        <a:lstStyle/>
        <a:p>
          <a:endParaRPr lang="ru-RU"/>
        </a:p>
      </dgm:t>
    </dgm:pt>
    <dgm:pt modelId="{94D09099-37C7-41A1-9955-97ACDCA78A2E}" type="pres">
      <dgm:prSet presAssocID="{57187DE0-05C4-324F-878E-D809D06E4D8C}" presName="sibTrans" presStyleLbl="sibTrans2D1" presStyleIdx="0" presStyleCnt="0"/>
      <dgm:spPr/>
      <dgm:t>
        <a:bodyPr/>
        <a:lstStyle/>
        <a:p>
          <a:endParaRPr lang="ru-RU"/>
        </a:p>
      </dgm:t>
    </dgm:pt>
    <dgm:pt modelId="{243C3A84-A7F3-4538-894C-BBA76F4053FC}" type="pres">
      <dgm:prSet presAssocID="{016D005A-6DAD-934A-9E9A-D6402B04C8DA}" presName="compNode" presStyleCnt="0"/>
      <dgm:spPr/>
    </dgm:pt>
    <dgm:pt modelId="{BF616A62-8985-42AF-906D-EBDDAAE3A53C}" type="pres">
      <dgm:prSet presAssocID="{016D005A-6DAD-934A-9E9A-D6402B04C8DA}" presName="childRect" presStyleLbl="bgAcc1" presStyleIdx="1" presStyleCnt="3">
        <dgm:presLayoutVars>
          <dgm:bulletEnabled val="1"/>
        </dgm:presLayoutVars>
      </dgm:prSet>
      <dgm:spPr/>
      <dgm:t>
        <a:bodyPr/>
        <a:lstStyle/>
        <a:p>
          <a:endParaRPr lang="ru-RU"/>
        </a:p>
      </dgm:t>
    </dgm:pt>
    <dgm:pt modelId="{F95DB4F5-B92A-4FDF-8AF0-9EAD03806657}" type="pres">
      <dgm:prSet presAssocID="{016D005A-6DAD-934A-9E9A-D6402B04C8DA}" presName="parentText" presStyleLbl="node1" presStyleIdx="0" presStyleCnt="0">
        <dgm:presLayoutVars>
          <dgm:chMax val="0"/>
          <dgm:bulletEnabled val="1"/>
        </dgm:presLayoutVars>
      </dgm:prSet>
      <dgm:spPr/>
      <dgm:t>
        <a:bodyPr/>
        <a:lstStyle/>
        <a:p>
          <a:endParaRPr lang="ru-RU"/>
        </a:p>
      </dgm:t>
    </dgm:pt>
    <dgm:pt modelId="{DF546D18-5151-4074-B379-FF528E36ED54}" type="pres">
      <dgm:prSet presAssocID="{016D005A-6DAD-934A-9E9A-D6402B04C8DA}" presName="parentRect" presStyleLbl="alignNode1" presStyleIdx="1" presStyleCnt="3"/>
      <dgm:spPr/>
      <dgm:t>
        <a:bodyPr/>
        <a:lstStyle/>
        <a:p>
          <a:endParaRPr lang="ru-RU"/>
        </a:p>
      </dgm:t>
    </dgm:pt>
    <dgm:pt modelId="{06FEF6D9-AC13-4C26-B35A-D12609A9F9B4}" type="pres">
      <dgm:prSet presAssocID="{016D005A-6DAD-934A-9E9A-D6402B04C8DA}" presName="adorn" presStyleLbl="fgAccFollowNode1" presStyleIdx="1" presStyleCnt="3"/>
      <dgm:spPr>
        <a:blipFill rotWithShape="0">
          <a:blip xmlns:r="http://schemas.openxmlformats.org/officeDocument/2006/relationships" r:embed="rId2"/>
          <a:stretch>
            <a:fillRect/>
          </a:stretch>
        </a:blipFill>
      </dgm:spPr>
      <dgm:t>
        <a:bodyPr/>
        <a:lstStyle/>
        <a:p>
          <a:endParaRPr lang="ru-RU"/>
        </a:p>
      </dgm:t>
    </dgm:pt>
    <dgm:pt modelId="{8D961630-171A-4217-AE1F-052A3B340C62}" type="pres">
      <dgm:prSet presAssocID="{4A4C7BC7-6D7F-A34D-9E5E-160DCF0DE3E7}" presName="sibTrans" presStyleLbl="sibTrans2D1" presStyleIdx="0" presStyleCnt="0"/>
      <dgm:spPr/>
      <dgm:t>
        <a:bodyPr/>
        <a:lstStyle/>
        <a:p>
          <a:endParaRPr lang="ru-RU"/>
        </a:p>
      </dgm:t>
    </dgm:pt>
    <dgm:pt modelId="{DC8921A9-71D6-4B82-952B-912B6E51BB54}" type="pres">
      <dgm:prSet presAssocID="{BE9B9B39-9F6D-094C-9F6F-6B2E94872DA2}" presName="compNode" presStyleCnt="0"/>
      <dgm:spPr/>
    </dgm:pt>
    <dgm:pt modelId="{B225E168-8B47-4299-8A78-5924AF13A361}" type="pres">
      <dgm:prSet presAssocID="{BE9B9B39-9F6D-094C-9F6F-6B2E94872DA2}" presName="childRect" presStyleLbl="bgAcc1" presStyleIdx="2" presStyleCnt="3">
        <dgm:presLayoutVars>
          <dgm:bulletEnabled val="1"/>
        </dgm:presLayoutVars>
      </dgm:prSet>
      <dgm:spPr/>
      <dgm:t>
        <a:bodyPr/>
        <a:lstStyle/>
        <a:p>
          <a:endParaRPr lang="ru-RU"/>
        </a:p>
      </dgm:t>
    </dgm:pt>
    <dgm:pt modelId="{D5907219-0DA9-4DE2-97C8-1EA826C64A90}" type="pres">
      <dgm:prSet presAssocID="{BE9B9B39-9F6D-094C-9F6F-6B2E94872DA2}" presName="parentText" presStyleLbl="node1" presStyleIdx="0" presStyleCnt="0">
        <dgm:presLayoutVars>
          <dgm:chMax val="0"/>
          <dgm:bulletEnabled val="1"/>
        </dgm:presLayoutVars>
      </dgm:prSet>
      <dgm:spPr/>
      <dgm:t>
        <a:bodyPr/>
        <a:lstStyle/>
        <a:p>
          <a:endParaRPr lang="ru-RU"/>
        </a:p>
      </dgm:t>
    </dgm:pt>
    <dgm:pt modelId="{4B7ACF12-37AF-41EE-A86E-8DB17D143F0A}" type="pres">
      <dgm:prSet presAssocID="{BE9B9B39-9F6D-094C-9F6F-6B2E94872DA2}" presName="parentRect" presStyleLbl="alignNode1" presStyleIdx="2" presStyleCnt="3"/>
      <dgm:spPr/>
      <dgm:t>
        <a:bodyPr/>
        <a:lstStyle/>
        <a:p>
          <a:endParaRPr lang="ru-RU"/>
        </a:p>
      </dgm:t>
    </dgm:pt>
    <dgm:pt modelId="{5D64B609-B628-4A93-ABE4-F018877B93D7}" type="pres">
      <dgm:prSet presAssocID="{BE9B9B39-9F6D-094C-9F6F-6B2E94872DA2}" presName="adorn" presStyleLbl="fgAccFollowNode1" presStyleIdx="2" presStyleCnt="3"/>
      <dgm:spPr>
        <a:blipFill rotWithShape="0">
          <a:blip xmlns:r="http://schemas.openxmlformats.org/officeDocument/2006/relationships" r:embed="rId3"/>
          <a:stretch>
            <a:fillRect/>
          </a:stretch>
        </a:blipFill>
      </dgm:spPr>
      <dgm:t>
        <a:bodyPr/>
        <a:lstStyle/>
        <a:p>
          <a:endParaRPr lang="ru-RU"/>
        </a:p>
      </dgm:t>
    </dgm:pt>
  </dgm:ptLst>
  <dgm:cxnLst>
    <dgm:cxn modelId="{2C4C17CA-07EB-B347-993A-5284ADB3DA01}" srcId="{7C2DE2F8-A368-8A47-86EF-CE0A1F41AED2}" destId="{016D005A-6DAD-934A-9E9A-D6402B04C8DA}" srcOrd="1" destOrd="0" parTransId="{5895A64C-23BE-9A4B-B12A-BA64359809E1}" sibTransId="{4A4C7BC7-6D7F-A34D-9E5E-160DCF0DE3E7}"/>
    <dgm:cxn modelId="{6234EEA4-5C17-4349-B3FA-51520C49C33C}" type="presOf" srcId="{A26E82B0-5BD0-4987-A73C-03FFED4FFF7B}" destId="{BF616A62-8985-42AF-906D-EBDDAAE3A53C}" srcOrd="0" destOrd="0" presId="urn:microsoft.com/office/officeart/2005/8/layout/bList2"/>
    <dgm:cxn modelId="{8752A346-ABEF-4D0A-9D83-FB088D68940D}" type="presOf" srcId="{016D005A-6DAD-934A-9E9A-D6402B04C8DA}" destId="{F95DB4F5-B92A-4FDF-8AF0-9EAD03806657}" srcOrd="0" destOrd="0" presId="urn:microsoft.com/office/officeart/2005/8/layout/bList2"/>
    <dgm:cxn modelId="{79FF31CF-1460-4C42-98C1-9B0945D6A1AA}" srcId="{BE9B9B39-9F6D-094C-9F6F-6B2E94872DA2}" destId="{3B6C9313-8019-4AB7-A8B1-01C9D8AACD94}" srcOrd="2" destOrd="0" parTransId="{2DFB53A3-F5B1-4C1D-8372-E7BB5FA5EEB7}" sibTransId="{05DAB471-831C-4050-950E-9F40FB789DA5}"/>
    <dgm:cxn modelId="{FC8AC90A-E6B4-4BC0-80A6-D2761F5F0C9F}" type="presOf" srcId="{3B6C9313-8019-4AB7-A8B1-01C9D8AACD94}" destId="{B225E168-8B47-4299-8A78-5924AF13A361}" srcOrd="0" destOrd="2" presId="urn:microsoft.com/office/officeart/2005/8/layout/bList2"/>
    <dgm:cxn modelId="{F7758390-089B-4D86-92C2-C44D37EB89EA}" type="presOf" srcId="{BE9B9B39-9F6D-094C-9F6F-6B2E94872DA2}" destId="{4B7ACF12-37AF-41EE-A86E-8DB17D143F0A}" srcOrd="1" destOrd="0" presId="urn:microsoft.com/office/officeart/2005/8/layout/bList2"/>
    <dgm:cxn modelId="{9535810F-BF94-41FB-8902-217342A55096}" srcId="{5BF8DEBC-4532-164D-BFC7-B5AF88B1D548}" destId="{699E194B-D731-4938-A37A-F0B2EAF057D4}" srcOrd="0" destOrd="0" parTransId="{446E5E15-D600-4863-9E14-8C7B1F115ABD}" sibTransId="{6BC500F7-0EF3-42CA-B4C7-3A571981401A}"/>
    <dgm:cxn modelId="{A7845A30-BB65-4298-8AE3-129C423F2A02}" type="presOf" srcId="{4A4C7BC7-6D7F-A34D-9E5E-160DCF0DE3E7}" destId="{8D961630-171A-4217-AE1F-052A3B340C62}" srcOrd="0" destOrd="0" presId="urn:microsoft.com/office/officeart/2005/8/layout/bList2"/>
    <dgm:cxn modelId="{15B70099-6E8A-48F7-B38A-3DA8243EB60B}" type="presOf" srcId="{7C2DE2F8-A368-8A47-86EF-CE0A1F41AED2}" destId="{EF8F8652-7CD2-453A-B0A2-895276948B83}" srcOrd="0" destOrd="0" presId="urn:microsoft.com/office/officeart/2005/8/layout/bList2"/>
    <dgm:cxn modelId="{7E007540-43C3-7E4A-953D-FBECE3572054}" srcId="{7C2DE2F8-A368-8A47-86EF-CE0A1F41AED2}" destId="{5BF8DEBC-4532-164D-BFC7-B5AF88B1D548}" srcOrd="0" destOrd="0" parTransId="{8AB2F79B-63EB-A944-9820-28BF4F76C2F6}" sibTransId="{57187DE0-05C4-324F-878E-D809D06E4D8C}"/>
    <dgm:cxn modelId="{FAE6815E-A611-4A37-A092-FD6E1AD02842}" type="presOf" srcId="{699E194B-D731-4938-A37A-F0B2EAF057D4}" destId="{3764E87C-DEEC-48F7-897D-67A1B15D22FC}" srcOrd="0" destOrd="0" presId="urn:microsoft.com/office/officeart/2005/8/layout/bList2"/>
    <dgm:cxn modelId="{597A3AF1-56E4-4066-9F67-C74BF7491FA5}" srcId="{BE9B9B39-9F6D-094C-9F6F-6B2E94872DA2}" destId="{910EDCE2-4E3B-4FDA-9659-50322C9C3FB8}" srcOrd="0" destOrd="0" parTransId="{6304698D-64DE-4C4F-BD11-226EEA4CAA5E}" sibTransId="{3CB1FCFA-5D08-41D9-B5BA-3FCC120D6286}"/>
    <dgm:cxn modelId="{B1BBD7C1-CF6A-4364-9928-7B9E6B107F2F}" type="presOf" srcId="{57187DE0-05C4-324F-878E-D809D06E4D8C}" destId="{94D09099-37C7-41A1-9955-97ACDCA78A2E}" srcOrd="0" destOrd="0" presId="urn:microsoft.com/office/officeart/2005/8/layout/bList2"/>
    <dgm:cxn modelId="{61D7601C-F5F4-4A9B-A118-70DF8D3BE2B7}" type="presOf" srcId="{910EDCE2-4E3B-4FDA-9659-50322C9C3FB8}" destId="{B225E168-8B47-4299-8A78-5924AF13A361}" srcOrd="0" destOrd="0" presId="urn:microsoft.com/office/officeart/2005/8/layout/bList2"/>
    <dgm:cxn modelId="{D358491D-856C-414C-9B5C-F7DAF175E872}" srcId="{BE9B9B39-9F6D-094C-9F6F-6B2E94872DA2}" destId="{E31E384F-3277-404B-8300-88288B74E198}" srcOrd="1" destOrd="0" parTransId="{C3D88F9F-5E87-4D23-8834-751C2FDC7758}" sibTransId="{69B6EC43-B571-4C7C-9787-6D9B3B073C70}"/>
    <dgm:cxn modelId="{0DB57ED9-E0BE-1543-BDF0-E1ABE334FB42}" srcId="{7C2DE2F8-A368-8A47-86EF-CE0A1F41AED2}" destId="{BE9B9B39-9F6D-094C-9F6F-6B2E94872DA2}" srcOrd="2" destOrd="0" parTransId="{9AEA05EB-EA8F-BA40-9FD7-003EF64F3F60}" sibTransId="{66B08DFD-54C2-1649-B488-D35A8218F0AA}"/>
    <dgm:cxn modelId="{691A4D3D-1A54-4427-B631-7092875F01AD}" srcId="{016D005A-6DAD-934A-9E9A-D6402B04C8DA}" destId="{A26E82B0-5BD0-4987-A73C-03FFED4FFF7B}" srcOrd="0" destOrd="0" parTransId="{D3D84217-CA30-4F7E-AE57-0D40BF17D4C3}" sibTransId="{D08A36B3-4907-4A87-BF9D-8E4226CA46E0}"/>
    <dgm:cxn modelId="{03060EE3-CBBF-40E5-8C76-2B96441044B2}" type="presOf" srcId="{5BF8DEBC-4532-164D-BFC7-B5AF88B1D548}" destId="{516ACD3B-5758-4BC8-B08A-AC7CBF865851}" srcOrd="1" destOrd="0" presId="urn:microsoft.com/office/officeart/2005/8/layout/bList2"/>
    <dgm:cxn modelId="{226B9AA6-DABA-4510-8C91-CD7ABC6394BA}" type="presOf" srcId="{BE9B9B39-9F6D-094C-9F6F-6B2E94872DA2}" destId="{D5907219-0DA9-4DE2-97C8-1EA826C64A90}" srcOrd="0" destOrd="0" presId="urn:microsoft.com/office/officeart/2005/8/layout/bList2"/>
    <dgm:cxn modelId="{301994A7-61BC-4BE7-9121-2A8508F2BFDE}" type="presOf" srcId="{016D005A-6DAD-934A-9E9A-D6402B04C8DA}" destId="{DF546D18-5151-4074-B379-FF528E36ED54}" srcOrd="1" destOrd="0" presId="urn:microsoft.com/office/officeart/2005/8/layout/bList2"/>
    <dgm:cxn modelId="{E8C42CBC-9F86-4EE3-9B3B-D7B534EE716D}" type="presOf" srcId="{E31E384F-3277-404B-8300-88288B74E198}" destId="{B225E168-8B47-4299-8A78-5924AF13A361}" srcOrd="0" destOrd="1" presId="urn:microsoft.com/office/officeart/2005/8/layout/bList2"/>
    <dgm:cxn modelId="{3B13D1E4-1793-4B46-92AA-D84E0FEEF9F6}" type="presOf" srcId="{5BF8DEBC-4532-164D-BFC7-B5AF88B1D548}" destId="{36828D7B-B7A0-4B0F-9BFF-4A9C34C954F3}" srcOrd="0" destOrd="0" presId="urn:microsoft.com/office/officeart/2005/8/layout/bList2"/>
    <dgm:cxn modelId="{35D6CB9A-7B49-4ADF-A470-EF40073FF806}" type="presParOf" srcId="{EF8F8652-7CD2-453A-B0A2-895276948B83}" destId="{DC27CE48-C1B8-4CEB-B3F3-AB09D612F2D9}" srcOrd="0" destOrd="0" presId="urn:microsoft.com/office/officeart/2005/8/layout/bList2"/>
    <dgm:cxn modelId="{701D760E-A133-4272-81BA-0149E80848CC}" type="presParOf" srcId="{DC27CE48-C1B8-4CEB-B3F3-AB09D612F2D9}" destId="{3764E87C-DEEC-48F7-897D-67A1B15D22FC}" srcOrd="0" destOrd="0" presId="urn:microsoft.com/office/officeart/2005/8/layout/bList2"/>
    <dgm:cxn modelId="{4E87044B-AEA5-4EB9-BAB3-DE685BFA06F0}" type="presParOf" srcId="{DC27CE48-C1B8-4CEB-B3F3-AB09D612F2D9}" destId="{36828D7B-B7A0-4B0F-9BFF-4A9C34C954F3}" srcOrd="1" destOrd="0" presId="urn:microsoft.com/office/officeart/2005/8/layout/bList2"/>
    <dgm:cxn modelId="{03B25913-8AD6-4F12-AA11-8186D98C300F}" type="presParOf" srcId="{DC27CE48-C1B8-4CEB-B3F3-AB09D612F2D9}" destId="{516ACD3B-5758-4BC8-B08A-AC7CBF865851}" srcOrd="2" destOrd="0" presId="urn:microsoft.com/office/officeart/2005/8/layout/bList2"/>
    <dgm:cxn modelId="{1B716BA7-9ABA-4724-ADB8-4D78599EFA3D}" type="presParOf" srcId="{DC27CE48-C1B8-4CEB-B3F3-AB09D612F2D9}" destId="{9AB69531-8059-4687-BE43-149B1243A239}" srcOrd="3" destOrd="0" presId="urn:microsoft.com/office/officeart/2005/8/layout/bList2"/>
    <dgm:cxn modelId="{097AE115-BEFB-4AFB-A83B-770921EFCF1C}" type="presParOf" srcId="{EF8F8652-7CD2-453A-B0A2-895276948B83}" destId="{94D09099-37C7-41A1-9955-97ACDCA78A2E}" srcOrd="1" destOrd="0" presId="urn:microsoft.com/office/officeart/2005/8/layout/bList2"/>
    <dgm:cxn modelId="{B3461E17-903E-41E2-80F0-3D21B6E6590E}" type="presParOf" srcId="{EF8F8652-7CD2-453A-B0A2-895276948B83}" destId="{243C3A84-A7F3-4538-894C-BBA76F4053FC}" srcOrd="2" destOrd="0" presId="urn:microsoft.com/office/officeart/2005/8/layout/bList2"/>
    <dgm:cxn modelId="{A3D72C8F-943C-405D-BD6D-41B8A0FC927F}" type="presParOf" srcId="{243C3A84-A7F3-4538-894C-BBA76F4053FC}" destId="{BF616A62-8985-42AF-906D-EBDDAAE3A53C}" srcOrd="0" destOrd="0" presId="urn:microsoft.com/office/officeart/2005/8/layout/bList2"/>
    <dgm:cxn modelId="{DFAADFC9-8DE1-452C-AF98-74F41E6975BC}" type="presParOf" srcId="{243C3A84-A7F3-4538-894C-BBA76F4053FC}" destId="{F95DB4F5-B92A-4FDF-8AF0-9EAD03806657}" srcOrd="1" destOrd="0" presId="urn:microsoft.com/office/officeart/2005/8/layout/bList2"/>
    <dgm:cxn modelId="{750BF8B7-F735-4158-9127-1393BB0783DB}" type="presParOf" srcId="{243C3A84-A7F3-4538-894C-BBA76F4053FC}" destId="{DF546D18-5151-4074-B379-FF528E36ED54}" srcOrd="2" destOrd="0" presId="urn:microsoft.com/office/officeart/2005/8/layout/bList2"/>
    <dgm:cxn modelId="{5DCF7CF8-1874-43FE-9ADD-E7928922A668}" type="presParOf" srcId="{243C3A84-A7F3-4538-894C-BBA76F4053FC}" destId="{06FEF6D9-AC13-4C26-B35A-D12609A9F9B4}" srcOrd="3" destOrd="0" presId="urn:microsoft.com/office/officeart/2005/8/layout/bList2"/>
    <dgm:cxn modelId="{5B6F07BE-3178-4CC1-9E71-28831A40ED0E}" type="presParOf" srcId="{EF8F8652-7CD2-453A-B0A2-895276948B83}" destId="{8D961630-171A-4217-AE1F-052A3B340C62}" srcOrd="3" destOrd="0" presId="urn:microsoft.com/office/officeart/2005/8/layout/bList2"/>
    <dgm:cxn modelId="{5411DECF-E1E5-486A-8DD2-5F6D1198F6C5}" type="presParOf" srcId="{EF8F8652-7CD2-453A-B0A2-895276948B83}" destId="{DC8921A9-71D6-4B82-952B-912B6E51BB54}" srcOrd="4" destOrd="0" presId="urn:microsoft.com/office/officeart/2005/8/layout/bList2"/>
    <dgm:cxn modelId="{E1C49D95-A13C-4B73-93A2-D53FAE6E6645}" type="presParOf" srcId="{DC8921A9-71D6-4B82-952B-912B6E51BB54}" destId="{B225E168-8B47-4299-8A78-5924AF13A361}" srcOrd="0" destOrd="0" presId="urn:microsoft.com/office/officeart/2005/8/layout/bList2"/>
    <dgm:cxn modelId="{1868AF8D-386D-4735-BE4C-B9B663938926}" type="presParOf" srcId="{DC8921A9-71D6-4B82-952B-912B6E51BB54}" destId="{D5907219-0DA9-4DE2-97C8-1EA826C64A90}" srcOrd="1" destOrd="0" presId="urn:microsoft.com/office/officeart/2005/8/layout/bList2"/>
    <dgm:cxn modelId="{D85E53A1-D32D-4AF8-ABFA-9F17475AC8D2}" type="presParOf" srcId="{DC8921A9-71D6-4B82-952B-912B6E51BB54}" destId="{4B7ACF12-37AF-41EE-A86E-8DB17D143F0A}" srcOrd="2" destOrd="0" presId="urn:microsoft.com/office/officeart/2005/8/layout/bList2"/>
    <dgm:cxn modelId="{4E402DAE-4EF3-4A19-9F21-226CFE9BF655}" type="presParOf" srcId="{DC8921A9-71D6-4B82-952B-912B6E51BB54}" destId="{5D64B609-B628-4A93-ABE4-F018877B93D7}" srcOrd="3" destOrd="0" presId="urn:microsoft.com/office/officeart/2005/8/layout/bList2"/>
  </dgm:cxnLst>
  <dgm:bg/>
  <dgm:whole/>
</dgm:dataModel>
</file>

<file path=ppt/diagrams/data3.xml><?xml version="1.0" encoding="utf-8"?>
<dgm:dataModel xmlns:dgm="http://schemas.openxmlformats.org/drawingml/2006/diagram" xmlns:a="http://schemas.openxmlformats.org/drawingml/2006/main">
  <dgm:ptLst>
    <dgm:pt modelId="{7C2DE2F8-A368-8A47-86EF-CE0A1F41AED2}"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ru-RU"/>
        </a:p>
      </dgm:t>
    </dgm:pt>
    <dgm:pt modelId="{5BF8DEBC-4532-164D-BFC7-B5AF88B1D548}">
      <dgm:prSet phldrT="[Текст]"/>
      <dgm:spPr/>
      <dgm:t>
        <a:bodyPr/>
        <a:lstStyle/>
        <a:p>
          <a:r>
            <a:rPr lang="ru-RU" dirty="0" smtClean="0">
              <a:latin typeface="Times New Roman" pitchFamily="18" charset="0"/>
              <a:cs typeface="Times New Roman" pitchFamily="18" charset="0"/>
            </a:rPr>
            <a:t>Низкий уровень безработицы и дефицит рабочей силы</a:t>
          </a:r>
          <a:endParaRPr lang="ru-RU" dirty="0">
            <a:latin typeface="Times New Roman" pitchFamily="18" charset="0"/>
            <a:cs typeface="Times New Roman" pitchFamily="18" charset="0"/>
          </a:endParaRPr>
        </a:p>
      </dgm:t>
    </dgm:pt>
    <dgm:pt modelId="{8AB2F79B-63EB-A944-9820-28BF4F76C2F6}" type="parTrans" cxnId="{7E007540-43C3-7E4A-953D-FBECE3572054}">
      <dgm:prSet/>
      <dgm:spPr/>
      <dgm:t>
        <a:bodyPr/>
        <a:lstStyle/>
        <a:p>
          <a:endParaRPr lang="ru-RU"/>
        </a:p>
      </dgm:t>
    </dgm:pt>
    <dgm:pt modelId="{57187DE0-05C4-324F-878E-D809D06E4D8C}" type="sibTrans" cxnId="{7E007540-43C3-7E4A-953D-FBECE3572054}">
      <dgm:prSet/>
      <dgm:spPr/>
      <dgm:t>
        <a:bodyPr/>
        <a:lstStyle/>
        <a:p>
          <a:endParaRPr lang="ru-RU"/>
        </a:p>
      </dgm:t>
    </dgm:pt>
    <dgm:pt modelId="{016D005A-6DAD-934A-9E9A-D6402B04C8DA}">
      <dgm:prSet/>
      <dgm:spPr/>
      <dgm:t>
        <a:bodyPr/>
        <a:lstStyle/>
        <a:p>
          <a:r>
            <a:rPr lang="ru-RU" dirty="0" smtClean="0">
              <a:latin typeface="Times New Roman" pitchFamily="18" charset="0"/>
              <a:cs typeface="Times New Roman" pitchFamily="18" charset="0"/>
            </a:rPr>
            <a:t>Рост заработных плат</a:t>
          </a:r>
          <a:endParaRPr lang="ru-RU" dirty="0">
            <a:latin typeface="Times New Roman" pitchFamily="18" charset="0"/>
            <a:cs typeface="Times New Roman" pitchFamily="18" charset="0"/>
          </a:endParaRPr>
        </a:p>
      </dgm:t>
    </dgm:pt>
    <dgm:pt modelId="{5895A64C-23BE-9A4B-B12A-BA64359809E1}" type="parTrans" cxnId="{2C4C17CA-07EB-B347-993A-5284ADB3DA01}">
      <dgm:prSet/>
      <dgm:spPr/>
      <dgm:t>
        <a:bodyPr/>
        <a:lstStyle/>
        <a:p>
          <a:endParaRPr lang="ru-RU"/>
        </a:p>
      </dgm:t>
    </dgm:pt>
    <dgm:pt modelId="{4A4C7BC7-6D7F-A34D-9E5E-160DCF0DE3E7}" type="sibTrans" cxnId="{2C4C17CA-07EB-B347-993A-5284ADB3DA01}">
      <dgm:prSet/>
      <dgm:spPr/>
      <dgm:t>
        <a:bodyPr/>
        <a:lstStyle/>
        <a:p>
          <a:endParaRPr lang="ru-RU"/>
        </a:p>
      </dgm:t>
    </dgm:pt>
    <dgm:pt modelId="{BE9B9B39-9F6D-094C-9F6F-6B2E94872DA2}">
      <dgm:prSet/>
      <dgm:spPr/>
      <dgm:t>
        <a:bodyPr/>
        <a:lstStyle/>
        <a:p>
          <a:r>
            <a:rPr lang="ru-RU" dirty="0" smtClean="0">
              <a:latin typeface="Times New Roman" pitchFamily="18" charset="0"/>
              <a:cs typeface="Times New Roman" pitchFamily="18" charset="0"/>
            </a:rPr>
            <a:t>Высокая текучесть кадров</a:t>
          </a:r>
          <a:endParaRPr lang="ru-RU" dirty="0">
            <a:latin typeface="Times New Roman" pitchFamily="18" charset="0"/>
            <a:cs typeface="Times New Roman" pitchFamily="18" charset="0"/>
          </a:endParaRPr>
        </a:p>
      </dgm:t>
    </dgm:pt>
    <dgm:pt modelId="{9AEA05EB-EA8F-BA40-9FD7-003EF64F3F60}" type="parTrans" cxnId="{0DB57ED9-E0BE-1543-BDF0-E1ABE334FB42}">
      <dgm:prSet/>
      <dgm:spPr/>
      <dgm:t>
        <a:bodyPr/>
        <a:lstStyle/>
        <a:p>
          <a:endParaRPr lang="ru-RU"/>
        </a:p>
      </dgm:t>
    </dgm:pt>
    <dgm:pt modelId="{66B08DFD-54C2-1649-B488-D35A8218F0AA}" type="sibTrans" cxnId="{0DB57ED9-E0BE-1543-BDF0-E1ABE334FB42}">
      <dgm:prSet/>
      <dgm:spPr/>
      <dgm:t>
        <a:bodyPr/>
        <a:lstStyle/>
        <a:p>
          <a:endParaRPr lang="ru-RU"/>
        </a:p>
      </dgm:t>
    </dgm:pt>
    <dgm:pt modelId="{699E194B-D731-4938-A37A-F0B2EAF057D4}">
      <dgm:prSet custT="1"/>
      <dgm:spPr/>
      <dgm:t>
        <a:bodyPr/>
        <a:lstStyle/>
        <a:p>
          <a:r>
            <a:rPr lang="ru-RU" sz="1600" dirty="0" smtClean="0">
              <a:latin typeface="Times New Roman" pitchFamily="18" charset="0"/>
              <a:cs typeface="Times New Roman" pitchFamily="18" charset="0"/>
            </a:rPr>
            <a:t>2024 год отметился историческим минимумом уровня безработицы в России — всего </a:t>
          </a:r>
          <a:r>
            <a:rPr lang="ru-RU" sz="1600" b="0" dirty="0" smtClean="0">
              <a:latin typeface="Times New Roman" pitchFamily="18" charset="0"/>
              <a:cs typeface="Times New Roman" pitchFamily="18" charset="0"/>
            </a:rPr>
            <a:t>2,4%. </a:t>
          </a:r>
          <a:r>
            <a:rPr lang="ru-RU" sz="1600" dirty="0" smtClean="0">
              <a:latin typeface="Times New Roman" pitchFamily="18" charset="0"/>
              <a:cs typeface="Times New Roman" pitchFamily="18" charset="0"/>
            </a:rPr>
            <a:t>На первый взгляд, это позитивный показатель, но за ним скрывается другая проблема - острая нехватка рабочей силы.</a:t>
          </a:r>
          <a:endParaRPr lang="ru-RU" sz="1600" dirty="0">
            <a:latin typeface="Times New Roman" pitchFamily="18" charset="0"/>
            <a:cs typeface="Times New Roman" pitchFamily="18" charset="0"/>
          </a:endParaRPr>
        </a:p>
      </dgm:t>
    </dgm:pt>
    <dgm:pt modelId="{446E5E15-D600-4863-9E14-8C7B1F115ABD}" type="parTrans" cxnId="{9535810F-BF94-41FB-8902-217342A55096}">
      <dgm:prSet/>
      <dgm:spPr/>
      <dgm:t>
        <a:bodyPr/>
        <a:lstStyle/>
        <a:p>
          <a:endParaRPr lang="ru-RU"/>
        </a:p>
      </dgm:t>
    </dgm:pt>
    <dgm:pt modelId="{6BC500F7-0EF3-42CA-B4C7-3A571981401A}" type="sibTrans" cxnId="{9535810F-BF94-41FB-8902-217342A55096}">
      <dgm:prSet/>
      <dgm:spPr/>
      <dgm:t>
        <a:bodyPr/>
        <a:lstStyle/>
        <a:p>
          <a:endParaRPr lang="ru-RU"/>
        </a:p>
      </dgm:t>
    </dgm:pt>
    <dgm:pt modelId="{A26E82B0-5BD0-4987-A73C-03FFED4FFF7B}">
      <dgm:prSet custT="1"/>
      <dgm:spPr/>
      <dgm:t>
        <a:bodyPr/>
        <a:lstStyle/>
        <a:p>
          <a:r>
            <a:rPr lang="ru-RU" sz="1600" dirty="0" smtClean="0">
              <a:latin typeface="Times New Roman" pitchFamily="18" charset="0"/>
              <a:cs typeface="Times New Roman" pitchFamily="18" charset="0"/>
            </a:rPr>
            <a:t>Чтобы удержать сотрудников и снизить текучесть кадров, работодатели были вынуждены повышать зарплаты. По данным исследований, 70% компаний увеличили оклады на 5–10% в 2024 году, что продолжило положительную динамику роста зарплат в России.</a:t>
          </a:r>
          <a:endParaRPr lang="ru-RU" sz="1600" dirty="0">
            <a:latin typeface="Times New Roman" pitchFamily="18" charset="0"/>
            <a:cs typeface="Times New Roman" pitchFamily="18" charset="0"/>
          </a:endParaRPr>
        </a:p>
      </dgm:t>
    </dgm:pt>
    <dgm:pt modelId="{D3D84217-CA30-4F7E-AE57-0D40BF17D4C3}" type="parTrans" cxnId="{691A4D3D-1A54-4427-B631-7092875F01AD}">
      <dgm:prSet/>
      <dgm:spPr/>
      <dgm:t>
        <a:bodyPr/>
        <a:lstStyle/>
        <a:p>
          <a:endParaRPr lang="ru-RU"/>
        </a:p>
      </dgm:t>
    </dgm:pt>
    <dgm:pt modelId="{D08A36B3-4907-4A87-BF9D-8E4226CA46E0}" type="sibTrans" cxnId="{691A4D3D-1A54-4427-B631-7092875F01AD}">
      <dgm:prSet/>
      <dgm:spPr/>
      <dgm:t>
        <a:bodyPr/>
        <a:lstStyle/>
        <a:p>
          <a:endParaRPr lang="ru-RU"/>
        </a:p>
      </dgm:t>
    </dgm:pt>
    <dgm:pt modelId="{910EDCE2-4E3B-4FDA-9659-50322C9C3FB8}">
      <dgm:prSet/>
      <dgm:spPr/>
      <dgm:t>
        <a:bodyPr/>
        <a:lstStyle/>
        <a:p>
          <a:endParaRPr lang="ru-RU" sz="1500" dirty="0"/>
        </a:p>
      </dgm:t>
    </dgm:pt>
    <dgm:pt modelId="{6304698D-64DE-4C4F-BD11-226EEA4CAA5E}" type="parTrans" cxnId="{597A3AF1-56E4-4066-9F67-C74BF7491FA5}">
      <dgm:prSet/>
      <dgm:spPr/>
      <dgm:t>
        <a:bodyPr/>
        <a:lstStyle/>
        <a:p>
          <a:endParaRPr lang="ru-RU"/>
        </a:p>
      </dgm:t>
    </dgm:pt>
    <dgm:pt modelId="{3CB1FCFA-5D08-41D9-B5BA-3FCC120D6286}" type="sibTrans" cxnId="{597A3AF1-56E4-4066-9F67-C74BF7491FA5}">
      <dgm:prSet/>
      <dgm:spPr/>
      <dgm:t>
        <a:bodyPr/>
        <a:lstStyle/>
        <a:p>
          <a:endParaRPr lang="ru-RU"/>
        </a:p>
      </dgm:t>
    </dgm:pt>
    <dgm:pt modelId="{E31E384F-3277-404B-8300-88288B74E198}">
      <dgm:prSet custT="1"/>
      <dgm:spPr/>
      <dgm:t>
        <a:bodyPr/>
        <a:lstStyle/>
        <a:p>
          <a:r>
            <a:rPr lang="ru-RU" sz="1600" dirty="0" smtClean="0">
              <a:latin typeface="Times New Roman" pitchFamily="18" charset="0"/>
              <a:cs typeface="Times New Roman" pitchFamily="18" charset="0"/>
            </a:rPr>
            <a:t>Рекордный уровень текучести стал одной из главных проблем 2024 года. До трети сотрудников меняли место работы ежегодно. Это было вызвано усиленной конкуренцией за кадры, сотрудники просто искали более выгодные условия. Более того, текучка обусловлена желанием работников к профессиональному росту. Работодатели не всегда могли предложить карьерные перспективы, что подталкивало к смене работы.</a:t>
          </a:r>
          <a:endParaRPr lang="ru-RU" sz="1600" dirty="0">
            <a:latin typeface="Times New Roman" pitchFamily="18" charset="0"/>
            <a:cs typeface="Times New Roman" pitchFamily="18" charset="0"/>
          </a:endParaRPr>
        </a:p>
      </dgm:t>
    </dgm:pt>
    <dgm:pt modelId="{C3D88F9F-5E87-4D23-8834-751C2FDC7758}" type="parTrans" cxnId="{D358491D-856C-414C-9B5C-F7DAF175E872}">
      <dgm:prSet/>
      <dgm:spPr/>
      <dgm:t>
        <a:bodyPr/>
        <a:lstStyle/>
        <a:p>
          <a:endParaRPr lang="ru-RU"/>
        </a:p>
      </dgm:t>
    </dgm:pt>
    <dgm:pt modelId="{69B6EC43-B571-4C7C-9787-6D9B3B073C70}" type="sibTrans" cxnId="{D358491D-856C-414C-9B5C-F7DAF175E872}">
      <dgm:prSet/>
      <dgm:spPr/>
      <dgm:t>
        <a:bodyPr/>
        <a:lstStyle/>
        <a:p>
          <a:endParaRPr lang="ru-RU"/>
        </a:p>
      </dgm:t>
    </dgm:pt>
    <dgm:pt modelId="{3B6C9313-8019-4AB7-A8B1-01C9D8AACD94}">
      <dgm:prSet/>
      <dgm:spPr/>
      <dgm:t>
        <a:bodyPr/>
        <a:lstStyle/>
        <a:p>
          <a:endParaRPr lang="ru-RU" sz="1500" dirty="0"/>
        </a:p>
      </dgm:t>
    </dgm:pt>
    <dgm:pt modelId="{2DFB53A3-F5B1-4C1D-8372-E7BB5FA5EEB7}" type="parTrans" cxnId="{79FF31CF-1460-4C42-98C1-9B0945D6A1AA}">
      <dgm:prSet/>
      <dgm:spPr/>
      <dgm:t>
        <a:bodyPr/>
        <a:lstStyle/>
        <a:p>
          <a:endParaRPr lang="ru-RU"/>
        </a:p>
      </dgm:t>
    </dgm:pt>
    <dgm:pt modelId="{05DAB471-831C-4050-950E-9F40FB789DA5}" type="sibTrans" cxnId="{79FF31CF-1460-4C42-98C1-9B0945D6A1AA}">
      <dgm:prSet/>
      <dgm:spPr/>
      <dgm:t>
        <a:bodyPr/>
        <a:lstStyle/>
        <a:p>
          <a:endParaRPr lang="ru-RU"/>
        </a:p>
      </dgm:t>
    </dgm:pt>
    <dgm:pt modelId="{145C15EB-56BA-44AB-88D9-B3E2668CADAF}" type="pres">
      <dgm:prSet presAssocID="{7C2DE2F8-A368-8A47-86EF-CE0A1F41AED2}" presName="linear" presStyleCnt="0">
        <dgm:presLayoutVars>
          <dgm:dir/>
          <dgm:animLvl val="lvl"/>
          <dgm:resizeHandles val="exact"/>
        </dgm:presLayoutVars>
      </dgm:prSet>
      <dgm:spPr/>
      <dgm:t>
        <a:bodyPr/>
        <a:lstStyle/>
        <a:p>
          <a:endParaRPr lang="ru-RU"/>
        </a:p>
      </dgm:t>
    </dgm:pt>
    <dgm:pt modelId="{7F8F5B8F-B985-4233-9CC4-5C498A61D25D}" type="pres">
      <dgm:prSet presAssocID="{5BF8DEBC-4532-164D-BFC7-B5AF88B1D548}" presName="parentLin" presStyleCnt="0"/>
      <dgm:spPr/>
    </dgm:pt>
    <dgm:pt modelId="{44BE0A92-69C7-4269-959F-7D45C04B14C3}" type="pres">
      <dgm:prSet presAssocID="{5BF8DEBC-4532-164D-BFC7-B5AF88B1D548}" presName="parentLeftMargin" presStyleLbl="node1" presStyleIdx="0" presStyleCnt="3"/>
      <dgm:spPr/>
      <dgm:t>
        <a:bodyPr/>
        <a:lstStyle/>
        <a:p>
          <a:endParaRPr lang="ru-RU"/>
        </a:p>
      </dgm:t>
    </dgm:pt>
    <dgm:pt modelId="{3DEBB7A4-3956-491C-9417-1A306B73DD0F}" type="pres">
      <dgm:prSet presAssocID="{5BF8DEBC-4532-164D-BFC7-B5AF88B1D548}" presName="parentText" presStyleLbl="node1" presStyleIdx="0" presStyleCnt="3">
        <dgm:presLayoutVars>
          <dgm:chMax val="0"/>
          <dgm:bulletEnabled val="1"/>
        </dgm:presLayoutVars>
      </dgm:prSet>
      <dgm:spPr/>
      <dgm:t>
        <a:bodyPr/>
        <a:lstStyle/>
        <a:p>
          <a:endParaRPr lang="ru-RU"/>
        </a:p>
      </dgm:t>
    </dgm:pt>
    <dgm:pt modelId="{A41AA2C2-2280-4EC3-86CA-B3C0721612A5}" type="pres">
      <dgm:prSet presAssocID="{5BF8DEBC-4532-164D-BFC7-B5AF88B1D548}" presName="negativeSpace" presStyleCnt="0"/>
      <dgm:spPr/>
    </dgm:pt>
    <dgm:pt modelId="{071EBF5D-C24B-4567-A801-DC2C48CB1F27}" type="pres">
      <dgm:prSet presAssocID="{5BF8DEBC-4532-164D-BFC7-B5AF88B1D548}" presName="childText" presStyleLbl="conFgAcc1" presStyleIdx="0" presStyleCnt="3">
        <dgm:presLayoutVars>
          <dgm:bulletEnabled val="1"/>
        </dgm:presLayoutVars>
      </dgm:prSet>
      <dgm:spPr/>
      <dgm:t>
        <a:bodyPr/>
        <a:lstStyle/>
        <a:p>
          <a:endParaRPr lang="ru-RU"/>
        </a:p>
      </dgm:t>
    </dgm:pt>
    <dgm:pt modelId="{F208CB2D-FEE8-4378-BA0F-44C067E19D73}" type="pres">
      <dgm:prSet presAssocID="{57187DE0-05C4-324F-878E-D809D06E4D8C}" presName="spaceBetweenRectangles" presStyleCnt="0"/>
      <dgm:spPr/>
    </dgm:pt>
    <dgm:pt modelId="{3870E9A5-A731-4A12-85A9-5F5D72FACC1B}" type="pres">
      <dgm:prSet presAssocID="{016D005A-6DAD-934A-9E9A-D6402B04C8DA}" presName="parentLin" presStyleCnt="0"/>
      <dgm:spPr/>
    </dgm:pt>
    <dgm:pt modelId="{748D1E9F-6B16-44F3-BDC8-34E2ACFC02F1}" type="pres">
      <dgm:prSet presAssocID="{016D005A-6DAD-934A-9E9A-D6402B04C8DA}" presName="parentLeftMargin" presStyleLbl="node1" presStyleIdx="0" presStyleCnt="3"/>
      <dgm:spPr/>
      <dgm:t>
        <a:bodyPr/>
        <a:lstStyle/>
        <a:p>
          <a:endParaRPr lang="ru-RU"/>
        </a:p>
      </dgm:t>
    </dgm:pt>
    <dgm:pt modelId="{F60D4070-D359-4BB8-AD08-00D8DBD18F19}" type="pres">
      <dgm:prSet presAssocID="{016D005A-6DAD-934A-9E9A-D6402B04C8DA}" presName="parentText" presStyleLbl="node1" presStyleIdx="1" presStyleCnt="3">
        <dgm:presLayoutVars>
          <dgm:chMax val="0"/>
          <dgm:bulletEnabled val="1"/>
        </dgm:presLayoutVars>
      </dgm:prSet>
      <dgm:spPr/>
      <dgm:t>
        <a:bodyPr/>
        <a:lstStyle/>
        <a:p>
          <a:endParaRPr lang="ru-RU"/>
        </a:p>
      </dgm:t>
    </dgm:pt>
    <dgm:pt modelId="{67EDACE5-10ED-4FFB-94C9-B360E431A443}" type="pres">
      <dgm:prSet presAssocID="{016D005A-6DAD-934A-9E9A-D6402B04C8DA}" presName="negativeSpace" presStyleCnt="0"/>
      <dgm:spPr/>
    </dgm:pt>
    <dgm:pt modelId="{2D14CD18-C119-41DF-BFDA-A6E8DD1B6F57}" type="pres">
      <dgm:prSet presAssocID="{016D005A-6DAD-934A-9E9A-D6402B04C8DA}" presName="childText" presStyleLbl="conFgAcc1" presStyleIdx="1" presStyleCnt="3">
        <dgm:presLayoutVars>
          <dgm:bulletEnabled val="1"/>
        </dgm:presLayoutVars>
      </dgm:prSet>
      <dgm:spPr/>
      <dgm:t>
        <a:bodyPr/>
        <a:lstStyle/>
        <a:p>
          <a:endParaRPr lang="ru-RU"/>
        </a:p>
      </dgm:t>
    </dgm:pt>
    <dgm:pt modelId="{26C2278F-BDDA-49C8-8038-BABC40E5713C}" type="pres">
      <dgm:prSet presAssocID="{4A4C7BC7-6D7F-A34D-9E5E-160DCF0DE3E7}" presName="spaceBetweenRectangles" presStyleCnt="0"/>
      <dgm:spPr/>
    </dgm:pt>
    <dgm:pt modelId="{F6E219A3-F507-433D-BEEC-0E87BA053140}" type="pres">
      <dgm:prSet presAssocID="{BE9B9B39-9F6D-094C-9F6F-6B2E94872DA2}" presName="parentLin" presStyleCnt="0"/>
      <dgm:spPr/>
    </dgm:pt>
    <dgm:pt modelId="{B7090175-4A58-4F72-927E-4BCE27348207}" type="pres">
      <dgm:prSet presAssocID="{BE9B9B39-9F6D-094C-9F6F-6B2E94872DA2}" presName="parentLeftMargin" presStyleLbl="node1" presStyleIdx="1" presStyleCnt="3"/>
      <dgm:spPr/>
      <dgm:t>
        <a:bodyPr/>
        <a:lstStyle/>
        <a:p>
          <a:endParaRPr lang="ru-RU"/>
        </a:p>
      </dgm:t>
    </dgm:pt>
    <dgm:pt modelId="{267577B3-07E2-4A5B-B88D-3E49AE9280A7}" type="pres">
      <dgm:prSet presAssocID="{BE9B9B39-9F6D-094C-9F6F-6B2E94872DA2}" presName="parentText" presStyleLbl="node1" presStyleIdx="2" presStyleCnt="3">
        <dgm:presLayoutVars>
          <dgm:chMax val="0"/>
          <dgm:bulletEnabled val="1"/>
        </dgm:presLayoutVars>
      </dgm:prSet>
      <dgm:spPr/>
      <dgm:t>
        <a:bodyPr/>
        <a:lstStyle/>
        <a:p>
          <a:endParaRPr lang="ru-RU"/>
        </a:p>
      </dgm:t>
    </dgm:pt>
    <dgm:pt modelId="{612F8522-40C2-425D-98AB-5764B94E6963}" type="pres">
      <dgm:prSet presAssocID="{BE9B9B39-9F6D-094C-9F6F-6B2E94872DA2}" presName="negativeSpace" presStyleCnt="0"/>
      <dgm:spPr/>
    </dgm:pt>
    <dgm:pt modelId="{83B2619A-D356-4EA6-9C4E-59A5E9E63283}" type="pres">
      <dgm:prSet presAssocID="{BE9B9B39-9F6D-094C-9F6F-6B2E94872DA2}" presName="childText" presStyleLbl="conFgAcc1" presStyleIdx="2" presStyleCnt="3">
        <dgm:presLayoutVars>
          <dgm:bulletEnabled val="1"/>
        </dgm:presLayoutVars>
      </dgm:prSet>
      <dgm:spPr/>
      <dgm:t>
        <a:bodyPr/>
        <a:lstStyle/>
        <a:p>
          <a:endParaRPr lang="ru-RU"/>
        </a:p>
      </dgm:t>
    </dgm:pt>
  </dgm:ptLst>
  <dgm:cxnLst>
    <dgm:cxn modelId="{4048B50D-47D8-4EBD-860C-0AFC0404BE8B}" type="presOf" srcId="{699E194B-D731-4938-A37A-F0B2EAF057D4}" destId="{071EBF5D-C24B-4567-A801-DC2C48CB1F27}" srcOrd="0" destOrd="0" presId="urn:microsoft.com/office/officeart/2005/8/layout/list1"/>
    <dgm:cxn modelId="{2C4C17CA-07EB-B347-993A-5284ADB3DA01}" srcId="{7C2DE2F8-A368-8A47-86EF-CE0A1F41AED2}" destId="{016D005A-6DAD-934A-9E9A-D6402B04C8DA}" srcOrd="1" destOrd="0" parTransId="{5895A64C-23BE-9A4B-B12A-BA64359809E1}" sibTransId="{4A4C7BC7-6D7F-A34D-9E5E-160DCF0DE3E7}"/>
    <dgm:cxn modelId="{15A6019C-9ECB-495B-BEE8-08FCBFFCED16}" type="presOf" srcId="{E31E384F-3277-404B-8300-88288B74E198}" destId="{83B2619A-D356-4EA6-9C4E-59A5E9E63283}" srcOrd="0" destOrd="1" presId="urn:microsoft.com/office/officeart/2005/8/layout/list1"/>
    <dgm:cxn modelId="{4E330102-6B18-4628-8D2A-59A59E2AEC3F}" type="presOf" srcId="{5BF8DEBC-4532-164D-BFC7-B5AF88B1D548}" destId="{44BE0A92-69C7-4269-959F-7D45C04B14C3}" srcOrd="0" destOrd="0" presId="urn:microsoft.com/office/officeart/2005/8/layout/list1"/>
    <dgm:cxn modelId="{A365994D-AD94-455F-9F4D-065584A7A35A}" type="presOf" srcId="{A26E82B0-5BD0-4987-A73C-03FFED4FFF7B}" destId="{2D14CD18-C119-41DF-BFDA-A6E8DD1B6F57}" srcOrd="0" destOrd="0" presId="urn:microsoft.com/office/officeart/2005/8/layout/list1"/>
    <dgm:cxn modelId="{79FF31CF-1460-4C42-98C1-9B0945D6A1AA}" srcId="{BE9B9B39-9F6D-094C-9F6F-6B2E94872DA2}" destId="{3B6C9313-8019-4AB7-A8B1-01C9D8AACD94}" srcOrd="2" destOrd="0" parTransId="{2DFB53A3-F5B1-4C1D-8372-E7BB5FA5EEB7}" sibTransId="{05DAB471-831C-4050-950E-9F40FB789DA5}"/>
    <dgm:cxn modelId="{9535810F-BF94-41FB-8902-217342A55096}" srcId="{5BF8DEBC-4532-164D-BFC7-B5AF88B1D548}" destId="{699E194B-D731-4938-A37A-F0B2EAF057D4}" srcOrd="0" destOrd="0" parTransId="{446E5E15-D600-4863-9E14-8C7B1F115ABD}" sibTransId="{6BC500F7-0EF3-42CA-B4C7-3A571981401A}"/>
    <dgm:cxn modelId="{7E007540-43C3-7E4A-953D-FBECE3572054}" srcId="{7C2DE2F8-A368-8A47-86EF-CE0A1F41AED2}" destId="{5BF8DEBC-4532-164D-BFC7-B5AF88B1D548}" srcOrd="0" destOrd="0" parTransId="{8AB2F79B-63EB-A944-9820-28BF4F76C2F6}" sibTransId="{57187DE0-05C4-324F-878E-D809D06E4D8C}"/>
    <dgm:cxn modelId="{597A3AF1-56E4-4066-9F67-C74BF7491FA5}" srcId="{BE9B9B39-9F6D-094C-9F6F-6B2E94872DA2}" destId="{910EDCE2-4E3B-4FDA-9659-50322C9C3FB8}" srcOrd="0" destOrd="0" parTransId="{6304698D-64DE-4C4F-BD11-226EEA4CAA5E}" sibTransId="{3CB1FCFA-5D08-41D9-B5BA-3FCC120D6286}"/>
    <dgm:cxn modelId="{5F8F0986-D867-4D4F-A036-250F28622B7A}" type="presOf" srcId="{3B6C9313-8019-4AB7-A8B1-01C9D8AACD94}" destId="{83B2619A-D356-4EA6-9C4E-59A5E9E63283}" srcOrd="0" destOrd="2" presId="urn:microsoft.com/office/officeart/2005/8/layout/list1"/>
    <dgm:cxn modelId="{ED1D8291-D8DB-42FA-AFE5-5CC6AC8E7885}" type="presOf" srcId="{7C2DE2F8-A368-8A47-86EF-CE0A1F41AED2}" destId="{145C15EB-56BA-44AB-88D9-B3E2668CADAF}" srcOrd="0" destOrd="0" presId="urn:microsoft.com/office/officeart/2005/8/layout/list1"/>
    <dgm:cxn modelId="{558A6BBD-2C69-4F97-A707-1B4EAA7C4DD2}" type="presOf" srcId="{016D005A-6DAD-934A-9E9A-D6402B04C8DA}" destId="{748D1E9F-6B16-44F3-BDC8-34E2ACFC02F1}" srcOrd="0" destOrd="0" presId="urn:microsoft.com/office/officeart/2005/8/layout/list1"/>
    <dgm:cxn modelId="{255786D4-D42A-458C-BEBE-446A7E82607D}" type="presOf" srcId="{016D005A-6DAD-934A-9E9A-D6402B04C8DA}" destId="{F60D4070-D359-4BB8-AD08-00D8DBD18F19}" srcOrd="1" destOrd="0" presId="urn:microsoft.com/office/officeart/2005/8/layout/list1"/>
    <dgm:cxn modelId="{D358491D-856C-414C-9B5C-F7DAF175E872}" srcId="{BE9B9B39-9F6D-094C-9F6F-6B2E94872DA2}" destId="{E31E384F-3277-404B-8300-88288B74E198}" srcOrd="1" destOrd="0" parTransId="{C3D88F9F-5E87-4D23-8834-751C2FDC7758}" sibTransId="{69B6EC43-B571-4C7C-9787-6D9B3B073C70}"/>
    <dgm:cxn modelId="{8E6B844E-4EFC-4E72-AF8C-198E3D670F03}" type="presOf" srcId="{910EDCE2-4E3B-4FDA-9659-50322C9C3FB8}" destId="{83B2619A-D356-4EA6-9C4E-59A5E9E63283}" srcOrd="0" destOrd="0" presId="urn:microsoft.com/office/officeart/2005/8/layout/list1"/>
    <dgm:cxn modelId="{8C3AFAB6-660F-4EFE-83F4-1FDCFCA14856}" type="presOf" srcId="{BE9B9B39-9F6D-094C-9F6F-6B2E94872DA2}" destId="{B7090175-4A58-4F72-927E-4BCE27348207}" srcOrd="0" destOrd="0" presId="urn:microsoft.com/office/officeart/2005/8/layout/list1"/>
    <dgm:cxn modelId="{390F3DEF-3754-4A50-BC13-206B3C47E7AE}" type="presOf" srcId="{BE9B9B39-9F6D-094C-9F6F-6B2E94872DA2}" destId="{267577B3-07E2-4A5B-B88D-3E49AE9280A7}" srcOrd="1" destOrd="0" presId="urn:microsoft.com/office/officeart/2005/8/layout/list1"/>
    <dgm:cxn modelId="{0DB57ED9-E0BE-1543-BDF0-E1ABE334FB42}" srcId="{7C2DE2F8-A368-8A47-86EF-CE0A1F41AED2}" destId="{BE9B9B39-9F6D-094C-9F6F-6B2E94872DA2}" srcOrd="2" destOrd="0" parTransId="{9AEA05EB-EA8F-BA40-9FD7-003EF64F3F60}" sibTransId="{66B08DFD-54C2-1649-B488-D35A8218F0AA}"/>
    <dgm:cxn modelId="{37721699-B8D1-469C-8789-EE6B137323D6}" type="presOf" srcId="{5BF8DEBC-4532-164D-BFC7-B5AF88B1D548}" destId="{3DEBB7A4-3956-491C-9417-1A306B73DD0F}" srcOrd="1" destOrd="0" presId="urn:microsoft.com/office/officeart/2005/8/layout/list1"/>
    <dgm:cxn modelId="{691A4D3D-1A54-4427-B631-7092875F01AD}" srcId="{016D005A-6DAD-934A-9E9A-D6402B04C8DA}" destId="{A26E82B0-5BD0-4987-A73C-03FFED4FFF7B}" srcOrd="0" destOrd="0" parTransId="{D3D84217-CA30-4F7E-AE57-0D40BF17D4C3}" sibTransId="{D08A36B3-4907-4A87-BF9D-8E4226CA46E0}"/>
    <dgm:cxn modelId="{9A05C54F-4BC2-495E-81F8-943258D5E3FF}" type="presParOf" srcId="{145C15EB-56BA-44AB-88D9-B3E2668CADAF}" destId="{7F8F5B8F-B985-4233-9CC4-5C498A61D25D}" srcOrd="0" destOrd="0" presId="urn:microsoft.com/office/officeart/2005/8/layout/list1"/>
    <dgm:cxn modelId="{FB686E7E-0C84-4C01-A8A5-D3DA4B0E311D}" type="presParOf" srcId="{7F8F5B8F-B985-4233-9CC4-5C498A61D25D}" destId="{44BE0A92-69C7-4269-959F-7D45C04B14C3}" srcOrd="0" destOrd="0" presId="urn:microsoft.com/office/officeart/2005/8/layout/list1"/>
    <dgm:cxn modelId="{22D2E145-6C07-4E5C-91A7-07050966B068}" type="presParOf" srcId="{7F8F5B8F-B985-4233-9CC4-5C498A61D25D}" destId="{3DEBB7A4-3956-491C-9417-1A306B73DD0F}" srcOrd="1" destOrd="0" presId="urn:microsoft.com/office/officeart/2005/8/layout/list1"/>
    <dgm:cxn modelId="{D7098808-412A-40F9-88C5-C809C0526C6D}" type="presParOf" srcId="{145C15EB-56BA-44AB-88D9-B3E2668CADAF}" destId="{A41AA2C2-2280-4EC3-86CA-B3C0721612A5}" srcOrd="1" destOrd="0" presId="urn:microsoft.com/office/officeart/2005/8/layout/list1"/>
    <dgm:cxn modelId="{E99BD851-7FD7-46FE-896C-B47D64BB9BED}" type="presParOf" srcId="{145C15EB-56BA-44AB-88D9-B3E2668CADAF}" destId="{071EBF5D-C24B-4567-A801-DC2C48CB1F27}" srcOrd="2" destOrd="0" presId="urn:microsoft.com/office/officeart/2005/8/layout/list1"/>
    <dgm:cxn modelId="{1AAFD38E-D5AE-4565-AD04-910899DE7C6B}" type="presParOf" srcId="{145C15EB-56BA-44AB-88D9-B3E2668CADAF}" destId="{F208CB2D-FEE8-4378-BA0F-44C067E19D73}" srcOrd="3" destOrd="0" presId="urn:microsoft.com/office/officeart/2005/8/layout/list1"/>
    <dgm:cxn modelId="{4F7DB819-83B3-4A8B-A562-6535B39E0DEC}" type="presParOf" srcId="{145C15EB-56BA-44AB-88D9-B3E2668CADAF}" destId="{3870E9A5-A731-4A12-85A9-5F5D72FACC1B}" srcOrd="4" destOrd="0" presId="urn:microsoft.com/office/officeart/2005/8/layout/list1"/>
    <dgm:cxn modelId="{AABB4255-7D40-42A3-9380-314A12721949}" type="presParOf" srcId="{3870E9A5-A731-4A12-85A9-5F5D72FACC1B}" destId="{748D1E9F-6B16-44F3-BDC8-34E2ACFC02F1}" srcOrd="0" destOrd="0" presId="urn:microsoft.com/office/officeart/2005/8/layout/list1"/>
    <dgm:cxn modelId="{548AF55E-DFB6-43A1-BE9B-368735FE3688}" type="presParOf" srcId="{3870E9A5-A731-4A12-85A9-5F5D72FACC1B}" destId="{F60D4070-D359-4BB8-AD08-00D8DBD18F19}" srcOrd="1" destOrd="0" presId="urn:microsoft.com/office/officeart/2005/8/layout/list1"/>
    <dgm:cxn modelId="{89337635-7D76-431A-BA41-69C2BE195704}" type="presParOf" srcId="{145C15EB-56BA-44AB-88D9-B3E2668CADAF}" destId="{67EDACE5-10ED-4FFB-94C9-B360E431A443}" srcOrd="5" destOrd="0" presId="urn:microsoft.com/office/officeart/2005/8/layout/list1"/>
    <dgm:cxn modelId="{CC4EFE9C-B000-4A89-9F83-A667E2A5BF71}" type="presParOf" srcId="{145C15EB-56BA-44AB-88D9-B3E2668CADAF}" destId="{2D14CD18-C119-41DF-BFDA-A6E8DD1B6F57}" srcOrd="6" destOrd="0" presId="urn:microsoft.com/office/officeart/2005/8/layout/list1"/>
    <dgm:cxn modelId="{2AF9AE69-0DFF-4BBA-9A02-9D44AA5F5F17}" type="presParOf" srcId="{145C15EB-56BA-44AB-88D9-B3E2668CADAF}" destId="{26C2278F-BDDA-49C8-8038-BABC40E5713C}" srcOrd="7" destOrd="0" presId="urn:microsoft.com/office/officeart/2005/8/layout/list1"/>
    <dgm:cxn modelId="{4A36BB62-86F2-48EC-805D-9611E02B65DE}" type="presParOf" srcId="{145C15EB-56BA-44AB-88D9-B3E2668CADAF}" destId="{F6E219A3-F507-433D-BEEC-0E87BA053140}" srcOrd="8" destOrd="0" presId="urn:microsoft.com/office/officeart/2005/8/layout/list1"/>
    <dgm:cxn modelId="{2F232A4A-5F7E-43F2-9966-9593D7E362E3}" type="presParOf" srcId="{F6E219A3-F507-433D-BEEC-0E87BA053140}" destId="{B7090175-4A58-4F72-927E-4BCE27348207}" srcOrd="0" destOrd="0" presId="urn:microsoft.com/office/officeart/2005/8/layout/list1"/>
    <dgm:cxn modelId="{49CB881A-6919-4D9B-8191-1E0F9432626F}" type="presParOf" srcId="{F6E219A3-F507-433D-BEEC-0E87BA053140}" destId="{267577B3-07E2-4A5B-B88D-3E49AE9280A7}" srcOrd="1" destOrd="0" presId="urn:microsoft.com/office/officeart/2005/8/layout/list1"/>
    <dgm:cxn modelId="{63962BF5-E92E-49DB-8D61-A7E8CD2A52F7}" type="presParOf" srcId="{145C15EB-56BA-44AB-88D9-B3E2668CADAF}" destId="{612F8522-40C2-425D-98AB-5764B94E6963}" srcOrd="9" destOrd="0" presId="urn:microsoft.com/office/officeart/2005/8/layout/list1"/>
    <dgm:cxn modelId="{A1035F45-A2F4-4C82-B231-8C4D695B436F}" type="presParOf" srcId="{145C15EB-56BA-44AB-88D9-B3E2668CADAF}" destId="{83B2619A-D356-4EA6-9C4E-59A5E9E63283}" srcOrd="10"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DE984991-39AE-994C-9422-A31E64B989BF}" type="doc">
      <dgm:prSet loTypeId="urn:microsoft.com/office/officeart/2005/8/layout/list1" loCatId="list" qsTypeId="urn:microsoft.com/office/officeart/2005/8/quickstyle/simple5" qsCatId="simple" csTypeId="urn:microsoft.com/office/officeart/2005/8/colors/accent1_4" csCatId="accent1" phldr="1"/>
      <dgm:spPr/>
      <dgm:t>
        <a:bodyPr/>
        <a:lstStyle/>
        <a:p>
          <a:endParaRPr lang="ru-RU"/>
        </a:p>
      </dgm:t>
    </dgm:pt>
    <dgm:pt modelId="{3CC4BC8E-BB27-E948-946B-B2DB3DF4A581}">
      <dgm:prSet phldrT="[Текст]"/>
      <dgm:spPr/>
      <dgm:t>
        <a:bodyPr/>
        <a:lstStyle/>
        <a:p>
          <a:r>
            <a:rPr lang="ru-RU" dirty="0" smtClean="0">
              <a:latin typeface="Times New Roman" pitchFamily="18" charset="0"/>
              <a:cs typeface="Times New Roman" pitchFamily="18" charset="0"/>
            </a:rPr>
            <a:t>Замедление роста заработных плат</a:t>
          </a:r>
          <a:endParaRPr lang="ru-RU" dirty="0">
            <a:latin typeface="Times New Roman" pitchFamily="18" charset="0"/>
            <a:cs typeface="Times New Roman" pitchFamily="18" charset="0"/>
          </a:endParaRPr>
        </a:p>
      </dgm:t>
    </dgm:pt>
    <dgm:pt modelId="{A27B03C1-E768-E746-9B74-53AD5B4DB5C7}" type="parTrans" cxnId="{BC1D5F7F-AA69-3D4D-B185-6995931AEE98}">
      <dgm:prSet/>
      <dgm:spPr/>
      <dgm:t>
        <a:bodyPr/>
        <a:lstStyle/>
        <a:p>
          <a:endParaRPr lang="ru-RU"/>
        </a:p>
      </dgm:t>
    </dgm:pt>
    <dgm:pt modelId="{59405D2A-4BB2-9E4A-8F81-B07C8CFB1481}" type="sibTrans" cxnId="{BC1D5F7F-AA69-3D4D-B185-6995931AEE98}">
      <dgm:prSet/>
      <dgm:spPr/>
      <dgm:t>
        <a:bodyPr/>
        <a:lstStyle/>
        <a:p>
          <a:endParaRPr lang="ru-RU"/>
        </a:p>
      </dgm:t>
    </dgm:pt>
    <dgm:pt modelId="{B2FC7794-CC96-924D-AFDE-8957904B24CD}">
      <dgm:prSet phldrT="[Текст]"/>
      <dgm:spPr/>
      <dgm:t>
        <a:bodyPr/>
        <a:lstStyle/>
        <a:p>
          <a:r>
            <a:rPr lang="ru-RU" dirty="0" smtClean="0">
              <a:latin typeface="Times New Roman" pitchFamily="18" charset="0"/>
              <a:cs typeface="Times New Roman" pitchFamily="18" charset="0"/>
            </a:rPr>
            <a:t>Сохранение дефицита кадров</a:t>
          </a:r>
          <a:endParaRPr lang="ru-RU" dirty="0">
            <a:latin typeface="Times New Roman" pitchFamily="18" charset="0"/>
            <a:cs typeface="Times New Roman" pitchFamily="18" charset="0"/>
          </a:endParaRPr>
        </a:p>
      </dgm:t>
    </dgm:pt>
    <dgm:pt modelId="{33FD41BE-A1C1-2841-9FD5-53BE6523D272}" type="parTrans" cxnId="{CC7569AC-07B4-BA4E-BAAF-89DFF3A8702E}">
      <dgm:prSet/>
      <dgm:spPr/>
      <dgm:t>
        <a:bodyPr/>
        <a:lstStyle/>
        <a:p>
          <a:endParaRPr lang="ru-RU"/>
        </a:p>
      </dgm:t>
    </dgm:pt>
    <dgm:pt modelId="{458A9E35-E1DF-C54B-AD08-1EC0AC68DF16}" type="sibTrans" cxnId="{CC7569AC-07B4-BA4E-BAAF-89DFF3A8702E}">
      <dgm:prSet/>
      <dgm:spPr/>
      <dgm:t>
        <a:bodyPr/>
        <a:lstStyle/>
        <a:p>
          <a:endParaRPr lang="ru-RU"/>
        </a:p>
      </dgm:t>
    </dgm:pt>
    <dgm:pt modelId="{3740A684-5B6D-2F4E-B588-3F27382526CF}">
      <dgm:prSet phldrT="[Текст]"/>
      <dgm:spPr/>
      <dgm:t>
        <a:bodyPr/>
        <a:lstStyle/>
        <a:p>
          <a:r>
            <a:rPr lang="ru-RU" dirty="0" smtClean="0"/>
            <a:t> </a:t>
          </a:r>
          <a:r>
            <a:rPr lang="ru-RU" dirty="0" smtClean="0">
              <a:latin typeface="Times New Roman" pitchFamily="18" charset="0"/>
              <a:cs typeface="Times New Roman" pitchFamily="18" charset="0"/>
            </a:rPr>
            <a:t>Стабилизация уровня безработицы</a:t>
          </a:r>
          <a:endParaRPr lang="ru-RU" dirty="0">
            <a:latin typeface="Times New Roman" pitchFamily="18" charset="0"/>
            <a:cs typeface="Times New Roman" pitchFamily="18" charset="0"/>
          </a:endParaRPr>
        </a:p>
      </dgm:t>
    </dgm:pt>
    <dgm:pt modelId="{1458617B-F700-4143-B5DF-55356E5236D6}" type="parTrans" cxnId="{9D873362-0CD8-7749-A8DD-DE60F43CE2F7}">
      <dgm:prSet/>
      <dgm:spPr/>
      <dgm:t>
        <a:bodyPr/>
        <a:lstStyle/>
        <a:p>
          <a:endParaRPr lang="ru-RU"/>
        </a:p>
      </dgm:t>
    </dgm:pt>
    <dgm:pt modelId="{B67B3228-811A-6640-BB00-5158A4B01ECB}" type="sibTrans" cxnId="{9D873362-0CD8-7749-A8DD-DE60F43CE2F7}">
      <dgm:prSet/>
      <dgm:spPr/>
      <dgm:t>
        <a:bodyPr/>
        <a:lstStyle/>
        <a:p>
          <a:endParaRPr lang="ru-RU"/>
        </a:p>
      </dgm:t>
    </dgm:pt>
    <dgm:pt modelId="{87D8C631-113E-4945-B960-2D5A23FAE181}">
      <dgm:prSet phldrT="[Текст]"/>
      <dgm:spPr/>
      <dgm:t>
        <a:bodyPr/>
        <a:lstStyle/>
        <a:p>
          <a:r>
            <a:rPr lang="ru-RU" dirty="0" smtClean="0">
              <a:latin typeface="Times New Roman" pitchFamily="18" charset="0"/>
              <a:cs typeface="Times New Roman" pitchFamily="18" charset="0"/>
            </a:rPr>
            <a:t>Усиление </a:t>
          </a:r>
          <a:r>
            <a:rPr lang="ru-RU" dirty="0" err="1" smtClean="0">
              <a:latin typeface="Times New Roman" pitchFamily="18" charset="0"/>
              <a:cs typeface="Times New Roman" pitchFamily="18" charset="0"/>
            </a:rPr>
            <a:t>цифровизации</a:t>
          </a:r>
          <a:r>
            <a:rPr lang="ru-RU" dirty="0" smtClean="0">
              <a:latin typeface="Times New Roman" pitchFamily="18" charset="0"/>
              <a:cs typeface="Times New Roman" pitchFamily="18" charset="0"/>
            </a:rPr>
            <a:t> и автоматизации</a:t>
          </a:r>
          <a:endParaRPr lang="ru-RU" dirty="0">
            <a:latin typeface="Times New Roman" pitchFamily="18" charset="0"/>
            <a:cs typeface="Times New Roman" pitchFamily="18" charset="0"/>
          </a:endParaRPr>
        </a:p>
      </dgm:t>
    </dgm:pt>
    <dgm:pt modelId="{3029C64D-FC3A-D845-9CCD-DCD6BD6CE7C0}" type="parTrans" cxnId="{6A932C76-122D-2F43-9D9A-E5301D3613B3}">
      <dgm:prSet/>
      <dgm:spPr/>
      <dgm:t>
        <a:bodyPr/>
        <a:lstStyle/>
        <a:p>
          <a:endParaRPr lang="ru-RU"/>
        </a:p>
      </dgm:t>
    </dgm:pt>
    <dgm:pt modelId="{CB2A5847-EFB5-9546-BAE3-CDED6DA24252}" type="sibTrans" cxnId="{6A932C76-122D-2F43-9D9A-E5301D3613B3}">
      <dgm:prSet/>
      <dgm:spPr/>
      <dgm:t>
        <a:bodyPr/>
        <a:lstStyle/>
        <a:p>
          <a:endParaRPr lang="ru-RU"/>
        </a:p>
      </dgm:t>
    </dgm:pt>
    <dgm:pt modelId="{FF8AC3B2-8D35-4D56-B37E-2BFB0B022D9E}">
      <dgm:prSet/>
      <dgm:spPr/>
      <dgm:t>
        <a:bodyPr/>
        <a:lstStyle/>
        <a:p>
          <a:r>
            <a:rPr lang="ru-RU" b="0" dirty="0" smtClean="0">
              <a:latin typeface="Times New Roman" pitchFamily="18" charset="0"/>
              <a:cs typeface="Times New Roman" pitchFamily="18" charset="0"/>
            </a:rPr>
            <a:t>После значительного увеличения зарплат в 2024 году темпы роста окладов в 2025 году замедлятся. Прогнозируется, что в реальном выражении (с учётом инфляции) значение уменьшится в значительной степени, в 2025 году прирост составит 3,0%.</a:t>
          </a:r>
          <a:endParaRPr lang="ru-RU" b="0" dirty="0">
            <a:latin typeface="Times New Roman" pitchFamily="18" charset="0"/>
            <a:cs typeface="Times New Roman" pitchFamily="18" charset="0"/>
          </a:endParaRPr>
        </a:p>
      </dgm:t>
    </dgm:pt>
    <dgm:pt modelId="{667861E2-A1B0-4013-ABE3-78FE735CC680}" type="parTrans" cxnId="{53030494-51FD-4C9C-8EC1-A9BCBD10B535}">
      <dgm:prSet/>
      <dgm:spPr/>
      <dgm:t>
        <a:bodyPr/>
        <a:lstStyle/>
        <a:p>
          <a:endParaRPr lang="ru-RU"/>
        </a:p>
      </dgm:t>
    </dgm:pt>
    <dgm:pt modelId="{054CB66D-3A7D-44B6-9A76-45F9FEB87808}" type="sibTrans" cxnId="{53030494-51FD-4C9C-8EC1-A9BCBD10B535}">
      <dgm:prSet/>
      <dgm:spPr/>
      <dgm:t>
        <a:bodyPr/>
        <a:lstStyle/>
        <a:p>
          <a:endParaRPr lang="ru-RU"/>
        </a:p>
      </dgm:t>
    </dgm:pt>
    <dgm:pt modelId="{9C3786D5-B43E-4310-986D-40ADBFAFDADF}">
      <dgm:prSet/>
      <dgm:spPr/>
      <dgm:t>
        <a:bodyPr/>
        <a:lstStyle/>
        <a:p>
          <a:r>
            <a:rPr lang="ru-RU" dirty="0" smtClean="0">
              <a:latin typeface="Times New Roman" pitchFamily="18" charset="0"/>
              <a:cs typeface="Times New Roman" pitchFamily="18" charset="0"/>
            </a:rPr>
            <a:t>По прогнозам, проблема кадрового дефицита останется ключевым вызовом для экономики. В ближайшие шесть лет России будет не хватать 3,1-4,0 млн. работников, причём наибольший дефицит ожидается в таких секторах как производство, сельское хозяйство, логистика.</a:t>
          </a:r>
          <a:endParaRPr lang="ru-RU" dirty="0">
            <a:latin typeface="Times New Roman" pitchFamily="18" charset="0"/>
            <a:cs typeface="Times New Roman" pitchFamily="18" charset="0"/>
          </a:endParaRPr>
        </a:p>
      </dgm:t>
    </dgm:pt>
    <dgm:pt modelId="{C3CCCFFF-3871-475C-8FE1-5A30DDCA8B97}" type="parTrans" cxnId="{59ED0E15-07DD-4F10-A21F-998A7AE24775}">
      <dgm:prSet/>
      <dgm:spPr/>
      <dgm:t>
        <a:bodyPr/>
        <a:lstStyle/>
        <a:p>
          <a:endParaRPr lang="ru-RU"/>
        </a:p>
      </dgm:t>
    </dgm:pt>
    <dgm:pt modelId="{AE97BE2A-E8A8-420D-9CC0-A8596E772B5A}" type="sibTrans" cxnId="{59ED0E15-07DD-4F10-A21F-998A7AE24775}">
      <dgm:prSet/>
      <dgm:spPr/>
      <dgm:t>
        <a:bodyPr/>
        <a:lstStyle/>
        <a:p>
          <a:endParaRPr lang="ru-RU"/>
        </a:p>
      </dgm:t>
    </dgm:pt>
    <dgm:pt modelId="{9CCB71DB-C5E0-4F6F-BF9D-3C063C88D725}">
      <dgm:prSet/>
      <dgm:spPr/>
      <dgm:t>
        <a:bodyPr/>
        <a:lstStyle/>
        <a:p>
          <a:r>
            <a:rPr lang="ru-RU" dirty="0" smtClean="0">
              <a:latin typeface="Times New Roman" pitchFamily="18" charset="0"/>
              <a:cs typeface="Times New Roman" pitchFamily="18" charset="0"/>
            </a:rPr>
            <a:t>Безработица, по прогнозам, останется на уровне около 2,3%-2,4%, что является показателем высокой занятости. Но по данным макроэкономического опроса ЦБ в 2025 году уровень безработицы поднимется с нынешних 2,4% до 2,6%.</a:t>
          </a:r>
          <a:endParaRPr lang="ru-RU" dirty="0">
            <a:latin typeface="Times New Roman" pitchFamily="18" charset="0"/>
            <a:cs typeface="Times New Roman" pitchFamily="18" charset="0"/>
          </a:endParaRPr>
        </a:p>
      </dgm:t>
    </dgm:pt>
    <dgm:pt modelId="{8B7985CA-3709-4C7B-9C40-FDC6AFD88764}" type="parTrans" cxnId="{7BB725E9-6016-4172-B993-8F501DD4A185}">
      <dgm:prSet/>
      <dgm:spPr/>
      <dgm:t>
        <a:bodyPr/>
        <a:lstStyle/>
        <a:p>
          <a:endParaRPr lang="ru-RU"/>
        </a:p>
      </dgm:t>
    </dgm:pt>
    <dgm:pt modelId="{04C24848-26E8-4DD3-B777-383CCA2E3266}" type="sibTrans" cxnId="{7BB725E9-6016-4172-B993-8F501DD4A185}">
      <dgm:prSet/>
      <dgm:spPr/>
      <dgm:t>
        <a:bodyPr/>
        <a:lstStyle/>
        <a:p>
          <a:endParaRPr lang="ru-RU"/>
        </a:p>
      </dgm:t>
    </dgm:pt>
    <dgm:pt modelId="{042867D8-9C0B-4A0E-9A23-E1A6AFC11C71}">
      <dgm:prSet/>
      <dgm:spPr/>
      <dgm:t>
        <a:bodyPr/>
        <a:lstStyle/>
        <a:p>
          <a:r>
            <a:rPr lang="ru-RU" dirty="0" smtClean="0">
              <a:latin typeface="Times New Roman" pitchFamily="18" charset="0"/>
              <a:cs typeface="Times New Roman" pitchFamily="18" charset="0"/>
            </a:rPr>
            <a:t>Чтобы адаптироваться к кадровому дефициту, компании будут активно внедрять цифровые технологии и автоматизацию. Это касается не только производственных процессов, но и HR-сферы:</a:t>
          </a:r>
          <a:endParaRPr lang="ru-RU" dirty="0">
            <a:latin typeface="Times New Roman" pitchFamily="18" charset="0"/>
            <a:cs typeface="Times New Roman" pitchFamily="18" charset="0"/>
          </a:endParaRPr>
        </a:p>
      </dgm:t>
    </dgm:pt>
    <dgm:pt modelId="{5E82D36B-110E-4038-B545-764F19C6D73F}" type="parTrans" cxnId="{7EE69232-6863-4595-B46B-89F366BCB9D1}">
      <dgm:prSet/>
      <dgm:spPr/>
      <dgm:t>
        <a:bodyPr/>
        <a:lstStyle/>
        <a:p>
          <a:endParaRPr lang="ru-RU"/>
        </a:p>
      </dgm:t>
    </dgm:pt>
    <dgm:pt modelId="{8EB7935E-8F1C-437B-82EA-21F98FEB67A4}" type="sibTrans" cxnId="{7EE69232-6863-4595-B46B-89F366BCB9D1}">
      <dgm:prSet/>
      <dgm:spPr/>
      <dgm:t>
        <a:bodyPr/>
        <a:lstStyle/>
        <a:p>
          <a:endParaRPr lang="ru-RU"/>
        </a:p>
      </dgm:t>
    </dgm:pt>
    <dgm:pt modelId="{9C5C3A37-D7CE-4964-871C-AA90978B3910}">
      <dgm:prSet/>
      <dgm:spPr/>
      <dgm:t>
        <a:bodyPr/>
        <a:lstStyle/>
        <a:p>
          <a:r>
            <a:rPr lang="ru-RU" b="1" dirty="0" smtClean="0">
              <a:latin typeface="Times New Roman" pitchFamily="18" charset="0"/>
              <a:cs typeface="Times New Roman" pitchFamily="18" charset="0"/>
            </a:rPr>
            <a:t>Автоматизация подбора персонала</a:t>
          </a:r>
          <a:r>
            <a:rPr lang="ru-RU" dirty="0" smtClean="0">
              <a:latin typeface="Times New Roman" pitchFamily="18" charset="0"/>
              <a:cs typeface="Times New Roman" pitchFamily="18" charset="0"/>
            </a:rPr>
            <a:t>. Использование искусственного интеллекта для анализа резюме и управления воронкой найма.</a:t>
          </a:r>
          <a:endParaRPr lang="ru-RU" dirty="0">
            <a:latin typeface="Times New Roman" pitchFamily="18" charset="0"/>
            <a:cs typeface="Times New Roman" pitchFamily="18" charset="0"/>
          </a:endParaRPr>
        </a:p>
      </dgm:t>
    </dgm:pt>
    <dgm:pt modelId="{EE682E9E-636A-46E8-B537-7CB395F93380}" type="parTrans" cxnId="{921E5A01-78E4-4472-B95A-52271AFA9478}">
      <dgm:prSet/>
      <dgm:spPr/>
      <dgm:t>
        <a:bodyPr/>
        <a:lstStyle/>
        <a:p>
          <a:endParaRPr lang="ru-RU"/>
        </a:p>
      </dgm:t>
    </dgm:pt>
    <dgm:pt modelId="{9DB5F189-DF19-46B7-A914-EB0112C484AC}" type="sibTrans" cxnId="{921E5A01-78E4-4472-B95A-52271AFA9478}">
      <dgm:prSet/>
      <dgm:spPr/>
      <dgm:t>
        <a:bodyPr/>
        <a:lstStyle/>
        <a:p>
          <a:endParaRPr lang="ru-RU"/>
        </a:p>
      </dgm:t>
    </dgm:pt>
    <dgm:pt modelId="{DD263833-DBFB-4F94-AE47-5F18C05E99DC}">
      <dgm:prSet/>
      <dgm:spPr/>
      <dgm:t>
        <a:bodyPr/>
        <a:lstStyle/>
        <a:p>
          <a:r>
            <a:rPr lang="ru-RU" b="1" dirty="0" smtClean="0">
              <a:latin typeface="Times New Roman" pitchFamily="18" charset="0"/>
              <a:cs typeface="Times New Roman" pitchFamily="18" charset="0"/>
            </a:rPr>
            <a:t>Повышение эффективности управления сотрудниками</a:t>
          </a:r>
          <a:r>
            <a:rPr lang="ru-RU" dirty="0" smtClean="0">
              <a:latin typeface="Times New Roman" pitchFamily="18" charset="0"/>
              <a:cs typeface="Times New Roman" pitchFamily="18" charset="0"/>
            </a:rPr>
            <a:t>. Внедрение HR-аналитики для прогнозирования текучести и оптимизации процессов.</a:t>
          </a:r>
          <a:endParaRPr lang="ru-RU" dirty="0">
            <a:latin typeface="Times New Roman" pitchFamily="18" charset="0"/>
            <a:cs typeface="Times New Roman" pitchFamily="18" charset="0"/>
          </a:endParaRPr>
        </a:p>
      </dgm:t>
    </dgm:pt>
    <dgm:pt modelId="{AAB25C92-C1F8-452A-8BA3-7CD0814D8B73}" type="parTrans" cxnId="{224639DD-9D68-4E9D-873C-B099EB0BCD69}">
      <dgm:prSet/>
      <dgm:spPr/>
      <dgm:t>
        <a:bodyPr/>
        <a:lstStyle/>
        <a:p>
          <a:endParaRPr lang="ru-RU"/>
        </a:p>
      </dgm:t>
    </dgm:pt>
    <dgm:pt modelId="{EB181E6F-1F47-4D22-A0B8-0C0527FDD001}" type="sibTrans" cxnId="{224639DD-9D68-4E9D-873C-B099EB0BCD69}">
      <dgm:prSet/>
      <dgm:spPr/>
      <dgm:t>
        <a:bodyPr/>
        <a:lstStyle/>
        <a:p>
          <a:endParaRPr lang="ru-RU"/>
        </a:p>
      </dgm:t>
    </dgm:pt>
    <dgm:pt modelId="{8326EDF4-2A26-4D0E-84F5-732E969A259D}">
      <dgm:prSet/>
      <dgm:spPr/>
      <dgm:t>
        <a:bodyPr/>
        <a:lstStyle/>
        <a:p>
          <a:r>
            <a:rPr lang="ru-RU" b="1" dirty="0" smtClean="0">
              <a:latin typeface="Times New Roman" pitchFamily="18" charset="0"/>
              <a:cs typeface="Times New Roman" pitchFamily="18" charset="0"/>
            </a:rPr>
            <a:t>Роботизация в производстве</a:t>
          </a:r>
          <a:r>
            <a:rPr lang="ru-RU" dirty="0" smtClean="0">
              <a:latin typeface="Times New Roman" pitchFamily="18" charset="0"/>
              <a:cs typeface="Times New Roman" pitchFamily="18" charset="0"/>
            </a:rPr>
            <a:t>. Автоматизированные линии помогут сократить зависимость от человеческого труда.</a:t>
          </a:r>
          <a:endParaRPr lang="ru-RU" dirty="0">
            <a:latin typeface="Times New Roman" pitchFamily="18" charset="0"/>
            <a:cs typeface="Times New Roman" pitchFamily="18" charset="0"/>
          </a:endParaRPr>
        </a:p>
      </dgm:t>
    </dgm:pt>
    <dgm:pt modelId="{998A8C6D-2980-4A32-A11B-799B92D810AB}" type="parTrans" cxnId="{1B8193CE-EBDD-4ADC-A0B7-53B4B15F3237}">
      <dgm:prSet/>
      <dgm:spPr/>
      <dgm:t>
        <a:bodyPr/>
        <a:lstStyle/>
        <a:p>
          <a:endParaRPr lang="ru-RU"/>
        </a:p>
      </dgm:t>
    </dgm:pt>
    <dgm:pt modelId="{A9F831F6-1EA9-4254-A0DB-264C9136856E}" type="sibTrans" cxnId="{1B8193CE-EBDD-4ADC-A0B7-53B4B15F3237}">
      <dgm:prSet/>
      <dgm:spPr/>
      <dgm:t>
        <a:bodyPr/>
        <a:lstStyle/>
        <a:p>
          <a:endParaRPr lang="ru-RU"/>
        </a:p>
      </dgm:t>
    </dgm:pt>
    <dgm:pt modelId="{5C12F6B2-56A5-4AC3-863C-6AAEAE126D13}" type="pres">
      <dgm:prSet presAssocID="{DE984991-39AE-994C-9422-A31E64B989BF}" presName="linear" presStyleCnt="0">
        <dgm:presLayoutVars>
          <dgm:dir/>
          <dgm:animLvl val="lvl"/>
          <dgm:resizeHandles val="exact"/>
        </dgm:presLayoutVars>
      </dgm:prSet>
      <dgm:spPr/>
      <dgm:t>
        <a:bodyPr/>
        <a:lstStyle/>
        <a:p>
          <a:endParaRPr lang="ru-RU"/>
        </a:p>
      </dgm:t>
    </dgm:pt>
    <dgm:pt modelId="{5B093935-505E-49CD-835F-2B8EE1B8694E}" type="pres">
      <dgm:prSet presAssocID="{3CC4BC8E-BB27-E948-946B-B2DB3DF4A581}" presName="parentLin" presStyleCnt="0"/>
      <dgm:spPr/>
    </dgm:pt>
    <dgm:pt modelId="{C083B3C2-716E-428B-BFD5-1A7CF7BDA0B7}" type="pres">
      <dgm:prSet presAssocID="{3CC4BC8E-BB27-E948-946B-B2DB3DF4A581}" presName="parentLeftMargin" presStyleLbl="node1" presStyleIdx="0" presStyleCnt="4"/>
      <dgm:spPr/>
      <dgm:t>
        <a:bodyPr/>
        <a:lstStyle/>
        <a:p>
          <a:endParaRPr lang="ru-RU"/>
        </a:p>
      </dgm:t>
    </dgm:pt>
    <dgm:pt modelId="{8C512EDB-BE67-4558-9F20-AA016A440F10}" type="pres">
      <dgm:prSet presAssocID="{3CC4BC8E-BB27-E948-946B-B2DB3DF4A581}" presName="parentText" presStyleLbl="node1" presStyleIdx="0" presStyleCnt="4">
        <dgm:presLayoutVars>
          <dgm:chMax val="0"/>
          <dgm:bulletEnabled val="1"/>
        </dgm:presLayoutVars>
      </dgm:prSet>
      <dgm:spPr/>
      <dgm:t>
        <a:bodyPr/>
        <a:lstStyle/>
        <a:p>
          <a:endParaRPr lang="ru-RU"/>
        </a:p>
      </dgm:t>
    </dgm:pt>
    <dgm:pt modelId="{3390F837-26AB-4F41-8404-F023684D4957}" type="pres">
      <dgm:prSet presAssocID="{3CC4BC8E-BB27-E948-946B-B2DB3DF4A581}" presName="negativeSpace" presStyleCnt="0"/>
      <dgm:spPr/>
    </dgm:pt>
    <dgm:pt modelId="{C6E4C6B4-0DBA-451E-90F3-C8B5D19621B7}" type="pres">
      <dgm:prSet presAssocID="{3CC4BC8E-BB27-E948-946B-B2DB3DF4A581}" presName="childText" presStyleLbl="conFgAcc1" presStyleIdx="0" presStyleCnt="4">
        <dgm:presLayoutVars>
          <dgm:bulletEnabled val="1"/>
        </dgm:presLayoutVars>
      </dgm:prSet>
      <dgm:spPr/>
      <dgm:t>
        <a:bodyPr/>
        <a:lstStyle/>
        <a:p>
          <a:endParaRPr lang="ru-RU"/>
        </a:p>
      </dgm:t>
    </dgm:pt>
    <dgm:pt modelId="{DE84ED84-BF79-4F2E-88CC-B09A9AD9615D}" type="pres">
      <dgm:prSet presAssocID="{59405D2A-4BB2-9E4A-8F81-B07C8CFB1481}" presName="spaceBetweenRectangles" presStyleCnt="0"/>
      <dgm:spPr/>
    </dgm:pt>
    <dgm:pt modelId="{976388CA-6004-4F22-B0D9-BCFDE1E55ABA}" type="pres">
      <dgm:prSet presAssocID="{B2FC7794-CC96-924D-AFDE-8957904B24CD}" presName="parentLin" presStyleCnt="0"/>
      <dgm:spPr/>
    </dgm:pt>
    <dgm:pt modelId="{9EB81A34-AB46-4F60-A9BF-3C9A98DFDA70}" type="pres">
      <dgm:prSet presAssocID="{B2FC7794-CC96-924D-AFDE-8957904B24CD}" presName="parentLeftMargin" presStyleLbl="node1" presStyleIdx="0" presStyleCnt="4"/>
      <dgm:spPr/>
      <dgm:t>
        <a:bodyPr/>
        <a:lstStyle/>
        <a:p>
          <a:endParaRPr lang="ru-RU"/>
        </a:p>
      </dgm:t>
    </dgm:pt>
    <dgm:pt modelId="{417C069A-41BD-411A-86C8-348006DA712D}" type="pres">
      <dgm:prSet presAssocID="{B2FC7794-CC96-924D-AFDE-8957904B24CD}" presName="parentText" presStyleLbl="node1" presStyleIdx="1" presStyleCnt="4">
        <dgm:presLayoutVars>
          <dgm:chMax val="0"/>
          <dgm:bulletEnabled val="1"/>
        </dgm:presLayoutVars>
      </dgm:prSet>
      <dgm:spPr/>
      <dgm:t>
        <a:bodyPr/>
        <a:lstStyle/>
        <a:p>
          <a:endParaRPr lang="ru-RU"/>
        </a:p>
      </dgm:t>
    </dgm:pt>
    <dgm:pt modelId="{660AD9E5-F641-4283-9509-F25097BD69D1}" type="pres">
      <dgm:prSet presAssocID="{B2FC7794-CC96-924D-AFDE-8957904B24CD}" presName="negativeSpace" presStyleCnt="0"/>
      <dgm:spPr/>
    </dgm:pt>
    <dgm:pt modelId="{28B32376-E716-4362-85D1-D3E4038F828B}" type="pres">
      <dgm:prSet presAssocID="{B2FC7794-CC96-924D-AFDE-8957904B24CD}" presName="childText" presStyleLbl="conFgAcc1" presStyleIdx="1" presStyleCnt="4">
        <dgm:presLayoutVars>
          <dgm:bulletEnabled val="1"/>
        </dgm:presLayoutVars>
      </dgm:prSet>
      <dgm:spPr/>
      <dgm:t>
        <a:bodyPr/>
        <a:lstStyle/>
        <a:p>
          <a:endParaRPr lang="ru-RU"/>
        </a:p>
      </dgm:t>
    </dgm:pt>
    <dgm:pt modelId="{CC6D66A9-97D5-475E-B6D9-363F3621B9A5}" type="pres">
      <dgm:prSet presAssocID="{458A9E35-E1DF-C54B-AD08-1EC0AC68DF16}" presName="spaceBetweenRectangles" presStyleCnt="0"/>
      <dgm:spPr/>
    </dgm:pt>
    <dgm:pt modelId="{D75C163A-748A-491A-8CFE-FE43F127312D}" type="pres">
      <dgm:prSet presAssocID="{3740A684-5B6D-2F4E-B588-3F27382526CF}" presName="parentLin" presStyleCnt="0"/>
      <dgm:spPr/>
    </dgm:pt>
    <dgm:pt modelId="{6B404D22-7F00-40CE-A8BD-BE6A89938D76}" type="pres">
      <dgm:prSet presAssocID="{3740A684-5B6D-2F4E-B588-3F27382526CF}" presName="parentLeftMargin" presStyleLbl="node1" presStyleIdx="1" presStyleCnt="4"/>
      <dgm:spPr/>
      <dgm:t>
        <a:bodyPr/>
        <a:lstStyle/>
        <a:p>
          <a:endParaRPr lang="ru-RU"/>
        </a:p>
      </dgm:t>
    </dgm:pt>
    <dgm:pt modelId="{6689E816-21CA-4ED9-A5E9-E561E1C507D7}" type="pres">
      <dgm:prSet presAssocID="{3740A684-5B6D-2F4E-B588-3F27382526CF}" presName="parentText" presStyleLbl="node1" presStyleIdx="2" presStyleCnt="4">
        <dgm:presLayoutVars>
          <dgm:chMax val="0"/>
          <dgm:bulletEnabled val="1"/>
        </dgm:presLayoutVars>
      </dgm:prSet>
      <dgm:spPr/>
      <dgm:t>
        <a:bodyPr/>
        <a:lstStyle/>
        <a:p>
          <a:endParaRPr lang="ru-RU"/>
        </a:p>
      </dgm:t>
    </dgm:pt>
    <dgm:pt modelId="{FF38FE52-F8AA-460B-A3AA-1175A4A39153}" type="pres">
      <dgm:prSet presAssocID="{3740A684-5B6D-2F4E-B588-3F27382526CF}" presName="negativeSpace" presStyleCnt="0"/>
      <dgm:spPr/>
    </dgm:pt>
    <dgm:pt modelId="{77769303-1D10-4E0A-90CC-32B513300E28}" type="pres">
      <dgm:prSet presAssocID="{3740A684-5B6D-2F4E-B588-3F27382526CF}" presName="childText" presStyleLbl="conFgAcc1" presStyleIdx="2" presStyleCnt="4">
        <dgm:presLayoutVars>
          <dgm:bulletEnabled val="1"/>
        </dgm:presLayoutVars>
      </dgm:prSet>
      <dgm:spPr/>
      <dgm:t>
        <a:bodyPr/>
        <a:lstStyle/>
        <a:p>
          <a:endParaRPr lang="ru-RU"/>
        </a:p>
      </dgm:t>
    </dgm:pt>
    <dgm:pt modelId="{2068FBA4-A4F3-40ED-88B1-5F43416619AF}" type="pres">
      <dgm:prSet presAssocID="{B67B3228-811A-6640-BB00-5158A4B01ECB}" presName="spaceBetweenRectangles" presStyleCnt="0"/>
      <dgm:spPr/>
    </dgm:pt>
    <dgm:pt modelId="{9CB2AFD5-6E7B-4062-9983-2C8AD7EA3077}" type="pres">
      <dgm:prSet presAssocID="{87D8C631-113E-4945-B960-2D5A23FAE181}" presName="parentLin" presStyleCnt="0"/>
      <dgm:spPr/>
    </dgm:pt>
    <dgm:pt modelId="{8BF7AB24-6637-480A-B1E0-236D9F047157}" type="pres">
      <dgm:prSet presAssocID="{87D8C631-113E-4945-B960-2D5A23FAE181}" presName="parentLeftMargin" presStyleLbl="node1" presStyleIdx="2" presStyleCnt="4"/>
      <dgm:spPr/>
      <dgm:t>
        <a:bodyPr/>
        <a:lstStyle/>
        <a:p>
          <a:endParaRPr lang="ru-RU"/>
        </a:p>
      </dgm:t>
    </dgm:pt>
    <dgm:pt modelId="{764B04FB-D8FD-4FD9-977F-B0C055196436}" type="pres">
      <dgm:prSet presAssocID="{87D8C631-113E-4945-B960-2D5A23FAE181}" presName="parentText" presStyleLbl="node1" presStyleIdx="3" presStyleCnt="4">
        <dgm:presLayoutVars>
          <dgm:chMax val="0"/>
          <dgm:bulletEnabled val="1"/>
        </dgm:presLayoutVars>
      </dgm:prSet>
      <dgm:spPr/>
      <dgm:t>
        <a:bodyPr/>
        <a:lstStyle/>
        <a:p>
          <a:endParaRPr lang="ru-RU"/>
        </a:p>
      </dgm:t>
    </dgm:pt>
    <dgm:pt modelId="{2C866431-DA99-4A5F-9201-319392032D3B}" type="pres">
      <dgm:prSet presAssocID="{87D8C631-113E-4945-B960-2D5A23FAE181}" presName="negativeSpace" presStyleCnt="0"/>
      <dgm:spPr/>
    </dgm:pt>
    <dgm:pt modelId="{D9F089B4-F220-4A24-AA01-FBD032128917}" type="pres">
      <dgm:prSet presAssocID="{87D8C631-113E-4945-B960-2D5A23FAE181}" presName="childText" presStyleLbl="conFgAcc1" presStyleIdx="3" presStyleCnt="4">
        <dgm:presLayoutVars>
          <dgm:bulletEnabled val="1"/>
        </dgm:presLayoutVars>
      </dgm:prSet>
      <dgm:spPr/>
      <dgm:t>
        <a:bodyPr/>
        <a:lstStyle/>
        <a:p>
          <a:endParaRPr lang="ru-RU"/>
        </a:p>
      </dgm:t>
    </dgm:pt>
  </dgm:ptLst>
  <dgm:cxnLst>
    <dgm:cxn modelId="{7BB725E9-6016-4172-B993-8F501DD4A185}" srcId="{3740A684-5B6D-2F4E-B588-3F27382526CF}" destId="{9CCB71DB-C5E0-4F6F-BF9D-3C063C88D725}" srcOrd="0" destOrd="0" parTransId="{8B7985CA-3709-4C7B-9C40-FDC6AFD88764}" sibTransId="{04C24848-26E8-4DD3-B777-383CCA2E3266}"/>
    <dgm:cxn modelId="{D005CE3D-A6CD-497A-A4FB-5EA4D9E10A35}" type="presOf" srcId="{3CC4BC8E-BB27-E948-946B-B2DB3DF4A581}" destId="{C083B3C2-716E-428B-BFD5-1A7CF7BDA0B7}" srcOrd="0" destOrd="0" presId="urn:microsoft.com/office/officeart/2005/8/layout/list1"/>
    <dgm:cxn modelId="{B672FC70-E96C-4C13-A1E1-A0F8D4AFE659}" type="presOf" srcId="{3740A684-5B6D-2F4E-B588-3F27382526CF}" destId="{6689E816-21CA-4ED9-A5E9-E561E1C507D7}" srcOrd="1" destOrd="0" presId="urn:microsoft.com/office/officeart/2005/8/layout/list1"/>
    <dgm:cxn modelId="{1E096BB8-07F7-4E35-A496-5F9549F2DE56}" type="presOf" srcId="{DE984991-39AE-994C-9422-A31E64B989BF}" destId="{5C12F6B2-56A5-4AC3-863C-6AAEAE126D13}" srcOrd="0" destOrd="0" presId="urn:microsoft.com/office/officeart/2005/8/layout/list1"/>
    <dgm:cxn modelId="{6A3950A8-030B-4D95-8ADF-004DF23E45BD}" type="presOf" srcId="{8326EDF4-2A26-4D0E-84F5-732E969A259D}" destId="{D9F089B4-F220-4A24-AA01-FBD032128917}" srcOrd="0" destOrd="3" presId="urn:microsoft.com/office/officeart/2005/8/layout/list1"/>
    <dgm:cxn modelId="{EFF34263-7169-4CA8-B776-68CFE3600D9D}" type="presOf" srcId="{B2FC7794-CC96-924D-AFDE-8957904B24CD}" destId="{417C069A-41BD-411A-86C8-348006DA712D}" srcOrd="1" destOrd="0" presId="urn:microsoft.com/office/officeart/2005/8/layout/list1"/>
    <dgm:cxn modelId="{E64F6962-2FAD-4B87-8993-096089E45E6B}" type="presOf" srcId="{9C3786D5-B43E-4310-986D-40ADBFAFDADF}" destId="{28B32376-E716-4362-85D1-D3E4038F828B}" srcOrd="0" destOrd="0" presId="urn:microsoft.com/office/officeart/2005/8/layout/list1"/>
    <dgm:cxn modelId="{193A74E9-9115-41A9-A2BE-F9E009BD59D0}" type="presOf" srcId="{87D8C631-113E-4945-B960-2D5A23FAE181}" destId="{8BF7AB24-6637-480A-B1E0-236D9F047157}" srcOrd="0" destOrd="0" presId="urn:microsoft.com/office/officeart/2005/8/layout/list1"/>
    <dgm:cxn modelId="{9D873362-0CD8-7749-A8DD-DE60F43CE2F7}" srcId="{DE984991-39AE-994C-9422-A31E64B989BF}" destId="{3740A684-5B6D-2F4E-B588-3F27382526CF}" srcOrd="2" destOrd="0" parTransId="{1458617B-F700-4143-B5DF-55356E5236D6}" sibTransId="{B67B3228-811A-6640-BB00-5158A4B01ECB}"/>
    <dgm:cxn modelId="{1EAFF9DC-F85C-42AB-BA4A-626EC204B383}" type="presOf" srcId="{9C5C3A37-D7CE-4964-871C-AA90978B3910}" destId="{D9F089B4-F220-4A24-AA01-FBD032128917}" srcOrd="0" destOrd="1" presId="urn:microsoft.com/office/officeart/2005/8/layout/list1"/>
    <dgm:cxn modelId="{6A932C76-122D-2F43-9D9A-E5301D3613B3}" srcId="{DE984991-39AE-994C-9422-A31E64B989BF}" destId="{87D8C631-113E-4945-B960-2D5A23FAE181}" srcOrd="3" destOrd="0" parTransId="{3029C64D-FC3A-D845-9CCD-DCD6BD6CE7C0}" sibTransId="{CB2A5847-EFB5-9546-BAE3-CDED6DA24252}"/>
    <dgm:cxn modelId="{7EE69232-6863-4595-B46B-89F366BCB9D1}" srcId="{87D8C631-113E-4945-B960-2D5A23FAE181}" destId="{042867D8-9C0B-4A0E-9A23-E1A6AFC11C71}" srcOrd="0" destOrd="0" parTransId="{5E82D36B-110E-4038-B545-764F19C6D73F}" sibTransId="{8EB7935E-8F1C-437B-82EA-21F98FEB67A4}"/>
    <dgm:cxn modelId="{53030494-51FD-4C9C-8EC1-A9BCBD10B535}" srcId="{3CC4BC8E-BB27-E948-946B-B2DB3DF4A581}" destId="{FF8AC3B2-8D35-4D56-B37E-2BFB0B022D9E}" srcOrd="0" destOrd="0" parTransId="{667861E2-A1B0-4013-ABE3-78FE735CC680}" sibTransId="{054CB66D-3A7D-44B6-9A76-45F9FEB87808}"/>
    <dgm:cxn modelId="{770A59E6-D12E-49F7-B614-DA14348FEFE0}" type="presOf" srcId="{87D8C631-113E-4945-B960-2D5A23FAE181}" destId="{764B04FB-D8FD-4FD9-977F-B0C055196436}" srcOrd="1" destOrd="0" presId="urn:microsoft.com/office/officeart/2005/8/layout/list1"/>
    <dgm:cxn modelId="{E9DFF462-513B-4F5A-81D2-51BBB385BC32}" type="presOf" srcId="{042867D8-9C0B-4A0E-9A23-E1A6AFC11C71}" destId="{D9F089B4-F220-4A24-AA01-FBD032128917}" srcOrd="0" destOrd="0" presId="urn:microsoft.com/office/officeart/2005/8/layout/list1"/>
    <dgm:cxn modelId="{BC1D5F7F-AA69-3D4D-B185-6995931AEE98}" srcId="{DE984991-39AE-994C-9422-A31E64B989BF}" destId="{3CC4BC8E-BB27-E948-946B-B2DB3DF4A581}" srcOrd="0" destOrd="0" parTransId="{A27B03C1-E768-E746-9B74-53AD5B4DB5C7}" sibTransId="{59405D2A-4BB2-9E4A-8F81-B07C8CFB1481}"/>
    <dgm:cxn modelId="{988AEDC9-D4D4-429B-AEFC-5EA3A31FB219}" type="presOf" srcId="{3CC4BC8E-BB27-E948-946B-B2DB3DF4A581}" destId="{8C512EDB-BE67-4558-9F20-AA016A440F10}" srcOrd="1" destOrd="0" presId="urn:microsoft.com/office/officeart/2005/8/layout/list1"/>
    <dgm:cxn modelId="{921E5A01-78E4-4472-B95A-52271AFA9478}" srcId="{042867D8-9C0B-4A0E-9A23-E1A6AFC11C71}" destId="{9C5C3A37-D7CE-4964-871C-AA90978B3910}" srcOrd="0" destOrd="0" parTransId="{EE682E9E-636A-46E8-B537-7CB395F93380}" sibTransId="{9DB5F189-DF19-46B7-A914-EB0112C484AC}"/>
    <dgm:cxn modelId="{1748F4BB-6D0F-4A0E-8378-540D5D4CC6DE}" type="presOf" srcId="{DD263833-DBFB-4F94-AE47-5F18C05E99DC}" destId="{D9F089B4-F220-4A24-AA01-FBD032128917}" srcOrd="0" destOrd="2" presId="urn:microsoft.com/office/officeart/2005/8/layout/list1"/>
    <dgm:cxn modelId="{59E4C974-41A3-4030-B3F7-DB27F51285FB}" type="presOf" srcId="{FF8AC3B2-8D35-4D56-B37E-2BFB0B022D9E}" destId="{C6E4C6B4-0DBA-451E-90F3-C8B5D19621B7}" srcOrd="0" destOrd="0" presId="urn:microsoft.com/office/officeart/2005/8/layout/list1"/>
    <dgm:cxn modelId="{59ED0E15-07DD-4F10-A21F-998A7AE24775}" srcId="{B2FC7794-CC96-924D-AFDE-8957904B24CD}" destId="{9C3786D5-B43E-4310-986D-40ADBFAFDADF}" srcOrd="0" destOrd="0" parTransId="{C3CCCFFF-3871-475C-8FE1-5A30DDCA8B97}" sibTransId="{AE97BE2A-E8A8-420D-9CC0-A8596E772B5A}"/>
    <dgm:cxn modelId="{CC7569AC-07B4-BA4E-BAAF-89DFF3A8702E}" srcId="{DE984991-39AE-994C-9422-A31E64B989BF}" destId="{B2FC7794-CC96-924D-AFDE-8957904B24CD}" srcOrd="1" destOrd="0" parTransId="{33FD41BE-A1C1-2841-9FD5-53BE6523D272}" sibTransId="{458A9E35-E1DF-C54B-AD08-1EC0AC68DF16}"/>
    <dgm:cxn modelId="{7F25F0FA-7640-4037-8215-29B6099FB3B9}" type="presOf" srcId="{9CCB71DB-C5E0-4F6F-BF9D-3C063C88D725}" destId="{77769303-1D10-4E0A-90CC-32B513300E28}" srcOrd="0" destOrd="0" presId="urn:microsoft.com/office/officeart/2005/8/layout/list1"/>
    <dgm:cxn modelId="{995B7768-ACF9-409E-92D2-9D44124F44C3}" type="presOf" srcId="{3740A684-5B6D-2F4E-B588-3F27382526CF}" destId="{6B404D22-7F00-40CE-A8BD-BE6A89938D76}" srcOrd="0" destOrd="0" presId="urn:microsoft.com/office/officeart/2005/8/layout/list1"/>
    <dgm:cxn modelId="{648043EB-CF87-44C3-8272-4BBD432D16F9}" type="presOf" srcId="{B2FC7794-CC96-924D-AFDE-8957904B24CD}" destId="{9EB81A34-AB46-4F60-A9BF-3C9A98DFDA70}" srcOrd="0" destOrd="0" presId="urn:microsoft.com/office/officeart/2005/8/layout/list1"/>
    <dgm:cxn modelId="{224639DD-9D68-4E9D-873C-B099EB0BCD69}" srcId="{042867D8-9C0B-4A0E-9A23-E1A6AFC11C71}" destId="{DD263833-DBFB-4F94-AE47-5F18C05E99DC}" srcOrd="1" destOrd="0" parTransId="{AAB25C92-C1F8-452A-8BA3-7CD0814D8B73}" sibTransId="{EB181E6F-1F47-4D22-A0B8-0C0527FDD001}"/>
    <dgm:cxn modelId="{1B8193CE-EBDD-4ADC-A0B7-53B4B15F3237}" srcId="{042867D8-9C0B-4A0E-9A23-E1A6AFC11C71}" destId="{8326EDF4-2A26-4D0E-84F5-732E969A259D}" srcOrd="2" destOrd="0" parTransId="{998A8C6D-2980-4A32-A11B-799B92D810AB}" sibTransId="{A9F831F6-1EA9-4254-A0DB-264C9136856E}"/>
    <dgm:cxn modelId="{04DA6D1C-5439-416A-96DC-0D88AD06D4C3}" type="presParOf" srcId="{5C12F6B2-56A5-4AC3-863C-6AAEAE126D13}" destId="{5B093935-505E-49CD-835F-2B8EE1B8694E}" srcOrd="0" destOrd="0" presId="urn:microsoft.com/office/officeart/2005/8/layout/list1"/>
    <dgm:cxn modelId="{8DC1336F-B382-4D0D-AF9C-E5046A8CF325}" type="presParOf" srcId="{5B093935-505E-49CD-835F-2B8EE1B8694E}" destId="{C083B3C2-716E-428B-BFD5-1A7CF7BDA0B7}" srcOrd="0" destOrd="0" presId="urn:microsoft.com/office/officeart/2005/8/layout/list1"/>
    <dgm:cxn modelId="{FFE039F0-426E-4993-A35A-D7D468FEF8D1}" type="presParOf" srcId="{5B093935-505E-49CD-835F-2B8EE1B8694E}" destId="{8C512EDB-BE67-4558-9F20-AA016A440F10}" srcOrd="1" destOrd="0" presId="urn:microsoft.com/office/officeart/2005/8/layout/list1"/>
    <dgm:cxn modelId="{8E681B13-D250-498E-A59C-CE175B27E9BE}" type="presParOf" srcId="{5C12F6B2-56A5-4AC3-863C-6AAEAE126D13}" destId="{3390F837-26AB-4F41-8404-F023684D4957}" srcOrd="1" destOrd="0" presId="urn:microsoft.com/office/officeart/2005/8/layout/list1"/>
    <dgm:cxn modelId="{FADD90BD-B023-4618-9F6D-A2D459F2E3A9}" type="presParOf" srcId="{5C12F6B2-56A5-4AC3-863C-6AAEAE126D13}" destId="{C6E4C6B4-0DBA-451E-90F3-C8B5D19621B7}" srcOrd="2" destOrd="0" presId="urn:microsoft.com/office/officeart/2005/8/layout/list1"/>
    <dgm:cxn modelId="{65DC4D5E-0ED9-4787-BE65-6A8F38CC3AF9}" type="presParOf" srcId="{5C12F6B2-56A5-4AC3-863C-6AAEAE126D13}" destId="{DE84ED84-BF79-4F2E-88CC-B09A9AD9615D}" srcOrd="3" destOrd="0" presId="urn:microsoft.com/office/officeart/2005/8/layout/list1"/>
    <dgm:cxn modelId="{089BA941-C07C-4CB8-9020-41863EC0CB84}" type="presParOf" srcId="{5C12F6B2-56A5-4AC3-863C-6AAEAE126D13}" destId="{976388CA-6004-4F22-B0D9-BCFDE1E55ABA}" srcOrd="4" destOrd="0" presId="urn:microsoft.com/office/officeart/2005/8/layout/list1"/>
    <dgm:cxn modelId="{4FEF854C-D6DC-4AC1-9B39-E30DBF3F284B}" type="presParOf" srcId="{976388CA-6004-4F22-B0D9-BCFDE1E55ABA}" destId="{9EB81A34-AB46-4F60-A9BF-3C9A98DFDA70}" srcOrd="0" destOrd="0" presId="urn:microsoft.com/office/officeart/2005/8/layout/list1"/>
    <dgm:cxn modelId="{A95129D2-5374-4924-946B-D6CC7A997B78}" type="presParOf" srcId="{976388CA-6004-4F22-B0D9-BCFDE1E55ABA}" destId="{417C069A-41BD-411A-86C8-348006DA712D}" srcOrd="1" destOrd="0" presId="urn:microsoft.com/office/officeart/2005/8/layout/list1"/>
    <dgm:cxn modelId="{214E0EE2-9860-48AD-A9FE-4ECE7CC874D3}" type="presParOf" srcId="{5C12F6B2-56A5-4AC3-863C-6AAEAE126D13}" destId="{660AD9E5-F641-4283-9509-F25097BD69D1}" srcOrd="5" destOrd="0" presId="urn:microsoft.com/office/officeart/2005/8/layout/list1"/>
    <dgm:cxn modelId="{FD238FF0-EF7E-47AD-8640-B71ED1604958}" type="presParOf" srcId="{5C12F6B2-56A5-4AC3-863C-6AAEAE126D13}" destId="{28B32376-E716-4362-85D1-D3E4038F828B}" srcOrd="6" destOrd="0" presId="urn:microsoft.com/office/officeart/2005/8/layout/list1"/>
    <dgm:cxn modelId="{62A1C8FC-D56D-4149-8AE2-3D2236CEB54B}" type="presParOf" srcId="{5C12F6B2-56A5-4AC3-863C-6AAEAE126D13}" destId="{CC6D66A9-97D5-475E-B6D9-363F3621B9A5}" srcOrd="7" destOrd="0" presId="urn:microsoft.com/office/officeart/2005/8/layout/list1"/>
    <dgm:cxn modelId="{307ADDC1-73E4-4FBA-8BE6-902640BB706F}" type="presParOf" srcId="{5C12F6B2-56A5-4AC3-863C-6AAEAE126D13}" destId="{D75C163A-748A-491A-8CFE-FE43F127312D}" srcOrd="8" destOrd="0" presId="urn:microsoft.com/office/officeart/2005/8/layout/list1"/>
    <dgm:cxn modelId="{92FA4CA7-0A8B-46D9-9E4E-0677554B7293}" type="presParOf" srcId="{D75C163A-748A-491A-8CFE-FE43F127312D}" destId="{6B404D22-7F00-40CE-A8BD-BE6A89938D76}" srcOrd="0" destOrd="0" presId="urn:microsoft.com/office/officeart/2005/8/layout/list1"/>
    <dgm:cxn modelId="{1A07EAA2-6F86-47F1-9D16-B436FAEC86B6}" type="presParOf" srcId="{D75C163A-748A-491A-8CFE-FE43F127312D}" destId="{6689E816-21CA-4ED9-A5E9-E561E1C507D7}" srcOrd="1" destOrd="0" presId="urn:microsoft.com/office/officeart/2005/8/layout/list1"/>
    <dgm:cxn modelId="{EB6291EB-D5A7-45F2-B857-42BE28C4D889}" type="presParOf" srcId="{5C12F6B2-56A5-4AC3-863C-6AAEAE126D13}" destId="{FF38FE52-F8AA-460B-A3AA-1175A4A39153}" srcOrd="9" destOrd="0" presId="urn:microsoft.com/office/officeart/2005/8/layout/list1"/>
    <dgm:cxn modelId="{044FC29C-9592-4EC4-B6F1-6C491452EB2C}" type="presParOf" srcId="{5C12F6B2-56A5-4AC3-863C-6AAEAE126D13}" destId="{77769303-1D10-4E0A-90CC-32B513300E28}" srcOrd="10" destOrd="0" presId="urn:microsoft.com/office/officeart/2005/8/layout/list1"/>
    <dgm:cxn modelId="{09AECB45-62C5-4D84-8D49-3D2F8DADA9CE}" type="presParOf" srcId="{5C12F6B2-56A5-4AC3-863C-6AAEAE126D13}" destId="{2068FBA4-A4F3-40ED-88B1-5F43416619AF}" srcOrd="11" destOrd="0" presId="urn:microsoft.com/office/officeart/2005/8/layout/list1"/>
    <dgm:cxn modelId="{1AAEA512-1CF3-476D-96F7-59DE6F835F3E}" type="presParOf" srcId="{5C12F6B2-56A5-4AC3-863C-6AAEAE126D13}" destId="{9CB2AFD5-6E7B-4062-9983-2C8AD7EA3077}" srcOrd="12" destOrd="0" presId="urn:microsoft.com/office/officeart/2005/8/layout/list1"/>
    <dgm:cxn modelId="{6AEB9FA8-FFC4-4A33-A432-1EB9DE0C4F8F}" type="presParOf" srcId="{9CB2AFD5-6E7B-4062-9983-2C8AD7EA3077}" destId="{8BF7AB24-6637-480A-B1E0-236D9F047157}" srcOrd="0" destOrd="0" presId="urn:microsoft.com/office/officeart/2005/8/layout/list1"/>
    <dgm:cxn modelId="{33C23D5F-9AA3-449B-841E-AC311609AC21}" type="presParOf" srcId="{9CB2AFD5-6E7B-4062-9983-2C8AD7EA3077}" destId="{764B04FB-D8FD-4FD9-977F-B0C055196436}" srcOrd="1" destOrd="0" presId="urn:microsoft.com/office/officeart/2005/8/layout/list1"/>
    <dgm:cxn modelId="{EDEB234E-C280-4E78-B091-891F6B1C405C}" type="presParOf" srcId="{5C12F6B2-56A5-4AC3-863C-6AAEAE126D13}" destId="{2C866431-DA99-4A5F-9201-319392032D3B}" srcOrd="13" destOrd="0" presId="urn:microsoft.com/office/officeart/2005/8/layout/list1"/>
    <dgm:cxn modelId="{D6086687-0988-4623-892D-67AB5ADA0D7B}" type="presParOf" srcId="{5C12F6B2-56A5-4AC3-863C-6AAEAE126D13}" destId="{D9F089B4-F220-4A24-AA01-FBD032128917}" srcOrd="14" destOrd="0" presId="urn:microsoft.com/office/officeart/2005/8/layout/list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984991-39AE-994C-9422-A31E64B989BF}" type="doc">
      <dgm:prSet loTypeId="urn:microsoft.com/office/officeart/2005/8/layout/hList7" loCatId="list" qsTypeId="urn:microsoft.com/office/officeart/2005/8/quickstyle/simple5" qsCatId="simple" csTypeId="urn:microsoft.com/office/officeart/2005/8/colors/accent1_4" csCatId="accent1" phldr="1"/>
      <dgm:spPr/>
      <dgm:t>
        <a:bodyPr/>
        <a:lstStyle/>
        <a:p>
          <a:endParaRPr lang="ru-RU"/>
        </a:p>
      </dgm:t>
    </dgm:pt>
    <dgm:pt modelId="{3740A684-5B6D-2F4E-B588-3F27382526CF}">
      <dgm:prSet phldrT="[Текст]" custT="1"/>
      <dgm:spPr/>
      <dgm:t>
        <a:bodyPr/>
        <a:lstStyle/>
        <a:p>
          <a:endParaRPr lang="ru-RU" sz="1800" b="0" dirty="0" smtClean="0">
            <a:latin typeface="Times New Roman" pitchFamily="18" charset="0"/>
            <a:cs typeface="Times New Roman" pitchFamily="18" charset="0"/>
          </a:endParaRPr>
        </a:p>
        <a:p>
          <a:r>
            <a:rPr lang="ru-RU" sz="1800" b="0" dirty="0" smtClean="0">
              <a:latin typeface="Times New Roman" pitchFamily="18" charset="0"/>
              <a:cs typeface="Times New Roman" pitchFamily="18" charset="0"/>
            </a:rPr>
            <a:t>В рамках проекта предприятия базовых </a:t>
          </a:r>
          <a:r>
            <a:rPr lang="ru-RU" sz="1800" b="0" dirty="0" err="1" smtClean="0">
              <a:latin typeface="Times New Roman" pitchFamily="18" charset="0"/>
              <a:cs typeface="Times New Roman" pitchFamily="18" charset="0"/>
            </a:rPr>
            <a:t>несырьевых</a:t>
          </a:r>
          <a:r>
            <a:rPr lang="ru-RU" sz="1800" b="0" dirty="0" smtClean="0">
              <a:latin typeface="Times New Roman" pitchFamily="18" charset="0"/>
              <a:cs typeface="Times New Roman" pitchFamily="18" charset="0"/>
            </a:rPr>
            <a:t> отраслей могут получить квалифицированную помощь экспертов по устранению неэффективности производственного процесса, а также обучение сотрудников методам повышения производительности труда.</a:t>
          </a:r>
          <a:endParaRPr lang="ru-RU" sz="1800" b="0" dirty="0">
            <a:latin typeface="Times New Roman" pitchFamily="18" charset="0"/>
            <a:cs typeface="Times New Roman" pitchFamily="18" charset="0"/>
          </a:endParaRPr>
        </a:p>
      </dgm:t>
    </dgm:pt>
    <dgm:pt modelId="{1458617B-F700-4143-B5DF-55356E5236D6}" type="parTrans" cxnId="{9D873362-0CD8-7749-A8DD-DE60F43CE2F7}">
      <dgm:prSet/>
      <dgm:spPr/>
      <dgm:t>
        <a:bodyPr/>
        <a:lstStyle/>
        <a:p>
          <a:endParaRPr lang="ru-RU"/>
        </a:p>
      </dgm:t>
    </dgm:pt>
    <dgm:pt modelId="{B67B3228-811A-6640-BB00-5158A4B01ECB}" type="sibTrans" cxnId="{9D873362-0CD8-7749-A8DD-DE60F43CE2F7}">
      <dgm:prSet/>
      <dgm:spPr/>
      <dgm:t>
        <a:bodyPr/>
        <a:lstStyle/>
        <a:p>
          <a:endParaRPr lang="ru-RU"/>
        </a:p>
      </dgm:t>
    </dgm:pt>
    <dgm:pt modelId="{87D8C631-113E-4945-B960-2D5A23FAE181}">
      <dgm:prSet phldrT="[Текст]" custT="1"/>
      <dgm:spPr/>
      <dgm:t>
        <a:bodyPr/>
        <a:lstStyle/>
        <a:p>
          <a:r>
            <a:rPr lang="ru-RU" sz="1800" b="0" dirty="0" smtClean="0">
              <a:latin typeface="Times New Roman" pitchFamily="18" charset="0"/>
              <a:cs typeface="Times New Roman" pitchFamily="18" charset="0"/>
            </a:rPr>
            <a:t>Организации социального сектора будут реализовывать проекты по повышению производительности труда при поддержке ФЦК, отраслевых центров компетенций, а также самостоятельно.</a:t>
          </a:r>
          <a:endParaRPr lang="ru-RU" sz="1800" b="0" dirty="0">
            <a:latin typeface="Times New Roman" pitchFamily="18" charset="0"/>
            <a:cs typeface="Times New Roman" pitchFamily="18" charset="0"/>
          </a:endParaRPr>
        </a:p>
      </dgm:t>
    </dgm:pt>
    <dgm:pt modelId="{3029C64D-FC3A-D845-9CCD-DCD6BD6CE7C0}" type="parTrans" cxnId="{6A932C76-122D-2F43-9D9A-E5301D3613B3}">
      <dgm:prSet/>
      <dgm:spPr/>
      <dgm:t>
        <a:bodyPr/>
        <a:lstStyle/>
        <a:p>
          <a:endParaRPr lang="ru-RU"/>
        </a:p>
      </dgm:t>
    </dgm:pt>
    <dgm:pt modelId="{CB2A5847-EFB5-9546-BAE3-CDED6DA24252}" type="sibTrans" cxnId="{6A932C76-122D-2F43-9D9A-E5301D3613B3}">
      <dgm:prSet/>
      <dgm:spPr/>
      <dgm:t>
        <a:bodyPr/>
        <a:lstStyle/>
        <a:p>
          <a:endParaRPr lang="ru-RU"/>
        </a:p>
      </dgm:t>
    </dgm:pt>
    <dgm:pt modelId="{9C3786D5-B43E-4310-986D-40ADBFAFDADF}">
      <dgm:prSet custT="1"/>
      <dgm:spPr/>
      <dgm:t>
        <a:bodyPr/>
        <a:lstStyle/>
        <a:p>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С января 2025 года в России запущен национальный проект «Эффективная и конкурентная экономика», в рамках которого есть федеральный проект по повышению производительности труда.   Этот проект — продолжение национального проекта «Производительность труда», который реализовывался в период с 2019 по 2024 год. </a:t>
          </a:r>
          <a:endParaRPr lang="ru-RU" sz="1800" dirty="0">
            <a:latin typeface="Times New Roman" pitchFamily="18" charset="0"/>
            <a:cs typeface="Times New Roman" pitchFamily="18" charset="0"/>
          </a:endParaRPr>
        </a:p>
      </dgm:t>
    </dgm:pt>
    <dgm:pt modelId="{C3CCCFFF-3871-475C-8FE1-5A30DDCA8B97}" type="parTrans" cxnId="{59ED0E15-07DD-4F10-A21F-998A7AE24775}">
      <dgm:prSet/>
      <dgm:spPr/>
      <dgm:t>
        <a:bodyPr/>
        <a:lstStyle/>
        <a:p>
          <a:endParaRPr lang="ru-RU"/>
        </a:p>
      </dgm:t>
    </dgm:pt>
    <dgm:pt modelId="{AE97BE2A-E8A8-420D-9CC0-A8596E772B5A}" type="sibTrans" cxnId="{59ED0E15-07DD-4F10-A21F-998A7AE24775}">
      <dgm:prSet/>
      <dgm:spPr/>
      <dgm:t>
        <a:bodyPr/>
        <a:lstStyle/>
        <a:p>
          <a:endParaRPr lang="ru-RU"/>
        </a:p>
      </dgm:t>
    </dgm:pt>
    <dgm:pt modelId="{49DE9569-3606-4E8D-BEEE-75850609F333}" type="pres">
      <dgm:prSet presAssocID="{DE984991-39AE-994C-9422-A31E64B989BF}" presName="Name0" presStyleCnt="0">
        <dgm:presLayoutVars>
          <dgm:dir/>
          <dgm:resizeHandles val="exact"/>
        </dgm:presLayoutVars>
      </dgm:prSet>
      <dgm:spPr/>
      <dgm:t>
        <a:bodyPr/>
        <a:lstStyle/>
        <a:p>
          <a:endParaRPr lang="ru-RU"/>
        </a:p>
      </dgm:t>
    </dgm:pt>
    <dgm:pt modelId="{37C74985-A070-4CDE-A20E-D21360ADC6BB}" type="pres">
      <dgm:prSet presAssocID="{DE984991-39AE-994C-9422-A31E64B989BF}" presName="fgShape" presStyleLbl="fgShp" presStyleIdx="0" presStyleCnt="1" custLinFactNeighborX="5667" custLinFactNeighborY="33333"/>
      <dgm:spPr/>
    </dgm:pt>
    <dgm:pt modelId="{9BC1B86C-5ABF-4B76-A338-D57F5D6B113F}" type="pres">
      <dgm:prSet presAssocID="{DE984991-39AE-994C-9422-A31E64B989BF}" presName="linComp" presStyleCnt="0"/>
      <dgm:spPr/>
    </dgm:pt>
    <dgm:pt modelId="{C090AB1B-33F7-4303-A136-92C514475770}" type="pres">
      <dgm:prSet presAssocID="{9C3786D5-B43E-4310-986D-40ADBFAFDADF}" presName="compNode" presStyleCnt="0"/>
      <dgm:spPr/>
    </dgm:pt>
    <dgm:pt modelId="{D2953B96-833A-48FF-A951-F286C26DDB62}" type="pres">
      <dgm:prSet presAssocID="{9C3786D5-B43E-4310-986D-40ADBFAFDADF}" presName="bkgdShape" presStyleLbl="node1" presStyleIdx="0" presStyleCnt="3"/>
      <dgm:spPr/>
      <dgm:t>
        <a:bodyPr/>
        <a:lstStyle/>
        <a:p>
          <a:endParaRPr lang="ru-RU"/>
        </a:p>
      </dgm:t>
    </dgm:pt>
    <dgm:pt modelId="{C2ED1874-1EC2-435C-A9C3-BC81B744CBBF}" type="pres">
      <dgm:prSet presAssocID="{9C3786D5-B43E-4310-986D-40ADBFAFDADF}" presName="nodeTx" presStyleLbl="node1" presStyleIdx="0" presStyleCnt="3">
        <dgm:presLayoutVars>
          <dgm:bulletEnabled val="1"/>
        </dgm:presLayoutVars>
      </dgm:prSet>
      <dgm:spPr/>
      <dgm:t>
        <a:bodyPr/>
        <a:lstStyle/>
        <a:p>
          <a:endParaRPr lang="ru-RU"/>
        </a:p>
      </dgm:t>
    </dgm:pt>
    <dgm:pt modelId="{1D8D2807-C3D0-4617-9798-D4B91B329CFB}" type="pres">
      <dgm:prSet presAssocID="{9C3786D5-B43E-4310-986D-40ADBFAFDADF}" presName="invisiNode" presStyleLbl="node1" presStyleIdx="0" presStyleCnt="3"/>
      <dgm:spPr/>
    </dgm:pt>
    <dgm:pt modelId="{9DD4DB1D-EF4F-4F91-BB29-69D9C274A1A7}" type="pres">
      <dgm:prSet presAssocID="{9C3786D5-B43E-4310-986D-40ADBFAFDADF}" presName="imagNode" presStyleLbl="fgImgPlace1" presStyleIdx="0" presStyleCnt="3"/>
      <dgm:spPr>
        <a:blipFill rotWithShape="0">
          <a:blip xmlns:r="http://schemas.openxmlformats.org/officeDocument/2006/relationships" r:embed="rId1"/>
          <a:stretch>
            <a:fillRect/>
          </a:stretch>
        </a:blipFill>
      </dgm:spPr>
      <dgm:t>
        <a:bodyPr/>
        <a:lstStyle/>
        <a:p>
          <a:endParaRPr lang="ru-RU"/>
        </a:p>
      </dgm:t>
    </dgm:pt>
    <dgm:pt modelId="{1CE7FA0F-BC59-46FA-B6A3-6E35206291B5}" type="pres">
      <dgm:prSet presAssocID="{AE97BE2A-E8A8-420D-9CC0-A8596E772B5A}" presName="sibTrans" presStyleLbl="sibTrans2D1" presStyleIdx="0" presStyleCnt="0"/>
      <dgm:spPr/>
      <dgm:t>
        <a:bodyPr/>
        <a:lstStyle/>
        <a:p>
          <a:endParaRPr lang="ru-RU"/>
        </a:p>
      </dgm:t>
    </dgm:pt>
    <dgm:pt modelId="{8794044A-81DE-4AC4-B48A-48ADFF18CAD1}" type="pres">
      <dgm:prSet presAssocID="{3740A684-5B6D-2F4E-B588-3F27382526CF}" presName="compNode" presStyleCnt="0"/>
      <dgm:spPr/>
    </dgm:pt>
    <dgm:pt modelId="{3EFA6AEA-4F2F-4006-9048-F89B562AF320}" type="pres">
      <dgm:prSet presAssocID="{3740A684-5B6D-2F4E-B588-3F27382526CF}" presName="bkgdShape" presStyleLbl="node1" presStyleIdx="1" presStyleCnt="3"/>
      <dgm:spPr/>
      <dgm:t>
        <a:bodyPr/>
        <a:lstStyle/>
        <a:p>
          <a:endParaRPr lang="ru-RU"/>
        </a:p>
      </dgm:t>
    </dgm:pt>
    <dgm:pt modelId="{CB6DCE95-90F0-4B53-8863-F66E5E5313B0}" type="pres">
      <dgm:prSet presAssocID="{3740A684-5B6D-2F4E-B588-3F27382526CF}" presName="nodeTx" presStyleLbl="node1" presStyleIdx="1" presStyleCnt="3">
        <dgm:presLayoutVars>
          <dgm:bulletEnabled val="1"/>
        </dgm:presLayoutVars>
      </dgm:prSet>
      <dgm:spPr/>
      <dgm:t>
        <a:bodyPr/>
        <a:lstStyle/>
        <a:p>
          <a:endParaRPr lang="ru-RU"/>
        </a:p>
      </dgm:t>
    </dgm:pt>
    <dgm:pt modelId="{85F46551-778A-457B-869A-6B1A1CC9305D}" type="pres">
      <dgm:prSet presAssocID="{3740A684-5B6D-2F4E-B588-3F27382526CF}" presName="invisiNode" presStyleLbl="node1" presStyleIdx="1" presStyleCnt="3"/>
      <dgm:spPr/>
    </dgm:pt>
    <dgm:pt modelId="{26D9A890-8F72-4295-BA3F-052C01559700}" type="pres">
      <dgm:prSet presAssocID="{3740A684-5B6D-2F4E-B588-3F27382526CF}" presName="imagNode" presStyleLbl="fgImgPlace1" presStyleIdx="1" presStyleCnt="3"/>
      <dgm:spPr>
        <a:blipFill rotWithShape="0">
          <a:blip xmlns:r="http://schemas.openxmlformats.org/officeDocument/2006/relationships" r:embed="rId2"/>
          <a:stretch>
            <a:fillRect/>
          </a:stretch>
        </a:blipFill>
      </dgm:spPr>
      <dgm:t>
        <a:bodyPr/>
        <a:lstStyle/>
        <a:p>
          <a:endParaRPr lang="ru-RU"/>
        </a:p>
      </dgm:t>
    </dgm:pt>
    <dgm:pt modelId="{28FEAEAB-B446-4253-9847-342F6451FD17}" type="pres">
      <dgm:prSet presAssocID="{B67B3228-811A-6640-BB00-5158A4B01ECB}" presName="sibTrans" presStyleLbl="sibTrans2D1" presStyleIdx="0" presStyleCnt="0"/>
      <dgm:spPr/>
      <dgm:t>
        <a:bodyPr/>
        <a:lstStyle/>
        <a:p>
          <a:endParaRPr lang="ru-RU"/>
        </a:p>
      </dgm:t>
    </dgm:pt>
    <dgm:pt modelId="{0AF17789-581E-4D0E-968C-57967021427B}" type="pres">
      <dgm:prSet presAssocID="{87D8C631-113E-4945-B960-2D5A23FAE181}" presName="compNode" presStyleCnt="0"/>
      <dgm:spPr/>
    </dgm:pt>
    <dgm:pt modelId="{F98C495D-B5D9-4764-9C39-53F3679A8729}" type="pres">
      <dgm:prSet presAssocID="{87D8C631-113E-4945-B960-2D5A23FAE181}" presName="bkgdShape" presStyleLbl="node1" presStyleIdx="2" presStyleCnt="3"/>
      <dgm:spPr/>
      <dgm:t>
        <a:bodyPr/>
        <a:lstStyle/>
        <a:p>
          <a:endParaRPr lang="ru-RU"/>
        </a:p>
      </dgm:t>
    </dgm:pt>
    <dgm:pt modelId="{3D289CDA-4278-42CE-B064-C9846CA53A0A}" type="pres">
      <dgm:prSet presAssocID="{87D8C631-113E-4945-B960-2D5A23FAE181}" presName="nodeTx" presStyleLbl="node1" presStyleIdx="2" presStyleCnt="3">
        <dgm:presLayoutVars>
          <dgm:bulletEnabled val="1"/>
        </dgm:presLayoutVars>
      </dgm:prSet>
      <dgm:spPr/>
      <dgm:t>
        <a:bodyPr/>
        <a:lstStyle/>
        <a:p>
          <a:endParaRPr lang="ru-RU"/>
        </a:p>
      </dgm:t>
    </dgm:pt>
    <dgm:pt modelId="{C723D247-C2E0-4229-81C0-8F9418ECE61F}" type="pres">
      <dgm:prSet presAssocID="{87D8C631-113E-4945-B960-2D5A23FAE181}" presName="invisiNode" presStyleLbl="node1" presStyleIdx="2" presStyleCnt="3"/>
      <dgm:spPr/>
    </dgm:pt>
    <dgm:pt modelId="{54C32274-E880-42DB-94EA-CB1000102696}" type="pres">
      <dgm:prSet presAssocID="{87D8C631-113E-4945-B960-2D5A23FAE181}" presName="imagNode" presStyleLbl="fgImgPlace1" presStyleIdx="2" presStyleCnt="3"/>
      <dgm:spPr>
        <a:blipFill rotWithShape="0">
          <a:blip xmlns:r="http://schemas.openxmlformats.org/officeDocument/2006/relationships" r:embed="rId3"/>
          <a:stretch>
            <a:fillRect/>
          </a:stretch>
        </a:blipFill>
      </dgm:spPr>
      <dgm:t>
        <a:bodyPr/>
        <a:lstStyle/>
        <a:p>
          <a:endParaRPr lang="ru-RU"/>
        </a:p>
      </dgm:t>
    </dgm:pt>
  </dgm:ptLst>
  <dgm:cxnLst>
    <dgm:cxn modelId="{D5D5064E-84D8-4914-85CB-C2DD276EC17C}" type="presOf" srcId="{9C3786D5-B43E-4310-986D-40ADBFAFDADF}" destId="{D2953B96-833A-48FF-A951-F286C26DDB62}" srcOrd="0" destOrd="0" presId="urn:microsoft.com/office/officeart/2005/8/layout/hList7"/>
    <dgm:cxn modelId="{48AD476D-4C6C-4459-85DA-F0930FF17C06}" type="presOf" srcId="{87D8C631-113E-4945-B960-2D5A23FAE181}" destId="{F98C495D-B5D9-4764-9C39-53F3679A8729}" srcOrd="0" destOrd="0" presId="urn:microsoft.com/office/officeart/2005/8/layout/hList7"/>
    <dgm:cxn modelId="{FAA6883A-6B36-4A02-B8B5-5B03838689DD}" type="presOf" srcId="{87D8C631-113E-4945-B960-2D5A23FAE181}" destId="{3D289CDA-4278-42CE-B064-C9846CA53A0A}" srcOrd="1" destOrd="0" presId="urn:microsoft.com/office/officeart/2005/8/layout/hList7"/>
    <dgm:cxn modelId="{9D873362-0CD8-7749-A8DD-DE60F43CE2F7}" srcId="{DE984991-39AE-994C-9422-A31E64B989BF}" destId="{3740A684-5B6D-2F4E-B588-3F27382526CF}" srcOrd="1" destOrd="0" parTransId="{1458617B-F700-4143-B5DF-55356E5236D6}" sibTransId="{B67B3228-811A-6640-BB00-5158A4B01ECB}"/>
    <dgm:cxn modelId="{6A932C76-122D-2F43-9D9A-E5301D3613B3}" srcId="{DE984991-39AE-994C-9422-A31E64B989BF}" destId="{87D8C631-113E-4945-B960-2D5A23FAE181}" srcOrd="2" destOrd="0" parTransId="{3029C64D-FC3A-D845-9CCD-DCD6BD6CE7C0}" sibTransId="{CB2A5847-EFB5-9546-BAE3-CDED6DA24252}"/>
    <dgm:cxn modelId="{99B6AFD8-47A8-4D57-B5DC-948E092ADD6D}" type="presOf" srcId="{3740A684-5B6D-2F4E-B588-3F27382526CF}" destId="{CB6DCE95-90F0-4B53-8863-F66E5E5313B0}" srcOrd="1" destOrd="0" presId="urn:microsoft.com/office/officeart/2005/8/layout/hList7"/>
    <dgm:cxn modelId="{DDBDE472-AF8C-4407-80FC-D0CD99E43CA7}" type="presOf" srcId="{B67B3228-811A-6640-BB00-5158A4B01ECB}" destId="{28FEAEAB-B446-4253-9847-342F6451FD17}" srcOrd="0" destOrd="0" presId="urn:microsoft.com/office/officeart/2005/8/layout/hList7"/>
    <dgm:cxn modelId="{59ED0E15-07DD-4F10-A21F-998A7AE24775}" srcId="{DE984991-39AE-994C-9422-A31E64B989BF}" destId="{9C3786D5-B43E-4310-986D-40ADBFAFDADF}" srcOrd="0" destOrd="0" parTransId="{C3CCCFFF-3871-475C-8FE1-5A30DDCA8B97}" sibTransId="{AE97BE2A-E8A8-420D-9CC0-A8596E772B5A}"/>
    <dgm:cxn modelId="{0E1FEE1C-C7EB-48B3-B7AC-49BF8BA7E6BA}" type="presOf" srcId="{AE97BE2A-E8A8-420D-9CC0-A8596E772B5A}" destId="{1CE7FA0F-BC59-46FA-B6A3-6E35206291B5}" srcOrd="0" destOrd="0" presId="urn:microsoft.com/office/officeart/2005/8/layout/hList7"/>
    <dgm:cxn modelId="{FAE4E778-64B8-4935-BA57-ED8D96C70D5A}" type="presOf" srcId="{9C3786D5-B43E-4310-986D-40ADBFAFDADF}" destId="{C2ED1874-1EC2-435C-A9C3-BC81B744CBBF}" srcOrd="1" destOrd="0" presId="urn:microsoft.com/office/officeart/2005/8/layout/hList7"/>
    <dgm:cxn modelId="{72C20E24-4981-45BD-89C0-659DF46DB4C6}" type="presOf" srcId="{3740A684-5B6D-2F4E-B588-3F27382526CF}" destId="{3EFA6AEA-4F2F-4006-9048-F89B562AF320}" srcOrd="0" destOrd="0" presId="urn:microsoft.com/office/officeart/2005/8/layout/hList7"/>
    <dgm:cxn modelId="{38BAA465-6564-4B93-AF80-737B8EE541B9}" type="presOf" srcId="{DE984991-39AE-994C-9422-A31E64B989BF}" destId="{49DE9569-3606-4E8D-BEEE-75850609F333}" srcOrd="0" destOrd="0" presId="urn:microsoft.com/office/officeart/2005/8/layout/hList7"/>
    <dgm:cxn modelId="{6BA85ED5-804F-4351-8F00-D36B211692A6}" type="presParOf" srcId="{49DE9569-3606-4E8D-BEEE-75850609F333}" destId="{37C74985-A070-4CDE-A20E-D21360ADC6BB}" srcOrd="0" destOrd="0" presId="urn:microsoft.com/office/officeart/2005/8/layout/hList7"/>
    <dgm:cxn modelId="{0DB43BD5-326D-4C70-93F2-462C402C13D5}" type="presParOf" srcId="{49DE9569-3606-4E8D-BEEE-75850609F333}" destId="{9BC1B86C-5ABF-4B76-A338-D57F5D6B113F}" srcOrd="1" destOrd="0" presId="urn:microsoft.com/office/officeart/2005/8/layout/hList7"/>
    <dgm:cxn modelId="{334B84B5-ECD7-4D24-8071-ABD2607BA066}" type="presParOf" srcId="{9BC1B86C-5ABF-4B76-A338-D57F5D6B113F}" destId="{C090AB1B-33F7-4303-A136-92C514475770}" srcOrd="0" destOrd="0" presId="urn:microsoft.com/office/officeart/2005/8/layout/hList7"/>
    <dgm:cxn modelId="{CEAD9ECA-5A34-4166-8605-A4284650220B}" type="presParOf" srcId="{C090AB1B-33F7-4303-A136-92C514475770}" destId="{D2953B96-833A-48FF-A951-F286C26DDB62}" srcOrd="0" destOrd="0" presId="urn:microsoft.com/office/officeart/2005/8/layout/hList7"/>
    <dgm:cxn modelId="{8F149BC5-2FF8-468A-BF12-B091817AC9DC}" type="presParOf" srcId="{C090AB1B-33F7-4303-A136-92C514475770}" destId="{C2ED1874-1EC2-435C-A9C3-BC81B744CBBF}" srcOrd="1" destOrd="0" presId="urn:microsoft.com/office/officeart/2005/8/layout/hList7"/>
    <dgm:cxn modelId="{DD24F53B-3258-40BC-946F-8147851D2288}" type="presParOf" srcId="{C090AB1B-33F7-4303-A136-92C514475770}" destId="{1D8D2807-C3D0-4617-9798-D4B91B329CFB}" srcOrd="2" destOrd="0" presId="urn:microsoft.com/office/officeart/2005/8/layout/hList7"/>
    <dgm:cxn modelId="{01E06465-7AA0-4A5A-82AB-1D6485E6D825}" type="presParOf" srcId="{C090AB1B-33F7-4303-A136-92C514475770}" destId="{9DD4DB1D-EF4F-4F91-BB29-69D9C274A1A7}" srcOrd="3" destOrd="0" presId="urn:microsoft.com/office/officeart/2005/8/layout/hList7"/>
    <dgm:cxn modelId="{3A4DEB1E-8227-404C-8D77-2C41441C60A4}" type="presParOf" srcId="{9BC1B86C-5ABF-4B76-A338-D57F5D6B113F}" destId="{1CE7FA0F-BC59-46FA-B6A3-6E35206291B5}" srcOrd="1" destOrd="0" presId="urn:microsoft.com/office/officeart/2005/8/layout/hList7"/>
    <dgm:cxn modelId="{5D7F1A4E-F595-43C2-8A45-CF08751F745F}" type="presParOf" srcId="{9BC1B86C-5ABF-4B76-A338-D57F5D6B113F}" destId="{8794044A-81DE-4AC4-B48A-48ADFF18CAD1}" srcOrd="2" destOrd="0" presId="urn:microsoft.com/office/officeart/2005/8/layout/hList7"/>
    <dgm:cxn modelId="{D015A3EB-7454-4459-B6F6-DA896F72092B}" type="presParOf" srcId="{8794044A-81DE-4AC4-B48A-48ADFF18CAD1}" destId="{3EFA6AEA-4F2F-4006-9048-F89B562AF320}" srcOrd="0" destOrd="0" presId="urn:microsoft.com/office/officeart/2005/8/layout/hList7"/>
    <dgm:cxn modelId="{88E293E5-AF08-4307-AB86-2D159213DC81}" type="presParOf" srcId="{8794044A-81DE-4AC4-B48A-48ADFF18CAD1}" destId="{CB6DCE95-90F0-4B53-8863-F66E5E5313B0}" srcOrd="1" destOrd="0" presId="urn:microsoft.com/office/officeart/2005/8/layout/hList7"/>
    <dgm:cxn modelId="{E2C18367-AC88-424C-948A-E89D31232B2E}" type="presParOf" srcId="{8794044A-81DE-4AC4-B48A-48ADFF18CAD1}" destId="{85F46551-778A-457B-869A-6B1A1CC9305D}" srcOrd="2" destOrd="0" presId="urn:microsoft.com/office/officeart/2005/8/layout/hList7"/>
    <dgm:cxn modelId="{D57EF7C0-7FE2-4BA3-9C28-404A1AE8B921}" type="presParOf" srcId="{8794044A-81DE-4AC4-B48A-48ADFF18CAD1}" destId="{26D9A890-8F72-4295-BA3F-052C01559700}" srcOrd="3" destOrd="0" presId="urn:microsoft.com/office/officeart/2005/8/layout/hList7"/>
    <dgm:cxn modelId="{E1383C6B-B5E7-4CDE-9F97-BBEBA3B00645}" type="presParOf" srcId="{9BC1B86C-5ABF-4B76-A338-D57F5D6B113F}" destId="{28FEAEAB-B446-4253-9847-342F6451FD17}" srcOrd="3" destOrd="0" presId="urn:microsoft.com/office/officeart/2005/8/layout/hList7"/>
    <dgm:cxn modelId="{712D8A18-2391-4E50-9C22-52DCF37C6324}" type="presParOf" srcId="{9BC1B86C-5ABF-4B76-A338-D57F5D6B113F}" destId="{0AF17789-581E-4D0E-968C-57967021427B}" srcOrd="4" destOrd="0" presId="urn:microsoft.com/office/officeart/2005/8/layout/hList7"/>
    <dgm:cxn modelId="{32173979-9B81-43A0-9E31-3CCDFC8CA867}" type="presParOf" srcId="{0AF17789-581E-4D0E-968C-57967021427B}" destId="{F98C495D-B5D9-4764-9C39-53F3679A8729}" srcOrd="0" destOrd="0" presId="urn:microsoft.com/office/officeart/2005/8/layout/hList7"/>
    <dgm:cxn modelId="{43C0CBBC-40A5-4E1D-BCE7-B9EFBC53467F}" type="presParOf" srcId="{0AF17789-581E-4D0E-968C-57967021427B}" destId="{3D289CDA-4278-42CE-B064-C9846CA53A0A}" srcOrd="1" destOrd="0" presId="urn:microsoft.com/office/officeart/2005/8/layout/hList7"/>
    <dgm:cxn modelId="{E5409CFA-4C0C-47C0-A468-F63545EE7ECF}" type="presParOf" srcId="{0AF17789-581E-4D0E-968C-57967021427B}" destId="{C723D247-C2E0-4229-81C0-8F9418ECE61F}" srcOrd="2" destOrd="0" presId="urn:microsoft.com/office/officeart/2005/8/layout/hList7"/>
    <dgm:cxn modelId="{7C38A99E-3BAD-4818-AA91-A21FE8BCD60C}" type="presParOf" srcId="{0AF17789-581E-4D0E-968C-57967021427B}" destId="{54C32274-E880-42DB-94EA-CB1000102696}" srcOrd="3" destOrd="0" presId="urn:microsoft.com/office/officeart/2005/8/layout/hList7"/>
  </dgm:cxnLst>
  <dgm:bg/>
  <dgm:whole/>
</dgm:dataModel>
</file>

<file path=ppt/diagrams/data6.xml><?xml version="1.0" encoding="utf-8"?>
<dgm:dataModel xmlns:dgm="http://schemas.openxmlformats.org/drawingml/2006/diagram" xmlns:a="http://schemas.openxmlformats.org/drawingml/2006/main">
  <dgm:ptLst>
    <dgm:pt modelId="{DE984991-39AE-994C-9422-A31E64B989BF}" type="doc">
      <dgm:prSet loTypeId="urn:microsoft.com/office/officeart/2005/8/layout/chevron2" loCatId="list" qsTypeId="urn:microsoft.com/office/officeart/2005/8/quickstyle/simple5" qsCatId="simple" csTypeId="urn:microsoft.com/office/officeart/2005/8/colors/accent1_4" csCatId="accent1" phldr="1"/>
      <dgm:spPr/>
      <dgm:t>
        <a:bodyPr/>
        <a:lstStyle/>
        <a:p>
          <a:endParaRPr lang="ru-RU"/>
        </a:p>
      </dgm:t>
    </dgm:pt>
    <dgm:pt modelId="{87D8C631-113E-4945-B960-2D5A23FAE181}">
      <dgm:prSet phldrT="[Текст]"/>
      <dgm:spPr/>
      <dgm:t>
        <a:bodyPr/>
        <a:lstStyle/>
        <a:p>
          <a:endParaRPr lang="ru-RU" dirty="0"/>
        </a:p>
      </dgm:t>
    </dgm:pt>
    <dgm:pt modelId="{CB2A5847-EFB5-9546-BAE3-CDED6DA24252}" type="sibTrans" cxnId="{6A932C76-122D-2F43-9D9A-E5301D3613B3}">
      <dgm:prSet/>
      <dgm:spPr/>
      <dgm:t>
        <a:bodyPr/>
        <a:lstStyle/>
        <a:p>
          <a:endParaRPr lang="ru-RU"/>
        </a:p>
      </dgm:t>
    </dgm:pt>
    <dgm:pt modelId="{3029C64D-FC3A-D845-9CCD-DCD6BD6CE7C0}" type="parTrans" cxnId="{6A932C76-122D-2F43-9D9A-E5301D3613B3}">
      <dgm:prSet/>
      <dgm:spPr/>
      <dgm:t>
        <a:bodyPr/>
        <a:lstStyle/>
        <a:p>
          <a:endParaRPr lang="ru-RU"/>
        </a:p>
      </dgm:t>
    </dgm:pt>
    <dgm:pt modelId="{3740A684-5B6D-2F4E-B588-3F27382526CF}">
      <dgm:prSet phldrT="[Текст]"/>
      <dgm:spPr/>
      <dgm:t>
        <a:bodyPr/>
        <a:lstStyle/>
        <a:p>
          <a:endParaRPr lang="ru-RU" dirty="0"/>
        </a:p>
      </dgm:t>
    </dgm:pt>
    <dgm:pt modelId="{B67B3228-811A-6640-BB00-5158A4B01ECB}" type="sibTrans" cxnId="{9D873362-0CD8-7749-A8DD-DE60F43CE2F7}">
      <dgm:prSet/>
      <dgm:spPr/>
      <dgm:t>
        <a:bodyPr/>
        <a:lstStyle/>
        <a:p>
          <a:endParaRPr lang="ru-RU"/>
        </a:p>
      </dgm:t>
    </dgm:pt>
    <dgm:pt modelId="{1458617B-F700-4143-B5DF-55356E5236D6}" type="parTrans" cxnId="{9D873362-0CD8-7749-A8DD-DE60F43CE2F7}">
      <dgm:prSet/>
      <dgm:spPr/>
      <dgm:t>
        <a:bodyPr/>
        <a:lstStyle/>
        <a:p>
          <a:endParaRPr lang="ru-RU"/>
        </a:p>
      </dgm:t>
    </dgm:pt>
    <dgm:pt modelId="{9C3786D5-B43E-4310-986D-40ADBFAFDADF}">
      <dgm:prSet/>
      <dgm:spPr/>
      <dgm:t>
        <a:bodyPr/>
        <a:lstStyle/>
        <a:p>
          <a:endParaRPr lang="ru-RU" dirty="0"/>
        </a:p>
      </dgm:t>
    </dgm:pt>
    <dgm:pt modelId="{AE97BE2A-E8A8-420D-9CC0-A8596E772B5A}" type="sibTrans" cxnId="{59ED0E15-07DD-4F10-A21F-998A7AE24775}">
      <dgm:prSet/>
      <dgm:spPr/>
      <dgm:t>
        <a:bodyPr/>
        <a:lstStyle/>
        <a:p>
          <a:endParaRPr lang="ru-RU"/>
        </a:p>
      </dgm:t>
    </dgm:pt>
    <dgm:pt modelId="{C3CCCFFF-3871-475C-8FE1-5A30DDCA8B97}" type="parTrans" cxnId="{59ED0E15-07DD-4F10-A21F-998A7AE24775}">
      <dgm:prSet/>
      <dgm:spPr/>
      <dgm:t>
        <a:bodyPr/>
        <a:lstStyle/>
        <a:p>
          <a:endParaRPr lang="ru-RU"/>
        </a:p>
      </dgm:t>
    </dgm:pt>
    <dgm:pt modelId="{FDC480DC-6C55-443B-9608-B26C040B03FC}">
      <dgm:prSet/>
      <dgm:spPr/>
      <dgm:t>
        <a:bodyPr/>
        <a:lstStyle/>
        <a:p>
          <a:endParaRPr lang="ru-RU"/>
        </a:p>
      </dgm:t>
    </dgm:pt>
    <dgm:pt modelId="{6467A8C9-826B-4572-9587-1CF8C24FFEFD}" type="parTrans" cxnId="{5A891392-655F-40EA-9F23-38B867016E68}">
      <dgm:prSet/>
      <dgm:spPr/>
      <dgm:t>
        <a:bodyPr/>
        <a:lstStyle/>
        <a:p>
          <a:endParaRPr lang="ru-RU"/>
        </a:p>
      </dgm:t>
    </dgm:pt>
    <dgm:pt modelId="{FF2AAB1C-513A-4DF0-AC42-C84116051087}" type="sibTrans" cxnId="{5A891392-655F-40EA-9F23-38B867016E68}">
      <dgm:prSet/>
      <dgm:spPr/>
      <dgm:t>
        <a:bodyPr/>
        <a:lstStyle/>
        <a:p>
          <a:endParaRPr lang="ru-RU"/>
        </a:p>
      </dgm:t>
    </dgm:pt>
    <dgm:pt modelId="{67E67D06-F655-4BE1-83BF-650E6BFBFC42}">
      <dgm:prSet/>
      <dgm:spPr/>
      <dgm:t>
        <a:bodyPr/>
        <a:lstStyle/>
        <a:p>
          <a:pPr algn="l"/>
          <a:endParaRPr lang="ru-RU" sz="800" dirty="0"/>
        </a:p>
      </dgm:t>
    </dgm:pt>
    <dgm:pt modelId="{0103FD8E-D26E-48C2-8822-F724154A4103}" type="parTrans" cxnId="{D4908833-2A8F-4535-AFD8-37CFA4F32109}">
      <dgm:prSet/>
      <dgm:spPr/>
      <dgm:t>
        <a:bodyPr/>
        <a:lstStyle/>
        <a:p>
          <a:endParaRPr lang="ru-RU"/>
        </a:p>
      </dgm:t>
    </dgm:pt>
    <dgm:pt modelId="{F6A61173-5832-4EBE-95A8-92F7E84BC559}" type="sibTrans" cxnId="{D4908833-2A8F-4535-AFD8-37CFA4F32109}">
      <dgm:prSet/>
      <dgm:spPr/>
      <dgm:t>
        <a:bodyPr/>
        <a:lstStyle/>
        <a:p>
          <a:endParaRPr lang="ru-RU"/>
        </a:p>
      </dgm:t>
    </dgm:pt>
    <dgm:pt modelId="{C90050E8-9356-46F4-919E-27BFA76473D3}">
      <dgm:prSet/>
      <dgm:spPr/>
      <dgm:t>
        <a:bodyPr/>
        <a:lstStyle/>
        <a:p>
          <a:endParaRPr lang="ru-RU"/>
        </a:p>
      </dgm:t>
    </dgm:pt>
    <dgm:pt modelId="{3E9FDFEA-7831-4B40-AE70-937E0E3242F5}" type="parTrans" cxnId="{7CC384C6-623C-43CE-8CF0-2811B6A78B14}">
      <dgm:prSet/>
      <dgm:spPr/>
      <dgm:t>
        <a:bodyPr/>
        <a:lstStyle/>
        <a:p>
          <a:endParaRPr lang="ru-RU"/>
        </a:p>
      </dgm:t>
    </dgm:pt>
    <dgm:pt modelId="{34BBDDC5-0297-4F88-BB45-569D0E4CB439}" type="sibTrans" cxnId="{7CC384C6-623C-43CE-8CF0-2811B6A78B14}">
      <dgm:prSet/>
      <dgm:spPr/>
      <dgm:t>
        <a:bodyPr/>
        <a:lstStyle/>
        <a:p>
          <a:endParaRPr lang="ru-RU"/>
        </a:p>
      </dgm:t>
    </dgm:pt>
    <dgm:pt modelId="{43766926-21F9-43F7-8E95-260049F9B1E3}">
      <dgm:prSet/>
      <dgm:spPr/>
      <dgm:t>
        <a:bodyPr/>
        <a:lstStyle/>
        <a:p>
          <a:endParaRPr lang="ru-RU" dirty="0"/>
        </a:p>
      </dgm:t>
    </dgm:pt>
    <dgm:pt modelId="{AB4CE8B8-BE1F-49D3-A4BA-3F82622282CE}" type="parTrans" cxnId="{731BFD22-0E31-4B70-8C93-607E9138D0AC}">
      <dgm:prSet/>
      <dgm:spPr/>
      <dgm:t>
        <a:bodyPr/>
        <a:lstStyle/>
        <a:p>
          <a:endParaRPr lang="ru-RU"/>
        </a:p>
      </dgm:t>
    </dgm:pt>
    <dgm:pt modelId="{FA8E28AE-0849-41A0-998E-929C4016C005}" type="sibTrans" cxnId="{731BFD22-0E31-4B70-8C93-607E9138D0AC}">
      <dgm:prSet/>
      <dgm:spPr/>
      <dgm:t>
        <a:bodyPr/>
        <a:lstStyle/>
        <a:p>
          <a:endParaRPr lang="ru-RU"/>
        </a:p>
      </dgm:t>
    </dgm:pt>
    <dgm:pt modelId="{BA4C51C4-5FB8-4AA2-B51F-092E48D0D3D5}">
      <dgm:prSet custT="1"/>
      <dgm:spPr/>
      <dgm:t>
        <a:bodyPr/>
        <a:lstStyle/>
        <a:p>
          <a:r>
            <a:rPr lang="ru-RU" sz="1600" b="1" dirty="0" smtClean="0">
              <a:latin typeface="Times New Roman" pitchFamily="18" charset="0"/>
              <a:cs typeface="Times New Roman" pitchFamily="18" charset="0"/>
            </a:rPr>
            <a:t>Стратегическое планирование и координация</a:t>
          </a:r>
          <a:r>
            <a:rPr lang="ru-RU" sz="1600" dirty="0" smtClean="0">
              <a:latin typeface="Times New Roman" pitchFamily="18" charset="0"/>
              <a:cs typeface="Times New Roman" pitchFamily="18" charset="0"/>
            </a:rPr>
            <a:t>. Разработка долгосрочной стратегии развития производительности труда в России, определение целевых показателей, приоритетных направлений и механизмов реализации</a:t>
          </a:r>
          <a:r>
            <a:rPr lang="ru-RU" sz="800" dirty="0" smtClean="0"/>
            <a:t>.  </a:t>
          </a:r>
          <a:endParaRPr lang="ru-RU" sz="800" dirty="0"/>
        </a:p>
      </dgm:t>
    </dgm:pt>
    <dgm:pt modelId="{569543AB-6ABC-4381-82F5-4925F440D3E5}" type="parTrans" cxnId="{0A957601-1EEC-4CF6-BB6E-82AAAC225883}">
      <dgm:prSet/>
      <dgm:spPr/>
      <dgm:t>
        <a:bodyPr/>
        <a:lstStyle/>
        <a:p>
          <a:endParaRPr lang="ru-RU"/>
        </a:p>
      </dgm:t>
    </dgm:pt>
    <dgm:pt modelId="{239EDFFB-BB36-400B-82A3-9F3C186FD301}" type="sibTrans" cxnId="{0A957601-1EEC-4CF6-BB6E-82AAAC225883}">
      <dgm:prSet/>
      <dgm:spPr/>
      <dgm:t>
        <a:bodyPr/>
        <a:lstStyle/>
        <a:p>
          <a:endParaRPr lang="ru-RU"/>
        </a:p>
      </dgm:t>
    </dgm:pt>
    <dgm:pt modelId="{E69CCCB6-B803-4F88-B6E0-A8A01271E713}">
      <dgm:prSet custT="1"/>
      <dgm:spPr/>
      <dgm:t>
        <a:bodyPr/>
        <a:lstStyle/>
        <a:p>
          <a:pPr algn="l"/>
          <a:r>
            <a:rPr lang="ru-RU" sz="1600" b="1" dirty="0" smtClean="0">
              <a:latin typeface="Times New Roman" pitchFamily="18" charset="0"/>
              <a:cs typeface="Times New Roman" pitchFamily="18" charset="0"/>
            </a:rPr>
            <a:t>Анализ и экспертиза</a:t>
          </a:r>
          <a:r>
            <a:rPr lang="ru-RU" sz="1600" dirty="0" smtClean="0">
              <a:latin typeface="Times New Roman" pitchFamily="18" charset="0"/>
              <a:cs typeface="Times New Roman" pitchFamily="18" charset="0"/>
            </a:rPr>
            <a:t>. Анализ состояния производительности труда в различных отраслях экономики, выявление проблемных зон и ограничений</a:t>
          </a:r>
          <a:r>
            <a:rPr lang="ru-RU" sz="800" dirty="0" smtClean="0"/>
            <a:t>.  </a:t>
          </a:r>
          <a:endParaRPr lang="ru-RU" sz="800" dirty="0"/>
        </a:p>
      </dgm:t>
    </dgm:pt>
    <dgm:pt modelId="{0476C7A9-4E14-4827-BF00-D2BFF8083556}" type="parTrans" cxnId="{5507DC68-F996-4883-8515-E2994B86B612}">
      <dgm:prSet/>
      <dgm:spPr/>
      <dgm:t>
        <a:bodyPr/>
        <a:lstStyle/>
        <a:p>
          <a:endParaRPr lang="ru-RU"/>
        </a:p>
      </dgm:t>
    </dgm:pt>
    <dgm:pt modelId="{820353C2-F52F-4934-BFF7-907AD3D95B44}" type="sibTrans" cxnId="{5507DC68-F996-4883-8515-E2994B86B612}">
      <dgm:prSet/>
      <dgm:spPr/>
      <dgm:t>
        <a:bodyPr/>
        <a:lstStyle/>
        <a:p>
          <a:endParaRPr lang="ru-RU"/>
        </a:p>
      </dgm:t>
    </dgm:pt>
    <dgm:pt modelId="{317D3C6A-42C8-4D5B-9F19-D1B6B75C267A}">
      <dgm:prSet/>
      <dgm:spPr/>
      <dgm:t>
        <a:bodyPr/>
        <a:lstStyle/>
        <a:p>
          <a:endParaRPr lang="ru-RU" sz="900" dirty="0"/>
        </a:p>
      </dgm:t>
    </dgm:pt>
    <dgm:pt modelId="{D8E28EE7-99B6-42C0-AA61-3139A86B0EE6}" type="parTrans" cxnId="{C5813634-2687-4F4A-903D-842C36B08115}">
      <dgm:prSet/>
      <dgm:spPr/>
      <dgm:t>
        <a:bodyPr/>
        <a:lstStyle/>
        <a:p>
          <a:endParaRPr lang="ru-RU"/>
        </a:p>
      </dgm:t>
    </dgm:pt>
    <dgm:pt modelId="{FF70A9DB-7D9D-4760-8E6B-B9438086CB2D}" type="sibTrans" cxnId="{C5813634-2687-4F4A-903D-842C36B08115}">
      <dgm:prSet/>
      <dgm:spPr/>
      <dgm:t>
        <a:bodyPr/>
        <a:lstStyle/>
        <a:p>
          <a:endParaRPr lang="ru-RU"/>
        </a:p>
      </dgm:t>
    </dgm:pt>
    <dgm:pt modelId="{61189438-6B16-44E8-8C5A-C4EA0DF5F5E8}">
      <dgm:prSet custT="1"/>
      <dgm:spPr/>
      <dgm:t>
        <a:bodyPr/>
        <a:lstStyle/>
        <a:p>
          <a:r>
            <a:rPr lang="ru-RU" sz="1600" b="1" dirty="0" smtClean="0">
              <a:latin typeface="Times New Roman" pitchFamily="18" charset="0"/>
              <a:cs typeface="Times New Roman" pitchFamily="18" charset="0"/>
            </a:rPr>
            <a:t>Поддержка предприятий</a:t>
          </a:r>
          <a:r>
            <a:rPr lang="ru-RU" sz="1600" dirty="0" smtClean="0">
              <a:latin typeface="Times New Roman" pitchFamily="18" charset="0"/>
              <a:cs typeface="Times New Roman" pitchFamily="18" charset="0"/>
            </a:rPr>
            <a:t>. Создание благоприятных условий для внедрения на предприятиях инструментов повышения производительности труда, консультирование, обучение персонала, финансовая поддержка.  </a:t>
          </a:r>
          <a:endParaRPr lang="ru-RU" sz="1600" dirty="0">
            <a:latin typeface="Times New Roman" pitchFamily="18" charset="0"/>
            <a:cs typeface="Times New Roman" pitchFamily="18" charset="0"/>
          </a:endParaRPr>
        </a:p>
      </dgm:t>
    </dgm:pt>
    <dgm:pt modelId="{FC859F27-2837-4A1A-8191-FC7132AA21A1}" type="parTrans" cxnId="{FDAE15D5-B409-448A-9901-CC301DD2AA78}">
      <dgm:prSet/>
      <dgm:spPr/>
      <dgm:t>
        <a:bodyPr/>
        <a:lstStyle/>
        <a:p>
          <a:endParaRPr lang="ru-RU"/>
        </a:p>
      </dgm:t>
    </dgm:pt>
    <dgm:pt modelId="{C72B2465-32FC-4684-A4C1-DB5BB5A4AB64}" type="sibTrans" cxnId="{FDAE15D5-B409-448A-9901-CC301DD2AA78}">
      <dgm:prSet/>
      <dgm:spPr/>
      <dgm:t>
        <a:bodyPr/>
        <a:lstStyle/>
        <a:p>
          <a:endParaRPr lang="ru-RU"/>
        </a:p>
      </dgm:t>
    </dgm:pt>
    <dgm:pt modelId="{2966BB36-68F6-4A91-AC5A-5F23C9EA23D1}">
      <dgm:prSet custT="1"/>
      <dgm:spPr/>
      <dgm:t>
        <a:bodyPr/>
        <a:lstStyle/>
        <a:p>
          <a:r>
            <a:rPr lang="ru-RU" sz="1600" b="1" dirty="0" smtClean="0">
              <a:latin typeface="Times New Roman" pitchFamily="18" charset="0"/>
              <a:cs typeface="Times New Roman" pitchFamily="18" charset="0"/>
            </a:rPr>
            <a:t>Сотрудничество с регионами</a:t>
          </a:r>
          <a:r>
            <a:rPr lang="ru-RU" sz="1600" dirty="0" smtClean="0">
              <a:latin typeface="Times New Roman" pitchFamily="18" charset="0"/>
              <a:cs typeface="Times New Roman" pitchFamily="18" charset="0"/>
            </a:rPr>
            <a:t>. Координация работы региональных органов власти по реализации национального проекта, обмен опытом между регионами по вопросам повышения производительности труда, поддержка региональных инициатив.  </a:t>
          </a:r>
          <a:endParaRPr lang="ru-RU" sz="1600" dirty="0">
            <a:latin typeface="Times New Roman" pitchFamily="18" charset="0"/>
            <a:cs typeface="Times New Roman" pitchFamily="18" charset="0"/>
          </a:endParaRPr>
        </a:p>
      </dgm:t>
    </dgm:pt>
    <dgm:pt modelId="{E0B7CCE5-8D9E-42DF-B658-7390B35CEC89}" type="parTrans" cxnId="{6CD113F3-F167-4382-9417-1D6862247AC2}">
      <dgm:prSet/>
      <dgm:spPr/>
      <dgm:t>
        <a:bodyPr/>
        <a:lstStyle/>
        <a:p>
          <a:endParaRPr lang="ru-RU"/>
        </a:p>
      </dgm:t>
    </dgm:pt>
    <dgm:pt modelId="{92BD9AFF-F71B-41C9-8904-E617188383A8}" type="sibTrans" cxnId="{6CD113F3-F167-4382-9417-1D6862247AC2}">
      <dgm:prSet/>
      <dgm:spPr/>
      <dgm:t>
        <a:bodyPr/>
        <a:lstStyle/>
        <a:p>
          <a:endParaRPr lang="ru-RU"/>
        </a:p>
      </dgm:t>
    </dgm:pt>
    <dgm:pt modelId="{55A72247-E597-4086-A48A-8301C7F875FE}">
      <dgm:prSet custT="1"/>
      <dgm:spPr/>
      <dgm:t>
        <a:bodyPr/>
        <a:lstStyle/>
        <a:p>
          <a:r>
            <a:rPr lang="ru-RU" sz="1600" b="1" dirty="0" smtClean="0">
              <a:latin typeface="Times New Roman" pitchFamily="18" charset="0"/>
              <a:cs typeface="Times New Roman" pitchFamily="18" charset="0"/>
            </a:rPr>
            <a:t>Развитие человеческого капитала</a:t>
          </a:r>
          <a:r>
            <a:rPr lang="ru-RU" sz="1600" dirty="0" smtClean="0">
              <a:latin typeface="Times New Roman" pitchFamily="18" charset="0"/>
              <a:cs typeface="Times New Roman" pitchFamily="18" charset="0"/>
            </a:rPr>
            <a:t>. Разработка программ повышения квалификации работников для адаптации к новым требованиям производства, поддержка образования, стимулирование инноваций.  </a:t>
          </a:r>
          <a:endParaRPr lang="ru-RU" sz="1600" dirty="0">
            <a:latin typeface="Times New Roman" pitchFamily="18" charset="0"/>
            <a:cs typeface="Times New Roman" pitchFamily="18" charset="0"/>
          </a:endParaRPr>
        </a:p>
      </dgm:t>
    </dgm:pt>
    <dgm:pt modelId="{06713358-F7C3-4838-B1C1-FC1496DFA7B3}" type="parTrans" cxnId="{B53958B3-512D-4880-ADEC-CA9F022E4D2E}">
      <dgm:prSet/>
      <dgm:spPr/>
      <dgm:t>
        <a:bodyPr/>
        <a:lstStyle/>
        <a:p>
          <a:endParaRPr lang="ru-RU"/>
        </a:p>
      </dgm:t>
    </dgm:pt>
    <dgm:pt modelId="{8E1752EA-58E3-4FA5-8DE1-6465AC279AA9}" type="sibTrans" cxnId="{B53958B3-512D-4880-ADEC-CA9F022E4D2E}">
      <dgm:prSet/>
      <dgm:spPr/>
      <dgm:t>
        <a:bodyPr/>
        <a:lstStyle/>
        <a:p>
          <a:endParaRPr lang="ru-RU"/>
        </a:p>
      </dgm:t>
    </dgm:pt>
    <dgm:pt modelId="{5AE7B409-7A70-47DF-A75E-FED4FDD3BC54}">
      <dgm:prSet custT="1"/>
      <dgm:spPr/>
      <dgm:t>
        <a:bodyPr/>
        <a:lstStyle/>
        <a:p>
          <a:r>
            <a:rPr lang="ru-RU" sz="1600" b="1" dirty="0" smtClean="0">
              <a:latin typeface="Times New Roman" pitchFamily="18" charset="0"/>
              <a:cs typeface="Times New Roman" pitchFamily="18" charset="0"/>
            </a:rPr>
            <a:t>Международное сотрудничество</a:t>
          </a:r>
          <a:r>
            <a:rPr lang="ru-RU" sz="1600" dirty="0" smtClean="0">
              <a:latin typeface="Times New Roman" pitchFamily="18" charset="0"/>
              <a:cs typeface="Times New Roman" pitchFamily="18" charset="0"/>
            </a:rPr>
            <a:t>. Изучение международного опыта в области повышения производительности труда, участие в международных проектах по повышению производительности.  </a:t>
          </a:r>
          <a:endParaRPr lang="ru-RU" sz="1600" dirty="0">
            <a:latin typeface="Times New Roman" pitchFamily="18" charset="0"/>
            <a:cs typeface="Times New Roman" pitchFamily="18" charset="0"/>
          </a:endParaRPr>
        </a:p>
      </dgm:t>
    </dgm:pt>
    <dgm:pt modelId="{437CE66C-C6C6-4D31-8CE7-08EBFF89BF5C}" type="parTrans" cxnId="{345D8750-44D7-4868-958A-30BA90D6C4F4}">
      <dgm:prSet/>
      <dgm:spPr/>
      <dgm:t>
        <a:bodyPr/>
        <a:lstStyle/>
        <a:p>
          <a:endParaRPr lang="ru-RU"/>
        </a:p>
      </dgm:t>
    </dgm:pt>
    <dgm:pt modelId="{E5C96A42-25F7-4929-A3D3-E519C0C5998D}" type="sibTrans" cxnId="{345D8750-44D7-4868-958A-30BA90D6C4F4}">
      <dgm:prSet/>
      <dgm:spPr/>
      <dgm:t>
        <a:bodyPr/>
        <a:lstStyle/>
        <a:p>
          <a:endParaRPr lang="ru-RU"/>
        </a:p>
      </dgm:t>
    </dgm:pt>
    <dgm:pt modelId="{8FC31596-3ECC-49B8-ABC1-136243F3C4DC}" type="pres">
      <dgm:prSet presAssocID="{DE984991-39AE-994C-9422-A31E64B989BF}" presName="linearFlow" presStyleCnt="0">
        <dgm:presLayoutVars>
          <dgm:dir/>
          <dgm:animLvl val="lvl"/>
          <dgm:resizeHandles val="exact"/>
        </dgm:presLayoutVars>
      </dgm:prSet>
      <dgm:spPr/>
      <dgm:t>
        <a:bodyPr/>
        <a:lstStyle/>
        <a:p>
          <a:endParaRPr lang="ru-RU"/>
        </a:p>
      </dgm:t>
    </dgm:pt>
    <dgm:pt modelId="{D8A5CBFC-9FF7-4C62-BEC3-A671395ACC4A}" type="pres">
      <dgm:prSet presAssocID="{43766926-21F9-43F7-8E95-260049F9B1E3}" presName="composite" presStyleCnt="0"/>
      <dgm:spPr/>
    </dgm:pt>
    <dgm:pt modelId="{4FB3067A-6BD4-4D0F-96EA-AE5754DFB43A}" type="pres">
      <dgm:prSet presAssocID="{43766926-21F9-43F7-8E95-260049F9B1E3}" presName="parentText" presStyleLbl="alignNode1" presStyleIdx="0" presStyleCnt="6">
        <dgm:presLayoutVars>
          <dgm:chMax val="1"/>
          <dgm:bulletEnabled val="1"/>
        </dgm:presLayoutVars>
      </dgm:prSet>
      <dgm:spPr/>
      <dgm:t>
        <a:bodyPr/>
        <a:lstStyle/>
        <a:p>
          <a:endParaRPr lang="ru-RU"/>
        </a:p>
      </dgm:t>
    </dgm:pt>
    <dgm:pt modelId="{E93F712F-2286-4F9B-B6DE-91B9528A8202}" type="pres">
      <dgm:prSet presAssocID="{43766926-21F9-43F7-8E95-260049F9B1E3}" presName="descendantText" presStyleLbl="alignAcc1" presStyleIdx="0" presStyleCnt="6">
        <dgm:presLayoutVars>
          <dgm:bulletEnabled val="1"/>
        </dgm:presLayoutVars>
      </dgm:prSet>
      <dgm:spPr/>
      <dgm:t>
        <a:bodyPr/>
        <a:lstStyle/>
        <a:p>
          <a:endParaRPr lang="ru-RU"/>
        </a:p>
      </dgm:t>
    </dgm:pt>
    <dgm:pt modelId="{59CA9F2D-48D7-4F6E-B62F-6B474EC56F83}" type="pres">
      <dgm:prSet presAssocID="{FA8E28AE-0849-41A0-998E-929C4016C005}" presName="sp" presStyleCnt="0"/>
      <dgm:spPr/>
    </dgm:pt>
    <dgm:pt modelId="{A2E33EEA-9EB2-43A6-8B4E-D394EEA7D645}" type="pres">
      <dgm:prSet presAssocID="{C90050E8-9356-46F4-919E-27BFA76473D3}" presName="composite" presStyleCnt="0"/>
      <dgm:spPr/>
    </dgm:pt>
    <dgm:pt modelId="{F946E013-0208-4D72-BFF5-09FFF2D6E800}" type="pres">
      <dgm:prSet presAssocID="{C90050E8-9356-46F4-919E-27BFA76473D3}" presName="parentText" presStyleLbl="alignNode1" presStyleIdx="1" presStyleCnt="6">
        <dgm:presLayoutVars>
          <dgm:chMax val="1"/>
          <dgm:bulletEnabled val="1"/>
        </dgm:presLayoutVars>
      </dgm:prSet>
      <dgm:spPr/>
      <dgm:t>
        <a:bodyPr/>
        <a:lstStyle/>
        <a:p>
          <a:endParaRPr lang="ru-RU"/>
        </a:p>
      </dgm:t>
    </dgm:pt>
    <dgm:pt modelId="{93B4DA9A-79C7-49CC-ABEC-EF76AC524938}" type="pres">
      <dgm:prSet presAssocID="{C90050E8-9356-46F4-919E-27BFA76473D3}" presName="descendantText" presStyleLbl="alignAcc1" presStyleIdx="1" presStyleCnt="6">
        <dgm:presLayoutVars>
          <dgm:bulletEnabled val="1"/>
        </dgm:presLayoutVars>
      </dgm:prSet>
      <dgm:spPr/>
      <dgm:t>
        <a:bodyPr/>
        <a:lstStyle/>
        <a:p>
          <a:endParaRPr lang="ru-RU"/>
        </a:p>
      </dgm:t>
    </dgm:pt>
    <dgm:pt modelId="{BC08FEF9-113B-4069-B376-19BDB4D8F2FA}" type="pres">
      <dgm:prSet presAssocID="{34BBDDC5-0297-4F88-BB45-569D0E4CB439}" presName="sp" presStyleCnt="0"/>
      <dgm:spPr/>
    </dgm:pt>
    <dgm:pt modelId="{9D3E444F-6681-4C31-99D9-07D5AADA57B9}" type="pres">
      <dgm:prSet presAssocID="{FDC480DC-6C55-443B-9608-B26C040B03FC}" presName="composite" presStyleCnt="0"/>
      <dgm:spPr/>
    </dgm:pt>
    <dgm:pt modelId="{3B134647-3475-48C9-AA76-5D3D4F46F949}" type="pres">
      <dgm:prSet presAssocID="{FDC480DC-6C55-443B-9608-B26C040B03FC}" presName="parentText" presStyleLbl="alignNode1" presStyleIdx="2" presStyleCnt="6">
        <dgm:presLayoutVars>
          <dgm:chMax val="1"/>
          <dgm:bulletEnabled val="1"/>
        </dgm:presLayoutVars>
      </dgm:prSet>
      <dgm:spPr/>
      <dgm:t>
        <a:bodyPr/>
        <a:lstStyle/>
        <a:p>
          <a:endParaRPr lang="ru-RU"/>
        </a:p>
      </dgm:t>
    </dgm:pt>
    <dgm:pt modelId="{0177A578-A963-42C8-BB0B-5FF46B0E3BE4}" type="pres">
      <dgm:prSet presAssocID="{FDC480DC-6C55-443B-9608-B26C040B03FC}" presName="descendantText" presStyleLbl="alignAcc1" presStyleIdx="2" presStyleCnt="6">
        <dgm:presLayoutVars>
          <dgm:bulletEnabled val="1"/>
        </dgm:presLayoutVars>
      </dgm:prSet>
      <dgm:spPr/>
      <dgm:t>
        <a:bodyPr/>
        <a:lstStyle/>
        <a:p>
          <a:endParaRPr lang="ru-RU"/>
        </a:p>
      </dgm:t>
    </dgm:pt>
    <dgm:pt modelId="{039A7EF8-D5A4-41AC-8896-8957D0174CA0}" type="pres">
      <dgm:prSet presAssocID="{FF2AAB1C-513A-4DF0-AC42-C84116051087}" presName="sp" presStyleCnt="0"/>
      <dgm:spPr/>
    </dgm:pt>
    <dgm:pt modelId="{BA1789CA-1EDB-4422-8747-9CDE9E5522A7}" type="pres">
      <dgm:prSet presAssocID="{9C3786D5-B43E-4310-986D-40ADBFAFDADF}" presName="composite" presStyleCnt="0"/>
      <dgm:spPr/>
    </dgm:pt>
    <dgm:pt modelId="{0906CB66-542C-42C8-876D-BC37E80684A6}" type="pres">
      <dgm:prSet presAssocID="{9C3786D5-B43E-4310-986D-40ADBFAFDADF}" presName="parentText" presStyleLbl="alignNode1" presStyleIdx="3" presStyleCnt="6">
        <dgm:presLayoutVars>
          <dgm:chMax val="1"/>
          <dgm:bulletEnabled val="1"/>
        </dgm:presLayoutVars>
      </dgm:prSet>
      <dgm:spPr/>
      <dgm:t>
        <a:bodyPr/>
        <a:lstStyle/>
        <a:p>
          <a:endParaRPr lang="ru-RU"/>
        </a:p>
      </dgm:t>
    </dgm:pt>
    <dgm:pt modelId="{E790AA87-E883-4D07-AB40-2D8416BDD7BA}" type="pres">
      <dgm:prSet presAssocID="{9C3786D5-B43E-4310-986D-40ADBFAFDADF}" presName="descendantText" presStyleLbl="alignAcc1" presStyleIdx="3" presStyleCnt="6">
        <dgm:presLayoutVars>
          <dgm:bulletEnabled val="1"/>
        </dgm:presLayoutVars>
      </dgm:prSet>
      <dgm:spPr/>
      <dgm:t>
        <a:bodyPr/>
        <a:lstStyle/>
        <a:p>
          <a:endParaRPr lang="ru-RU"/>
        </a:p>
      </dgm:t>
    </dgm:pt>
    <dgm:pt modelId="{C01D50DF-AC15-479B-8013-F3BE3EBCDB00}" type="pres">
      <dgm:prSet presAssocID="{AE97BE2A-E8A8-420D-9CC0-A8596E772B5A}" presName="sp" presStyleCnt="0"/>
      <dgm:spPr/>
    </dgm:pt>
    <dgm:pt modelId="{6326A90C-9104-447F-AA11-ACEFCDC778CD}" type="pres">
      <dgm:prSet presAssocID="{3740A684-5B6D-2F4E-B588-3F27382526CF}" presName="composite" presStyleCnt="0"/>
      <dgm:spPr/>
    </dgm:pt>
    <dgm:pt modelId="{5EA43BCB-D3A0-4CEE-A103-07B01F6E5891}" type="pres">
      <dgm:prSet presAssocID="{3740A684-5B6D-2F4E-B588-3F27382526CF}" presName="parentText" presStyleLbl="alignNode1" presStyleIdx="4" presStyleCnt="6">
        <dgm:presLayoutVars>
          <dgm:chMax val="1"/>
          <dgm:bulletEnabled val="1"/>
        </dgm:presLayoutVars>
      </dgm:prSet>
      <dgm:spPr/>
      <dgm:t>
        <a:bodyPr/>
        <a:lstStyle/>
        <a:p>
          <a:endParaRPr lang="ru-RU"/>
        </a:p>
      </dgm:t>
    </dgm:pt>
    <dgm:pt modelId="{6B3EADDD-BE1A-469F-81F2-69D6E669E370}" type="pres">
      <dgm:prSet presAssocID="{3740A684-5B6D-2F4E-B588-3F27382526CF}" presName="descendantText" presStyleLbl="alignAcc1" presStyleIdx="4" presStyleCnt="6">
        <dgm:presLayoutVars>
          <dgm:bulletEnabled val="1"/>
        </dgm:presLayoutVars>
      </dgm:prSet>
      <dgm:spPr/>
      <dgm:t>
        <a:bodyPr/>
        <a:lstStyle/>
        <a:p>
          <a:endParaRPr lang="ru-RU"/>
        </a:p>
      </dgm:t>
    </dgm:pt>
    <dgm:pt modelId="{07AA8447-4F26-42C4-AFD7-2305C01335E3}" type="pres">
      <dgm:prSet presAssocID="{B67B3228-811A-6640-BB00-5158A4B01ECB}" presName="sp" presStyleCnt="0"/>
      <dgm:spPr/>
    </dgm:pt>
    <dgm:pt modelId="{77C42B0B-8912-4F32-8736-68A2176054C5}" type="pres">
      <dgm:prSet presAssocID="{87D8C631-113E-4945-B960-2D5A23FAE181}" presName="composite" presStyleCnt="0"/>
      <dgm:spPr/>
    </dgm:pt>
    <dgm:pt modelId="{192E4426-3B04-48C7-8BEF-FD5A7F75EC71}" type="pres">
      <dgm:prSet presAssocID="{87D8C631-113E-4945-B960-2D5A23FAE181}" presName="parentText" presStyleLbl="alignNode1" presStyleIdx="5" presStyleCnt="6">
        <dgm:presLayoutVars>
          <dgm:chMax val="1"/>
          <dgm:bulletEnabled val="1"/>
        </dgm:presLayoutVars>
      </dgm:prSet>
      <dgm:spPr/>
      <dgm:t>
        <a:bodyPr/>
        <a:lstStyle/>
        <a:p>
          <a:endParaRPr lang="ru-RU"/>
        </a:p>
      </dgm:t>
    </dgm:pt>
    <dgm:pt modelId="{CC32FE5E-97C0-4493-BAB1-22432034F8F0}" type="pres">
      <dgm:prSet presAssocID="{87D8C631-113E-4945-B960-2D5A23FAE181}" presName="descendantText" presStyleLbl="alignAcc1" presStyleIdx="5" presStyleCnt="6">
        <dgm:presLayoutVars>
          <dgm:bulletEnabled val="1"/>
        </dgm:presLayoutVars>
      </dgm:prSet>
      <dgm:spPr/>
      <dgm:t>
        <a:bodyPr/>
        <a:lstStyle/>
        <a:p>
          <a:endParaRPr lang="ru-RU"/>
        </a:p>
      </dgm:t>
    </dgm:pt>
  </dgm:ptLst>
  <dgm:cxnLst>
    <dgm:cxn modelId="{D4908833-2A8F-4535-AFD8-37CFA4F32109}" srcId="{C90050E8-9356-46F4-919E-27BFA76473D3}" destId="{67E67D06-F655-4BE1-83BF-650E6BFBFC42}" srcOrd="0" destOrd="0" parTransId="{0103FD8E-D26E-48C2-8822-F724154A4103}" sibTransId="{F6A61173-5832-4EBE-95A8-92F7E84BC559}"/>
    <dgm:cxn modelId="{2F785745-695E-4B55-BA86-6CE1B0896D2C}" type="presOf" srcId="{DE984991-39AE-994C-9422-A31E64B989BF}" destId="{8FC31596-3ECC-49B8-ABC1-136243F3C4DC}" srcOrd="0" destOrd="0" presId="urn:microsoft.com/office/officeart/2005/8/layout/chevron2"/>
    <dgm:cxn modelId="{0A957601-1EEC-4CF6-BB6E-82AAAC225883}" srcId="{43766926-21F9-43F7-8E95-260049F9B1E3}" destId="{BA4C51C4-5FB8-4AA2-B51F-092E48D0D3D5}" srcOrd="0" destOrd="0" parTransId="{569543AB-6ABC-4381-82F5-4925F440D3E5}" sibTransId="{239EDFFB-BB36-400B-82A3-9F3C186FD301}"/>
    <dgm:cxn modelId="{5A891392-655F-40EA-9F23-38B867016E68}" srcId="{DE984991-39AE-994C-9422-A31E64B989BF}" destId="{FDC480DC-6C55-443B-9608-B26C040B03FC}" srcOrd="2" destOrd="0" parTransId="{6467A8C9-826B-4572-9587-1CF8C24FFEFD}" sibTransId="{FF2AAB1C-513A-4DF0-AC42-C84116051087}"/>
    <dgm:cxn modelId="{5507DC68-F996-4883-8515-E2994B86B612}" srcId="{C90050E8-9356-46F4-919E-27BFA76473D3}" destId="{E69CCCB6-B803-4F88-B6E0-A8A01271E713}" srcOrd="1" destOrd="0" parTransId="{0476C7A9-4E14-4827-BF00-D2BFF8083556}" sibTransId="{820353C2-F52F-4934-BFF7-907AD3D95B44}"/>
    <dgm:cxn modelId="{3C204976-8DBB-4B9A-9A0F-BB230F2B1949}" type="presOf" srcId="{61189438-6B16-44E8-8C5A-C4EA0DF5F5E8}" destId="{0177A578-A963-42C8-BB0B-5FF46B0E3BE4}" srcOrd="0" destOrd="1" presId="urn:microsoft.com/office/officeart/2005/8/layout/chevron2"/>
    <dgm:cxn modelId="{FFAB0CD6-1880-472E-B01F-AB8B2BFFB20A}" type="presOf" srcId="{C90050E8-9356-46F4-919E-27BFA76473D3}" destId="{F946E013-0208-4D72-BFF5-09FFF2D6E800}" srcOrd="0" destOrd="0" presId="urn:microsoft.com/office/officeart/2005/8/layout/chevron2"/>
    <dgm:cxn modelId="{4467FB5C-8C37-49D5-A6A2-AD99AC089840}" type="presOf" srcId="{E69CCCB6-B803-4F88-B6E0-A8A01271E713}" destId="{93B4DA9A-79C7-49CC-ABEC-EF76AC524938}" srcOrd="0" destOrd="1" presId="urn:microsoft.com/office/officeart/2005/8/layout/chevron2"/>
    <dgm:cxn modelId="{9681BD9E-FEC1-47CE-B4D1-15AF62966C5F}" type="presOf" srcId="{43766926-21F9-43F7-8E95-260049F9B1E3}" destId="{4FB3067A-6BD4-4D0F-96EA-AE5754DFB43A}" srcOrd="0" destOrd="0" presId="urn:microsoft.com/office/officeart/2005/8/layout/chevron2"/>
    <dgm:cxn modelId="{9D873362-0CD8-7749-A8DD-DE60F43CE2F7}" srcId="{DE984991-39AE-994C-9422-A31E64B989BF}" destId="{3740A684-5B6D-2F4E-B588-3F27382526CF}" srcOrd="4" destOrd="0" parTransId="{1458617B-F700-4143-B5DF-55356E5236D6}" sibTransId="{B67B3228-811A-6640-BB00-5158A4B01ECB}"/>
    <dgm:cxn modelId="{6A932C76-122D-2F43-9D9A-E5301D3613B3}" srcId="{DE984991-39AE-994C-9422-A31E64B989BF}" destId="{87D8C631-113E-4945-B960-2D5A23FAE181}" srcOrd="5" destOrd="0" parTransId="{3029C64D-FC3A-D845-9CCD-DCD6BD6CE7C0}" sibTransId="{CB2A5847-EFB5-9546-BAE3-CDED6DA24252}"/>
    <dgm:cxn modelId="{44B27FC2-FC2A-476A-8A22-C2BF8C89C385}" type="presOf" srcId="{9C3786D5-B43E-4310-986D-40ADBFAFDADF}" destId="{0906CB66-542C-42C8-876D-BC37E80684A6}" srcOrd="0" destOrd="0" presId="urn:microsoft.com/office/officeart/2005/8/layout/chevron2"/>
    <dgm:cxn modelId="{345D8750-44D7-4868-958A-30BA90D6C4F4}" srcId="{87D8C631-113E-4945-B960-2D5A23FAE181}" destId="{5AE7B409-7A70-47DF-A75E-FED4FDD3BC54}" srcOrd="0" destOrd="0" parTransId="{437CE66C-C6C6-4D31-8CE7-08EBFF89BF5C}" sibTransId="{E5C96A42-25F7-4929-A3D3-E519C0C5998D}"/>
    <dgm:cxn modelId="{FDAE15D5-B409-448A-9901-CC301DD2AA78}" srcId="{FDC480DC-6C55-443B-9608-B26C040B03FC}" destId="{61189438-6B16-44E8-8C5A-C4EA0DF5F5E8}" srcOrd="1" destOrd="0" parTransId="{FC859F27-2837-4A1A-8191-FC7132AA21A1}" sibTransId="{C72B2465-32FC-4684-A4C1-DB5BB5A4AB64}"/>
    <dgm:cxn modelId="{2B1408A1-C8D8-459B-8B21-B6A7B83F93BA}" type="presOf" srcId="{87D8C631-113E-4945-B960-2D5A23FAE181}" destId="{192E4426-3B04-48C7-8BEF-FD5A7F75EC71}" srcOrd="0" destOrd="0" presId="urn:microsoft.com/office/officeart/2005/8/layout/chevron2"/>
    <dgm:cxn modelId="{6CD113F3-F167-4382-9417-1D6862247AC2}" srcId="{9C3786D5-B43E-4310-986D-40ADBFAFDADF}" destId="{2966BB36-68F6-4A91-AC5A-5F23C9EA23D1}" srcOrd="0" destOrd="0" parTransId="{E0B7CCE5-8D9E-42DF-B658-7390B35CEC89}" sibTransId="{92BD9AFF-F71B-41C9-8904-E617188383A8}"/>
    <dgm:cxn modelId="{731BFD22-0E31-4B70-8C93-607E9138D0AC}" srcId="{DE984991-39AE-994C-9422-A31E64B989BF}" destId="{43766926-21F9-43F7-8E95-260049F9B1E3}" srcOrd="0" destOrd="0" parTransId="{AB4CE8B8-BE1F-49D3-A4BA-3F82622282CE}" sibTransId="{FA8E28AE-0849-41A0-998E-929C4016C005}"/>
    <dgm:cxn modelId="{F4C6D24E-7F2F-49DC-A43E-37C2D54E4332}" type="presOf" srcId="{3740A684-5B6D-2F4E-B588-3F27382526CF}" destId="{5EA43BCB-D3A0-4CEE-A103-07B01F6E5891}" srcOrd="0" destOrd="0" presId="urn:microsoft.com/office/officeart/2005/8/layout/chevron2"/>
    <dgm:cxn modelId="{C5813634-2687-4F4A-903D-842C36B08115}" srcId="{FDC480DC-6C55-443B-9608-B26C040B03FC}" destId="{317D3C6A-42C8-4D5B-9F19-D1B6B75C267A}" srcOrd="0" destOrd="0" parTransId="{D8E28EE7-99B6-42C0-AA61-3139A86B0EE6}" sibTransId="{FF70A9DB-7D9D-4760-8E6B-B9438086CB2D}"/>
    <dgm:cxn modelId="{D13D0B16-81F5-40D3-B0DD-8658EA3C2987}" type="presOf" srcId="{FDC480DC-6C55-443B-9608-B26C040B03FC}" destId="{3B134647-3475-48C9-AA76-5D3D4F46F949}" srcOrd="0" destOrd="0" presId="urn:microsoft.com/office/officeart/2005/8/layout/chevron2"/>
    <dgm:cxn modelId="{2C5A7C8B-EB90-42DF-853F-479F3ECA4B6A}" type="presOf" srcId="{67E67D06-F655-4BE1-83BF-650E6BFBFC42}" destId="{93B4DA9A-79C7-49CC-ABEC-EF76AC524938}" srcOrd="0" destOrd="0" presId="urn:microsoft.com/office/officeart/2005/8/layout/chevron2"/>
    <dgm:cxn modelId="{B53958B3-512D-4880-ADEC-CA9F022E4D2E}" srcId="{3740A684-5B6D-2F4E-B588-3F27382526CF}" destId="{55A72247-E597-4086-A48A-8301C7F875FE}" srcOrd="0" destOrd="0" parTransId="{06713358-F7C3-4838-B1C1-FC1496DFA7B3}" sibTransId="{8E1752EA-58E3-4FA5-8DE1-6465AC279AA9}"/>
    <dgm:cxn modelId="{59ED0E15-07DD-4F10-A21F-998A7AE24775}" srcId="{DE984991-39AE-994C-9422-A31E64B989BF}" destId="{9C3786D5-B43E-4310-986D-40ADBFAFDADF}" srcOrd="3" destOrd="0" parTransId="{C3CCCFFF-3871-475C-8FE1-5A30DDCA8B97}" sibTransId="{AE97BE2A-E8A8-420D-9CC0-A8596E772B5A}"/>
    <dgm:cxn modelId="{E859EE75-A46E-4727-8ADA-560BCA1C5EE0}" type="presOf" srcId="{2966BB36-68F6-4A91-AC5A-5F23C9EA23D1}" destId="{E790AA87-E883-4D07-AB40-2D8416BDD7BA}" srcOrd="0" destOrd="0" presId="urn:microsoft.com/office/officeart/2005/8/layout/chevron2"/>
    <dgm:cxn modelId="{7CC384C6-623C-43CE-8CF0-2811B6A78B14}" srcId="{DE984991-39AE-994C-9422-A31E64B989BF}" destId="{C90050E8-9356-46F4-919E-27BFA76473D3}" srcOrd="1" destOrd="0" parTransId="{3E9FDFEA-7831-4B40-AE70-937E0E3242F5}" sibTransId="{34BBDDC5-0297-4F88-BB45-569D0E4CB439}"/>
    <dgm:cxn modelId="{0D3AB60F-3724-4365-8CB6-2D9A979E00C9}" type="presOf" srcId="{317D3C6A-42C8-4D5B-9F19-D1B6B75C267A}" destId="{0177A578-A963-42C8-BB0B-5FF46B0E3BE4}" srcOrd="0" destOrd="0" presId="urn:microsoft.com/office/officeart/2005/8/layout/chevron2"/>
    <dgm:cxn modelId="{653A5A0F-B610-4981-97C3-0E590B697EAC}" type="presOf" srcId="{55A72247-E597-4086-A48A-8301C7F875FE}" destId="{6B3EADDD-BE1A-469F-81F2-69D6E669E370}" srcOrd="0" destOrd="0" presId="urn:microsoft.com/office/officeart/2005/8/layout/chevron2"/>
    <dgm:cxn modelId="{6AFFD064-CD39-4085-BB7B-D00845CDCC6B}" type="presOf" srcId="{5AE7B409-7A70-47DF-A75E-FED4FDD3BC54}" destId="{CC32FE5E-97C0-4493-BAB1-22432034F8F0}" srcOrd="0" destOrd="0" presId="urn:microsoft.com/office/officeart/2005/8/layout/chevron2"/>
    <dgm:cxn modelId="{F77F54E7-031C-4D91-9B30-3D5931C410F3}" type="presOf" srcId="{BA4C51C4-5FB8-4AA2-B51F-092E48D0D3D5}" destId="{E93F712F-2286-4F9B-B6DE-91B9528A8202}" srcOrd="0" destOrd="0" presId="urn:microsoft.com/office/officeart/2005/8/layout/chevron2"/>
    <dgm:cxn modelId="{B535E138-4546-43B0-853D-7C6CAB8F9071}" type="presParOf" srcId="{8FC31596-3ECC-49B8-ABC1-136243F3C4DC}" destId="{D8A5CBFC-9FF7-4C62-BEC3-A671395ACC4A}" srcOrd="0" destOrd="0" presId="urn:microsoft.com/office/officeart/2005/8/layout/chevron2"/>
    <dgm:cxn modelId="{0DB161E8-E7F3-4F8E-98AB-C011AEA19F07}" type="presParOf" srcId="{D8A5CBFC-9FF7-4C62-BEC3-A671395ACC4A}" destId="{4FB3067A-6BD4-4D0F-96EA-AE5754DFB43A}" srcOrd="0" destOrd="0" presId="urn:microsoft.com/office/officeart/2005/8/layout/chevron2"/>
    <dgm:cxn modelId="{A8BDCEF5-C28D-49A3-9CD9-391CA0AE3CB3}" type="presParOf" srcId="{D8A5CBFC-9FF7-4C62-BEC3-A671395ACC4A}" destId="{E93F712F-2286-4F9B-B6DE-91B9528A8202}" srcOrd="1" destOrd="0" presId="urn:microsoft.com/office/officeart/2005/8/layout/chevron2"/>
    <dgm:cxn modelId="{C49FA1A2-F972-4C26-B1AC-EEF09C8A9DED}" type="presParOf" srcId="{8FC31596-3ECC-49B8-ABC1-136243F3C4DC}" destId="{59CA9F2D-48D7-4F6E-B62F-6B474EC56F83}" srcOrd="1" destOrd="0" presId="urn:microsoft.com/office/officeart/2005/8/layout/chevron2"/>
    <dgm:cxn modelId="{717347C9-1F3F-4153-A08F-28D70507075E}" type="presParOf" srcId="{8FC31596-3ECC-49B8-ABC1-136243F3C4DC}" destId="{A2E33EEA-9EB2-43A6-8B4E-D394EEA7D645}" srcOrd="2" destOrd="0" presId="urn:microsoft.com/office/officeart/2005/8/layout/chevron2"/>
    <dgm:cxn modelId="{74223C85-9594-4FB2-A447-C10D3CC408B9}" type="presParOf" srcId="{A2E33EEA-9EB2-43A6-8B4E-D394EEA7D645}" destId="{F946E013-0208-4D72-BFF5-09FFF2D6E800}" srcOrd="0" destOrd="0" presId="urn:microsoft.com/office/officeart/2005/8/layout/chevron2"/>
    <dgm:cxn modelId="{61F5AE7E-D95B-4984-AB8F-55C79B43E7DE}" type="presParOf" srcId="{A2E33EEA-9EB2-43A6-8B4E-D394EEA7D645}" destId="{93B4DA9A-79C7-49CC-ABEC-EF76AC524938}" srcOrd="1" destOrd="0" presId="urn:microsoft.com/office/officeart/2005/8/layout/chevron2"/>
    <dgm:cxn modelId="{C2A125DB-CF67-4836-BCEB-43ADDA900464}" type="presParOf" srcId="{8FC31596-3ECC-49B8-ABC1-136243F3C4DC}" destId="{BC08FEF9-113B-4069-B376-19BDB4D8F2FA}" srcOrd="3" destOrd="0" presId="urn:microsoft.com/office/officeart/2005/8/layout/chevron2"/>
    <dgm:cxn modelId="{5252DC3C-D040-4019-B968-2F31E4A571F4}" type="presParOf" srcId="{8FC31596-3ECC-49B8-ABC1-136243F3C4DC}" destId="{9D3E444F-6681-4C31-99D9-07D5AADA57B9}" srcOrd="4" destOrd="0" presId="urn:microsoft.com/office/officeart/2005/8/layout/chevron2"/>
    <dgm:cxn modelId="{1416329E-5D18-4A3B-866A-A98DEC25D3C1}" type="presParOf" srcId="{9D3E444F-6681-4C31-99D9-07D5AADA57B9}" destId="{3B134647-3475-48C9-AA76-5D3D4F46F949}" srcOrd="0" destOrd="0" presId="urn:microsoft.com/office/officeart/2005/8/layout/chevron2"/>
    <dgm:cxn modelId="{6627B059-2120-4EB6-A6B9-8C09DD6FAE1A}" type="presParOf" srcId="{9D3E444F-6681-4C31-99D9-07D5AADA57B9}" destId="{0177A578-A963-42C8-BB0B-5FF46B0E3BE4}" srcOrd="1" destOrd="0" presId="urn:microsoft.com/office/officeart/2005/8/layout/chevron2"/>
    <dgm:cxn modelId="{8BF20BEE-3788-4625-9C24-E0398D133ECE}" type="presParOf" srcId="{8FC31596-3ECC-49B8-ABC1-136243F3C4DC}" destId="{039A7EF8-D5A4-41AC-8896-8957D0174CA0}" srcOrd="5" destOrd="0" presId="urn:microsoft.com/office/officeart/2005/8/layout/chevron2"/>
    <dgm:cxn modelId="{EE027EDB-8BE6-4C11-B6AB-B4B8D71E923D}" type="presParOf" srcId="{8FC31596-3ECC-49B8-ABC1-136243F3C4DC}" destId="{BA1789CA-1EDB-4422-8747-9CDE9E5522A7}" srcOrd="6" destOrd="0" presId="urn:microsoft.com/office/officeart/2005/8/layout/chevron2"/>
    <dgm:cxn modelId="{9AA50A64-80A6-4411-A1EC-67649EE03122}" type="presParOf" srcId="{BA1789CA-1EDB-4422-8747-9CDE9E5522A7}" destId="{0906CB66-542C-42C8-876D-BC37E80684A6}" srcOrd="0" destOrd="0" presId="urn:microsoft.com/office/officeart/2005/8/layout/chevron2"/>
    <dgm:cxn modelId="{A5EAD0DC-7FB3-423A-980E-762FA047B000}" type="presParOf" srcId="{BA1789CA-1EDB-4422-8747-9CDE9E5522A7}" destId="{E790AA87-E883-4D07-AB40-2D8416BDD7BA}" srcOrd="1" destOrd="0" presId="urn:microsoft.com/office/officeart/2005/8/layout/chevron2"/>
    <dgm:cxn modelId="{81595D06-C080-41C0-9067-850E2DA16CB8}" type="presParOf" srcId="{8FC31596-3ECC-49B8-ABC1-136243F3C4DC}" destId="{C01D50DF-AC15-479B-8013-F3BE3EBCDB00}" srcOrd="7" destOrd="0" presId="urn:microsoft.com/office/officeart/2005/8/layout/chevron2"/>
    <dgm:cxn modelId="{E6AE2DD8-E8F6-42A2-AB81-B5A83BCDE458}" type="presParOf" srcId="{8FC31596-3ECC-49B8-ABC1-136243F3C4DC}" destId="{6326A90C-9104-447F-AA11-ACEFCDC778CD}" srcOrd="8" destOrd="0" presId="urn:microsoft.com/office/officeart/2005/8/layout/chevron2"/>
    <dgm:cxn modelId="{E219D05D-BF70-45FB-9066-9AE0E24FCEA7}" type="presParOf" srcId="{6326A90C-9104-447F-AA11-ACEFCDC778CD}" destId="{5EA43BCB-D3A0-4CEE-A103-07B01F6E5891}" srcOrd="0" destOrd="0" presId="urn:microsoft.com/office/officeart/2005/8/layout/chevron2"/>
    <dgm:cxn modelId="{FE98FA6D-31A8-4947-B411-1235F9937480}" type="presParOf" srcId="{6326A90C-9104-447F-AA11-ACEFCDC778CD}" destId="{6B3EADDD-BE1A-469F-81F2-69D6E669E370}" srcOrd="1" destOrd="0" presId="urn:microsoft.com/office/officeart/2005/8/layout/chevron2"/>
    <dgm:cxn modelId="{082ABC25-BD89-4BA8-B9D2-6863B06A5A43}" type="presParOf" srcId="{8FC31596-3ECC-49B8-ABC1-136243F3C4DC}" destId="{07AA8447-4F26-42C4-AFD7-2305C01335E3}" srcOrd="9" destOrd="0" presId="urn:microsoft.com/office/officeart/2005/8/layout/chevron2"/>
    <dgm:cxn modelId="{5A95B653-99BD-498F-85D7-925B39C3E548}" type="presParOf" srcId="{8FC31596-3ECC-49B8-ABC1-136243F3C4DC}" destId="{77C42B0B-8912-4F32-8736-68A2176054C5}" srcOrd="10" destOrd="0" presId="urn:microsoft.com/office/officeart/2005/8/layout/chevron2"/>
    <dgm:cxn modelId="{7F3D638A-9AD5-436A-B6C9-0714A2217F03}" type="presParOf" srcId="{77C42B0B-8912-4F32-8736-68A2176054C5}" destId="{192E4426-3B04-48C7-8BEF-FD5A7F75EC71}" srcOrd="0" destOrd="0" presId="urn:microsoft.com/office/officeart/2005/8/layout/chevron2"/>
    <dgm:cxn modelId="{0CE7DAA7-CA25-41DC-9AB8-A4380A63BE1F}" type="presParOf" srcId="{77C42B0B-8912-4F32-8736-68A2176054C5}" destId="{CC32FE5E-97C0-4493-BAB1-22432034F8F0}" srcOrd="1" destOrd="0" presId="urn:microsoft.com/office/officeart/2005/8/layout/chevron2"/>
  </dgm:cxnLst>
  <dgm:bg/>
  <dgm:whole/>
</dgm:dataModel>
</file>

<file path=ppt/diagrams/data7.xml><?xml version="1.0" encoding="utf-8"?>
<dgm:dataModel xmlns:dgm="http://schemas.openxmlformats.org/drawingml/2006/diagram" xmlns:a="http://schemas.openxmlformats.org/drawingml/2006/main">
  <dgm:ptLst>
    <dgm:pt modelId="{DE984991-39AE-994C-9422-A31E64B989BF}" type="doc">
      <dgm:prSet loTypeId="urn:microsoft.com/office/officeart/2005/8/layout/default" loCatId="list" qsTypeId="urn:microsoft.com/office/officeart/2005/8/quickstyle/simple5" qsCatId="simple" csTypeId="urn:microsoft.com/office/officeart/2005/8/colors/accent1_4" csCatId="accent1" phldr="1"/>
      <dgm:spPr/>
      <dgm:t>
        <a:bodyPr/>
        <a:lstStyle/>
        <a:p>
          <a:endParaRPr lang="ru-RU"/>
        </a:p>
      </dgm:t>
    </dgm:pt>
    <dgm:pt modelId="{FDC480DC-6C55-443B-9608-B26C040B03FC}">
      <dgm:prSet custT="1"/>
      <dgm:spPr/>
      <dgm:t>
        <a:bodyPr/>
        <a:lstStyle/>
        <a:p>
          <a:pPr algn="ctr"/>
          <a:r>
            <a:rPr lang="ru-RU" sz="1800" dirty="0" smtClean="0">
              <a:latin typeface="Times New Roman" pitchFamily="18" charset="0"/>
              <a:cs typeface="Times New Roman" pitchFamily="18" charset="0"/>
            </a:rPr>
            <a:t>Михаил </a:t>
          </a:r>
          <a:r>
            <a:rPr lang="ru-RU" sz="1800" dirty="0" err="1" smtClean="0">
              <a:latin typeface="Times New Roman" pitchFamily="18" charset="0"/>
              <a:cs typeface="Times New Roman" pitchFamily="18" charset="0"/>
            </a:rPr>
            <a:t>Мишустин</a:t>
          </a:r>
          <a:r>
            <a:rPr lang="ru-RU" sz="1800" dirty="0" smtClean="0">
              <a:latin typeface="Times New Roman" pitchFamily="18" charset="0"/>
              <a:cs typeface="Times New Roman" pitchFamily="18" charset="0"/>
            </a:rPr>
            <a:t> также поручил министерствам разработать предложения по списку показателей, которые будут отражать потенциал роста производительности труда в отраслях экономики и их социально-экономическую эффективность. Далее их направят на анализ с участием комиссии Госсовета по направлению «Эффективная и конкурентная экономика» и Банка России для возможного внедрения в отраслевые программы производительности труда.</a:t>
          </a:r>
          <a:endParaRPr lang="ru-RU" sz="2100" dirty="0"/>
        </a:p>
      </dgm:t>
    </dgm:pt>
    <dgm:pt modelId="{6467A8C9-826B-4572-9587-1CF8C24FFEFD}" type="parTrans" cxnId="{5A891392-655F-40EA-9F23-38B867016E68}">
      <dgm:prSet/>
      <dgm:spPr/>
      <dgm:t>
        <a:bodyPr/>
        <a:lstStyle/>
        <a:p>
          <a:endParaRPr lang="ru-RU"/>
        </a:p>
      </dgm:t>
    </dgm:pt>
    <dgm:pt modelId="{FF2AAB1C-513A-4DF0-AC42-C84116051087}" type="sibTrans" cxnId="{5A891392-655F-40EA-9F23-38B867016E68}">
      <dgm:prSet/>
      <dgm:spPr/>
      <dgm:t>
        <a:bodyPr/>
        <a:lstStyle/>
        <a:p>
          <a:endParaRPr lang="ru-RU"/>
        </a:p>
      </dgm:t>
    </dgm:pt>
    <dgm:pt modelId="{C90050E8-9356-46F4-919E-27BFA76473D3}">
      <dgm:prSet custT="1"/>
      <dgm:spPr/>
      <dgm:t>
        <a:bodyPr/>
        <a:lstStyle/>
        <a:p>
          <a:r>
            <a:rPr lang="ru-RU" sz="1400" dirty="0" smtClean="0"/>
            <a:t> </a:t>
          </a:r>
          <a:r>
            <a:rPr lang="ru-RU" sz="1600" dirty="0" smtClean="0">
              <a:latin typeface="Times New Roman" pitchFamily="18" charset="0"/>
              <a:cs typeface="Times New Roman" pitchFamily="18" charset="0"/>
            </a:rPr>
            <a:t>Программы должны содержать мероприятия по развитию системы подготовки кадров, внедрению механизмов стимулирования закупок, обновлению оборудования, проведению научно-исследовательских и опытно-конструкторских работ. Также в них должны быть проработаны вопросы совершенствования мер господдержки, которые обеспечат рост производительности труда. Отраслевым министерствам предстоит провести анализ прогнозных показателей, характеризующих влияние повышения производительности на рынок труда. </a:t>
          </a:r>
          <a:endParaRPr lang="ru-RU" sz="1600" dirty="0"/>
        </a:p>
      </dgm:t>
    </dgm:pt>
    <dgm:pt modelId="{3E9FDFEA-7831-4B40-AE70-937E0E3242F5}" type="parTrans" cxnId="{7CC384C6-623C-43CE-8CF0-2811B6A78B14}">
      <dgm:prSet/>
      <dgm:spPr/>
      <dgm:t>
        <a:bodyPr/>
        <a:lstStyle/>
        <a:p>
          <a:endParaRPr lang="ru-RU"/>
        </a:p>
      </dgm:t>
    </dgm:pt>
    <dgm:pt modelId="{34BBDDC5-0297-4F88-BB45-569D0E4CB439}" type="sibTrans" cxnId="{7CC384C6-623C-43CE-8CF0-2811B6A78B14}">
      <dgm:prSet/>
      <dgm:spPr/>
      <dgm:t>
        <a:bodyPr/>
        <a:lstStyle/>
        <a:p>
          <a:endParaRPr lang="ru-RU"/>
        </a:p>
      </dgm:t>
    </dgm:pt>
    <dgm:pt modelId="{43766926-21F9-43F7-8E95-260049F9B1E3}">
      <dgm:prSet custT="1"/>
      <dgm:spPr/>
      <dgm:t>
        <a:bodyPr/>
        <a:lstStyle/>
        <a:p>
          <a:r>
            <a:rPr lang="ru-RU" sz="1400" dirty="0" smtClean="0"/>
            <a:t> </a:t>
          </a:r>
          <a:r>
            <a:rPr lang="ru-RU" sz="1800" dirty="0" smtClean="0">
              <a:latin typeface="Times New Roman" pitchFamily="18" charset="0"/>
              <a:cs typeface="Times New Roman" pitchFamily="18" charset="0"/>
            </a:rPr>
            <a:t>В России также планируется совершенствовать текущую ситуацию на рынке труда путем формирования программы повышения производительности труда для каждой отрасли экономики и социальной сферы. Такое поручение дал премьер-министр РФ Михаил </a:t>
          </a:r>
          <a:r>
            <a:rPr lang="ru-RU" sz="1800" dirty="0" err="1" smtClean="0">
              <a:latin typeface="Times New Roman" pitchFamily="18" charset="0"/>
              <a:cs typeface="Times New Roman" pitchFamily="18" charset="0"/>
            </a:rPr>
            <a:t>Мишустин</a:t>
          </a:r>
          <a:r>
            <a:rPr lang="ru-RU" sz="1800" dirty="0" smtClean="0">
              <a:latin typeface="Times New Roman" pitchFamily="18" charset="0"/>
              <a:cs typeface="Times New Roman" pitchFamily="18" charset="0"/>
            </a:rPr>
            <a:t> в 2024 году по итогам стратегической сессии.  За разработку программ будет отвечать Министерство экономического развития.   </a:t>
          </a:r>
          <a:endParaRPr lang="ru-RU" sz="1800" dirty="0"/>
        </a:p>
      </dgm:t>
    </dgm:pt>
    <dgm:pt modelId="{AB4CE8B8-BE1F-49D3-A4BA-3F82622282CE}" type="parTrans" cxnId="{731BFD22-0E31-4B70-8C93-607E9138D0AC}">
      <dgm:prSet/>
      <dgm:spPr/>
      <dgm:t>
        <a:bodyPr/>
        <a:lstStyle/>
        <a:p>
          <a:endParaRPr lang="ru-RU"/>
        </a:p>
      </dgm:t>
    </dgm:pt>
    <dgm:pt modelId="{FA8E28AE-0849-41A0-998E-929C4016C005}" type="sibTrans" cxnId="{731BFD22-0E31-4B70-8C93-607E9138D0AC}">
      <dgm:prSet/>
      <dgm:spPr/>
      <dgm:t>
        <a:bodyPr/>
        <a:lstStyle/>
        <a:p>
          <a:endParaRPr lang="ru-RU"/>
        </a:p>
      </dgm:t>
    </dgm:pt>
    <dgm:pt modelId="{3D655274-D236-4B33-9DF3-E5678208FA5D}" type="pres">
      <dgm:prSet presAssocID="{DE984991-39AE-994C-9422-A31E64B989BF}" presName="diagram" presStyleCnt="0">
        <dgm:presLayoutVars>
          <dgm:dir/>
          <dgm:resizeHandles val="exact"/>
        </dgm:presLayoutVars>
      </dgm:prSet>
      <dgm:spPr/>
      <dgm:t>
        <a:bodyPr/>
        <a:lstStyle/>
        <a:p>
          <a:endParaRPr lang="ru-RU"/>
        </a:p>
      </dgm:t>
    </dgm:pt>
    <dgm:pt modelId="{7073C665-0AC8-40C5-AC0F-6D7C2516410B}" type="pres">
      <dgm:prSet presAssocID="{43766926-21F9-43F7-8E95-260049F9B1E3}" presName="node" presStyleLbl="node1" presStyleIdx="0" presStyleCnt="3" custScaleX="140316">
        <dgm:presLayoutVars>
          <dgm:bulletEnabled val="1"/>
        </dgm:presLayoutVars>
      </dgm:prSet>
      <dgm:spPr/>
      <dgm:t>
        <a:bodyPr/>
        <a:lstStyle/>
        <a:p>
          <a:endParaRPr lang="ru-RU"/>
        </a:p>
      </dgm:t>
    </dgm:pt>
    <dgm:pt modelId="{924C6184-CEA8-4349-816D-7B3F76AEFBC2}" type="pres">
      <dgm:prSet presAssocID="{FA8E28AE-0849-41A0-998E-929C4016C005}" presName="sibTrans" presStyleCnt="0"/>
      <dgm:spPr/>
    </dgm:pt>
    <dgm:pt modelId="{B9E54584-A385-4895-B18C-184AE116E612}" type="pres">
      <dgm:prSet presAssocID="{C90050E8-9356-46F4-919E-27BFA76473D3}" presName="node" presStyleLbl="node1" presStyleIdx="1" presStyleCnt="3" custScaleX="136471" custLinFactNeighborX="-429" custLinFactNeighborY="1072">
        <dgm:presLayoutVars>
          <dgm:bulletEnabled val="1"/>
        </dgm:presLayoutVars>
      </dgm:prSet>
      <dgm:spPr/>
      <dgm:t>
        <a:bodyPr/>
        <a:lstStyle/>
        <a:p>
          <a:endParaRPr lang="ru-RU"/>
        </a:p>
      </dgm:t>
    </dgm:pt>
    <dgm:pt modelId="{626D8180-3D8B-429A-AD1E-FD0F5D2FA7F2}" type="pres">
      <dgm:prSet presAssocID="{34BBDDC5-0297-4F88-BB45-569D0E4CB439}" presName="sibTrans" presStyleCnt="0"/>
      <dgm:spPr/>
    </dgm:pt>
    <dgm:pt modelId="{553AF205-3ABC-4F94-AF80-4F50A47345E0}" type="pres">
      <dgm:prSet presAssocID="{FDC480DC-6C55-443B-9608-B26C040B03FC}" presName="node" presStyleLbl="node1" presStyleIdx="2" presStyleCnt="3" custScaleX="165407">
        <dgm:presLayoutVars>
          <dgm:bulletEnabled val="1"/>
        </dgm:presLayoutVars>
      </dgm:prSet>
      <dgm:spPr/>
      <dgm:t>
        <a:bodyPr/>
        <a:lstStyle/>
        <a:p>
          <a:endParaRPr lang="ru-RU"/>
        </a:p>
      </dgm:t>
    </dgm:pt>
  </dgm:ptLst>
  <dgm:cxnLst>
    <dgm:cxn modelId="{731BFD22-0E31-4B70-8C93-607E9138D0AC}" srcId="{DE984991-39AE-994C-9422-A31E64B989BF}" destId="{43766926-21F9-43F7-8E95-260049F9B1E3}" srcOrd="0" destOrd="0" parTransId="{AB4CE8B8-BE1F-49D3-A4BA-3F82622282CE}" sibTransId="{FA8E28AE-0849-41A0-998E-929C4016C005}"/>
    <dgm:cxn modelId="{5A891392-655F-40EA-9F23-38B867016E68}" srcId="{DE984991-39AE-994C-9422-A31E64B989BF}" destId="{FDC480DC-6C55-443B-9608-B26C040B03FC}" srcOrd="2" destOrd="0" parTransId="{6467A8C9-826B-4572-9587-1CF8C24FFEFD}" sibTransId="{FF2AAB1C-513A-4DF0-AC42-C84116051087}"/>
    <dgm:cxn modelId="{07DCE829-9FCD-496C-9D18-54F621ECF5D2}" type="presOf" srcId="{43766926-21F9-43F7-8E95-260049F9B1E3}" destId="{7073C665-0AC8-40C5-AC0F-6D7C2516410B}" srcOrd="0" destOrd="0" presId="urn:microsoft.com/office/officeart/2005/8/layout/default"/>
    <dgm:cxn modelId="{D2FE6D7F-BE86-4FB3-BEEB-46FF5F827DAE}" type="presOf" srcId="{DE984991-39AE-994C-9422-A31E64B989BF}" destId="{3D655274-D236-4B33-9DF3-E5678208FA5D}" srcOrd="0" destOrd="0" presId="urn:microsoft.com/office/officeart/2005/8/layout/default"/>
    <dgm:cxn modelId="{7CC384C6-623C-43CE-8CF0-2811B6A78B14}" srcId="{DE984991-39AE-994C-9422-A31E64B989BF}" destId="{C90050E8-9356-46F4-919E-27BFA76473D3}" srcOrd="1" destOrd="0" parTransId="{3E9FDFEA-7831-4B40-AE70-937E0E3242F5}" sibTransId="{34BBDDC5-0297-4F88-BB45-569D0E4CB439}"/>
    <dgm:cxn modelId="{CE6B93FD-5356-4DCB-8B65-0FA051AB104A}" type="presOf" srcId="{C90050E8-9356-46F4-919E-27BFA76473D3}" destId="{B9E54584-A385-4895-B18C-184AE116E612}" srcOrd="0" destOrd="0" presId="urn:microsoft.com/office/officeart/2005/8/layout/default"/>
    <dgm:cxn modelId="{F30CF2AA-456D-45E8-9177-66D5FB4C81B3}" type="presOf" srcId="{FDC480DC-6C55-443B-9608-B26C040B03FC}" destId="{553AF205-3ABC-4F94-AF80-4F50A47345E0}" srcOrd="0" destOrd="0" presId="urn:microsoft.com/office/officeart/2005/8/layout/default"/>
    <dgm:cxn modelId="{04BE0C69-E699-404C-A882-237DC510655E}" type="presParOf" srcId="{3D655274-D236-4B33-9DF3-E5678208FA5D}" destId="{7073C665-0AC8-40C5-AC0F-6D7C2516410B}" srcOrd="0" destOrd="0" presId="urn:microsoft.com/office/officeart/2005/8/layout/default"/>
    <dgm:cxn modelId="{B2911CBF-3C66-4009-A162-19E7F3C8115B}" type="presParOf" srcId="{3D655274-D236-4B33-9DF3-E5678208FA5D}" destId="{924C6184-CEA8-4349-816D-7B3F76AEFBC2}" srcOrd="1" destOrd="0" presId="urn:microsoft.com/office/officeart/2005/8/layout/default"/>
    <dgm:cxn modelId="{AC7F784A-2DEC-4462-BD51-841FB322DC8F}" type="presParOf" srcId="{3D655274-D236-4B33-9DF3-E5678208FA5D}" destId="{B9E54584-A385-4895-B18C-184AE116E612}" srcOrd="2" destOrd="0" presId="urn:microsoft.com/office/officeart/2005/8/layout/default"/>
    <dgm:cxn modelId="{EC361DA4-80DD-4D5B-ABE3-E58B205F770D}" type="presParOf" srcId="{3D655274-D236-4B33-9DF3-E5678208FA5D}" destId="{626D8180-3D8B-429A-AD1E-FD0F5D2FA7F2}" srcOrd="3" destOrd="0" presId="urn:microsoft.com/office/officeart/2005/8/layout/default"/>
    <dgm:cxn modelId="{22299141-E09D-438B-905A-37CBE062F62E}" type="presParOf" srcId="{3D655274-D236-4B33-9DF3-E5678208FA5D}" destId="{553AF205-3ABC-4F94-AF80-4F50A47345E0}" srcOrd="4" destOrd="0" presId="urn:microsoft.com/office/officeart/2005/8/layout/default"/>
  </dgm:cxnLst>
  <dgm:bg/>
  <dgm:whole/>
</dgm:dataModel>
</file>

<file path=ppt/diagrams/data8.xml><?xml version="1.0" encoding="utf-8"?>
<dgm:dataModel xmlns:dgm="http://schemas.openxmlformats.org/drawingml/2006/diagram" xmlns:a="http://schemas.openxmlformats.org/drawingml/2006/main">
  <dgm:ptLst>
    <dgm:pt modelId="{DE984991-39AE-994C-9422-A31E64B989BF}" type="doc">
      <dgm:prSet loTypeId="urn:microsoft.com/office/officeart/2005/8/layout/default" loCatId="list" qsTypeId="urn:microsoft.com/office/officeart/2005/8/quickstyle/simple5" qsCatId="simple" csTypeId="urn:microsoft.com/office/officeart/2005/8/colors/accent1_4" csCatId="accent1" phldr="1"/>
      <dgm:spPr/>
      <dgm:t>
        <a:bodyPr/>
        <a:lstStyle/>
        <a:p>
          <a:endParaRPr lang="ru-RU"/>
        </a:p>
      </dgm:t>
    </dgm:pt>
    <dgm:pt modelId="{C90050E8-9356-46F4-919E-27BFA76473D3}">
      <dgm:prSet custT="1"/>
      <dgm:spPr/>
      <dgm:t>
        <a:bodyPr/>
        <a:lstStyle/>
        <a:p>
          <a:pPr algn="ctr"/>
          <a:r>
            <a:rPr lang="ru-RU" sz="1100" dirty="0" smtClean="0"/>
            <a:t> </a:t>
          </a:r>
          <a:r>
            <a:rPr lang="ru-RU" sz="1600" b="1" dirty="0" smtClean="0">
              <a:latin typeface="Times New Roman" pitchFamily="18" charset="0"/>
              <a:cs typeface="Times New Roman" pitchFamily="18" charset="0"/>
            </a:rPr>
            <a:t>Доступ к </a:t>
          </a:r>
          <a:r>
            <a:rPr lang="ru-RU" sz="1600" b="1" dirty="0" err="1" smtClean="0">
              <a:latin typeface="Times New Roman" pitchFamily="18" charset="0"/>
              <a:cs typeface="Times New Roman" pitchFamily="18" charset="0"/>
            </a:rPr>
            <a:t>онлайн-образованию</a:t>
          </a:r>
          <a:r>
            <a:rPr lang="ru-RU" sz="1600" b="1" dirty="0" smtClean="0">
              <a:latin typeface="Times New Roman" pitchFamily="18" charset="0"/>
              <a:cs typeface="Times New Roman" pitchFamily="18" charset="0"/>
            </a:rPr>
            <a:t> и виртуальным тренингам</a:t>
          </a:r>
          <a:r>
            <a:rPr lang="ru-RU" sz="1600" dirty="0" smtClean="0">
              <a:latin typeface="Times New Roman" pitchFamily="18" charset="0"/>
              <a:cs typeface="Times New Roman" pitchFamily="18" charset="0"/>
            </a:rPr>
            <a:t>. Это ускоряет процесс адаптации к новым технологиям и повышает эффективность освоения новых навыков.  </a:t>
          </a:r>
          <a:endParaRPr lang="ru-RU" sz="1600" dirty="0"/>
        </a:p>
      </dgm:t>
    </dgm:pt>
    <dgm:pt modelId="{3E9FDFEA-7831-4B40-AE70-937E0E3242F5}" type="parTrans" cxnId="{7CC384C6-623C-43CE-8CF0-2811B6A78B14}">
      <dgm:prSet/>
      <dgm:spPr/>
      <dgm:t>
        <a:bodyPr/>
        <a:lstStyle/>
        <a:p>
          <a:endParaRPr lang="ru-RU"/>
        </a:p>
      </dgm:t>
    </dgm:pt>
    <dgm:pt modelId="{34BBDDC5-0297-4F88-BB45-569D0E4CB439}" type="sibTrans" cxnId="{7CC384C6-623C-43CE-8CF0-2811B6A78B14}">
      <dgm:prSet/>
      <dgm:spPr/>
      <dgm:t>
        <a:bodyPr/>
        <a:lstStyle/>
        <a:p>
          <a:endParaRPr lang="ru-RU"/>
        </a:p>
      </dgm:t>
    </dgm:pt>
    <dgm:pt modelId="{43766926-21F9-43F7-8E95-260049F9B1E3}">
      <dgm:prSet custT="1"/>
      <dgm:spPr/>
      <dgm:t>
        <a:bodyPr/>
        <a:lstStyle/>
        <a:p>
          <a:pPr algn="ctr"/>
          <a:r>
            <a:rPr lang="ru-RU" sz="1400" b="1" dirty="0" smtClean="0">
              <a:latin typeface="Times New Roman" pitchFamily="18" charset="0"/>
              <a:cs typeface="Times New Roman" pitchFamily="18" charset="0"/>
            </a:rPr>
            <a:t>Автоматизация рутинных задач</a:t>
          </a:r>
          <a:r>
            <a:rPr lang="ru-RU" sz="1400" dirty="0" smtClean="0">
              <a:latin typeface="Times New Roman" pitchFamily="18" charset="0"/>
              <a:cs typeface="Times New Roman" pitchFamily="18" charset="0"/>
            </a:rPr>
            <a:t>. Это достигается с помощью искусственного интеллекта и облачных технологий, что позволяет работникам сосредоточиться на более творческих и аналитических задачах.   </a:t>
          </a:r>
          <a:endParaRPr lang="ru-RU" sz="1400" dirty="0"/>
        </a:p>
      </dgm:t>
    </dgm:pt>
    <dgm:pt modelId="{AB4CE8B8-BE1F-49D3-A4BA-3F82622282CE}" type="parTrans" cxnId="{731BFD22-0E31-4B70-8C93-607E9138D0AC}">
      <dgm:prSet/>
      <dgm:spPr/>
      <dgm:t>
        <a:bodyPr/>
        <a:lstStyle/>
        <a:p>
          <a:endParaRPr lang="ru-RU"/>
        </a:p>
      </dgm:t>
    </dgm:pt>
    <dgm:pt modelId="{FA8E28AE-0849-41A0-998E-929C4016C005}" type="sibTrans" cxnId="{731BFD22-0E31-4B70-8C93-607E9138D0AC}">
      <dgm:prSet/>
      <dgm:spPr/>
      <dgm:t>
        <a:bodyPr/>
        <a:lstStyle/>
        <a:p>
          <a:endParaRPr lang="ru-RU"/>
        </a:p>
      </dgm:t>
    </dgm:pt>
    <dgm:pt modelId="{76D09A18-EE66-4889-987B-118D17D8F1B3}">
      <dgm:prSet/>
      <dgm:spPr/>
      <dgm:t>
        <a:bodyPr/>
        <a:lstStyle/>
        <a:p>
          <a:r>
            <a:rPr lang="ru-RU" b="1" dirty="0" smtClean="0">
              <a:latin typeface="Times New Roman" pitchFamily="18" charset="0"/>
              <a:cs typeface="Times New Roman" pitchFamily="18" charset="0"/>
            </a:rPr>
            <a:t>Развитие технологий удалённой и гибридной работы</a:t>
          </a:r>
          <a:r>
            <a:rPr lang="ru-RU" dirty="0" smtClean="0">
              <a:latin typeface="Times New Roman" pitchFamily="18" charset="0"/>
              <a:cs typeface="Times New Roman" pitchFamily="18" charset="0"/>
            </a:rPr>
            <a:t>. Это позволяет сотрудникам выполнять профессиональные обязанности вне зависимости от географического местоположения и оптимизировать баланс между работой и личной жизнью</a:t>
          </a:r>
          <a:r>
            <a:rPr lang="ru-RU" dirty="0" smtClean="0"/>
            <a:t>.  </a:t>
          </a:r>
          <a:endParaRPr lang="ru-RU" dirty="0"/>
        </a:p>
      </dgm:t>
    </dgm:pt>
    <dgm:pt modelId="{B3DCDE83-F550-4D22-A2E9-65E4D5748DF0}" type="parTrans" cxnId="{6D1CA54E-9E22-418E-95CF-4D363C3C3D18}">
      <dgm:prSet/>
      <dgm:spPr/>
      <dgm:t>
        <a:bodyPr/>
        <a:lstStyle/>
        <a:p>
          <a:endParaRPr lang="ru-RU"/>
        </a:p>
      </dgm:t>
    </dgm:pt>
    <dgm:pt modelId="{75AAE5A4-5D1D-4E11-AD14-61F6ACA1914B}" type="sibTrans" cxnId="{6D1CA54E-9E22-418E-95CF-4D363C3C3D18}">
      <dgm:prSet/>
      <dgm:spPr/>
      <dgm:t>
        <a:bodyPr/>
        <a:lstStyle/>
        <a:p>
          <a:endParaRPr lang="ru-RU"/>
        </a:p>
      </dgm:t>
    </dgm:pt>
    <dgm:pt modelId="{695DF297-10E2-4E0E-A75B-80FC8C9D9F6B}">
      <dgm:prSet/>
      <dgm:spPr/>
      <dgm:t>
        <a:bodyPr/>
        <a:lstStyle/>
        <a:p>
          <a:r>
            <a:rPr lang="ru-RU" b="1" dirty="0" smtClean="0">
              <a:latin typeface="Times New Roman" pitchFamily="18" charset="0"/>
              <a:cs typeface="Times New Roman" pitchFamily="18" charset="0"/>
            </a:rPr>
            <a:t>Расширение возможностей для </a:t>
          </a:r>
          <a:r>
            <a:rPr lang="ru-RU" b="1" dirty="0" err="1" smtClean="0">
              <a:latin typeface="Times New Roman" pitchFamily="18" charset="0"/>
              <a:cs typeface="Times New Roman" pitchFamily="18" charset="0"/>
            </a:rPr>
            <a:t>самозанятых</a:t>
          </a:r>
          <a:r>
            <a:rPr lang="ru-RU" b="1" dirty="0" smtClean="0">
              <a:latin typeface="Times New Roman" pitchFamily="18" charset="0"/>
              <a:cs typeface="Times New Roman" pitchFamily="18" charset="0"/>
            </a:rPr>
            <a:t> и </a:t>
          </a:r>
          <a:r>
            <a:rPr lang="ru-RU" b="1" dirty="0" err="1" smtClean="0">
              <a:latin typeface="Times New Roman" pitchFamily="18" charset="0"/>
              <a:cs typeface="Times New Roman" pitchFamily="18" charset="0"/>
            </a:rPr>
            <a:t>фрилансеров</a:t>
          </a:r>
          <a:r>
            <a:rPr lang="ru-RU" dirty="0" smtClean="0">
              <a:latin typeface="Times New Roman" pitchFamily="18" charset="0"/>
              <a:cs typeface="Times New Roman" pitchFamily="18" charset="0"/>
            </a:rPr>
            <a:t>. Развитие платформенной экономики обеспечивает доступ к глобальному рынку труда и позволяет работникам свободно выбирать заказчиков и проекты. </a:t>
          </a:r>
          <a:r>
            <a:rPr lang="ru-RU" dirty="0" smtClean="0"/>
            <a:t> </a:t>
          </a:r>
          <a:endParaRPr lang="ru-RU" dirty="0"/>
        </a:p>
      </dgm:t>
    </dgm:pt>
    <dgm:pt modelId="{51A06763-9B60-452C-A23F-C329595A87DE}" type="parTrans" cxnId="{3FE5D5AC-A27A-4539-B45E-5819C32BB069}">
      <dgm:prSet/>
      <dgm:spPr/>
      <dgm:t>
        <a:bodyPr/>
        <a:lstStyle/>
        <a:p>
          <a:endParaRPr lang="ru-RU"/>
        </a:p>
      </dgm:t>
    </dgm:pt>
    <dgm:pt modelId="{989418FF-D607-4901-AC62-C1C5A33CB247}" type="sibTrans" cxnId="{3FE5D5AC-A27A-4539-B45E-5819C32BB069}">
      <dgm:prSet/>
      <dgm:spPr/>
      <dgm:t>
        <a:bodyPr/>
        <a:lstStyle/>
        <a:p>
          <a:endParaRPr lang="ru-RU"/>
        </a:p>
      </dgm:t>
    </dgm:pt>
    <dgm:pt modelId="{3D655274-D236-4B33-9DF3-E5678208FA5D}" type="pres">
      <dgm:prSet presAssocID="{DE984991-39AE-994C-9422-A31E64B989BF}" presName="diagram" presStyleCnt="0">
        <dgm:presLayoutVars>
          <dgm:dir/>
          <dgm:resizeHandles val="exact"/>
        </dgm:presLayoutVars>
      </dgm:prSet>
      <dgm:spPr/>
      <dgm:t>
        <a:bodyPr/>
        <a:lstStyle/>
        <a:p>
          <a:endParaRPr lang="ru-RU"/>
        </a:p>
      </dgm:t>
    </dgm:pt>
    <dgm:pt modelId="{5CBB1E98-5E4A-424E-95CA-CFC65EFF4500}" type="pres">
      <dgm:prSet presAssocID="{76D09A18-EE66-4889-987B-118D17D8F1B3}" presName="node" presStyleLbl="node1" presStyleIdx="0" presStyleCnt="4" custScaleY="131263">
        <dgm:presLayoutVars>
          <dgm:bulletEnabled val="1"/>
        </dgm:presLayoutVars>
      </dgm:prSet>
      <dgm:spPr/>
      <dgm:t>
        <a:bodyPr/>
        <a:lstStyle/>
        <a:p>
          <a:endParaRPr lang="ru-RU"/>
        </a:p>
      </dgm:t>
    </dgm:pt>
    <dgm:pt modelId="{A74C5B94-1653-4A07-9282-71CC0EAC1F9A}" type="pres">
      <dgm:prSet presAssocID="{75AAE5A4-5D1D-4E11-AD14-61F6ACA1914B}" presName="sibTrans" presStyleCnt="0"/>
      <dgm:spPr/>
    </dgm:pt>
    <dgm:pt modelId="{8E6E96A3-022E-404D-B74E-B8D765479C9C}" type="pres">
      <dgm:prSet presAssocID="{695DF297-10E2-4E0E-A75B-80FC8C9D9F6B}" presName="node" presStyleLbl="node1" presStyleIdx="1" presStyleCnt="4" custScaleY="135129">
        <dgm:presLayoutVars>
          <dgm:bulletEnabled val="1"/>
        </dgm:presLayoutVars>
      </dgm:prSet>
      <dgm:spPr/>
      <dgm:t>
        <a:bodyPr/>
        <a:lstStyle/>
        <a:p>
          <a:endParaRPr lang="ru-RU"/>
        </a:p>
      </dgm:t>
    </dgm:pt>
    <dgm:pt modelId="{2BBFE0E4-1D2F-42CC-A6CA-AD5D0230F9F5}" type="pres">
      <dgm:prSet presAssocID="{989418FF-D607-4901-AC62-C1C5A33CB247}" presName="sibTrans" presStyleCnt="0"/>
      <dgm:spPr/>
    </dgm:pt>
    <dgm:pt modelId="{7073C665-0AC8-40C5-AC0F-6D7C2516410B}" type="pres">
      <dgm:prSet presAssocID="{43766926-21F9-43F7-8E95-260049F9B1E3}" presName="node" presStyleLbl="node1" presStyleIdx="2" presStyleCnt="4" custScaleX="93192" custScaleY="137216">
        <dgm:presLayoutVars>
          <dgm:bulletEnabled val="1"/>
        </dgm:presLayoutVars>
      </dgm:prSet>
      <dgm:spPr/>
      <dgm:t>
        <a:bodyPr/>
        <a:lstStyle/>
        <a:p>
          <a:endParaRPr lang="ru-RU"/>
        </a:p>
      </dgm:t>
    </dgm:pt>
    <dgm:pt modelId="{924C6184-CEA8-4349-816D-7B3F76AEFBC2}" type="pres">
      <dgm:prSet presAssocID="{FA8E28AE-0849-41A0-998E-929C4016C005}" presName="sibTrans" presStyleCnt="0"/>
      <dgm:spPr/>
    </dgm:pt>
    <dgm:pt modelId="{B9E54584-A385-4895-B18C-184AE116E612}" type="pres">
      <dgm:prSet presAssocID="{C90050E8-9356-46F4-919E-27BFA76473D3}" presName="node" presStyleLbl="node1" presStyleIdx="3" presStyleCnt="4" custScaleX="97167" custScaleY="138259">
        <dgm:presLayoutVars>
          <dgm:bulletEnabled val="1"/>
        </dgm:presLayoutVars>
      </dgm:prSet>
      <dgm:spPr/>
      <dgm:t>
        <a:bodyPr/>
        <a:lstStyle/>
        <a:p>
          <a:endParaRPr lang="ru-RU"/>
        </a:p>
      </dgm:t>
    </dgm:pt>
  </dgm:ptLst>
  <dgm:cxnLst>
    <dgm:cxn modelId="{731BFD22-0E31-4B70-8C93-607E9138D0AC}" srcId="{DE984991-39AE-994C-9422-A31E64B989BF}" destId="{43766926-21F9-43F7-8E95-260049F9B1E3}" srcOrd="2" destOrd="0" parTransId="{AB4CE8B8-BE1F-49D3-A4BA-3F82622282CE}" sibTransId="{FA8E28AE-0849-41A0-998E-929C4016C005}"/>
    <dgm:cxn modelId="{02B0E9DA-2A3D-4274-924D-45F6CA058D4F}" type="presOf" srcId="{C90050E8-9356-46F4-919E-27BFA76473D3}" destId="{B9E54584-A385-4895-B18C-184AE116E612}" srcOrd="0" destOrd="0" presId="urn:microsoft.com/office/officeart/2005/8/layout/default"/>
    <dgm:cxn modelId="{C455AE32-05B0-4204-AFA1-8FB15BF105E5}" type="presOf" srcId="{695DF297-10E2-4E0E-A75B-80FC8C9D9F6B}" destId="{8E6E96A3-022E-404D-B74E-B8D765479C9C}" srcOrd="0" destOrd="0" presId="urn:microsoft.com/office/officeart/2005/8/layout/default"/>
    <dgm:cxn modelId="{6CBC0FA6-FB4A-4701-B67E-77253FA72FEC}" type="presOf" srcId="{76D09A18-EE66-4889-987B-118D17D8F1B3}" destId="{5CBB1E98-5E4A-424E-95CA-CFC65EFF4500}" srcOrd="0" destOrd="0" presId="urn:microsoft.com/office/officeart/2005/8/layout/default"/>
    <dgm:cxn modelId="{7CC384C6-623C-43CE-8CF0-2811B6A78B14}" srcId="{DE984991-39AE-994C-9422-A31E64B989BF}" destId="{C90050E8-9356-46F4-919E-27BFA76473D3}" srcOrd="3" destOrd="0" parTransId="{3E9FDFEA-7831-4B40-AE70-937E0E3242F5}" sibTransId="{34BBDDC5-0297-4F88-BB45-569D0E4CB439}"/>
    <dgm:cxn modelId="{6A65D0B1-37D3-4A5F-B014-B72B5CA0D28E}" type="presOf" srcId="{DE984991-39AE-994C-9422-A31E64B989BF}" destId="{3D655274-D236-4B33-9DF3-E5678208FA5D}" srcOrd="0" destOrd="0" presId="urn:microsoft.com/office/officeart/2005/8/layout/default"/>
    <dgm:cxn modelId="{6D1CA54E-9E22-418E-95CF-4D363C3C3D18}" srcId="{DE984991-39AE-994C-9422-A31E64B989BF}" destId="{76D09A18-EE66-4889-987B-118D17D8F1B3}" srcOrd="0" destOrd="0" parTransId="{B3DCDE83-F550-4D22-A2E9-65E4D5748DF0}" sibTransId="{75AAE5A4-5D1D-4E11-AD14-61F6ACA1914B}"/>
    <dgm:cxn modelId="{3FE5D5AC-A27A-4539-B45E-5819C32BB069}" srcId="{DE984991-39AE-994C-9422-A31E64B989BF}" destId="{695DF297-10E2-4E0E-A75B-80FC8C9D9F6B}" srcOrd="1" destOrd="0" parTransId="{51A06763-9B60-452C-A23F-C329595A87DE}" sibTransId="{989418FF-D607-4901-AC62-C1C5A33CB247}"/>
    <dgm:cxn modelId="{3A0E3AF8-FDE7-4DE3-9B7E-40713EA190BE}" type="presOf" srcId="{43766926-21F9-43F7-8E95-260049F9B1E3}" destId="{7073C665-0AC8-40C5-AC0F-6D7C2516410B}" srcOrd="0" destOrd="0" presId="urn:microsoft.com/office/officeart/2005/8/layout/default"/>
    <dgm:cxn modelId="{90699405-545B-430C-A64C-97CE67DBD709}" type="presParOf" srcId="{3D655274-D236-4B33-9DF3-E5678208FA5D}" destId="{5CBB1E98-5E4A-424E-95CA-CFC65EFF4500}" srcOrd="0" destOrd="0" presId="urn:microsoft.com/office/officeart/2005/8/layout/default"/>
    <dgm:cxn modelId="{D19085B3-215E-464F-869E-810EDDA683AD}" type="presParOf" srcId="{3D655274-D236-4B33-9DF3-E5678208FA5D}" destId="{A74C5B94-1653-4A07-9282-71CC0EAC1F9A}" srcOrd="1" destOrd="0" presId="urn:microsoft.com/office/officeart/2005/8/layout/default"/>
    <dgm:cxn modelId="{9FEBE23F-3113-4C2E-BC38-DB518CEC02ED}" type="presParOf" srcId="{3D655274-D236-4B33-9DF3-E5678208FA5D}" destId="{8E6E96A3-022E-404D-B74E-B8D765479C9C}" srcOrd="2" destOrd="0" presId="urn:microsoft.com/office/officeart/2005/8/layout/default"/>
    <dgm:cxn modelId="{58BE799B-E1CA-47A0-AC38-A766599D7A23}" type="presParOf" srcId="{3D655274-D236-4B33-9DF3-E5678208FA5D}" destId="{2BBFE0E4-1D2F-42CC-A6CA-AD5D0230F9F5}" srcOrd="3" destOrd="0" presId="urn:microsoft.com/office/officeart/2005/8/layout/default"/>
    <dgm:cxn modelId="{C3D5ADD7-C029-4232-A8AD-024409803172}" type="presParOf" srcId="{3D655274-D236-4B33-9DF3-E5678208FA5D}" destId="{7073C665-0AC8-40C5-AC0F-6D7C2516410B}" srcOrd="4" destOrd="0" presId="urn:microsoft.com/office/officeart/2005/8/layout/default"/>
    <dgm:cxn modelId="{A3747DB6-B034-4FFA-BBC7-B732ADD905EE}" type="presParOf" srcId="{3D655274-D236-4B33-9DF3-E5678208FA5D}" destId="{924C6184-CEA8-4349-816D-7B3F76AEFBC2}" srcOrd="5" destOrd="0" presId="urn:microsoft.com/office/officeart/2005/8/layout/default"/>
    <dgm:cxn modelId="{B8A6304B-4BBF-4EC0-9711-EEC5B785A9B3}" type="presParOf" srcId="{3D655274-D236-4B33-9DF3-E5678208FA5D}" destId="{B9E54584-A385-4895-B18C-184AE116E612}" srcOrd="6" destOrd="0" presId="urn:microsoft.com/office/officeart/2005/8/layout/default"/>
  </dgm:cxnLst>
  <dgm:bg/>
  <dgm:whole/>
</dgm:dataModel>
</file>

<file path=ppt/diagrams/data9.xml><?xml version="1.0" encoding="utf-8"?>
<dgm:dataModel xmlns:dgm="http://schemas.openxmlformats.org/drawingml/2006/diagram" xmlns:a="http://schemas.openxmlformats.org/drawingml/2006/main">
  <dgm:ptLst>
    <dgm:pt modelId="{DE984991-39AE-994C-9422-A31E64B989BF}" type="doc">
      <dgm:prSet loTypeId="urn:microsoft.com/office/officeart/2005/8/layout/vList2" loCatId="list" qsTypeId="urn:microsoft.com/office/officeart/2005/8/quickstyle/simple5" qsCatId="simple" csTypeId="urn:microsoft.com/office/officeart/2005/8/colors/accent1_4" csCatId="accent1" phldr="1"/>
      <dgm:spPr/>
      <dgm:t>
        <a:bodyPr/>
        <a:lstStyle/>
        <a:p>
          <a:endParaRPr lang="ru-RU"/>
        </a:p>
      </dgm:t>
    </dgm:pt>
    <dgm:pt modelId="{E69CCCB6-B803-4F88-B6E0-A8A01271E713}">
      <dgm:prSet custT="1"/>
      <dgm:spPr/>
      <dgm:t>
        <a:bodyPr/>
        <a:lstStyle/>
        <a:p>
          <a:r>
            <a:rPr lang="ru-RU" sz="500" dirty="0" smtClean="0"/>
            <a:t> </a:t>
          </a:r>
          <a:r>
            <a:rPr lang="ru-RU" sz="1400" b="1" dirty="0" smtClean="0">
              <a:latin typeface="Times New Roman" pitchFamily="18" charset="0"/>
              <a:cs typeface="Times New Roman" pitchFamily="18" charset="0"/>
            </a:rPr>
            <a:t>Доступ к </a:t>
          </a:r>
          <a:r>
            <a:rPr lang="ru-RU" sz="1400" b="1" dirty="0" err="1" smtClean="0">
              <a:latin typeface="Times New Roman" pitchFamily="18" charset="0"/>
              <a:cs typeface="Times New Roman" pitchFamily="18" charset="0"/>
            </a:rPr>
            <a:t>онлайн-образованию</a:t>
          </a:r>
          <a:r>
            <a:rPr lang="ru-RU" sz="1400" b="1" dirty="0" smtClean="0">
              <a:latin typeface="Times New Roman" pitchFamily="18" charset="0"/>
              <a:cs typeface="Times New Roman" pitchFamily="18" charset="0"/>
            </a:rPr>
            <a:t> и виртуальным тренингам</a:t>
          </a:r>
          <a:r>
            <a:rPr lang="ru-RU" sz="1400" dirty="0" smtClean="0">
              <a:latin typeface="Times New Roman" pitchFamily="18" charset="0"/>
              <a:cs typeface="Times New Roman" pitchFamily="18" charset="0"/>
            </a:rPr>
            <a:t>. Это ускоряет процесс адаптации к новым технологиям и повышает эффективность освоения новых навыков.  </a:t>
          </a:r>
          <a:endParaRPr lang="ru-RU" sz="1400" dirty="0">
            <a:latin typeface="Times New Roman" pitchFamily="18" charset="0"/>
            <a:cs typeface="Times New Roman" pitchFamily="18" charset="0"/>
          </a:endParaRPr>
        </a:p>
      </dgm:t>
    </dgm:pt>
    <dgm:pt modelId="{0476C7A9-4E14-4827-BF00-D2BFF8083556}" type="parTrans" cxnId="{5507DC68-F996-4883-8515-E2994B86B612}">
      <dgm:prSet/>
      <dgm:spPr/>
      <dgm:t>
        <a:bodyPr/>
        <a:lstStyle/>
        <a:p>
          <a:endParaRPr lang="ru-RU"/>
        </a:p>
      </dgm:t>
    </dgm:pt>
    <dgm:pt modelId="{820353C2-F52F-4934-BFF7-907AD3D95B44}" type="sibTrans" cxnId="{5507DC68-F996-4883-8515-E2994B86B612}">
      <dgm:prSet/>
      <dgm:spPr/>
      <dgm:t>
        <a:bodyPr/>
        <a:lstStyle/>
        <a:p>
          <a:endParaRPr lang="ru-RU"/>
        </a:p>
      </dgm:t>
    </dgm:pt>
    <dgm:pt modelId="{76D09A18-EE66-4889-987B-118D17D8F1B3}">
      <dgm:prSet custT="1"/>
      <dgm:spPr/>
      <dgm:t>
        <a:bodyPr/>
        <a:lstStyle/>
        <a:p>
          <a:r>
            <a:rPr lang="ru-RU" sz="1400" b="1" dirty="0" smtClean="0">
              <a:latin typeface="Times New Roman" pitchFamily="18" charset="0"/>
              <a:cs typeface="Times New Roman" pitchFamily="18" charset="0"/>
            </a:rPr>
            <a:t>Увеличение лимита переработок</a:t>
          </a:r>
          <a:r>
            <a:rPr lang="ru-RU" sz="1400" dirty="0" smtClean="0">
              <a:latin typeface="Times New Roman" pitchFamily="18" charset="0"/>
              <a:cs typeface="Times New Roman" pitchFamily="18" charset="0"/>
            </a:rPr>
            <a:t>. Предлагается установить максимальную продолжительность сверхурочной работы на уровне четырёх часов в день и 240 часов в год. Каждый час работы после 120 часов предлагается оплачивать в двойном размере.    </a:t>
          </a:r>
          <a:endParaRPr lang="ru-RU" sz="1400" dirty="0">
            <a:latin typeface="Times New Roman" pitchFamily="18" charset="0"/>
            <a:cs typeface="Times New Roman" pitchFamily="18" charset="0"/>
          </a:endParaRPr>
        </a:p>
      </dgm:t>
    </dgm:pt>
    <dgm:pt modelId="{B3DCDE83-F550-4D22-A2E9-65E4D5748DF0}" type="parTrans" cxnId="{6D1CA54E-9E22-418E-95CF-4D363C3C3D18}">
      <dgm:prSet/>
      <dgm:spPr/>
      <dgm:t>
        <a:bodyPr/>
        <a:lstStyle/>
        <a:p>
          <a:endParaRPr lang="ru-RU"/>
        </a:p>
      </dgm:t>
    </dgm:pt>
    <dgm:pt modelId="{75AAE5A4-5D1D-4E11-AD14-61F6ACA1914B}" type="sibTrans" cxnId="{6D1CA54E-9E22-418E-95CF-4D363C3C3D18}">
      <dgm:prSet/>
      <dgm:spPr/>
      <dgm:t>
        <a:bodyPr/>
        <a:lstStyle/>
        <a:p>
          <a:endParaRPr lang="ru-RU"/>
        </a:p>
      </dgm:t>
    </dgm:pt>
    <dgm:pt modelId="{BF39B275-B1B2-48FA-BE7F-933ACC0F7889}">
      <dgm:prSet custT="1"/>
      <dgm:spPr/>
      <dgm:t>
        <a:bodyPr/>
        <a:lstStyle/>
        <a:p>
          <a:r>
            <a:rPr lang="ru-RU" sz="1400" b="1" dirty="0" smtClean="0">
              <a:latin typeface="Times New Roman" pitchFamily="18" charset="0"/>
              <a:cs typeface="Times New Roman" pitchFamily="18" charset="0"/>
            </a:rPr>
            <a:t>Отзыв из отпуска</a:t>
          </a:r>
          <a:r>
            <a:rPr lang="ru-RU" sz="1400" dirty="0" smtClean="0">
              <a:latin typeface="Times New Roman" pitchFamily="18" charset="0"/>
              <a:cs typeface="Times New Roman" pitchFamily="18" charset="0"/>
            </a:rPr>
            <a:t>. Сотрудникам, занятым на работах с вредными или опасными условиями труда, хотят вернуть право на отзыв из отпуска, при условии согласия работника и оплаты в двойном размере.  </a:t>
          </a:r>
          <a:endParaRPr lang="ru-RU" sz="1400" dirty="0">
            <a:latin typeface="Times New Roman" pitchFamily="18" charset="0"/>
            <a:cs typeface="Times New Roman" pitchFamily="18" charset="0"/>
          </a:endParaRPr>
        </a:p>
      </dgm:t>
    </dgm:pt>
    <dgm:pt modelId="{6D966F55-81D5-4901-A571-144FB595D21B}" type="parTrans" cxnId="{57548034-686D-4B22-A5E6-8EBECDC9EA48}">
      <dgm:prSet/>
      <dgm:spPr/>
      <dgm:t>
        <a:bodyPr/>
        <a:lstStyle/>
        <a:p>
          <a:endParaRPr lang="ru-RU"/>
        </a:p>
      </dgm:t>
    </dgm:pt>
    <dgm:pt modelId="{35E7C41D-7CFC-481E-8EDE-4583ED166E03}" type="sibTrans" cxnId="{57548034-686D-4B22-A5E6-8EBECDC9EA48}">
      <dgm:prSet/>
      <dgm:spPr/>
      <dgm:t>
        <a:bodyPr/>
        <a:lstStyle/>
        <a:p>
          <a:endParaRPr lang="ru-RU"/>
        </a:p>
      </dgm:t>
    </dgm:pt>
    <dgm:pt modelId="{F323A3FF-433F-4940-BF45-D81AEF585452}">
      <dgm:prSet custT="1"/>
      <dgm:spPr/>
      <dgm:t>
        <a:bodyPr/>
        <a:lstStyle/>
        <a:p>
          <a:r>
            <a:rPr lang="ru-RU" sz="1400" b="1" dirty="0" smtClean="0">
              <a:latin typeface="Times New Roman" pitchFamily="18" charset="0"/>
              <a:cs typeface="Times New Roman" pitchFamily="18" charset="0"/>
            </a:rPr>
            <a:t>Сокращение срока уведомления</a:t>
          </a:r>
          <a:r>
            <a:rPr lang="ru-RU" sz="1400" dirty="0" smtClean="0">
              <a:latin typeface="Times New Roman" pitchFamily="18" charset="0"/>
              <a:cs typeface="Times New Roman" pitchFamily="18" charset="0"/>
            </a:rPr>
            <a:t>. Предлагается уменьшить срок уведомления работника об изменениях условий трудового договора по инициативе работодателя с двух месяцев до одного.  </a:t>
          </a:r>
          <a:endParaRPr lang="ru-RU" sz="1400" dirty="0">
            <a:latin typeface="Times New Roman" pitchFamily="18" charset="0"/>
            <a:cs typeface="Times New Roman" pitchFamily="18" charset="0"/>
          </a:endParaRPr>
        </a:p>
      </dgm:t>
    </dgm:pt>
    <dgm:pt modelId="{D4E4987E-3469-49B6-A435-677C5981387C}" type="parTrans" cxnId="{75A38372-7D3B-4F66-A2F2-2DD2CEEC32E2}">
      <dgm:prSet/>
      <dgm:spPr/>
      <dgm:t>
        <a:bodyPr/>
        <a:lstStyle/>
        <a:p>
          <a:endParaRPr lang="ru-RU"/>
        </a:p>
      </dgm:t>
    </dgm:pt>
    <dgm:pt modelId="{39F2BF8D-2193-450E-973D-D5296AE3EA34}" type="sibTrans" cxnId="{75A38372-7D3B-4F66-A2F2-2DD2CEEC32E2}">
      <dgm:prSet/>
      <dgm:spPr/>
      <dgm:t>
        <a:bodyPr/>
        <a:lstStyle/>
        <a:p>
          <a:endParaRPr lang="ru-RU"/>
        </a:p>
      </dgm:t>
    </dgm:pt>
    <dgm:pt modelId="{3E4D7FBE-1A4A-4C0B-9C50-1C73EA6260E0}">
      <dgm:prSet custT="1"/>
      <dgm:spPr/>
      <dgm:t>
        <a:bodyPr/>
        <a:lstStyle/>
        <a:p>
          <a:r>
            <a:rPr lang="ru-RU" sz="1400" b="1" dirty="0" smtClean="0">
              <a:latin typeface="Times New Roman" pitchFamily="18" charset="0"/>
              <a:cs typeface="Times New Roman" pitchFamily="18" charset="0"/>
            </a:rPr>
            <a:t>Расширение оснований для увольнения</a:t>
          </a:r>
          <a:r>
            <a:rPr lang="ru-RU" sz="1400" dirty="0" smtClean="0">
              <a:latin typeface="Times New Roman" pitchFamily="18" charset="0"/>
              <a:cs typeface="Times New Roman" pitchFamily="18" charset="0"/>
            </a:rPr>
            <a:t>. Работодателям хотят дать право увольнять работника, если тот не является на рабочее место в течение четырёх месяцев по неизвестным причинам.  </a:t>
          </a:r>
          <a:endParaRPr lang="ru-RU" sz="1400" dirty="0">
            <a:latin typeface="Times New Roman" pitchFamily="18" charset="0"/>
            <a:cs typeface="Times New Roman" pitchFamily="18" charset="0"/>
          </a:endParaRPr>
        </a:p>
      </dgm:t>
    </dgm:pt>
    <dgm:pt modelId="{0C0968FD-5409-42D5-BC21-0E7C7EDAF868}" type="parTrans" cxnId="{B88422FF-6B04-4A79-B922-3E68800D99FB}">
      <dgm:prSet/>
      <dgm:spPr/>
      <dgm:t>
        <a:bodyPr/>
        <a:lstStyle/>
        <a:p>
          <a:endParaRPr lang="ru-RU"/>
        </a:p>
      </dgm:t>
    </dgm:pt>
    <dgm:pt modelId="{ADDE0E09-68EC-43B4-9E36-E2FB6EB00F35}" type="sibTrans" cxnId="{B88422FF-6B04-4A79-B922-3E68800D99FB}">
      <dgm:prSet/>
      <dgm:spPr/>
      <dgm:t>
        <a:bodyPr/>
        <a:lstStyle/>
        <a:p>
          <a:endParaRPr lang="ru-RU"/>
        </a:p>
      </dgm:t>
    </dgm:pt>
    <dgm:pt modelId="{CF91AA96-8002-4857-B78A-C2112F1F7C89}">
      <dgm:prSet custT="1"/>
      <dgm:spPr/>
      <dgm:t>
        <a:bodyPr/>
        <a:lstStyle/>
        <a:p>
          <a:r>
            <a:rPr lang="ru-RU" sz="1400" b="1" dirty="0" smtClean="0">
              <a:latin typeface="Times New Roman" pitchFamily="18" charset="0"/>
              <a:cs typeface="Times New Roman" pitchFamily="18" charset="0"/>
            </a:rPr>
            <a:t>Установление срока отзыва заявления об увольнении</a:t>
          </a:r>
          <a:r>
            <a:rPr lang="ru-RU" sz="1400" dirty="0" smtClean="0">
              <a:latin typeface="Times New Roman" pitchFamily="18" charset="0"/>
              <a:cs typeface="Times New Roman" pitchFamily="18" charset="0"/>
            </a:rPr>
            <a:t>. Работник сможет отозвать заявление об увольнении не позднее чем за три дня до окончания срока предупреждения.  </a:t>
          </a:r>
          <a:endParaRPr lang="ru-RU" sz="1400" dirty="0">
            <a:latin typeface="Times New Roman" pitchFamily="18" charset="0"/>
            <a:cs typeface="Times New Roman" pitchFamily="18" charset="0"/>
          </a:endParaRPr>
        </a:p>
      </dgm:t>
    </dgm:pt>
    <dgm:pt modelId="{8B82F702-DC8E-4983-B64A-6AAAA89517DF}" type="parTrans" cxnId="{25831BF8-3ADF-4D11-990E-F854063C5D3D}">
      <dgm:prSet/>
      <dgm:spPr/>
      <dgm:t>
        <a:bodyPr/>
        <a:lstStyle/>
        <a:p>
          <a:endParaRPr lang="ru-RU"/>
        </a:p>
      </dgm:t>
    </dgm:pt>
    <dgm:pt modelId="{47F4039A-1A6E-4364-A30E-82838905B12F}" type="sibTrans" cxnId="{25831BF8-3ADF-4D11-990E-F854063C5D3D}">
      <dgm:prSet/>
      <dgm:spPr/>
      <dgm:t>
        <a:bodyPr/>
        <a:lstStyle/>
        <a:p>
          <a:endParaRPr lang="ru-RU"/>
        </a:p>
      </dgm:t>
    </dgm:pt>
    <dgm:pt modelId="{66A96C29-652F-481A-AE0E-313FD7ACE969}">
      <dgm:prSet custT="1"/>
      <dgm:spPr/>
      <dgm:t>
        <a:bodyPr/>
        <a:lstStyle/>
        <a:p>
          <a:r>
            <a:rPr lang="ru-RU" sz="1400" b="1" dirty="0" smtClean="0">
              <a:latin typeface="Times New Roman" pitchFamily="18" charset="0"/>
              <a:cs typeface="Times New Roman" pitchFamily="18" charset="0"/>
            </a:rPr>
            <a:t>Снятие запрета на испытательный срок</a:t>
          </a:r>
          <a:r>
            <a:rPr lang="ru-RU" sz="1400" dirty="0" smtClean="0">
              <a:latin typeface="Times New Roman" pitchFamily="18" charset="0"/>
              <a:cs typeface="Times New Roman" pitchFamily="18" charset="0"/>
            </a:rPr>
            <a:t>. Предлагается разрешить установление испытательного срока для лиц, получивших среднее или высшее образование, в течение года после окончания учебного заведения.  </a:t>
          </a:r>
          <a:endParaRPr lang="ru-RU" sz="1400" dirty="0">
            <a:latin typeface="Times New Roman" pitchFamily="18" charset="0"/>
            <a:cs typeface="Times New Roman" pitchFamily="18" charset="0"/>
          </a:endParaRPr>
        </a:p>
      </dgm:t>
    </dgm:pt>
    <dgm:pt modelId="{A4DB0FD0-75DC-414B-B1AD-2C7D535B580A}" type="parTrans" cxnId="{B0C4D43F-96DF-4F0C-9EEE-3501C0C90B2B}">
      <dgm:prSet/>
      <dgm:spPr/>
      <dgm:t>
        <a:bodyPr/>
        <a:lstStyle/>
        <a:p>
          <a:endParaRPr lang="ru-RU"/>
        </a:p>
      </dgm:t>
    </dgm:pt>
    <dgm:pt modelId="{6F440F44-5FE5-4829-AC30-69924069AB7B}" type="sibTrans" cxnId="{B0C4D43F-96DF-4F0C-9EEE-3501C0C90B2B}">
      <dgm:prSet/>
      <dgm:spPr/>
      <dgm:t>
        <a:bodyPr/>
        <a:lstStyle/>
        <a:p>
          <a:endParaRPr lang="ru-RU"/>
        </a:p>
      </dgm:t>
    </dgm:pt>
    <dgm:pt modelId="{69ED42A6-A5EC-495F-AC86-1D3161FCBAC3}">
      <dgm:prSet custT="1"/>
      <dgm:spPr/>
      <dgm:t>
        <a:bodyPr/>
        <a:lstStyle/>
        <a:p>
          <a:r>
            <a:rPr lang="ru-RU" sz="1400" b="1" dirty="0" smtClean="0">
              <a:latin typeface="Times New Roman" pitchFamily="18" charset="0"/>
              <a:cs typeface="Times New Roman" pitchFamily="18" charset="0"/>
            </a:rPr>
            <a:t>Увеличение лимита для срочных договоров</a:t>
          </a:r>
          <a:r>
            <a:rPr lang="ru-RU" sz="1400" dirty="0" smtClean="0">
              <a:latin typeface="Times New Roman" pitchFamily="18" charset="0"/>
              <a:cs typeface="Times New Roman" pitchFamily="18" charset="0"/>
            </a:rPr>
            <a:t>. Число работников, с которыми субъекты малого и среднего бизнеса могут заключать срочные договоры, предлагается увеличить с 35 до 70 человек.  </a:t>
          </a:r>
          <a:endParaRPr lang="ru-RU" sz="1400" dirty="0">
            <a:latin typeface="Times New Roman" pitchFamily="18" charset="0"/>
            <a:cs typeface="Times New Roman" pitchFamily="18" charset="0"/>
          </a:endParaRPr>
        </a:p>
      </dgm:t>
    </dgm:pt>
    <dgm:pt modelId="{4BAB8284-E11F-4968-9402-D75DAA3C196C}" type="parTrans" cxnId="{427F2E28-342B-4A33-AC96-06027DB838FD}">
      <dgm:prSet/>
      <dgm:spPr/>
      <dgm:t>
        <a:bodyPr/>
        <a:lstStyle/>
        <a:p>
          <a:endParaRPr lang="ru-RU"/>
        </a:p>
      </dgm:t>
    </dgm:pt>
    <dgm:pt modelId="{C5C62366-1BE1-4F2A-9628-2BDFB3237604}" type="sibTrans" cxnId="{427F2E28-342B-4A33-AC96-06027DB838FD}">
      <dgm:prSet/>
      <dgm:spPr/>
      <dgm:t>
        <a:bodyPr/>
        <a:lstStyle/>
        <a:p>
          <a:endParaRPr lang="ru-RU"/>
        </a:p>
      </dgm:t>
    </dgm:pt>
    <dgm:pt modelId="{9F9AEA15-2FEB-4950-AF7E-95D1A9B4235A}" type="pres">
      <dgm:prSet presAssocID="{DE984991-39AE-994C-9422-A31E64B989BF}" presName="linear" presStyleCnt="0">
        <dgm:presLayoutVars>
          <dgm:animLvl val="lvl"/>
          <dgm:resizeHandles val="exact"/>
        </dgm:presLayoutVars>
      </dgm:prSet>
      <dgm:spPr/>
      <dgm:t>
        <a:bodyPr/>
        <a:lstStyle/>
        <a:p>
          <a:endParaRPr lang="ru-RU"/>
        </a:p>
      </dgm:t>
    </dgm:pt>
    <dgm:pt modelId="{4E2A6A2B-821F-4AB0-8757-54DD40BE1D5F}" type="pres">
      <dgm:prSet presAssocID="{76D09A18-EE66-4889-987B-118D17D8F1B3}" presName="parentText" presStyleLbl="node1" presStyleIdx="0" presStyleCnt="8">
        <dgm:presLayoutVars>
          <dgm:chMax val="0"/>
          <dgm:bulletEnabled val="1"/>
        </dgm:presLayoutVars>
      </dgm:prSet>
      <dgm:spPr/>
      <dgm:t>
        <a:bodyPr/>
        <a:lstStyle/>
        <a:p>
          <a:endParaRPr lang="ru-RU"/>
        </a:p>
      </dgm:t>
    </dgm:pt>
    <dgm:pt modelId="{BC63A13A-385D-4394-96A6-3A4F917B49F6}" type="pres">
      <dgm:prSet presAssocID="{75AAE5A4-5D1D-4E11-AD14-61F6ACA1914B}" presName="spacer" presStyleCnt="0"/>
      <dgm:spPr/>
    </dgm:pt>
    <dgm:pt modelId="{8CFB01A8-B92D-4E87-9355-376E1D09A1FA}" type="pres">
      <dgm:prSet presAssocID="{3E4D7FBE-1A4A-4C0B-9C50-1C73EA6260E0}" presName="parentText" presStyleLbl="node1" presStyleIdx="1" presStyleCnt="8">
        <dgm:presLayoutVars>
          <dgm:chMax val="0"/>
          <dgm:bulletEnabled val="1"/>
        </dgm:presLayoutVars>
      </dgm:prSet>
      <dgm:spPr/>
      <dgm:t>
        <a:bodyPr/>
        <a:lstStyle/>
        <a:p>
          <a:endParaRPr lang="ru-RU"/>
        </a:p>
      </dgm:t>
    </dgm:pt>
    <dgm:pt modelId="{68ECED22-C8FC-4A7A-838B-1C7ADCE348DE}" type="pres">
      <dgm:prSet presAssocID="{ADDE0E09-68EC-43B4-9E36-E2FB6EB00F35}" presName="spacer" presStyleCnt="0"/>
      <dgm:spPr/>
    </dgm:pt>
    <dgm:pt modelId="{4875620E-984A-49CF-ABD2-975F0893272A}" type="pres">
      <dgm:prSet presAssocID="{BF39B275-B1B2-48FA-BE7F-933ACC0F7889}" presName="parentText" presStyleLbl="node1" presStyleIdx="2" presStyleCnt="8">
        <dgm:presLayoutVars>
          <dgm:chMax val="0"/>
          <dgm:bulletEnabled val="1"/>
        </dgm:presLayoutVars>
      </dgm:prSet>
      <dgm:spPr/>
      <dgm:t>
        <a:bodyPr/>
        <a:lstStyle/>
        <a:p>
          <a:endParaRPr lang="ru-RU"/>
        </a:p>
      </dgm:t>
    </dgm:pt>
    <dgm:pt modelId="{098F9BB4-5B3F-4A89-AB55-39B75F091B94}" type="pres">
      <dgm:prSet presAssocID="{35E7C41D-7CFC-481E-8EDE-4583ED166E03}" presName="spacer" presStyleCnt="0"/>
      <dgm:spPr/>
    </dgm:pt>
    <dgm:pt modelId="{FF2299D9-6D1E-4CDF-95F7-952AD304374A}" type="pres">
      <dgm:prSet presAssocID="{F323A3FF-433F-4940-BF45-D81AEF585452}" presName="parentText" presStyleLbl="node1" presStyleIdx="3" presStyleCnt="8">
        <dgm:presLayoutVars>
          <dgm:chMax val="0"/>
          <dgm:bulletEnabled val="1"/>
        </dgm:presLayoutVars>
      </dgm:prSet>
      <dgm:spPr/>
      <dgm:t>
        <a:bodyPr/>
        <a:lstStyle/>
        <a:p>
          <a:endParaRPr lang="ru-RU"/>
        </a:p>
      </dgm:t>
    </dgm:pt>
    <dgm:pt modelId="{F011CFEE-68B4-43AD-A706-419E94CB0809}" type="pres">
      <dgm:prSet presAssocID="{39F2BF8D-2193-450E-973D-D5296AE3EA34}" presName="spacer" presStyleCnt="0"/>
      <dgm:spPr/>
    </dgm:pt>
    <dgm:pt modelId="{9F66E96E-956F-4EE6-ADA1-C5C8623F3754}" type="pres">
      <dgm:prSet presAssocID="{CF91AA96-8002-4857-B78A-C2112F1F7C89}" presName="parentText" presStyleLbl="node1" presStyleIdx="4" presStyleCnt="8">
        <dgm:presLayoutVars>
          <dgm:chMax val="0"/>
          <dgm:bulletEnabled val="1"/>
        </dgm:presLayoutVars>
      </dgm:prSet>
      <dgm:spPr/>
      <dgm:t>
        <a:bodyPr/>
        <a:lstStyle/>
        <a:p>
          <a:endParaRPr lang="ru-RU"/>
        </a:p>
      </dgm:t>
    </dgm:pt>
    <dgm:pt modelId="{1F90183B-DF4F-4A25-BE67-97592AD4DCDE}" type="pres">
      <dgm:prSet presAssocID="{47F4039A-1A6E-4364-A30E-82838905B12F}" presName="spacer" presStyleCnt="0"/>
      <dgm:spPr/>
    </dgm:pt>
    <dgm:pt modelId="{65FE1705-2318-46A0-8852-347AC542F161}" type="pres">
      <dgm:prSet presAssocID="{E69CCCB6-B803-4F88-B6E0-A8A01271E713}" presName="parentText" presStyleLbl="node1" presStyleIdx="5" presStyleCnt="8">
        <dgm:presLayoutVars>
          <dgm:chMax val="0"/>
          <dgm:bulletEnabled val="1"/>
        </dgm:presLayoutVars>
      </dgm:prSet>
      <dgm:spPr/>
      <dgm:t>
        <a:bodyPr/>
        <a:lstStyle/>
        <a:p>
          <a:endParaRPr lang="ru-RU"/>
        </a:p>
      </dgm:t>
    </dgm:pt>
    <dgm:pt modelId="{EC95B8B7-D338-4B76-ADF9-306B782FB7D8}" type="pres">
      <dgm:prSet presAssocID="{820353C2-F52F-4934-BFF7-907AD3D95B44}" presName="spacer" presStyleCnt="0"/>
      <dgm:spPr/>
    </dgm:pt>
    <dgm:pt modelId="{0FF4069F-A633-4E7F-A508-1262878DB1D5}" type="pres">
      <dgm:prSet presAssocID="{69ED42A6-A5EC-495F-AC86-1D3161FCBAC3}" presName="parentText" presStyleLbl="node1" presStyleIdx="6" presStyleCnt="8">
        <dgm:presLayoutVars>
          <dgm:chMax val="0"/>
          <dgm:bulletEnabled val="1"/>
        </dgm:presLayoutVars>
      </dgm:prSet>
      <dgm:spPr/>
      <dgm:t>
        <a:bodyPr/>
        <a:lstStyle/>
        <a:p>
          <a:endParaRPr lang="ru-RU"/>
        </a:p>
      </dgm:t>
    </dgm:pt>
    <dgm:pt modelId="{281F163D-1D3C-4EEA-BE6B-F6404BAB436D}" type="pres">
      <dgm:prSet presAssocID="{C5C62366-1BE1-4F2A-9628-2BDFB3237604}" presName="spacer" presStyleCnt="0"/>
      <dgm:spPr/>
    </dgm:pt>
    <dgm:pt modelId="{F98170BD-6D07-4189-9011-8EFB7AD12A06}" type="pres">
      <dgm:prSet presAssocID="{66A96C29-652F-481A-AE0E-313FD7ACE969}" presName="parentText" presStyleLbl="node1" presStyleIdx="7" presStyleCnt="8">
        <dgm:presLayoutVars>
          <dgm:chMax val="0"/>
          <dgm:bulletEnabled val="1"/>
        </dgm:presLayoutVars>
      </dgm:prSet>
      <dgm:spPr/>
      <dgm:t>
        <a:bodyPr/>
        <a:lstStyle/>
        <a:p>
          <a:endParaRPr lang="ru-RU"/>
        </a:p>
      </dgm:t>
    </dgm:pt>
  </dgm:ptLst>
  <dgm:cxnLst>
    <dgm:cxn modelId="{D0C09726-6324-42B8-A772-EA1E68F646FA}" type="presOf" srcId="{3E4D7FBE-1A4A-4C0B-9C50-1C73EA6260E0}" destId="{8CFB01A8-B92D-4E87-9355-376E1D09A1FA}" srcOrd="0" destOrd="0" presId="urn:microsoft.com/office/officeart/2005/8/layout/vList2"/>
    <dgm:cxn modelId="{07E2560C-87D4-422C-B838-7C758B9062C9}" type="presOf" srcId="{76D09A18-EE66-4889-987B-118D17D8F1B3}" destId="{4E2A6A2B-821F-4AB0-8757-54DD40BE1D5F}" srcOrd="0" destOrd="0" presId="urn:microsoft.com/office/officeart/2005/8/layout/vList2"/>
    <dgm:cxn modelId="{B88422FF-6B04-4A79-B922-3E68800D99FB}" srcId="{DE984991-39AE-994C-9422-A31E64B989BF}" destId="{3E4D7FBE-1A4A-4C0B-9C50-1C73EA6260E0}" srcOrd="1" destOrd="0" parTransId="{0C0968FD-5409-42D5-BC21-0E7C7EDAF868}" sibTransId="{ADDE0E09-68EC-43B4-9E36-E2FB6EB00F35}"/>
    <dgm:cxn modelId="{57548034-686D-4B22-A5E6-8EBECDC9EA48}" srcId="{DE984991-39AE-994C-9422-A31E64B989BF}" destId="{BF39B275-B1B2-48FA-BE7F-933ACC0F7889}" srcOrd="2" destOrd="0" parTransId="{6D966F55-81D5-4901-A571-144FB595D21B}" sibTransId="{35E7C41D-7CFC-481E-8EDE-4583ED166E03}"/>
    <dgm:cxn modelId="{C3FBAD26-9E79-47D6-92F0-A82D84530D46}" type="presOf" srcId="{E69CCCB6-B803-4F88-B6E0-A8A01271E713}" destId="{65FE1705-2318-46A0-8852-347AC542F161}" srcOrd="0" destOrd="0" presId="urn:microsoft.com/office/officeart/2005/8/layout/vList2"/>
    <dgm:cxn modelId="{5507DC68-F996-4883-8515-E2994B86B612}" srcId="{DE984991-39AE-994C-9422-A31E64B989BF}" destId="{E69CCCB6-B803-4F88-B6E0-A8A01271E713}" srcOrd="5" destOrd="0" parTransId="{0476C7A9-4E14-4827-BF00-D2BFF8083556}" sibTransId="{820353C2-F52F-4934-BFF7-907AD3D95B44}"/>
    <dgm:cxn modelId="{0F65F7A5-5858-455A-A631-B14B28A0DFD9}" type="presOf" srcId="{DE984991-39AE-994C-9422-A31E64B989BF}" destId="{9F9AEA15-2FEB-4950-AF7E-95D1A9B4235A}" srcOrd="0" destOrd="0" presId="urn:microsoft.com/office/officeart/2005/8/layout/vList2"/>
    <dgm:cxn modelId="{662DCA6D-535A-4DB8-9BBB-1DD8C45C960E}" type="presOf" srcId="{69ED42A6-A5EC-495F-AC86-1D3161FCBAC3}" destId="{0FF4069F-A633-4E7F-A508-1262878DB1D5}" srcOrd="0" destOrd="0" presId="urn:microsoft.com/office/officeart/2005/8/layout/vList2"/>
    <dgm:cxn modelId="{25831BF8-3ADF-4D11-990E-F854063C5D3D}" srcId="{DE984991-39AE-994C-9422-A31E64B989BF}" destId="{CF91AA96-8002-4857-B78A-C2112F1F7C89}" srcOrd="4" destOrd="0" parTransId="{8B82F702-DC8E-4983-B64A-6AAAA89517DF}" sibTransId="{47F4039A-1A6E-4364-A30E-82838905B12F}"/>
    <dgm:cxn modelId="{B2D4490D-1013-4C88-8821-DA06A56C2F2C}" type="presOf" srcId="{66A96C29-652F-481A-AE0E-313FD7ACE969}" destId="{F98170BD-6D07-4189-9011-8EFB7AD12A06}" srcOrd="0" destOrd="0" presId="urn:microsoft.com/office/officeart/2005/8/layout/vList2"/>
    <dgm:cxn modelId="{427F2E28-342B-4A33-AC96-06027DB838FD}" srcId="{DE984991-39AE-994C-9422-A31E64B989BF}" destId="{69ED42A6-A5EC-495F-AC86-1D3161FCBAC3}" srcOrd="6" destOrd="0" parTransId="{4BAB8284-E11F-4968-9402-D75DAA3C196C}" sibTransId="{C5C62366-1BE1-4F2A-9628-2BDFB3237604}"/>
    <dgm:cxn modelId="{4625A767-9337-481D-998F-9EB8CF6E8AB6}" type="presOf" srcId="{CF91AA96-8002-4857-B78A-C2112F1F7C89}" destId="{9F66E96E-956F-4EE6-ADA1-C5C8623F3754}" srcOrd="0" destOrd="0" presId="urn:microsoft.com/office/officeart/2005/8/layout/vList2"/>
    <dgm:cxn modelId="{9E81213F-2581-4ECF-A4F1-570465E91FA7}" type="presOf" srcId="{F323A3FF-433F-4940-BF45-D81AEF585452}" destId="{FF2299D9-6D1E-4CDF-95F7-952AD304374A}" srcOrd="0" destOrd="0" presId="urn:microsoft.com/office/officeart/2005/8/layout/vList2"/>
    <dgm:cxn modelId="{75A38372-7D3B-4F66-A2F2-2DD2CEEC32E2}" srcId="{DE984991-39AE-994C-9422-A31E64B989BF}" destId="{F323A3FF-433F-4940-BF45-D81AEF585452}" srcOrd="3" destOrd="0" parTransId="{D4E4987E-3469-49B6-A435-677C5981387C}" sibTransId="{39F2BF8D-2193-450E-973D-D5296AE3EA34}"/>
    <dgm:cxn modelId="{B0C4D43F-96DF-4F0C-9EEE-3501C0C90B2B}" srcId="{DE984991-39AE-994C-9422-A31E64B989BF}" destId="{66A96C29-652F-481A-AE0E-313FD7ACE969}" srcOrd="7" destOrd="0" parTransId="{A4DB0FD0-75DC-414B-B1AD-2C7D535B580A}" sibTransId="{6F440F44-5FE5-4829-AC30-69924069AB7B}"/>
    <dgm:cxn modelId="{6D1CA54E-9E22-418E-95CF-4D363C3C3D18}" srcId="{DE984991-39AE-994C-9422-A31E64B989BF}" destId="{76D09A18-EE66-4889-987B-118D17D8F1B3}" srcOrd="0" destOrd="0" parTransId="{B3DCDE83-F550-4D22-A2E9-65E4D5748DF0}" sibTransId="{75AAE5A4-5D1D-4E11-AD14-61F6ACA1914B}"/>
    <dgm:cxn modelId="{E6888DD2-179D-465D-A0C6-57D2624924C3}" type="presOf" srcId="{BF39B275-B1B2-48FA-BE7F-933ACC0F7889}" destId="{4875620E-984A-49CF-ABD2-975F0893272A}" srcOrd="0" destOrd="0" presId="urn:microsoft.com/office/officeart/2005/8/layout/vList2"/>
    <dgm:cxn modelId="{41C98A00-DE0B-4CBD-A9AC-6CC9DEA971EE}" type="presParOf" srcId="{9F9AEA15-2FEB-4950-AF7E-95D1A9B4235A}" destId="{4E2A6A2B-821F-4AB0-8757-54DD40BE1D5F}" srcOrd="0" destOrd="0" presId="urn:microsoft.com/office/officeart/2005/8/layout/vList2"/>
    <dgm:cxn modelId="{9FB7F7BA-B6F0-444D-91F4-36E15FAD38C9}" type="presParOf" srcId="{9F9AEA15-2FEB-4950-AF7E-95D1A9B4235A}" destId="{BC63A13A-385D-4394-96A6-3A4F917B49F6}" srcOrd="1" destOrd="0" presId="urn:microsoft.com/office/officeart/2005/8/layout/vList2"/>
    <dgm:cxn modelId="{967CF6AE-E9A3-4C51-998A-F3D1AB36ACFA}" type="presParOf" srcId="{9F9AEA15-2FEB-4950-AF7E-95D1A9B4235A}" destId="{8CFB01A8-B92D-4E87-9355-376E1D09A1FA}" srcOrd="2" destOrd="0" presId="urn:microsoft.com/office/officeart/2005/8/layout/vList2"/>
    <dgm:cxn modelId="{84A8C503-38BC-4F6E-913D-001980D68E9C}" type="presParOf" srcId="{9F9AEA15-2FEB-4950-AF7E-95D1A9B4235A}" destId="{68ECED22-C8FC-4A7A-838B-1C7ADCE348DE}" srcOrd="3" destOrd="0" presId="urn:microsoft.com/office/officeart/2005/8/layout/vList2"/>
    <dgm:cxn modelId="{BF684C42-42A7-4997-B177-09071324C958}" type="presParOf" srcId="{9F9AEA15-2FEB-4950-AF7E-95D1A9B4235A}" destId="{4875620E-984A-49CF-ABD2-975F0893272A}" srcOrd="4" destOrd="0" presId="urn:microsoft.com/office/officeart/2005/8/layout/vList2"/>
    <dgm:cxn modelId="{F96D1AB1-C3F9-4D0C-B708-9C811AB6BBC6}" type="presParOf" srcId="{9F9AEA15-2FEB-4950-AF7E-95D1A9B4235A}" destId="{098F9BB4-5B3F-4A89-AB55-39B75F091B94}" srcOrd="5" destOrd="0" presId="urn:microsoft.com/office/officeart/2005/8/layout/vList2"/>
    <dgm:cxn modelId="{975BE28A-9821-48CF-A4C1-63C4CBA4D24C}" type="presParOf" srcId="{9F9AEA15-2FEB-4950-AF7E-95D1A9B4235A}" destId="{FF2299D9-6D1E-4CDF-95F7-952AD304374A}" srcOrd="6" destOrd="0" presId="urn:microsoft.com/office/officeart/2005/8/layout/vList2"/>
    <dgm:cxn modelId="{E0142815-D8FE-4E7D-BA19-3810DD9C439A}" type="presParOf" srcId="{9F9AEA15-2FEB-4950-AF7E-95D1A9B4235A}" destId="{F011CFEE-68B4-43AD-A706-419E94CB0809}" srcOrd="7" destOrd="0" presId="urn:microsoft.com/office/officeart/2005/8/layout/vList2"/>
    <dgm:cxn modelId="{55A2D07E-492D-404D-B999-9DF6236C5208}" type="presParOf" srcId="{9F9AEA15-2FEB-4950-AF7E-95D1A9B4235A}" destId="{9F66E96E-956F-4EE6-ADA1-C5C8623F3754}" srcOrd="8" destOrd="0" presId="urn:microsoft.com/office/officeart/2005/8/layout/vList2"/>
    <dgm:cxn modelId="{597EEA1C-C4DB-490D-9076-5B39596DA36C}" type="presParOf" srcId="{9F9AEA15-2FEB-4950-AF7E-95D1A9B4235A}" destId="{1F90183B-DF4F-4A25-BE67-97592AD4DCDE}" srcOrd="9" destOrd="0" presId="urn:microsoft.com/office/officeart/2005/8/layout/vList2"/>
    <dgm:cxn modelId="{819FB507-DFA3-4945-9C7D-62FE81A0CF41}" type="presParOf" srcId="{9F9AEA15-2FEB-4950-AF7E-95D1A9B4235A}" destId="{65FE1705-2318-46A0-8852-347AC542F161}" srcOrd="10" destOrd="0" presId="urn:microsoft.com/office/officeart/2005/8/layout/vList2"/>
    <dgm:cxn modelId="{BFB3FD00-9980-4E39-B063-4E2BC48913B8}" type="presParOf" srcId="{9F9AEA15-2FEB-4950-AF7E-95D1A9B4235A}" destId="{EC95B8B7-D338-4B76-ADF9-306B782FB7D8}" srcOrd="11" destOrd="0" presId="urn:microsoft.com/office/officeart/2005/8/layout/vList2"/>
    <dgm:cxn modelId="{CDDA191E-070C-42C0-BC9D-2E06CDC6081C}" type="presParOf" srcId="{9F9AEA15-2FEB-4950-AF7E-95D1A9B4235A}" destId="{0FF4069F-A633-4E7F-A508-1262878DB1D5}" srcOrd="12" destOrd="0" presId="urn:microsoft.com/office/officeart/2005/8/layout/vList2"/>
    <dgm:cxn modelId="{DB995632-81B2-48BE-8230-7E3CC96F24AA}" type="presParOf" srcId="{9F9AEA15-2FEB-4950-AF7E-95D1A9B4235A}" destId="{281F163D-1D3C-4EEA-BE6B-F6404BAB436D}" srcOrd="13" destOrd="0" presId="urn:microsoft.com/office/officeart/2005/8/layout/vList2"/>
    <dgm:cxn modelId="{1571AD9E-35A2-40F1-A2AE-352C195819AF}" type="presParOf" srcId="{9F9AEA15-2FEB-4950-AF7E-95D1A9B4235A}" destId="{F98170BD-6D07-4189-9011-8EFB7AD12A06}" srcOrd="14" destOrd="0" presId="urn:microsoft.com/office/officeart/2005/8/layout/vList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EDAB8-0BA9-5441-AB5E-AA0D146BE55F}">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868C56-99BF-B84C-8680-238503063945}">
      <dsp:nvSpPr>
        <dsp:cNvPr id="0" name=""/>
        <dsp:cNvSpPr/>
      </dsp:nvSpPr>
      <dsp:spPr>
        <a:xfrm>
          <a:off x="411090" y="271871"/>
          <a:ext cx="10070185" cy="5440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ru-RU" sz="1700" kern="1200" dirty="0"/>
            <a:t>Ставить и решать важнейшие политические цели и задачи – как стратегические так и тактические.</a:t>
          </a:r>
        </a:p>
      </dsp:txBody>
      <dsp:txXfrm>
        <a:off x="411090" y="271871"/>
        <a:ext cx="10070185" cy="544091"/>
      </dsp:txXfrm>
    </dsp:sp>
    <dsp:sp modelId="{9E163503-6D64-9740-BE91-0D9C4AA18F01}">
      <dsp:nvSpPr>
        <dsp:cNvPr id="0" name=""/>
        <dsp:cNvSpPr/>
      </dsp:nvSpPr>
      <dsp:spPr>
        <a:xfrm>
          <a:off x="71032" y="203860"/>
          <a:ext cx="680114" cy="680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72070A1-CD0C-F247-A1D3-79A04F720883}">
      <dsp:nvSpPr>
        <dsp:cNvPr id="0" name=""/>
        <dsp:cNvSpPr/>
      </dsp:nvSpPr>
      <dsp:spPr>
        <a:xfrm>
          <a:off x="800969" y="1087747"/>
          <a:ext cx="9680305" cy="5440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ru-RU" sz="1700" kern="1200" dirty="0"/>
            <a:t>Определять средства и методы их достижения.</a:t>
          </a:r>
        </a:p>
      </dsp:txBody>
      <dsp:txXfrm>
        <a:off x="800969" y="1087747"/>
        <a:ext cx="9680305" cy="544091"/>
      </dsp:txXfrm>
    </dsp:sp>
    <dsp:sp modelId="{B134DACF-D5E8-6140-B9FD-5938B41C290E}">
      <dsp:nvSpPr>
        <dsp:cNvPr id="0" name=""/>
        <dsp:cNvSpPr/>
      </dsp:nvSpPr>
      <dsp:spPr>
        <a:xfrm>
          <a:off x="460912" y="1019736"/>
          <a:ext cx="680114" cy="680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EFC3BC3-9536-D24B-949C-109A825683B4}">
      <dsp:nvSpPr>
        <dsp:cNvPr id="0" name=""/>
        <dsp:cNvSpPr/>
      </dsp:nvSpPr>
      <dsp:spPr>
        <a:xfrm>
          <a:off x="920631" y="1903623"/>
          <a:ext cx="9560643" cy="5440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ru-RU" sz="1700" kern="1200" dirty="0"/>
            <a:t>Определять направления и пути организационно-политического решения назревших проблем;</a:t>
          </a:r>
        </a:p>
      </dsp:txBody>
      <dsp:txXfrm>
        <a:off x="920631" y="1903623"/>
        <a:ext cx="9560643" cy="544091"/>
      </dsp:txXfrm>
    </dsp:sp>
    <dsp:sp modelId="{14845940-6FF0-F34B-AA59-8CE2519FFA8D}">
      <dsp:nvSpPr>
        <dsp:cNvPr id="0" name=""/>
        <dsp:cNvSpPr/>
      </dsp:nvSpPr>
      <dsp:spPr>
        <a:xfrm>
          <a:off x="580574" y="1835611"/>
          <a:ext cx="680114" cy="680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FA54E00-A9A6-C74D-B111-B6F1B1F2D968}">
      <dsp:nvSpPr>
        <dsp:cNvPr id="0" name=""/>
        <dsp:cNvSpPr/>
      </dsp:nvSpPr>
      <dsp:spPr>
        <a:xfrm>
          <a:off x="800969" y="2719499"/>
          <a:ext cx="9680305" cy="5440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ru-RU" sz="1700" kern="1200" dirty="0"/>
            <a:t>Вырабатывать концептуальные подходы к социальному контролю за ходом выполнения политических решений и целевых программ;</a:t>
          </a:r>
        </a:p>
      </dsp:txBody>
      <dsp:txXfrm>
        <a:off x="800969" y="2719499"/>
        <a:ext cx="9680305" cy="544091"/>
      </dsp:txXfrm>
    </dsp:sp>
    <dsp:sp modelId="{DEBAB271-AAA0-6C41-8FEA-C8F4C0D92D83}">
      <dsp:nvSpPr>
        <dsp:cNvPr id="0" name=""/>
        <dsp:cNvSpPr/>
      </dsp:nvSpPr>
      <dsp:spPr>
        <a:xfrm>
          <a:off x="460912" y="2651487"/>
          <a:ext cx="680114" cy="680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86AFE73-7E0E-BB44-9B11-3940E0720843}">
      <dsp:nvSpPr>
        <dsp:cNvPr id="0" name=""/>
        <dsp:cNvSpPr/>
      </dsp:nvSpPr>
      <dsp:spPr>
        <a:xfrm>
          <a:off x="411090" y="3535375"/>
          <a:ext cx="10070185" cy="5440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43180" rIns="43180" bIns="43180" numCol="1" spcCol="1270" anchor="ctr" anchorCtr="0">
          <a:noAutofit/>
        </a:bodyPr>
        <a:lstStyle/>
        <a:p>
          <a:pPr marL="0" lvl="0" indent="0" algn="l" defTabSz="755650">
            <a:lnSpc>
              <a:spcPct val="90000"/>
            </a:lnSpc>
            <a:spcBef>
              <a:spcPct val="0"/>
            </a:spcBef>
            <a:spcAft>
              <a:spcPct val="35000"/>
            </a:spcAft>
            <a:buNone/>
          </a:pPr>
          <a:r>
            <a:rPr lang="ru-RU" sz="1700" kern="1200" dirty="0"/>
            <a:t>Корректировать политику с учетом данных практического опыта.</a:t>
          </a:r>
        </a:p>
      </dsp:txBody>
      <dsp:txXfrm>
        <a:off x="411090" y="3535375"/>
        <a:ext cx="10070185" cy="544091"/>
      </dsp:txXfrm>
    </dsp:sp>
    <dsp:sp modelId="{608ABD27-6032-294F-A5AC-794E418CF4A8}">
      <dsp:nvSpPr>
        <dsp:cNvPr id="0" name=""/>
        <dsp:cNvSpPr/>
      </dsp:nvSpPr>
      <dsp:spPr>
        <a:xfrm>
          <a:off x="71032" y="3467363"/>
          <a:ext cx="680114" cy="680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995A0-861A-3D4F-8A5F-15B63B07D548}">
      <dsp:nvSpPr>
        <dsp:cNvPr id="0" name=""/>
        <dsp:cNvSpPr/>
      </dsp:nvSpPr>
      <dsp:spPr>
        <a:xfrm>
          <a:off x="3591723" y="1875"/>
          <a:ext cx="1711171" cy="1711171"/>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dirty="0"/>
            <a:t>Когнитивная</a:t>
          </a:r>
        </a:p>
      </dsp:txBody>
      <dsp:txXfrm>
        <a:off x="3842318" y="252470"/>
        <a:ext cx="1209981" cy="1209981"/>
      </dsp:txXfrm>
    </dsp:sp>
    <dsp:sp modelId="{09CD5799-EFC9-2149-9D64-076264BE7A36}">
      <dsp:nvSpPr>
        <dsp:cNvPr id="0" name=""/>
        <dsp:cNvSpPr/>
      </dsp:nvSpPr>
      <dsp:spPr>
        <a:xfrm rot="2022556">
          <a:off x="5309400" y="1335843"/>
          <a:ext cx="575574" cy="577520"/>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a:off x="5323916" y="1403432"/>
        <a:ext cx="402902" cy="346512"/>
      </dsp:txXfrm>
    </dsp:sp>
    <dsp:sp modelId="{9D2C1F68-9592-D044-B87A-89FA4E5DBCCA}">
      <dsp:nvSpPr>
        <dsp:cNvPr id="0" name=""/>
        <dsp:cNvSpPr/>
      </dsp:nvSpPr>
      <dsp:spPr>
        <a:xfrm>
          <a:off x="5918582" y="1554241"/>
          <a:ext cx="1711171" cy="1711171"/>
        </a:xfrm>
        <a:prstGeom prst="ellipse">
          <a:avLst/>
        </a:prstGeom>
        <a:gradFill rotWithShape="0">
          <a:gsLst>
            <a:gs pos="0">
              <a:schemeClr val="accent1">
                <a:shade val="50000"/>
                <a:hueOff val="282403"/>
                <a:satOff val="-28651"/>
                <a:lumOff val="21203"/>
                <a:alphaOff val="0"/>
                <a:satMod val="103000"/>
                <a:lumMod val="102000"/>
                <a:tint val="94000"/>
              </a:schemeClr>
            </a:gs>
            <a:gs pos="50000">
              <a:schemeClr val="accent1">
                <a:shade val="50000"/>
                <a:hueOff val="282403"/>
                <a:satOff val="-28651"/>
                <a:lumOff val="21203"/>
                <a:alphaOff val="0"/>
                <a:satMod val="110000"/>
                <a:lumMod val="100000"/>
                <a:shade val="100000"/>
              </a:schemeClr>
            </a:gs>
            <a:gs pos="100000">
              <a:schemeClr val="accent1">
                <a:shade val="50000"/>
                <a:hueOff val="282403"/>
                <a:satOff val="-28651"/>
                <a:lumOff val="212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dirty="0"/>
            <a:t>Идеологическая</a:t>
          </a:r>
        </a:p>
      </dsp:txBody>
      <dsp:txXfrm>
        <a:off x="6169177" y="1804836"/>
        <a:ext cx="1209981" cy="1209981"/>
      </dsp:txXfrm>
    </dsp:sp>
    <dsp:sp modelId="{4EB64A72-6EB2-DD43-B887-6788B60787A5}">
      <dsp:nvSpPr>
        <dsp:cNvPr id="0" name=""/>
        <dsp:cNvSpPr/>
      </dsp:nvSpPr>
      <dsp:spPr>
        <a:xfrm rot="6809639">
          <a:off x="6018320" y="3308228"/>
          <a:ext cx="479606" cy="577520"/>
        </a:xfrm>
        <a:prstGeom prst="rightArrow">
          <a:avLst>
            <a:gd name="adj1" fmla="val 60000"/>
            <a:gd name="adj2" fmla="val 50000"/>
          </a:avLst>
        </a:prstGeom>
        <a:gradFill rotWithShape="0">
          <a:gsLst>
            <a:gs pos="0">
              <a:schemeClr val="accent1">
                <a:shade val="90000"/>
                <a:hueOff val="306472"/>
                <a:satOff val="-28628"/>
                <a:lumOff val="19283"/>
                <a:alphaOff val="0"/>
                <a:satMod val="103000"/>
                <a:lumMod val="102000"/>
                <a:tint val="94000"/>
              </a:schemeClr>
            </a:gs>
            <a:gs pos="50000">
              <a:schemeClr val="accent1">
                <a:shade val="90000"/>
                <a:hueOff val="306472"/>
                <a:satOff val="-28628"/>
                <a:lumOff val="19283"/>
                <a:alphaOff val="0"/>
                <a:satMod val="110000"/>
                <a:lumMod val="100000"/>
                <a:shade val="100000"/>
              </a:schemeClr>
            </a:gs>
            <a:gs pos="100000">
              <a:schemeClr val="accent1">
                <a:shade val="90000"/>
                <a:hueOff val="306472"/>
                <a:satOff val="-28628"/>
                <a:lumOff val="192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rot="10800000">
        <a:off x="6118940" y="3357755"/>
        <a:ext cx="335724" cy="346512"/>
      </dsp:txXfrm>
    </dsp:sp>
    <dsp:sp modelId="{CEEAFC75-60EB-8D48-8360-0A0C63DC2199}">
      <dsp:nvSpPr>
        <dsp:cNvPr id="0" name=""/>
        <dsp:cNvSpPr/>
      </dsp:nvSpPr>
      <dsp:spPr>
        <a:xfrm>
          <a:off x="4875671" y="3953461"/>
          <a:ext cx="1711171" cy="1711171"/>
        </a:xfrm>
        <a:prstGeom prst="ellipse">
          <a:avLst/>
        </a:prstGeom>
        <a:gradFill rotWithShape="0">
          <a:gsLst>
            <a:gs pos="0">
              <a:schemeClr val="accent1">
                <a:shade val="50000"/>
                <a:hueOff val="564806"/>
                <a:satOff val="-57302"/>
                <a:lumOff val="42406"/>
                <a:alphaOff val="0"/>
                <a:satMod val="103000"/>
                <a:lumMod val="102000"/>
                <a:tint val="94000"/>
              </a:schemeClr>
            </a:gs>
            <a:gs pos="50000">
              <a:schemeClr val="accent1">
                <a:shade val="50000"/>
                <a:hueOff val="564806"/>
                <a:satOff val="-57302"/>
                <a:lumOff val="42406"/>
                <a:alphaOff val="0"/>
                <a:satMod val="110000"/>
                <a:lumMod val="100000"/>
                <a:shade val="100000"/>
              </a:schemeClr>
            </a:gs>
            <a:gs pos="100000">
              <a:schemeClr val="accent1">
                <a:shade val="50000"/>
                <a:hueOff val="564806"/>
                <a:satOff val="-57302"/>
                <a:lumOff val="424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dirty="0"/>
            <a:t>Коммуникативная</a:t>
          </a:r>
        </a:p>
      </dsp:txBody>
      <dsp:txXfrm>
        <a:off x="5126266" y="4204056"/>
        <a:ext cx="1209981" cy="1209981"/>
      </dsp:txXfrm>
    </dsp:sp>
    <dsp:sp modelId="{E4CA8433-0F78-1E4E-9940-FD05F92995A4}">
      <dsp:nvSpPr>
        <dsp:cNvPr id="0" name=""/>
        <dsp:cNvSpPr/>
      </dsp:nvSpPr>
      <dsp:spPr>
        <a:xfrm rot="10800000">
          <a:off x="4233127" y="4520287"/>
          <a:ext cx="454064" cy="577520"/>
        </a:xfrm>
        <a:prstGeom prst="rightArrow">
          <a:avLst>
            <a:gd name="adj1" fmla="val 60000"/>
            <a:gd name="adj2" fmla="val 50000"/>
          </a:avLst>
        </a:prstGeom>
        <a:gradFill rotWithShape="0">
          <a:gsLst>
            <a:gs pos="0">
              <a:schemeClr val="accent1">
                <a:shade val="90000"/>
                <a:hueOff val="612943"/>
                <a:satOff val="-57255"/>
                <a:lumOff val="38566"/>
                <a:alphaOff val="0"/>
                <a:satMod val="103000"/>
                <a:lumMod val="102000"/>
                <a:tint val="94000"/>
              </a:schemeClr>
            </a:gs>
            <a:gs pos="50000">
              <a:schemeClr val="accent1">
                <a:shade val="90000"/>
                <a:hueOff val="612943"/>
                <a:satOff val="-57255"/>
                <a:lumOff val="38566"/>
                <a:alphaOff val="0"/>
                <a:satMod val="110000"/>
                <a:lumMod val="100000"/>
                <a:shade val="100000"/>
              </a:schemeClr>
            </a:gs>
            <a:gs pos="100000">
              <a:schemeClr val="accent1">
                <a:shade val="90000"/>
                <a:hueOff val="612943"/>
                <a:satOff val="-57255"/>
                <a:lumOff val="385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rot="10800000">
        <a:off x="4369346" y="4635791"/>
        <a:ext cx="317845" cy="346512"/>
      </dsp:txXfrm>
    </dsp:sp>
    <dsp:sp modelId="{95437D18-BE25-8847-965C-A404E55FCA3E}">
      <dsp:nvSpPr>
        <dsp:cNvPr id="0" name=""/>
        <dsp:cNvSpPr/>
      </dsp:nvSpPr>
      <dsp:spPr>
        <a:xfrm>
          <a:off x="2307775" y="3953461"/>
          <a:ext cx="1711171" cy="1711171"/>
        </a:xfrm>
        <a:prstGeom prst="ellipse">
          <a:avLst/>
        </a:prstGeom>
        <a:gradFill rotWithShape="0">
          <a:gsLst>
            <a:gs pos="0">
              <a:schemeClr val="accent1">
                <a:shade val="50000"/>
                <a:hueOff val="564806"/>
                <a:satOff val="-57302"/>
                <a:lumOff val="42406"/>
                <a:alphaOff val="0"/>
                <a:satMod val="103000"/>
                <a:lumMod val="102000"/>
                <a:tint val="94000"/>
              </a:schemeClr>
            </a:gs>
            <a:gs pos="50000">
              <a:schemeClr val="accent1">
                <a:shade val="50000"/>
                <a:hueOff val="564806"/>
                <a:satOff val="-57302"/>
                <a:lumOff val="42406"/>
                <a:alphaOff val="0"/>
                <a:satMod val="110000"/>
                <a:lumMod val="100000"/>
                <a:shade val="100000"/>
              </a:schemeClr>
            </a:gs>
            <a:gs pos="100000">
              <a:schemeClr val="accent1">
                <a:shade val="50000"/>
                <a:hueOff val="564806"/>
                <a:satOff val="-57302"/>
                <a:lumOff val="424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dirty="0"/>
            <a:t>Прогностическая</a:t>
          </a:r>
        </a:p>
      </dsp:txBody>
      <dsp:txXfrm>
        <a:off x="2558370" y="4204056"/>
        <a:ext cx="1209981" cy="1209981"/>
      </dsp:txXfrm>
    </dsp:sp>
    <dsp:sp modelId="{64A437F7-98D3-2249-80A5-110CABAF8D6F}">
      <dsp:nvSpPr>
        <dsp:cNvPr id="0" name=""/>
        <dsp:cNvSpPr/>
      </dsp:nvSpPr>
      <dsp:spPr>
        <a:xfrm rot="15120000">
          <a:off x="2543538" y="3311401"/>
          <a:ext cx="454064" cy="577520"/>
        </a:xfrm>
        <a:prstGeom prst="rightArrow">
          <a:avLst>
            <a:gd name="adj1" fmla="val 60000"/>
            <a:gd name="adj2" fmla="val 50000"/>
          </a:avLst>
        </a:prstGeom>
        <a:gradFill rotWithShape="0">
          <a:gsLst>
            <a:gs pos="0">
              <a:schemeClr val="accent1">
                <a:shade val="90000"/>
                <a:hueOff val="612943"/>
                <a:satOff val="-57255"/>
                <a:lumOff val="38566"/>
                <a:alphaOff val="0"/>
                <a:satMod val="103000"/>
                <a:lumMod val="102000"/>
                <a:tint val="94000"/>
              </a:schemeClr>
            </a:gs>
            <a:gs pos="50000">
              <a:schemeClr val="accent1">
                <a:shade val="90000"/>
                <a:hueOff val="612943"/>
                <a:satOff val="-57255"/>
                <a:lumOff val="38566"/>
                <a:alphaOff val="0"/>
                <a:satMod val="110000"/>
                <a:lumMod val="100000"/>
                <a:shade val="100000"/>
              </a:schemeClr>
            </a:gs>
            <a:gs pos="100000">
              <a:schemeClr val="accent1">
                <a:shade val="90000"/>
                <a:hueOff val="612943"/>
                <a:satOff val="-57255"/>
                <a:lumOff val="385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rot="10800000">
        <a:off x="2632694" y="3491681"/>
        <a:ext cx="317845" cy="346512"/>
      </dsp:txXfrm>
    </dsp:sp>
    <dsp:sp modelId="{5B6AD2CB-5ABE-4244-B106-26EE92BCF99D}">
      <dsp:nvSpPr>
        <dsp:cNvPr id="0" name=""/>
        <dsp:cNvSpPr/>
      </dsp:nvSpPr>
      <dsp:spPr>
        <a:xfrm>
          <a:off x="1514251" y="1511247"/>
          <a:ext cx="1711171" cy="1711171"/>
        </a:xfrm>
        <a:prstGeom prst="ellipse">
          <a:avLst/>
        </a:prstGeom>
        <a:gradFill rotWithShape="0">
          <a:gsLst>
            <a:gs pos="0">
              <a:schemeClr val="accent1">
                <a:shade val="50000"/>
                <a:hueOff val="282403"/>
                <a:satOff val="-28651"/>
                <a:lumOff val="21203"/>
                <a:alphaOff val="0"/>
                <a:satMod val="103000"/>
                <a:lumMod val="102000"/>
                <a:tint val="94000"/>
              </a:schemeClr>
            </a:gs>
            <a:gs pos="50000">
              <a:schemeClr val="accent1">
                <a:shade val="50000"/>
                <a:hueOff val="282403"/>
                <a:satOff val="-28651"/>
                <a:lumOff val="21203"/>
                <a:alphaOff val="0"/>
                <a:satMod val="110000"/>
                <a:lumMod val="100000"/>
                <a:shade val="100000"/>
              </a:schemeClr>
            </a:gs>
            <a:gs pos="100000">
              <a:schemeClr val="accent1">
                <a:shade val="50000"/>
                <a:hueOff val="282403"/>
                <a:satOff val="-28651"/>
                <a:lumOff val="212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dirty="0"/>
            <a:t>Воспитательная</a:t>
          </a:r>
        </a:p>
      </dsp:txBody>
      <dsp:txXfrm>
        <a:off x="1764846" y="1761842"/>
        <a:ext cx="1209981" cy="1209981"/>
      </dsp:txXfrm>
    </dsp:sp>
    <dsp:sp modelId="{A1887D46-EE03-7C48-8912-B1A5DC4B36E7}">
      <dsp:nvSpPr>
        <dsp:cNvPr id="0" name=""/>
        <dsp:cNvSpPr/>
      </dsp:nvSpPr>
      <dsp:spPr>
        <a:xfrm rot="19440000">
          <a:off x="3171144" y="1330940"/>
          <a:ext cx="454064" cy="577520"/>
        </a:xfrm>
        <a:prstGeom prst="rightArrow">
          <a:avLst>
            <a:gd name="adj1" fmla="val 60000"/>
            <a:gd name="adj2" fmla="val 50000"/>
          </a:avLst>
        </a:prstGeom>
        <a:gradFill rotWithShape="0">
          <a:gsLst>
            <a:gs pos="0">
              <a:schemeClr val="accent1">
                <a:shade val="90000"/>
                <a:hueOff val="306472"/>
                <a:satOff val="-28628"/>
                <a:lumOff val="19283"/>
                <a:alphaOff val="0"/>
                <a:satMod val="103000"/>
                <a:lumMod val="102000"/>
                <a:tint val="94000"/>
              </a:schemeClr>
            </a:gs>
            <a:gs pos="50000">
              <a:schemeClr val="accent1">
                <a:shade val="90000"/>
                <a:hueOff val="306472"/>
                <a:satOff val="-28628"/>
                <a:lumOff val="19283"/>
                <a:alphaOff val="0"/>
                <a:satMod val="110000"/>
                <a:lumMod val="100000"/>
                <a:shade val="100000"/>
              </a:schemeClr>
            </a:gs>
            <a:gs pos="100000">
              <a:schemeClr val="accent1">
                <a:shade val="90000"/>
                <a:hueOff val="306472"/>
                <a:satOff val="-28628"/>
                <a:lumOff val="192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a:off x="3184152" y="1486478"/>
        <a:ext cx="317845" cy="34651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5C37DEF0-8396-07F9-1EAB-7A93A9B15B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a:extLst>
              <a:ext uri="{FF2B5EF4-FFF2-40B4-BE49-F238E27FC236}">
                <a16:creationId xmlns="" xmlns:a16="http://schemas.microsoft.com/office/drawing/2014/main" id="{BF9C9FB9-B761-0DF0-F7A5-74F5AE583F1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4DAE80-2FC3-5942-AE3E-B12E30FDFEA3}" type="datetimeFigureOut">
              <a:rPr lang="ru-RU"/>
              <a:pPr>
                <a:defRPr/>
              </a:pPr>
              <a:t>21.08.2025</a:t>
            </a:fld>
            <a:endParaRPr lang="ru-RU"/>
          </a:p>
        </p:txBody>
      </p:sp>
      <p:sp>
        <p:nvSpPr>
          <p:cNvPr id="4" name="Образ слайда 3">
            <a:extLst>
              <a:ext uri="{FF2B5EF4-FFF2-40B4-BE49-F238E27FC236}">
                <a16:creationId xmlns="" xmlns:a16="http://schemas.microsoft.com/office/drawing/2014/main" id="{D8163FFE-2496-3D12-9FE7-7D35B3E6696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 xmlns:a16="http://schemas.microsoft.com/office/drawing/2014/main" id="{F2C8BD51-B4A2-95E2-4486-5E9E762B3C3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 xmlns:a16="http://schemas.microsoft.com/office/drawing/2014/main" id="{8060C388-632D-1C83-B8EF-63D1A64D86E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a:extLst>
              <a:ext uri="{FF2B5EF4-FFF2-40B4-BE49-F238E27FC236}">
                <a16:creationId xmlns="" xmlns:a16="http://schemas.microsoft.com/office/drawing/2014/main" id="{02A8EAD3-8312-5F12-B993-6CE1CBFC48F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B5EE781-2778-C34E-B7CB-39B624BB9825}"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4">
            <a:extLst>
              <a:ext uri="{FF2B5EF4-FFF2-40B4-BE49-F238E27FC236}">
                <a16:creationId xmlns="" xmlns:a16="http://schemas.microsoft.com/office/drawing/2014/main" id="{1490F1CD-2561-E4A1-27AC-A4071EE52D83}"/>
              </a:ext>
            </a:extLst>
          </p:cNvPr>
          <p:cNvSpPr/>
          <p:nvPr userDrawn="1"/>
        </p:nvSpPr>
        <p:spPr>
          <a:xfrm>
            <a:off x="-3175" y="288925"/>
            <a:ext cx="841375" cy="32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pic>
        <p:nvPicPr>
          <p:cNvPr id="3" name="Рисунок 7">
            <a:extLst>
              <a:ext uri="{FF2B5EF4-FFF2-40B4-BE49-F238E27FC236}">
                <a16:creationId xmlns="" xmlns:a16="http://schemas.microsoft.com/office/drawing/2014/main" id="{E8779082-D558-C998-A19D-E1A97C7AB75A}"/>
              </a:ext>
            </a:extLst>
          </p:cNvPr>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1196638" y="0"/>
            <a:ext cx="99536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 xmlns:a16="http://schemas.microsoft.com/office/drawing/2014/main" id="{2737A2CB-0748-E536-1AF5-1A0724635E92}"/>
              </a:ext>
            </a:extLst>
          </p:cNvPr>
          <p:cNvSpPr>
            <a:spLocks noGrp="1"/>
          </p:cNvSpPr>
          <p:nvPr>
            <p:ph type="sldNum" sz="quarter" idx="10"/>
          </p:nvPr>
        </p:nvSpPr>
        <p:spPr>
          <a:xfrm>
            <a:off x="-31750" y="266700"/>
            <a:ext cx="881063" cy="365125"/>
          </a:xfrm>
        </p:spPr>
        <p:txBody>
          <a:bodyPr/>
          <a:lstStyle>
            <a:lvl1pPr>
              <a:defRPr/>
            </a:lvl1pPr>
          </a:lstStyle>
          <a:p>
            <a:fld id="{96B80972-FA67-A342-ACF2-14569A3A8B7E}" type="slidenum">
              <a:rPr lang="ru-RU" altLang="ru-RU"/>
              <a:pPr/>
              <a:t>‹#›</a:t>
            </a:fld>
            <a:endParaRPr lang="ru-RU" altLang="ru-RU"/>
          </a:p>
        </p:txBody>
      </p:sp>
    </p:spTree>
    <p:extLst>
      <p:ext uri="{BB962C8B-B14F-4D97-AF65-F5344CB8AC3E}">
        <p14:creationId xmlns="" xmlns:p14="http://schemas.microsoft.com/office/powerpoint/2010/main" val="216667652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3_Рисунок с подписью">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3623C0B7-6C5C-CFD0-511A-7B154D59BF5D}"/>
              </a:ext>
            </a:extLst>
          </p:cNvPr>
          <p:cNvSpPr/>
          <p:nvPr userDrawn="1"/>
        </p:nvSpPr>
        <p:spPr>
          <a:xfrm>
            <a:off x="-3175" y="288925"/>
            <a:ext cx="841375" cy="32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2" name="Title 1"/>
          <p:cNvSpPr>
            <a:spLocks noGrp="1"/>
          </p:cNvSpPr>
          <p:nvPr>
            <p:ph type="title"/>
          </p:nvPr>
        </p:nvSpPr>
        <p:spPr>
          <a:xfrm>
            <a:off x="839789" y="902297"/>
            <a:ext cx="9056925" cy="742483"/>
          </a:xfrm>
        </p:spPr>
        <p:txBody>
          <a:bodyPr/>
          <a:lstStyle>
            <a:lvl1pPr>
              <a:defRPr sz="3003"/>
            </a:lvl1pPr>
          </a:lstStyle>
          <a:p>
            <a:r>
              <a:rPr lang="ru-RU"/>
              <a:t>Образец заголовка</a:t>
            </a:r>
            <a:endParaRPr lang="en-US" dirty="0"/>
          </a:p>
        </p:txBody>
      </p:sp>
      <p:sp>
        <p:nvSpPr>
          <p:cNvPr id="3" name="Picture Placeholder 2"/>
          <p:cNvSpPr>
            <a:spLocks noGrp="1" noChangeAspect="1"/>
          </p:cNvSpPr>
          <p:nvPr>
            <p:ph type="pic" idx="1"/>
          </p:nvPr>
        </p:nvSpPr>
        <p:spPr>
          <a:xfrm>
            <a:off x="4083640" y="1679071"/>
            <a:ext cx="2183459" cy="1961673"/>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4" name="Text Placeholder 3"/>
          <p:cNvSpPr>
            <a:spLocks noGrp="1"/>
          </p:cNvSpPr>
          <p:nvPr>
            <p:ph type="body" sz="half" idx="2"/>
          </p:nvPr>
        </p:nvSpPr>
        <p:spPr>
          <a:xfrm>
            <a:off x="846751" y="1629148"/>
            <a:ext cx="2743200" cy="4315149"/>
          </a:xfrm>
        </p:spPr>
        <p:txBody>
          <a:bodyPr/>
          <a:lstStyle>
            <a:lvl1pPr marL="0" indent="0">
              <a:buNone/>
              <a:defRPr sz="1501"/>
            </a:lvl1pPr>
            <a:lvl2pPr marL="429013" indent="0">
              <a:buNone/>
              <a:defRPr sz="1314"/>
            </a:lvl2pPr>
            <a:lvl3pPr marL="858026" indent="0">
              <a:buNone/>
              <a:defRPr sz="1126"/>
            </a:lvl3pPr>
            <a:lvl4pPr marL="1287038" indent="0">
              <a:buNone/>
              <a:defRPr sz="939"/>
            </a:lvl4pPr>
            <a:lvl5pPr marL="1716051" indent="0">
              <a:buNone/>
              <a:defRPr sz="939"/>
            </a:lvl5pPr>
            <a:lvl6pPr marL="2145064" indent="0">
              <a:buNone/>
              <a:defRPr sz="939"/>
            </a:lvl6pPr>
            <a:lvl7pPr marL="2574077" indent="0">
              <a:buNone/>
              <a:defRPr sz="939"/>
            </a:lvl7pPr>
            <a:lvl8pPr marL="3003090" indent="0">
              <a:buNone/>
              <a:defRPr sz="939"/>
            </a:lvl8pPr>
            <a:lvl9pPr marL="3432103" indent="0">
              <a:buNone/>
              <a:defRPr sz="939"/>
            </a:lvl9pPr>
          </a:lstStyle>
          <a:p>
            <a:pPr lvl="0"/>
            <a:r>
              <a:rPr lang="ru-RU" dirty="0"/>
              <a:t>Образец текста</a:t>
            </a:r>
          </a:p>
        </p:txBody>
      </p:sp>
      <p:sp>
        <p:nvSpPr>
          <p:cNvPr id="12" name="Picture Placeholder 2"/>
          <p:cNvSpPr>
            <a:spLocks noGrp="1" noChangeAspect="1"/>
          </p:cNvSpPr>
          <p:nvPr>
            <p:ph type="pic" idx="13"/>
          </p:nvPr>
        </p:nvSpPr>
        <p:spPr>
          <a:xfrm>
            <a:off x="6602983" y="1679071"/>
            <a:ext cx="2183459" cy="1961673"/>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13" name="Picture Placeholder 2"/>
          <p:cNvSpPr>
            <a:spLocks noGrp="1" noChangeAspect="1"/>
          </p:cNvSpPr>
          <p:nvPr>
            <p:ph type="pic" idx="14"/>
          </p:nvPr>
        </p:nvSpPr>
        <p:spPr>
          <a:xfrm>
            <a:off x="9126208" y="1679071"/>
            <a:ext cx="2183459" cy="1961673"/>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14" name="Picture Placeholder 2"/>
          <p:cNvSpPr>
            <a:spLocks noGrp="1" noChangeAspect="1"/>
          </p:cNvSpPr>
          <p:nvPr>
            <p:ph type="pic" idx="15"/>
          </p:nvPr>
        </p:nvSpPr>
        <p:spPr>
          <a:xfrm>
            <a:off x="4083640" y="4141157"/>
            <a:ext cx="2183459" cy="1961673"/>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15" name="Picture Placeholder 2"/>
          <p:cNvSpPr>
            <a:spLocks noGrp="1" noChangeAspect="1"/>
          </p:cNvSpPr>
          <p:nvPr>
            <p:ph type="pic" idx="16"/>
          </p:nvPr>
        </p:nvSpPr>
        <p:spPr>
          <a:xfrm>
            <a:off x="6602983" y="4141157"/>
            <a:ext cx="2183459" cy="1961673"/>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16" name="Picture Placeholder 2"/>
          <p:cNvSpPr>
            <a:spLocks noGrp="1" noChangeAspect="1"/>
          </p:cNvSpPr>
          <p:nvPr>
            <p:ph type="pic" idx="17"/>
          </p:nvPr>
        </p:nvSpPr>
        <p:spPr>
          <a:xfrm>
            <a:off x="9126208" y="4141157"/>
            <a:ext cx="2183459" cy="1961673"/>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6" name="Date Placeholder 4">
            <a:extLst>
              <a:ext uri="{FF2B5EF4-FFF2-40B4-BE49-F238E27FC236}">
                <a16:creationId xmlns="" xmlns:a16="http://schemas.microsoft.com/office/drawing/2014/main" id="{78A0D424-6653-16F2-3F7B-8FB6B7DC5449}"/>
              </a:ext>
            </a:extLst>
          </p:cNvPr>
          <p:cNvSpPr>
            <a:spLocks noGrp="1"/>
          </p:cNvSpPr>
          <p:nvPr>
            <p:ph type="dt" sz="half" idx="18"/>
          </p:nvPr>
        </p:nvSpPr>
        <p:spPr/>
        <p:txBody>
          <a:bodyPr/>
          <a:lstStyle>
            <a:lvl1pPr>
              <a:defRPr/>
            </a:lvl1pPr>
          </a:lstStyle>
          <a:p>
            <a:pPr>
              <a:defRPr/>
            </a:pPr>
            <a:fld id="{236DC2B3-30D5-BD4A-BA68-1F2667A42D91}" type="datetime1">
              <a:rPr lang="ru-RU"/>
              <a:pPr>
                <a:defRPr/>
              </a:pPr>
              <a:t>21.08.2025</a:t>
            </a:fld>
            <a:endParaRPr lang="ru-RU"/>
          </a:p>
        </p:txBody>
      </p:sp>
      <p:sp>
        <p:nvSpPr>
          <p:cNvPr id="7" name="Footer Placeholder 5">
            <a:extLst>
              <a:ext uri="{FF2B5EF4-FFF2-40B4-BE49-F238E27FC236}">
                <a16:creationId xmlns="" xmlns:a16="http://schemas.microsoft.com/office/drawing/2014/main" id="{CCF48D69-50AE-363E-8417-F93DE7D6829C}"/>
              </a:ext>
            </a:extLst>
          </p:cNvPr>
          <p:cNvSpPr>
            <a:spLocks noGrp="1"/>
          </p:cNvSpPr>
          <p:nvPr>
            <p:ph type="ftr" sz="quarter" idx="19"/>
          </p:nvPr>
        </p:nvSpPr>
        <p:spPr/>
        <p:txBody>
          <a:bodyPr/>
          <a:lstStyle>
            <a:lvl1pPr>
              <a:defRPr/>
            </a:lvl1pPr>
          </a:lstStyle>
          <a:p>
            <a:pPr>
              <a:defRPr/>
            </a:pPr>
            <a:endParaRPr lang="ru-RU"/>
          </a:p>
        </p:txBody>
      </p:sp>
      <p:sp>
        <p:nvSpPr>
          <p:cNvPr id="8" name="Slide Number Placeholder 6">
            <a:extLst>
              <a:ext uri="{FF2B5EF4-FFF2-40B4-BE49-F238E27FC236}">
                <a16:creationId xmlns="" xmlns:a16="http://schemas.microsoft.com/office/drawing/2014/main" id="{001CDC8E-145C-7EDB-DA8F-BA9B030C972A}"/>
              </a:ext>
            </a:extLst>
          </p:cNvPr>
          <p:cNvSpPr>
            <a:spLocks noGrp="1"/>
          </p:cNvSpPr>
          <p:nvPr>
            <p:ph type="sldNum" sz="quarter" idx="20"/>
          </p:nvPr>
        </p:nvSpPr>
        <p:spPr/>
        <p:txBody>
          <a:bodyPr/>
          <a:lstStyle>
            <a:lvl1pPr>
              <a:defRPr/>
            </a:lvl1pPr>
          </a:lstStyle>
          <a:p>
            <a:fld id="{CBCFF9C1-2A01-E64F-8EF9-320CC835C156}" type="slidenum">
              <a:rPr lang="ru-RU" altLang="ru-RU"/>
              <a:pPr/>
              <a:t>‹#›</a:t>
            </a:fld>
            <a:endParaRPr lang="ru-RU" altLang="ru-RU"/>
          </a:p>
        </p:txBody>
      </p:sp>
    </p:spTree>
    <p:extLst>
      <p:ext uri="{BB962C8B-B14F-4D97-AF65-F5344CB8AC3E}">
        <p14:creationId xmlns="" xmlns:p14="http://schemas.microsoft.com/office/powerpoint/2010/main" val="375800874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4">
            <a:extLst>
              <a:ext uri="{FF2B5EF4-FFF2-40B4-BE49-F238E27FC236}">
                <a16:creationId xmlns="" xmlns:a16="http://schemas.microsoft.com/office/drawing/2014/main" id="{25808E4C-A4D7-DA7B-92E4-95C990506226}"/>
              </a:ext>
            </a:extLst>
          </p:cNvPr>
          <p:cNvSpPr/>
          <p:nvPr userDrawn="1"/>
        </p:nvSpPr>
        <p:spPr>
          <a:xfrm>
            <a:off x="-3175" y="288925"/>
            <a:ext cx="841375" cy="32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2" name="Title 1"/>
          <p:cNvSpPr>
            <a:spLocks noGrp="1"/>
          </p:cNvSpPr>
          <p:nvPr>
            <p:ph type="title"/>
          </p:nvPr>
        </p:nvSpPr>
        <p:spPr>
          <a:xfrm>
            <a:off x="831850" y="1709739"/>
            <a:ext cx="10515600" cy="2852737"/>
          </a:xfrm>
        </p:spPr>
        <p:txBody>
          <a:bodyPr anchor="b"/>
          <a:lstStyle>
            <a:lvl1pPr>
              <a:defRPr sz="5630"/>
            </a:lvl1pPr>
          </a:lstStyle>
          <a:p>
            <a:r>
              <a:rPr lang="ru-RU"/>
              <a:t>Образец заголовка</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252">
                <a:solidFill>
                  <a:schemeClr val="tx1">
                    <a:tint val="75000"/>
                  </a:schemeClr>
                </a:solidFill>
              </a:defRPr>
            </a:lvl1pPr>
            <a:lvl2pPr marL="429013" indent="0">
              <a:buNone/>
              <a:defRPr sz="1877">
                <a:solidFill>
                  <a:schemeClr val="tx1">
                    <a:tint val="75000"/>
                  </a:schemeClr>
                </a:solidFill>
              </a:defRPr>
            </a:lvl2pPr>
            <a:lvl3pPr marL="858026" indent="0">
              <a:buNone/>
              <a:defRPr sz="1689">
                <a:solidFill>
                  <a:schemeClr val="tx1">
                    <a:tint val="75000"/>
                  </a:schemeClr>
                </a:solidFill>
              </a:defRPr>
            </a:lvl3pPr>
            <a:lvl4pPr marL="1287038" indent="0">
              <a:buNone/>
              <a:defRPr sz="1501">
                <a:solidFill>
                  <a:schemeClr val="tx1">
                    <a:tint val="75000"/>
                  </a:schemeClr>
                </a:solidFill>
              </a:defRPr>
            </a:lvl4pPr>
            <a:lvl5pPr marL="1716051" indent="0">
              <a:buNone/>
              <a:defRPr sz="1501">
                <a:solidFill>
                  <a:schemeClr val="tx1">
                    <a:tint val="75000"/>
                  </a:schemeClr>
                </a:solidFill>
              </a:defRPr>
            </a:lvl5pPr>
            <a:lvl6pPr marL="2145064" indent="0">
              <a:buNone/>
              <a:defRPr sz="1501">
                <a:solidFill>
                  <a:schemeClr val="tx1">
                    <a:tint val="75000"/>
                  </a:schemeClr>
                </a:solidFill>
              </a:defRPr>
            </a:lvl6pPr>
            <a:lvl7pPr marL="2574077" indent="0">
              <a:buNone/>
              <a:defRPr sz="1501">
                <a:solidFill>
                  <a:schemeClr val="tx1">
                    <a:tint val="75000"/>
                  </a:schemeClr>
                </a:solidFill>
              </a:defRPr>
            </a:lvl7pPr>
            <a:lvl8pPr marL="3003090" indent="0">
              <a:buNone/>
              <a:defRPr sz="1501">
                <a:solidFill>
                  <a:schemeClr val="tx1">
                    <a:tint val="75000"/>
                  </a:schemeClr>
                </a:solidFill>
              </a:defRPr>
            </a:lvl8pPr>
            <a:lvl9pPr marL="3432103" indent="0">
              <a:buNone/>
              <a:defRPr sz="1501">
                <a:solidFill>
                  <a:schemeClr val="tx1">
                    <a:tint val="75000"/>
                  </a:schemeClr>
                </a:solidFill>
              </a:defRPr>
            </a:lvl9pPr>
          </a:lstStyle>
          <a:p>
            <a:pPr lvl="0"/>
            <a:r>
              <a:rPr lang="ru-RU"/>
              <a:t>Образец текста</a:t>
            </a:r>
          </a:p>
        </p:txBody>
      </p:sp>
      <p:sp>
        <p:nvSpPr>
          <p:cNvPr id="5" name="Date Placeholder 3">
            <a:extLst>
              <a:ext uri="{FF2B5EF4-FFF2-40B4-BE49-F238E27FC236}">
                <a16:creationId xmlns="" xmlns:a16="http://schemas.microsoft.com/office/drawing/2014/main" id="{36BC8F06-0F44-A085-2E5F-F74F9FA5C105}"/>
              </a:ext>
            </a:extLst>
          </p:cNvPr>
          <p:cNvSpPr>
            <a:spLocks noGrp="1"/>
          </p:cNvSpPr>
          <p:nvPr>
            <p:ph type="dt" sz="half" idx="10"/>
          </p:nvPr>
        </p:nvSpPr>
        <p:spPr/>
        <p:txBody>
          <a:bodyPr/>
          <a:lstStyle>
            <a:lvl1pPr>
              <a:defRPr/>
            </a:lvl1pPr>
          </a:lstStyle>
          <a:p>
            <a:pPr>
              <a:defRPr/>
            </a:pPr>
            <a:fld id="{ACEDF5C0-F775-E548-AFEB-5123D685C17B}" type="datetime1">
              <a:rPr lang="ru-RU"/>
              <a:pPr>
                <a:defRPr/>
              </a:pPr>
              <a:t>21.08.2025</a:t>
            </a:fld>
            <a:endParaRPr lang="ru-RU"/>
          </a:p>
        </p:txBody>
      </p:sp>
      <p:sp>
        <p:nvSpPr>
          <p:cNvPr id="6" name="Footer Placeholder 4">
            <a:extLst>
              <a:ext uri="{FF2B5EF4-FFF2-40B4-BE49-F238E27FC236}">
                <a16:creationId xmlns="" xmlns:a16="http://schemas.microsoft.com/office/drawing/2014/main" id="{31F89282-3B48-8F6C-5816-B27F41D50DC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 xmlns:a16="http://schemas.microsoft.com/office/drawing/2014/main" id="{E87AD936-88F2-A9B6-91F4-BCD35C00D027}"/>
              </a:ext>
            </a:extLst>
          </p:cNvPr>
          <p:cNvSpPr>
            <a:spLocks noGrp="1"/>
          </p:cNvSpPr>
          <p:nvPr>
            <p:ph type="sldNum" sz="quarter" idx="12"/>
          </p:nvPr>
        </p:nvSpPr>
        <p:spPr/>
        <p:txBody>
          <a:bodyPr/>
          <a:lstStyle>
            <a:lvl1pPr>
              <a:defRPr/>
            </a:lvl1pPr>
          </a:lstStyle>
          <a:p>
            <a:fld id="{FA283626-F18F-174B-9776-8753225C4A9D}" type="slidenum">
              <a:rPr lang="ru-RU" altLang="ru-RU"/>
              <a:pPr/>
              <a:t>‹#›</a:t>
            </a:fld>
            <a:endParaRPr lang="ru-RU" altLang="ru-RU"/>
          </a:p>
        </p:txBody>
      </p:sp>
    </p:spTree>
    <p:extLst>
      <p:ext uri="{BB962C8B-B14F-4D97-AF65-F5344CB8AC3E}">
        <p14:creationId xmlns="" xmlns:p14="http://schemas.microsoft.com/office/powerpoint/2010/main" val="239861520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4">
            <a:extLst>
              <a:ext uri="{FF2B5EF4-FFF2-40B4-BE49-F238E27FC236}">
                <a16:creationId xmlns="" xmlns:a16="http://schemas.microsoft.com/office/drawing/2014/main" id="{36A4C0E4-E263-EA9A-D924-D420C95B0DEA}"/>
              </a:ext>
            </a:extLst>
          </p:cNvPr>
          <p:cNvSpPr/>
          <p:nvPr userDrawn="1"/>
        </p:nvSpPr>
        <p:spPr>
          <a:xfrm>
            <a:off x="-3175" y="288925"/>
            <a:ext cx="841375" cy="32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2" name="Title 1"/>
          <p:cNvSpPr>
            <a:spLocks noGrp="1"/>
          </p:cNvSpPr>
          <p:nvPr>
            <p:ph type="title"/>
          </p:nvPr>
        </p:nvSpPr>
        <p:spPr/>
        <p:txBody>
          <a:bodyPr/>
          <a:lstStyle/>
          <a:p>
            <a:r>
              <a:rPr lang="ru-RU"/>
              <a:t>Образец заголовка</a:t>
            </a:r>
            <a:endParaRPr lang="en-US" dirty="0"/>
          </a:p>
        </p:txBody>
      </p:sp>
      <p:sp>
        <p:nvSpPr>
          <p:cNvPr id="4" name="Date Placeholder 2">
            <a:extLst>
              <a:ext uri="{FF2B5EF4-FFF2-40B4-BE49-F238E27FC236}">
                <a16:creationId xmlns="" xmlns:a16="http://schemas.microsoft.com/office/drawing/2014/main" id="{24187331-02AE-34C7-095C-FF45F623AD02}"/>
              </a:ext>
            </a:extLst>
          </p:cNvPr>
          <p:cNvSpPr>
            <a:spLocks noGrp="1"/>
          </p:cNvSpPr>
          <p:nvPr>
            <p:ph type="dt" sz="half" idx="10"/>
          </p:nvPr>
        </p:nvSpPr>
        <p:spPr/>
        <p:txBody>
          <a:bodyPr/>
          <a:lstStyle>
            <a:lvl1pPr>
              <a:defRPr/>
            </a:lvl1pPr>
          </a:lstStyle>
          <a:p>
            <a:pPr>
              <a:defRPr/>
            </a:pPr>
            <a:fld id="{4F285E2C-EC52-E84B-8AF7-75E8CB33CD08}" type="datetime1">
              <a:rPr lang="ru-RU"/>
              <a:pPr>
                <a:defRPr/>
              </a:pPr>
              <a:t>21.08.2025</a:t>
            </a:fld>
            <a:endParaRPr lang="ru-RU"/>
          </a:p>
        </p:txBody>
      </p:sp>
      <p:sp>
        <p:nvSpPr>
          <p:cNvPr id="5" name="Footer Placeholder 3">
            <a:extLst>
              <a:ext uri="{FF2B5EF4-FFF2-40B4-BE49-F238E27FC236}">
                <a16:creationId xmlns="" xmlns:a16="http://schemas.microsoft.com/office/drawing/2014/main" id="{6056C5E2-0D9E-CC66-8AB8-204533405A32}"/>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4">
            <a:extLst>
              <a:ext uri="{FF2B5EF4-FFF2-40B4-BE49-F238E27FC236}">
                <a16:creationId xmlns="" xmlns:a16="http://schemas.microsoft.com/office/drawing/2014/main" id="{253A1C85-8BB3-2DF1-AF34-19D1CB5B369F}"/>
              </a:ext>
            </a:extLst>
          </p:cNvPr>
          <p:cNvSpPr>
            <a:spLocks noGrp="1"/>
          </p:cNvSpPr>
          <p:nvPr>
            <p:ph type="sldNum" sz="quarter" idx="12"/>
          </p:nvPr>
        </p:nvSpPr>
        <p:spPr/>
        <p:txBody>
          <a:bodyPr/>
          <a:lstStyle>
            <a:lvl1pPr>
              <a:defRPr/>
            </a:lvl1pPr>
          </a:lstStyle>
          <a:p>
            <a:fld id="{465073AA-F664-624B-9F98-3A69E6BDF185}" type="slidenum">
              <a:rPr lang="ru-RU" altLang="ru-RU"/>
              <a:pPr/>
              <a:t>‹#›</a:t>
            </a:fld>
            <a:endParaRPr lang="ru-RU" altLang="ru-RU"/>
          </a:p>
        </p:txBody>
      </p:sp>
    </p:spTree>
    <p:extLst>
      <p:ext uri="{BB962C8B-B14F-4D97-AF65-F5344CB8AC3E}">
        <p14:creationId xmlns="" xmlns:p14="http://schemas.microsoft.com/office/powerpoint/2010/main" val="79430876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Титульный слайд">
    <p:bg>
      <p:bgPr>
        <a:solidFill>
          <a:schemeClr val="accent1"/>
        </a:solidFill>
        <a:effectLst/>
      </p:bgPr>
    </p:bg>
    <p:spTree>
      <p:nvGrpSpPr>
        <p:cNvPr id="1" name=""/>
        <p:cNvGrpSpPr/>
        <p:nvPr/>
      </p:nvGrpSpPr>
      <p:grpSpPr>
        <a:xfrm>
          <a:off x="0" y="0"/>
          <a:ext cx="0" cy="0"/>
          <a:chOff x="0" y="0"/>
          <a:chExt cx="0" cy="0"/>
        </a:xfrm>
      </p:grpSpPr>
      <p:pic>
        <p:nvPicPr>
          <p:cNvPr id="4" name="Рисунок 21">
            <a:extLst>
              <a:ext uri="{FF2B5EF4-FFF2-40B4-BE49-F238E27FC236}">
                <a16:creationId xmlns="" xmlns:a16="http://schemas.microsoft.com/office/drawing/2014/main" id="{D703E9A9-D4DE-AE5C-F074-6187D02E024F}"/>
              </a:ext>
            </a:extLst>
          </p:cNvPr>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8250238" y="0"/>
            <a:ext cx="394176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13">
            <a:extLst>
              <a:ext uri="{FF2B5EF4-FFF2-40B4-BE49-F238E27FC236}">
                <a16:creationId xmlns="" xmlns:a16="http://schemas.microsoft.com/office/drawing/2014/main" id="{756AC1D4-296B-DCBA-9E7C-34286508BB57}"/>
              </a:ext>
            </a:extLst>
          </p:cNvPr>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803275" y="330200"/>
            <a:ext cx="17526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F23DA3FD-BBA4-B465-E9DF-497611AD16CA}"/>
              </a:ext>
            </a:extLst>
          </p:cNvPr>
          <p:cNvSpPr txBox="1"/>
          <p:nvPr userDrawn="1"/>
        </p:nvSpPr>
        <p:spPr>
          <a:xfrm rot="16200000">
            <a:off x="11042651" y="942975"/>
            <a:ext cx="692150" cy="288925"/>
          </a:xfrm>
          <a:prstGeom prst="rect">
            <a:avLst/>
          </a:prstGeom>
          <a:noFill/>
        </p:spPr>
        <p:txBody>
          <a:bodyPr lIns="0" tIns="0" rIns="0" bIns="0"/>
          <a:lstStyle/>
          <a:p>
            <a:pPr algn="r" fontAlgn="auto">
              <a:spcBef>
                <a:spcPts val="0"/>
              </a:spcBef>
              <a:spcAft>
                <a:spcPts val="0"/>
              </a:spcAft>
              <a:defRPr/>
            </a:pPr>
            <a:r>
              <a:rPr lang="ru-RU" sz="1693" dirty="0">
                <a:solidFill>
                  <a:schemeClr val="bg1"/>
                </a:solidFill>
                <a:latin typeface="+mn-lt"/>
                <a:cs typeface="+mn-cs"/>
              </a:rPr>
              <a:t>2023</a:t>
            </a:r>
          </a:p>
        </p:txBody>
      </p:sp>
      <p:cxnSp>
        <p:nvCxnSpPr>
          <p:cNvPr id="7" name="Straight Connector 14">
            <a:extLst>
              <a:ext uri="{FF2B5EF4-FFF2-40B4-BE49-F238E27FC236}">
                <a16:creationId xmlns="" xmlns:a16="http://schemas.microsoft.com/office/drawing/2014/main" id="{C0FF0DF1-2645-D940-9779-693B0A12FA07}"/>
              </a:ext>
            </a:extLst>
          </p:cNvPr>
          <p:cNvCxnSpPr/>
          <p:nvPr userDrawn="1"/>
        </p:nvCxnSpPr>
        <p:spPr>
          <a:xfrm>
            <a:off x="11409363" y="1408113"/>
            <a:ext cx="0" cy="23082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F3A1112E-60ED-B01A-2F23-E7DD498B4CEF}"/>
              </a:ext>
            </a:extLst>
          </p:cNvPr>
          <p:cNvSpPr txBox="1"/>
          <p:nvPr userDrawn="1"/>
        </p:nvSpPr>
        <p:spPr>
          <a:xfrm rot="16200000">
            <a:off x="10854532" y="5614194"/>
            <a:ext cx="1100137" cy="288925"/>
          </a:xfrm>
          <a:prstGeom prst="rect">
            <a:avLst/>
          </a:prstGeom>
          <a:noFill/>
        </p:spPr>
        <p:txBody>
          <a:bodyPr lIns="0" tIns="0" rIns="0" bIns="0"/>
          <a:lstStyle/>
          <a:p>
            <a:pPr fontAlgn="auto">
              <a:spcBef>
                <a:spcPts val="0"/>
              </a:spcBef>
              <a:spcAft>
                <a:spcPts val="0"/>
              </a:spcAft>
              <a:defRPr/>
            </a:pPr>
            <a:r>
              <a:rPr lang="ru-RU" sz="1505" spc="94" dirty="0" err="1">
                <a:solidFill>
                  <a:schemeClr val="bg1"/>
                </a:solidFill>
                <a:latin typeface="+mn-lt"/>
                <a:cs typeface="+mn-cs"/>
              </a:rPr>
              <a:t>РАНХиГС</a:t>
            </a:r>
            <a:endParaRPr lang="ru-RU" sz="1505" spc="94" dirty="0">
              <a:solidFill>
                <a:schemeClr val="bg1"/>
              </a:solidFill>
              <a:latin typeface="+mn-lt"/>
              <a:cs typeface="+mn-cs"/>
            </a:endParaRPr>
          </a:p>
        </p:txBody>
      </p:sp>
      <p:sp>
        <p:nvSpPr>
          <p:cNvPr id="2" name="Title 1"/>
          <p:cNvSpPr>
            <a:spLocks noGrp="1"/>
          </p:cNvSpPr>
          <p:nvPr>
            <p:ph type="ctrTitle"/>
          </p:nvPr>
        </p:nvSpPr>
        <p:spPr>
          <a:xfrm>
            <a:off x="862508" y="1620762"/>
            <a:ext cx="9805492" cy="2206561"/>
          </a:xfrm>
        </p:spPr>
        <p:txBody>
          <a:bodyPr anchor="b"/>
          <a:lstStyle>
            <a:lvl1pPr algn="l">
              <a:defRPr sz="3010">
                <a:solidFill>
                  <a:schemeClr val="bg1"/>
                </a:solidFill>
              </a:defRPr>
            </a:lvl1pPr>
          </a:lstStyle>
          <a:p>
            <a:r>
              <a:rPr lang="ru-RU"/>
              <a:t>Образец заголовка</a:t>
            </a:r>
            <a:endParaRPr lang="en-US" dirty="0"/>
          </a:p>
        </p:txBody>
      </p:sp>
      <p:sp>
        <p:nvSpPr>
          <p:cNvPr id="3" name="Subtitle 2"/>
          <p:cNvSpPr>
            <a:spLocks noGrp="1"/>
          </p:cNvSpPr>
          <p:nvPr>
            <p:ph type="subTitle" idx="1"/>
          </p:nvPr>
        </p:nvSpPr>
        <p:spPr>
          <a:xfrm>
            <a:off x="862508" y="3981286"/>
            <a:ext cx="9805493" cy="821767"/>
          </a:xfrm>
        </p:spPr>
        <p:txBody>
          <a:bodyPr/>
          <a:lstStyle>
            <a:lvl1pPr marL="0" indent="0" algn="l">
              <a:buNone/>
              <a:defRPr sz="2252">
                <a:solidFill>
                  <a:schemeClr val="bg1"/>
                </a:solidFill>
              </a:defRPr>
            </a:lvl1pPr>
            <a:lvl2pPr marL="429013" indent="0" algn="ctr">
              <a:buNone/>
              <a:defRPr sz="1877"/>
            </a:lvl2pPr>
            <a:lvl3pPr marL="858026" indent="0" algn="ctr">
              <a:buNone/>
              <a:defRPr sz="1689"/>
            </a:lvl3pPr>
            <a:lvl4pPr marL="1287038" indent="0" algn="ctr">
              <a:buNone/>
              <a:defRPr sz="1501"/>
            </a:lvl4pPr>
            <a:lvl5pPr marL="1716051" indent="0" algn="ctr">
              <a:buNone/>
              <a:defRPr sz="1501"/>
            </a:lvl5pPr>
            <a:lvl6pPr marL="2145064" indent="0" algn="ctr">
              <a:buNone/>
              <a:defRPr sz="1501"/>
            </a:lvl6pPr>
            <a:lvl7pPr marL="2574077" indent="0" algn="ctr">
              <a:buNone/>
              <a:defRPr sz="1501"/>
            </a:lvl7pPr>
            <a:lvl8pPr marL="3003090" indent="0" algn="ctr">
              <a:buNone/>
              <a:defRPr sz="1501"/>
            </a:lvl8pPr>
            <a:lvl9pPr marL="3432103" indent="0" algn="ctr">
              <a:buNone/>
              <a:defRPr sz="1501"/>
            </a:lvl9pPr>
          </a:lstStyle>
          <a:p>
            <a:r>
              <a:rPr lang="ru-RU" dirty="0"/>
              <a:t>Образец подзаголовка</a:t>
            </a:r>
            <a:endParaRPr lang="en-US" dirty="0"/>
          </a:p>
        </p:txBody>
      </p:sp>
      <p:sp>
        <p:nvSpPr>
          <p:cNvPr id="9" name="Date Placeholder 3">
            <a:extLst>
              <a:ext uri="{FF2B5EF4-FFF2-40B4-BE49-F238E27FC236}">
                <a16:creationId xmlns="" xmlns:a16="http://schemas.microsoft.com/office/drawing/2014/main" id="{5F360FBA-BE98-F876-6A21-EF44421366B1}"/>
              </a:ext>
            </a:extLst>
          </p:cNvPr>
          <p:cNvSpPr>
            <a:spLocks noGrp="1"/>
          </p:cNvSpPr>
          <p:nvPr>
            <p:ph type="dt" sz="half" idx="10"/>
          </p:nvPr>
        </p:nvSpPr>
        <p:spPr/>
        <p:txBody>
          <a:bodyPr/>
          <a:lstStyle>
            <a:lvl1pPr>
              <a:defRPr/>
            </a:lvl1pPr>
          </a:lstStyle>
          <a:p>
            <a:pPr>
              <a:defRPr/>
            </a:pPr>
            <a:fld id="{20D99A66-E7D2-294C-A8D0-15FBB6E3C27A}" type="datetime1">
              <a:rPr lang="ru-RU"/>
              <a:pPr>
                <a:defRPr/>
              </a:pPr>
              <a:t>21.08.2025</a:t>
            </a:fld>
            <a:endParaRPr lang="ru-RU"/>
          </a:p>
        </p:txBody>
      </p:sp>
      <p:sp>
        <p:nvSpPr>
          <p:cNvPr id="10" name="Footer Placeholder 4">
            <a:extLst>
              <a:ext uri="{FF2B5EF4-FFF2-40B4-BE49-F238E27FC236}">
                <a16:creationId xmlns="" xmlns:a16="http://schemas.microsoft.com/office/drawing/2014/main" id="{6102C48E-09D1-9408-4187-0E4C8C95A80E}"/>
              </a:ext>
            </a:extLst>
          </p:cNvPr>
          <p:cNvSpPr>
            <a:spLocks noGrp="1"/>
          </p:cNvSpPr>
          <p:nvPr>
            <p:ph type="ftr" sz="quarter" idx="11"/>
          </p:nvPr>
        </p:nvSpPr>
        <p:spPr/>
        <p:txBody>
          <a:bodyPr/>
          <a:lstStyle>
            <a:lvl1pPr>
              <a:defRPr/>
            </a:lvl1pPr>
          </a:lstStyle>
          <a:p>
            <a:pPr>
              <a:defRPr/>
            </a:pPr>
            <a:endParaRPr lang="ru-RU"/>
          </a:p>
        </p:txBody>
      </p:sp>
    </p:spTree>
    <p:extLst>
      <p:ext uri="{BB962C8B-B14F-4D97-AF65-F5344CB8AC3E}">
        <p14:creationId xmlns="" xmlns:p14="http://schemas.microsoft.com/office/powerpoint/2010/main" val="2292527899"/>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7_Титульный слайд">
    <p:bg>
      <p:bgPr>
        <a:solidFill>
          <a:srgbClr val="7F7F7F"/>
        </a:solidFill>
        <a:effectLst/>
      </p:bgPr>
    </p:bg>
    <p:spTree>
      <p:nvGrpSpPr>
        <p:cNvPr id="1" name=""/>
        <p:cNvGrpSpPr/>
        <p:nvPr/>
      </p:nvGrpSpPr>
      <p:grpSpPr>
        <a:xfrm>
          <a:off x="0" y="0"/>
          <a:ext cx="0" cy="0"/>
          <a:chOff x="0" y="0"/>
          <a:chExt cx="0" cy="0"/>
        </a:xfrm>
      </p:grpSpPr>
      <p:pic>
        <p:nvPicPr>
          <p:cNvPr id="4" name="Рисунок 21">
            <a:extLst>
              <a:ext uri="{FF2B5EF4-FFF2-40B4-BE49-F238E27FC236}">
                <a16:creationId xmlns="" xmlns:a16="http://schemas.microsoft.com/office/drawing/2014/main" id="{CE1C6FCA-3C4C-77DD-D0BF-01632C53332B}"/>
              </a:ext>
            </a:extLst>
          </p:cNvPr>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8250238" y="0"/>
            <a:ext cx="394176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13">
            <a:extLst>
              <a:ext uri="{FF2B5EF4-FFF2-40B4-BE49-F238E27FC236}">
                <a16:creationId xmlns="" xmlns:a16="http://schemas.microsoft.com/office/drawing/2014/main" id="{3A2D55D6-4121-F255-A871-D94AAABD98AB}"/>
              </a:ext>
            </a:extLst>
          </p:cNvPr>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803275" y="330200"/>
            <a:ext cx="17526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ED3A19A0-BD71-D932-08B6-6B9DE2CCED0F}"/>
              </a:ext>
            </a:extLst>
          </p:cNvPr>
          <p:cNvSpPr txBox="1"/>
          <p:nvPr userDrawn="1"/>
        </p:nvSpPr>
        <p:spPr>
          <a:xfrm rot="16200000">
            <a:off x="11042651" y="942975"/>
            <a:ext cx="692150" cy="288925"/>
          </a:xfrm>
          <a:prstGeom prst="rect">
            <a:avLst/>
          </a:prstGeom>
          <a:noFill/>
        </p:spPr>
        <p:txBody>
          <a:bodyPr lIns="0" tIns="0" rIns="0" bIns="0"/>
          <a:lstStyle/>
          <a:p>
            <a:pPr algn="r" fontAlgn="auto">
              <a:spcBef>
                <a:spcPts val="0"/>
              </a:spcBef>
              <a:spcAft>
                <a:spcPts val="0"/>
              </a:spcAft>
              <a:defRPr/>
            </a:pPr>
            <a:r>
              <a:rPr lang="ru-RU" sz="1693" dirty="0">
                <a:solidFill>
                  <a:schemeClr val="bg1"/>
                </a:solidFill>
                <a:latin typeface="+mn-lt"/>
                <a:cs typeface="+mn-cs"/>
              </a:rPr>
              <a:t>2023</a:t>
            </a:r>
          </a:p>
        </p:txBody>
      </p:sp>
      <p:cxnSp>
        <p:nvCxnSpPr>
          <p:cNvPr id="7" name="Straight Connector 14">
            <a:extLst>
              <a:ext uri="{FF2B5EF4-FFF2-40B4-BE49-F238E27FC236}">
                <a16:creationId xmlns="" xmlns:a16="http://schemas.microsoft.com/office/drawing/2014/main" id="{B65AE389-3D3C-C332-E434-5F297DF9F666}"/>
              </a:ext>
            </a:extLst>
          </p:cNvPr>
          <p:cNvCxnSpPr/>
          <p:nvPr userDrawn="1"/>
        </p:nvCxnSpPr>
        <p:spPr>
          <a:xfrm>
            <a:off x="11409363" y="1408113"/>
            <a:ext cx="0" cy="23082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F5D87FF9-95C6-4ECE-DC9D-1C9074A436E8}"/>
              </a:ext>
            </a:extLst>
          </p:cNvPr>
          <p:cNvSpPr txBox="1"/>
          <p:nvPr userDrawn="1"/>
        </p:nvSpPr>
        <p:spPr>
          <a:xfrm rot="16200000">
            <a:off x="10854532" y="5614194"/>
            <a:ext cx="1100137" cy="288925"/>
          </a:xfrm>
          <a:prstGeom prst="rect">
            <a:avLst/>
          </a:prstGeom>
          <a:noFill/>
        </p:spPr>
        <p:txBody>
          <a:bodyPr lIns="0" tIns="0" rIns="0" bIns="0"/>
          <a:lstStyle/>
          <a:p>
            <a:pPr fontAlgn="auto">
              <a:spcBef>
                <a:spcPts val="0"/>
              </a:spcBef>
              <a:spcAft>
                <a:spcPts val="0"/>
              </a:spcAft>
              <a:defRPr/>
            </a:pPr>
            <a:r>
              <a:rPr lang="ru-RU" sz="1505" spc="94" dirty="0" err="1">
                <a:solidFill>
                  <a:schemeClr val="bg1"/>
                </a:solidFill>
                <a:latin typeface="+mn-lt"/>
                <a:cs typeface="+mn-cs"/>
              </a:rPr>
              <a:t>РАНХиГС</a:t>
            </a:r>
            <a:endParaRPr lang="ru-RU" sz="1505" spc="94" dirty="0">
              <a:solidFill>
                <a:schemeClr val="bg1"/>
              </a:solidFill>
              <a:latin typeface="+mn-lt"/>
              <a:cs typeface="+mn-cs"/>
            </a:endParaRPr>
          </a:p>
        </p:txBody>
      </p:sp>
      <p:sp>
        <p:nvSpPr>
          <p:cNvPr id="2" name="Title 1"/>
          <p:cNvSpPr>
            <a:spLocks noGrp="1"/>
          </p:cNvSpPr>
          <p:nvPr>
            <p:ph type="ctrTitle"/>
          </p:nvPr>
        </p:nvSpPr>
        <p:spPr>
          <a:xfrm>
            <a:off x="862508" y="1620764"/>
            <a:ext cx="9805492" cy="2206561"/>
          </a:xfrm>
        </p:spPr>
        <p:txBody>
          <a:bodyPr anchor="b"/>
          <a:lstStyle>
            <a:lvl1pPr algn="l">
              <a:defRPr sz="3010">
                <a:solidFill>
                  <a:schemeClr val="bg1"/>
                </a:solidFill>
              </a:defRPr>
            </a:lvl1pPr>
          </a:lstStyle>
          <a:p>
            <a:r>
              <a:rPr lang="ru-RU"/>
              <a:t>Образец заголовка</a:t>
            </a:r>
            <a:endParaRPr lang="en-US" dirty="0"/>
          </a:p>
        </p:txBody>
      </p:sp>
      <p:sp>
        <p:nvSpPr>
          <p:cNvPr id="3" name="Subtitle 2"/>
          <p:cNvSpPr>
            <a:spLocks noGrp="1"/>
          </p:cNvSpPr>
          <p:nvPr>
            <p:ph type="subTitle" idx="1"/>
          </p:nvPr>
        </p:nvSpPr>
        <p:spPr>
          <a:xfrm>
            <a:off x="862508" y="3981288"/>
            <a:ext cx="9805493" cy="821767"/>
          </a:xfrm>
        </p:spPr>
        <p:txBody>
          <a:bodyPr/>
          <a:lstStyle>
            <a:lvl1pPr marL="0" indent="0" algn="l">
              <a:buNone/>
              <a:defRPr sz="2252">
                <a:solidFill>
                  <a:schemeClr val="bg1"/>
                </a:solidFill>
              </a:defRPr>
            </a:lvl1pPr>
            <a:lvl2pPr marL="429013" indent="0" algn="ctr">
              <a:buNone/>
              <a:defRPr sz="1877"/>
            </a:lvl2pPr>
            <a:lvl3pPr marL="858026" indent="0" algn="ctr">
              <a:buNone/>
              <a:defRPr sz="1689"/>
            </a:lvl3pPr>
            <a:lvl4pPr marL="1287038" indent="0" algn="ctr">
              <a:buNone/>
              <a:defRPr sz="1501"/>
            </a:lvl4pPr>
            <a:lvl5pPr marL="1716051" indent="0" algn="ctr">
              <a:buNone/>
              <a:defRPr sz="1501"/>
            </a:lvl5pPr>
            <a:lvl6pPr marL="2145064" indent="0" algn="ctr">
              <a:buNone/>
              <a:defRPr sz="1501"/>
            </a:lvl6pPr>
            <a:lvl7pPr marL="2574077" indent="0" algn="ctr">
              <a:buNone/>
              <a:defRPr sz="1501"/>
            </a:lvl7pPr>
            <a:lvl8pPr marL="3003090" indent="0" algn="ctr">
              <a:buNone/>
              <a:defRPr sz="1501"/>
            </a:lvl8pPr>
            <a:lvl9pPr marL="3432103" indent="0" algn="ctr">
              <a:buNone/>
              <a:defRPr sz="1501"/>
            </a:lvl9pPr>
          </a:lstStyle>
          <a:p>
            <a:r>
              <a:rPr lang="ru-RU" dirty="0"/>
              <a:t>Образец подзаголовка</a:t>
            </a:r>
            <a:endParaRPr lang="en-US" dirty="0"/>
          </a:p>
        </p:txBody>
      </p:sp>
      <p:sp>
        <p:nvSpPr>
          <p:cNvPr id="9" name="Date Placeholder 3">
            <a:extLst>
              <a:ext uri="{FF2B5EF4-FFF2-40B4-BE49-F238E27FC236}">
                <a16:creationId xmlns="" xmlns:a16="http://schemas.microsoft.com/office/drawing/2014/main" id="{F33CDF2F-96B1-44DE-FAB2-A5B2D4D7118A}"/>
              </a:ext>
            </a:extLst>
          </p:cNvPr>
          <p:cNvSpPr>
            <a:spLocks noGrp="1"/>
          </p:cNvSpPr>
          <p:nvPr>
            <p:ph type="dt" sz="half" idx="10"/>
          </p:nvPr>
        </p:nvSpPr>
        <p:spPr/>
        <p:txBody>
          <a:bodyPr/>
          <a:lstStyle>
            <a:lvl1pPr>
              <a:defRPr/>
            </a:lvl1pPr>
          </a:lstStyle>
          <a:p>
            <a:pPr>
              <a:defRPr/>
            </a:pPr>
            <a:fld id="{80644AC0-4243-324C-BFD0-C8BD37CD5D9B}" type="datetime1">
              <a:rPr lang="ru-RU"/>
              <a:pPr>
                <a:defRPr/>
              </a:pPr>
              <a:t>21.08.2025</a:t>
            </a:fld>
            <a:endParaRPr lang="ru-RU"/>
          </a:p>
        </p:txBody>
      </p:sp>
      <p:sp>
        <p:nvSpPr>
          <p:cNvPr id="10" name="Footer Placeholder 4">
            <a:extLst>
              <a:ext uri="{FF2B5EF4-FFF2-40B4-BE49-F238E27FC236}">
                <a16:creationId xmlns="" xmlns:a16="http://schemas.microsoft.com/office/drawing/2014/main" id="{EA4FA371-4CB3-1CEC-FE37-28A503061205}"/>
              </a:ext>
            </a:extLst>
          </p:cNvPr>
          <p:cNvSpPr>
            <a:spLocks noGrp="1"/>
          </p:cNvSpPr>
          <p:nvPr>
            <p:ph type="ftr" sz="quarter" idx="11"/>
          </p:nvPr>
        </p:nvSpPr>
        <p:spPr/>
        <p:txBody>
          <a:bodyPr/>
          <a:lstStyle>
            <a:lvl1pPr>
              <a:defRPr/>
            </a:lvl1pPr>
          </a:lstStyle>
          <a:p>
            <a:pPr>
              <a:defRPr/>
            </a:pPr>
            <a:endParaRPr lang="ru-RU"/>
          </a:p>
        </p:txBody>
      </p:sp>
    </p:spTree>
    <p:extLst>
      <p:ext uri="{BB962C8B-B14F-4D97-AF65-F5344CB8AC3E}">
        <p14:creationId xmlns="" xmlns:p14="http://schemas.microsoft.com/office/powerpoint/2010/main" val="37274413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8_Титульный слайд">
    <p:bg>
      <p:bgPr>
        <a:solidFill>
          <a:srgbClr val="A6A6A6"/>
        </a:solidFill>
        <a:effectLst/>
      </p:bgPr>
    </p:bg>
    <p:spTree>
      <p:nvGrpSpPr>
        <p:cNvPr id="1" name=""/>
        <p:cNvGrpSpPr/>
        <p:nvPr/>
      </p:nvGrpSpPr>
      <p:grpSpPr>
        <a:xfrm>
          <a:off x="0" y="0"/>
          <a:ext cx="0" cy="0"/>
          <a:chOff x="0" y="0"/>
          <a:chExt cx="0" cy="0"/>
        </a:xfrm>
      </p:grpSpPr>
      <p:pic>
        <p:nvPicPr>
          <p:cNvPr id="4" name="Рисунок 21">
            <a:extLst>
              <a:ext uri="{FF2B5EF4-FFF2-40B4-BE49-F238E27FC236}">
                <a16:creationId xmlns="" xmlns:a16="http://schemas.microsoft.com/office/drawing/2014/main" id="{B080264B-C5D1-3728-B9C8-7C2D839EB6DE}"/>
              </a:ext>
            </a:extLst>
          </p:cNvPr>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8250238" y="0"/>
            <a:ext cx="394176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13">
            <a:extLst>
              <a:ext uri="{FF2B5EF4-FFF2-40B4-BE49-F238E27FC236}">
                <a16:creationId xmlns="" xmlns:a16="http://schemas.microsoft.com/office/drawing/2014/main" id="{A5A3E8A9-D8AA-63C5-4672-8A6F9A992DDE}"/>
              </a:ext>
            </a:extLst>
          </p:cNvPr>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803275" y="330200"/>
            <a:ext cx="17526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798FB31A-3158-0223-59F8-39A21B0517EC}"/>
              </a:ext>
            </a:extLst>
          </p:cNvPr>
          <p:cNvSpPr txBox="1"/>
          <p:nvPr userDrawn="1"/>
        </p:nvSpPr>
        <p:spPr>
          <a:xfrm rot="16200000">
            <a:off x="11042651" y="942975"/>
            <a:ext cx="692150" cy="288925"/>
          </a:xfrm>
          <a:prstGeom prst="rect">
            <a:avLst/>
          </a:prstGeom>
          <a:noFill/>
        </p:spPr>
        <p:txBody>
          <a:bodyPr lIns="0" tIns="0" rIns="0" bIns="0"/>
          <a:lstStyle/>
          <a:p>
            <a:pPr algn="r" fontAlgn="auto">
              <a:spcBef>
                <a:spcPts val="0"/>
              </a:spcBef>
              <a:spcAft>
                <a:spcPts val="0"/>
              </a:spcAft>
              <a:defRPr/>
            </a:pPr>
            <a:r>
              <a:rPr lang="ru-RU" sz="1693" dirty="0">
                <a:solidFill>
                  <a:schemeClr val="bg1"/>
                </a:solidFill>
                <a:latin typeface="+mn-lt"/>
                <a:cs typeface="+mn-cs"/>
              </a:rPr>
              <a:t>2023</a:t>
            </a:r>
          </a:p>
        </p:txBody>
      </p:sp>
      <p:cxnSp>
        <p:nvCxnSpPr>
          <p:cNvPr id="7" name="Straight Connector 14">
            <a:extLst>
              <a:ext uri="{FF2B5EF4-FFF2-40B4-BE49-F238E27FC236}">
                <a16:creationId xmlns="" xmlns:a16="http://schemas.microsoft.com/office/drawing/2014/main" id="{1717EB0D-E5F6-7033-C060-8C9D9071821B}"/>
              </a:ext>
            </a:extLst>
          </p:cNvPr>
          <p:cNvCxnSpPr/>
          <p:nvPr userDrawn="1"/>
        </p:nvCxnSpPr>
        <p:spPr>
          <a:xfrm>
            <a:off x="11409363" y="1408113"/>
            <a:ext cx="0" cy="23082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1D28AE8F-7587-9D4F-719F-610468D13CFF}"/>
              </a:ext>
            </a:extLst>
          </p:cNvPr>
          <p:cNvSpPr txBox="1"/>
          <p:nvPr userDrawn="1"/>
        </p:nvSpPr>
        <p:spPr>
          <a:xfrm rot="16200000">
            <a:off x="10854532" y="5614194"/>
            <a:ext cx="1100137" cy="288925"/>
          </a:xfrm>
          <a:prstGeom prst="rect">
            <a:avLst/>
          </a:prstGeom>
          <a:noFill/>
        </p:spPr>
        <p:txBody>
          <a:bodyPr lIns="0" tIns="0" rIns="0" bIns="0"/>
          <a:lstStyle/>
          <a:p>
            <a:pPr fontAlgn="auto">
              <a:spcBef>
                <a:spcPts val="0"/>
              </a:spcBef>
              <a:spcAft>
                <a:spcPts val="0"/>
              </a:spcAft>
              <a:defRPr/>
            </a:pPr>
            <a:r>
              <a:rPr lang="ru-RU" sz="1505" spc="94" dirty="0" err="1">
                <a:solidFill>
                  <a:schemeClr val="bg1"/>
                </a:solidFill>
                <a:latin typeface="+mn-lt"/>
                <a:cs typeface="+mn-cs"/>
              </a:rPr>
              <a:t>РАНХиГС</a:t>
            </a:r>
            <a:endParaRPr lang="ru-RU" sz="1505" spc="94" dirty="0">
              <a:solidFill>
                <a:schemeClr val="bg1"/>
              </a:solidFill>
              <a:latin typeface="+mn-lt"/>
              <a:cs typeface="+mn-cs"/>
            </a:endParaRPr>
          </a:p>
        </p:txBody>
      </p:sp>
      <p:sp>
        <p:nvSpPr>
          <p:cNvPr id="2" name="Title 1"/>
          <p:cNvSpPr>
            <a:spLocks noGrp="1"/>
          </p:cNvSpPr>
          <p:nvPr>
            <p:ph type="ctrTitle"/>
          </p:nvPr>
        </p:nvSpPr>
        <p:spPr>
          <a:xfrm>
            <a:off x="862508" y="1620764"/>
            <a:ext cx="9805492" cy="2206561"/>
          </a:xfrm>
        </p:spPr>
        <p:txBody>
          <a:bodyPr anchor="b"/>
          <a:lstStyle>
            <a:lvl1pPr algn="l">
              <a:defRPr sz="3010">
                <a:solidFill>
                  <a:schemeClr val="bg1"/>
                </a:solidFill>
              </a:defRPr>
            </a:lvl1pPr>
          </a:lstStyle>
          <a:p>
            <a:r>
              <a:rPr lang="ru-RU"/>
              <a:t>Образец заголовка</a:t>
            </a:r>
            <a:endParaRPr lang="en-US" dirty="0"/>
          </a:p>
        </p:txBody>
      </p:sp>
      <p:sp>
        <p:nvSpPr>
          <p:cNvPr id="3" name="Subtitle 2"/>
          <p:cNvSpPr>
            <a:spLocks noGrp="1"/>
          </p:cNvSpPr>
          <p:nvPr>
            <p:ph type="subTitle" idx="1"/>
          </p:nvPr>
        </p:nvSpPr>
        <p:spPr>
          <a:xfrm>
            <a:off x="862508" y="3981288"/>
            <a:ext cx="9805493" cy="821767"/>
          </a:xfrm>
        </p:spPr>
        <p:txBody>
          <a:bodyPr/>
          <a:lstStyle>
            <a:lvl1pPr marL="0" indent="0" algn="l">
              <a:buNone/>
              <a:defRPr sz="2252">
                <a:solidFill>
                  <a:schemeClr val="bg1"/>
                </a:solidFill>
              </a:defRPr>
            </a:lvl1pPr>
            <a:lvl2pPr marL="429013" indent="0" algn="ctr">
              <a:buNone/>
              <a:defRPr sz="1877"/>
            </a:lvl2pPr>
            <a:lvl3pPr marL="858026" indent="0" algn="ctr">
              <a:buNone/>
              <a:defRPr sz="1689"/>
            </a:lvl3pPr>
            <a:lvl4pPr marL="1287038" indent="0" algn="ctr">
              <a:buNone/>
              <a:defRPr sz="1501"/>
            </a:lvl4pPr>
            <a:lvl5pPr marL="1716051" indent="0" algn="ctr">
              <a:buNone/>
              <a:defRPr sz="1501"/>
            </a:lvl5pPr>
            <a:lvl6pPr marL="2145064" indent="0" algn="ctr">
              <a:buNone/>
              <a:defRPr sz="1501"/>
            </a:lvl6pPr>
            <a:lvl7pPr marL="2574077" indent="0" algn="ctr">
              <a:buNone/>
              <a:defRPr sz="1501"/>
            </a:lvl7pPr>
            <a:lvl8pPr marL="3003090" indent="0" algn="ctr">
              <a:buNone/>
              <a:defRPr sz="1501"/>
            </a:lvl8pPr>
            <a:lvl9pPr marL="3432103" indent="0" algn="ctr">
              <a:buNone/>
              <a:defRPr sz="1501"/>
            </a:lvl9pPr>
          </a:lstStyle>
          <a:p>
            <a:r>
              <a:rPr lang="ru-RU" dirty="0"/>
              <a:t>Образец подзаголовка</a:t>
            </a:r>
            <a:endParaRPr lang="en-US" dirty="0"/>
          </a:p>
        </p:txBody>
      </p:sp>
      <p:sp>
        <p:nvSpPr>
          <p:cNvPr id="9" name="Date Placeholder 3">
            <a:extLst>
              <a:ext uri="{FF2B5EF4-FFF2-40B4-BE49-F238E27FC236}">
                <a16:creationId xmlns="" xmlns:a16="http://schemas.microsoft.com/office/drawing/2014/main" id="{2F0CD91F-8626-31EF-816C-9F84597D347F}"/>
              </a:ext>
            </a:extLst>
          </p:cNvPr>
          <p:cNvSpPr>
            <a:spLocks noGrp="1"/>
          </p:cNvSpPr>
          <p:nvPr>
            <p:ph type="dt" sz="half" idx="10"/>
          </p:nvPr>
        </p:nvSpPr>
        <p:spPr/>
        <p:txBody>
          <a:bodyPr/>
          <a:lstStyle>
            <a:lvl1pPr>
              <a:defRPr/>
            </a:lvl1pPr>
          </a:lstStyle>
          <a:p>
            <a:pPr>
              <a:defRPr/>
            </a:pPr>
            <a:fld id="{B722AB7D-4D9A-5D4F-9458-2BBFB5644755}" type="datetime1">
              <a:rPr lang="ru-RU"/>
              <a:pPr>
                <a:defRPr/>
              </a:pPr>
              <a:t>21.08.2025</a:t>
            </a:fld>
            <a:endParaRPr lang="ru-RU"/>
          </a:p>
        </p:txBody>
      </p:sp>
      <p:sp>
        <p:nvSpPr>
          <p:cNvPr id="10" name="Footer Placeholder 4">
            <a:extLst>
              <a:ext uri="{FF2B5EF4-FFF2-40B4-BE49-F238E27FC236}">
                <a16:creationId xmlns="" xmlns:a16="http://schemas.microsoft.com/office/drawing/2014/main" id="{7F2FC28C-CAEB-6842-8303-DF97F67E831F}"/>
              </a:ext>
            </a:extLst>
          </p:cNvPr>
          <p:cNvSpPr>
            <a:spLocks noGrp="1"/>
          </p:cNvSpPr>
          <p:nvPr>
            <p:ph type="ftr" sz="quarter" idx="11"/>
          </p:nvPr>
        </p:nvSpPr>
        <p:spPr/>
        <p:txBody>
          <a:bodyPr/>
          <a:lstStyle>
            <a:lvl1pPr>
              <a:defRPr/>
            </a:lvl1pPr>
          </a:lstStyle>
          <a:p>
            <a:pPr>
              <a:defRPr/>
            </a:pPr>
            <a:endParaRPr lang="ru-RU"/>
          </a:p>
        </p:txBody>
      </p:sp>
    </p:spTree>
    <p:extLst>
      <p:ext uri="{BB962C8B-B14F-4D97-AF65-F5344CB8AC3E}">
        <p14:creationId xmlns="" xmlns:p14="http://schemas.microsoft.com/office/powerpoint/2010/main" val="186328247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Прямоугольник 4">
            <a:extLst>
              <a:ext uri="{FF2B5EF4-FFF2-40B4-BE49-F238E27FC236}">
                <a16:creationId xmlns="" xmlns:a16="http://schemas.microsoft.com/office/drawing/2014/main" id="{A7AFB4C0-4CC0-A2C9-15B8-A66ACE366F6D}"/>
              </a:ext>
            </a:extLst>
          </p:cNvPr>
          <p:cNvSpPr/>
          <p:nvPr userDrawn="1"/>
        </p:nvSpPr>
        <p:spPr>
          <a:xfrm>
            <a:off x="-3175" y="288925"/>
            <a:ext cx="841375" cy="32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3" name="Slide Number Placeholder 5">
            <a:extLst>
              <a:ext uri="{FF2B5EF4-FFF2-40B4-BE49-F238E27FC236}">
                <a16:creationId xmlns="" xmlns:a16="http://schemas.microsoft.com/office/drawing/2014/main" id="{99888B1F-36BC-D2D5-750A-21C07ACF4073}"/>
              </a:ext>
            </a:extLst>
          </p:cNvPr>
          <p:cNvSpPr>
            <a:spLocks noGrp="1"/>
          </p:cNvSpPr>
          <p:nvPr>
            <p:ph type="sldNum" sz="quarter" idx="10"/>
          </p:nvPr>
        </p:nvSpPr>
        <p:spPr>
          <a:xfrm>
            <a:off x="-31750" y="266700"/>
            <a:ext cx="881063" cy="365125"/>
          </a:xfrm>
        </p:spPr>
        <p:txBody>
          <a:bodyPr/>
          <a:lstStyle>
            <a:lvl1pPr>
              <a:defRPr/>
            </a:lvl1pPr>
          </a:lstStyle>
          <a:p>
            <a:fld id="{B260A747-8646-7943-A181-FD488CD05C71}" type="slidenum">
              <a:rPr lang="ru-RU" altLang="ru-RU"/>
              <a:pPr/>
              <a:t>‹#›</a:t>
            </a:fld>
            <a:endParaRPr lang="ru-RU" altLang="ru-RU"/>
          </a:p>
        </p:txBody>
      </p:sp>
    </p:spTree>
    <p:extLst>
      <p:ext uri="{BB962C8B-B14F-4D97-AF65-F5344CB8AC3E}">
        <p14:creationId xmlns="" xmlns:p14="http://schemas.microsoft.com/office/powerpoint/2010/main" val="24364292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4">
            <a:extLst>
              <a:ext uri="{FF2B5EF4-FFF2-40B4-BE49-F238E27FC236}">
                <a16:creationId xmlns="" xmlns:a16="http://schemas.microsoft.com/office/drawing/2014/main" id="{DEAE3EB5-C09E-252A-B090-1FBD22ECEB3E}"/>
              </a:ext>
            </a:extLst>
          </p:cNvPr>
          <p:cNvSpPr/>
          <p:nvPr userDrawn="1"/>
        </p:nvSpPr>
        <p:spPr>
          <a:xfrm>
            <a:off x="-3175" y="288925"/>
            <a:ext cx="841375" cy="32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2" name="Title 1"/>
          <p:cNvSpPr>
            <a:spLocks noGrp="1"/>
          </p:cNvSpPr>
          <p:nvPr>
            <p:ph type="ctrTitle"/>
          </p:nvPr>
        </p:nvSpPr>
        <p:spPr>
          <a:xfrm>
            <a:off x="1524001" y="1122363"/>
            <a:ext cx="9144000" cy="2387600"/>
          </a:xfrm>
        </p:spPr>
        <p:txBody>
          <a:bodyPr anchor="b">
            <a:normAutofit/>
          </a:bodyPr>
          <a:lstStyle>
            <a:lvl1pPr algn="l">
              <a:defRPr sz="3010"/>
            </a:lvl1pPr>
          </a:lstStyle>
          <a:p>
            <a:r>
              <a:rPr lang="ru-RU"/>
              <a:t>Образец заголовка</a:t>
            </a:r>
            <a:endParaRPr lang="en-US" dirty="0"/>
          </a:p>
        </p:txBody>
      </p:sp>
      <p:sp>
        <p:nvSpPr>
          <p:cNvPr id="3" name="Subtitle 2"/>
          <p:cNvSpPr>
            <a:spLocks noGrp="1"/>
          </p:cNvSpPr>
          <p:nvPr>
            <p:ph type="subTitle" idx="1"/>
          </p:nvPr>
        </p:nvSpPr>
        <p:spPr>
          <a:xfrm>
            <a:off x="1524001" y="3602038"/>
            <a:ext cx="9144000" cy="1655762"/>
          </a:xfrm>
        </p:spPr>
        <p:txBody>
          <a:bodyPr>
            <a:normAutofit/>
          </a:bodyPr>
          <a:lstStyle>
            <a:lvl1pPr marL="0" indent="0" algn="l">
              <a:buNone/>
              <a:defRPr sz="2258" b="1"/>
            </a:lvl1pPr>
            <a:lvl2pPr marL="429013" indent="0" algn="ctr">
              <a:buNone/>
              <a:defRPr sz="1877"/>
            </a:lvl2pPr>
            <a:lvl3pPr marL="858026" indent="0" algn="ctr">
              <a:buNone/>
              <a:defRPr sz="1689"/>
            </a:lvl3pPr>
            <a:lvl4pPr marL="1287038" indent="0" algn="ctr">
              <a:buNone/>
              <a:defRPr sz="1501"/>
            </a:lvl4pPr>
            <a:lvl5pPr marL="1716051" indent="0" algn="ctr">
              <a:buNone/>
              <a:defRPr sz="1501"/>
            </a:lvl5pPr>
            <a:lvl6pPr marL="2145064" indent="0" algn="ctr">
              <a:buNone/>
              <a:defRPr sz="1501"/>
            </a:lvl6pPr>
            <a:lvl7pPr marL="2574077" indent="0" algn="ctr">
              <a:buNone/>
              <a:defRPr sz="1501"/>
            </a:lvl7pPr>
            <a:lvl8pPr marL="3003090" indent="0" algn="ctr">
              <a:buNone/>
              <a:defRPr sz="1501"/>
            </a:lvl8pPr>
            <a:lvl9pPr marL="3432103" indent="0" algn="ctr">
              <a:buNone/>
              <a:defRPr sz="1501"/>
            </a:lvl9pPr>
          </a:lstStyle>
          <a:p>
            <a:r>
              <a:rPr lang="ru-RU" dirty="0"/>
              <a:t>Образец подзаголовка</a:t>
            </a:r>
            <a:endParaRPr lang="en-US" dirty="0"/>
          </a:p>
        </p:txBody>
      </p:sp>
      <p:sp>
        <p:nvSpPr>
          <p:cNvPr id="5" name="Date Placeholder 3">
            <a:extLst>
              <a:ext uri="{FF2B5EF4-FFF2-40B4-BE49-F238E27FC236}">
                <a16:creationId xmlns="" xmlns:a16="http://schemas.microsoft.com/office/drawing/2014/main" id="{955E3A3D-C497-8AD8-BBDA-7E4EC49F2A6B}"/>
              </a:ext>
            </a:extLst>
          </p:cNvPr>
          <p:cNvSpPr>
            <a:spLocks noGrp="1"/>
          </p:cNvSpPr>
          <p:nvPr>
            <p:ph type="dt" sz="half" idx="10"/>
          </p:nvPr>
        </p:nvSpPr>
        <p:spPr/>
        <p:txBody>
          <a:bodyPr/>
          <a:lstStyle>
            <a:lvl1pPr>
              <a:defRPr/>
            </a:lvl1pPr>
          </a:lstStyle>
          <a:p>
            <a:pPr>
              <a:defRPr/>
            </a:pPr>
            <a:fld id="{DBFF1842-FDF6-3944-907D-318A5BFA182F}" type="datetime1">
              <a:rPr lang="ru-RU"/>
              <a:pPr>
                <a:defRPr/>
              </a:pPr>
              <a:t>21.08.2025</a:t>
            </a:fld>
            <a:endParaRPr lang="ru-RU"/>
          </a:p>
        </p:txBody>
      </p:sp>
      <p:sp>
        <p:nvSpPr>
          <p:cNvPr id="6" name="Footer Placeholder 4">
            <a:extLst>
              <a:ext uri="{FF2B5EF4-FFF2-40B4-BE49-F238E27FC236}">
                <a16:creationId xmlns="" xmlns:a16="http://schemas.microsoft.com/office/drawing/2014/main" id="{4518C916-3397-A329-2580-3EB3F2E4D416}"/>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 xmlns:a16="http://schemas.microsoft.com/office/drawing/2014/main" id="{E2CC749D-2F27-CC4C-CB10-AF55E4F79547}"/>
              </a:ext>
            </a:extLst>
          </p:cNvPr>
          <p:cNvSpPr>
            <a:spLocks noGrp="1"/>
          </p:cNvSpPr>
          <p:nvPr>
            <p:ph type="sldNum" sz="quarter" idx="12"/>
          </p:nvPr>
        </p:nvSpPr>
        <p:spPr>
          <a:xfrm>
            <a:off x="-31750" y="266700"/>
            <a:ext cx="881063" cy="365125"/>
          </a:xfrm>
        </p:spPr>
        <p:txBody>
          <a:bodyPr/>
          <a:lstStyle>
            <a:lvl1pPr>
              <a:defRPr/>
            </a:lvl1pPr>
          </a:lstStyle>
          <a:p>
            <a:fld id="{F57DA7F8-BAA2-2848-9679-8B4069893133}" type="slidenum">
              <a:rPr lang="ru-RU" altLang="ru-RU"/>
              <a:pPr/>
              <a:t>‹#›</a:t>
            </a:fld>
            <a:endParaRPr lang="ru-RU" altLang="ru-RU"/>
          </a:p>
        </p:txBody>
      </p:sp>
    </p:spTree>
    <p:extLst>
      <p:ext uri="{BB962C8B-B14F-4D97-AF65-F5344CB8AC3E}">
        <p14:creationId xmlns="" xmlns:p14="http://schemas.microsoft.com/office/powerpoint/2010/main" val="191936402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DD7EB0E3-2C13-2C70-FE48-F70DFC6E1468}"/>
              </a:ext>
            </a:extLst>
          </p:cNvPr>
          <p:cNvSpPr/>
          <p:nvPr userDrawn="1"/>
        </p:nvSpPr>
        <p:spPr>
          <a:xfrm>
            <a:off x="-3175" y="288925"/>
            <a:ext cx="841375" cy="32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2" name="Title 1"/>
          <p:cNvSpPr>
            <a:spLocks noGrp="1"/>
          </p:cNvSpPr>
          <p:nvPr>
            <p:ph type="ctrTitle"/>
          </p:nvPr>
        </p:nvSpPr>
        <p:spPr>
          <a:xfrm>
            <a:off x="846644" y="921543"/>
            <a:ext cx="8136913" cy="536504"/>
          </a:xfrm>
        </p:spPr>
        <p:txBody>
          <a:bodyPr/>
          <a:lstStyle>
            <a:lvl1pPr algn="l">
              <a:defRPr sz="3010"/>
            </a:lvl1pPr>
          </a:lstStyle>
          <a:p>
            <a:r>
              <a:rPr lang="ru-RU"/>
              <a:t>Образец заголовка</a:t>
            </a:r>
            <a:endParaRPr lang="en-US" dirty="0"/>
          </a:p>
        </p:txBody>
      </p:sp>
      <p:sp>
        <p:nvSpPr>
          <p:cNvPr id="3" name="Subtitle 2"/>
          <p:cNvSpPr>
            <a:spLocks noGrp="1"/>
          </p:cNvSpPr>
          <p:nvPr>
            <p:ph type="subTitle" idx="1"/>
          </p:nvPr>
        </p:nvSpPr>
        <p:spPr>
          <a:xfrm>
            <a:off x="4685988" y="2758934"/>
            <a:ext cx="6299869" cy="2498866"/>
          </a:xfrm>
        </p:spPr>
        <p:txBody>
          <a:bodyPr>
            <a:normAutofit/>
          </a:bodyPr>
          <a:lstStyle>
            <a:lvl1pPr marL="0" indent="0" algn="l">
              <a:buNone/>
              <a:defRPr sz="3387" b="1">
                <a:solidFill>
                  <a:schemeClr val="accent1"/>
                </a:solidFill>
              </a:defRPr>
            </a:lvl1pPr>
            <a:lvl2pPr marL="429013" indent="0" algn="ctr">
              <a:buNone/>
              <a:defRPr sz="1877"/>
            </a:lvl2pPr>
            <a:lvl3pPr marL="858026" indent="0" algn="ctr">
              <a:buNone/>
              <a:defRPr sz="1689"/>
            </a:lvl3pPr>
            <a:lvl4pPr marL="1287038" indent="0" algn="ctr">
              <a:buNone/>
              <a:defRPr sz="1501"/>
            </a:lvl4pPr>
            <a:lvl5pPr marL="1716051" indent="0" algn="ctr">
              <a:buNone/>
              <a:defRPr sz="1501"/>
            </a:lvl5pPr>
            <a:lvl6pPr marL="2145064" indent="0" algn="ctr">
              <a:buNone/>
              <a:defRPr sz="1501"/>
            </a:lvl6pPr>
            <a:lvl7pPr marL="2574077" indent="0" algn="ctr">
              <a:buNone/>
              <a:defRPr sz="1501"/>
            </a:lvl7pPr>
            <a:lvl8pPr marL="3003090" indent="0" algn="ctr">
              <a:buNone/>
              <a:defRPr sz="1501"/>
            </a:lvl8pPr>
            <a:lvl9pPr marL="3432103" indent="0" algn="ctr">
              <a:buNone/>
              <a:defRPr sz="1501"/>
            </a:lvl9pPr>
          </a:lstStyle>
          <a:p>
            <a:r>
              <a:rPr lang="ru-RU" dirty="0"/>
              <a:t>Образец подзаголовка</a:t>
            </a:r>
            <a:endParaRPr lang="en-US" dirty="0"/>
          </a:p>
        </p:txBody>
      </p:sp>
      <p:sp>
        <p:nvSpPr>
          <p:cNvPr id="13" name="Text Placeholder 3"/>
          <p:cNvSpPr>
            <a:spLocks noGrp="1"/>
          </p:cNvSpPr>
          <p:nvPr>
            <p:ph type="body" sz="half" idx="2"/>
          </p:nvPr>
        </p:nvSpPr>
        <p:spPr>
          <a:xfrm>
            <a:off x="846751" y="1629148"/>
            <a:ext cx="2743200" cy="4315149"/>
          </a:xfrm>
        </p:spPr>
        <p:txBody>
          <a:bodyPr/>
          <a:lstStyle>
            <a:lvl1pPr marL="0" indent="0">
              <a:buNone/>
              <a:defRPr sz="1501"/>
            </a:lvl1pPr>
            <a:lvl2pPr marL="429013" indent="0">
              <a:buNone/>
              <a:defRPr sz="1314"/>
            </a:lvl2pPr>
            <a:lvl3pPr marL="858026" indent="0">
              <a:buNone/>
              <a:defRPr sz="1126"/>
            </a:lvl3pPr>
            <a:lvl4pPr marL="1287038" indent="0">
              <a:buNone/>
              <a:defRPr sz="939"/>
            </a:lvl4pPr>
            <a:lvl5pPr marL="1716051" indent="0">
              <a:buNone/>
              <a:defRPr sz="939"/>
            </a:lvl5pPr>
            <a:lvl6pPr marL="2145064" indent="0">
              <a:buNone/>
              <a:defRPr sz="939"/>
            </a:lvl6pPr>
            <a:lvl7pPr marL="2574077" indent="0">
              <a:buNone/>
              <a:defRPr sz="939"/>
            </a:lvl7pPr>
            <a:lvl8pPr marL="3003090" indent="0">
              <a:buNone/>
              <a:defRPr sz="939"/>
            </a:lvl8pPr>
            <a:lvl9pPr marL="3432103" indent="0">
              <a:buNone/>
              <a:defRPr sz="939"/>
            </a:lvl9pPr>
          </a:lstStyle>
          <a:p>
            <a:pPr lvl="0"/>
            <a:r>
              <a:rPr lang="ru-RU" dirty="0"/>
              <a:t>Образец текста</a:t>
            </a:r>
          </a:p>
        </p:txBody>
      </p:sp>
      <p:sp>
        <p:nvSpPr>
          <p:cNvPr id="5" name="Date Placeholder 3">
            <a:extLst>
              <a:ext uri="{FF2B5EF4-FFF2-40B4-BE49-F238E27FC236}">
                <a16:creationId xmlns="" xmlns:a16="http://schemas.microsoft.com/office/drawing/2014/main" id="{41C8AF87-92A9-DC3D-69A0-F9C759577E33}"/>
              </a:ext>
            </a:extLst>
          </p:cNvPr>
          <p:cNvSpPr>
            <a:spLocks noGrp="1"/>
          </p:cNvSpPr>
          <p:nvPr>
            <p:ph type="dt" sz="half" idx="10"/>
          </p:nvPr>
        </p:nvSpPr>
        <p:spPr/>
        <p:txBody>
          <a:bodyPr/>
          <a:lstStyle>
            <a:lvl1pPr>
              <a:defRPr/>
            </a:lvl1pPr>
          </a:lstStyle>
          <a:p>
            <a:pPr>
              <a:defRPr/>
            </a:pPr>
            <a:fld id="{096FD7A8-B8EB-944D-AAF8-A61F99740A92}" type="datetime1">
              <a:rPr lang="ru-RU"/>
              <a:pPr>
                <a:defRPr/>
              </a:pPr>
              <a:t>21.08.2025</a:t>
            </a:fld>
            <a:endParaRPr lang="ru-RU"/>
          </a:p>
        </p:txBody>
      </p:sp>
      <p:sp>
        <p:nvSpPr>
          <p:cNvPr id="6" name="Footer Placeholder 4">
            <a:extLst>
              <a:ext uri="{FF2B5EF4-FFF2-40B4-BE49-F238E27FC236}">
                <a16:creationId xmlns="" xmlns:a16="http://schemas.microsoft.com/office/drawing/2014/main" id="{E17ED36C-B042-D564-3601-2A6D328F3DB5}"/>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 xmlns:a16="http://schemas.microsoft.com/office/drawing/2014/main" id="{26F75C7B-E709-1788-9F00-BC2752AC712D}"/>
              </a:ext>
            </a:extLst>
          </p:cNvPr>
          <p:cNvSpPr>
            <a:spLocks noGrp="1"/>
          </p:cNvSpPr>
          <p:nvPr>
            <p:ph type="sldNum" sz="quarter" idx="12"/>
          </p:nvPr>
        </p:nvSpPr>
        <p:spPr>
          <a:xfrm>
            <a:off x="-31750" y="266700"/>
            <a:ext cx="881063" cy="365125"/>
          </a:xfrm>
        </p:spPr>
        <p:txBody>
          <a:bodyPr/>
          <a:lstStyle>
            <a:lvl1pPr>
              <a:defRPr/>
            </a:lvl1pPr>
          </a:lstStyle>
          <a:p>
            <a:fld id="{8C08390A-5608-F94F-8A34-97A9367D2D62}" type="slidenum">
              <a:rPr lang="ru-RU" altLang="ru-RU"/>
              <a:pPr/>
              <a:t>‹#›</a:t>
            </a:fld>
            <a:endParaRPr lang="ru-RU" altLang="ru-RU"/>
          </a:p>
        </p:txBody>
      </p:sp>
    </p:spTree>
    <p:extLst>
      <p:ext uri="{BB962C8B-B14F-4D97-AF65-F5344CB8AC3E}">
        <p14:creationId xmlns="" xmlns:p14="http://schemas.microsoft.com/office/powerpoint/2010/main" val="420503731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Rectangle 10">
            <a:extLst>
              <a:ext uri="{FF2B5EF4-FFF2-40B4-BE49-F238E27FC236}">
                <a16:creationId xmlns="" xmlns:a16="http://schemas.microsoft.com/office/drawing/2014/main" id="{1286A2DE-E593-75E2-282C-5CDBC8E6FC6A}"/>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4" name="Прямоугольник 3">
            <a:extLst>
              <a:ext uri="{FF2B5EF4-FFF2-40B4-BE49-F238E27FC236}">
                <a16:creationId xmlns="" xmlns:a16="http://schemas.microsoft.com/office/drawing/2014/main" id="{B7A2FC5F-CFFC-61F4-7632-4B9F4F047740}"/>
              </a:ext>
            </a:extLst>
          </p:cNvPr>
          <p:cNvSpPr/>
          <p:nvPr userDrawn="1"/>
        </p:nvSpPr>
        <p:spPr>
          <a:xfrm>
            <a:off x="-3175" y="288925"/>
            <a:ext cx="841375"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3" name="Subtitle 2"/>
          <p:cNvSpPr>
            <a:spLocks noGrp="1"/>
          </p:cNvSpPr>
          <p:nvPr>
            <p:ph type="subTitle" idx="1"/>
          </p:nvPr>
        </p:nvSpPr>
        <p:spPr>
          <a:xfrm>
            <a:off x="3104876" y="2274817"/>
            <a:ext cx="6463714" cy="2498866"/>
          </a:xfrm>
        </p:spPr>
        <p:txBody>
          <a:bodyPr>
            <a:normAutofit/>
          </a:bodyPr>
          <a:lstStyle>
            <a:lvl1pPr marL="0" indent="0" algn="l">
              <a:buNone/>
              <a:defRPr sz="3387" b="1">
                <a:solidFill>
                  <a:schemeClr val="bg1"/>
                </a:solidFill>
              </a:defRPr>
            </a:lvl1pPr>
            <a:lvl2pPr marL="429013" indent="0" algn="ctr">
              <a:buNone/>
              <a:defRPr sz="1877"/>
            </a:lvl2pPr>
            <a:lvl3pPr marL="858026" indent="0" algn="ctr">
              <a:buNone/>
              <a:defRPr sz="1689"/>
            </a:lvl3pPr>
            <a:lvl4pPr marL="1287038" indent="0" algn="ctr">
              <a:buNone/>
              <a:defRPr sz="1501"/>
            </a:lvl4pPr>
            <a:lvl5pPr marL="1716051" indent="0" algn="ctr">
              <a:buNone/>
              <a:defRPr sz="1501"/>
            </a:lvl5pPr>
            <a:lvl6pPr marL="2145064" indent="0" algn="ctr">
              <a:buNone/>
              <a:defRPr sz="1501"/>
            </a:lvl6pPr>
            <a:lvl7pPr marL="2574077" indent="0" algn="ctr">
              <a:buNone/>
              <a:defRPr sz="1501"/>
            </a:lvl7pPr>
            <a:lvl8pPr marL="3003090" indent="0" algn="ctr">
              <a:buNone/>
              <a:defRPr sz="1501"/>
            </a:lvl8pPr>
            <a:lvl9pPr marL="3432103" indent="0" algn="ctr">
              <a:buNone/>
              <a:defRPr sz="1501"/>
            </a:lvl9pPr>
          </a:lstStyle>
          <a:p>
            <a:r>
              <a:rPr lang="ru-RU" dirty="0"/>
              <a:t>Образец подзаголовка</a:t>
            </a:r>
            <a:endParaRPr lang="en-US" dirty="0"/>
          </a:p>
        </p:txBody>
      </p:sp>
      <p:sp>
        <p:nvSpPr>
          <p:cNvPr id="5" name="Date Placeholder 3">
            <a:extLst>
              <a:ext uri="{FF2B5EF4-FFF2-40B4-BE49-F238E27FC236}">
                <a16:creationId xmlns="" xmlns:a16="http://schemas.microsoft.com/office/drawing/2014/main" id="{BC3CC6E0-6F47-7618-35EA-00BC722CE248}"/>
              </a:ext>
            </a:extLst>
          </p:cNvPr>
          <p:cNvSpPr>
            <a:spLocks noGrp="1"/>
          </p:cNvSpPr>
          <p:nvPr>
            <p:ph type="dt" sz="half" idx="10"/>
          </p:nvPr>
        </p:nvSpPr>
        <p:spPr/>
        <p:txBody>
          <a:bodyPr/>
          <a:lstStyle>
            <a:lvl1pPr>
              <a:defRPr/>
            </a:lvl1pPr>
          </a:lstStyle>
          <a:p>
            <a:pPr>
              <a:defRPr/>
            </a:pPr>
            <a:fld id="{469848C1-079D-FF49-A871-DF0747A0B1DC}" type="datetime1">
              <a:rPr lang="ru-RU"/>
              <a:pPr>
                <a:defRPr/>
              </a:pPr>
              <a:t>21.08.2025</a:t>
            </a:fld>
            <a:endParaRPr lang="ru-RU"/>
          </a:p>
        </p:txBody>
      </p:sp>
      <p:sp>
        <p:nvSpPr>
          <p:cNvPr id="6" name="Footer Placeholder 4">
            <a:extLst>
              <a:ext uri="{FF2B5EF4-FFF2-40B4-BE49-F238E27FC236}">
                <a16:creationId xmlns="" xmlns:a16="http://schemas.microsoft.com/office/drawing/2014/main" id="{66E9ACD1-B7CC-B165-3493-D0FA6B13D081}"/>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 xmlns:a16="http://schemas.microsoft.com/office/drawing/2014/main" id="{29286849-ECA7-C7CF-FE9E-D0D50DB3D735}"/>
              </a:ext>
            </a:extLst>
          </p:cNvPr>
          <p:cNvSpPr>
            <a:spLocks noGrp="1"/>
          </p:cNvSpPr>
          <p:nvPr>
            <p:ph type="sldNum" sz="quarter" idx="12"/>
          </p:nvPr>
        </p:nvSpPr>
        <p:spPr>
          <a:xfrm>
            <a:off x="-31750" y="266700"/>
            <a:ext cx="881063" cy="365125"/>
          </a:xfrm>
        </p:spPr>
        <p:txBody>
          <a:bodyPr/>
          <a:lstStyle>
            <a:lvl1pPr>
              <a:defRPr>
                <a:solidFill>
                  <a:srgbClr val="BE003E"/>
                </a:solidFill>
              </a:defRPr>
            </a:lvl1pPr>
          </a:lstStyle>
          <a:p>
            <a:fld id="{15C4BFC8-6695-8F45-94A5-620913957BF8}" type="slidenum">
              <a:rPr lang="ru-RU" altLang="ru-RU"/>
              <a:pPr/>
              <a:t>‹#›</a:t>
            </a:fld>
            <a:endParaRPr lang="ru-RU" altLang="ru-RU"/>
          </a:p>
        </p:txBody>
      </p:sp>
    </p:spTree>
    <p:extLst>
      <p:ext uri="{BB962C8B-B14F-4D97-AF65-F5344CB8AC3E}">
        <p14:creationId xmlns="" xmlns:p14="http://schemas.microsoft.com/office/powerpoint/2010/main" val="330213147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4">
            <a:extLst>
              <a:ext uri="{FF2B5EF4-FFF2-40B4-BE49-F238E27FC236}">
                <a16:creationId xmlns="" xmlns:a16="http://schemas.microsoft.com/office/drawing/2014/main" id="{B75BD868-BB53-EF72-7731-84B3A05380A2}"/>
              </a:ext>
            </a:extLst>
          </p:cNvPr>
          <p:cNvSpPr/>
          <p:nvPr userDrawn="1"/>
        </p:nvSpPr>
        <p:spPr>
          <a:xfrm>
            <a:off x="-3175" y="288925"/>
            <a:ext cx="841375" cy="32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5" name="Slide Number Placeholder 5">
            <a:extLst>
              <a:ext uri="{FF2B5EF4-FFF2-40B4-BE49-F238E27FC236}">
                <a16:creationId xmlns="" xmlns:a16="http://schemas.microsoft.com/office/drawing/2014/main" id="{8A8C4C1E-F802-F306-5E3A-BB114B6BC20C}"/>
              </a:ext>
            </a:extLst>
          </p:cNvPr>
          <p:cNvSpPr txBox="1">
            <a:spLocks/>
          </p:cNvSpPr>
          <p:nvPr userDrawn="1"/>
        </p:nvSpPr>
        <p:spPr>
          <a:xfrm>
            <a:off x="-31750" y="266700"/>
            <a:ext cx="881063" cy="365125"/>
          </a:xfrm>
          <a:prstGeom prst="rect">
            <a:avLst/>
          </a:prstGeom>
        </p:spPr>
        <p:txBody>
          <a:bodyPr lIns="86019" tIns="43010" rIns="86019" bIns="43010"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BF0093F-B172-934E-A502-3DD9F66CFBB4}" type="slidenum">
              <a:rPr lang="ru-RU" altLang="ru-RU" sz="1300">
                <a:solidFill>
                  <a:schemeClr val="bg1"/>
                </a:solidFill>
              </a:rPr>
              <a:pPr algn="r" eaLnBrk="1" hangingPunct="1"/>
              <a:t>‹#›</a:t>
            </a:fld>
            <a:endParaRPr lang="ru-RU" altLang="ru-RU" sz="1300">
              <a:solidFill>
                <a:schemeClr val="bg1"/>
              </a:solidFill>
            </a:endParaRPr>
          </a:p>
        </p:txBody>
      </p:sp>
      <p:sp>
        <p:nvSpPr>
          <p:cNvPr id="2" name="Title 1"/>
          <p:cNvSpPr>
            <a:spLocks noGrp="1"/>
          </p:cNvSpPr>
          <p:nvPr>
            <p:ph type="title"/>
          </p:nvPr>
        </p:nvSpPr>
        <p:spPr>
          <a:xfrm>
            <a:off x="846644" y="902297"/>
            <a:ext cx="9008929" cy="716182"/>
          </a:xfrm>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6" name="Date Placeholder 3">
            <a:extLst>
              <a:ext uri="{FF2B5EF4-FFF2-40B4-BE49-F238E27FC236}">
                <a16:creationId xmlns="" xmlns:a16="http://schemas.microsoft.com/office/drawing/2014/main" id="{466B7B34-C820-FC59-A1B9-97809038D96C}"/>
              </a:ext>
            </a:extLst>
          </p:cNvPr>
          <p:cNvSpPr>
            <a:spLocks noGrp="1"/>
          </p:cNvSpPr>
          <p:nvPr>
            <p:ph type="dt" sz="half" idx="10"/>
          </p:nvPr>
        </p:nvSpPr>
        <p:spPr/>
        <p:txBody>
          <a:bodyPr/>
          <a:lstStyle>
            <a:lvl1pPr>
              <a:defRPr/>
            </a:lvl1pPr>
          </a:lstStyle>
          <a:p>
            <a:pPr>
              <a:defRPr/>
            </a:pPr>
            <a:fld id="{E96334EE-8A1A-A541-8868-1B81A7A256CD}" type="datetime1">
              <a:rPr lang="ru-RU"/>
              <a:pPr>
                <a:defRPr/>
              </a:pPr>
              <a:t>21.08.2025</a:t>
            </a:fld>
            <a:endParaRPr lang="ru-RU"/>
          </a:p>
        </p:txBody>
      </p:sp>
      <p:sp>
        <p:nvSpPr>
          <p:cNvPr id="7" name="Footer Placeholder 4">
            <a:extLst>
              <a:ext uri="{FF2B5EF4-FFF2-40B4-BE49-F238E27FC236}">
                <a16:creationId xmlns="" xmlns:a16="http://schemas.microsoft.com/office/drawing/2014/main" id="{6FCC25D2-9FD7-CEC4-842C-2E73592D771A}"/>
              </a:ext>
            </a:extLst>
          </p:cNvPr>
          <p:cNvSpPr>
            <a:spLocks noGrp="1"/>
          </p:cNvSpPr>
          <p:nvPr>
            <p:ph type="ftr" sz="quarter" idx="11"/>
          </p:nvPr>
        </p:nvSpPr>
        <p:spPr/>
        <p:txBody>
          <a:bodyPr/>
          <a:lstStyle>
            <a:lvl1pPr>
              <a:defRPr/>
            </a:lvl1pPr>
          </a:lstStyle>
          <a:p>
            <a:pPr>
              <a:defRPr/>
            </a:pPr>
            <a:endParaRPr lang="ru-RU"/>
          </a:p>
        </p:txBody>
      </p:sp>
      <p:sp>
        <p:nvSpPr>
          <p:cNvPr id="8" name="Slide Number Placeholder 5">
            <a:extLst>
              <a:ext uri="{FF2B5EF4-FFF2-40B4-BE49-F238E27FC236}">
                <a16:creationId xmlns="" xmlns:a16="http://schemas.microsoft.com/office/drawing/2014/main" id="{C7472E98-E5F9-B8D2-09D2-32A51DA6C158}"/>
              </a:ext>
            </a:extLst>
          </p:cNvPr>
          <p:cNvSpPr>
            <a:spLocks noGrp="1"/>
          </p:cNvSpPr>
          <p:nvPr>
            <p:ph type="sldNum" sz="quarter" idx="12"/>
          </p:nvPr>
        </p:nvSpPr>
        <p:spPr/>
        <p:txBody>
          <a:bodyPr/>
          <a:lstStyle>
            <a:lvl1pPr>
              <a:defRPr/>
            </a:lvl1pPr>
          </a:lstStyle>
          <a:p>
            <a:fld id="{C7A8E610-5FA8-9F42-B5FF-8733C4E96BE4}" type="slidenum">
              <a:rPr lang="ru-RU" altLang="ru-RU"/>
              <a:pPr/>
              <a:t>‹#›</a:t>
            </a:fld>
            <a:endParaRPr lang="ru-RU" altLang="ru-RU"/>
          </a:p>
        </p:txBody>
      </p:sp>
    </p:spTree>
    <p:extLst>
      <p:ext uri="{BB962C8B-B14F-4D97-AF65-F5344CB8AC3E}">
        <p14:creationId xmlns="" xmlns:p14="http://schemas.microsoft.com/office/powerpoint/2010/main" val="3742330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211F4921-4058-072D-8BF3-EE983EFF352A}"/>
              </a:ext>
            </a:extLst>
          </p:cNvPr>
          <p:cNvSpPr/>
          <p:nvPr userDrawn="1"/>
        </p:nvSpPr>
        <p:spPr>
          <a:xfrm>
            <a:off x="-3175" y="288925"/>
            <a:ext cx="841375" cy="32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2" name="Title 1"/>
          <p:cNvSpPr>
            <a:spLocks noGrp="1"/>
          </p:cNvSpPr>
          <p:nvPr>
            <p:ph type="title"/>
          </p:nvPr>
        </p:nvSpPr>
        <p:spPr>
          <a:xfrm>
            <a:off x="846644" y="902297"/>
            <a:ext cx="9056925" cy="742483"/>
          </a:xfrm>
        </p:spPr>
        <p:txBody>
          <a:bodyPr/>
          <a:lstStyle>
            <a:lvl1pPr>
              <a:defRPr sz="3003"/>
            </a:lvl1pPr>
          </a:lstStyle>
          <a:p>
            <a:r>
              <a:rPr lang="ru-RU"/>
              <a:t>Образец заголовка</a:t>
            </a:r>
            <a:endParaRPr lang="en-US" dirty="0"/>
          </a:p>
        </p:txBody>
      </p:sp>
      <p:sp>
        <p:nvSpPr>
          <p:cNvPr id="3" name="Picture Placeholder 2"/>
          <p:cNvSpPr>
            <a:spLocks noGrp="1" noChangeAspect="1"/>
          </p:cNvSpPr>
          <p:nvPr>
            <p:ph type="pic" idx="1"/>
          </p:nvPr>
        </p:nvSpPr>
        <p:spPr>
          <a:xfrm>
            <a:off x="4083640" y="1679071"/>
            <a:ext cx="7268571" cy="4265226"/>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4" name="Text Placeholder 3"/>
          <p:cNvSpPr>
            <a:spLocks noGrp="1"/>
          </p:cNvSpPr>
          <p:nvPr>
            <p:ph type="body" sz="half" idx="2"/>
          </p:nvPr>
        </p:nvSpPr>
        <p:spPr>
          <a:xfrm>
            <a:off x="846751" y="1629148"/>
            <a:ext cx="2743200" cy="4315149"/>
          </a:xfrm>
        </p:spPr>
        <p:txBody>
          <a:bodyPr/>
          <a:lstStyle>
            <a:lvl1pPr marL="0" indent="0">
              <a:buNone/>
              <a:defRPr sz="1501"/>
            </a:lvl1pPr>
            <a:lvl2pPr marL="429013" indent="0">
              <a:buNone/>
              <a:defRPr sz="1314"/>
            </a:lvl2pPr>
            <a:lvl3pPr marL="858026" indent="0">
              <a:buNone/>
              <a:defRPr sz="1126"/>
            </a:lvl3pPr>
            <a:lvl4pPr marL="1287038" indent="0">
              <a:buNone/>
              <a:defRPr sz="939"/>
            </a:lvl4pPr>
            <a:lvl5pPr marL="1716051" indent="0">
              <a:buNone/>
              <a:defRPr sz="939"/>
            </a:lvl5pPr>
            <a:lvl6pPr marL="2145064" indent="0">
              <a:buNone/>
              <a:defRPr sz="939"/>
            </a:lvl6pPr>
            <a:lvl7pPr marL="2574077" indent="0">
              <a:buNone/>
              <a:defRPr sz="939"/>
            </a:lvl7pPr>
            <a:lvl8pPr marL="3003090" indent="0">
              <a:buNone/>
              <a:defRPr sz="939"/>
            </a:lvl8pPr>
            <a:lvl9pPr marL="3432103" indent="0">
              <a:buNone/>
              <a:defRPr sz="939"/>
            </a:lvl9pPr>
          </a:lstStyle>
          <a:p>
            <a:pPr lvl="0"/>
            <a:r>
              <a:rPr lang="ru-RU" dirty="0"/>
              <a:t>Образец текста</a:t>
            </a:r>
          </a:p>
        </p:txBody>
      </p:sp>
      <p:sp>
        <p:nvSpPr>
          <p:cNvPr id="6" name="Date Placeholder 4">
            <a:extLst>
              <a:ext uri="{FF2B5EF4-FFF2-40B4-BE49-F238E27FC236}">
                <a16:creationId xmlns="" xmlns:a16="http://schemas.microsoft.com/office/drawing/2014/main" id="{EF43FB1E-EA45-CF21-5BE8-D1E85771DD9F}"/>
              </a:ext>
            </a:extLst>
          </p:cNvPr>
          <p:cNvSpPr>
            <a:spLocks noGrp="1"/>
          </p:cNvSpPr>
          <p:nvPr>
            <p:ph type="dt" sz="half" idx="10"/>
          </p:nvPr>
        </p:nvSpPr>
        <p:spPr/>
        <p:txBody>
          <a:bodyPr/>
          <a:lstStyle>
            <a:lvl1pPr>
              <a:defRPr/>
            </a:lvl1pPr>
          </a:lstStyle>
          <a:p>
            <a:pPr>
              <a:defRPr/>
            </a:pPr>
            <a:fld id="{9D68BC4C-FEBB-FD40-9029-DD8795998C3A}" type="datetime1">
              <a:rPr lang="ru-RU"/>
              <a:pPr>
                <a:defRPr/>
              </a:pPr>
              <a:t>21.08.2025</a:t>
            </a:fld>
            <a:endParaRPr lang="ru-RU"/>
          </a:p>
        </p:txBody>
      </p:sp>
      <p:sp>
        <p:nvSpPr>
          <p:cNvPr id="7" name="Footer Placeholder 5">
            <a:extLst>
              <a:ext uri="{FF2B5EF4-FFF2-40B4-BE49-F238E27FC236}">
                <a16:creationId xmlns="" xmlns:a16="http://schemas.microsoft.com/office/drawing/2014/main" id="{021A97F2-5BD9-5D40-9EF3-BE7535DCA2C5}"/>
              </a:ext>
            </a:extLst>
          </p:cNvPr>
          <p:cNvSpPr>
            <a:spLocks noGrp="1"/>
          </p:cNvSpPr>
          <p:nvPr>
            <p:ph type="ftr" sz="quarter" idx="11"/>
          </p:nvPr>
        </p:nvSpPr>
        <p:spPr/>
        <p:txBody>
          <a:bodyPr/>
          <a:lstStyle>
            <a:lvl1pPr>
              <a:defRPr/>
            </a:lvl1pPr>
          </a:lstStyle>
          <a:p>
            <a:pPr>
              <a:defRPr/>
            </a:pPr>
            <a:endParaRPr lang="ru-RU"/>
          </a:p>
        </p:txBody>
      </p:sp>
      <p:sp>
        <p:nvSpPr>
          <p:cNvPr id="8" name="Slide Number Placeholder 6">
            <a:extLst>
              <a:ext uri="{FF2B5EF4-FFF2-40B4-BE49-F238E27FC236}">
                <a16:creationId xmlns="" xmlns:a16="http://schemas.microsoft.com/office/drawing/2014/main" id="{0C1F45AF-731A-F73D-2204-A78E957BEE01}"/>
              </a:ext>
            </a:extLst>
          </p:cNvPr>
          <p:cNvSpPr>
            <a:spLocks noGrp="1"/>
          </p:cNvSpPr>
          <p:nvPr>
            <p:ph type="sldNum" sz="quarter" idx="12"/>
          </p:nvPr>
        </p:nvSpPr>
        <p:spPr/>
        <p:txBody>
          <a:bodyPr/>
          <a:lstStyle>
            <a:lvl1pPr>
              <a:defRPr/>
            </a:lvl1pPr>
          </a:lstStyle>
          <a:p>
            <a:fld id="{CED2251F-C1D6-8348-974F-2DBA59E901DE}" type="slidenum">
              <a:rPr lang="ru-RU" altLang="ru-RU"/>
              <a:pPr/>
              <a:t>‹#›</a:t>
            </a:fld>
            <a:endParaRPr lang="ru-RU" altLang="ru-RU"/>
          </a:p>
        </p:txBody>
      </p:sp>
    </p:spTree>
    <p:extLst>
      <p:ext uri="{BB962C8B-B14F-4D97-AF65-F5344CB8AC3E}">
        <p14:creationId xmlns="" xmlns:p14="http://schemas.microsoft.com/office/powerpoint/2010/main" val="302867538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Рисунок с подписью">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06643A7B-220B-5974-7A71-A74E7452252B}"/>
              </a:ext>
            </a:extLst>
          </p:cNvPr>
          <p:cNvSpPr/>
          <p:nvPr userDrawn="1"/>
        </p:nvSpPr>
        <p:spPr>
          <a:xfrm>
            <a:off x="-3175" y="288925"/>
            <a:ext cx="841375" cy="32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2" name="Title 1"/>
          <p:cNvSpPr>
            <a:spLocks noGrp="1"/>
          </p:cNvSpPr>
          <p:nvPr>
            <p:ph type="title"/>
          </p:nvPr>
        </p:nvSpPr>
        <p:spPr>
          <a:xfrm>
            <a:off x="846644" y="866205"/>
            <a:ext cx="9056925" cy="742483"/>
          </a:xfrm>
        </p:spPr>
        <p:txBody>
          <a:bodyPr/>
          <a:lstStyle>
            <a:lvl1pPr>
              <a:defRPr sz="3003"/>
            </a:lvl1pPr>
          </a:lstStyle>
          <a:p>
            <a:r>
              <a:rPr lang="ru-RU"/>
              <a:t>Образец заголовка</a:t>
            </a:r>
            <a:endParaRPr lang="en-US" dirty="0"/>
          </a:p>
        </p:txBody>
      </p:sp>
      <p:sp>
        <p:nvSpPr>
          <p:cNvPr id="3" name="Picture Placeholder 2"/>
          <p:cNvSpPr>
            <a:spLocks noGrp="1" noChangeAspect="1"/>
          </p:cNvSpPr>
          <p:nvPr>
            <p:ph type="pic" idx="1"/>
          </p:nvPr>
        </p:nvSpPr>
        <p:spPr>
          <a:xfrm>
            <a:off x="4083640" y="1679071"/>
            <a:ext cx="3422650" cy="4265226"/>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4" name="Text Placeholder 3"/>
          <p:cNvSpPr>
            <a:spLocks noGrp="1"/>
          </p:cNvSpPr>
          <p:nvPr>
            <p:ph type="body" sz="half" idx="2"/>
          </p:nvPr>
        </p:nvSpPr>
        <p:spPr>
          <a:xfrm>
            <a:off x="846751" y="1629148"/>
            <a:ext cx="2743200" cy="4315149"/>
          </a:xfrm>
        </p:spPr>
        <p:txBody>
          <a:bodyPr/>
          <a:lstStyle>
            <a:lvl1pPr marL="0" indent="0">
              <a:buNone/>
              <a:defRPr sz="1501"/>
            </a:lvl1pPr>
            <a:lvl2pPr marL="429013" indent="0">
              <a:buNone/>
              <a:defRPr sz="1314"/>
            </a:lvl2pPr>
            <a:lvl3pPr marL="858026" indent="0">
              <a:buNone/>
              <a:defRPr sz="1126"/>
            </a:lvl3pPr>
            <a:lvl4pPr marL="1287038" indent="0">
              <a:buNone/>
              <a:defRPr sz="939"/>
            </a:lvl4pPr>
            <a:lvl5pPr marL="1716051" indent="0">
              <a:buNone/>
              <a:defRPr sz="939"/>
            </a:lvl5pPr>
            <a:lvl6pPr marL="2145064" indent="0">
              <a:buNone/>
              <a:defRPr sz="939"/>
            </a:lvl6pPr>
            <a:lvl7pPr marL="2574077" indent="0">
              <a:buNone/>
              <a:defRPr sz="939"/>
            </a:lvl7pPr>
            <a:lvl8pPr marL="3003090" indent="0">
              <a:buNone/>
              <a:defRPr sz="939"/>
            </a:lvl8pPr>
            <a:lvl9pPr marL="3432103" indent="0">
              <a:buNone/>
              <a:defRPr sz="939"/>
            </a:lvl9pPr>
          </a:lstStyle>
          <a:p>
            <a:pPr lvl="0"/>
            <a:r>
              <a:rPr lang="ru-RU" dirty="0"/>
              <a:t>Образец текста</a:t>
            </a:r>
          </a:p>
        </p:txBody>
      </p:sp>
      <p:sp>
        <p:nvSpPr>
          <p:cNvPr id="12" name="Picture Placeholder 2"/>
          <p:cNvSpPr>
            <a:spLocks noGrp="1" noChangeAspect="1"/>
          </p:cNvSpPr>
          <p:nvPr>
            <p:ph type="pic" idx="13"/>
          </p:nvPr>
        </p:nvSpPr>
        <p:spPr>
          <a:xfrm>
            <a:off x="7886586" y="1679071"/>
            <a:ext cx="3422650" cy="4265226"/>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6" name="Date Placeholder 4">
            <a:extLst>
              <a:ext uri="{FF2B5EF4-FFF2-40B4-BE49-F238E27FC236}">
                <a16:creationId xmlns="" xmlns:a16="http://schemas.microsoft.com/office/drawing/2014/main" id="{E5059537-27E0-C909-B6FB-D72AFE84FB46}"/>
              </a:ext>
            </a:extLst>
          </p:cNvPr>
          <p:cNvSpPr>
            <a:spLocks noGrp="1"/>
          </p:cNvSpPr>
          <p:nvPr>
            <p:ph type="dt" sz="half" idx="14"/>
          </p:nvPr>
        </p:nvSpPr>
        <p:spPr/>
        <p:txBody>
          <a:bodyPr/>
          <a:lstStyle>
            <a:lvl1pPr>
              <a:defRPr/>
            </a:lvl1pPr>
          </a:lstStyle>
          <a:p>
            <a:pPr>
              <a:defRPr/>
            </a:pPr>
            <a:fld id="{9D8EA6CE-56BE-3E4C-BFAB-94C1F76A3E49}" type="datetime1">
              <a:rPr lang="ru-RU"/>
              <a:pPr>
                <a:defRPr/>
              </a:pPr>
              <a:t>21.08.2025</a:t>
            </a:fld>
            <a:endParaRPr lang="ru-RU"/>
          </a:p>
        </p:txBody>
      </p:sp>
      <p:sp>
        <p:nvSpPr>
          <p:cNvPr id="7" name="Footer Placeholder 5">
            <a:extLst>
              <a:ext uri="{FF2B5EF4-FFF2-40B4-BE49-F238E27FC236}">
                <a16:creationId xmlns="" xmlns:a16="http://schemas.microsoft.com/office/drawing/2014/main" id="{ECC23F57-A903-316B-85E7-1946C19E408A}"/>
              </a:ext>
            </a:extLst>
          </p:cNvPr>
          <p:cNvSpPr>
            <a:spLocks noGrp="1"/>
          </p:cNvSpPr>
          <p:nvPr>
            <p:ph type="ftr" sz="quarter" idx="15"/>
          </p:nvPr>
        </p:nvSpPr>
        <p:spPr/>
        <p:txBody>
          <a:bodyPr/>
          <a:lstStyle>
            <a:lvl1pPr>
              <a:defRPr/>
            </a:lvl1pPr>
          </a:lstStyle>
          <a:p>
            <a:pPr>
              <a:defRPr/>
            </a:pPr>
            <a:endParaRPr lang="ru-RU"/>
          </a:p>
        </p:txBody>
      </p:sp>
      <p:sp>
        <p:nvSpPr>
          <p:cNvPr id="8" name="Slide Number Placeholder 6">
            <a:extLst>
              <a:ext uri="{FF2B5EF4-FFF2-40B4-BE49-F238E27FC236}">
                <a16:creationId xmlns="" xmlns:a16="http://schemas.microsoft.com/office/drawing/2014/main" id="{3C346B96-F594-ED60-AF65-9A37725B7510}"/>
              </a:ext>
            </a:extLst>
          </p:cNvPr>
          <p:cNvSpPr>
            <a:spLocks noGrp="1"/>
          </p:cNvSpPr>
          <p:nvPr>
            <p:ph type="sldNum" sz="quarter" idx="16"/>
          </p:nvPr>
        </p:nvSpPr>
        <p:spPr/>
        <p:txBody>
          <a:bodyPr/>
          <a:lstStyle>
            <a:lvl1pPr>
              <a:defRPr/>
            </a:lvl1pPr>
          </a:lstStyle>
          <a:p>
            <a:fld id="{5B7B46A3-AB24-3D47-8EB1-4FE390223428}" type="slidenum">
              <a:rPr lang="ru-RU" altLang="ru-RU"/>
              <a:pPr/>
              <a:t>‹#›</a:t>
            </a:fld>
            <a:endParaRPr lang="ru-RU" altLang="ru-RU"/>
          </a:p>
        </p:txBody>
      </p:sp>
    </p:spTree>
    <p:extLst>
      <p:ext uri="{BB962C8B-B14F-4D97-AF65-F5344CB8AC3E}">
        <p14:creationId xmlns="" xmlns:p14="http://schemas.microsoft.com/office/powerpoint/2010/main" val="120875152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2_Рисунок с подписью">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BD8A8B7D-633C-C23C-5071-1ED8949CF032}"/>
              </a:ext>
            </a:extLst>
          </p:cNvPr>
          <p:cNvSpPr/>
          <p:nvPr userDrawn="1"/>
        </p:nvSpPr>
        <p:spPr>
          <a:xfrm>
            <a:off x="-3175" y="288925"/>
            <a:ext cx="841375" cy="32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93"/>
          </a:p>
        </p:txBody>
      </p:sp>
      <p:sp>
        <p:nvSpPr>
          <p:cNvPr id="2" name="Title 1"/>
          <p:cNvSpPr>
            <a:spLocks noGrp="1"/>
          </p:cNvSpPr>
          <p:nvPr>
            <p:ph type="title"/>
          </p:nvPr>
        </p:nvSpPr>
        <p:spPr>
          <a:xfrm>
            <a:off x="839789" y="902297"/>
            <a:ext cx="9056925" cy="742483"/>
          </a:xfrm>
        </p:spPr>
        <p:txBody>
          <a:bodyPr/>
          <a:lstStyle>
            <a:lvl1pPr>
              <a:defRPr sz="3003"/>
            </a:lvl1pPr>
          </a:lstStyle>
          <a:p>
            <a:r>
              <a:rPr lang="ru-RU"/>
              <a:t>Образец заголовка</a:t>
            </a:r>
            <a:endParaRPr lang="en-US" dirty="0"/>
          </a:p>
        </p:txBody>
      </p:sp>
      <p:sp>
        <p:nvSpPr>
          <p:cNvPr id="3" name="Picture Placeholder 2"/>
          <p:cNvSpPr>
            <a:spLocks noGrp="1" noChangeAspect="1"/>
          </p:cNvSpPr>
          <p:nvPr>
            <p:ph type="pic" idx="1"/>
          </p:nvPr>
        </p:nvSpPr>
        <p:spPr>
          <a:xfrm>
            <a:off x="4083640" y="1679071"/>
            <a:ext cx="2183459" cy="4265226"/>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4" name="Text Placeholder 3"/>
          <p:cNvSpPr>
            <a:spLocks noGrp="1"/>
          </p:cNvSpPr>
          <p:nvPr>
            <p:ph type="body" sz="half" idx="2"/>
          </p:nvPr>
        </p:nvSpPr>
        <p:spPr>
          <a:xfrm>
            <a:off x="846751" y="1629148"/>
            <a:ext cx="2743200" cy="4315149"/>
          </a:xfrm>
        </p:spPr>
        <p:txBody>
          <a:bodyPr/>
          <a:lstStyle>
            <a:lvl1pPr marL="0" indent="0">
              <a:buNone/>
              <a:defRPr sz="1501"/>
            </a:lvl1pPr>
            <a:lvl2pPr marL="429013" indent="0">
              <a:buNone/>
              <a:defRPr sz="1314"/>
            </a:lvl2pPr>
            <a:lvl3pPr marL="858026" indent="0">
              <a:buNone/>
              <a:defRPr sz="1126"/>
            </a:lvl3pPr>
            <a:lvl4pPr marL="1287038" indent="0">
              <a:buNone/>
              <a:defRPr sz="939"/>
            </a:lvl4pPr>
            <a:lvl5pPr marL="1716051" indent="0">
              <a:buNone/>
              <a:defRPr sz="939"/>
            </a:lvl5pPr>
            <a:lvl6pPr marL="2145064" indent="0">
              <a:buNone/>
              <a:defRPr sz="939"/>
            </a:lvl6pPr>
            <a:lvl7pPr marL="2574077" indent="0">
              <a:buNone/>
              <a:defRPr sz="939"/>
            </a:lvl7pPr>
            <a:lvl8pPr marL="3003090" indent="0">
              <a:buNone/>
              <a:defRPr sz="939"/>
            </a:lvl8pPr>
            <a:lvl9pPr marL="3432103" indent="0">
              <a:buNone/>
              <a:defRPr sz="939"/>
            </a:lvl9pPr>
          </a:lstStyle>
          <a:p>
            <a:pPr lvl="0"/>
            <a:r>
              <a:rPr lang="ru-RU" dirty="0"/>
              <a:t>Образец текста</a:t>
            </a:r>
          </a:p>
        </p:txBody>
      </p:sp>
      <p:sp>
        <p:nvSpPr>
          <p:cNvPr id="12" name="Picture Placeholder 2"/>
          <p:cNvSpPr>
            <a:spLocks noGrp="1" noChangeAspect="1"/>
          </p:cNvSpPr>
          <p:nvPr>
            <p:ph type="pic" idx="13"/>
          </p:nvPr>
        </p:nvSpPr>
        <p:spPr>
          <a:xfrm>
            <a:off x="6602983" y="1679071"/>
            <a:ext cx="2183459" cy="4265226"/>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13" name="Picture Placeholder 2"/>
          <p:cNvSpPr>
            <a:spLocks noGrp="1" noChangeAspect="1"/>
          </p:cNvSpPr>
          <p:nvPr>
            <p:ph type="pic" idx="14"/>
          </p:nvPr>
        </p:nvSpPr>
        <p:spPr>
          <a:xfrm>
            <a:off x="9126208" y="1679071"/>
            <a:ext cx="2183459" cy="4265226"/>
          </a:xfrm>
        </p:spPr>
        <p:txBody>
          <a:bodyPr rtlCol="0">
            <a:noAutofit/>
          </a:bodyPr>
          <a:lstStyle>
            <a:lvl1pPr marL="0" indent="0">
              <a:buNone/>
              <a:defRPr sz="3003"/>
            </a:lvl1pPr>
            <a:lvl2pPr marL="429013" indent="0">
              <a:buNone/>
              <a:defRPr sz="2627"/>
            </a:lvl2pPr>
            <a:lvl3pPr marL="858026" indent="0">
              <a:buNone/>
              <a:defRPr sz="2252"/>
            </a:lvl3pPr>
            <a:lvl4pPr marL="1287038" indent="0">
              <a:buNone/>
              <a:defRPr sz="1877"/>
            </a:lvl4pPr>
            <a:lvl5pPr marL="1716051" indent="0">
              <a:buNone/>
              <a:defRPr sz="1877"/>
            </a:lvl5pPr>
            <a:lvl6pPr marL="2145064" indent="0">
              <a:buNone/>
              <a:defRPr sz="1877"/>
            </a:lvl6pPr>
            <a:lvl7pPr marL="2574077" indent="0">
              <a:buNone/>
              <a:defRPr sz="1877"/>
            </a:lvl7pPr>
            <a:lvl8pPr marL="3003090" indent="0">
              <a:buNone/>
              <a:defRPr sz="1877"/>
            </a:lvl8pPr>
            <a:lvl9pPr marL="3432103" indent="0">
              <a:buNone/>
              <a:defRPr sz="1877"/>
            </a:lvl9pPr>
          </a:lstStyle>
          <a:p>
            <a:pPr lvl="0"/>
            <a:r>
              <a:rPr lang="ru-RU" noProof="0" dirty="0"/>
              <a:t>Вставка рисунка</a:t>
            </a:r>
            <a:endParaRPr lang="en-US" noProof="0" dirty="0"/>
          </a:p>
        </p:txBody>
      </p:sp>
      <p:sp>
        <p:nvSpPr>
          <p:cNvPr id="6" name="Date Placeholder 4">
            <a:extLst>
              <a:ext uri="{FF2B5EF4-FFF2-40B4-BE49-F238E27FC236}">
                <a16:creationId xmlns="" xmlns:a16="http://schemas.microsoft.com/office/drawing/2014/main" id="{05E5543F-E450-C586-5B45-B5323BE998F4}"/>
              </a:ext>
            </a:extLst>
          </p:cNvPr>
          <p:cNvSpPr>
            <a:spLocks noGrp="1"/>
          </p:cNvSpPr>
          <p:nvPr>
            <p:ph type="dt" sz="half" idx="15"/>
          </p:nvPr>
        </p:nvSpPr>
        <p:spPr/>
        <p:txBody>
          <a:bodyPr/>
          <a:lstStyle>
            <a:lvl1pPr>
              <a:defRPr/>
            </a:lvl1pPr>
          </a:lstStyle>
          <a:p>
            <a:pPr>
              <a:defRPr/>
            </a:pPr>
            <a:fld id="{754FA7B2-7079-5F4B-AB58-91C3A5896772}" type="datetime1">
              <a:rPr lang="ru-RU"/>
              <a:pPr>
                <a:defRPr/>
              </a:pPr>
              <a:t>21.08.2025</a:t>
            </a:fld>
            <a:endParaRPr lang="ru-RU"/>
          </a:p>
        </p:txBody>
      </p:sp>
      <p:sp>
        <p:nvSpPr>
          <p:cNvPr id="7" name="Footer Placeholder 5">
            <a:extLst>
              <a:ext uri="{FF2B5EF4-FFF2-40B4-BE49-F238E27FC236}">
                <a16:creationId xmlns="" xmlns:a16="http://schemas.microsoft.com/office/drawing/2014/main" id="{894AD821-A466-0DC3-00F0-E8AB8A767D0B}"/>
              </a:ext>
            </a:extLst>
          </p:cNvPr>
          <p:cNvSpPr>
            <a:spLocks noGrp="1"/>
          </p:cNvSpPr>
          <p:nvPr>
            <p:ph type="ftr" sz="quarter" idx="16"/>
          </p:nvPr>
        </p:nvSpPr>
        <p:spPr/>
        <p:txBody>
          <a:bodyPr/>
          <a:lstStyle>
            <a:lvl1pPr>
              <a:defRPr/>
            </a:lvl1pPr>
          </a:lstStyle>
          <a:p>
            <a:pPr>
              <a:defRPr/>
            </a:pPr>
            <a:endParaRPr lang="ru-RU"/>
          </a:p>
        </p:txBody>
      </p:sp>
      <p:sp>
        <p:nvSpPr>
          <p:cNvPr id="8" name="Slide Number Placeholder 6">
            <a:extLst>
              <a:ext uri="{FF2B5EF4-FFF2-40B4-BE49-F238E27FC236}">
                <a16:creationId xmlns="" xmlns:a16="http://schemas.microsoft.com/office/drawing/2014/main" id="{2D99E5DE-DC46-736F-FAB1-95EB0BFE8564}"/>
              </a:ext>
            </a:extLst>
          </p:cNvPr>
          <p:cNvSpPr>
            <a:spLocks noGrp="1"/>
          </p:cNvSpPr>
          <p:nvPr>
            <p:ph type="sldNum" sz="quarter" idx="17"/>
          </p:nvPr>
        </p:nvSpPr>
        <p:spPr/>
        <p:txBody>
          <a:bodyPr/>
          <a:lstStyle>
            <a:lvl1pPr>
              <a:defRPr/>
            </a:lvl1pPr>
          </a:lstStyle>
          <a:p>
            <a:fld id="{55B57577-D6D3-6842-81D8-AA658115EEAA}" type="slidenum">
              <a:rPr lang="ru-RU" altLang="ru-RU"/>
              <a:pPr/>
              <a:t>‹#›</a:t>
            </a:fld>
            <a:endParaRPr lang="ru-RU" altLang="ru-RU"/>
          </a:p>
        </p:txBody>
      </p:sp>
    </p:spTree>
    <p:extLst>
      <p:ext uri="{BB962C8B-B14F-4D97-AF65-F5344CB8AC3E}">
        <p14:creationId xmlns="" xmlns:p14="http://schemas.microsoft.com/office/powerpoint/2010/main" val="195230570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78AC701A-DEDD-F3DA-FF29-E1E66CF1C0AE}"/>
              </a:ext>
            </a:extLst>
          </p:cNvPr>
          <p:cNvSpPr>
            <a:spLocks noGrp="1"/>
          </p:cNvSpPr>
          <p:nvPr>
            <p:ph type="title"/>
          </p:nvPr>
        </p:nvSpPr>
        <p:spPr bwMode="auto">
          <a:xfrm>
            <a:off x="838200" y="901700"/>
            <a:ext cx="9009063" cy="71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заголовка</a:t>
            </a:r>
            <a:endParaRPr lang="en-US" altLang="ru-RU"/>
          </a:p>
        </p:txBody>
      </p:sp>
      <p:sp>
        <p:nvSpPr>
          <p:cNvPr id="1027" name="Text Placeholder 2">
            <a:extLst>
              <a:ext uri="{FF2B5EF4-FFF2-40B4-BE49-F238E27FC236}">
                <a16:creationId xmlns="" xmlns:a16="http://schemas.microsoft.com/office/drawing/2014/main" id="{A509BBB7-30ED-AC7C-F71E-F423DA0944D6}"/>
              </a:ext>
            </a:extLst>
          </p:cNvPr>
          <p:cNvSpPr>
            <a:spLocks noGrp="1"/>
          </p:cNvSpPr>
          <p:nvPr>
            <p:ph type="body" idx="1"/>
          </p:nvPr>
        </p:nvSpPr>
        <p:spPr bwMode="auto">
          <a:xfrm>
            <a:off x="838200" y="1825625"/>
            <a:ext cx="105410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a:extLst>
              <a:ext uri="{FF2B5EF4-FFF2-40B4-BE49-F238E27FC236}">
                <a16:creationId xmlns="" xmlns:a16="http://schemas.microsoft.com/office/drawing/2014/main" id="{3B4F176F-6849-3075-7CFE-331AD0487C56}"/>
              </a:ext>
            </a:extLst>
          </p:cNvPr>
          <p:cNvSpPr>
            <a:spLocks noGrp="1"/>
          </p:cNvSpPr>
          <p:nvPr>
            <p:ph type="dt" sz="half" idx="2"/>
          </p:nvPr>
        </p:nvSpPr>
        <p:spPr>
          <a:xfrm>
            <a:off x="838200" y="7102475"/>
            <a:ext cx="2743200" cy="365125"/>
          </a:xfrm>
          <a:prstGeom prst="rect">
            <a:avLst/>
          </a:prstGeom>
        </p:spPr>
        <p:txBody>
          <a:bodyPr vert="horz" lIns="91440" tIns="45720" rIns="91440" bIns="45720" rtlCol="0" anchor="ctr"/>
          <a:lstStyle>
            <a:lvl1pPr algn="l" fontAlgn="auto">
              <a:spcBef>
                <a:spcPts val="0"/>
              </a:spcBef>
              <a:spcAft>
                <a:spcPts val="0"/>
              </a:spcAft>
              <a:defRPr sz="1126">
                <a:solidFill>
                  <a:schemeClr val="tx1">
                    <a:tint val="75000"/>
                  </a:schemeClr>
                </a:solidFill>
                <a:latin typeface="Arial" panose="020B0604020202020204" pitchFamily="34" charset="0"/>
                <a:cs typeface="Arial" panose="020B0604020202020204" pitchFamily="34" charset="0"/>
              </a:defRPr>
            </a:lvl1pPr>
          </a:lstStyle>
          <a:p>
            <a:pPr>
              <a:defRPr/>
            </a:pPr>
            <a:fld id="{BE8A38DC-5085-5A4C-9305-44CEF0F2F8E7}" type="datetime1">
              <a:rPr lang="ru-RU"/>
              <a:pPr>
                <a:defRPr/>
              </a:pPr>
              <a:t>21.08.2025</a:t>
            </a:fld>
            <a:endParaRPr lang="ru-RU"/>
          </a:p>
        </p:txBody>
      </p:sp>
      <p:sp>
        <p:nvSpPr>
          <p:cNvPr id="5" name="Footer Placeholder 4">
            <a:extLst>
              <a:ext uri="{FF2B5EF4-FFF2-40B4-BE49-F238E27FC236}">
                <a16:creationId xmlns="" xmlns:a16="http://schemas.microsoft.com/office/drawing/2014/main" id="{E5FC5591-1BD2-6B8C-1B36-C277673407CB}"/>
              </a:ext>
            </a:extLst>
          </p:cNvPr>
          <p:cNvSpPr>
            <a:spLocks noGrp="1"/>
          </p:cNvSpPr>
          <p:nvPr>
            <p:ph type="ftr" sz="quarter" idx="3"/>
          </p:nvPr>
        </p:nvSpPr>
        <p:spPr>
          <a:xfrm>
            <a:off x="3922713" y="7102475"/>
            <a:ext cx="4114800" cy="365125"/>
          </a:xfrm>
          <a:prstGeom prst="rect">
            <a:avLst/>
          </a:prstGeom>
        </p:spPr>
        <p:txBody>
          <a:bodyPr vert="horz" lIns="91440" tIns="45720" rIns="91440" bIns="45720" rtlCol="0" anchor="ctr"/>
          <a:lstStyle>
            <a:lvl1pPr algn="l" fontAlgn="auto">
              <a:spcBef>
                <a:spcPts val="0"/>
              </a:spcBef>
              <a:spcAft>
                <a:spcPts val="0"/>
              </a:spcAft>
              <a:defRPr sz="1126">
                <a:solidFill>
                  <a:schemeClr val="tx1">
                    <a:tint val="75000"/>
                  </a:schemeClr>
                </a:solidFill>
                <a:latin typeface="Arial" panose="020B0604020202020204" pitchFamily="34" charset="0"/>
                <a:cs typeface="Arial" panose="020B0604020202020204" pitchFamily="34" charset="0"/>
              </a:defRPr>
            </a:lvl1pPr>
          </a:lstStyle>
          <a:p>
            <a:pPr>
              <a:defRPr/>
            </a:pPr>
            <a:endParaRPr lang="ru-RU"/>
          </a:p>
        </p:txBody>
      </p:sp>
      <p:sp>
        <p:nvSpPr>
          <p:cNvPr id="6" name="Slide Number Placeholder 5">
            <a:extLst>
              <a:ext uri="{FF2B5EF4-FFF2-40B4-BE49-F238E27FC236}">
                <a16:creationId xmlns="" xmlns:a16="http://schemas.microsoft.com/office/drawing/2014/main" id="{C2CD4B71-FFEA-4776-F152-01DE07CB7047}"/>
              </a:ext>
            </a:extLst>
          </p:cNvPr>
          <p:cNvSpPr>
            <a:spLocks noGrp="1"/>
          </p:cNvSpPr>
          <p:nvPr>
            <p:ph type="sldNum" sz="quarter" idx="4"/>
          </p:nvPr>
        </p:nvSpPr>
        <p:spPr>
          <a:xfrm>
            <a:off x="155575" y="266700"/>
            <a:ext cx="693738" cy="365125"/>
          </a:xfrm>
          <a:prstGeom prst="rect">
            <a:avLst/>
          </a:prstGeom>
        </p:spPr>
        <p:txBody>
          <a:bodyPr vert="horz" wrap="square" lIns="91440" tIns="45720" rIns="91440" bIns="45720" numCol="1" anchor="ctr" anchorCtr="0" compatLnSpc="1">
            <a:prstTxWarp prst="textNoShape">
              <a:avLst/>
            </a:prstTxWarp>
          </a:bodyPr>
          <a:lstStyle>
            <a:lvl1pPr algn="r">
              <a:defRPr sz="1300">
                <a:solidFill>
                  <a:schemeClr val="bg1"/>
                </a:solidFill>
              </a:defRPr>
            </a:lvl1pPr>
          </a:lstStyle>
          <a:p>
            <a:fld id="{AE9F3757-6EB8-844D-92D7-A257571AB81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Lst>
  <p:transition spd="slow">
    <p:wipe/>
  </p:transition>
  <p:hf hdr="0" ftr="0" dt="0"/>
  <p:txStyles>
    <p:titleStyle>
      <a:lvl1pPr algn="l" defTabSz="857250" rtl="0" eaLnBrk="0" fontAlgn="base" hangingPunct="0">
        <a:lnSpc>
          <a:spcPct val="90000"/>
        </a:lnSpc>
        <a:spcBef>
          <a:spcPct val="0"/>
        </a:spcBef>
        <a:spcAft>
          <a:spcPct val="0"/>
        </a:spcAft>
        <a:defRPr sz="3000" b="1" kern="1200">
          <a:solidFill>
            <a:schemeClr val="tx1"/>
          </a:solidFill>
          <a:latin typeface="Arial" panose="020B0604020202020204" pitchFamily="34" charset="0"/>
          <a:ea typeface="+mj-ea"/>
          <a:cs typeface="Arial" panose="020B0604020202020204" pitchFamily="34" charset="0"/>
        </a:defRPr>
      </a:lvl1pPr>
      <a:lvl2pPr algn="l" defTabSz="857250" rtl="0" eaLnBrk="0" fontAlgn="base" hangingPunct="0">
        <a:lnSpc>
          <a:spcPct val="90000"/>
        </a:lnSpc>
        <a:spcBef>
          <a:spcPct val="0"/>
        </a:spcBef>
        <a:spcAft>
          <a:spcPct val="0"/>
        </a:spcAft>
        <a:defRPr sz="3000" b="1">
          <a:solidFill>
            <a:schemeClr val="tx1"/>
          </a:solidFill>
          <a:latin typeface="Arial" charset="0"/>
          <a:cs typeface="Arial" charset="0"/>
        </a:defRPr>
      </a:lvl2pPr>
      <a:lvl3pPr algn="l" defTabSz="857250" rtl="0" eaLnBrk="0" fontAlgn="base" hangingPunct="0">
        <a:lnSpc>
          <a:spcPct val="90000"/>
        </a:lnSpc>
        <a:spcBef>
          <a:spcPct val="0"/>
        </a:spcBef>
        <a:spcAft>
          <a:spcPct val="0"/>
        </a:spcAft>
        <a:defRPr sz="3000" b="1">
          <a:solidFill>
            <a:schemeClr val="tx1"/>
          </a:solidFill>
          <a:latin typeface="Arial" charset="0"/>
          <a:cs typeface="Arial" charset="0"/>
        </a:defRPr>
      </a:lvl3pPr>
      <a:lvl4pPr algn="l" defTabSz="857250" rtl="0" eaLnBrk="0" fontAlgn="base" hangingPunct="0">
        <a:lnSpc>
          <a:spcPct val="90000"/>
        </a:lnSpc>
        <a:spcBef>
          <a:spcPct val="0"/>
        </a:spcBef>
        <a:spcAft>
          <a:spcPct val="0"/>
        </a:spcAft>
        <a:defRPr sz="3000" b="1">
          <a:solidFill>
            <a:schemeClr val="tx1"/>
          </a:solidFill>
          <a:latin typeface="Arial" charset="0"/>
          <a:cs typeface="Arial" charset="0"/>
        </a:defRPr>
      </a:lvl4pPr>
      <a:lvl5pPr algn="l" defTabSz="857250" rtl="0" eaLnBrk="0" fontAlgn="base" hangingPunct="0">
        <a:lnSpc>
          <a:spcPct val="90000"/>
        </a:lnSpc>
        <a:spcBef>
          <a:spcPct val="0"/>
        </a:spcBef>
        <a:spcAft>
          <a:spcPct val="0"/>
        </a:spcAft>
        <a:defRPr sz="3000" b="1">
          <a:solidFill>
            <a:schemeClr val="tx1"/>
          </a:solidFill>
          <a:latin typeface="Arial" charset="0"/>
          <a:cs typeface="Arial" charset="0"/>
        </a:defRPr>
      </a:lvl5pPr>
      <a:lvl6pPr marL="457200" algn="l" defTabSz="857250" rtl="0" fontAlgn="base">
        <a:lnSpc>
          <a:spcPct val="90000"/>
        </a:lnSpc>
        <a:spcBef>
          <a:spcPct val="0"/>
        </a:spcBef>
        <a:spcAft>
          <a:spcPct val="0"/>
        </a:spcAft>
        <a:defRPr sz="3000" b="1">
          <a:solidFill>
            <a:schemeClr val="tx1"/>
          </a:solidFill>
          <a:latin typeface="Arial" charset="0"/>
          <a:cs typeface="Arial" charset="0"/>
        </a:defRPr>
      </a:lvl6pPr>
      <a:lvl7pPr marL="914400" algn="l" defTabSz="857250" rtl="0" fontAlgn="base">
        <a:lnSpc>
          <a:spcPct val="90000"/>
        </a:lnSpc>
        <a:spcBef>
          <a:spcPct val="0"/>
        </a:spcBef>
        <a:spcAft>
          <a:spcPct val="0"/>
        </a:spcAft>
        <a:defRPr sz="3000" b="1">
          <a:solidFill>
            <a:schemeClr val="tx1"/>
          </a:solidFill>
          <a:latin typeface="Arial" charset="0"/>
          <a:cs typeface="Arial" charset="0"/>
        </a:defRPr>
      </a:lvl7pPr>
      <a:lvl8pPr marL="1371600" algn="l" defTabSz="857250" rtl="0" fontAlgn="base">
        <a:lnSpc>
          <a:spcPct val="90000"/>
        </a:lnSpc>
        <a:spcBef>
          <a:spcPct val="0"/>
        </a:spcBef>
        <a:spcAft>
          <a:spcPct val="0"/>
        </a:spcAft>
        <a:defRPr sz="3000" b="1">
          <a:solidFill>
            <a:schemeClr val="tx1"/>
          </a:solidFill>
          <a:latin typeface="Arial" charset="0"/>
          <a:cs typeface="Arial" charset="0"/>
        </a:defRPr>
      </a:lvl8pPr>
      <a:lvl9pPr marL="1828800" algn="l" defTabSz="857250" rtl="0" fontAlgn="base">
        <a:lnSpc>
          <a:spcPct val="90000"/>
        </a:lnSpc>
        <a:spcBef>
          <a:spcPct val="0"/>
        </a:spcBef>
        <a:spcAft>
          <a:spcPct val="0"/>
        </a:spcAft>
        <a:defRPr sz="3000" b="1">
          <a:solidFill>
            <a:schemeClr val="tx1"/>
          </a:solidFill>
          <a:latin typeface="Arial" charset="0"/>
          <a:cs typeface="Arial" charset="0"/>
        </a:defRPr>
      </a:lvl9pPr>
    </p:titleStyle>
    <p:bodyStyle>
      <a:lvl1pPr algn="l" defTabSz="857250" rtl="0" eaLnBrk="0" fontAlgn="base" hangingPunct="0">
        <a:spcBef>
          <a:spcPts val="938"/>
        </a:spcBef>
        <a:spcAft>
          <a:spcPct val="0"/>
        </a:spcAft>
        <a:buFont typeface="Arial" panose="020B0604020202020204" pitchFamily="34" charset="0"/>
        <a:defRPr sz="1500" kern="1200">
          <a:solidFill>
            <a:schemeClr val="tx1"/>
          </a:solidFill>
          <a:latin typeface="Arial" panose="020B0604020202020204" pitchFamily="34" charset="0"/>
          <a:ea typeface="+mn-ea"/>
          <a:cs typeface="Arial" panose="020B0604020202020204" pitchFamily="34" charset="0"/>
        </a:defRPr>
      </a:lvl1pPr>
      <a:lvl2pPr algn="l" defTabSz="857250" rtl="0" eaLnBrk="0" fontAlgn="base" hangingPunct="0">
        <a:spcBef>
          <a:spcPts val="475"/>
        </a:spcBef>
        <a:spcAft>
          <a:spcPct val="0"/>
        </a:spcAft>
        <a:buFont typeface="Arial" panose="020B0604020202020204" pitchFamily="34" charset="0"/>
        <a:defRPr sz="1300" kern="1200">
          <a:solidFill>
            <a:schemeClr val="tx1"/>
          </a:solidFill>
          <a:latin typeface="Arial" panose="020B0604020202020204" pitchFamily="34" charset="0"/>
          <a:ea typeface="+mn-ea"/>
          <a:cs typeface="Arial" panose="020B0604020202020204" pitchFamily="34" charset="0"/>
        </a:defRPr>
      </a:lvl2pPr>
      <a:lvl3pPr algn="l" defTabSz="857250" rtl="0" eaLnBrk="0" fontAlgn="base" hangingPunct="0">
        <a:spcBef>
          <a:spcPts val="475"/>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3pPr>
      <a:lvl4pPr algn="l" defTabSz="857250" rtl="0" eaLnBrk="0" fontAlgn="base" hangingPunct="0">
        <a:spcBef>
          <a:spcPts val="475"/>
        </a:spcBef>
        <a:spcAft>
          <a:spcPct val="0"/>
        </a:spcAft>
        <a:buFont typeface="Arial" panose="020B0604020202020204" pitchFamily="34" charset="0"/>
        <a:defRPr sz="1100" kern="1200">
          <a:solidFill>
            <a:srgbClr val="6D6D6D"/>
          </a:solidFill>
          <a:latin typeface="Arial" panose="020B0604020202020204" pitchFamily="34" charset="0"/>
          <a:ea typeface="+mn-ea"/>
          <a:cs typeface="Arial" panose="020B0604020202020204" pitchFamily="34" charset="0"/>
        </a:defRPr>
      </a:lvl4pPr>
      <a:lvl5pPr algn="l" defTabSz="857250" rtl="0" eaLnBrk="0" fontAlgn="base" hangingPunct="0">
        <a:spcBef>
          <a:spcPts val="475"/>
        </a:spcBef>
        <a:spcAft>
          <a:spcPct val="0"/>
        </a:spcAft>
        <a:buFont typeface="Arial" panose="020B0604020202020204" pitchFamily="34" charset="0"/>
        <a:defRPr sz="900" kern="1200">
          <a:solidFill>
            <a:srgbClr val="6D6D6D"/>
          </a:solidFill>
          <a:latin typeface="Arial" panose="020B0604020202020204" pitchFamily="34" charset="0"/>
          <a:ea typeface="+mn-ea"/>
          <a:cs typeface="Arial" panose="020B0604020202020204" pitchFamily="34" charset="0"/>
        </a:defRPr>
      </a:lvl5pPr>
      <a:lvl6pPr marL="2359571" indent="-214507" algn="l" defTabSz="858026" rtl="0" eaLnBrk="1" latinLnBrk="0" hangingPunct="1">
        <a:lnSpc>
          <a:spcPct val="90000"/>
        </a:lnSpc>
        <a:spcBef>
          <a:spcPts val="469"/>
        </a:spcBef>
        <a:buFont typeface="Arial" panose="020B0604020202020204" pitchFamily="34" charset="0"/>
        <a:buChar char="•"/>
        <a:defRPr sz="1689" kern="1200">
          <a:solidFill>
            <a:schemeClr val="tx1"/>
          </a:solidFill>
          <a:latin typeface="+mn-lt"/>
          <a:ea typeface="+mn-ea"/>
          <a:cs typeface="+mn-cs"/>
        </a:defRPr>
      </a:lvl6pPr>
      <a:lvl7pPr marL="2788584" indent="-214507" algn="l" defTabSz="858026" rtl="0" eaLnBrk="1" latinLnBrk="0" hangingPunct="1">
        <a:lnSpc>
          <a:spcPct val="90000"/>
        </a:lnSpc>
        <a:spcBef>
          <a:spcPts val="469"/>
        </a:spcBef>
        <a:buFont typeface="Arial" panose="020B0604020202020204" pitchFamily="34" charset="0"/>
        <a:buChar char="•"/>
        <a:defRPr sz="1689" kern="1200">
          <a:solidFill>
            <a:schemeClr val="tx1"/>
          </a:solidFill>
          <a:latin typeface="+mn-lt"/>
          <a:ea typeface="+mn-ea"/>
          <a:cs typeface="+mn-cs"/>
        </a:defRPr>
      </a:lvl7pPr>
      <a:lvl8pPr marL="3217597" indent="-214507" algn="l" defTabSz="858026" rtl="0" eaLnBrk="1" latinLnBrk="0" hangingPunct="1">
        <a:lnSpc>
          <a:spcPct val="90000"/>
        </a:lnSpc>
        <a:spcBef>
          <a:spcPts val="469"/>
        </a:spcBef>
        <a:buFont typeface="Arial" panose="020B0604020202020204" pitchFamily="34" charset="0"/>
        <a:buChar char="•"/>
        <a:defRPr sz="1689" kern="1200">
          <a:solidFill>
            <a:schemeClr val="tx1"/>
          </a:solidFill>
          <a:latin typeface="+mn-lt"/>
          <a:ea typeface="+mn-ea"/>
          <a:cs typeface="+mn-cs"/>
        </a:defRPr>
      </a:lvl8pPr>
      <a:lvl9pPr marL="3646609" indent="-214507" algn="l" defTabSz="858026" rtl="0" eaLnBrk="1" latinLnBrk="0" hangingPunct="1">
        <a:lnSpc>
          <a:spcPct val="90000"/>
        </a:lnSpc>
        <a:spcBef>
          <a:spcPts val="469"/>
        </a:spcBef>
        <a:buFont typeface="Arial" panose="020B0604020202020204" pitchFamily="34" charset="0"/>
        <a:buChar char="•"/>
        <a:defRPr sz="1689" kern="1200">
          <a:solidFill>
            <a:schemeClr val="tx1"/>
          </a:solidFill>
          <a:latin typeface="+mn-lt"/>
          <a:ea typeface="+mn-ea"/>
          <a:cs typeface="+mn-cs"/>
        </a:defRPr>
      </a:lvl9pPr>
    </p:bodyStyle>
    <p:otherStyle>
      <a:defPPr>
        <a:defRPr lang="en-US"/>
      </a:defPPr>
      <a:lvl1pPr marL="0" algn="l" defTabSz="858026" rtl="0" eaLnBrk="1" latinLnBrk="0" hangingPunct="1">
        <a:defRPr sz="1689" kern="1200">
          <a:solidFill>
            <a:schemeClr val="tx1"/>
          </a:solidFill>
          <a:latin typeface="+mn-lt"/>
          <a:ea typeface="+mn-ea"/>
          <a:cs typeface="+mn-cs"/>
        </a:defRPr>
      </a:lvl1pPr>
      <a:lvl2pPr marL="429013" algn="l" defTabSz="858026" rtl="0" eaLnBrk="1" latinLnBrk="0" hangingPunct="1">
        <a:defRPr sz="1689" kern="1200">
          <a:solidFill>
            <a:schemeClr val="tx1"/>
          </a:solidFill>
          <a:latin typeface="+mn-lt"/>
          <a:ea typeface="+mn-ea"/>
          <a:cs typeface="+mn-cs"/>
        </a:defRPr>
      </a:lvl2pPr>
      <a:lvl3pPr marL="858026" algn="l" defTabSz="858026" rtl="0" eaLnBrk="1" latinLnBrk="0" hangingPunct="1">
        <a:defRPr sz="1689" kern="1200">
          <a:solidFill>
            <a:schemeClr val="tx1"/>
          </a:solidFill>
          <a:latin typeface="+mn-lt"/>
          <a:ea typeface="+mn-ea"/>
          <a:cs typeface="+mn-cs"/>
        </a:defRPr>
      </a:lvl3pPr>
      <a:lvl4pPr marL="1287038" algn="l" defTabSz="858026" rtl="0" eaLnBrk="1" latinLnBrk="0" hangingPunct="1">
        <a:defRPr sz="1689" kern="1200">
          <a:solidFill>
            <a:schemeClr val="tx1"/>
          </a:solidFill>
          <a:latin typeface="+mn-lt"/>
          <a:ea typeface="+mn-ea"/>
          <a:cs typeface="+mn-cs"/>
        </a:defRPr>
      </a:lvl4pPr>
      <a:lvl5pPr marL="1716051" algn="l" defTabSz="858026" rtl="0" eaLnBrk="1" latinLnBrk="0" hangingPunct="1">
        <a:defRPr sz="1689" kern="1200">
          <a:solidFill>
            <a:schemeClr val="tx1"/>
          </a:solidFill>
          <a:latin typeface="+mn-lt"/>
          <a:ea typeface="+mn-ea"/>
          <a:cs typeface="+mn-cs"/>
        </a:defRPr>
      </a:lvl5pPr>
      <a:lvl6pPr marL="2145064" algn="l" defTabSz="858026" rtl="0" eaLnBrk="1" latinLnBrk="0" hangingPunct="1">
        <a:defRPr sz="1689" kern="1200">
          <a:solidFill>
            <a:schemeClr val="tx1"/>
          </a:solidFill>
          <a:latin typeface="+mn-lt"/>
          <a:ea typeface="+mn-ea"/>
          <a:cs typeface="+mn-cs"/>
        </a:defRPr>
      </a:lvl6pPr>
      <a:lvl7pPr marL="2574077" algn="l" defTabSz="858026" rtl="0" eaLnBrk="1" latinLnBrk="0" hangingPunct="1">
        <a:defRPr sz="1689" kern="1200">
          <a:solidFill>
            <a:schemeClr val="tx1"/>
          </a:solidFill>
          <a:latin typeface="+mn-lt"/>
          <a:ea typeface="+mn-ea"/>
          <a:cs typeface="+mn-cs"/>
        </a:defRPr>
      </a:lvl7pPr>
      <a:lvl8pPr marL="3003090" algn="l" defTabSz="858026" rtl="0" eaLnBrk="1" latinLnBrk="0" hangingPunct="1">
        <a:defRPr sz="1689" kern="1200">
          <a:solidFill>
            <a:schemeClr val="tx1"/>
          </a:solidFill>
          <a:latin typeface="+mn-lt"/>
          <a:ea typeface="+mn-ea"/>
          <a:cs typeface="+mn-cs"/>
        </a:defRPr>
      </a:lvl8pPr>
      <a:lvl9pPr marL="3432103" algn="l" defTabSz="858026" rtl="0" eaLnBrk="1" latinLnBrk="0" hangingPunct="1">
        <a:defRPr sz="16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diagramData" Target="../diagrams/data3.xml"/><Relationship Id="rId7"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4.xml"/><Relationship Id="rId7"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BCFA3FB0-917E-2998-E6E1-1AB2E0B55911}"/>
              </a:ext>
            </a:extLst>
          </p:cNvPr>
          <p:cNvSpPr>
            <a:spLocks noGrp="1"/>
          </p:cNvSpPr>
          <p:nvPr>
            <p:ph type="sldNum" sz="quarter" idx="10"/>
          </p:nvPr>
        </p:nvSpPr>
        <p:spPr>
          <a:xfrm>
            <a:off x="-31750" y="266700"/>
            <a:ext cx="881063" cy="365125"/>
          </a:xfrm>
          <a:prstGeom prst="rect">
            <a:avLst/>
          </a:prstGeom>
        </p:spPr>
        <p:txBody>
          <a:bodyPr vert="horz" wrap="square" lIns="91440" tIns="45720" rIns="91440" bIns="45720" numCol="1" anchor="ctr" anchorCtr="0" compatLnSpc="1">
            <a:prstTxWarp prst="textNoShape">
              <a:avLst/>
            </a:prstTxWarp>
          </a:bodyPr>
          <a:lstStyle>
            <a:defPPr>
              <a:defRPr lang="ru-RU"/>
            </a:defPPr>
            <a:lvl1pPr algn="r" rtl="0" fontAlgn="base">
              <a:spcBef>
                <a:spcPct val="0"/>
              </a:spcBef>
              <a:spcAft>
                <a:spcPct val="0"/>
              </a:spcAft>
              <a:defRPr sz="130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ru-RU" altLang="ru-RU" dirty="0"/>
              <a:t>1</a:t>
            </a:r>
          </a:p>
        </p:txBody>
      </p:sp>
      <p:pic>
        <p:nvPicPr>
          <p:cNvPr id="3" name="Picture 3">
            <a:extLst>
              <a:ext uri="{FF2B5EF4-FFF2-40B4-BE49-F238E27FC236}">
                <a16:creationId xmlns="" xmlns:a16="http://schemas.microsoft.com/office/drawing/2014/main" id="{44E16992-6814-E1C4-29ED-9F275A13AC8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Заголовок 5">
            <a:extLst>
              <a:ext uri="{FF2B5EF4-FFF2-40B4-BE49-F238E27FC236}">
                <a16:creationId xmlns="" xmlns:a16="http://schemas.microsoft.com/office/drawing/2014/main" id="{162FDD63-D541-4254-007D-66B5A0FB6F73}"/>
              </a:ext>
            </a:extLst>
          </p:cNvPr>
          <p:cNvSpPr txBox="1">
            <a:spLocks/>
          </p:cNvSpPr>
          <p:nvPr/>
        </p:nvSpPr>
        <p:spPr>
          <a:xfrm>
            <a:off x="0" y="2123440"/>
            <a:ext cx="12192000" cy="2611119"/>
          </a:xfrm>
          <a:prstGeom prst="rect">
            <a:avLst/>
          </a:prstGeom>
          <a:solidFill>
            <a:schemeClr val="accent4">
              <a:lumMod val="50000"/>
            </a:schemeClr>
          </a:solidFill>
        </p:spPr>
        <p:txBody>
          <a:bodyPr/>
          <a:lstStyle>
            <a:lvl1pPr algn="l" defTabSz="858026" rtl="0" eaLnBrk="1" latinLnBrk="0" hangingPunct="1">
              <a:lnSpc>
                <a:spcPct val="90000"/>
              </a:lnSpc>
              <a:spcBef>
                <a:spcPct val="0"/>
              </a:spcBef>
              <a:buNone/>
              <a:defRPr sz="3010" b="1" kern="1200">
                <a:solidFill>
                  <a:schemeClr val="tx1"/>
                </a:solidFill>
                <a:latin typeface="Arial" panose="020B0604020202020204" pitchFamily="34" charset="0"/>
                <a:ea typeface="+mj-ea"/>
                <a:cs typeface="Arial" panose="020B0604020202020204" pitchFamily="34" charset="0"/>
              </a:defRPr>
            </a:lvl1pPr>
          </a:lstStyle>
          <a:p>
            <a:pPr algn="ctr">
              <a:lnSpc>
                <a:spcPct val="115000"/>
              </a:lnSpc>
              <a:spcAft>
                <a:spcPts val="1000"/>
              </a:spcAft>
            </a:pPr>
            <a:endParaRPr lang="ru-RU" sz="3200" kern="18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00000"/>
              </a:lnSpc>
              <a:spcAft>
                <a:spcPts val="0"/>
              </a:spcAft>
            </a:pPr>
            <a:r>
              <a:rPr lang="ru-RU" sz="2400" dirty="0" smtClean="0">
                <a:solidFill>
                  <a:schemeClr val="bg1"/>
                </a:solidFill>
                <a:latin typeface="Times New Roman" pitchFamily="18" charset="0"/>
                <a:cs typeface="Times New Roman" pitchFamily="18" charset="0"/>
              </a:rPr>
              <a:t>Дисциплина: Теория и механизмы современного государственного управления</a:t>
            </a:r>
          </a:p>
          <a:p>
            <a:pPr algn="ctr">
              <a:lnSpc>
                <a:spcPct val="115000"/>
              </a:lnSpc>
              <a:spcAft>
                <a:spcPts val="1000"/>
              </a:spcAft>
            </a:pPr>
            <a:r>
              <a:rPr lang="ru-RU" sz="4000" dirty="0" smtClean="0">
                <a:solidFill>
                  <a:schemeClr val="bg1"/>
                </a:solidFill>
                <a:latin typeface="Times New Roman" pitchFamily="18" charset="0"/>
                <a:cs typeface="Times New Roman" pitchFamily="18" charset="0"/>
              </a:rPr>
              <a:t> Тема: Производительность труда и поддержка занятости</a:t>
            </a:r>
            <a:endParaRPr lang="ru-RU" sz="4000" kern="1800" dirty="0">
              <a:solidFill>
                <a:schemeClr val="bg1"/>
              </a:solidFill>
              <a:effectLst>
                <a:outerShdw blurRad="38100" dist="38100" dir="2700000" algn="tl">
                  <a:srgbClr val="000000">
                    <a:alpha val="43137"/>
                  </a:srgbClr>
                </a:outerShdw>
              </a:effectLst>
              <a:latin typeface="Times New Roman" pitchFamily="18" charset="0"/>
              <a:ea typeface="Tahoma" panose="020B0604030504040204" pitchFamily="34" charset="0"/>
              <a:cs typeface="Times New Roman" pitchFamily="18" charset="0"/>
            </a:endParaRPr>
          </a:p>
        </p:txBody>
      </p:sp>
      <p:sp>
        <p:nvSpPr>
          <p:cNvPr id="6" name="TextBox 5">
            <a:extLst>
              <a:ext uri="{FF2B5EF4-FFF2-40B4-BE49-F238E27FC236}">
                <a16:creationId xmlns="" xmlns:a16="http://schemas.microsoft.com/office/drawing/2014/main" id="{611F846D-65C9-FD69-8525-D1FB2B1BA1B7}"/>
              </a:ext>
            </a:extLst>
          </p:cNvPr>
          <p:cNvSpPr txBox="1"/>
          <p:nvPr/>
        </p:nvSpPr>
        <p:spPr>
          <a:xfrm>
            <a:off x="5669280" y="5086805"/>
            <a:ext cx="6136640" cy="646331"/>
          </a:xfrm>
          <a:prstGeom prst="rect">
            <a:avLst/>
          </a:prstGeom>
          <a:noFill/>
        </p:spPr>
        <p:txBody>
          <a:bodyPr wrap="square">
            <a:spAutoFit/>
          </a:bodyPr>
          <a:lstStyle/>
          <a:p>
            <a:pPr algn="r"/>
            <a:r>
              <a:rPr lang="ru-RU" sz="1800" dirty="0">
                <a:latin typeface="Times New Roman" panose="02020603050405020304" pitchFamily="18" charset="0"/>
                <a:cs typeface="Times New Roman" panose="02020603050405020304" pitchFamily="18" charset="0"/>
              </a:rPr>
              <a:t>Выполнил:</a:t>
            </a:r>
            <a:r>
              <a:rPr lang="ru-RU" sz="1800">
                <a:latin typeface="Times New Roman" panose="02020603050405020304" pitchFamily="18" charset="0"/>
                <a:cs typeface="Times New Roman" panose="02020603050405020304" pitchFamily="18" charset="0"/>
              </a:rPr>
              <a:t/>
            </a:r>
            <a:br>
              <a:rPr lang="ru-RU" sz="180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5495156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CA4FFCA0-C2CC-F6F0-BB17-08EDB3E652D5}"/>
              </a:ext>
            </a:extLst>
          </p:cNvPr>
          <p:cNvSpPr>
            <a:spLocks noGrp="1"/>
          </p:cNvSpPr>
          <p:nvPr>
            <p:ph type="title"/>
          </p:nvPr>
        </p:nvSpPr>
        <p:spPr>
          <a:xfrm>
            <a:off x="3881887" y="149434"/>
            <a:ext cx="7712016" cy="790575"/>
          </a:xfrm>
        </p:spPr>
        <p:txBody>
          <a:bodyPr/>
          <a:lstStyle/>
          <a:p>
            <a:pPr algn="ctr">
              <a:spcBef>
                <a:spcPts val="1200"/>
              </a:spcBef>
              <a:spcAft>
                <a:spcPts val="1200"/>
              </a:spcAft>
            </a:pPr>
            <a:r>
              <a:rPr lang="ru-RU" sz="3600" dirty="0" smtClean="0">
                <a:latin typeface="Times New Roman" pitchFamily="18" charset="0"/>
                <a:cs typeface="Times New Roman" pitchFamily="18" charset="0"/>
              </a:rPr>
              <a:t>Программы повышения производительности труда в России</a:t>
            </a:r>
            <a:endParaRPr lang="ru-RU" sz="3600" kern="100" dirty="0">
              <a:solidFill>
                <a:srgbClr val="0070C0"/>
              </a:solidFill>
              <a:effectLst/>
              <a:latin typeface="Times New Roman" pitchFamily="18" charset="0"/>
              <a:ea typeface="Calibri" panose="020F0502020204030204" pitchFamily="34" charset="0"/>
              <a:cs typeface="Times New Roman" pitchFamily="18" charset="0"/>
            </a:endParaRPr>
          </a:p>
        </p:txBody>
      </p:sp>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 name="Объект 2">
            <a:extLst>
              <a:ext uri="{FF2B5EF4-FFF2-40B4-BE49-F238E27FC236}">
                <a16:creationId xmlns="" xmlns:a16="http://schemas.microsoft.com/office/drawing/2014/main" id="{1DE8DD21-A39C-6BC6-DB74-C2881B6E7F86}"/>
              </a:ext>
            </a:extLst>
          </p:cNvPr>
          <p:cNvGraphicFramePr>
            <a:graphicFrameLocks noGrp="1"/>
          </p:cNvGraphicFramePr>
          <p:nvPr>
            <p:ph idx="1"/>
            <p:extLst>
              <p:ext uri="{D42A27DB-BD31-4B8C-83A1-F6EECF244321}">
                <p14:modId xmlns="" xmlns:p14="http://schemas.microsoft.com/office/powerpoint/2010/main" val="1627538738"/>
              </p:ext>
            </p:extLst>
          </p:nvPr>
        </p:nvGraphicFramePr>
        <p:xfrm>
          <a:off x="422873" y="1250830"/>
          <a:ext cx="11588613" cy="5236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2672804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CA4FFCA0-C2CC-F6F0-BB17-08EDB3E652D5}"/>
              </a:ext>
            </a:extLst>
          </p:cNvPr>
          <p:cNvSpPr>
            <a:spLocks noGrp="1"/>
          </p:cNvSpPr>
          <p:nvPr>
            <p:ph type="title"/>
          </p:nvPr>
        </p:nvSpPr>
        <p:spPr>
          <a:xfrm>
            <a:off x="4054415" y="0"/>
            <a:ext cx="7875915" cy="790575"/>
          </a:xfrm>
        </p:spPr>
        <p:txBody>
          <a:bodyPr/>
          <a:lstStyle/>
          <a:p>
            <a:pPr indent="449580" algn="ctr"/>
            <a:r>
              <a:rPr lang="ru-RU" sz="3200" dirty="0" smtClean="0">
                <a:latin typeface="Times New Roman" pitchFamily="18" charset="0"/>
                <a:cs typeface="Times New Roman" pitchFamily="18" charset="0"/>
              </a:rPr>
              <a:t>Основные  мероприятия, которые могут помочь российскому рынку труда в 2025 году </a:t>
            </a:r>
            <a:endParaRPr lang="ru-RU" sz="3200" dirty="0">
              <a:solidFill>
                <a:srgbClr val="0070C0"/>
              </a:solidFill>
              <a:effectLst/>
              <a:latin typeface="Times New Roman" pitchFamily="18" charset="0"/>
              <a:ea typeface="Times New Roman" panose="02020603050405020304" pitchFamily="18" charset="0"/>
              <a:cs typeface="Times New Roman" pitchFamily="18" charset="0"/>
            </a:endParaRPr>
          </a:p>
        </p:txBody>
      </p:sp>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Объект 3">
            <a:extLst>
              <a:ext uri="{FF2B5EF4-FFF2-40B4-BE49-F238E27FC236}">
                <a16:creationId xmlns="" xmlns:a16="http://schemas.microsoft.com/office/drawing/2014/main" id="{CE5DDFD8-68C1-E4FB-C85C-079914AE9A39}"/>
              </a:ext>
            </a:extLst>
          </p:cNvPr>
          <p:cNvSpPr>
            <a:spLocks noGrp="1"/>
          </p:cNvSpPr>
          <p:nvPr>
            <p:ph idx="1"/>
          </p:nvPr>
        </p:nvSpPr>
        <p:spPr>
          <a:xfrm>
            <a:off x="5611090" y="1825625"/>
            <a:ext cx="5768109" cy="4351338"/>
          </a:xfrm>
        </p:spPr>
        <p:txBody>
          <a:bodyPr/>
          <a:lstStyle/>
          <a:p>
            <a:endParaRPr lang="ru-RU" sz="2000" dirty="0">
              <a:effectLst/>
              <a:latin typeface="Times New Roman" panose="02020603050405020304" pitchFamily="18" charset="0"/>
              <a:cs typeface="Times New Roman" panose="02020603050405020304" pitchFamily="18" charset="0"/>
            </a:endParaRPr>
          </a:p>
          <a:p>
            <a:endParaRPr lang="ru-RU" sz="1800" dirty="0">
              <a:effectLst/>
              <a:latin typeface="Times New Roman" panose="02020603050405020304" pitchFamily="18" charset="0"/>
              <a:ea typeface="Times New Roman" panose="02020603050405020304" pitchFamily="18" charset="0"/>
            </a:endParaRPr>
          </a:p>
          <a:p>
            <a:endParaRPr lang="ru-RU" dirty="0"/>
          </a:p>
        </p:txBody>
      </p:sp>
      <p:sp>
        <p:nvSpPr>
          <p:cNvPr id="6" name="TextBox 5">
            <a:extLst>
              <a:ext uri="{FF2B5EF4-FFF2-40B4-BE49-F238E27FC236}">
                <a16:creationId xmlns="" xmlns:a16="http://schemas.microsoft.com/office/drawing/2014/main" id="{25558F3A-97A5-FAA8-3D94-7558B5B860C6}"/>
              </a:ext>
            </a:extLst>
          </p:cNvPr>
          <p:cNvSpPr txBox="1"/>
          <p:nvPr/>
        </p:nvSpPr>
        <p:spPr>
          <a:xfrm>
            <a:off x="261040" y="1018225"/>
            <a:ext cx="5630802" cy="5909310"/>
          </a:xfrm>
          <a:prstGeom prst="rect">
            <a:avLst/>
          </a:prstGeom>
          <a:noFill/>
        </p:spPr>
        <p:txBody>
          <a:bodyPr wrap="square">
            <a:spAutoFit/>
          </a:bodyPr>
          <a:lstStyle/>
          <a:p>
            <a:pPr lvl="0"/>
            <a:r>
              <a:rPr lang="ru-RU" b="1" dirty="0" smtClean="0">
                <a:latin typeface="Times New Roman" pitchFamily="18" charset="0"/>
                <a:cs typeface="Times New Roman" pitchFamily="18" charset="0"/>
              </a:rPr>
              <a:t>Повышение производительности труда</a:t>
            </a:r>
            <a:r>
              <a:rPr lang="ru-RU" dirty="0" smtClean="0">
                <a:latin typeface="Times New Roman" pitchFamily="18" charset="0"/>
                <a:cs typeface="Times New Roman" pitchFamily="18" charset="0"/>
              </a:rPr>
              <a:t>. Акцент будет делаться на этом, компании будут вынуждены искать новые пути повышения эффективности. Производительность можно увеличить за счёт инвестиций в передовые технологии и технику, оптимизации процессов и повышения зарплаты.  </a:t>
            </a:r>
          </a:p>
          <a:p>
            <a:pPr lvl="0"/>
            <a:r>
              <a:rPr lang="ru-RU" b="1" dirty="0" err="1" smtClean="0">
                <a:latin typeface="Times New Roman" pitchFamily="18" charset="0"/>
                <a:cs typeface="Times New Roman" pitchFamily="18" charset="0"/>
              </a:rPr>
              <a:t>Цифровизация</a:t>
            </a:r>
            <a:r>
              <a:rPr lang="ru-RU" b="1" dirty="0" smtClean="0">
                <a:latin typeface="Times New Roman" pitchFamily="18" charset="0"/>
                <a:cs typeface="Times New Roman" pitchFamily="18" charset="0"/>
              </a:rPr>
              <a:t> рынка труда</a:t>
            </a:r>
            <a:r>
              <a:rPr lang="ru-RU" dirty="0" smtClean="0">
                <a:latin typeface="Times New Roman" pitchFamily="18" charset="0"/>
                <a:cs typeface="Times New Roman" pitchFamily="18" charset="0"/>
              </a:rPr>
              <a:t>. Планируется создание интегрированной платформы, которая объединит биржу труда с вакансиями для соискателей и работодателей, а также систему учёта сотрудников с инструментами, облегчающими постановку и контроль задач, проведение выплат, подготовку документов и справок.  </a:t>
            </a:r>
          </a:p>
          <a:p>
            <a:pPr lvl="0"/>
            <a:r>
              <a:rPr lang="ru-RU" b="1" dirty="0" smtClean="0">
                <a:latin typeface="Times New Roman" pitchFamily="18" charset="0"/>
                <a:cs typeface="Times New Roman" pitchFamily="18" charset="0"/>
              </a:rPr>
              <a:t>Индивидуализация работы</a:t>
            </a:r>
            <a:r>
              <a:rPr lang="ru-RU" dirty="0" smtClean="0">
                <a:latin typeface="Times New Roman" pitchFamily="18" charset="0"/>
                <a:cs typeface="Times New Roman" pitchFamily="18" charset="0"/>
              </a:rPr>
              <a:t>. Сотрудники нового поколения, в особенности </a:t>
            </a:r>
            <a:r>
              <a:rPr lang="ru-RU" dirty="0" err="1" smtClean="0">
                <a:latin typeface="Times New Roman" pitchFamily="18" charset="0"/>
                <a:cs typeface="Times New Roman" pitchFamily="18" charset="0"/>
              </a:rPr>
              <a:t>миллениалы</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зумеры</a:t>
            </a:r>
            <a:r>
              <a:rPr lang="ru-RU" dirty="0" smtClean="0">
                <a:latin typeface="Times New Roman" pitchFamily="18" charset="0"/>
                <a:cs typeface="Times New Roman" pitchFamily="18" charset="0"/>
              </a:rPr>
              <a:t>, ожидают, что работа будет соответствовать их личным предпочтениям. Это включает гибкость графика, выбор интересных и значимых для них проектов, а также возможность профессионального роста.  </a:t>
            </a:r>
            <a:r>
              <a:rPr lang="ru-RU" sz="1600" dirty="0" smtClean="0">
                <a:effectLst/>
              </a:rPr>
              <a:t> </a:t>
            </a:r>
            <a:endParaRPr lang="ru-RU" sz="1600" dirty="0"/>
          </a:p>
        </p:txBody>
      </p:sp>
      <p:sp>
        <p:nvSpPr>
          <p:cNvPr id="7" name="TextBox 6">
            <a:extLst>
              <a:ext uri="{FF2B5EF4-FFF2-40B4-BE49-F238E27FC236}">
                <a16:creationId xmlns="" xmlns:a16="http://schemas.microsoft.com/office/drawing/2014/main" id="{25558F3A-97A5-FAA8-3D94-7558B5B860C6}"/>
              </a:ext>
            </a:extLst>
          </p:cNvPr>
          <p:cNvSpPr txBox="1"/>
          <p:nvPr/>
        </p:nvSpPr>
        <p:spPr>
          <a:xfrm>
            <a:off x="6694097" y="1716657"/>
            <a:ext cx="5124091" cy="4462760"/>
          </a:xfrm>
          <a:prstGeom prst="rect">
            <a:avLst/>
          </a:prstGeom>
          <a:noFill/>
        </p:spPr>
        <p:txBody>
          <a:bodyPr wrap="square">
            <a:spAutoFit/>
          </a:bodyPr>
          <a:lstStyle/>
          <a:p>
            <a:pPr lvl="0"/>
            <a:r>
              <a:rPr lang="ru-RU" b="1" dirty="0" err="1" smtClean="0">
                <a:latin typeface="Times New Roman" pitchFamily="18" charset="0"/>
                <a:cs typeface="Times New Roman" pitchFamily="18" charset="0"/>
              </a:rPr>
              <a:t>Софинансирование</a:t>
            </a:r>
            <a:r>
              <a:rPr lang="ru-RU" b="1" dirty="0" smtClean="0">
                <a:latin typeface="Times New Roman" pitchFamily="18" charset="0"/>
                <a:cs typeface="Times New Roman" pitchFamily="18" charset="0"/>
              </a:rPr>
              <a:t> переезда сотрудников</a:t>
            </a:r>
            <a:r>
              <a:rPr lang="ru-RU" dirty="0" smtClean="0">
                <a:latin typeface="Times New Roman" pitchFamily="18" charset="0"/>
                <a:cs typeface="Times New Roman" pitchFamily="18" charset="0"/>
              </a:rPr>
              <a:t>. Компании из приоритетных отраслей могут получать компенсацию расходов при найме соискателя из другого региона.  </a:t>
            </a:r>
          </a:p>
          <a:p>
            <a:pPr lvl="0"/>
            <a:r>
              <a:rPr lang="ru-RU" b="1" dirty="0" smtClean="0">
                <a:latin typeface="Times New Roman" pitchFamily="18" charset="0"/>
                <a:cs typeface="Times New Roman" pitchFamily="18" charset="0"/>
              </a:rPr>
              <a:t>Переподготовка кадров</a:t>
            </a:r>
            <a:r>
              <a:rPr lang="ru-RU" dirty="0" smtClean="0">
                <a:latin typeface="Times New Roman" pitchFamily="18" charset="0"/>
                <a:cs typeface="Times New Roman" pitchFamily="18" charset="0"/>
              </a:rPr>
              <a:t>. Для этого планируется бесплатное переобучение, в том числе по приоритетным программам, которые дают конкретные востребованные навыки.   </a:t>
            </a:r>
          </a:p>
          <a:p>
            <a:pPr lvl="0"/>
            <a:r>
              <a:rPr lang="ru-RU" b="1" dirty="0" smtClean="0">
                <a:latin typeface="Times New Roman" pitchFamily="18" charset="0"/>
                <a:cs typeface="Times New Roman" pitchFamily="18" charset="0"/>
              </a:rPr>
              <a:t>Повышение гибкости рынка труда</a:t>
            </a:r>
            <a:r>
              <a:rPr lang="ru-RU" dirty="0" smtClean="0">
                <a:latin typeface="Times New Roman" pitchFamily="18" charset="0"/>
                <a:cs typeface="Times New Roman" pitchFamily="18" charset="0"/>
              </a:rPr>
              <a:t>. Минэкономразвития разработало законопроект, который направлен на увеличение гибкости рынка труда в условиях дефицита кадров. Среди идей - рост длительности и оплаты переработок, расширение причин для увольнения, экстренный отзыв из отпуска.  </a:t>
            </a:r>
          </a:p>
          <a:p>
            <a:pPr algn="just"/>
            <a:r>
              <a:rPr lang="ru-RU" sz="1400" dirty="0" smtClean="0">
                <a:effectLst/>
              </a:rPr>
              <a:t> </a:t>
            </a:r>
            <a:endParaRPr lang="ru-RU" sz="1400" dirty="0"/>
          </a:p>
        </p:txBody>
      </p:sp>
      <p:cxnSp>
        <p:nvCxnSpPr>
          <p:cNvPr id="8" name="Прямая соединительная линия 7"/>
          <p:cNvCxnSpPr/>
          <p:nvPr/>
        </p:nvCxnSpPr>
        <p:spPr>
          <a:xfrm rot="16200000" flipH="1">
            <a:off x="4286322" y="3679126"/>
            <a:ext cx="3950565" cy="1775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0995308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CA4FFCA0-C2CC-F6F0-BB17-08EDB3E652D5}"/>
              </a:ext>
            </a:extLst>
          </p:cNvPr>
          <p:cNvSpPr>
            <a:spLocks noGrp="1"/>
          </p:cNvSpPr>
          <p:nvPr>
            <p:ph type="title"/>
          </p:nvPr>
        </p:nvSpPr>
        <p:spPr>
          <a:xfrm>
            <a:off x="4202113" y="215660"/>
            <a:ext cx="7989887" cy="790575"/>
          </a:xfrm>
        </p:spPr>
        <p:txBody>
          <a:bodyPr/>
          <a:lstStyle/>
          <a:p>
            <a:pPr algn="ctr">
              <a:spcBef>
                <a:spcPts val="3000"/>
              </a:spcBef>
              <a:spcAft>
                <a:spcPts val="1200"/>
              </a:spcAft>
            </a:pPr>
            <a:r>
              <a:rPr lang="ru-RU" sz="3200" dirty="0" err="1" smtClean="0">
                <a:latin typeface="Times New Roman" pitchFamily="18" charset="0"/>
                <a:cs typeface="Times New Roman" pitchFamily="18" charset="0"/>
              </a:rPr>
              <a:t>Цифровизация</a:t>
            </a:r>
            <a:r>
              <a:rPr lang="ru-RU" sz="3200" dirty="0" smtClean="0">
                <a:latin typeface="Times New Roman" pitchFamily="18" charset="0"/>
                <a:cs typeface="Times New Roman" pitchFamily="18" charset="0"/>
              </a:rPr>
              <a:t> рынка труда</a:t>
            </a:r>
            <a:r>
              <a:rPr lang="ru-RU" sz="3200" dirty="0" smtClean="0"/>
              <a:t> </a:t>
            </a:r>
            <a:endParaRPr lang="ru-RU"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Объект 3">
            <a:extLst>
              <a:ext uri="{FF2B5EF4-FFF2-40B4-BE49-F238E27FC236}">
                <a16:creationId xmlns="" xmlns:a16="http://schemas.microsoft.com/office/drawing/2014/main" id="{CE5DDFD8-68C1-E4FB-C85C-079914AE9A39}"/>
              </a:ext>
            </a:extLst>
          </p:cNvPr>
          <p:cNvSpPr>
            <a:spLocks noGrp="1"/>
          </p:cNvSpPr>
          <p:nvPr>
            <p:ph idx="1"/>
          </p:nvPr>
        </p:nvSpPr>
        <p:spPr>
          <a:xfrm>
            <a:off x="4356340" y="932989"/>
            <a:ext cx="7480427" cy="809547"/>
          </a:xfrm>
        </p:spPr>
        <p:txBody>
          <a:bodyPr/>
          <a:lstStyle/>
          <a:p>
            <a:pPr algn="just">
              <a:spcAft>
                <a:spcPts val="960"/>
              </a:spcAft>
            </a:pPr>
            <a:r>
              <a:rPr lang="ru-RU" sz="1600" b="1" dirty="0" err="1" smtClean="0">
                <a:latin typeface="Times New Roman" pitchFamily="18" charset="0"/>
                <a:cs typeface="Times New Roman" pitchFamily="18" charset="0"/>
              </a:rPr>
              <a:t>Цифровизация</a:t>
            </a:r>
            <a:r>
              <a:rPr lang="ru-RU" sz="1600" b="1" dirty="0" smtClean="0">
                <a:latin typeface="Times New Roman" pitchFamily="18" charset="0"/>
                <a:cs typeface="Times New Roman" pitchFamily="18" charset="0"/>
              </a:rPr>
              <a:t> рынка труда</a:t>
            </a:r>
            <a:r>
              <a:rPr lang="ru-RU" sz="1600" dirty="0" smtClean="0">
                <a:latin typeface="Times New Roman" pitchFamily="18" charset="0"/>
                <a:cs typeface="Times New Roman" pitchFamily="18" charset="0"/>
              </a:rPr>
              <a:t> - процесс трансформации традиционных моделей занятости под влиянием цифровых технологий. Он влияет на характер трудовых отношений, их гибкость, состояние занятости в государствах и регионах.  </a:t>
            </a:r>
          </a:p>
          <a:p>
            <a:pPr algn="just" fontAlgn="base">
              <a:spcAft>
                <a:spcPts val="960"/>
              </a:spcAft>
            </a:pP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Объект 3">
            <a:extLst>
              <a:ext uri="{FF2B5EF4-FFF2-40B4-BE49-F238E27FC236}">
                <a16:creationId xmlns="" xmlns:a16="http://schemas.microsoft.com/office/drawing/2014/main" id="{CE5DDFD8-68C1-E4FB-C85C-079914AE9A39}"/>
              </a:ext>
            </a:extLst>
          </p:cNvPr>
          <p:cNvSpPr txBox="1">
            <a:spLocks/>
          </p:cNvSpPr>
          <p:nvPr/>
        </p:nvSpPr>
        <p:spPr bwMode="auto">
          <a:xfrm>
            <a:off x="666326" y="4967275"/>
            <a:ext cx="11255379" cy="809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ru-RU" sz="1600" b="1" dirty="0" smtClean="0">
                <a:latin typeface="Times New Roman" pitchFamily="18" charset="0"/>
                <a:cs typeface="Times New Roman" pitchFamily="18" charset="0"/>
              </a:rPr>
              <a:t>Однако </a:t>
            </a:r>
            <a:r>
              <a:rPr lang="ru-RU" sz="1600" b="1" dirty="0" err="1" smtClean="0">
                <a:latin typeface="Times New Roman" pitchFamily="18" charset="0"/>
                <a:cs typeface="Times New Roman" pitchFamily="18" charset="0"/>
              </a:rPr>
              <a:t>цифровизация</a:t>
            </a:r>
            <a:r>
              <a:rPr lang="ru-RU" sz="1600" b="1" dirty="0" smtClean="0">
                <a:latin typeface="Times New Roman" pitchFamily="18" charset="0"/>
                <a:cs typeface="Times New Roman" pitchFamily="18" charset="0"/>
              </a:rPr>
              <a:t> несёт в себе и риски</a:t>
            </a:r>
            <a:r>
              <a:rPr lang="ru-RU" sz="1600" dirty="0" smtClean="0">
                <a:latin typeface="Times New Roman" pitchFamily="18" charset="0"/>
                <a:cs typeface="Times New Roman" pitchFamily="18" charset="0"/>
              </a:rPr>
              <a:t>. Они связаны с автоматизацией рабочих мест, усилением неравенства на рынке труда, возникновением цифрового разрыва и необходимостью обеспечения </a:t>
            </a:r>
            <a:r>
              <a:rPr lang="ru-RU" sz="1600" dirty="0" err="1" smtClean="0">
                <a:latin typeface="Times New Roman" pitchFamily="18" charset="0"/>
                <a:cs typeface="Times New Roman" pitchFamily="18" charset="0"/>
              </a:rPr>
              <a:t>кибербезопасности</a:t>
            </a:r>
            <a:r>
              <a:rPr lang="ru-RU" sz="1600" dirty="0" smtClean="0">
                <a:latin typeface="Times New Roman" pitchFamily="18" charset="0"/>
                <a:cs typeface="Times New Roman" pitchFamily="18" charset="0"/>
              </a:rPr>
              <a:t>.  </a:t>
            </a:r>
          </a:p>
          <a:p>
            <a:r>
              <a:rPr lang="ru-RU" sz="1600" b="1" dirty="0" err="1" smtClean="0">
                <a:latin typeface="Times New Roman" pitchFamily="18" charset="0"/>
                <a:cs typeface="Times New Roman" pitchFamily="18" charset="0"/>
              </a:rPr>
              <a:t>Цифровизация</a:t>
            </a:r>
            <a:r>
              <a:rPr lang="ru-RU" sz="1600" b="1" dirty="0" smtClean="0">
                <a:latin typeface="Times New Roman" pitchFamily="18" charset="0"/>
                <a:cs typeface="Times New Roman" pitchFamily="18" charset="0"/>
              </a:rPr>
              <a:t> открывает новые возможности</a:t>
            </a:r>
            <a:r>
              <a:rPr lang="ru-RU" sz="1600" dirty="0" smtClean="0">
                <a:latin typeface="Times New Roman" pitchFamily="18" charset="0"/>
                <a:cs typeface="Times New Roman" pitchFamily="18" charset="0"/>
              </a:rPr>
              <a:t> для развития рынка труда, формирования новых профессий и повышения эффективности трудовых процессов. Для успешной реализации этих возможностей требуется комплексный подход, включающий как государственную поддержку, так и активное участие бизнеса и образовательных учреждений.  </a:t>
            </a:r>
          </a:p>
          <a:p>
            <a:pPr marL="0" marR="0" lvl="0" indent="0" algn="just" defTabSz="857250" rtl="0" eaLnBrk="0" fontAlgn="base" latinLnBrk="0" hangingPunct="0">
              <a:lnSpc>
                <a:spcPct val="100000"/>
              </a:lnSpc>
              <a:spcBef>
                <a:spcPts val="938"/>
              </a:spcBef>
              <a:spcAft>
                <a:spcPts val="960"/>
              </a:spcAft>
              <a:buClrTx/>
              <a:buSzTx/>
              <a:buFont typeface="Arial" panose="020B0604020202020204" pitchFamily="34" charset="0"/>
              <a:buNone/>
              <a:tabLst/>
              <a:defRPr/>
            </a:pPr>
            <a:endParaRPr kumimoji="0" lang="ru-RU" sz="1400" b="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Объект 2">
            <a:extLst>
              <a:ext uri="{FF2B5EF4-FFF2-40B4-BE49-F238E27FC236}">
                <a16:creationId xmlns="" xmlns:a16="http://schemas.microsoft.com/office/drawing/2014/main" id="{1DE8DD21-A39C-6BC6-DB74-C2881B6E7F86}"/>
              </a:ext>
            </a:extLst>
          </p:cNvPr>
          <p:cNvGraphicFramePr>
            <a:graphicFrameLocks/>
          </p:cNvGraphicFramePr>
          <p:nvPr>
            <p:extLst>
              <p:ext uri="{D42A27DB-BD31-4B8C-83A1-F6EECF244321}">
                <p14:modId xmlns="" xmlns:p14="http://schemas.microsoft.com/office/powerpoint/2010/main" val="1627538738"/>
              </p:ext>
            </p:extLst>
          </p:nvPr>
        </p:nvGraphicFramePr>
        <p:xfrm>
          <a:off x="388368" y="1509623"/>
          <a:ext cx="11588613" cy="371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8485138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CA4FFCA0-C2CC-F6F0-BB17-08EDB3E652D5}"/>
              </a:ext>
            </a:extLst>
          </p:cNvPr>
          <p:cNvSpPr>
            <a:spLocks noGrp="1"/>
          </p:cNvSpPr>
          <p:nvPr>
            <p:ph type="title"/>
          </p:nvPr>
        </p:nvSpPr>
        <p:spPr>
          <a:xfrm>
            <a:off x="3953539" y="0"/>
            <a:ext cx="7866242" cy="790575"/>
          </a:xfrm>
        </p:spPr>
        <p:txBody>
          <a:bodyPr/>
          <a:lstStyle/>
          <a:p>
            <a:pPr algn="ctr">
              <a:spcBef>
                <a:spcPts val="3000"/>
              </a:spcBef>
              <a:spcAft>
                <a:spcPts val="1200"/>
              </a:spcAft>
            </a:pPr>
            <a:r>
              <a:rPr lang="ru-RU" sz="3200" dirty="0" smtClean="0">
                <a:latin typeface="Times New Roman" pitchFamily="18" charset="0"/>
                <a:cs typeface="Times New Roman" pitchFamily="18" charset="0"/>
              </a:rPr>
              <a:t>Повышение гибкости рынка труда в России</a:t>
            </a:r>
            <a:br>
              <a:rPr lang="ru-RU" sz="3200" dirty="0" smtClean="0">
                <a:latin typeface="Times New Roman" pitchFamily="18" charset="0"/>
                <a:cs typeface="Times New Roman" pitchFamily="18" charset="0"/>
              </a:rPr>
            </a:br>
            <a:endParaRPr lang="ru-RU" sz="3200" kern="100" dirty="0">
              <a:solidFill>
                <a:srgbClr val="0070C0"/>
              </a:solidFill>
              <a:effectLst/>
              <a:latin typeface="Times New Roman" pitchFamily="18" charset="0"/>
              <a:ea typeface="Calibri" panose="020F0502020204030204" pitchFamily="34" charset="0"/>
              <a:cs typeface="Times New Roman" pitchFamily="18" charset="0"/>
            </a:endParaRPr>
          </a:p>
        </p:txBody>
      </p:sp>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Объект 3">
            <a:extLst>
              <a:ext uri="{FF2B5EF4-FFF2-40B4-BE49-F238E27FC236}">
                <a16:creationId xmlns="" xmlns:a16="http://schemas.microsoft.com/office/drawing/2014/main" id="{CE5DDFD8-68C1-E4FB-C85C-079914AE9A39}"/>
              </a:ext>
            </a:extLst>
          </p:cNvPr>
          <p:cNvSpPr>
            <a:spLocks noGrp="1"/>
          </p:cNvSpPr>
          <p:nvPr>
            <p:ph idx="1"/>
          </p:nvPr>
        </p:nvSpPr>
        <p:spPr>
          <a:xfrm>
            <a:off x="4042131" y="648319"/>
            <a:ext cx="7543145" cy="818172"/>
          </a:xfrm>
        </p:spPr>
        <p:txBody>
          <a:bodyPr/>
          <a:lstStyle/>
          <a:p>
            <a:pPr algn="just">
              <a:spcBef>
                <a:spcPts val="0"/>
              </a:spcBef>
              <a:spcAft>
                <a:spcPts val="0"/>
              </a:spcAft>
            </a:pPr>
            <a:r>
              <a:rPr lang="ru-RU" sz="2400" b="1" dirty="0" smtClean="0"/>
              <a:t> </a:t>
            </a:r>
            <a:r>
              <a:rPr lang="ru-RU" sz="1400" dirty="0" smtClean="0">
                <a:latin typeface="Times New Roman" pitchFamily="18" charset="0"/>
                <a:cs typeface="Times New Roman" pitchFamily="18" charset="0"/>
              </a:rPr>
              <a:t>Для повышения гибкости рынка труда в России Минэкономразвития разработало проект изменений в Трудовой кодекс, чтобы повысить гибкость рынка труда в условиях дефицита кадров. Основными предложениями являются:</a:t>
            </a:r>
            <a:endParaRPr lang="ru-RU" sz="2400" kern="100" dirty="0">
              <a:effectLst/>
              <a:latin typeface="Times New Roman" pitchFamily="18" charset="0"/>
              <a:ea typeface="Calibri" panose="020F0502020204030204" pitchFamily="34" charset="0"/>
              <a:cs typeface="Times New Roman" pitchFamily="18" charset="0"/>
            </a:endParaRPr>
          </a:p>
        </p:txBody>
      </p:sp>
      <p:sp>
        <p:nvSpPr>
          <p:cNvPr id="7" name="Объект 3">
            <a:extLst>
              <a:ext uri="{FF2B5EF4-FFF2-40B4-BE49-F238E27FC236}">
                <a16:creationId xmlns="" xmlns:a16="http://schemas.microsoft.com/office/drawing/2014/main" id="{CE5DDFD8-68C1-E4FB-C85C-079914AE9A39}"/>
              </a:ext>
            </a:extLst>
          </p:cNvPr>
          <p:cNvSpPr txBox="1">
            <a:spLocks/>
          </p:cNvSpPr>
          <p:nvPr/>
        </p:nvSpPr>
        <p:spPr bwMode="auto">
          <a:xfrm>
            <a:off x="355108" y="6090082"/>
            <a:ext cx="11319028" cy="411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857250" eaLnBrk="0" hangingPunct="0">
              <a:spcBef>
                <a:spcPts val="938"/>
              </a:spcBef>
              <a:spcAft>
                <a:spcPts val="960"/>
              </a:spcAft>
            </a:pPr>
            <a:r>
              <a:rPr lang="ru-RU" sz="1400" dirty="0" smtClean="0">
                <a:latin typeface="Times New Roman" pitchFamily="18" charset="0"/>
                <a:cs typeface="Times New Roman" pitchFamily="18" charset="0"/>
              </a:rPr>
              <a:t>Эти изменения направлены на адаптацию трудового законодательства к современным условиям и потребностям рынка, однако эксперты предупреждают о возможных негативных последствиях для здоровья работников и общей демографической ситуации.  </a:t>
            </a:r>
          </a:p>
          <a:p>
            <a:pPr marL="0" marR="0" lvl="0" indent="0" algn="just" defTabSz="857250" rtl="0" eaLnBrk="0" fontAlgn="base" latinLnBrk="0" hangingPunct="0">
              <a:lnSpc>
                <a:spcPct val="100000"/>
              </a:lnSpc>
              <a:spcBef>
                <a:spcPts val="938"/>
              </a:spcBef>
              <a:spcAft>
                <a:spcPts val="960"/>
              </a:spcAft>
              <a:buClrTx/>
              <a:buSzTx/>
              <a:buFont typeface="Arial" panose="020B0604020202020204" pitchFamily="34" charset="0"/>
              <a:buNone/>
              <a:tabLst/>
              <a:defRPr/>
            </a:pPr>
            <a:endParaRPr kumimoji="0" lang="ru-RU" sz="2400" b="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Объект 2">
            <a:extLst>
              <a:ext uri="{FF2B5EF4-FFF2-40B4-BE49-F238E27FC236}">
                <a16:creationId xmlns="" xmlns:a16="http://schemas.microsoft.com/office/drawing/2014/main" id="{1DE8DD21-A39C-6BC6-DB74-C2881B6E7F86}"/>
              </a:ext>
            </a:extLst>
          </p:cNvPr>
          <p:cNvGraphicFramePr>
            <a:graphicFrameLocks/>
          </p:cNvGraphicFramePr>
          <p:nvPr>
            <p:extLst>
              <p:ext uri="{D42A27DB-BD31-4B8C-83A1-F6EECF244321}">
                <p14:modId xmlns="" xmlns:p14="http://schemas.microsoft.com/office/powerpoint/2010/main" val="1627538738"/>
              </p:ext>
            </p:extLst>
          </p:nvPr>
        </p:nvGraphicFramePr>
        <p:xfrm>
          <a:off x="336358" y="1578634"/>
          <a:ext cx="11410055" cy="4313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8485138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CA4FFCA0-C2CC-F6F0-BB17-08EDB3E652D5}"/>
              </a:ext>
            </a:extLst>
          </p:cNvPr>
          <p:cNvSpPr>
            <a:spLocks noGrp="1"/>
          </p:cNvSpPr>
          <p:nvPr>
            <p:ph type="title"/>
          </p:nvPr>
        </p:nvSpPr>
        <p:spPr>
          <a:xfrm>
            <a:off x="3891692" y="277304"/>
            <a:ext cx="7989887" cy="790575"/>
          </a:xfrm>
        </p:spPr>
        <p:txBody>
          <a:bodyPr/>
          <a:lstStyle/>
          <a:p>
            <a:pPr algn="ctr">
              <a:spcBef>
                <a:spcPts val="3000"/>
              </a:spcBef>
              <a:spcAft>
                <a:spcPts val="1200"/>
              </a:spcAft>
            </a:pPr>
            <a:r>
              <a:rPr lang="ru-RU" sz="3200" dirty="0" smtClean="0">
                <a:latin typeface="Times New Roman" pitchFamily="18" charset="0"/>
                <a:cs typeface="Times New Roman" pitchFamily="18" charset="0"/>
              </a:rPr>
              <a:t>Национальный проект «Кадры» в России</a:t>
            </a:r>
            <a:r>
              <a:rPr lang="ru-RU" sz="3200" dirty="0" smtClean="0"/>
              <a:t/>
            </a:r>
            <a:br>
              <a:rPr lang="ru-RU" sz="3200" dirty="0" smtClean="0"/>
            </a:br>
            <a:endParaRPr lang="ru-RU"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Объект 3">
            <a:extLst>
              <a:ext uri="{FF2B5EF4-FFF2-40B4-BE49-F238E27FC236}">
                <a16:creationId xmlns="" xmlns:a16="http://schemas.microsoft.com/office/drawing/2014/main" id="{CE5DDFD8-68C1-E4FB-C85C-079914AE9A39}"/>
              </a:ext>
            </a:extLst>
          </p:cNvPr>
          <p:cNvSpPr>
            <a:spLocks noGrp="1"/>
          </p:cNvSpPr>
          <p:nvPr>
            <p:ph idx="1"/>
          </p:nvPr>
        </p:nvSpPr>
        <p:spPr>
          <a:xfrm>
            <a:off x="897147" y="1105519"/>
            <a:ext cx="10946921" cy="654270"/>
          </a:xfrm>
        </p:spPr>
        <p:txBody>
          <a:bodyPr/>
          <a:lstStyle/>
          <a:p>
            <a:pPr algn="just">
              <a:spcAft>
                <a:spcPts val="960"/>
              </a:spcAft>
            </a:pPr>
            <a:r>
              <a:rPr lang="ru-RU" sz="1800" dirty="0" smtClean="0">
                <a:latin typeface="Times New Roman" pitchFamily="18" charset="0"/>
                <a:cs typeface="Times New Roman" pitchFamily="18" charset="0"/>
              </a:rPr>
              <a:t>В период 2025–2030 годов в России планируют реализовать национальный проект «Кадры» для решения задачи привлечения до 3,1 млн. работников в экономику. </a:t>
            </a:r>
            <a:endParaRPr lang="ru-RU" sz="1800" kern="100" dirty="0">
              <a:effectLst/>
              <a:latin typeface="Times New Roman" pitchFamily="18" charset="0"/>
              <a:ea typeface="Calibri" panose="020F0502020204030204" pitchFamily="34" charset="0"/>
              <a:cs typeface="Times New Roman" pitchFamily="18" charset="0"/>
            </a:endParaRPr>
          </a:p>
        </p:txBody>
      </p:sp>
      <p:graphicFrame>
        <p:nvGraphicFramePr>
          <p:cNvPr id="7" name="Объект 2">
            <a:extLst>
              <a:ext uri="{FF2B5EF4-FFF2-40B4-BE49-F238E27FC236}">
                <a16:creationId xmlns="" xmlns:a16="http://schemas.microsoft.com/office/drawing/2014/main" id="{1DE8DD21-A39C-6BC6-DB74-C2881B6E7F86}"/>
              </a:ext>
            </a:extLst>
          </p:cNvPr>
          <p:cNvGraphicFramePr>
            <a:graphicFrameLocks/>
          </p:cNvGraphicFramePr>
          <p:nvPr>
            <p:extLst>
              <p:ext uri="{D42A27DB-BD31-4B8C-83A1-F6EECF244321}">
                <p14:modId xmlns="" xmlns:p14="http://schemas.microsoft.com/office/powerpoint/2010/main" val="1627538738"/>
              </p:ext>
            </p:extLst>
          </p:nvPr>
        </p:nvGraphicFramePr>
        <p:xfrm>
          <a:off x="258971" y="1759789"/>
          <a:ext cx="11783504" cy="4710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8485138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674189" y="109585"/>
            <a:ext cx="6834017" cy="847945"/>
          </a:xfrm>
        </p:spPr>
        <p:txBody>
          <a:bodyPr/>
          <a:lstStyle/>
          <a:p>
            <a:pPr algn="ctr"/>
            <a:r>
              <a:rPr lang="ru-RU" sz="4800" dirty="0" smtClean="0">
                <a:latin typeface="Times New Roman" pitchFamily="18" charset="0"/>
                <a:cs typeface="Times New Roman" pitchFamily="18" charset="0"/>
              </a:rPr>
              <a:t>Вывод</a:t>
            </a:r>
          </a:p>
          <a:p>
            <a:endParaRPr lang="ru-RU" dirty="0"/>
          </a:p>
        </p:txBody>
      </p:sp>
      <p:sp>
        <p:nvSpPr>
          <p:cNvPr id="3" name="Номер слайда 2"/>
          <p:cNvSpPr>
            <a:spLocks noGrp="1"/>
          </p:cNvSpPr>
          <p:nvPr>
            <p:ph type="sldNum" sz="quarter" idx="12"/>
          </p:nvPr>
        </p:nvSpPr>
        <p:spPr/>
        <p:txBody>
          <a:bodyPr/>
          <a:lstStyle/>
          <a:p>
            <a:fld id="{15C4BFC8-6695-8F45-94A5-620913957BF8}" type="slidenum">
              <a:rPr lang="ru-RU" altLang="ru-RU" smtClean="0"/>
              <a:pPr/>
              <a:t>15</a:t>
            </a:fld>
            <a:endParaRPr lang="ru-RU" altLang="ru-RU"/>
          </a:p>
        </p:txBody>
      </p:sp>
      <p:sp>
        <p:nvSpPr>
          <p:cNvPr id="4" name="Подзаголовок 1"/>
          <p:cNvSpPr txBox="1">
            <a:spLocks/>
          </p:cNvSpPr>
          <p:nvPr/>
        </p:nvSpPr>
        <p:spPr bwMode="auto">
          <a:xfrm>
            <a:off x="345056" y="1495565"/>
            <a:ext cx="10144664" cy="847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25000" lnSpcReduction="20000"/>
          </a:bodyPr>
          <a:lstStyle/>
          <a:p>
            <a:pPr algn="ctr"/>
            <a:r>
              <a:rPr lang="ru-RU" sz="9600" dirty="0" smtClean="0">
                <a:solidFill>
                  <a:schemeClr val="bg1"/>
                </a:solidFill>
                <a:latin typeface="Times New Roman" pitchFamily="18" charset="0"/>
                <a:cs typeface="Times New Roman" pitchFamily="18" charset="0"/>
              </a:rPr>
              <a:t>Таким образом, в России наглядно прослеживается модернизация кадровой политики, что напрямую связано с необходимостью обеспечения отечественной экономики квалифицированными трудовыми ресурсами, причём исключительно за счёт внутреннего потенциала страны, ориентированной на полное импортное замещение и технологическое лидерство на мировом рынке. </a:t>
            </a:r>
          </a:p>
          <a:p>
            <a:pPr algn="ctr"/>
            <a:r>
              <a:rPr lang="ru-RU" sz="9600" dirty="0" smtClean="0">
                <a:solidFill>
                  <a:schemeClr val="bg1"/>
                </a:solidFill>
                <a:latin typeface="Times New Roman" pitchFamily="18" charset="0"/>
                <a:cs typeface="Times New Roman" pitchFamily="18" charset="0"/>
              </a:rPr>
              <a:t> </a:t>
            </a:r>
          </a:p>
          <a:p>
            <a:pPr marL="0" marR="0" lvl="0" indent="0" algn="l" defTabSz="857250" rtl="0" eaLnBrk="0" fontAlgn="base" latinLnBrk="0" hangingPunct="0">
              <a:lnSpc>
                <a:spcPct val="100000"/>
              </a:lnSpc>
              <a:spcBef>
                <a:spcPts val="938"/>
              </a:spcBef>
              <a:spcAft>
                <a:spcPct val="0"/>
              </a:spcAft>
              <a:buClrTx/>
              <a:buSzTx/>
              <a:buFont typeface="Arial" panose="020B0604020202020204" pitchFamily="34" charset="0"/>
              <a:buNone/>
              <a:tabLst/>
              <a:defRPr/>
            </a:pPr>
            <a:endParaRPr kumimoji="0" lang="ru-RU" sz="3387"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857250" rtl="0" eaLnBrk="0" fontAlgn="base" latinLnBrk="0" hangingPunct="0">
              <a:lnSpc>
                <a:spcPct val="100000"/>
              </a:lnSpc>
              <a:spcBef>
                <a:spcPts val="938"/>
              </a:spcBef>
              <a:spcAft>
                <a:spcPct val="0"/>
              </a:spcAft>
              <a:buClrTx/>
              <a:buSzTx/>
              <a:buFont typeface="Arial" panose="020B0604020202020204" pitchFamily="34" charset="0"/>
              <a:buNone/>
              <a:tabLst/>
              <a:defRPr/>
            </a:pPr>
            <a:endParaRPr kumimoji="0" lang="ru-RU" sz="3387"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Подзаголовок 1"/>
          <p:cNvSpPr txBox="1">
            <a:spLocks/>
          </p:cNvSpPr>
          <p:nvPr/>
        </p:nvSpPr>
        <p:spPr bwMode="auto">
          <a:xfrm>
            <a:off x="1687902" y="4261769"/>
            <a:ext cx="10144664" cy="847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25000" lnSpcReduction="20000"/>
          </a:bodyPr>
          <a:lstStyle/>
          <a:p>
            <a:pPr algn="ctr"/>
            <a:r>
              <a:rPr lang="ru-RU" sz="9600" dirty="0" smtClean="0">
                <a:solidFill>
                  <a:schemeClr val="bg1"/>
                </a:solidFill>
                <a:latin typeface="Times New Roman" pitchFamily="18" charset="0"/>
                <a:cs typeface="Times New Roman" pitchFamily="18" charset="0"/>
              </a:rPr>
              <a:t> Таковы результаты развития рынка труда, производительности и поддержки занятости населения в России. Какими на самом деле будут показатели государственных проектов и смогут ли они достигнуть плановых значений, будет зависеть от множества факторов, в том числе и от геополитической стабильности, которая в последнее время показывает сложный характер взаимоотношений между странами.</a:t>
            </a:r>
          </a:p>
          <a:p>
            <a:pPr algn="ctr"/>
            <a:r>
              <a:rPr lang="ru-RU" sz="9600" dirty="0" smtClean="0">
                <a:solidFill>
                  <a:schemeClr val="bg1"/>
                </a:solidFill>
                <a:latin typeface="Times New Roman" pitchFamily="18" charset="0"/>
                <a:cs typeface="Times New Roman" pitchFamily="18" charset="0"/>
              </a:rPr>
              <a:t> </a:t>
            </a:r>
          </a:p>
          <a:p>
            <a:pPr marL="0" marR="0" lvl="0" indent="0" algn="l" defTabSz="857250" rtl="0" eaLnBrk="0" fontAlgn="base" latinLnBrk="0" hangingPunct="0">
              <a:lnSpc>
                <a:spcPct val="100000"/>
              </a:lnSpc>
              <a:spcBef>
                <a:spcPts val="938"/>
              </a:spcBef>
              <a:spcAft>
                <a:spcPct val="0"/>
              </a:spcAft>
              <a:buClrTx/>
              <a:buSzTx/>
              <a:buFont typeface="Arial" panose="020B0604020202020204" pitchFamily="34" charset="0"/>
              <a:buNone/>
              <a:tabLst/>
              <a:defRPr/>
            </a:pPr>
            <a:endParaRPr kumimoji="0" lang="ru-RU" sz="3387"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857250" rtl="0" eaLnBrk="0" fontAlgn="base" latinLnBrk="0" hangingPunct="0">
              <a:lnSpc>
                <a:spcPct val="100000"/>
              </a:lnSpc>
              <a:spcBef>
                <a:spcPts val="938"/>
              </a:spcBef>
              <a:spcAft>
                <a:spcPct val="0"/>
              </a:spcAft>
              <a:buClrTx/>
              <a:buSzTx/>
              <a:buFont typeface="Arial" panose="020B0604020202020204" pitchFamily="34" charset="0"/>
              <a:buNone/>
              <a:tabLst/>
              <a:defRPr/>
            </a:pPr>
            <a:endParaRPr kumimoji="0" lang="ru-RU" sz="3387"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cxnSp>
        <p:nvCxnSpPr>
          <p:cNvPr id="8" name="Прямая соединительная линия 7"/>
          <p:cNvCxnSpPr/>
          <p:nvPr/>
        </p:nvCxnSpPr>
        <p:spPr>
          <a:xfrm>
            <a:off x="3674853" y="3623094"/>
            <a:ext cx="6185139" cy="603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FEDB9D-2EDA-E2FD-3BF2-BB487104C165}"/>
              </a:ext>
            </a:extLst>
          </p:cNvPr>
          <p:cNvSpPr>
            <a:spLocks noGrp="1"/>
          </p:cNvSpPr>
          <p:nvPr>
            <p:ph type="ctrTitle"/>
          </p:nvPr>
        </p:nvSpPr>
        <p:spPr>
          <a:xfrm>
            <a:off x="862013" y="1620838"/>
            <a:ext cx="9805987" cy="2206625"/>
          </a:xfrm>
        </p:spPr>
        <p:txBody>
          <a:bodyPr rtlCol="0">
            <a:noAutofit/>
          </a:bodyPr>
          <a:lstStyle/>
          <a:p>
            <a:pPr defTabSz="858026" eaLnBrk="1" fontAlgn="auto" hangingPunct="1">
              <a:spcAft>
                <a:spcPts val="0"/>
              </a:spcAft>
              <a:defRPr/>
            </a:pPr>
            <a:r>
              <a:rPr lang="ru-RU" dirty="0">
                <a:latin typeface="Times New Roman" pitchFamily="18" charset="0"/>
                <a:cs typeface="Times New Roman" pitchFamily="18" charset="0"/>
              </a:rPr>
              <a:t>СПАСИБО ЗА ВНИМАНИЕ!</a:t>
            </a:r>
          </a:p>
        </p:txBody>
      </p:sp>
      <p:sp>
        <p:nvSpPr>
          <p:cNvPr id="6" name="TextBox 5">
            <a:extLst>
              <a:ext uri="{FF2B5EF4-FFF2-40B4-BE49-F238E27FC236}">
                <a16:creationId xmlns="" xmlns:a16="http://schemas.microsoft.com/office/drawing/2014/main" id="{08F193E3-32F4-EE77-22AB-682FF7E5752A}"/>
              </a:ext>
            </a:extLst>
          </p:cNvPr>
          <p:cNvSpPr txBox="1"/>
          <p:nvPr/>
        </p:nvSpPr>
        <p:spPr>
          <a:xfrm>
            <a:off x="858838" y="5973763"/>
            <a:ext cx="2020887" cy="319087"/>
          </a:xfrm>
          <a:prstGeom prst="rect">
            <a:avLst/>
          </a:prstGeom>
          <a:noFill/>
        </p:spPr>
        <p:txBody>
          <a:bodyPr lIns="0" tIns="0" rIns="0" bIns="0"/>
          <a:lstStyle/>
          <a:p>
            <a:pPr fontAlgn="auto">
              <a:spcBef>
                <a:spcPts val="0"/>
              </a:spcBef>
              <a:spcAft>
                <a:spcPts val="0"/>
              </a:spcAft>
              <a:defRPr/>
            </a:pPr>
            <a:r>
              <a:rPr lang="ru-RU" sz="1317" dirty="0">
                <a:solidFill>
                  <a:schemeClr val="bg1"/>
                </a:solidFill>
              </a:rPr>
              <a:t>Москва</a:t>
            </a:r>
          </a:p>
        </p:txBody>
      </p:sp>
      <p:pic>
        <p:nvPicPr>
          <p:cNvPr id="23556" name="Рисунок 3">
            <a:extLst>
              <a:ext uri="{FF2B5EF4-FFF2-40B4-BE49-F238E27FC236}">
                <a16:creationId xmlns="" xmlns:a16="http://schemas.microsoft.com/office/drawing/2014/main" id="{746DAA19-AB43-45FF-E812-E6F816BE9F88}"/>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303213"/>
            <a:ext cx="2498725" cy="97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7" name="Рисунок 4">
            <a:extLst>
              <a:ext uri="{FF2B5EF4-FFF2-40B4-BE49-F238E27FC236}">
                <a16:creationId xmlns="" xmlns:a16="http://schemas.microsoft.com/office/drawing/2014/main" id="{BCB2E5E1-BD89-47A0-1A84-FEFB34CE34AD}"/>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5803900"/>
            <a:ext cx="2498725" cy="97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EB479F41-6278-812F-C174-84CF1B3C8152}"/>
              </a:ext>
            </a:extLst>
          </p:cNvPr>
          <p:cNvSpPr txBox="1"/>
          <p:nvPr/>
        </p:nvSpPr>
        <p:spPr>
          <a:xfrm>
            <a:off x="11222183" y="623455"/>
            <a:ext cx="254004" cy="687986"/>
          </a:xfrm>
          <a:prstGeom prst="rect">
            <a:avLst/>
          </a:prstGeom>
          <a:solidFill>
            <a:srgbClr val="A6A6A6"/>
          </a:solidFill>
        </p:spPr>
        <p:txBody>
          <a:bodyPr wrap="square" rtlCol="0">
            <a:spAutoFit/>
          </a:bodyPr>
          <a:lstStyle/>
          <a:p>
            <a:endParaRPr lang="ru-RU"/>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CA4FFCA0-C2CC-F6F0-BB17-08EDB3E652D5}"/>
              </a:ext>
            </a:extLst>
          </p:cNvPr>
          <p:cNvSpPr>
            <a:spLocks noGrp="1"/>
          </p:cNvSpPr>
          <p:nvPr>
            <p:ph type="title"/>
          </p:nvPr>
        </p:nvSpPr>
        <p:spPr>
          <a:xfrm>
            <a:off x="3959178" y="123091"/>
            <a:ext cx="7989887" cy="790575"/>
          </a:xfrm>
        </p:spPr>
        <p:txBody>
          <a:bodyPr/>
          <a:lstStyle/>
          <a:p>
            <a:pPr algn="ctr"/>
            <a:r>
              <a:rPr lang="ru-RU" sz="3200" dirty="0" smtClean="0">
                <a:latin typeface="Times New Roman" pitchFamily="18" charset="0"/>
                <a:cs typeface="Times New Roman" pitchFamily="18" charset="0"/>
              </a:rPr>
              <a:t>Понятие производительности труда и занятости населения</a:t>
            </a:r>
            <a:endParaRPr lang="ru-RU" altLang="ru-RU" sz="3200" dirty="0">
              <a:solidFill>
                <a:srgbClr val="0070C0"/>
              </a:solidFill>
              <a:latin typeface="Times New Roman" pitchFamily="18" charset="0"/>
              <a:cs typeface="Times New Roman" pitchFamily="18" charset="0"/>
            </a:endParaRPr>
          </a:p>
        </p:txBody>
      </p:sp>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Объект 2">
            <a:extLst>
              <a:ext uri="{FF2B5EF4-FFF2-40B4-BE49-F238E27FC236}">
                <a16:creationId xmlns="" xmlns:a16="http://schemas.microsoft.com/office/drawing/2014/main" id="{EA12268F-32D7-B6E5-EF4B-2F2A90B1E5E9}"/>
              </a:ext>
            </a:extLst>
          </p:cNvPr>
          <p:cNvGraphicFramePr>
            <a:graphicFrameLocks noGrp="1"/>
          </p:cNvGraphicFramePr>
          <p:nvPr>
            <p:ph idx="1"/>
            <p:extLst>
              <p:ext uri="{D42A27DB-BD31-4B8C-83A1-F6EECF244321}">
                <p14:modId xmlns="" xmlns:p14="http://schemas.microsoft.com/office/powerpoint/2010/main" val="3893095070"/>
              </p:ext>
            </p:extLst>
          </p:nvPr>
        </p:nvGraphicFramePr>
        <p:xfrm>
          <a:off x="838200" y="1078302"/>
          <a:ext cx="10997242" cy="5607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8162867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CA4FFCA0-C2CC-F6F0-BB17-08EDB3E652D5}"/>
              </a:ext>
            </a:extLst>
          </p:cNvPr>
          <p:cNvSpPr>
            <a:spLocks noGrp="1"/>
          </p:cNvSpPr>
          <p:nvPr>
            <p:ph type="title"/>
          </p:nvPr>
        </p:nvSpPr>
        <p:spPr>
          <a:xfrm>
            <a:off x="3951059" y="106301"/>
            <a:ext cx="7989887" cy="790575"/>
          </a:xfrm>
        </p:spPr>
        <p:txBody>
          <a:bodyPr/>
          <a:lstStyle/>
          <a:p>
            <a:pPr algn="ctr"/>
            <a:r>
              <a:rPr lang="ru-RU" sz="4000" dirty="0" smtClean="0">
                <a:latin typeface="Times New Roman" pitchFamily="18" charset="0"/>
                <a:cs typeface="Times New Roman" pitchFamily="18" charset="0"/>
              </a:rPr>
              <a:t>Особенности российского рынка труда</a:t>
            </a:r>
            <a:br>
              <a:rPr lang="ru-RU" sz="4000" dirty="0" smtClean="0">
                <a:latin typeface="Times New Roman" pitchFamily="18" charset="0"/>
                <a:cs typeface="Times New Roman" pitchFamily="18" charset="0"/>
              </a:rPr>
            </a:br>
            <a:endParaRPr lang="ru-RU" sz="4000" dirty="0">
              <a:solidFill>
                <a:srgbClr val="0070C0"/>
              </a:solidFill>
              <a:effectLst/>
              <a:latin typeface="Times New Roman" pitchFamily="18" charset="0"/>
              <a:ea typeface="Times New Roman" panose="02020603050405020304" pitchFamily="18" charset="0"/>
              <a:cs typeface="Times New Roman" pitchFamily="18" charset="0"/>
            </a:endParaRPr>
          </a:p>
        </p:txBody>
      </p:sp>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Объект 3">
            <a:extLst>
              <a:ext uri="{FF2B5EF4-FFF2-40B4-BE49-F238E27FC236}">
                <a16:creationId xmlns="" xmlns:a16="http://schemas.microsoft.com/office/drawing/2014/main" id="{AD424D88-1A40-4C09-D434-E63BEC48C176}"/>
              </a:ext>
            </a:extLst>
          </p:cNvPr>
          <p:cNvSpPr>
            <a:spLocks noGrp="1"/>
          </p:cNvSpPr>
          <p:nvPr>
            <p:ph idx="1"/>
          </p:nvPr>
        </p:nvSpPr>
        <p:spPr>
          <a:xfrm>
            <a:off x="7013275" y="1414732"/>
            <a:ext cx="4813540" cy="4932802"/>
          </a:xfrm>
        </p:spPr>
        <p:txBody>
          <a:bodyPr/>
          <a:lstStyle/>
          <a:p>
            <a:r>
              <a:rPr lang="ru-RU" sz="1800" b="1" dirty="0" smtClean="0">
                <a:latin typeface="Times New Roman" pitchFamily="18" charset="0"/>
                <a:cs typeface="Times New Roman" pitchFamily="18" charset="0"/>
              </a:rPr>
              <a:t>Ключевые факторы, влияющие на текущую ситуацию с безработицей</a:t>
            </a:r>
            <a:r>
              <a:rPr lang="ru-RU" sz="1800" dirty="0" smtClean="0">
                <a:latin typeface="Times New Roman" pitchFamily="18" charset="0"/>
                <a:cs typeface="Times New Roman" pitchFamily="18" charset="0"/>
              </a:rPr>
              <a:t>:</a:t>
            </a:r>
          </a:p>
          <a:p>
            <a:endParaRPr lang="ru-RU" sz="1800" dirty="0" smtClean="0">
              <a:latin typeface="Times New Roman" pitchFamily="18" charset="0"/>
              <a:cs typeface="Times New Roman" pitchFamily="18" charset="0"/>
            </a:endParaRPr>
          </a:p>
          <a:p>
            <a:pPr lvl="0"/>
            <a:r>
              <a:rPr lang="ru-RU" sz="1800" dirty="0" smtClean="0">
                <a:latin typeface="Times New Roman" pitchFamily="18" charset="0"/>
                <a:cs typeface="Times New Roman" pitchFamily="18" charset="0"/>
              </a:rPr>
              <a:t>Демографический спад и уменьшение численности трудоспособного населения;</a:t>
            </a:r>
          </a:p>
          <a:p>
            <a:pPr lvl="0"/>
            <a:r>
              <a:rPr lang="ru-RU" sz="1800" dirty="0" smtClean="0">
                <a:latin typeface="Times New Roman" pitchFamily="18" charset="0"/>
                <a:cs typeface="Times New Roman" pitchFamily="18" charset="0"/>
              </a:rPr>
              <a:t>Структурная перестройка экономики в условиях </a:t>
            </a:r>
            <a:r>
              <a:rPr lang="ru-RU" sz="1800" dirty="0" err="1" smtClean="0">
                <a:latin typeface="Times New Roman" pitchFamily="18" charset="0"/>
                <a:cs typeface="Times New Roman" pitchFamily="18" charset="0"/>
              </a:rPr>
              <a:t>санкционного</a:t>
            </a:r>
            <a:r>
              <a:rPr lang="ru-RU" sz="1800" dirty="0" smtClean="0">
                <a:latin typeface="Times New Roman" pitchFamily="18" charset="0"/>
                <a:cs typeface="Times New Roman" pitchFamily="18" charset="0"/>
              </a:rPr>
              <a:t> давления;</a:t>
            </a:r>
          </a:p>
          <a:p>
            <a:pPr lvl="0"/>
            <a:r>
              <a:rPr lang="ru-RU" sz="1800" dirty="0" smtClean="0">
                <a:latin typeface="Times New Roman" pitchFamily="18" charset="0"/>
                <a:cs typeface="Times New Roman" pitchFamily="18" charset="0"/>
              </a:rPr>
              <a:t>Миграция квалифицированных кадров за границу в 2022-2023 годах;</a:t>
            </a:r>
          </a:p>
          <a:p>
            <a:pPr lvl="0"/>
            <a:r>
              <a:rPr lang="ru-RU" sz="1800" dirty="0" smtClean="0">
                <a:latin typeface="Times New Roman" pitchFamily="18" charset="0"/>
                <a:cs typeface="Times New Roman" pitchFamily="18" charset="0"/>
              </a:rPr>
              <a:t>Развитие программ государственной поддержки занятости;</a:t>
            </a:r>
          </a:p>
          <a:p>
            <a:pPr lvl="0"/>
            <a:r>
              <a:rPr lang="ru-RU" sz="1800" dirty="0" smtClean="0">
                <a:latin typeface="Times New Roman" pitchFamily="18" charset="0"/>
                <a:cs typeface="Times New Roman" pitchFamily="18" charset="0"/>
              </a:rPr>
              <a:t>Адаптация бизнеса к новым экономическим условиям.</a:t>
            </a:r>
          </a:p>
          <a:p>
            <a:pPr algn="just"/>
            <a:r>
              <a:rPr lang="ru-RU" sz="1800" dirty="0">
                <a:solidFill>
                  <a:srgbClr val="000000"/>
                </a:solidFill>
                <a:effectLst/>
                <a:latin typeface="Times New Roman" pitchFamily="18" charset="0"/>
                <a:ea typeface="Times New Roman" panose="02020603050405020304" pitchFamily="18" charset="0"/>
                <a:cs typeface="Times New Roman" pitchFamily="18" charset="0"/>
              </a:rPr>
              <a:t> </a:t>
            </a:r>
            <a:endParaRPr lang="ru-RU" sz="1800" dirty="0">
              <a:effectLst/>
              <a:latin typeface="Times New Roman" pitchFamily="18" charset="0"/>
              <a:ea typeface="Times New Roman" panose="02020603050405020304" pitchFamily="18" charset="0"/>
              <a:cs typeface="Times New Roman" pitchFamily="18" charset="0"/>
            </a:endParaRPr>
          </a:p>
        </p:txBody>
      </p:sp>
      <p:cxnSp>
        <p:nvCxnSpPr>
          <p:cNvPr id="8" name="Прямая соединительная линия 7"/>
          <p:cNvCxnSpPr/>
          <p:nvPr/>
        </p:nvCxnSpPr>
        <p:spPr>
          <a:xfrm rot="16200000" flipH="1">
            <a:off x="4596873" y="3437586"/>
            <a:ext cx="3950565" cy="17755"/>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0" name="Объект 2">
            <a:extLst>
              <a:ext uri="{FF2B5EF4-FFF2-40B4-BE49-F238E27FC236}">
                <a16:creationId xmlns="" xmlns:a16="http://schemas.microsoft.com/office/drawing/2014/main" id="{EA12268F-32D7-B6E5-EF4B-2F2A90B1E5E9}"/>
              </a:ext>
            </a:extLst>
          </p:cNvPr>
          <p:cNvGraphicFramePr>
            <a:graphicFrameLocks/>
          </p:cNvGraphicFramePr>
          <p:nvPr>
            <p:extLst>
              <p:ext uri="{D42A27DB-BD31-4B8C-83A1-F6EECF244321}">
                <p14:modId xmlns="" xmlns:p14="http://schemas.microsoft.com/office/powerpoint/2010/main" val="3893095070"/>
              </p:ext>
            </p:extLst>
          </p:nvPr>
        </p:nvGraphicFramePr>
        <p:xfrm>
          <a:off x="-327804" y="1181819"/>
          <a:ext cx="7082287" cy="5357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555020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CA4FFCA0-C2CC-F6F0-BB17-08EDB3E652D5}"/>
              </a:ext>
            </a:extLst>
          </p:cNvPr>
          <p:cNvSpPr>
            <a:spLocks noGrp="1"/>
          </p:cNvSpPr>
          <p:nvPr>
            <p:ph type="title"/>
          </p:nvPr>
        </p:nvSpPr>
        <p:spPr>
          <a:xfrm>
            <a:off x="3862087" y="113220"/>
            <a:ext cx="7989887" cy="790575"/>
          </a:xfrm>
        </p:spPr>
        <p:txBody>
          <a:bodyPr/>
          <a:lstStyle/>
          <a:p>
            <a:pPr algn="ctr"/>
            <a:r>
              <a:rPr lang="ru-RU" sz="2800" dirty="0" smtClean="0">
                <a:latin typeface="Times New Roman" pitchFamily="18" charset="0"/>
                <a:cs typeface="Times New Roman" pitchFamily="18" charset="0"/>
              </a:rPr>
              <a:t>Динамика показателей безработицы и производительности труда в России</a:t>
            </a:r>
            <a:endParaRPr lang="ru-RU" altLang="ru-RU" sz="4800" dirty="0">
              <a:solidFill>
                <a:srgbClr val="0070C0"/>
              </a:solidFill>
              <a:latin typeface="Times New Roman" pitchFamily="18" charset="0"/>
              <a:cs typeface="Times New Roman" pitchFamily="18" charset="0"/>
            </a:endParaRPr>
          </a:p>
        </p:txBody>
      </p:sp>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Диаграмма 5"/>
          <p:cNvGraphicFramePr/>
          <p:nvPr/>
        </p:nvGraphicFramePr>
        <p:xfrm>
          <a:off x="109268" y="368779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nvGraphicFramePr>
        <p:xfrm>
          <a:off x="8419381" y="3416060"/>
          <a:ext cx="3611592" cy="31529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nvGraphicFramePr>
        <p:xfrm>
          <a:off x="8264105" y="797943"/>
          <a:ext cx="3801374"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p:cNvGraphicFramePr/>
          <p:nvPr/>
        </p:nvGraphicFramePr>
        <p:xfrm>
          <a:off x="0" y="1022230"/>
          <a:ext cx="4399472"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Диаграмма 9"/>
          <p:cNvGraphicFramePr/>
          <p:nvPr/>
        </p:nvGraphicFramePr>
        <p:xfrm>
          <a:off x="4416724" y="918713"/>
          <a:ext cx="3999781"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Диаграмма 10"/>
          <p:cNvGraphicFramePr/>
          <p:nvPr/>
        </p:nvGraphicFramePr>
        <p:xfrm>
          <a:off x="4373591" y="3653288"/>
          <a:ext cx="4172309"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12" name="Объект 4">
            <a:extLst>
              <a:ext uri="{FF2B5EF4-FFF2-40B4-BE49-F238E27FC236}">
                <a16:creationId xmlns="" xmlns:a16="http://schemas.microsoft.com/office/drawing/2014/main" id="{1CCF0A16-5E69-756A-D728-8F8D993CFDC9}"/>
              </a:ext>
            </a:extLst>
          </p:cNvPr>
          <p:cNvSpPr txBox="1">
            <a:spLocks/>
          </p:cNvSpPr>
          <p:nvPr/>
        </p:nvSpPr>
        <p:spPr bwMode="auto">
          <a:xfrm>
            <a:off x="4009453" y="6564702"/>
            <a:ext cx="5209309" cy="293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857250" rtl="0" eaLnBrk="0" fontAlgn="base" latinLnBrk="0" hangingPunct="0">
              <a:lnSpc>
                <a:spcPct val="100000"/>
              </a:lnSpc>
              <a:spcBef>
                <a:spcPts val="938"/>
              </a:spcBef>
              <a:spcAft>
                <a:spcPct val="0"/>
              </a:spcAft>
              <a:buClrTx/>
              <a:buSzPts val="1000"/>
              <a:buFont typeface="Arial" panose="020B0604020202020204" pitchFamily="34" charset="0"/>
              <a:buNone/>
              <a:tabLst>
                <a:tab pos="457200" algn="l"/>
              </a:tabLst>
              <a:defRPr/>
            </a:pPr>
            <a:r>
              <a:rPr lang="ru-RU" sz="1000" dirty="0" smtClean="0">
                <a:latin typeface="Times New Roman" panose="02020603050405020304" pitchFamily="18" charset="0"/>
              </a:rPr>
              <a:t>Источник: Росстат, Яков и Партнеры</a:t>
            </a:r>
            <a:endParaRPr kumimoji="0" lang="ru-RU" sz="1000" u="none" strike="noStrike" kern="1200" cap="none" spc="0" normalizeH="0" baseline="0" noProof="0" dirty="0">
              <a:ln>
                <a:noFill/>
              </a:ln>
              <a:effectLst/>
              <a:uLnTx/>
              <a:uFillTx/>
              <a:latin typeface="+mn-lt"/>
              <a:ea typeface="+mn-ea"/>
              <a:cs typeface="Times New Roman" panose="02020603050405020304" pitchFamily="18" charset="0"/>
            </a:endParaRPr>
          </a:p>
        </p:txBody>
      </p:sp>
    </p:spTree>
    <p:extLst>
      <p:ext uri="{BB962C8B-B14F-4D97-AF65-F5344CB8AC3E}">
        <p14:creationId xmlns="" xmlns:p14="http://schemas.microsoft.com/office/powerpoint/2010/main" val="422909824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CA4FFCA0-C2CC-F6F0-BB17-08EDB3E652D5}"/>
              </a:ext>
            </a:extLst>
          </p:cNvPr>
          <p:cNvSpPr>
            <a:spLocks noGrp="1"/>
          </p:cNvSpPr>
          <p:nvPr>
            <p:ph type="title"/>
          </p:nvPr>
        </p:nvSpPr>
        <p:spPr>
          <a:xfrm>
            <a:off x="3892872" y="142336"/>
            <a:ext cx="7989887" cy="790575"/>
          </a:xfrm>
        </p:spPr>
        <p:txBody>
          <a:bodyPr/>
          <a:lstStyle/>
          <a:p>
            <a:pPr algn="ctr"/>
            <a:r>
              <a:rPr lang="ru-RU" sz="2800" dirty="0" smtClean="0">
                <a:latin typeface="Times New Roman" pitchFamily="18" charset="0"/>
                <a:cs typeface="Times New Roman" pitchFamily="18" charset="0"/>
              </a:rPr>
              <a:t>Главные тенденции рынка труда России в 2024 году</a:t>
            </a:r>
            <a:br>
              <a:rPr lang="ru-RU" sz="2800" dirty="0" smtClean="0">
                <a:latin typeface="Times New Roman" pitchFamily="18" charset="0"/>
                <a:cs typeface="Times New Roman" pitchFamily="18" charset="0"/>
              </a:rPr>
            </a:br>
            <a:endParaRPr lang="ru-RU" sz="4000" dirty="0">
              <a:solidFill>
                <a:srgbClr val="0070C0"/>
              </a:solidFill>
              <a:effectLst/>
              <a:latin typeface="Times New Roman" pitchFamily="18" charset="0"/>
              <a:ea typeface="Times New Roman" panose="02020603050405020304" pitchFamily="18" charset="0"/>
              <a:cs typeface="Times New Roman" pitchFamily="18" charset="0"/>
            </a:endParaRPr>
          </a:p>
        </p:txBody>
      </p:sp>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06428" y="133709"/>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utoShape 4">
            <a:extLst>
              <a:ext uri="{FF2B5EF4-FFF2-40B4-BE49-F238E27FC236}">
                <a16:creationId xmlns="" xmlns:a16="http://schemas.microsoft.com/office/drawing/2014/main" id="{EA68E166-D6EC-F285-E859-1E47994FFE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9" name="Объект 2">
            <a:extLst>
              <a:ext uri="{FF2B5EF4-FFF2-40B4-BE49-F238E27FC236}">
                <a16:creationId xmlns="" xmlns:a16="http://schemas.microsoft.com/office/drawing/2014/main" id="{EA12268F-32D7-B6E5-EF4B-2F2A90B1E5E9}"/>
              </a:ext>
            </a:extLst>
          </p:cNvPr>
          <p:cNvGraphicFramePr>
            <a:graphicFrameLocks/>
          </p:cNvGraphicFramePr>
          <p:nvPr>
            <p:extLst>
              <p:ext uri="{D42A27DB-BD31-4B8C-83A1-F6EECF244321}">
                <p14:modId xmlns="" xmlns:p14="http://schemas.microsoft.com/office/powerpoint/2010/main" val="3893095070"/>
              </p:ext>
            </p:extLst>
          </p:nvPr>
        </p:nvGraphicFramePr>
        <p:xfrm>
          <a:off x="0" y="1000665"/>
          <a:ext cx="8341743" cy="5158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Объект 4">
            <a:extLst>
              <a:ext uri="{FF2B5EF4-FFF2-40B4-BE49-F238E27FC236}">
                <a16:creationId xmlns="" xmlns:a16="http://schemas.microsoft.com/office/drawing/2014/main" id="{1CCF0A16-5E69-756A-D728-8F8D993CFDC9}"/>
              </a:ext>
            </a:extLst>
          </p:cNvPr>
          <p:cNvSpPr txBox="1">
            <a:spLocks/>
          </p:cNvSpPr>
          <p:nvPr/>
        </p:nvSpPr>
        <p:spPr bwMode="auto">
          <a:xfrm>
            <a:off x="284672" y="6409426"/>
            <a:ext cx="10463839" cy="293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857250" eaLnBrk="0" hangingPunct="0">
              <a:spcBef>
                <a:spcPts val="938"/>
              </a:spcBef>
              <a:buSzPts val="1000"/>
              <a:tabLst>
                <a:tab pos="457200" algn="l"/>
              </a:tabLst>
            </a:pPr>
            <a:r>
              <a:rPr lang="ru-RU" sz="1000" dirty="0" smtClean="0">
                <a:latin typeface="Times New Roman" pitchFamily="18" charset="0"/>
                <a:cs typeface="Times New Roman" pitchFamily="18" charset="0"/>
              </a:rPr>
              <a:t>Источник</a:t>
            </a:r>
            <a:r>
              <a:rPr lang="ru-RU" sz="1000" dirty="0" smtClean="0">
                <a:latin typeface="Times New Roman" pitchFamily="18" charset="0"/>
                <a:cs typeface="Times New Roman" pitchFamily="18" charset="0"/>
                <a:sym typeface="Wingdings" pitchFamily="2" charset="2"/>
              </a:rPr>
              <a:t>: (1)</a:t>
            </a:r>
            <a:r>
              <a:rPr lang="ru-RU" sz="1000" dirty="0" smtClean="0">
                <a:latin typeface="Times New Roman" pitchFamily="18" charset="0"/>
                <a:cs typeface="Times New Roman" pitchFamily="18" charset="0"/>
              </a:rPr>
              <a:t> Росстат. (2)Анализ рынка труда в России 2024: главные тенденции [Электронная версия][Ресурс: https://s-pro.group/tpost/neyxzrf9a1-rinok-truda-v-rossii-2024-2025-analiz-si]</a:t>
            </a:r>
          </a:p>
          <a:p>
            <a:pPr marL="0" marR="0" lvl="0" indent="0" algn="ctr" defTabSz="857250" rtl="0" eaLnBrk="0" fontAlgn="base" latinLnBrk="0" hangingPunct="0">
              <a:lnSpc>
                <a:spcPct val="100000"/>
              </a:lnSpc>
              <a:spcBef>
                <a:spcPts val="938"/>
              </a:spcBef>
              <a:spcAft>
                <a:spcPct val="0"/>
              </a:spcAft>
              <a:buClrTx/>
              <a:buSzPts val="1000"/>
              <a:buFont typeface="Arial" panose="020B0604020202020204" pitchFamily="34" charset="0"/>
              <a:buNone/>
              <a:tabLst>
                <a:tab pos="457200" algn="l"/>
              </a:tabLst>
              <a:defRPr/>
            </a:pPr>
            <a:endParaRPr kumimoji="0" lang="ru-RU" sz="1400" u="none" strike="noStrike" kern="1200" cap="none" spc="0" normalizeH="0" baseline="0" noProof="0" dirty="0">
              <a:ln>
                <a:noFill/>
              </a:ln>
              <a:effectLst/>
              <a:uLnTx/>
              <a:uFillTx/>
              <a:latin typeface="+mn-lt"/>
              <a:ea typeface="+mn-ea"/>
              <a:cs typeface="Times New Roman" panose="02020603050405020304" pitchFamily="18" charset="0"/>
            </a:endParaRPr>
          </a:p>
        </p:txBody>
      </p:sp>
      <p:graphicFrame>
        <p:nvGraphicFramePr>
          <p:cNvPr id="11" name="Диаграмма 10"/>
          <p:cNvGraphicFramePr/>
          <p:nvPr/>
        </p:nvGraphicFramePr>
        <p:xfrm>
          <a:off x="8108829" y="1030856"/>
          <a:ext cx="3850257"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Диаграмма 11"/>
          <p:cNvGraphicFramePr/>
          <p:nvPr/>
        </p:nvGraphicFramePr>
        <p:xfrm>
          <a:off x="8367621" y="3618781"/>
          <a:ext cx="3559835"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 xmlns:p14="http://schemas.microsoft.com/office/powerpoint/2010/main" val="240301383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CA4FFCA0-C2CC-F6F0-BB17-08EDB3E652D5}"/>
              </a:ext>
            </a:extLst>
          </p:cNvPr>
          <p:cNvSpPr>
            <a:spLocks noGrp="1"/>
          </p:cNvSpPr>
          <p:nvPr>
            <p:ph type="title"/>
          </p:nvPr>
        </p:nvSpPr>
        <p:spPr>
          <a:xfrm>
            <a:off x="4053545" y="139271"/>
            <a:ext cx="5854437" cy="790575"/>
          </a:xfrm>
        </p:spPr>
        <p:txBody>
          <a:bodyPr/>
          <a:lstStyle/>
          <a:p>
            <a:pPr algn="ctr"/>
            <a:r>
              <a:rPr lang="ru-RU" sz="2800" b="1" dirty="0">
                <a:solidFill>
                  <a:schemeClr val="accent1"/>
                </a:solidFill>
                <a:effectLst/>
                <a:latin typeface="Times New Roman" panose="02020603050405020304" pitchFamily="18" charset="0"/>
                <a:ea typeface="Times New Roman" panose="02020603050405020304" pitchFamily="18" charset="0"/>
              </a:rPr>
              <a:t> </a:t>
            </a:r>
            <a:r>
              <a:rPr lang="ru-RU" sz="3600" dirty="0" smtClean="0">
                <a:latin typeface="Times New Roman" pitchFamily="18" charset="0"/>
                <a:cs typeface="Times New Roman" pitchFamily="18" charset="0"/>
              </a:rPr>
              <a:t>Рынок труда России в 2025: ожидания и прогнозы</a:t>
            </a:r>
            <a:endParaRPr lang="ru-RU" sz="3600" dirty="0">
              <a:solidFill>
                <a:srgbClr val="0070C0"/>
              </a:solidFill>
              <a:effectLst/>
              <a:latin typeface="Times New Roman" pitchFamily="18" charset="0"/>
              <a:ea typeface="Times New Roman" panose="02020603050405020304" pitchFamily="18" charset="0"/>
              <a:cs typeface="Times New Roman" pitchFamily="18" charset="0"/>
            </a:endParaRPr>
          </a:p>
        </p:txBody>
      </p:sp>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 name="Объект 2">
            <a:extLst>
              <a:ext uri="{FF2B5EF4-FFF2-40B4-BE49-F238E27FC236}">
                <a16:creationId xmlns="" xmlns:a16="http://schemas.microsoft.com/office/drawing/2014/main" id="{1DE8DD21-A39C-6BC6-DB74-C2881B6E7F86}"/>
              </a:ext>
            </a:extLst>
          </p:cNvPr>
          <p:cNvGraphicFramePr>
            <a:graphicFrameLocks noGrp="1"/>
          </p:cNvGraphicFramePr>
          <p:nvPr>
            <p:ph idx="1"/>
            <p:extLst>
              <p:ext uri="{D42A27DB-BD31-4B8C-83A1-F6EECF244321}">
                <p14:modId xmlns="" xmlns:p14="http://schemas.microsoft.com/office/powerpoint/2010/main" val="1627538738"/>
              </p:ext>
            </p:extLst>
          </p:nvPr>
        </p:nvGraphicFramePr>
        <p:xfrm>
          <a:off x="422874" y="1191491"/>
          <a:ext cx="11251262" cy="5666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Диаграмма 5"/>
          <p:cNvGraphicFramePr/>
          <p:nvPr/>
        </p:nvGraphicFramePr>
        <p:xfrm>
          <a:off x="9778754" y="1"/>
          <a:ext cx="2413246" cy="177704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 xmlns:p14="http://schemas.microsoft.com/office/powerpoint/2010/main" val="68311898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CA4FFCA0-C2CC-F6F0-BB17-08EDB3E652D5}"/>
              </a:ext>
            </a:extLst>
          </p:cNvPr>
          <p:cNvSpPr>
            <a:spLocks noGrp="1"/>
          </p:cNvSpPr>
          <p:nvPr>
            <p:ph type="title"/>
          </p:nvPr>
        </p:nvSpPr>
        <p:spPr>
          <a:xfrm>
            <a:off x="3812437" y="132985"/>
            <a:ext cx="7989887" cy="790575"/>
          </a:xfrm>
        </p:spPr>
        <p:txBody>
          <a:bodyPr/>
          <a:lstStyle/>
          <a:p>
            <a:pPr indent="449580" algn="ctr"/>
            <a:r>
              <a:rPr lang="ru-RU" sz="2400" dirty="0" smtClean="0">
                <a:latin typeface="Times New Roman" pitchFamily="18" charset="0"/>
                <a:cs typeface="Times New Roman" pitchFamily="18" charset="0"/>
              </a:rPr>
              <a:t>Федеральный проект «Производительность труда» в рамках Национального проекта «Эффективная и конкурентная экономика»</a:t>
            </a:r>
            <a:endParaRPr lang="ru-RU" sz="2400" dirty="0">
              <a:solidFill>
                <a:srgbClr val="0070C0"/>
              </a:solidFill>
              <a:effectLst/>
              <a:latin typeface="Times New Roman" pitchFamily="18" charset="0"/>
              <a:ea typeface="Times New Roman" panose="02020603050405020304" pitchFamily="18" charset="0"/>
              <a:cs typeface="Times New Roman" pitchFamily="18" charset="0"/>
            </a:endParaRPr>
          </a:p>
        </p:txBody>
      </p:sp>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 name="Объект 2">
            <a:extLst>
              <a:ext uri="{FF2B5EF4-FFF2-40B4-BE49-F238E27FC236}">
                <a16:creationId xmlns="" xmlns:a16="http://schemas.microsoft.com/office/drawing/2014/main" id="{1DE8DD21-A39C-6BC6-DB74-C2881B6E7F86}"/>
              </a:ext>
            </a:extLst>
          </p:cNvPr>
          <p:cNvGraphicFramePr>
            <a:graphicFrameLocks noGrp="1"/>
          </p:cNvGraphicFramePr>
          <p:nvPr>
            <p:ph idx="1"/>
            <p:extLst>
              <p:ext uri="{D42A27DB-BD31-4B8C-83A1-F6EECF244321}">
                <p14:modId xmlns="" xmlns:p14="http://schemas.microsoft.com/office/powerpoint/2010/main" val="1627538738"/>
              </p:ext>
            </p:extLst>
          </p:nvPr>
        </p:nvGraphicFramePr>
        <p:xfrm>
          <a:off x="422874" y="1191491"/>
          <a:ext cx="11251262" cy="5666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63951023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F6B6A9A6-FDDF-D391-4AE2-3213B43754D9}"/>
              </a:ext>
            </a:extLst>
          </p:cNvPr>
          <p:cNvSpPr>
            <a:spLocks noChangeArrowheads="1"/>
          </p:cNvSpPr>
          <p:nvPr/>
        </p:nvSpPr>
        <p:spPr bwMode="auto">
          <a:xfrm flipV="1">
            <a:off x="4340370" y="2800350"/>
            <a:ext cx="15644978"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9" name="TextBox 8">
            <a:extLst>
              <a:ext uri="{FF2B5EF4-FFF2-40B4-BE49-F238E27FC236}">
                <a16:creationId xmlns="" xmlns:a16="http://schemas.microsoft.com/office/drawing/2014/main" id="{E0B322A3-F76D-0FFD-D48C-442E5C20E074}"/>
              </a:ext>
            </a:extLst>
          </p:cNvPr>
          <p:cNvSpPr txBox="1"/>
          <p:nvPr/>
        </p:nvSpPr>
        <p:spPr>
          <a:xfrm>
            <a:off x="4021585" y="0"/>
            <a:ext cx="7856738" cy="1477328"/>
          </a:xfrm>
          <a:prstGeom prst="rect">
            <a:avLst/>
          </a:prstGeom>
          <a:noFill/>
        </p:spPr>
        <p:txBody>
          <a:bodyPr wrap="square">
            <a:spAutoFit/>
          </a:bodyPr>
          <a:lstStyle/>
          <a:p>
            <a:pPr algn="ctr"/>
            <a:r>
              <a:rPr lang="ru-RU" sz="2400" b="1" dirty="0" smtClean="0">
                <a:latin typeface="Times New Roman" pitchFamily="18" charset="0"/>
                <a:cs typeface="Times New Roman" pitchFamily="18" charset="0"/>
              </a:rPr>
              <a:t>Цель и задачи федерального проекта «Производительность труда» в рамках Национального проекта «Эффективная и конкурентная экономика»</a:t>
            </a:r>
          </a:p>
          <a:p>
            <a:endParaRPr lang="ru-RU" dirty="0"/>
          </a:p>
        </p:txBody>
      </p:sp>
      <p:sp>
        <p:nvSpPr>
          <p:cNvPr id="6" name="TextBox 5">
            <a:extLst>
              <a:ext uri="{FF2B5EF4-FFF2-40B4-BE49-F238E27FC236}">
                <a16:creationId xmlns="" xmlns:a16="http://schemas.microsoft.com/office/drawing/2014/main" id="{E0B322A3-F76D-0FFD-D48C-442E5C20E074}"/>
              </a:ext>
            </a:extLst>
          </p:cNvPr>
          <p:cNvSpPr txBox="1"/>
          <p:nvPr/>
        </p:nvSpPr>
        <p:spPr>
          <a:xfrm>
            <a:off x="2219417" y="1233996"/>
            <a:ext cx="9109969" cy="923330"/>
          </a:xfrm>
          <a:prstGeom prst="rect">
            <a:avLst/>
          </a:prstGeom>
          <a:noFill/>
        </p:spPr>
        <p:txBody>
          <a:bodyPr wrap="square">
            <a:spAutoFit/>
          </a:bodyPr>
          <a:lstStyle/>
          <a:p>
            <a:r>
              <a:rPr lang="ru-RU" b="1" dirty="0" smtClean="0">
                <a:latin typeface="Times New Roman" pitchFamily="18" charset="0"/>
                <a:cs typeface="Times New Roman" pitchFamily="18" charset="0"/>
              </a:rPr>
              <a:t>Цель проекта</a:t>
            </a:r>
            <a:r>
              <a:rPr lang="ru-RU" dirty="0" smtClean="0">
                <a:latin typeface="Times New Roman" pitchFamily="18" charset="0"/>
                <a:cs typeface="Times New Roman" pitchFamily="18" charset="0"/>
              </a:rPr>
              <a:t> - обеспечить с 2025 года темпы роста производительности труда на средних и крупных предприятиях базовых </a:t>
            </a:r>
            <a:r>
              <a:rPr lang="ru-RU" dirty="0" err="1" smtClean="0">
                <a:latin typeface="Times New Roman" pitchFamily="18" charset="0"/>
                <a:cs typeface="Times New Roman" pitchFamily="18" charset="0"/>
              </a:rPr>
              <a:t>несырьевых</a:t>
            </a:r>
            <a:r>
              <a:rPr lang="ru-RU" dirty="0" smtClean="0">
                <a:latin typeface="Times New Roman" pitchFamily="18" charset="0"/>
                <a:cs typeface="Times New Roman" pitchFamily="18" charset="0"/>
              </a:rPr>
              <a:t> отраслей экономики не ниже 5,0% в год. </a:t>
            </a:r>
          </a:p>
          <a:p>
            <a:endParaRPr lang="ru-RU" dirty="0"/>
          </a:p>
        </p:txBody>
      </p:sp>
      <p:sp>
        <p:nvSpPr>
          <p:cNvPr id="8" name="TextBox 7">
            <a:extLst>
              <a:ext uri="{FF2B5EF4-FFF2-40B4-BE49-F238E27FC236}">
                <a16:creationId xmlns="" xmlns:a16="http://schemas.microsoft.com/office/drawing/2014/main" id="{E0B322A3-F76D-0FFD-D48C-442E5C20E074}"/>
              </a:ext>
            </a:extLst>
          </p:cNvPr>
          <p:cNvSpPr txBox="1"/>
          <p:nvPr/>
        </p:nvSpPr>
        <p:spPr>
          <a:xfrm>
            <a:off x="923748" y="5638935"/>
            <a:ext cx="11069984" cy="923330"/>
          </a:xfrm>
          <a:prstGeom prst="rect">
            <a:avLst/>
          </a:prstGeom>
          <a:noFill/>
        </p:spPr>
        <p:txBody>
          <a:bodyPr wrap="square">
            <a:spAutoFit/>
          </a:bodyPr>
          <a:lstStyle/>
          <a:p>
            <a:r>
              <a:rPr lang="ru-RU" dirty="0" smtClean="0">
                <a:latin typeface="Times New Roman" pitchFamily="18" charset="0"/>
                <a:cs typeface="Times New Roman" pitchFamily="18" charset="0"/>
              </a:rPr>
              <a:t>К концу 2030 года инициативами по повышению производительности труда предстоит охватить все государственные и муниципальные учреждения социальной сферы, а также не менее 40,0% средних и крупных предприятий базовых и </a:t>
            </a:r>
            <a:r>
              <a:rPr lang="ru-RU" dirty="0" err="1" smtClean="0">
                <a:latin typeface="Times New Roman" pitchFamily="18" charset="0"/>
                <a:cs typeface="Times New Roman" pitchFamily="18" charset="0"/>
              </a:rPr>
              <a:t>несырьевых</a:t>
            </a:r>
            <a:r>
              <a:rPr lang="ru-RU" dirty="0" smtClean="0">
                <a:latin typeface="Times New Roman" pitchFamily="18" charset="0"/>
                <a:cs typeface="Times New Roman" pitchFamily="18" charset="0"/>
              </a:rPr>
              <a:t> отраслей экономики. </a:t>
            </a:r>
            <a:endParaRPr lang="ru-RU" dirty="0">
              <a:latin typeface="Times New Roman" pitchFamily="18" charset="0"/>
              <a:cs typeface="Times New Roman" pitchFamily="18" charset="0"/>
            </a:endParaRPr>
          </a:p>
        </p:txBody>
      </p:sp>
      <p:graphicFrame>
        <p:nvGraphicFramePr>
          <p:cNvPr id="10" name="Объект 2">
            <a:extLst>
              <a:ext uri="{FF2B5EF4-FFF2-40B4-BE49-F238E27FC236}">
                <a16:creationId xmlns="" xmlns:a16="http://schemas.microsoft.com/office/drawing/2014/main" id="{1DE8DD21-A39C-6BC6-DB74-C2881B6E7F86}"/>
              </a:ext>
            </a:extLst>
          </p:cNvPr>
          <p:cNvGraphicFramePr>
            <a:graphicFrameLocks noGrp="1"/>
          </p:cNvGraphicFramePr>
          <p:nvPr>
            <p:ph idx="1"/>
            <p:extLst>
              <p:ext uri="{D42A27DB-BD31-4B8C-83A1-F6EECF244321}">
                <p14:modId xmlns="" xmlns:p14="http://schemas.microsoft.com/office/powerpoint/2010/main" val="1627538738"/>
              </p:ext>
            </p:extLst>
          </p:nvPr>
        </p:nvGraphicFramePr>
        <p:xfrm>
          <a:off x="422873" y="1908699"/>
          <a:ext cx="11588613" cy="3817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189403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a:extLst>
              <a:ext uri="{FF2B5EF4-FFF2-40B4-BE49-F238E27FC236}">
                <a16:creationId xmlns="" xmlns:a16="http://schemas.microsoft.com/office/drawing/2014/main" id="{4AC988DC-01EB-CFCF-BEA2-80A28846BA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6813" y="228600"/>
            <a:ext cx="25400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E0B322A3-F76D-0FFD-D48C-442E5C20E074}"/>
              </a:ext>
            </a:extLst>
          </p:cNvPr>
          <p:cNvSpPr txBox="1"/>
          <p:nvPr/>
        </p:nvSpPr>
        <p:spPr>
          <a:xfrm>
            <a:off x="4045789" y="0"/>
            <a:ext cx="7986051" cy="1200329"/>
          </a:xfrm>
          <a:prstGeom prst="rect">
            <a:avLst/>
          </a:prstGeom>
          <a:noFill/>
        </p:spPr>
        <p:txBody>
          <a:bodyPr wrap="square">
            <a:spAutoFit/>
          </a:bodyPr>
          <a:lstStyle/>
          <a:p>
            <a:pPr algn="ctr"/>
            <a:r>
              <a:rPr lang="ru-RU" sz="2400" b="1" dirty="0" smtClean="0">
                <a:latin typeface="Times New Roman" pitchFamily="18" charset="0"/>
                <a:cs typeface="Times New Roman" pitchFamily="18" charset="0"/>
              </a:rPr>
              <a:t>Целевые показатели  федерального проекта «Производительность труда» в рамках Национального проекта «Эффективная и конкурентная экономика»</a:t>
            </a:r>
            <a:endParaRPr lang="ru-RU" sz="2400" b="1" dirty="0">
              <a:latin typeface="Times New Roman" pitchFamily="18" charset="0"/>
              <a:cs typeface="Times New Roman" pitchFamily="18" charset="0"/>
            </a:endParaRPr>
          </a:p>
        </p:txBody>
      </p:sp>
      <p:graphicFrame>
        <p:nvGraphicFramePr>
          <p:cNvPr id="12" name="Диаграмма 11"/>
          <p:cNvGraphicFramePr/>
          <p:nvPr/>
        </p:nvGraphicFramePr>
        <p:xfrm>
          <a:off x="362309" y="1160755"/>
          <a:ext cx="632257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p:cNvGraphicFramePr/>
          <p:nvPr/>
        </p:nvGraphicFramePr>
        <p:xfrm>
          <a:off x="2294626" y="3875102"/>
          <a:ext cx="8092248" cy="29828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Диаграмма 13"/>
          <p:cNvGraphicFramePr/>
          <p:nvPr/>
        </p:nvGraphicFramePr>
        <p:xfrm>
          <a:off x="6934939" y="1196266"/>
          <a:ext cx="497001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301894034"/>
      </p:ext>
    </p:extLst>
  </p:cSld>
  <p:clrMapOvr>
    <a:masterClrMapping/>
  </p:clrMapOvr>
  <p:transition spd="slow">
    <p:wipe/>
  </p:transition>
</p:sld>
</file>

<file path=ppt/theme/theme1.xml><?xml version="1.0" encoding="utf-8"?>
<a:theme xmlns:a="http://schemas.openxmlformats.org/drawingml/2006/main" name="1_Тема Office">
  <a:themeElements>
    <a:clrScheme name="RANEPA">
      <a:dk1>
        <a:srgbClr val="000000"/>
      </a:dk1>
      <a:lt1>
        <a:srgbClr val="FFFFFF"/>
      </a:lt1>
      <a:dk2>
        <a:srgbClr val="404040"/>
      </a:dk2>
      <a:lt2>
        <a:srgbClr val="E7E6E6"/>
      </a:lt2>
      <a:accent1>
        <a:srgbClr val="A30236"/>
      </a:accent1>
      <a:accent2>
        <a:srgbClr val="ED7D31"/>
      </a:accent2>
      <a:accent3>
        <a:srgbClr val="879DC1"/>
      </a:accent3>
      <a:accent4>
        <a:srgbClr val="FF5C36"/>
      </a:accent4>
      <a:accent5>
        <a:srgbClr val="3F5CBD"/>
      </a:accent5>
      <a:accent6>
        <a:srgbClr val="12A3AD"/>
      </a:accent6>
      <a:hlink>
        <a:srgbClr val="6D6D6D"/>
      </a:hlink>
      <a:folHlink>
        <a:srgbClr val="AFABA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1655</Words>
  <Application>Microsoft Office PowerPoint</Application>
  <PresentationFormat>Произвольный</PresentationFormat>
  <Paragraphs>108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1_Тема Office</vt:lpstr>
      <vt:lpstr>Слайд 1</vt:lpstr>
      <vt:lpstr>Понятие производительности труда и занятости населения</vt:lpstr>
      <vt:lpstr>Особенности российского рынка труда </vt:lpstr>
      <vt:lpstr>Динамика показателей безработицы и производительности труда в России</vt:lpstr>
      <vt:lpstr>Главные тенденции рынка труда России в 2024 году </vt:lpstr>
      <vt:lpstr> Рынок труда России в 2025: ожидания и прогнозы</vt:lpstr>
      <vt:lpstr>Федеральный проект «Производительность труда» в рамках Национального проекта «Эффективная и конкурентная экономика»</vt:lpstr>
      <vt:lpstr>Слайд 8</vt:lpstr>
      <vt:lpstr>Слайд 9</vt:lpstr>
      <vt:lpstr>Программы повышения производительности труда в России</vt:lpstr>
      <vt:lpstr>Основные  мероприятия, которые могут помочь российскому рынку труда в 2025 году </vt:lpstr>
      <vt:lpstr>Цифровизация рынка труда </vt:lpstr>
      <vt:lpstr>Повышение гибкости рынка труда в России </vt:lpstr>
      <vt:lpstr>Национальный проект «Кадры» в России </vt:lpstr>
      <vt:lpstr>Слайд 15</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Коррупция как угроза безопасности Российской Федерации.   Правовые основы, основные направления и этапы государственной политики в области противодействия коррупции в Российской Федерации.   Общая характеристика системы противодействия коррупции в Российской Федерации</dc:title>
  <dc:creator>Екатерина Догадайло</dc:creator>
  <cp:lastModifiedBy>Ольга</cp:lastModifiedBy>
  <cp:revision>115</cp:revision>
  <dcterms:created xsi:type="dcterms:W3CDTF">2023-04-13T18:42:29Z</dcterms:created>
  <dcterms:modified xsi:type="dcterms:W3CDTF">2025-08-21T08:34:26Z</dcterms:modified>
</cp:coreProperties>
</file>