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383" r:id="rId2"/>
    <p:sldId id="359" r:id="rId3"/>
    <p:sldId id="360" r:id="rId4"/>
    <p:sldId id="362" r:id="rId5"/>
    <p:sldId id="361" r:id="rId6"/>
    <p:sldId id="366" r:id="rId7"/>
    <p:sldId id="363" r:id="rId8"/>
    <p:sldId id="367" r:id="rId9"/>
    <p:sldId id="373" r:id="rId10"/>
    <p:sldId id="370" r:id="rId11"/>
    <p:sldId id="346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76"/>
    <p:restoredTop sz="96018"/>
  </p:normalViewPr>
  <p:slideViewPr>
    <p:cSldViewPr snapToGrid="0">
      <p:cViewPr varScale="1">
        <p:scale>
          <a:sx n="88" d="100"/>
          <a:sy n="88" d="100"/>
        </p:scale>
        <p:origin x="-43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DE2F8-A368-8A47-86EF-CE0A1F41AED2}" type="doc">
      <dgm:prSet loTypeId="urn:microsoft.com/office/officeart/2008/layout/VerticalCurvedList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F8DEBC-4532-164D-BFC7-B5AF88B1D548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Увеличение числа рабочих мест в регионе и стимулирование роста занятости (через систему налоговых льгот, адресного инвестирования и льготного кредитования); 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AB2F79B-63EB-A944-9820-28BF4F76C2F6}" type="parTrans" cxnId="{7E007540-43C3-7E4A-953D-FBECE3572054}">
      <dgm:prSet/>
      <dgm:spPr/>
      <dgm:t>
        <a:bodyPr/>
        <a:lstStyle/>
        <a:p>
          <a:endParaRPr lang="ru-RU"/>
        </a:p>
      </dgm:t>
    </dgm:pt>
    <dgm:pt modelId="{57187DE0-05C4-324F-878E-D809D06E4D8C}" type="sibTrans" cxnId="{7E007540-43C3-7E4A-953D-FBECE3572054}">
      <dgm:prSet/>
      <dgm:spPr/>
      <dgm:t>
        <a:bodyPr/>
        <a:lstStyle/>
        <a:p>
          <a:endParaRPr lang="ru-RU"/>
        </a:p>
      </dgm:t>
    </dgm:pt>
    <dgm:pt modelId="{016D005A-6DAD-934A-9E9A-D6402B04C8DA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Профориентация молодёжи; 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895A64C-23BE-9A4B-B12A-BA64359809E1}" type="parTrans" cxnId="{2C4C17CA-07EB-B347-993A-5284ADB3DA01}">
      <dgm:prSet/>
      <dgm:spPr/>
      <dgm:t>
        <a:bodyPr/>
        <a:lstStyle/>
        <a:p>
          <a:endParaRPr lang="ru-RU"/>
        </a:p>
      </dgm:t>
    </dgm:pt>
    <dgm:pt modelId="{4A4C7BC7-6D7F-A34D-9E5E-160DCF0DE3E7}" type="sibTrans" cxnId="{2C4C17CA-07EB-B347-993A-5284ADB3DA01}">
      <dgm:prSet/>
      <dgm:spPr/>
      <dgm:t>
        <a:bodyPr/>
        <a:lstStyle/>
        <a:p>
          <a:endParaRPr lang="ru-RU"/>
        </a:p>
      </dgm:t>
    </dgm:pt>
    <dgm:pt modelId="{BE9B9B39-9F6D-094C-9F6F-6B2E94872DA2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Подготовка и переподготовка рабочей силы;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AEA05EB-EA8F-BA40-9FD7-003EF64F3F60}" type="parTrans" cxnId="{0DB57ED9-E0BE-1543-BDF0-E1ABE334FB42}">
      <dgm:prSet/>
      <dgm:spPr/>
      <dgm:t>
        <a:bodyPr/>
        <a:lstStyle/>
        <a:p>
          <a:endParaRPr lang="ru-RU"/>
        </a:p>
      </dgm:t>
    </dgm:pt>
    <dgm:pt modelId="{66B08DFD-54C2-1649-B488-D35A8218F0AA}" type="sibTrans" cxnId="{0DB57ED9-E0BE-1543-BDF0-E1ABE334FB42}">
      <dgm:prSet/>
      <dgm:spPr/>
      <dgm:t>
        <a:bodyPr/>
        <a:lstStyle/>
        <a:p>
          <a:endParaRPr lang="ru-RU"/>
        </a:p>
      </dgm:t>
    </dgm:pt>
    <dgm:pt modelId="{C7F93F69-538F-374C-8874-F31AF059ED9C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Содействие найму рабочей силы (стимулирование эффективной работы центров занятости, бирж труда,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агентств-рекрутеров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); 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F74273A-85FD-9D48-A2E3-20FF499AE541}" type="parTrans" cxnId="{02651A56-8692-EC46-98D5-910773FE8108}">
      <dgm:prSet/>
      <dgm:spPr/>
      <dgm:t>
        <a:bodyPr/>
        <a:lstStyle/>
        <a:p>
          <a:endParaRPr lang="ru-RU"/>
        </a:p>
      </dgm:t>
    </dgm:pt>
    <dgm:pt modelId="{9CBB080B-D497-C54C-93C4-51051B3BA0EE}" type="sibTrans" cxnId="{02651A56-8692-EC46-98D5-910773FE8108}">
      <dgm:prSet/>
      <dgm:spPr/>
      <dgm:t>
        <a:bodyPr/>
        <a:lstStyle/>
        <a:p>
          <a:endParaRPr lang="ru-RU"/>
        </a:p>
      </dgm:t>
    </dgm:pt>
    <dgm:pt modelId="{2D6FA563-E483-5A40-A532-B6527D2CD1FB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Выплата пособия безработным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570DD68-BECB-F44D-948B-9A05300D4CAC}" type="parTrans" cxnId="{10E6B492-0099-A04F-BD51-298C37F09645}">
      <dgm:prSet/>
      <dgm:spPr/>
      <dgm:t>
        <a:bodyPr/>
        <a:lstStyle/>
        <a:p>
          <a:endParaRPr lang="ru-RU"/>
        </a:p>
      </dgm:t>
    </dgm:pt>
    <dgm:pt modelId="{77F46A92-3191-594F-8955-19F63A3121EA}" type="sibTrans" cxnId="{10E6B492-0099-A04F-BD51-298C37F09645}">
      <dgm:prSet/>
      <dgm:spPr/>
      <dgm:t>
        <a:bodyPr/>
        <a:lstStyle/>
        <a:p>
          <a:endParaRPr lang="ru-RU"/>
        </a:p>
      </dgm:t>
    </dgm:pt>
    <dgm:pt modelId="{9B809807-627A-C443-AC74-2D931E0F4754}" type="pres">
      <dgm:prSet presAssocID="{7C2DE2F8-A368-8A47-86EF-CE0A1F41AED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1BF08B1-226D-8F4E-8E3D-0AECB31BEC39}" type="pres">
      <dgm:prSet presAssocID="{7C2DE2F8-A368-8A47-86EF-CE0A1F41AED2}" presName="Name1" presStyleCnt="0"/>
      <dgm:spPr/>
    </dgm:pt>
    <dgm:pt modelId="{E669A8A2-9CFA-154F-8C45-F6B9930F6A6D}" type="pres">
      <dgm:prSet presAssocID="{7C2DE2F8-A368-8A47-86EF-CE0A1F41AED2}" presName="cycle" presStyleCnt="0"/>
      <dgm:spPr/>
    </dgm:pt>
    <dgm:pt modelId="{17FA96E6-B899-4948-80C6-58AD2012B358}" type="pres">
      <dgm:prSet presAssocID="{7C2DE2F8-A368-8A47-86EF-CE0A1F41AED2}" presName="srcNode" presStyleLbl="node1" presStyleIdx="0" presStyleCnt="5"/>
      <dgm:spPr/>
    </dgm:pt>
    <dgm:pt modelId="{0F6EDAB8-0BA9-5441-AB5E-AA0D146BE55F}" type="pres">
      <dgm:prSet presAssocID="{7C2DE2F8-A368-8A47-86EF-CE0A1F41AED2}" presName="conn" presStyleLbl="parChTrans1D2" presStyleIdx="0" presStyleCnt="1"/>
      <dgm:spPr/>
      <dgm:t>
        <a:bodyPr/>
        <a:lstStyle/>
        <a:p>
          <a:endParaRPr lang="ru-RU"/>
        </a:p>
      </dgm:t>
    </dgm:pt>
    <dgm:pt modelId="{55A412ED-7B31-7343-BE85-DC02F8C905B9}" type="pres">
      <dgm:prSet presAssocID="{7C2DE2F8-A368-8A47-86EF-CE0A1F41AED2}" presName="extraNode" presStyleLbl="node1" presStyleIdx="0" presStyleCnt="5"/>
      <dgm:spPr/>
    </dgm:pt>
    <dgm:pt modelId="{71EEEEDB-FC8E-4F47-84D9-08417EBDD9E9}" type="pres">
      <dgm:prSet presAssocID="{7C2DE2F8-A368-8A47-86EF-CE0A1F41AED2}" presName="dstNode" presStyleLbl="node1" presStyleIdx="0" presStyleCnt="5"/>
      <dgm:spPr/>
    </dgm:pt>
    <dgm:pt modelId="{03868C56-99BF-B84C-8680-238503063945}" type="pres">
      <dgm:prSet presAssocID="{5BF8DEBC-4532-164D-BFC7-B5AF88B1D54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7FBE9-49E6-EA41-A088-B15757D36530}" type="pres">
      <dgm:prSet presAssocID="{5BF8DEBC-4532-164D-BFC7-B5AF88B1D548}" presName="accent_1" presStyleCnt="0"/>
      <dgm:spPr/>
    </dgm:pt>
    <dgm:pt modelId="{9E163503-6D64-9740-BE91-0D9C4AA18F01}" type="pres">
      <dgm:prSet presAssocID="{5BF8DEBC-4532-164D-BFC7-B5AF88B1D548}" presName="accentRepeatNode" presStyleLbl="solidFgAcc1" presStyleIdx="0" presStyleCnt="5"/>
      <dgm:spPr/>
    </dgm:pt>
    <dgm:pt modelId="{172070A1-CD0C-F247-A1D3-79A04F720883}" type="pres">
      <dgm:prSet presAssocID="{016D005A-6DAD-934A-9E9A-D6402B04C8DA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455DF-930E-EF46-8764-874EB50EC1F5}" type="pres">
      <dgm:prSet presAssocID="{016D005A-6DAD-934A-9E9A-D6402B04C8DA}" presName="accent_2" presStyleCnt="0"/>
      <dgm:spPr/>
    </dgm:pt>
    <dgm:pt modelId="{B134DACF-D5E8-6140-B9FD-5938B41C290E}" type="pres">
      <dgm:prSet presAssocID="{016D005A-6DAD-934A-9E9A-D6402B04C8DA}" presName="accentRepeatNode" presStyleLbl="solidFgAcc1" presStyleIdx="1" presStyleCnt="5"/>
      <dgm:spPr/>
    </dgm:pt>
    <dgm:pt modelId="{1EFC3BC3-9536-D24B-949C-109A825683B4}" type="pres">
      <dgm:prSet presAssocID="{BE9B9B39-9F6D-094C-9F6F-6B2E94872DA2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80759-AA18-F846-9305-01806D3DD08D}" type="pres">
      <dgm:prSet presAssocID="{BE9B9B39-9F6D-094C-9F6F-6B2E94872DA2}" presName="accent_3" presStyleCnt="0"/>
      <dgm:spPr/>
    </dgm:pt>
    <dgm:pt modelId="{14845940-6FF0-F34B-AA59-8CE2519FFA8D}" type="pres">
      <dgm:prSet presAssocID="{BE9B9B39-9F6D-094C-9F6F-6B2E94872DA2}" presName="accentRepeatNode" presStyleLbl="solidFgAcc1" presStyleIdx="2" presStyleCnt="5"/>
      <dgm:spPr/>
    </dgm:pt>
    <dgm:pt modelId="{6FA54E00-A9A6-C74D-B111-B6F1B1F2D968}" type="pres">
      <dgm:prSet presAssocID="{C7F93F69-538F-374C-8874-F31AF059ED9C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00D59-D97D-F845-85AD-D525024FA9BA}" type="pres">
      <dgm:prSet presAssocID="{C7F93F69-538F-374C-8874-F31AF059ED9C}" presName="accent_4" presStyleCnt="0"/>
      <dgm:spPr/>
    </dgm:pt>
    <dgm:pt modelId="{DEBAB271-AAA0-6C41-8FEA-C8F4C0D92D83}" type="pres">
      <dgm:prSet presAssocID="{C7F93F69-538F-374C-8874-F31AF059ED9C}" presName="accentRepeatNode" presStyleLbl="solidFgAcc1" presStyleIdx="3" presStyleCnt="5"/>
      <dgm:spPr/>
    </dgm:pt>
    <dgm:pt modelId="{186AFE73-7E0E-BB44-9B11-3940E0720843}" type="pres">
      <dgm:prSet presAssocID="{2D6FA563-E483-5A40-A532-B6527D2CD1F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3B6447-B7FD-8A47-B48E-C016A0506E57}" type="pres">
      <dgm:prSet presAssocID="{2D6FA563-E483-5A40-A532-B6527D2CD1FB}" presName="accent_5" presStyleCnt="0"/>
      <dgm:spPr/>
    </dgm:pt>
    <dgm:pt modelId="{608ABD27-6032-294F-A5AC-794E418CF4A8}" type="pres">
      <dgm:prSet presAssocID="{2D6FA563-E483-5A40-A532-B6527D2CD1FB}" presName="accentRepeatNode" presStyleLbl="solidFgAcc1" presStyleIdx="4" presStyleCnt="5"/>
      <dgm:spPr/>
    </dgm:pt>
  </dgm:ptLst>
  <dgm:cxnLst>
    <dgm:cxn modelId="{2C4C17CA-07EB-B347-993A-5284ADB3DA01}" srcId="{7C2DE2F8-A368-8A47-86EF-CE0A1F41AED2}" destId="{016D005A-6DAD-934A-9E9A-D6402B04C8DA}" srcOrd="1" destOrd="0" parTransId="{5895A64C-23BE-9A4B-B12A-BA64359809E1}" sibTransId="{4A4C7BC7-6D7F-A34D-9E5E-160DCF0DE3E7}"/>
    <dgm:cxn modelId="{068E0651-D0C1-4C61-8557-1961BC156E99}" type="presOf" srcId="{7C2DE2F8-A368-8A47-86EF-CE0A1F41AED2}" destId="{9B809807-627A-C443-AC74-2D931E0F4754}" srcOrd="0" destOrd="0" presId="urn:microsoft.com/office/officeart/2008/layout/VerticalCurvedList"/>
    <dgm:cxn modelId="{875A5D5C-1607-47B1-8565-C9A4DD578421}" type="presOf" srcId="{BE9B9B39-9F6D-094C-9F6F-6B2E94872DA2}" destId="{1EFC3BC3-9536-D24B-949C-109A825683B4}" srcOrd="0" destOrd="0" presId="urn:microsoft.com/office/officeart/2008/layout/VerticalCurvedList"/>
    <dgm:cxn modelId="{EC7C2423-996A-47BA-8B04-402FFB41A3BD}" type="presOf" srcId="{C7F93F69-538F-374C-8874-F31AF059ED9C}" destId="{6FA54E00-A9A6-C74D-B111-B6F1B1F2D968}" srcOrd="0" destOrd="0" presId="urn:microsoft.com/office/officeart/2008/layout/VerticalCurvedList"/>
    <dgm:cxn modelId="{9D2F4379-75C4-4DB9-985D-28ECC43281C0}" type="presOf" srcId="{57187DE0-05C4-324F-878E-D809D06E4D8C}" destId="{0F6EDAB8-0BA9-5441-AB5E-AA0D146BE55F}" srcOrd="0" destOrd="0" presId="urn:microsoft.com/office/officeart/2008/layout/VerticalCurvedList"/>
    <dgm:cxn modelId="{7E007540-43C3-7E4A-953D-FBECE3572054}" srcId="{7C2DE2F8-A368-8A47-86EF-CE0A1F41AED2}" destId="{5BF8DEBC-4532-164D-BFC7-B5AF88B1D548}" srcOrd="0" destOrd="0" parTransId="{8AB2F79B-63EB-A944-9820-28BF4F76C2F6}" sibTransId="{57187DE0-05C4-324F-878E-D809D06E4D8C}"/>
    <dgm:cxn modelId="{BDC65DCF-F843-4791-9342-7F79EFB16837}" type="presOf" srcId="{2D6FA563-E483-5A40-A532-B6527D2CD1FB}" destId="{186AFE73-7E0E-BB44-9B11-3940E0720843}" srcOrd="0" destOrd="0" presId="urn:microsoft.com/office/officeart/2008/layout/VerticalCurvedList"/>
    <dgm:cxn modelId="{ADED66FA-7BD9-4655-90BB-2AC4052D331F}" type="presOf" srcId="{5BF8DEBC-4532-164D-BFC7-B5AF88B1D548}" destId="{03868C56-99BF-B84C-8680-238503063945}" srcOrd="0" destOrd="0" presId="urn:microsoft.com/office/officeart/2008/layout/VerticalCurvedList"/>
    <dgm:cxn modelId="{02651A56-8692-EC46-98D5-910773FE8108}" srcId="{7C2DE2F8-A368-8A47-86EF-CE0A1F41AED2}" destId="{C7F93F69-538F-374C-8874-F31AF059ED9C}" srcOrd="3" destOrd="0" parTransId="{3F74273A-85FD-9D48-A2E3-20FF499AE541}" sibTransId="{9CBB080B-D497-C54C-93C4-51051B3BA0EE}"/>
    <dgm:cxn modelId="{0DB57ED9-E0BE-1543-BDF0-E1ABE334FB42}" srcId="{7C2DE2F8-A368-8A47-86EF-CE0A1F41AED2}" destId="{BE9B9B39-9F6D-094C-9F6F-6B2E94872DA2}" srcOrd="2" destOrd="0" parTransId="{9AEA05EB-EA8F-BA40-9FD7-003EF64F3F60}" sibTransId="{66B08DFD-54C2-1649-B488-D35A8218F0AA}"/>
    <dgm:cxn modelId="{10E6B492-0099-A04F-BD51-298C37F09645}" srcId="{7C2DE2F8-A368-8A47-86EF-CE0A1F41AED2}" destId="{2D6FA563-E483-5A40-A532-B6527D2CD1FB}" srcOrd="4" destOrd="0" parTransId="{0570DD68-BECB-F44D-948B-9A05300D4CAC}" sibTransId="{77F46A92-3191-594F-8955-19F63A3121EA}"/>
    <dgm:cxn modelId="{8C3160B0-2F05-4C86-B68F-02E79FDCA380}" type="presOf" srcId="{016D005A-6DAD-934A-9E9A-D6402B04C8DA}" destId="{172070A1-CD0C-F247-A1D3-79A04F720883}" srcOrd="0" destOrd="0" presId="urn:microsoft.com/office/officeart/2008/layout/VerticalCurvedList"/>
    <dgm:cxn modelId="{B59F8B6B-855C-4503-864B-9E348B06898A}" type="presParOf" srcId="{9B809807-627A-C443-AC74-2D931E0F4754}" destId="{D1BF08B1-226D-8F4E-8E3D-0AECB31BEC39}" srcOrd="0" destOrd="0" presId="urn:microsoft.com/office/officeart/2008/layout/VerticalCurvedList"/>
    <dgm:cxn modelId="{5B98FAA0-B0D5-46D4-A263-5B8C35BCBA36}" type="presParOf" srcId="{D1BF08B1-226D-8F4E-8E3D-0AECB31BEC39}" destId="{E669A8A2-9CFA-154F-8C45-F6B9930F6A6D}" srcOrd="0" destOrd="0" presId="urn:microsoft.com/office/officeart/2008/layout/VerticalCurvedList"/>
    <dgm:cxn modelId="{53A4A768-454C-4FF3-8153-EA1E33AD8468}" type="presParOf" srcId="{E669A8A2-9CFA-154F-8C45-F6B9930F6A6D}" destId="{17FA96E6-B899-4948-80C6-58AD2012B358}" srcOrd="0" destOrd="0" presId="urn:microsoft.com/office/officeart/2008/layout/VerticalCurvedList"/>
    <dgm:cxn modelId="{A8B03F10-69A8-4A46-A982-CFBE02F6877C}" type="presParOf" srcId="{E669A8A2-9CFA-154F-8C45-F6B9930F6A6D}" destId="{0F6EDAB8-0BA9-5441-AB5E-AA0D146BE55F}" srcOrd="1" destOrd="0" presId="urn:microsoft.com/office/officeart/2008/layout/VerticalCurvedList"/>
    <dgm:cxn modelId="{F4D5CF4C-2E6E-4DA6-851F-ED8AA5016768}" type="presParOf" srcId="{E669A8A2-9CFA-154F-8C45-F6B9930F6A6D}" destId="{55A412ED-7B31-7343-BE85-DC02F8C905B9}" srcOrd="2" destOrd="0" presId="urn:microsoft.com/office/officeart/2008/layout/VerticalCurvedList"/>
    <dgm:cxn modelId="{5D76385C-23BB-422E-BCC0-78E710903467}" type="presParOf" srcId="{E669A8A2-9CFA-154F-8C45-F6B9930F6A6D}" destId="{71EEEEDB-FC8E-4F47-84D9-08417EBDD9E9}" srcOrd="3" destOrd="0" presId="urn:microsoft.com/office/officeart/2008/layout/VerticalCurvedList"/>
    <dgm:cxn modelId="{89F7C158-F48B-44A3-8B0B-ED02BB9D0023}" type="presParOf" srcId="{D1BF08B1-226D-8F4E-8E3D-0AECB31BEC39}" destId="{03868C56-99BF-B84C-8680-238503063945}" srcOrd="1" destOrd="0" presId="urn:microsoft.com/office/officeart/2008/layout/VerticalCurvedList"/>
    <dgm:cxn modelId="{577C33D2-2AD6-41E7-915B-506C4E27BDAE}" type="presParOf" srcId="{D1BF08B1-226D-8F4E-8E3D-0AECB31BEC39}" destId="{97D7FBE9-49E6-EA41-A088-B15757D36530}" srcOrd="2" destOrd="0" presId="urn:microsoft.com/office/officeart/2008/layout/VerticalCurvedList"/>
    <dgm:cxn modelId="{7390CF9E-C505-413F-93D5-A3A2E7B3C017}" type="presParOf" srcId="{97D7FBE9-49E6-EA41-A088-B15757D36530}" destId="{9E163503-6D64-9740-BE91-0D9C4AA18F01}" srcOrd="0" destOrd="0" presId="urn:microsoft.com/office/officeart/2008/layout/VerticalCurvedList"/>
    <dgm:cxn modelId="{4851BD22-A5E7-4C71-87F5-2AC13088713D}" type="presParOf" srcId="{D1BF08B1-226D-8F4E-8E3D-0AECB31BEC39}" destId="{172070A1-CD0C-F247-A1D3-79A04F720883}" srcOrd="3" destOrd="0" presId="urn:microsoft.com/office/officeart/2008/layout/VerticalCurvedList"/>
    <dgm:cxn modelId="{A5C5930D-44ED-4E0C-8229-368CCCFE9059}" type="presParOf" srcId="{D1BF08B1-226D-8F4E-8E3D-0AECB31BEC39}" destId="{E6B455DF-930E-EF46-8764-874EB50EC1F5}" srcOrd="4" destOrd="0" presId="urn:microsoft.com/office/officeart/2008/layout/VerticalCurvedList"/>
    <dgm:cxn modelId="{94422D64-DDFE-447A-B293-6315E52F8DF9}" type="presParOf" srcId="{E6B455DF-930E-EF46-8764-874EB50EC1F5}" destId="{B134DACF-D5E8-6140-B9FD-5938B41C290E}" srcOrd="0" destOrd="0" presId="urn:microsoft.com/office/officeart/2008/layout/VerticalCurvedList"/>
    <dgm:cxn modelId="{044C2BB4-EC5B-4F3C-9132-101353DA6EDF}" type="presParOf" srcId="{D1BF08B1-226D-8F4E-8E3D-0AECB31BEC39}" destId="{1EFC3BC3-9536-D24B-949C-109A825683B4}" srcOrd="5" destOrd="0" presId="urn:microsoft.com/office/officeart/2008/layout/VerticalCurvedList"/>
    <dgm:cxn modelId="{363E1355-75F0-4218-BFF4-FAB695B5FA3B}" type="presParOf" srcId="{D1BF08B1-226D-8F4E-8E3D-0AECB31BEC39}" destId="{9CD80759-AA18-F846-9305-01806D3DD08D}" srcOrd="6" destOrd="0" presId="urn:microsoft.com/office/officeart/2008/layout/VerticalCurvedList"/>
    <dgm:cxn modelId="{ED48DEA4-16B5-4050-8D82-1BEBA647EE9A}" type="presParOf" srcId="{9CD80759-AA18-F846-9305-01806D3DD08D}" destId="{14845940-6FF0-F34B-AA59-8CE2519FFA8D}" srcOrd="0" destOrd="0" presId="urn:microsoft.com/office/officeart/2008/layout/VerticalCurvedList"/>
    <dgm:cxn modelId="{DDB0B669-BFF0-4770-BC0F-21F2E26656DE}" type="presParOf" srcId="{D1BF08B1-226D-8F4E-8E3D-0AECB31BEC39}" destId="{6FA54E00-A9A6-C74D-B111-B6F1B1F2D968}" srcOrd="7" destOrd="0" presId="urn:microsoft.com/office/officeart/2008/layout/VerticalCurvedList"/>
    <dgm:cxn modelId="{5589F039-6EE5-4ADD-A8B8-FD46664F6DB8}" type="presParOf" srcId="{D1BF08B1-226D-8F4E-8E3D-0AECB31BEC39}" destId="{35E00D59-D97D-F845-85AD-D525024FA9BA}" srcOrd="8" destOrd="0" presId="urn:microsoft.com/office/officeart/2008/layout/VerticalCurvedList"/>
    <dgm:cxn modelId="{DFD8B390-9581-4261-8332-5523276CFF63}" type="presParOf" srcId="{35E00D59-D97D-F845-85AD-D525024FA9BA}" destId="{DEBAB271-AAA0-6C41-8FEA-C8F4C0D92D83}" srcOrd="0" destOrd="0" presId="urn:microsoft.com/office/officeart/2008/layout/VerticalCurvedList"/>
    <dgm:cxn modelId="{7D8B1749-8B12-475A-A3BB-08CCBFEB7B92}" type="presParOf" srcId="{D1BF08B1-226D-8F4E-8E3D-0AECB31BEC39}" destId="{186AFE73-7E0E-BB44-9B11-3940E0720843}" srcOrd="9" destOrd="0" presId="urn:microsoft.com/office/officeart/2008/layout/VerticalCurvedList"/>
    <dgm:cxn modelId="{BCF3485C-D86A-41B9-BA30-FAEBAC5A752F}" type="presParOf" srcId="{D1BF08B1-226D-8F4E-8E3D-0AECB31BEC39}" destId="{7A3B6447-B7FD-8A47-B48E-C016A0506E57}" srcOrd="10" destOrd="0" presId="urn:microsoft.com/office/officeart/2008/layout/VerticalCurvedList"/>
    <dgm:cxn modelId="{9C5CD747-AFC5-40B7-B814-8228F89DA943}" type="presParOf" srcId="{7A3B6447-B7FD-8A47-B48E-C016A0506E57}" destId="{608ABD27-6032-294F-A5AC-794E418CF4A8}" srcOrd="0" destOrd="0" presId="urn:microsoft.com/office/officeart/2008/layout/VerticalCurvedLis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2DE2F8-A368-8A47-86EF-CE0A1F41AED2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6D005A-6DAD-934A-9E9A-D6402B04C8DA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Реактивная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 Руководство региона диагностирует возникающие проблемы с персоналом, анализирует причины кадровых проблем и конфликтных ситуаций, принимает меры по их ликвидации.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895A64C-23BE-9A4B-B12A-BA64359809E1}" type="parTrans" cxnId="{2C4C17CA-07EB-B347-993A-5284ADB3DA01}">
      <dgm:prSet/>
      <dgm:spPr/>
      <dgm:t>
        <a:bodyPr/>
        <a:lstStyle/>
        <a:p>
          <a:endParaRPr lang="ru-RU"/>
        </a:p>
      </dgm:t>
    </dgm:pt>
    <dgm:pt modelId="{4A4C7BC7-6D7F-A34D-9E5E-160DCF0DE3E7}" type="sibTrans" cxnId="{2C4C17CA-07EB-B347-993A-5284ADB3DA01}">
      <dgm:prSet/>
      <dgm:spPr/>
      <dgm:t>
        <a:bodyPr/>
        <a:lstStyle/>
        <a:p>
          <a:endParaRPr lang="ru-RU"/>
        </a:p>
      </dgm:t>
    </dgm:pt>
    <dgm:pt modelId="{BE9B9B39-9F6D-094C-9F6F-6B2E94872DA2}">
      <dgm:prSet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Превентивная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Руководство региона имеет обоснованные прогнозы развития кадровой ситуации. Производится оценка кадрового потенциала на соответствие поставленным задачам, сформулированы задачи по развитию и обучению персонала.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AEA05EB-EA8F-BA40-9FD7-003EF64F3F60}" type="parTrans" cxnId="{0DB57ED9-E0BE-1543-BDF0-E1ABE334FB42}">
      <dgm:prSet/>
      <dgm:spPr/>
      <dgm:t>
        <a:bodyPr/>
        <a:lstStyle/>
        <a:p>
          <a:endParaRPr lang="ru-RU"/>
        </a:p>
      </dgm:t>
    </dgm:pt>
    <dgm:pt modelId="{66B08DFD-54C2-1649-B488-D35A8218F0AA}" type="sibTrans" cxnId="{0DB57ED9-E0BE-1543-BDF0-E1ABE334FB42}">
      <dgm:prSet/>
      <dgm:spPr/>
      <dgm:t>
        <a:bodyPr/>
        <a:lstStyle/>
        <a:p>
          <a:endParaRPr lang="ru-RU"/>
        </a:p>
      </dgm:t>
    </dgm:pt>
    <dgm:pt modelId="{C7F93F69-538F-374C-8874-F31AF059ED9C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Активная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 Руководство региона имеет не только кадровый прогноз, но и средства влияния на кадровую ситуацию, в случае необходимости могут разрабатываться целевые кадровые программы.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F74273A-85FD-9D48-A2E3-20FF499AE541}" type="parTrans" cxnId="{02651A56-8692-EC46-98D5-910773FE8108}">
      <dgm:prSet/>
      <dgm:spPr/>
      <dgm:t>
        <a:bodyPr/>
        <a:lstStyle/>
        <a:p>
          <a:endParaRPr lang="ru-RU"/>
        </a:p>
      </dgm:t>
    </dgm:pt>
    <dgm:pt modelId="{9CBB080B-D497-C54C-93C4-51051B3BA0EE}" type="sibTrans" cxnId="{02651A56-8692-EC46-98D5-910773FE8108}">
      <dgm:prSet/>
      <dgm:spPr/>
      <dgm:t>
        <a:bodyPr/>
        <a:lstStyle/>
        <a:p>
          <a:endParaRPr lang="ru-RU"/>
        </a:p>
      </dgm:t>
    </dgm:pt>
    <dgm:pt modelId="{2D6FA563-E483-5A40-A532-B6527D2CD1FB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Открытая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 Регион открыт для приёма новых работников извне на любой уровень должностей, и для каждого открываются возможности развития деловой карьеры с любой должности</a:t>
          </a:r>
          <a:r>
            <a:rPr lang="ru-RU" sz="1600" dirty="0" smtClean="0"/>
            <a:t>.</a:t>
          </a:r>
          <a:endParaRPr lang="ru-RU" sz="1600" dirty="0"/>
        </a:p>
      </dgm:t>
    </dgm:pt>
    <dgm:pt modelId="{0570DD68-BECB-F44D-948B-9A05300D4CAC}" type="parTrans" cxnId="{10E6B492-0099-A04F-BD51-298C37F09645}">
      <dgm:prSet/>
      <dgm:spPr/>
      <dgm:t>
        <a:bodyPr/>
        <a:lstStyle/>
        <a:p>
          <a:endParaRPr lang="ru-RU"/>
        </a:p>
      </dgm:t>
    </dgm:pt>
    <dgm:pt modelId="{77F46A92-3191-594F-8955-19F63A3121EA}" type="sibTrans" cxnId="{10E6B492-0099-A04F-BD51-298C37F09645}">
      <dgm:prSet/>
      <dgm:spPr/>
      <dgm:t>
        <a:bodyPr/>
        <a:lstStyle/>
        <a:p>
          <a:endParaRPr lang="ru-RU"/>
        </a:p>
      </dgm:t>
    </dgm:pt>
    <dgm:pt modelId="{5BF8DEBC-4532-164D-BFC7-B5AF88B1D548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Пассивная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 Руководство региона не имеет чёткой программы по работе с персоналом и реагирует на уже возникающие кадровые проблемы без глубокого анализа ситуации.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7187DE0-05C4-324F-878E-D809D06E4D8C}" type="sibTrans" cxnId="{7E007540-43C3-7E4A-953D-FBECE3572054}">
      <dgm:prSet/>
      <dgm:spPr/>
      <dgm:t>
        <a:bodyPr/>
        <a:lstStyle/>
        <a:p>
          <a:endParaRPr lang="ru-RU"/>
        </a:p>
      </dgm:t>
    </dgm:pt>
    <dgm:pt modelId="{8AB2F79B-63EB-A944-9820-28BF4F76C2F6}" type="parTrans" cxnId="{7E007540-43C3-7E4A-953D-FBECE3572054}">
      <dgm:prSet/>
      <dgm:spPr/>
      <dgm:t>
        <a:bodyPr/>
        <a:lstStyle/>
        <a:p>
          <a:endParaRPr lang="ru-RU"/>
        </a:p>
      </dgm:t>
    </dgm:pt>
    <dgm:pt modelId="{8D902840-B8E5-482A-870E-4AFDFB83C129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Закрытая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.Регион использует преимущественно внутренние источники персонала, поэтому и продвижение на вышестоящие должности возможно только для своих работников и с нижнего уровня управления.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A3DCA0F-8163-4DBA-993A-9158B28A62D0}" type="parTrans" cxnId="{34C2367B-F309-4EB0-9C13-FCCD1F12FF81}">
      <dgm:prSet/>
      <dgm:spPr/>
      <dgm:t>
        <a:bodyPr/>
        <a:lstStyle/>
        <a:p>
          <a:endParaRPr lang="ru-RU"/>
        </a:p>
      </dgm:t>
    </dgm:pt>
    <dgm:pt modelId="{719F7D46-6DF3-4AAA-A382-3F8E2CAEE101}" type="sibTrans" cxnId="{34C2367B-F309-4EB0-9C13-FCCD1F12FF81}">
      <dgm:prSet/>
      <dgm:spPr/>
      <dgm:t>
        <a:bodyPr/>
        <a:lstStyle/>
        <a:p>
          <a:endParaRPr lang="ru-RU"/>
        </a:p>
      </dgm:t>
    </dgm:pt>
    <dgm:pt modelId="{57841988-4823-4CAB-AB30-66244C81C643}" type="pres">
      <dgm:prSet presAssocID="{7C2DE2F8-A368-8A47-86EF-CE0A1F41AE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7763-E8CB-408C-A170-B971E9AD97F5}" type="pres">
      <dgm:prSet presAssocID="{5BF8DEBC-4532-164D-BFC7-B5AF88B1D54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1B022-F474-47A0-8AEA-DD86AB952B2C}" type="pres">
      <dgm:prSet presAssocID="{57187DE0-05C4-324F-878E-D809D06E4D8C}" presName="sibTrans" presStyleCnt="0"/>
      <dgm:spPr/>
    </dgm:pt>
    <dgm:pt modelId="{CDEB1F64-F596-4C4A-BC14-BAB013A7C7D3}" type="pres">
      <dgm:prSet presAssocID="{016D005A-6DAD-934A-9E9A-D6402B04C8D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0348DE-7692-4674-8AC2-10D2BC4648E0}" type="pres">
      <dgm:prSet presAssocID="{4A4C7BC7-6D7F-A34D-9E5E-160DCF0DE3E7}" presName="sibTrans" presStyleCnt="0"/>
      <dgm:spPr/>
    </dgm:pt>
    <dgm:pt modelId="{78DAC9CE-E94E-408B-98F5-AB23D0CCACEB}" type="pres">
      <dgm:prSet presAssocID="{BE9B9B39-9F6D-094C-9F6F-6B2E94872DA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5E024-65B2-4540-AC21-35CFD75B9F8F}" type="pres">
      <dgm:prSet presAssocID="{66B08DFD-54C2-1649-B488-D35A8218F0AA}" presName="sibTrans" presStyleCnt="0"/>
      <dgm:spPr/>
    </dgm:pt>
    <dgm:pt modelId="{8FC52F7E-F924-428E-BD2B-42FF333E7394}" type="pres">
      <dgm:prSet presAssocID="{C7F93F69-538F-374C-8874-F31AF059ED9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2BE80-5298-4161-8198-F3952447D151}" type="pres">
      <dgm:prSet presAssocID="{9CBB080B-D497-C54C-93C4-51051B3BA0EE}" presName="sibTrans" presStyleCnt="0"/>
      <dgm:spPr/>
    </dgm:pt>
    <dgm:pt modelId="{A56FE1C2-2DF0-4061-B549-E1A8A0647CB5}" type="pres">
      <dgm:prSet presAssocID="{8D902840-B8E5-482A-870E-4AFDFB83C12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26729-5231-4A71-8677-0ECB1AFDA4E9}" type="pres">
      <dgm:prSet presAssocID="{719F7D46-6DF3-4AAA-A382-3F8E2CAEE101}" presName="sibTrans" presStyleCnt="0"/>
      <dgm:spPr/>
    </dgm:pt>
    <dgm:pt modelId="{57430CC5-51B5-4AE4-8FCC-6F4F1C11A69C}" type="pres">
      <dgm:prSet presAssocID="{2D6FA563-E483-5A40-A532-B6527D2CD1F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4C17CA-07EB-B347-993A-5284ADB3DA01}" srcId="{7C2DE2F8-A368-8A47-86EF-CE0A1F41AED2}" destId="{016D005A-6DAD-934A-9E9A-D6402B04C8DA}" srcOrd="1" destOrd="0" parTransId="{5895A64C-23BE-9A4B-B12A-BA64359809E1}" sibTransId="{4A4C7BC7-6D7F-A34D-9E5E-160DCF0DE3E7}"/>
    <dgm:cxn modelId="{FE10BB60-9A91-4816-8ED3-25FA2F7910AD}" type="presOf" srcId="{BE9B9B39-9F6D-094C-9F6F-6B2E94872DA2}" destId="{78DAC9CE-E94E-408B-98F5-AB23D0CCACEB}" srcOrd="0" destOrd="0" presId="urn:microsoft.com/office/officeart/2005/8/layout/default"/>
    <dgm:cxn modelId="{E97D3448-33CF-4610-9A51-C43CAF076EF9}" type="presOf" srcId="{8D902840-B8E5-482A-870E-4AFDFB83C129}" destId="{A56FE1C2-2DF0-4061-B549-E1A8A0647CB5}" srcOrd="0" destOrd="0" presId="urn:microsoft.com/office/officeart/2005/8/layout/default"/>
    <dgm:cxn modelId="{7E007540-43C3-7E4A-953D-FBECE3572054}" srcId="{7C2DE2F8-A368-8A47-86EF-CE0A1F41AED2}" destId="{5BF8DEBC-4532-164D-BFC7-B5AF88B1D548}" srcOrd="0" destOrd="0" parTransId="{8AB2F79B-63EB-A944-9820-28BF4F76C2F6}" sibTransId="{57187DE0-05C4-324F-878E-D809D06E4D8C}"/>
    <dgm:cxn modelId="{F68B05AB-6851-4511-99A7-C24132707E86}" type="presOf" srcId="{2D6FA563-E483-5A40-A532-B6527D2CD1FB}" destId="{57430CC5-51B5-4AE4-8FCC-6F4F1C11A69C}" srcOrd="0" destOrd="0" presId="urn:microsoft.com/office/officeart/2005/8/layout/default"/>
    <dgm:cxn modelId="{31765F38-54C9-4B77-B93B-744F79BC2810}" type="presOf" srcId="{016D005A-6DAD-934A-9E9A-D6402B04C8DA}" destId="{CDEB1F64-F596-4C4A-BC14-BAB013A7C7D3}" srcOrd="0" destOrd="0" presId="urn:microsoft.com/office/officeart/2005/8/layout/default"/>
    <dgm:cxn modelId="{02651A56-8692-EC46-98D5-910773FE8108}" srcId="{7C2DE2F8-A368-8A47-86EF-CE0A1F41AED2}" destId="{C7F93F69-538F-374C-8874-F31AF059ED9C}" srcOrd="3" destOrd="0" parTransId="{3F74273A-85FD-9D48-A2E3-20FF499AE541}" sibTransId="{9CBB080B-D497-C54C-93C4-51051B3BA0EE}"/>
    <dgm:cxn modelId="{0DB57ED9-E0BE-1543-BDF0-E1ABE334FB42}" srcId="{7C2DE2F8-A368-8A47-86EF-CE0A1F41AED2}" destId="{BE9B9B39-9F6D-094C-9F6F-6B2E94872DA2}" srcOrd="2" destOrd="0" parTransId="{9AEA05EB-EA8F-BA40-9FD7-003EF64F3F60}" sibTransId="{66B08DFD-54C2-1649-B488-D35A8218F0AA}"/>
    <dgm:cxn modelId="{15AED152-6172-49CE-B06E-9E63012AEF9E}" type="presOf" srcId="{5BF8DEBC-4532-164D-BFC7-B5AF88B1D548}" destId="{5AAA7763-E8CB-408C-A170-B971E9AD97F5}" srcOrd="0" destOrd="0" presId="urn:microsoft.com/office/officeart/2005/8/layout/default"/>
    <dgm:cxn modelId="{34C2367B-F309-4EB0-9C13-FCCD1F12FF81}" srcId="{7C2DE2F8-A368-8A47-86EF-CE0A1F41AED2}" destId="{8D902840-B8E5-482A-870E-4AFDFB83C129}" srcOrd="4" destOrd="0" parTransId="{EA3DCA0F-8163-4DBA-993A-9158B28A62D0}" sibTransId="{719F7D46-6DF3-4AAA-A382-3F8E2CAEE101}"/>
    <dgm:cxn modelId="{10E6B492-0099-A04F-BD51-298C37F09645}" srcId="{7C2DE2F8-A368-8A47-86EF-CE0A1F41AED2}" destId="{2D6FA563-E483-5A40-A532-B6527D2CD1FB}" srcOrd="5" destOrd="0" parTransId="{0570DD68-BECB-F44D-948B-9A05300D4CAC}" sibTransId="{77F46A92-3191-594F-8955-19F63A3121EA}"/>
    <dgm:cxn modelId="{69BC87B1-E734-4B87-AB05-76EB69B5D74A}" type="presOf" srcId="{7C2DE2F8-A368-8A47-86EF-CE0A1F41AED2}" destId="{57841988-4823-4CAB-AB30-66244C81C643}" srcOrd="0" destOrd="0" presId="urn:microsoft.com/office/officeart/2005/8/layout/default"/>
    <dgm:cxn modelId="{80228779-CF16-46A2-81B5-103A120FD4BA}" type="presOf" srcId="{C7F93F69-538F-374C-8874-F31AF059ED9C}" destId="{8FC52F7E-F924-428E-BD2B-42FF333E7394}" srcOrd="0" destOrd="0" presId="urn:microsoft.com/office/officeart/2005/8/layout/default"/>
    <dgm:cxn modelId="{C1C43BF1-908E-4AAC-9B3C-BECD2604FC07}" type="presParOf" srcId="{57841988-4823-4CAB-AB30-66244C81C643}" destId="{5AAA7763-E8CB-408C-A170-B971E9AD97F5}" srcOrd="0" destOrd="0" presId="urn:microsoft.com/office/officeart/2005/8/layout/default"/>
    <dgm:cxn modelId="{B88FFE74-9B3F-4FB6-AF35-F382F3767C61}" type="presParOf" srcId="{57841988-4823-4CAB-AB30-66244C81C643}" destId="{8E41B022-F474-47A0-8AEA-DD86AB952B2C}" srcOrd="1" destOrd="0" presId="urn:microsoft.com/office/officeart/2005/8/layout/default"/>
    <dgm:cxn modelId="{F58F6124-01F8-4793-AB7E-E9BA9F56772D}" type="presParOf" srcId="{57841988-4823-4CAB-AB30-66244C81C643}" destId="{CDEB1F64-F596-4C4A-BC14-BAB013A7C7D3}" srcOrd="2" destOrd="0" presId="urn:microsoft.com/office/officeart/2005/8/layout/default"/>
    <dgm:cxn modelId="{660A3344-E440-43D0-9EC7-5AD00834DD08}" type="presParOf" srcId="{57841988-4823-4CAB-AB30-66244C81C643}" destId="{2F0348DE-7692-4674-8AC2-10D2BC4648E0}" srcOrd="3" destOrd="0" presId="urn:microsoft.com/office/officeart/2005/8/layout/default"/>
    <dgm:cxn modelId="{2CA61687-0F52-4AB2-AB5A-57388FB3BFF9}" type="presParOf" srcId="{57841988-4823-4CAB-AB30-66244C81C643}" destId="{78DAC9CE-E94E-408B-98F5-AB23D0CCACEB}" srcOrd="4" destOrd="0" presId="urn:microsoft.com/office/officeart/2005/8/layout/default"/>
    <dgm:cxn modelId="{AED9CD05-89E1-41E1-BDA8-B83FB6A34A58}" type="presParOf" srcId="{57841988-4823-4CAB-AB30-66244C81C643}" destId="{D725E024-65B2-4540-AC21-35CFD75B9F8F}" srcOrd="5" destOrd="0" presId="urn:microsoft.com/office/officeart/2005/8/layout/default"/>
    <dgm:cxn modelId="{82A96BF0-4F6D-4B2C-993D-A4888B2F980D}" type="presParOf" srcId="{57841988-4823-4CAB-AB30-66244C81C643}" destId="{8FC52F7E-F924-428E-BD2B-42FF333E7394}" srcOrd="6" destOrd="0" presId="urn:microsoft.com/office/officeart/2005/8/layout/default"/>
    <dgm:cxn modelId="{A1B68102-B911-4205-B878-D98DD97CC234}" type="presParOf" srcId="{57841988-4823-4CAB-AB30-66244C81C643}" destId="{9302BE80-5298-4161-8198-F3952447D151}" srcOrd="7" destOrd="0" presId="urn:microsoft.com/office/officeart/2005/8/layout/default"/>
    <dgm:cxn modelId="{6E984960-81D7-4569-9E9A-E3CEF6D05A84}" type="presParOf" srcId="{57841988-4823-4CAB-AB30-66244C81C643}" destId="{A56FE1C2-2DF0-4061-B549-E1A8A0647CB5}" srcOrd="8" destOrd="0" presId="urn:microsoft.com/office/officeart/2005/8/layout/default"/>
    <dgm:cxn modelId="{18B65226-29E7-49AE-9FC7-9B8E6207E758}" type="presParOf" srcId="{57841988-4823-4CAB-AB30-66244C81C643}" destId="{F6B26729-5231-4A71-8677-0ECB1AFDA4E9}" srcOrd="9" destOrd="0" presId="urn:microsoft.com/office/officeart/2005/8/layout/default"/>
    <dgm:cxn modelId="{2D3F0E32-BF56-4A2A-9C76-E7E8A817EEC3}" type="presParOf" srcId="{57841988-4823-4CAB-AB30-66244C81C643}" destId="{57430CC5-51B5-4AE4-8FCC-6F4F1C11A69C}" srcOrd="10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2DE2F8-A368-8A47-86EF-CE0A1F41AED2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F8DEBC-4532-164D-BFC7-B5AF88B1D548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Объективная оценка и учёт политической и социально-экономической ситуации в регионе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AB2F79B-63EB-A944-9820-28BF4F76C2F6}" type="parTrans" cxnId="{7E007540-43C3-7E4A-953D-FBECE3572054}">
      <dgm:prSet/>
      <dgm:spPr/>
      <dgm:t>
        <a:bodyPr/>
        <a:lstStyle/>
        <a:p>
          <a:endParaRPr lang="ru-RU"/>
        </a:p>
      </dgm:t>
    </dgm:pt>
    <dgm:pt modelId="{57187DE0-05C4-324F-878E-D809D06E4D8C}" type="sibTrans" cxnId="{7E007540-43C3-7E4A-953D-FBECE3572054}">
      <dgm:prSet/>
      <dgm:spPr/>
      <dgm:t>
        <a:bodyPr/>
        <a:lstStyle/>
        <a:p>
          <a:endParaRPr lang="ru-RU"/>
        </a:p>
      </dgm:t>
    </dgm:pt>
    <dgm:pt modelId="{016D005A-6DAD-934A-9E9A-D6402B04C8DA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Использование научного подхода и учёт масштабов предстоящей работы по демократизации общества, структурным преобразованиям и т. д.;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895A64C-23BE-9A4B-B12A-BA64359809E1}" type="parTrans" cxnId="{2C4C17CA-07EB-B347-993A-5284ADB3DA01}">
      <dgm:prSet/>
      <dgm:spPr/>
      <dgm:t>
        <a:bodyPr/>
        <a:lstStyle/>
        <a:p>
          <a:endParaRPr lang="ru-RU"/>
        </a:p>
      </dgm:t>
    </dgm:pt>
    <dgm:pt modelId="{4A4C7BC7-6D7F-A34D-9E5E-160DCF0DE3E7}" type="sibTrans" cxnId="{2C4C17CA-07EB-B347-993A-5284ADB3DA01}">
      <dgm:prSet/>
      <dgm:spPr/>
      <dgm:t>
        <a:bodyPr/>
        <a:lstStyle/>
        <a:p>
          <a:endParaRPr lang="ru-RU"/>
        </a:p>
      </dgm:t>
    </dgm:pt>
    <dgm:pt modelId="{BE9B9B39-9F6D-094C-9F6F-6B2E94872DA2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Обеспечение эффективности взаимосвязей региональных структур на разных уровнях и их направленности на реформы, взаимодействие по вертикали и горизонтали;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AEA05EB-EA8F-BA40-9FD7-003EF64F3F60}" type="parTrans" cxnId="{0DB57ED9-E0BE-1543-BDF0-E1ABE334FB42}">
      <dgm:prSet/>
      <dgm:spPr/>
      <dgm:t>
        <a:bodyPr/>
        <a:lstStyle/>
        <a:p>
          <a:endParaRPr lang="ru-RU"/>
        </a:p>
      </dgm:t>
    </dgm:pt>
    <dgm:pt modelId="{66B08DFD-54C2-1649-B488-D35A8218F0AA}" type="sibTrans" cxnId="{0DB57ED9-E0BE-1543-BDF0-E1ABE334FB42}">
      <dgm:prSet/>
      <dgm:spPr/>
      <dgm:t>
        <a:bodyPr/>
        <a:lstStyle/>
        <a:p>
          <a:endParaRPr lang="ru-RU"/>
        </a:p>
      </dgm:t>
    </dgm:pt>
    <dgm:pt modelId="{C7F93F69-538F-374C-8874-F31AF059ED9C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Обеспечение всех уровней управления высококвалифицированными руководителями, специалистами как в государственных, так и в негосударственных структурах.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F74273A-85FD-9D48-A2E3-20FF499AE541}" type="parTrans" cxnId="{02651A56-8692-EC46-98D5-910773FE8108}">
      <dgm:prSet/>
      <dgm:spPr/>
      <dgm:t>
        <a:bodyPr/>
        <a:lstStyle/>
        <a:p>
          <a:endParaRPr lang="ru-RU"/>
        </a:p>
      </dgm:t>
    </dgm:pt>
    <dgm:pt modelId="{9CBB080B-D497-C54C-93C4-51051B3BA0EE}" type="sibTrans" cxnId="{02651A56-8692-EC46-98D5-910773FE8108}">
      <dgm:prSet/>
      <dgm:spPr/>
      <dgm:t>
        <a:bodyPr/>
        <a:lstStyle/>
        <a:p>
          <a:endParaRPr lang="ru-RU"/>
        </a:p>
      </dgm:t>
    </dgm:pt>
    <dgm:pt modelId="{BB66DE79-DB5A-45E4-AC34-42D51A7BB16D}" type="pres">
      <dgm:prSet presAssocID="{7C2DE2F8-A368-8A47-86EF-CE0A1F41AE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EF4648-CEBA-4EB8-83FD-8145E4CD4D82}" type="pres">
      <dgm:prSet presAssocID="{5BF8DEBC-4532-164D-BFC7-B5AF88B1D548}" presName="parentLin" presStyleCnt="0"/>
      <dgm:spPr/>
    </dgm:pt>
    <dgm:pt modelId="{75D5FBD8-28FE-4FE9-B9EA-3D1FD62C6FE1}" type="pres">
      <dgm:prSet presAssocID="{5BF8DEBC-4532-164D-BFC7-B5AF88B1D54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88000CC-4A4D-4185-896C-DA8AF81198D6}" type="pres">
      <dgm:prSet presAssocID="{5BF8DEBC-4532-164D-BFC7-B5AF88B1D548}" presName="parentText" presStyleLbl="node1" presStyleIdx="0" presStyleCnt="4" custScaleY="2545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ED9DF-309E-449B-9F6B-C86750876640}" type="pres">
      <dgm:prSet presAssocID="{5BF8DEBC-4532-164D-BFC7-B5AF88B1D548}" presName="negativeSpace" presStyleCnt="0"/>
      <dgm:spPr/>
    </dgm:pt>
    <dgm:pt modelId="{38147444-185F-4DE4-89C2-0BCC91EDA0B6}" type="pres">
      <dgm:prSet presAssocID="{5BF8DEBC-4532-164D-BFC7-B5AF88B1D548}" presName="childText" presStyleLbl="conFgAcc1" presStyleIdx="0" presStyleCnt="4">
        <dgm:presLayoutVars>
          <dgm:bulletEnabled val="1"/>
        </dgm:presLayoutVars>
      </dgm:prSet>
      <dgm:spPr/>
    </dgm:pt>
    <dgm:pt modelId="{0F991598-13F3-471F-805D-B9453F91B17F}" type="pres">
      <dgm:prSet presAssocID="{57187DE0-05C4-324F-878E-D809D06E4D8C}" presName="spaceBetweenRectangles" presStyleCnt="0"/>
      <dgm:spPr/>
    </dgm:pt>
    <dgm:pt modelId="{00B25D92-AE69-4D41-B247-DF6BB3858C56}" type="pres">
      <dgm:prSet presAssocID="{016D005A-6DAD-934A-9E9A-D6402B04C8DA}" presName="parentLin" presStyleCnt="0"/>
      <dgm:spPr/>
    </dgm:pt>
    <dgm:pt modelId="{DA6E6376-4A3F-4C99-BDAD-5AFF9F0D7D9B}" type="pres">
      <dgm:prSet presAssocID="{016D005A-6DAD-934A-9E9A-D6402B04C8D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6B242AD-1B25-48D9-9333-7308F31F067D}" type="pres">
      <dgm:prSet presAssocID="{016D005A-6DAD-934A-9E9A-D6402B04C8DA}" presName="parentText" presStyleLbl="node1" presStyleIdx="1" presStyleCnt="4" custScaleY="2758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08E6D-288D-4C2A-9E1E-1D68DA29719E}" type="pres">
      <dgm:prSet presAssocID="{016D005A-6DAD-934A-9E9A-D6402B04C8DA}" presName="negativeSpace" presStyleCnt="0"/>
      <dgm:spPr/>
    </dgm:pt>
    <dgm:pt modelId="{372F259F-6169-479F-A045-52D026E4EC4F}" type="pres">
      <dgm:prSet presAssocID="{016D005A-6DAD-934A-9E9A-D6402B04C8DA}" presName="childText" presStyleLbl="conFgAcc1" presStyleIdx="1" presStyleCnt="4">
        <dgm:presLayoutVars>
          <dgm:bulletEnabled val="1"/>
        </dgm:presLayoutVars>
      </dgm:prSet>
      <dgm:spPr/>
    </dgm:pt>
    <dgm:pt modelId="{F89A4A9B-48C3-4879-A1DA-1B7B0137B440}" type="pres">
      <dgm:prSet presAssocID="{4A4C7BC7-6D7F-A34D-9E5E-160DCF0DE3E7}" presName="spaceBetweenRectangles" presStyleCnt="0"/>
      <dgm:spPr/>
    </dgm:pt>
    <dgm:pt modelId="{EB174B25-CC9E-48ED-9DFA-25F0ECC57BA9}" type="pres">
      <dgm:prSet presAssocID="{BE9B9B39-9F6D-094C-9F6F-6B2E94872DA2}" presName="parentLin" presStyleCnt="0"/>
      <dgm:spPr/>
    </dgm:pt>
    <dgm:pt modelId="{496E102A-839C-4C51-8C92-E44A9ADECEE0}" type="pres">
      <dgm:prSet presAssocID="{BE9B9B39-9F6D-094C-9F6F-6B2E94872DA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C3636BD5-7870-41F4-B3D5-D2997184A6FF}" type="pres">
      <dgm:prSet presAssocID="{BE9B9B39-9F6D-094C-9F6F-6B2E94872DA2}" presName="parentText" presStyleLbl="node1" presStyleIdx="2" presStyleCnt="4" custScaleY="273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B6917-B0A5-49E2-9569-4CB6ECC70974}" type="pres">
      <dgm:prSet presAssocID="{BE9B9B39-9F6D-094C-9F6F-6B2E94872DA2}" presName="negativeSpace" presStyleCnt="0"/>
      <dgm:spPr/>
    </dgm:pt>
    <dgm:pt modelId="{E80F0F76-DC61-4CCD-94F9-25AFBED8E373}" type="pres">
      <dgm:prSet presAssocID="{BE9B9B39-9F6D-094C-9F6F-6B2E94872DA2}" presName="childText" presStyleLbl="conFgAcc1" presStyleIdx="2" presStyleCnt="4">
        <dgm:presLayoutVars>
          <dgm:bulletEnabled val="1"/>
        </dgm:presLayoutVars>
      </dgm:prSet>
      <dgm:spPr/>
    </dgm:pt>
    <dgm:pt modelId="{D0588A50-E344-419A-8251-4FED1CBEC734}" type="pres">
      <dgm:prSet presAssocID="{66B08DFD-54C2-1649-B488-D35A8218F0AA}" presName="spaceBetweenRectangles" presStyleCnt="0"/>
      <dgm:spPr/>
    </dgm:pt>
    <dgm:pt modelId="{45D5348C-D3B9-41EF-8CDB-5152C16E50F4}" type="pres">
      <dgm:prSet presAssocID="{C7F93F69-538F-374C-8874-F31AF059ED9C}" presName="parentLin" presStyleCnt="0"/>
      <dgm:spPr/>
    </dgm:pt>
    <dgm:pt modelId="{40876A49-C525-4FB3-A1D6-6A926EBF9133}" type="pres">
      <dgm:prSet presAssocID="{C7F93F69-538F-374C-8874-F31AF059ED9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7393E2A-172E-4851-90DA-82E609F4DED1}" type="pres">
      <dgm:prSet presAssocID="{C7F93F69-538F-374C-8874-F31AF059ED9C}" presName="parentText" presStyleLbl="node1" presStyleIdx="3" presStyleCnt="4" custScaleY="2507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2583F-0507-45FB-BB0E-E3EFA98BCFCA}" type="pres">
      <dgm:prSet presAssocID="{C7F93F69-538F-374C-8874-F31AF059ED9C}" presName="negativeSpace" presStyleCnt="0"/>
      <dgm:spPr/>
    </dgm:pt>
    <dgm:pt modelId="{CE0BDE1D-1E44-40F7-A6BD-B5AB810B42ED}" type="pres">
      <dgm:prSet presAssocID="{C7F93F69-538F-374C-8874-F31AF059ED9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78FDF4D-7A09-4655-B160-70DF851C4856}" type="presOf" srcId="{016D005A-6DAD-934A-9E9A-D6402B04C8DA}" destId="{A6B242AD-1B25-48D9-9333-7308F31F067D}" srcOrd="1" destOrd="0" presId="urn:microsoft.com/office/officeart/2005/8/layout/list1"/>
    <dgm:cxn modelId="{2C4C17CA-07EB-B347-993A-5284ADB3DA01}" srcId="{7C2DE2F8-A368-8A47-86EF-CE0A1F41AED2}" destId="{016D005A-6DAD-934A-9E9A-D6402B04C8DA}" srcOrd="1" destOrd="0" parTransId="{5895A64C-23BE-9A4B-B12A-BA64359809E1}" sibTransId="{4A4C7BC7-6D7F-A34D-9E5E-160DCF0DE3E7}"/>
    <dgm:cxn modelId="{43AC3EE0-5744-408A-ACCD-CF1A9B492B76}" type="presOf" srcId="{5BF8DEBC-4532-164D-BFC7-B5AF88B1D548}" destId="{188000CC-4A4D-4185-896C-DA8AF81198D6}" srcOrd="1" destOrd="0" presId="urn:microsoft.com/office/officeart/2005/8/layout/list1"/>
    <dgm:cxn modelId="{78CEFCBA-6D0C-4699-8F76-195F90A384FE}" type="presOf" srcId="{C7F93F69-538F-374C-8874-F31AF059ED9C}" destId="{07393E2A-172E-4851-90DA-82E609F4DED1}" srcOrd="1" destOrd="0" presId="urn:microsoft.com/office/officeart/2005/8/layout/list1"/>
    <dgm:cxn modelId="{7E007540-43C3-7E4A-953D-FBECE3572054}" srcId="{7C2DE2F8-A368-8A47-86EF-CE0A1F41AED2}" destId="{5BF8DEBC-4532-164D-BFC7-B5AF88B1D548}" srcOrd="0" destOrd="0" parTransId="{8AB2F79B-63EB-A944-9820-28BF4F76C2F6}" sibTransId="{57187DE0-05C4-324F-878E-D809D06E4D8C}"/>
    <dgm:cxn modelId="{D710BAA6-BD85-4B3D-B504-87B1B1379CD8}" type="presOf" srcId="{BE9B9B39-9F6D-094C-9F6F-6B2E94872DA2}" destId="{496E102A-839C-4C51-8C92-E44A9ADECEE0}" srcOrd="0" destOrd="0" presId="urn:microsoft.com/office/officeart/2005/8/layout/list1"/>
    <dgm:cxn modelId="{2C257B53-0A51-440D-831E-BE7CB2A3C74B}" type="presOf" srcId="{016D005A-6DAD-934A-9E9A-D6402B04C8DA}" destId="{DA6E6376-4A3F-4C99-BDAD-5AFF9F0D7D9B}" srcOrd="0" destOrd="0" presId="urn:microsoft.com/office/officeart/2005/8/layout/list1"/>
    <dgm:cxn modelId="{02651A56-8692-EC46-98D5-910773FE8108}" srcId="{7C2DE2F8-A368-8A47-86EF-CE0A1F41AED2}" destId="{C7F93F69-538F-374C-8874-F31AF059ED9C}" srcOrd="3" destOrd="0" parTransId="{3F74273A-85FD-9D48-A2E3-20FF499AE541}" sibTransId="{9CBB080B-D497-C54C-93C4-51051B3BA0EE}"/>
    <dgm:cxn modelId="{0DB57ED9-E0BE-1543-BDF0-E1ABE334FB42}" srcId="{7C2DE2F8-A368-8A47-86EF-CE0A1F41AED2}" destId="{BE9B9B39-9F6D-094C-9F6F-6B2E94872DA2}" srcOrd="2" destOrd="0" parTransId="{9AEA05EB-EA8F-BA40-9FD7-003EF64F3F60}" sibTransId="{66B08DFD-54C2-1649-B488-D35A8218F0AA}"/>
    <dgm:cxn modelId="{0D6FBA63-F9CC-4A68-8F09-7C52BBECD9F7}" type="presOf" srcId="{BE9B9B39-9F6D-094C-9F6F-6B2E94872DA2}" destId="{C3636BD5-7870-41F4-B3D5-D2997184A6FF}" srcOrd="1" destOrd="0" presId="urn:microsoft.com/office/officeart/2005/8/layout/list1"/>
    <dgm:cxn modelId="{F305D597-D358-4575-B5B2-69B4DD05AF32}" type="presOf" srcId="{7C2DE2F8-A368-8A47-86EF-CE0A1F41AED2}" destId="{BB66DE79-DB5A-45E4-AC34-42D51A7BB16D}" srcOrd="0" destOrd="0" presId="urn:microsoft.com/office/officeart/2005/8/layout/list1"/>
    <dgm:cxn modelId="{4982F6D4-A4DC-4DB4-94AA-BA8A139B30E8}" type="presOf" srcId="{C7F93F69-538F-374C-8874-F31AF059ED9C}" destId="{40876A49-C525-4FB3-A1D6-6A926EBF9133}" srcOrd="0" destOrd="0" presId="urn:microsoft.com/office/officeart/2005/8/layout/list1"/>
    <dgm:cxn modelId="{B5F0D809-4821-403B-BD0D-6A68B8D2D969}" type="presOf" srcId="{5BF8DEBC-4532-164D-BFC7-B5AF88B1D548}" destId="{75D5FBD8-28FE-4FE9-B9EA-3D1FD62C6FE1}" srcOrd="0" destOrd="0" presId="urn:microsoft.com/office/officeart/2005/8/layout/list1"/>
    <dgm:cxn modelId="{E55FA610-36D7-4A07-895E-2E9EDE38E84C}" type="presParOf" srcId="{BB66DE79-DB5A-45E4-AC34-42D51A7BB16D}" destId="{E1EF4648-CEBA-4EB8-83FD-8145E4CD4D82}" srcOrd="0" destOrd="0" presId="urn:microsoft.com/office/officeart/2005/8/layout/list1"/>
    <dgm:cxn modelId="{D9DF6B11-BA39-41C5-9516-A289D8647612}" type="presParOf" srcId="{E1EF4648-CEBA-4EB8-83FD-8145E4CD4D82}" destId="{75D5FBD8-28FE-4FE9-B9EA-3D1FD62C6FE1}" srcOrd="0" destOrd="0" presId="urn:microsoft.com/office/officeart/2005/8/layout/list1"/>
    <dgm:cxn modelId="{BD52C5DF-624F-44CA-95C0-CF4E0D0E4126}" type="presParOf" srcId="{E1EF4648-CEBA-4EB8-83FD-8145E4CD4D82}" destId="{188000CC-4A4D-4185-896C-DA8AF81198D6}" srcOrd="1" destOrd="0" presId="urn:microsoft.com/office/officeart/2005/8/layout/list1"/>
    <dgm:cxn modelId="{DD126813-9F20-450D-9D8C-CDA34A95E5EC}" type="presParOf" srcId="{BB66DE79-DB5A-45E4-AC34-42D51A7BB16D}" destId="{7AFED9DF-309E-449B-9F6B-C86750876640}" srcOrd="1" destOrd="0" presId="urn:microsoft.com/office/officeart/2005/8/layout/list1"/>
    <dgm:cxn modelId="{8F37488A-EC71-4127-BDAA-B55D89BEACFD}" type="presParOf" srcId="{BB66DE79-DB5A-45E4-AC34-42D51A7BB16D}" destId="{38147444-185F-4DE4-89C2-0BCC91EDA0B6}" srcOrd="2" destOrd="0" presId="urn:microsoft.com/office/officeart/2005/8/layout/list1"/>
    <dgm:cxn modelId="{4B69B554-C020-4B53-B432-1FDF16906508}" type="presParOf" srcId="{BB66DE79-DB5A-45E4-AC34-42D51A7BB16D}" destId="{0F991598-13F3-471F-805D-B9453F91B17F}" srcOrd="3" destOrd="0" presId="urn:microsoft.com/office/officeart/2005/8/layout/list1"/>
    <dgm:cxn modelId="{521DCFC4-3246-4A64-AB2A-217ED5490D1F}" type="presParOf" srcId="{BB66DE79-DB5A-45E4-AC34-42D51A7BB16D}" destId="{00B25D92-AE69-4D41-B247-DF6BB3858C56}" srcOrd="4" destOrd="0" presId="urn:microsoft.com/office/officeart/2005/8/layout/list1"/>
    <dgm:cxn modelId="{D8C3669B-1C33-4060-981C-7B8E4458AFF2}" type="presParOf" srcId="{00B25D92-AE69-4D41-B247-DF6BB3858C56}" destId="{DA6E6376-4A3F-4C99-BDAD-5AFF9F0D7D9B}" srcOrd="0" destOrd="0" presId="urn:microsoft.com/office/officeart/2005/8/layout/list1"/>
    <dgm:cxn modelId="{976D232F-2130-4B18-9C9A-F2B7CD9095B4}" type="presParOf" srcId="{00B25D92-AE69-4D41-B247-DF6BB3858C56}" destId="{A6B242AD-1B25-48D9-9333-7308F31F067D}" srcOrd="1" destOrd="0" presId="urn:microsoft.com/office/officeart/2005/8/layout/list1"/>
    <dgm:cxn modelId="{DA3FAF01-EF8B-471D-94DD-CAA819BA8703}" type="presParOf" srcId="{BB66DE79-DB5A-45E4-AC34-42D51A7BB16D}" destId="{BE808E6D-288D-4C2A-9E1E-1D68DA29719E}" srcOrd="5" destOrd="0" presId="urn:microsoft.com/office/officeart/2005/8/layout/list1"/>
    <dgm:cxn modelId="{079A9821-6890-47E1-B7D1-81F1D011C4E2}" type="presParOf" srcId="{BB66DE79-DB5A-45E4-AC34-42D51A7BB16D}" destId="{372F259F-6169-479F-A045-52D026E4EC4F}" srcOrd="6" destOrd="0" presId="urn:microsoft.com/office/officeart/2005/8/layout/list1"/>
    <dgm:cxn modelId="{E9F9EDA4-A446-4B0E-991C-425000A03918}" type="presParOf" srcId="{BB66DE79-DB5A-45E4-AC34-42D51A7BB16D}" destId="{F89A4A9B-48C3-4879-A1DA-1B7B0137B440}" srcOrd="7" destOrd="0" presId="urn:microsoft.com/office/officeart/2005/8/layout/list1"/>
    <dgm:cxn modelId="{219C0FBF-1C83-46A9-8737-ECE27E5F004F}" type="presParOf" srcId="{BB66DE79-DB5A-45E4-AC34-42D51A7BB16D}" destId="{EB174B25-CC9E-48ED-9DFA-25F0ECC57BA9}" srcOrd="8" destOrd="0" presId="urn:microsoft.com/office/officeart/2005/8/layout/list1"/>
    <dgm:cxn modelId="{7F5B48EA-6C38-4FCC-850F-EA2CC7512733}" type="presParOf" srcId="{EB174B25-CC9E-48ED-9DFA-25F0ECC57BA9}" destId="{496E102A-839C-4C51-8C92-E44A9ADECEE0}" srcOrd="0" destOrd="0" presId="urn:microsoft.com/office/officeart/2005/8/layout/list1"/>
    <dgm:cxn modelId="{DB8D5594-A64C-40CF-8743-0020DFBE4F22}" type="presParOf" srcId="{EB174B25-CC9E-48ED-9DFA-25F0ECC57BA9}" destId="{C3636BD5-7870-41F4-B3D5-D2997184A6FF}" srcOrd="1" destOrd="0" presId="urn:microsoft.com/office/officeart/2005/8/layout/list1"/>
    <dgm:cxn modelId="{02DDF80E-2DC1-4992-A638-67DAC723EBBA}" type="presParOf" srcId="{BB66DE79-DB5A-45E4-AC34-42D51A7BB16D}" destId="{A9DB6917-B0A5-49E2-9569-4CB6ECC70974}" srcOrd="9" destOrd="0" presId="urn:microsoft.com/office/officeart/2005/8/layout/list1"/>
    <dgm:cxn modelId="{F83462FE-F73A-44A7-BB35-386593B901E4}" type="presParOf" srcId="{BB66DE79-DB5A-45E4-AC34-42D51A7BB16D}" destId="{E80F0F76-DC61-4CCD-94F9-25AFBED8E373}" srcOrd="10" destOrd="0" presId="urn:microsoft.com/office/officeart/2005/8/layout/list1"/>
    <dgm:cxn modelId="{9F0F02E5-DDF8-4947-AC82-6A1A94AE5B1B}" type="presParOf" srcId="{BB66DE79-DB5A-45E4-AC34-42D51A7BB16D}" destId="{D0588A50-E344-419A-8251-4FED1CBEC734}" srcOrd="11" destOrd="0" presId="urn:microsoft.com/office/officeart/2005/8/layout/list1"/>
    <dgm:cxn modelId="{2425F9CE-AE8C-4030-B452-85939B66255F}" type="presParOf" srcId="{BB66DE79-DB5A-45E4-AC34-42D51A7BB16D}" destId="{45D5348C-D3B9-41EF-8CDB-5152C16E50F4}" srcOrd="12" destOrd="0" presId="urn:microsoft.com/office/officeart/2005/8/layout/list1"/>
    <dgm:cxn modelId="{006FA196-FE32-4E87-9F34-721EC4E089A0}" type="presParOf" srcId="{45D5348C-D3B9-41EF-8CDB-5152C16E50F4}" destId="{40876A49-C525-4FB3-A1D6-6A926EBF9133}" srcOrd="0" destOrd="0" presId="urn:microsoft.com/office/officeart/2005/8/layout/list1"/>
    <dgm:cxn modelId="{43950F5D-B2C1-48F6-8C29-9D40D4CC22A0}" type="presParOf" srcId="{45D5348C-D3B9-41EF-8CDB-5152C16E50F4}" destId="{07393E2A-172E-4851-90DA-82E609F4DED1}" srcOrd="1" destOrd="0" presId="urn:microsoft.com/office/officeart/2005/8/layout/list1"/>
    <dgm:cxn modelId="{6CEF6E25-4BFD-43F5-9A01-20C13BB3FF6F}" type="presParOf" srcId="{BB66DE79-DB5A-45E4-AC34-42D51A7BB16D}" destId="{F5D2583F-0507-45FB-BB0E-E3EFA98BCFCA}" srcOrd="13" destOrd="0" presId="urn:microsoft.com/office/officeart/2005/8/layout/list1"/>
    <dgm:cxn modelId="{892CE8B7-A9C3-47E9-85D4-583A0C017F8F}" type="presParOf" srcId="{BB66DE79-DB5A-45E4-AC34-42D51A7BB16D}" destId="{CE0BDE1D-1E44-40F7-A6BD-B5AB810B42ED}" srcOrd="14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2DE2F8-A368-8A47-86EF-CE0A1F41AED2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9B9B39-9F6D-094C-9F6F-6B2E94872DA2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Цели и стратегия развития кадровой политики региона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  Концепция должна определять цели, задачи, важнейшие направления и принципы работы региональных и местных структур и институтов с кадрами. 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AEA05EB-EA8F-BA40-9FD7-003EF64F3F60}" type="parTrans" cxnId="{0DB57ED9-E0BE-1543-BDF0-E1ABE334FB42}">
      <dgm:prSet/>
      <dgm:spPr/>
      <dgm:t>
        <a:bodyPr/>
        <a:lstStyle/>
        <a:p>
          <a:endParaRPr lang="ru-RU"/>
        </a:p>
      </dgm:t>
    </dgm:pt>
    <dgm:pt modelId="{66B08DFD-54C2-1649-B488-D35A8218F0AA}" type="sibTrans" cxnId="{0DB57ED9-E0BE-1543-BDF0-E1ABE334FB42}">
      <dgm:prSet/>
      <dgm:spPr/>
      <dgm:t>
        <a:bodyPr/>
        <a:lstStyle/>
        <a:p>
          <a:endParaRPr lang="ru-RU"/>
        </a:p>
      </dgm:t>
    </dgm:pt>
    <dgm:pt modelId="{C7F93F69-538F-374C-8874-F31AF059ED9C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Основные черты и принципы кадровой политики региона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  К ним относятся доступность, выбор на основе конкурсного отбора, гласность, конкурентоспособность, вознаграждение по результатам деятельности и профессиональное развитие.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 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F74273A-85FD-9D48-A2E3-20FF499AE541}" type="parTrans" cxnId="{02651A56-8692-EC46-98D5-910773FE8108}">
      <dgm:prSet/>
      <dgm:spPr/>
      <dgm:t>
        <a:bodyPr/>
        <a:lstStyle/>
        <a:p>
          <a:endParaRPr lang="ru-RU"/>
        </a:p>
      </dgm:t>
    </dgm:pt>
    <dgm:pt modelId="{9CBB080B-D497-C54C-93C4-51051B3BA0EE}" type="sibTrans" cxnId="{02651A56-8692-EC46-98D5-910773FE8108}">
      <dgm:prSet/>
      <dgm:spPr/>
      <dgm:t>
        <a:bodyPr/>
        <a:lstStyle/>
        <a:p>
          <a:endParaRPr lang="ru-RU"/>
        </a:p>
      </dgm:t>
    </dgm:pt>
    <dgm:pt modelId="{2D6FA563-E483-5A40-A532-B6527D2CD1FB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Взаимодействие кадровой политики государства, региона и предприятия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  Концепция должна учитывать взаимодействие этих сфер и обеспечивать сохранение, обогащение и наиболее рациональное использование имеющихся трудовых ресурсов. 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570DD68-BECB-F44D-948B-9A05300D4CAC}" type="parTrans" cxnId="{10E6B492-0099-A04F-BD51-298C37F09645}">
      <dgm:prSet/>
      <dgm:spPr/>
      <dgm:t>
        <a:bodyPr/>
        <a:lstStyle/>
        <a:p>
          <a:endParaRPr lang="ru-RU"/>
        </a:p>
      </dgm:t>
    </dgm:pt>
    <dgm:pt modelId="{77F46A92-3191-594F-8955-19F63A3121EA}" type="sibTrans" cxnId="{10E6B492-0099-A04F-BD51-298C37F09645}">
      <dgm:prSet/>
      <dgm:spPr/>
      <dgm:t>
        <a:bodyPr/>
        <a:lstStyle/>
        <a:p>
          <a:endParaRPr lang="ru-RU"/>
        </a:p>
      </dgm:t>
    </dgm:pt>
    <dgm:pt modelId="{016D005A-6DAD-934A-9E9A-D6402B04C8DA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Субъект и объект кадровой политики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их взаимосвязь и взаимоотношения в кадровых процессах. Субъектом являются административные структуры, объединяющие институты, разрабатывающие положения и программы развития кадрового потенциала (социально-экономические советы, центры кадровых программ, центры занятости, вузы и другие). 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A4C7BC7-6D7F-A34D-9E5E-160DCF0DE3E7}" type="sibTrans" cxnId="{2C4C17CA-07EB-B347-993A-5284ADB3DA01}">
      <dgm:prSet/>
      <dgm:spPr/>
      <dgm:t>
        <a:bodyPr/>
        <a:lstStyle/>
        <a:p>
          <a:endParaRPr lang="ru-RU"/>
        </a:p>
      </dgm:t>
    </dgm:pt>
    <dgm:pt modelId="{5895A64C-23BE-9A4B-B12A-BA64359809E1}" type="parTrans" cxnId="{2C4C17CA-07EB-B347-993A-5284ADB3DA01}">
      <dgm:prSet/>
      <dgm:spPr/>
      <dgm:t>
        <a:bodyPr/>
        <a:lstStyle/>
        <a:p>
          <a:endParaRPr lang="ru-RU"/>
        </a:p>
      </dgm:t>
    </dgm:pt>
    <dgm:pt modelId="{5BF8DEBC-4532-164D-BFC7-B5AF88B1D548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Приоритетность направления развития экономики региона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  Концепция должна отражать интересы и потребности региона в кадровом обеспечении его развития в социально-экономическом плане. 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7187DE0-05C4-324F-878E-D809D06E4D8C}" type="sibTrans" cxnId="{7E007540-43C3-7E4A-953D-FBECE3572054}">
      <dgm:prSet/>
      <dgm:spPr/>
      <dgm:t>
        <a:bodyPr/>
        <a:lstStyle/>
        <a:p>
          <a:endParaRPr lang="ru-RU"/>
        </a:p>
      </dgm:t>
    </dgm:pt>
    <dgm:pt modelId="{8AB2F79B-63EB-A944-9820-28BF4F76C2F6}" type="parTrans" cxnId="{7E007540-43C3-7E4A-953D-FBECE3572054}">
      <dgm:prSet/>
      <dgm:spPr/>
      <dgm:t>
        <a:bodyPr/>
        <a:lstStyle/>
        <a:p>
          <a:endParaRPr lang="ru-RU"/>
        </a:p>
      </dgm:t>
    </dgm:pt>
    <dgm:pt modelId="{837EFD73-2AF4-4B7F-B2F9-762608729C86}" type="pres">
      <dgm:prSet presAssocID="{7C2DE2F8-A368-8A47-86EF-CE0A1F41AED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8DBA89-700D-4E91-9ED9-A7E14F7C2FD3}" type="pres">
      <dgm:prSet presAssocID="{5BF8DEBC-4532-164D-BFC7-B5AF88B1D548}" presName="circle1" presStyleLbl="node1" presStyleIdx="0" presStyleCnt="5"/>
      <dgm:spPr/>
    </dgm:pt>
    <dgm:pt modelId="{AF0B2170-BABC-4BFD-984B-A718A0D97AD3}" type="pres">
      <dgm:prSet presAssocID="{5BF8DEBC-4532-164D-BFC7-B5AF88B1D548}" presName="space" presStyleCnt="0"/>
      <dgm:spPr/>
    </dgm:pt>
    <dgm:pt modelId="{A4BBC568-5A19-499D-BE72-4394492F1812}" type="pres">
      <dgm:prSet presAssocID="{5BF8DEBC-4532-164D-BFC7-B5AF88B1D548}" presName="rect1" presStyleLbl="alignAcc1" presStyleIdx="0" presStyleCnt="5"/>
      <dgm:spPr/>
      <dgm:t>
        <a:bodyPr/>
        <a:lstStyle/>
        <a:p>
          <a:endParaRPr lang="ru-RU"/>
        </a:p>
      </dgm:t>
    </dgm:pt>
    <dgm:pt modelId="{220FD37E-7CD4-48B2-82B8-6D341269C7A7}" type="pres">
      <dgm:prSet presAssocID="{016D005A-6DAD-934A-9E9A-D6402B04C8DA}" presName="vertSpace2" presStyleLbl="node1" presStyleIdx="0" presStyleCnt="5"/>
      <dgm:spPr/>
    </dgm:pt>
    <dgm:pt modelId="{19B852ED-D98A-49FB-8B19-9121F230AE15}" type="pres">
      <dgm:prSet presAssocID="{016D005A-6DAD-934A-9E9A-D6402B04C8DA}" presName="circle2" presStyleLbl="node1" presStyleIdx="1" presStyleCnt="5"/>
      <dgm:spPr/>
    </dgm:pt>
    <dgm:pt modelId="{CF96201F-3765-4454-9C9F-CF0BBB3D2490}" type="pres">
      <dgm:prSet presAssocID="{016D005A-6DAD-934A-9E9A-D6402B04C8DA}" presName="rect2" presStyleLbl="alignAcc1" presStyleIdx="1" presStyleCnt="5"/>
      <dgm:spPr/>
      <dgm:t>
        <a:bodyPr/>
        <a:lstStyle/>
        <a:p>
          <a:endParaRPr lang="ru-RU"/>
        </a:p>
      </dgm:t>
    </dgm:pt>
    <dgm:pt modelId="{5C0B6E11-447B-4FF0-914B-050D4073AB9E}" type="pres">
      <dgm:prSet presAssocID="{BE9B9B39-9F6D-094C-9F6F-6B2E94872DA2}" presName="vertSpace3" presStyleLbl="node1" presStyleIdx="1" presStyleCnt="5"/>
      <dgm:spPr/>
    </dgm:pt>
    <dgm:pt modelId="{F370F3C1-611D-4734-A204-34D5F5D47A89}" type="pres">
      <dgm:prSet presAssocID="{BE9B9B39-9F6D-094C-9F6F-6B2E94872DA2}" presName="circle3" presStyleLbl="node1" presStyleIdx="2" presStyleCnt="5"/>
      <dgm:spPr/>
    </dgm:pt>
    <dgm:pt modelId="{84DA60D8-5DFC-4E17-96CA-03A4B6989341}" type="pres">
      <dgm:prSet presAssocID="{BE9B9B39-9F6D-094C-9F6F-6B2E94872DA2}" presName="rect3" presStyleLbl="alignAcc1" presStyleIdx="2" presStyleCnt="5"/>
      <dgm:spPr/>
      <dgm:t>
        <a:bodyPr/>
        <a:lstStyle/>
        <a:p>
          <a:endParaRPr lang="ru-RU"/>
        </a:p>
      </dgm:t>
    </dgm:pt>
    <dgm:pt modelId="{6B47ED17-0AC4-49A3-AF6B-1C378EDB7134}" type="pres">
      <dgm:prSet presAssocID="{C7F93F69-538F-374C-8874-F31AF059ED9C}" presName="vertSpace4" presStyleLbl="node1" presStyleIdx="2" presStyleCnt="5"/>
      <dgm:spPr/>
    </dgm:pt>
    <dgm:pt modelId="{329B75DC-8D09-4E62-80DE-7229694EA01B}" type="pres">
      <dgm:prSet presAssocID="{C7F93F69-538F-374C-8874-F31AF059ED9C}" presName="circle4" presStyleLbl="node1" presStyleIdx="3" presStyleCnt="5"/>
      <dgm:spPr/>
    </dgm:pt>
    <dgm:pt modelId="{60A95209-7A03-4F75-A063-EB0136A0707E}" type="pres">
      <dgm:prSet presAssocID="{C7F93F69-538F-374C-8874-F31AF059ED9C}" presName="rect4" presStyleLbl="alignAcc1" presStyleIdx="3" presStyleCnt="5" custScaleY="92523"/>
      <dgm:spPr/>
      <dgm:t>
        <a:bodyPr/>
        <a:lstStyle/>
        <a:p>
          <a:endParaRPr lang="ru-RU"/>
        </a:p>
      </dgm:t>
    </dgm:pt>
    <dgm:pt modelId="{336BE390-8753-46AA-A98A-323B1494A0D4}" type="pres">
      <dgm:prSet presAssocID="{2D6FA563-E483-5A40-A532-B6527D2CD1FB}" presName="vertSpace5" presStyleLbl="node1" presStyleIdx="3" presStyleCnt="5"/>
      <dgm:spPr/>
    </dgm:pt>
    <dgm:pt modelId="{6F77AA87-CB0D-4A92-A36E-AECC2CBD6F84}" type="pres">
      <dgm:prSet presAssocID="{2D6FA563-E483-5A40-A532-B6527D2CD1FB}" presName="circle5" presStyleLbl="node1" presStyleIdx="4" presStyleCnt="5"/>
      <dgm:spPr/>
    </dgm:pt>
    <dgm:pt modelId="{F32D0BCF-7B7F-4F48-9B3A-41CAD434D372}" type="pres">
      <dgm:prSet presAssocID="{2D6FA563-E483-5A40-A532-B6527D2CD1FB}" presName="rect5" presStyleLbl="alignAcc1" presStyleIdx="4" presStyleCnt="5" custScaleY="76289"/>
      <dgm:spPr/>
      <dgm:t>
        <a:bodyPr/>
        <a:lstStyle/>
        <a:p>
          <a:endParaRPr lang="ru-RU"/>
        </a:p>
      </dgm:t>
    </dgm:pt>
    <dgm:pt modelId="{C3032E4C-53D2-464F-93F1-66E21C831EC5}" type="pres">
      <dgm:prSet presAssocID="{5BF8DEBC-4532-164D-BFC7-B5AF88B1D548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22150-BBA5-43DD-BC5F-E0A9102DAE35}" type="pres">
      <dgm:prSet presAssocID="{016D005A-6DAD-934A-9E9A-D6402B04C8DA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CA2DE-BA3A-4735-8D7C-FC49B39249AF}" type="pres">
      <dgm:prSet presAssocID="{BE9B9B39-9F6D-094C-9F6F-6B2E94872DA2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68E7D-2E16-4917-9168-6A082C1E28FF}" type="pres">
      <dgm:prSet presAssocID="{C7F93F69-538F-374C-8874-F31AF059ED9C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3F20A-934A-46B6-85D2-81433E33E8C4}" type="pres">
      <dgm:prSet presAssocID="{2D6FA563-E483-5A40-A532-B6527D2CD1FB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F7545B-A4E9-4889-B241-15852225A336}" type="presOf" srcId="{2D6FA563-E483-5A40-A532-B6527D2CD1FB}" destId="{8613F20A-934A-46B6-85D2-81433E33E8C4}" srcOrd="1" destOrd="0" presId="urn:microsoft.com/office/officeart/2005/8/layout/target3"/>
    <dgm:cxn modelId="{2C4C17CA-07EB-B347-993A-5284ADB3DA01}" srcId="{7C2DE2F8-A368-8A47-86EF-CE0A1F41AED2}" destId="{016D005A-6DAD-934A-9E9A-D6402B04C8DA}" srcOrd="1" destOrd="0" parTransId="{5895A64C-23BE-9A4B-B12A-BA64359809E1}" sibTransId="{4A4C7BC7-6D7F-A34D-9E5E-160DCF0DE3E7}"/>
    <dgm:cxn modelId="{6F990495-0030-454A-8B5F-FAD9EECD72C5}" type="presOf" srcId="{2D6FA563-E483-5A40-A532-B6527D2CD1FB}" destId="{F32D0BCF-7B7F-4F48-9B3A-41CAD434D372}" srcOrd="0" destOrd="0" presId="urn:microsoft.com/office/officeart/2005/8/layout/target3"/>
    <dgm:cxn modelId="{4B74AF38-E606-435E-A83C-3D2E2113ADD3}" type="presOf" srcId="{7C2DE2F8-A368-8A47-86EF-CE0A1F41AED2}" destId="{837EFD73-2AF4-4B7F-B2F9-762608729C86}" srcOrd="0" destOrd="0" presId="urn:microsoft.com/office/officeart/2005/8/layout/target3"/>
    <dgm:cxn modelId="{BEEFDB9A-D2C3-4EAA-9B7B-F876F78A8D0E}" type="presOf" srcId="{C7F93F69-538F-374C-8874-F31AF059ED9C}" destId="{44068E7D-2E16-4917-9168-6A082C1E28FF}" srcOrd="1" destOrd="0" presId="urn:microsoft.com/office/officeart/2005/8/layout/target3"/>
    <dgm:cxn modelId="{7E007540-43C3-7E4A-953D-FBECE3572054}" srcId="{7C2DE2F8-A368-8A47-86EF-CE0A1F41AED2}" destId="{5BF8DEBC-4532-164D-BFC7-B5AF88B1D548}" srcOrd="0" destOrd="0" parTransId="{8AB2F79B-63EB-A944-9820-28BF4F76C2F6}" sibTransId="{57187DE0-05C4-324F-878E-D809D06E4D8C}"/>
    <dgm:cxn modelId="{DA6E20AC-EB71-409C-A414-EF4139EAB99D}" type="presOf" srcId="{BE9B9B39-9F6D-094C-9F6F-6B2E94872DA2}" destId="{84DA60D8-5DFC-4E17-96CA-03A4B6989341}" srcOrd="0" destOrd="0" presId="urn:microsoft.com/office/officeart/2005/8/layout/target3"/>
    <dgm:cxn modelId="{B9D5692E-C096-4C8D-AC43-020DADC36AC8}" type="presOf" srcId="{5BF8DEBC-4532-164D-BFC7-B5AF88B1D548}" destId="{A4BBC568-5A19-499D-BE72-4394492F1812}" srcOrd="0" destOrd="0" presId="urn:microsoft.com/office/officeart/2005/8/layout/target3"/>
    <dgm:cxn modelId="{2F0AD6E2-A273-432D-92A9-E7E810B32C94}" type="presOf" srcId="{016D005A-6DAD-934A-9E9A-D6402B04C8DA}" destId="{CF96201F-3765-4454-9C9F-CF0BBB3D2490}" srcOrd="0" destOrd="0" presId="urn:microsoft.com/office/officeart/2005/8/layout/target3"/>
    <dgm:cxn modelId="{CD3C105B-DB00-4F3A-8FCE-DC2A2852DF3A}" type="presOf" srcId="{016D005A-6DAD-934A-9E9A-D6402B04C8DA}" destId="{E6C22150-BBA5-43DD-BC5F-E0A9102DAE35}" srcOrd="1" destOrd="0" presId="urn:microsoft.com/office/officeart/2005/8/layout/target3"/>
    <dgm:cxn modelId="{02651A56-8692-EC46-98D5-910773FE8108}" srcId="{7C2DE2F8-A368-8A47-86EF-CE0A1F41AED2}" destId="{C7F93F69-538F-374C-8874-F31AF059ED9C}" srcOrd="3" destOrd="0" parTransId="{3F74273A-85FD-9D48-A2E3-20FF499AE541}" sibTransId="{9CBB080B-D497-C54C-93C4-51051B3BA0EE}"/>
    <dgm:cxn modelId="{0DB57ED9-E0BE-1543-BDF0-E1ABE334FB42}" srcId="{7C2DE2F8-A368-8A47-86EF-CE0A1F41AED2}" destId="{BE9B9B39-9F6D-094C-9F6F-6B2E94872DA2}" srcOrd="2" destOrd="0" parTransId="{9AEA05EB-EA8F-BA40-9FD7-003EF64F3F60}" sibTransId="{66B08DFD-54C2-1649-B488-D35A8218F0AA}"/>
    <dgm:cxn modelId="{2D8630E1-F0F5-4C83-BDD0-465086220C67}" type="presOf" srcId="{5BF8DEBC-4532-164D-BFC7-B5AF88B1D548}" destId="{C3032E4C-53D2-464F-93F1-66E21C831EC5}" srcOrd="1" destOrd="0" presId="urn:microsoft.com/office/officeart/2005/8/layout/target3"/>
    <dgm:cxn modelId="{10E6B492-0099-A04F-BD51-298C37F09645}" srcId="{7C2DE2F8-A368-8A47-86EF-CE0A1F41AED2}" destId="{2D6FA563-E483-5A40-A532-B6527D2CD1FB}" srcOrd="4" destOrd="0" parTransId="{0570DD68-BECB-F44D-948B-9A05300D4CAC}" sibTransId="{77F46A92-3191-594F-8955-19F63A3121EA}"/>
    <dgm:cxn modelId="{322FE11D-B61D-43DB-858E-7559EEF1A64C}" type="presOf" srcId="{C7F93F69-538F-374C-8874-F31AF059ED9C}" destId="{60A95209-7A03-4F75-A063-EB0136A0707E}" srcOrd="0" destOrd="0" presId="urn:microsoft.com/office/officeart/2005/8/layout/target3"/>
    <dgm:cxn modelId="{11CD660A-43C4-4384-B606-8ABA53434D38}" type="presOf" srcId="{BE9B9B39-9F6D-094C-9F6F-6B2E94872DA2}" destId="{6FECA2DE-BA3A-4735-8D7C-FC49B39249AF}" srcOrd="1" destOrd="0" presId="urn:microsoft.com/office/officeart/2005/8/layout/target3"/>
    <dgm:cxn modelId="{9DC0BD4C-D33D-423E-B5E2-729DD25661EC}" type="presParOf" srcId="{837EFD73-2AF4-4B7F-B2F9-762608729C86}" destId="{1A8DBA89-700D-4E91-9ED9-A7E14F7C2FD3}" srcOrd="0" destOrd="0" presId="urn:microsoft.com/office/officeart/2005/8/layout/target3"/>
    <dgm:cxn modelId="{3725AD1D-67D8-4016-8068-EB4ECB13C893}" type="presParOf" srcId="{837EFD73-2AF4-4B7F-B2F9-762608729C86}" destId="{AF0B2170-BABC-4BFD-984B-A718A0D97AD3}" srcOrd="1" destOrd="0" presId="urn:microsoft.com/office/officeart/2005/8/layout/target3"/>
    <dgm:cxn modelId="{C9E17F9F-2E0A-4F7D-B797-71EA0A0BE138}" type="presParOf" srcId="{837EFD73-2AF4-4B7F-B2F9-762608729C86}" destId="{A4BBC568-5A19-499D-BE72-4394492F1812}" srcOrd="2" destOrd="0" presId="urn:microsoft.com/office/officeart/2005/8/layout/target3"/>
    <dgm:cxn modelId="{E3EAE769-B7A9-4409-9866-2E6501D2151E}" type="presParOf" srcId="{837EFD73-2AF4-4B7F-B2F9-762608729C86}" destId="{220FD37E-7CD4-48B2-82B8-6D341269C7A7}" srcOrd="3" destOrd="0" presId="urn:microsoft.com/office/officeart/2005/8/layout/target3"/>
    <dgm:cxn modelId="{97B5CE06-F734-49CE-9254-9CE8415A8A49}" type="presParOf" srcId="{837EFD73-2AF4-4B7F-B2F9-762608729C86}" destId="{19B852ED-D98A-49FB-8B19-9121F230AE15}" srcOrd="4" destOrd="0" presId="urn:microsoft.com/office/officeart/2005/8/layout/target3"/>
    <dgm:cxn modelId="{76B9426B-1145-49DC-B53E-B01127ED2C2C}" type="presParOf" srcId="{837EFD73-2AF4-4B7F-B2F9-762608729C86}" destId="{CF96201F-3765-4454-9C9F-CF0BBB3D2490}" srcOrd="5" destOrd="0" presId="urn:microsoft.com/office/officeart/2005/8/layout/target3"/>
    <dgm:cxn modelId="{B881D21D-7369-4140-88A9-4AE2165C122B}" type="presParOf" srcId="{837EFD73-2AF4-4B7F-B2F9-762608729C86}" destId="{5C0B6E11-447B-4FF0-914B-050D4073AB9E}" srcOrd="6" destOrd="0" presId="urn:microsoft.com/office/officeart/2005/8/layout/target3"/>
    <dgm:cxn modelId="{27FD2D88-5B4C-49A7-9929-82CB88F9EEA8}" type="presParOf" srcId="{837EFD73-2AF4-4B7F-B2F9-762608729C86}" destId="{F370F3C1-611D-4734-A204-34D5F5D47A89}" srcOrd="7" destOrd="0" presId="urn:microsoft.com/office/officeart/2005/8/layout/target3"/>
    <dgm:cxn modelId="{CDA06067-C345-4DA0-895B-5A1EC49F498E}" type="presParOf" srcId="{837EFD73-2AF4-4B7F-B2F9-762608729C86}" destId="{84DA60D8-5DFC-4E17-96CA-03A4B6989341}" srcOrd="8" destOrd="0" presId="urn:microsoft.com/office/officeart/2005/8/layout/target3"/>
    <dgm:cxn modelId="{02323E0C-990B-4D29-A794-ABC4A26194D3}" type="presParOf" srcId="{837EFD73-2AF4-4B7F-B2F9-762608729C86}" destId="{6B47ED17-0AC4-49A3-AF6B-1C378EDB7134}" srcOrd="9" destOrd="0" presId="urn:microsoft.com/office/officeart/2005/8/layout/target3"/>
    <dgm:cxn modelId="{FF600B08-0346-4509-8509-3CD99E4246F6}" type="presParOf" srcId="{837EFD73-2AF4-4B7F-B2F9-762608729C86}" destId="{329B75DC-8D09-4E62-80DE-7229694EA01B}" srcOrd="10" destOrd="0" presId="urn:microsoft.com/office/officeart/2005/8/layout/target3"/>
    <dgm:cxn modelId="{909A379E-08BD-4160-8DDD-7285165D1CE3}" type="presParOf" srcId="{837EFD73-2AF4-4B7F-B2F9-762608729C86}" destId="{60A95209-7A03-4F75-A063-EB0136A0707E}" srcOrd="11" destOrd="0" presId="urn:microsoft.com/office/officeart/2005/8/layout/target3"/>
    <dgm:cxn modelId="{FBCE2784-2173-4836-8ED2-D689A123115C}" type="presParOf" srcId="{837EFD73-2AF4-4B7F-B2F9-762608729C86}" destId="{336BE390-8753-46AA-A98A-323B1494A0D4}" srcOrd="12" destOrd="0" presId="urn:microsoft.com/office/officeart/2005/8/layout/target3"/>
    <dgm:cxn modelId="{74B45237-80A1-4035-A30B-437CC1FC39AE}" type="presParOf" srcId="{837EFD73-2AF4-4B7F-B2F9-762608729C86}" destId="{6F77AA87-CB0D-4A92-A36E-AECC2CBD6F84}" srcOrd="13" destOrd="0" presId="urn:microsoft.com/office/officeart/2005/8/layout/target3"/>
    <dgm:cxn modelId="{92D61D34-102A-4846-87B4-07FDA6CB72D2}" type="presParOf" srcId="{837EFD73-2AF4-4B7F-B2F9-762608729C86}" destId="{F32D0BCF-7B7F-4F48-9B3A-41CAD434D372}" srcOrd="14" destOrd="0" presId="urn:microsoft.com/office/officeart/2005/8/layout/target3"/>
    <dgm:cxn modelId="{A9CA78D2-6A16-40D7-A8F2-7A1DF3B397A3}" type="presParOf" srcId="{837EFD73-2AF4-4B7F-B2F9-762608729C86}" destId="{C3032E4C-53D2-464F-93F1-66E21C831EC5}" srcOrd="15" destOrd="0" presId="urn:microsoft.com/office/officeart/2005/8/layout/target3"/>
    <dgm:cxn modelId="{142F70C5-A5A6-4383-93C0-78F608BE5A80}" type="presParOf" srcId="{837EFD73-2AF4-4B7F-B2F9-762608729C86}" destId="{E6C22150-BBA5-43DD-BC5F-E0A9102DAE35}" srcOrd="16" destOrd="0" presId="urn:microsoft.com/office/officeart/2005/8/layout/target3"/>
    <dgm:cxn modelId="{C6A57FAD-DE58-4379-977B-8A33CBFA44D3}" type="presParOf" srcId="{837EFD73-2AF4-4B7F-B2F9-762608729C86}" destId="{6FECA2DE-BA3A-4735-8D7C-FC49B39249AF}" srcOrd="17" destOrd="0" presId="urn:microsoft.com/office/officeart/2005/8/layout/target3"/>
    <dgm:cxn modelId="{707E9B6F-14A5-4BBF-8DF8-223B84D446CB}" type="presParOf" srcId="{837EFD73-2AF4-4B7F-B2F9-762608729C86}" destId="{44068E7D-2E16-4917-9168-6A082C1E28FF}" srcOrd="18" destOrd="0" presId="urn:microsoft.com/office/officeart/2005/8/layout/target3"/>
    <dgm:cxn modelId="{2869798B-FE27-485B-B56F-486CC1BC70F5}" type="presParOf" srcId="{837EFD73-2AF4-4B7F-B2F9-762608729C86}" destId="{8613F20A-934A-46B6-85D2-81433E33E8C4}" srcOrd="19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984991-39AE-994C-9422-A31E64B989BF}" type="doc">
      <dgm:prSet loTypeId="urn:microsoft.com/office/officeart/2005/8/layout/default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CC4BC8E-BB27-E948-946B-B2DB3DF4A581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Технологическая модернизация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 Технические и технологические нововведения выступают как основной фактор повышения эффективности структуры экономики и социальной сферы региона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27B03C1-E768-E746-9B74-53AD5B4DB5C7}" type="parTrans" cxnId="{BC1D5F7F-AA69-3D4D-B185-6995931AEE98}">
      <dgm:prSet/>
      <dgm:spPr/>
      <dgm:t>
        <a:bodyPr/>
        <a:lstStyle/>
        <a:p>
          <a:endParaRPr lang="ru-RU"/>
        </a:p>
      </dgm:t>
    </dgm:pt>
    <dgm:pt modelId="{59405D2A-4BB2-9E4A-8F81-B07C8CFB1481}" type="sibTrans" cxnId="{BC1D5F7F-AA69-3D4D-B185-6995931AEE98}">
      <dgm:prSet/>
      <dgm:spPr/>
      <dgm:t>
        <a:bodyPr/>
        <a:lstStyle/>
        <a:p>
          <a:endParaRPr lang="ru-RU"/>
        </a:p>
      </dgm:t>
    </dgm:pt>
    <dgm:pt modelId="{B2FC7794-CC96-924D-AFDE-8957904B24CD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Индустриализация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 Достижение высокого уровня развития промышленного производства, создание высокотехнологичных и наукоёмких отраслевых и межотраслевых промышленных комплексов.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3FD41BE-A1C1-2841-9FD5-53BE6523D272}" type="parTrans" cxnId="{CC7569AC-07B4-BA4E-BAAF-89DFF3A8702E}">
      <dgm:prSet/>
      <dgm:spPr/>
      <dgm:t>
        <a:bodyPr/>
        <a:lstStyle/>
        <a:p>
          <a:endParaRPr lang="ru-RU"/>
        </a:p>
      </dgm:t>
    </dgm:pt>
    <dgm:pt modelId="{458A9E35-E1DF-C54B-AD08-1EC0AC68DF16}" type="sibTrans" cxnId="{CC7569AC-07B4-BA4E-BAAF-89DFF3A8702E}">
      <dgm:prSet/>
      <dgm:spPr/>
      <dgm:t>
        <a:bodyPr/>
        <a:lstStyle/>
        <a:p>
          <a:endParaRPr lang="ru-RU"/>
        </a:p>
      </dgm:t>
    </dgm:pt>
    <dgm:pt modelId="{3740A684-5B6D-2F4E-B588-3F27382526CF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Поддержка высокотехнологичных производств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 Это важно для высокоразвитых регионов, которые обладают значительным промышленным потенциалом.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458617B-F700-4143-B5DF-55356E5236D6}" type="parTrans" cxnId="{9D873362-0CD8-7749-A8DD-DE60F43CE2F7}">
      <dgm:prSet/>
      <dgm:spPr/>
      <dgm:t>
        <a:bodyPr/>
        <a:lstStyle/>
        <a:p>
          <a:endParaRPr lang="ru-RU"/>
        </a:p>
      </dgm:t>
    </dgm:pt>
    <dgm:pt modelId="{B67B3228-811A-6640-BB00-5158A4B01ECB}" type="sibTrans" cxnId="{9D873362-0CD8-7749-A8DD-DE60F43CE2F7}">
      <dgm:prSet/>
      <dgm:spPr/>
      <dgm:t>
        <a:bodyPr/>
        <a:lstStyle/>
        <a:p>
          <a:endParaRPr lang="ru-RU"/>
        </a:p>
      </dgm:t>
    </dgm:pt>
    <dgm:pt modelId="{87D8C631-113E-4945-B960-2D5A23FAE181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Развитие агропромышленного комплекса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 В регионах с высоким уровнем безработицы, естественным ростом численности населения и благоприятными условиями для развития сельского хозяйства и туризма (например, республики Северного Кавказа).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029C64D-FC3A-D845-9CCD-DCD6BD6CE7C0}" type="parTrans" cxnId="{6A932C76-122D-2F43-9D9A-E5301D3613B3}">
      <dgm:prSet/>
      <dgm:spPr/>
      <dgm:t>
        <a:bodyPr/>
        <a:lstStyle/>
        <a:p>
          <a:endParaRPr lang="ru-RU"/>
        </a:p>
      </dgm:t>
    </dgm:pt>
    <dgm:pt modelId="{CB2A5847-EFB5-9546-BAE3-CDED6DA24252}" type="sibTrans" cxnId="{6A932C76-122D-2F43-9D9A-E5301D3613B3}">
      <dgm:prSet/>
      <dgm:spPr/>
      <dgm:t>
        <a:bodyPr/>
        <a:lstStyle/>
        <a:p>
          <a:endParaRPr lang="ru-RU"/>
        </a:p>
      </dgm:t>
    </dgm:pt>
    <dgm:pt modelId="{E3A04E34-5DBE-5F47-AE6D-A3B83894CD28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Поддержка аграрного сектора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В «стагнационных» регионах, например, оленеводства и рыболовства на Севере, скотоводства и овцеводства в республиках Сибирского, Южного и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Северо-Кавказского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федеральных округов, растениеводства.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97F4F70-559F-9A4F-A08D-4D2B0E3948E5}" type="parTrans" cxnId="{5AB05DC0-ED75-0C4D-91BC-C119A6B4243B}">
      <dgm:prSet/>
      <dgm:spPr/>
      <dgm:t>
        <a:bodyPr/>
        <a:lstStyle/>
        <a:p>
          <a:endParaRPr lang="ru-RU"/>
        </a:p>
      </dgm:t>
    </dgm:pt>
    <dgm:pt modelId="{6543FBFC-30A5-7447-A8DB-E1059A81D6F4}" type="sibTrans" cxnId="{5AB05DC0-ED75-0C4D-91BC-C119A6B4243B}">
      <dgm:prSet/>
      <dgm:spPr/>
      <dgm:t>
        <a:bodyPr/>
        <a:lstStyle/>
        <a:p>
          <a:endParaRPr lang="ru-RU"/>
        </a:p>
      </dgm:t>
    </dgm:pt>
    <dgm:pt modelId="{435FAC40-6036-420B-B6A5-930D847608EE}">
      <dgm:prSet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Диверсификация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моноотраслевой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структуры экономики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Это важно для «рецессивных регионов» и «регионов с низким уровнем развития».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306EDF3-63EA-41C0-B60E-EC0EA3D9F9A4}" type="parTrans" cxnId="{D18424AA-1085-4FF6-B487-6FF153FF0444}">
      <dgm:prSet/>
      <dgm:spPr/>
      <dgm:t>
        <a:bodyPr/>
        <a:lstStyle/>
        <a:p>
          <a:endParaRPr lang="ru-RU"/>
        </a:p>
      </dgm:t>
    </dgm:pt>
    <dgm:pt modelId="{4AA9C779-98DB-447A-87DB-4F60DB296BC7}" type="sibTrans" cxnId="{D18424AA-1085-4FF6-B487-6FF153FF0444}">
      <dgm:prSet/>
      <dgm:spPr/>
      <dgm:t>
        <a:bodyPr/>
        <a:lstStyle/>
        <a:p>
          <a:endParaRPr lang="ru-RU"/>
        </a:p>
      </dgm:t>
    </dgm:pt>
    <dgm:pt modelId="{3B32217A-4FEA-480B-BFA8-407FEEBFA089}" type="pres">
      <dgm:prSet presAssocID="{DE984991-39AE-994C-9422-A31E64B989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95BE2E-85F9-4878-B1A5-11CD1E7C491F}" type="pres">
      <dgm:prSet presAssocID="{3CC4BC8E-BB27-E948-946B-B2DB3DF4A58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F0607-D8A5-44FF-8CB9-F0017030C3D3}" type="pres">
      <dgm:prSet presAssocID="{59405D2A-4BB2-9E4A-8F81-B07C8CFB1481}" presName="sibTrans" presStyleCnt="0"/>
      <dgm:spPr/>
    </dgm:pt>
    <dgm:pt modelId="{66FAEACE-9F66-4F93-84B7-C6AB9FF6B68D}" type="pres">
      <dgm:prSet presAssocID="{B2FC7794-CC96-924D-AFDE-8957904B24C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3B240-02F5-4A77-8AB3-101CDD682B0A}" type="pres">
      <dgm:prSet presAssocID="{458A9E35-E1DF-C54B-AD08-1EC0AC68DF16}" presName="sibTrans" presStyleCnt="0"/>
      <dgm:spPr/>
    </dgm:pt>
    <dgm:pt modelId="{1FD60C45-95E5-4291-BFA2-C3C549C1D26A}" type="pres">
      <dgm:prSet presAssocID="{3740A684-5B6D-2F4E-B588-3F27382526C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F11F5-C45C-4692-8269-B3A19E9C36C5}" type="pres">
      <dgm:prSet presAssocID="{B67B3228-811A-6640-BB00-5158A4B01ECB}" presName="sibTrans" presStyleCnt="0"/>
      <dgm:spPr/>
    </dgm:pt>
    <dgm:pt modelId="{5BEDA012-A523-4A64-B4DD-ECCA1F2B46E5}" type="pres">
      <dgm:prSet presAssocID="{87D8C631-113E-4945-B960-2D5A23FAE18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7AFC2-A5B9-49F3-B3B9-EA39833E01CD}" type="pres">
      <dgm:prSet presAssocID="{CB2A5847-EFB5-9546-BAE3-CDED6DA24252}" presName="sibTrans" presStyleCnt="0"/>
      <dgm:spPr/>
    </dgm:pt>
    <dgm:pt modelId="{E5ACAB0D-45D8-4D8D-8759-F8EF9EC7388C}" type="pres">
      <dgm:prSet presAssocID="{E3A04E34-5DBE-5F47-AE6D-A3B83894CD2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7E1A5-AA08-496D-B80E-E557167DA90E}" type="pres">
      <dgm:prSet presAssocID="{6543FBFC-30A5-7447-A8DB-E1059A81D6F4}" presName="sibTrans" presStyleCnt="0"/>
      <dgm:spPr/>
    </dgm:pt>
    <dgm:pt modelId="{91387F08-4682-42B8-BFC2-739808110CEC}" type="pres">
      <dgm:prSet presAssocID="{435FAC40-6036-420B-B6A5-930D847608E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B05DC0-ED75-0C4D-91BC-C119A6B4243B}" srcId="{DE984991-39AE-994C-9422-A31E64B989BF}" destId="{E3A04E34-5DBE-5F47-AE6D-A3B83894CD28}" srcOrd="4" destOrd="0" parTransId="{D97F4F70-559F-9A4F-A08D-4D2B0E3948E5}" sibTransId="{6543FBFC-30A5-7447-A8DB-E1059A81D6F4}"/>
    <dgm:cxn modelId="{9D873362-0CD8-7749-A8DD-DE60F43CE2F7}" srcId="{DE984991-39AE-994C-9422-A31E64B989BF}" destId="{3740A684-5B6D-2F4E-B588-3F27382526CF}" srcOrd="2" destOrd="0" parTransId="{1458617B-F700-4143-B5DF-55356E5236D6}" sibTransId="{B67B3228-811A-6640-BB00-5158A4B01ECB}"/>
    <dgm:cxn modelId="{8C8EA74D-5AA1-4754-A793-0B02CFD9A26E}" type="presOf" srcId="{3740A684-5B6D-2F4E-B588-3F27382526CF}" destId="{1FD60C45-95E5-4291-BFA2-C3C549C1D26A}" srcOrd="0" destOrd="0" presId="urn:microsoft.com/office/officeart/2005/8/layout/default"/>
    <dgm:cxn modelId="{14EE4AB3-13F8-4F07-83A7-145DAB89A2F3}" type="presOf" srcId="{87D8C631-113E-4945-B960-2D5A23FAE181}" destId="{5BEDA012-A523-4A64-B4DD-ECCA1F2B46E5}" srcOrd="0" destOrd="0" presId="urn:microsoft.com/office/officeart/2005/8/layout/default"/>
    <dgm:cxn modelId="{3E3B1C23-2D1B-4B44-B860-7CF926A6FE01}" type="presOf" srcId="{3CC4BC8E-BB27-E948-946B-B2DB3DF4A581}" destId="{EF95BE2E-85F9-4878-B1A5-11CD1E7C491F}" srcOrd="0" destOrd="0" presId="urn:microsoft.com/office/officeart/2005/8/layout/default"/>
    <dgm:cxn modelId="{D18424AA-1085-4FF6-B487-6FF153FF0444}" srcId="{DE984991-39AE-994C-9422-A31E64B989BF}" destId="{435FAC40-6036-420B-B6A5-930D847608EE}" srcOrd="5" destOrd="0" parTransId="{C306EDF3-63EA-41C0-B60E-EC0EA3D9F9A4}" sibTransId="{4AA9C779-98DB-447A-87DB-4F60DB296BC7}"/>
    <dgm:cxn modelId="{786B8184-B805-4E68-9DAE-62BB6BBC018B}" type="presOf" srcId="{E3A04E34-5DBE-5F47-AE6D-A3B83894CD28}" destId="{E5ACAB0D-45D8-4D8D-8759-F8EF9EC7388C}" srcOrd="0" destOrd="0" presId="urn:microsoft.com/office/officeart/2005/8/layout/default"/>
    <dgm:cxn modelId="{CC7569AC-07B4-BA4E-BAAF-89DFF3A8702E}" srcId="{DE984991-39AE-994C-9422-A31E64B989BF}" destId="{B2FC7794-CC96-924D-AFDE-8957904B24CD}" srcOrd="1" destOrd="0" parTransId="{33FD41BE-A1C1-2841-9FD5-53BE6523D272}" sibTransId="{458A9E35-E1DF-C54B-AD08-1EC0AC68DF16}"/>
    <dgm:cxn modelId="{F46783C7-B5C3-4A3F-866E-29449AC73AC4}" type="presOf" srcId="{B2FC7794-CC96-924D-AFDE-8957904B24CD}" destId="{66FAEACE-9F66-4F93-84B7-C6AB9FF6B68D}" srcOrd="0" destOrd="0" presId="urn:microsoft.com/office/officeart/2005/8/layout/default"/>
    <dgm:cxn modelId="{C5A80E3D-A58D-4CD5-8931-7C76ADE88F38}" type="presOf" srcId="{435FAC40-6036-420B-B6A5-930D847608EE}" destId="{91387F08-4682-42B8-BFC2-739808110CEC}" srcOrd="0" destOrd="0" presId="urn:microsoft.com/office/officeart/2005/8/layout/default"/>
    <dgm:cxn modelId="{6A932C76-122D-2F43-9D9A-E5301D3613B3}" srcId="{DE984991-39AE-994C-9422-A31E64B989BF}" destId="{87D8C631-113E-4945-B960-2D5A23FAE181}" srcOrd="3" destOrd="0" parTransId="{3029C64D-FC3A-D845-9CCD-DCD6BD6CE7C0}" sibTransId="{CB2A5847-EFB5-9546-BAE3-CDED6DA24252}"/>
    <dgm:cxn modelId="{AE73A980-2287-442E-866E-A4F932D198AE}" type="presOf" srcId="{DE984991-39AE-994C-9422-A31E64B989BF}" destId="{3B32217A-4FEA-480B-BFA8-407FEEBFA089}" srcOrd="0" destOrd="0" presId="urn:microsoft.com/office/officeart/2005/8/layout/default"/>
    <dgm:cxn modelId="{BC1D5F7F-AA69-3D4D-B185-6995931AEE98}" srcId="{DE984991-39AE-994C-9422-A31E64B989BF}" destId="{3CC4BC8E-BB27-E948-946B-B2DB3DF4A581}" srcOrd="0" destOrd="0" parTransId="{A27B03C1-E768-E746-9B74-53AD5B4DB5C7}" sibTransId="{59405D2A-4BB2-9E4A-8F81-B07C8CFB1481}"/>
    <dgm:cxn modelId="{0E67348B-B59D-4874-A3EA-68F2251325FD}" type="presParOf" srcId="{3B32217A-4FEA-480B-BFA8-407FEEBFA089}" destId="{EF95BE2E-85F9-4878-B1A5-11CD1E7C491F}" srcOrd="0" destOrd="0" presId="urn:microsoft.com/office/officeart/2005/8/layout/default"/>
    <dgm:cxn modelId="{A325DA5E-A19E-4368-85CA-D435A53B0BD6}" type="presParOf" srcId="{3B32217A-4FEA-480B-BFA8-407FEEBFA089}" destId="{7DBF0607-D8A5-44FF-8CB9-F0017030C3D3}" srcOrd="1" destOrd="0" presId="urn:microsoft.com/office/officeart/2005/8/layout/default"/>
    <dgm:cxn modelId="{A8AF1E4D-0AD7-4313-BA8A-2C27DE6B1796}" type="presParOf" srcId="{3B32217A-4FEA-480B-BFA8-407FEEBFA089}" destId="{66FAEACE-9F66-4F93-84B7-C6AB9FF6B68D}" srcOrd="2" destOrd="0" presId="urn:microsoft.com/office/officeart/2005/8/layout/default"/>
    <dgm:cxn modelId="{E06690E0-DE31-45D6-947D-DEA3E1A22A73}" type="presParOf" srcId="{3B32217A-4FEA-480B-BFA8-407FEEBFA089}" destId="{C9B3B240-02F5-4A77-8AB3-101CDD682B0A}" srcOrd="3" destOrd="0" presId="urn:microsoft.com/office/officeart/2005/8/layout/default"/>
    <dgm:cxn modelId="{AF054868-7F4A-4FAB-BF17-FF7EC06FB69B}" type="presParOf" srcId="{3B32217A-4FEA-480B-BFA8-407FEEBFA089}" destId="{1FD60C45-95E5-4291-BFA2-C3C549C1D26A}" srcOrd="4" destOrd="0" presId="urn:microsoft.com/office/officeart/2005/8/layout/default"/>
    <dgm:cxn modelId="{6A0819E1-F47C-40B2-A029-43813AD9B0B7}" type="presParOf" srcId="{3B32217A-4FEA-480B-BFA8-407FEEBFA089}" destId="{D4FF11F5-C45C-4692-8269-B3A19E9C36C5}" srcOrd="5" destOrd="0" presId="urn:microsoft.com/office/officeart/2005/8/layout/default"/>
    <dgm:cxn modelId="{C4CAE27E-0503-4707-AA3F-F2E6B9345F54}" type="presParOf" srcId="{3B32217A-4FEA-480B-BFA8-407FEEBFA089}" destId="{5BEDA012-A523-4A64-B4DD-ECCA1F2B46E5}" srcOrd="6" destOrd="0" presId="urn:microsoft.com/office/officeart/2005/8/layout/default"/>
    <dgm:cxn modelId="{89814CBF-FE7F-4FC6-A684-CA23FCB7768E}" type="presParOf" srcId="{3B32217A-4FEA-480B-BFA8-407FEEBFA089}" destId="{F0D7AFC2-A5B9-49F3-B3B9-EA39833E01CD}" srcOrd="7" destOrd="0" presId="urn:microsoft.com/office/officeart/2005/8/layout/default"/>
    <dgm:cxn modelId="{39A00D4B-3812-494F-A235-7D88D98C2FA7}" type="presParOf" srcId="{3B32217A-4FEA-480B-BFA8-407FEEBFA089}" destId="{E5ACAB0D-45D8-4D8D-8759-F8EF9EC7388C}" srcOrd="8" destOrd="0" presId="urn:microsoft.com/office/officeart/2005/8/layout/default"/>
    <dgm:cxn modelId="{574E51A3-3B53-45A0-A51B-D4E5A07EB132}" type="presParOf" srcId="{3B32217A-4FEA-480B-BFA8-407FEEBFA089}" destId="{F4D7E1A5-AA08-496D-B80E-E557167DA90E}" srcOrd="9" destOrd="0" presId="urn:microsoft.com/office/officeart/2005/8/layout/default"/>
    <dgm:cxn modelId="{F15949DE-C4B0-45E7-933A-F6943F63AD85}" type="presParOf" srcId="{3B32217A-4FEA-480B-BFA8-407FEEBFA089}" destId="{91387F08-4682-42B8-BFC2-739808110CEC}" srcOrd="10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984991-39AE-994C-9422-A31E64B989BF}" type="doc">
      <dgm:prSet loTypeId="urn:microsoft.com/office/officeart/2005/8/layout/default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CC4BC8E-BB27-E948-946B-B2DB3DF4A581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Доступность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Подразумевает обеспечение открытости региональной кадровой политики и равенства всех граждан при доступе к существующим вакансиям.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27B03C1-E768-E746-9B74-53AD5B4DB5C7}" type="parTrans" cxnId="{BC1D5F7F-AA69-3D4D-B185-6995931AEE98}">
      <dgm:prSet/>
      <dgm:spPr/>
      <dgm:t>
        <a:bodyPr/>
        <a:lstStyle/>
        <a:p>
          <a:endParaRPr lang="ru-RU"/>
        </a:p>
      </dgm:t>
    </dgm:pt>
    <dgm:pt modelId="{59405D2A-4BB2-9E4A-8F81-B07C8CFB1481}" type="sibTrans" cxnId="{BC1D5F7F-AA69-3D4D-B185-6995931AEE98}">
      <dgm:prSet/>
      <dgm:spPr/>
      <dgm:t>
        <a:bodyPr/>
        <a:lstStyle/>
        <a:p>
          <a:endParaRPr lang="ru-RU"/>
        </a:p>
      </dgm:t>
    </dgm:pt>
    <dgm:pt modelId="{B2FC7794-CC96-924D-AFDE-8957904B24CD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Выбор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Предполагает замещение должностей на основе конкурсного отбора исходя из способностей и квалификационных возможностей каждого кандидата.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3FD41BE-A1C1-2841-9FD5-53BE6523D272}" type="parTrans" cxnId="{CC7569AC-07B4-BA4E-BAAF-89DFF3A8702E}">
      <dgm:prSet/>
      <dgm:spPr/>
      <dgm:t>
        <a:bodyPr/>
        <a:lstStyle/>
        <a:p>
          <a:endParaRPr lang="ru-RU"/>
        </a:p>
      </dgm:t>
    </dgm:pt>
    <dgm:pt modelId="{458A9E35-E1DF-C54B-AD08-1EC0AC68DF16}" type="sibTrans" cxnId="{CC7569AC-07B4-BA4E-BAAF-89DFF3A8702E}">
      <dgm:prSet/>
      <dgm:spPr/>
      <dgm:t>
        <a:bodyPr/>
        <a:lstStyle/>
        <a:p>
          <a:endParaRPr lang="ru-RU"/>
        </a:p>
      </dgm:t>
    </dgm:pt>
    <dgm:pt modelId="{3740A684-5B6D-2F4E-B588-3F27382526CF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Гласность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Подразумевает открытость и подконтрольность кадровых решений на уровне региона обществу и всем заинтересованным лицам.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458617B-F700-4143-B5DF-55356E5236D6}" type="parTrans" cxnId="{9D873362-0CD8-7749-A8DD-DE60F43CE2F7}">
      <dgm:prSet/>
      <dgm:spPr/>
      <dgm:t>
        <a:bodyPr/>
        <a:lstStyle/>
        <a:p>
          <a:endParaRPr lang="ru-RU"/>
        </a:p>
      </dgm:t>
    </dgm:pt>
    <dgm:pt modelId="{B67B3228-811A-6640-BB00-5158A4B01ECB}" type="sibTrans" cxnId="{9D873362-0CD8-7749-A8DD-DE60F43CE2F7}">
      <dgm:prSet/>
      <dgm:spPr/>
      <dgm:t>
        <a:bodyPr/>
        <a:lstStyle/>
        <a:p>
          <a:endParaRPr lang="ru-RU"/>
        </a:p>
      </dgm:t>
    </dgm:pt>
    <dgm:pt modelId="{87D8C631-113E-4945-B960-2D5A23FAE181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Конкурентоспособность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Предполагает необходимость обеспечения привлекательности вакансий для кандидатов на рынке труда региона.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029C64D-FC3A-D845-9CCD-DCD6BD6CE7C0}" type="parTrans" cxnId="{6A932C76-122D-2F43-9D9A-E5301D3613B3}">
      <dgm:prSet/>
      <dgm:spPr/>
      <dgm:t>
        <a:bodyPr/>
        <a:lstStyle/>
        <a:p>
          <a:endParaRPr lang="ru-RU"/>
        </a:p>
      </dgm:t>
    </dgm:pt>
    <dgm:pt modelId="{CB2A5847-EFB5-9546-BAE3-CDED6DA24252}" type="sibTrans" cxnId="{6A932C76-122D-2F43-9D9A-E5301D3613B3}">
      <dgm:prSet/>
      <dgm:spPr/>
      <dgm:t>
        <a:bodyPr/>
        <a:lstStyle/>
        <a:p>
          <a:endParaRPr lang="ru-RU"/>
        </a:p>
      </dgm:t>
    </dgm:pt>
    <dgm:pt modelId="{E3A04E34-5DBE-5F47-AE6D-A3B83894CD28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Вознаграждение по результатам деятельности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Предполагает обеспечение прямой зависимости между величиной вознаграждения за труд и достигнутыми результатами трудовой деятельности.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97F4F70-559F-9A4F-A08D-4D2B0E3948E5}" type="parTrans" cxnId="{5AB05DC0-ED75-0C4D-91BC-C119A6B4243B}">
      <dgm:prSet/>
      <dgm:spPr/>
      <dgm:t>
        <a:bodyPr/>
        <a:lstStyle/>
        <a:p>
          <a:endParaRPr lang="ru-RU"/>
        </a:p>
      </dgm:t>
    </dgm:pt>
    <dgm:pt modelId="{6543FBFC-30A5-7447-A8DB-E1059A81D6F4}" type="sibTrans" cxnId="{5AB05DC0-ED75-0C4D-91BC-C119A6B4243B}">
      <dgm:prSet/>
      <dgm:spPr/>
      <dgm:t>
        <a:bodyPr/>
        <a:lstStyle/>
        <a:p>
          <a:endParaRPr lang="ru-RU"/>
        </a:p>
      </dgm:t>
    </dgm:pt>
    <dgm:pt modelId="{435FAC40-6036-420B-B6A5-930D847608EE}">
      <dgm:prSet custT="1"/>
      <dgm:spPr/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Профессиональное развитие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 Подразумевает необходимость организации системы непрерывного повышения квалификации всех работников с целью обеспечения их перманентного соответствия меняющимся условиям рынка труда.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306EDF3-63EA-41C0-B60E-EC0EA3D9F9A4}" type="parTrans" cxnId="{D18424AA-1085-4FF6-B487-6FF153FF0444}">
      <dgm:prSet/>
      <dgm:spPr/>
      <dgm:t>
        <a:bodyPr/>
        <a:lstStyle/>
        <a:p>
          <a:endParaRPr lang="ru-RU"/>
        </a:p>
      </dgm:t>
    </dgm:pt>
    <dgm:pt modelId="{4AA9C779-98DB-447A-87DB-4F60DB296BC7}" type="sibTrans" cxnId="{D18424AA-1085-4FF6-B487-6FF153FF0444}">
      <dgm:prSet/>
      <dgm:spPr/>
      <dgm:t>
        <a:bodyPr/>
        <a:lstStyle/>
        <a:p>
          <a:endParaRPr lang="ru-RU"/>
        </a:p>
      </dgm:t>
    </dgm:pt>
    <dgm:pt modelId="{3B32217A-4FEA-480B-BFA8-407FEEBFA089}" type="pres">
      <dgm:prSet presAssocID="{DE984991-39AE-994C-9422-A31E64B989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95BE2E-85F9-4878-B1A5-11CD1E7C491F}" type="pres">
      <dgm:prSet presAssocID="{3CC4BC8E-BB27-E948-946B-B2DB3DF4A58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F0607-D8A5-44FF-8CB9-F0017030C3D3}" type="pres">
      <dgm:prSet presAssocID="{59405D2A-4BB2-9E4A-8F81-B07C8CFB1481}" presName="sibTrans" presStyleCnt="0"/>
      <dgm:spPr/>
    </dgm:pt>
    <dgm:pt modelId="{66FAEACE-9F66-4F93-84B7-C6AB9FF6B68D}" type="pres">
      <dgm:prSet presAssocID="{B2FC7794-CC96-924D-AFDE-8957904B24C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3B240-02F5-4A77-8AB3-101CDD682B0A}" type="pres">
      <dgm:prSet presAssocID="{458A9E35-E1DF-C54B-AD08-1EC0AC68DF16}" presName="sibTrans" presStyleCnt="0"/>
      <dgm:spPr/>
    </dgm:pt>
    <dgm:pt modelId="{1FD60C45-95E5-4291-BFA2-C3C549C1D26A}" type="pres">
      <dgm:prSet presAssocID="{3740A684-5B6D-2F4E-B588-3F27382526C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F11F5-C45C-4692-8269-B3A19E9C36C5}" type="pres">
      <dgm:prSet presAssocID="{B67B3228-811A-6640-BB00-5158A4B01ECB}" presName="sibTrans" presStyleCnt="0"/>
      <dgm:spPr/>
    </dgm:pt>
    <dgm:pt modelId="{5BEDA012-A523-4A64-B4DD-ECCA1F2B46E5}" type="pres">
      <dgm:prSet presAssocID="{87D8C631-113E-4945-B960-2D5A23FAE18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7AFC2-A5B9-49F3-B3B9-EA39833E01CD}" type="pres">
      <dgm:prSet presAssocID="{CB2A5847-EFB5-9546-BAE3-CDED6DA24252}" presName="sibTrans" presStyleCnt="0"/>
      <dgm:spPr/>
    </dgm:pt>
    <dgm:pt modelId="{E5ACAB0D-45D8-4D8D-8759-F8EF9EC7388C}" type="pres">
      <dgm:prSet presAssocID="{E3A04E34-5DBE-5F47-AE6D-A3B83894CD2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7E1A5-AA08-496D-B80E-E557167DA90E}" type="pres">
      <dgm:prSet presAssocID="{6543FBFC-30A5-7447-A8DB-E1059A81D6F4}" presName="sibTrans" presStyleCnt="0"/>
      <dgm:spPr/>
    </dgm:pt>
    <dgm:pt modelId="{91387F08-4682-42B8-BFC2-739808110CEC}" type="pres">
      <dgm:prSet presAssocID="{435FAC40-6036-420B-B6A5-930D847608E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D3C311-044B-48AF-A2FE-B6FF4F5E4F0E}" type="presOf" srcId="{DE984991-39AE-994C-9422-A31E64B989BF}" destId="{3B32217A-4FEA-480B-BFA8-407FEEBFA089}" srcOrd="0" destOrd="0" presId="urn:microsoft.com/office/officeart/2005/8/layout/default"/>
    <dgm:cxn modelId="{5AB05DC0-ED75-0C4D-91BC-C119A6B4243B}" srcId="{DE984991-39AE-994C-9422-A31E64B989BF}" destId="{E3A04E34-5DBE-5F47-AE6D-A3B83894CD28}" srcOrd="4" destOrd="0" parTransId="{D97F4F70-559F-9A4F-A08D-4D2B0E3948E5}" sibTransId="{6543FBFC-30A5-7447-A8DB-E1059A81D6F4}"/>
    <dgm:cxn modelId="{9D873362-0CD8-7749-A8DD-DE60F43CE2F7}" srcId="{DE984991-39AE-994C-9422-A31E64B989BF}" destId="{3740A684-5B6D-2F4E-B588-3F27382526CF}" srcOrd="2" destOrd="0" parTransId="{1458617B-F700-4143-B5DF-55356E5236D6}" sibTransId="{B67B3228-811A-6640-BB00-5158A4B01ECB}"/>
    <dgm:cxn modelId="{D18424AA-1085-4FF6-B487-6FF153FF0444}" srcId="{DE984991-39AE-994C-9422-A31E64B989BF}" destId="{435FAC40-6036-420B-B6A5-930D847608EE}" srcOrd="5" destOrd="0" parTransId="{C306EDF3-63EA-41C0-B60E-EC0EA3D9F9A4}" sibTransId="{4AA9C779-98DB-447A-87DB-4F60DB296BC7}"/>
    <dgm:cxn modelId="{3A49C97A-4E8A-4B47-85FF-B0BD3917E7D8}" type="presOf" srcId="{3CC4BC8E-BB27-E948-946B-B2DB3DF4A581}" destId="{EF95BE2E-85F9-4878-B1A5-11CD1E7C491F}" srcOrd="0" destOrd="0" presId="urn:microsoft.com/office/officeart/2005/8/layout/default"/>
    <dgm:cxn modelId="{27756AFD-470D-45E3-A111-D932DD936764}" type="presOf" srcId="{B2FC7794-CC96-924D-AFDE-8957904B24CD}" destId="{66FAEACE-9F66-4F93-84B7-C6AB9FF6B68D}" srcOrd="0" destOrd="0" presId="urn:microsoft.com/office/officeart/2005/8/layout/default"/>
    <dgm:cxn modelId="{ED33DDD8-8E75-4CF3-8B37-BA3C9C4E910C}" type="presOf" srcId="{87D8C631-113E-4945-B960-2D5A23FAE181}" destId="{5BEDA012-A523-4A64-B4DD-ECCA1F2B46E5}" srcOrd="0" destOrd="0" presId="urn:microsoft.com/office/officeart/2005/8/layout/default"/>
    <dgm:cxn modelId="{CC7569AC-07B4-BA4E-BAAF-89DFF3A8702E}" srcId="{DE984991-39AE-994C-9422-A31E64B989BF}" destId="{B2FC7794-CC96-924D-AFDE-8957904B24CD}" srcOrd="1" destOrd="0" parTransId="{33FD41BE-A1C1-2841-9FD5-53BE6523D272}" sibTransId="{458A9E35-E1DF-C54B-AD08-1EC0AC68DF16}"/>
    <dgm:cxn modelId="{A5BC5AC4-57CA-4C9F-880F-3037475C840A}" type="presOf" srcId="{E3A04E34-5DBE-5F47-AE6D-A3B83894CD28}" destId="{E5ACAB0D-45D8-4D8D-8759-F8EF9EC7388C}" srcOrd="0" destOrd="0" presId="urn:microsoft.com/office/officeart/2005/8/layout/default"/>
    <dgm:cxn modelId="{F92B8FE3-4C27-4157-973C-77E368D848EE}" type="presOf" srcId="{3740A684-5B6D-2F4E-B588-3F27382526CF}" destId="{1FD60C45-95E5-4291-BFA2-C3C549C1D26A}" srcOrd="0" destOrd="0" presId="urn:microsoft.com/office/officeart/2005/8/layout/default"/>
    <dgm:cxn modelId="{FD9434A2-5153-4016-A1DD-5473D44A5335}" type="presOf" srcId="{435FAC40-6036-420B-B6A5-930D847608EE}" destId="{91387F08-4682-42B8-BFC2-739808110CEC}" srcOrd="0" destOrd="0" presId="urn:microsoft.com/office/officeart/2005/8/layout/default"/>
    <dgm:cxn modelId="{6A932C76-122D-2F43-9D9A-E5301D3613B3}" srcId="{DE984991-39AE-994C-9422-A31E64B989BF}" destId="{87D8C631-113E-4945-B960-2D5A23FAE181}" srcOrd="3" destOrd="0" parTransId="{3029C64D-FC3A-D845-9CCD-DCD6BD6CE7C0}" sibTransId="{CB2A5847-EFB5-9546-BAE3-CDED6DA24252}"/>
    <dgm:cxn modelId="{BC1D5F7F-AA69-3D4D-B185-6995931AEE98}" srcId="{DE984991-39AE-994C-9422-A31E64B989BF}" destId="{3CC4BC8E-BB27-E948-946B-B2DB3DF4A581}" srcOrd="0" destOrd="0" parTransId="{A27B03C1-E768-E746-9B74-53AD5B4DB5C7}" sibTransId="{59405D2A-4BB2-9E4A-8F81-B07C8CFB1481}"/>
    <dgm:cxn modelId="{C6C9B33C-2451-410E-AB7F-3F6CEB599F7C}" type="presParOf" srcId="{3B32217A-4FEA-480B-BFA8-407FEEBFA089}" destId="{EF95BE2E-85F9-4878-B1A5-11CD1E7C491F}" srcOrd="0" destOrd="0" presId="urn:microsoft.com/office/officeart/2005/8/layout/default"/>
    <dgm:cxn modelId="{C3CFD2CA-C183-4489-BA45-D76E18684008}" type="presParOf" srcId="{3B32217A-4FEA-480B-BFA8-407FEEBFA089}" destId="{7DBF0607-D8A5-44FF-8CB9-F0017030C3D3}" srcOrd="1" destOrd="0" presId="urn:microsoft.com/office/officeart/2005/8/layout/default"/>
    <dgm:cxn modelId="{13FE1438-8826-42A6-917D-2DB904D8E135}" type="presParOf" srcId="{3B32217A-4FEA-480B-BFA8-407FEEBFA089}" destId="{66FAEACE-9F66-4F93-84B7-C6AB9FF6B68D}" srcOrd="2" destOrd="0" presId="urn:microsoft.com/office/officeart/2005/8/layout/default"/>
    <dgm:cxn modelId="{9CF5C534-4DCA-4856-9715-721FBC9C0DD5}" type="presParOf" srcId="{3B32217A-4FEA-480B-BFA8-407FEEBFA089}" destId="{C9B3B240-02F5-4A77-8AB3-101CDD682B0A}" srcOrd="3" destOrd="0" presId="urn:microsoft.com/office/officeart/2005/8/layout/default"/>
    <dgm:cxn modelId="{D37F61E7-6F1D-42A7-A3E1-E43B82F676AA}" type="presParOf" srcId="{3B32217A-4FEA-480B-BFA8-407FEEBFA089}" destId="{1FD60C45-95E5-4291-BFA2-C3C549C1D26A}" srcOrd="4" destOrd="0" presId="urn:microsoft.com/office/officeart/2005/8/layout/default"/>
    <dgm:cxn modelId="{BA17C945-17A7-4228-8FF0-00E26974CD1F}" type="presParOf" srcId="{3B32217A-4FEA-480B-BFA8-407FEEBFA089}" destId="{D4FF11F5-C45C-4692-8269-B3A19E9C36C5}" srcOrd="5" destOrd="0" presId="urn:microsoft.com/office/officeart/2005/8/layout/default"/>
    <dgm:cxn modelId="{679E3835-5164-4BAB-9FBF-41C62E5FAACC}" type="presParOf" srcId="{3B32217A-4FEA-480B-BFA8-407FEEBFA089}" destId="{5BEDA012-A523-4A64-B4DD-ECCA1F2B46E5}" srcOrd="6" destOrd="0" presId="urn:microsoft.com/office/officeart/2005/8/layout/default"/>
    <dgm:cxn modelId="{D43BBE27-604A-4C6C-94B1-1DBDAD20A762}" type="presParOf" srcId="{3B32217A-4FEA-480B-BFA8-407FEEBFA089}" destId="{F0D7AFC2-A5B9-49F3-B3B9-EA39833E01CD}" srcOrd="7" destOrd="0" presId="urn:microsoft.com/office/officeart/2005/8/layout/default"/>
    <dgm:cxn modelId="{6690372B-BD08-495A-8420-624EA7141CB7}" type="presParOf" srcId="{3B32217A-4FEA-480B-BFA8-407FEEBFA089}" destId="{E5ACAB0D-45D8-4D8D-8759-F8EF9EC7388C}" srcOrd="8" destOrd="0" presId="urn:microsoft.com/office/officeart/2005/8/layout/default"/>
    <dgm:cxn modelId="{4F066212-9898-431B-8B9C-2ECB1D8DF0CE}" type="presParOf" srcId="{3B32217A-4FEA-480B-BFA8-407FEEBFA089}" destId="{F4D7E1A5-AA08-496D-B80E-E557167DA90E}" srcOrd="9" destOrd="0" presId="urn:microsoft.com/office/officeart/2005/8/layout/default"/>
    <dgm:cxn modelId="{0A5A0A25-15A0-4C6A-9160-30BDFB42FA43}" type="presParOf" srcId="{3B32217A-4FEA-480B-BFA8-407FEEBFA089}" destId="{91387F08-4682-42B8-BFC2-739808110CEC}" srcOrd="10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984991-39AE-994C-9422-A31E64B989BF}" type="doc">
      <dgm:prSet loTypeId="urn:microsoft.com/office/officeart/2005/8/layout/default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CC4BC8E-BB27-E948-946B-B2DB3DF4A58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Обеспечивает выражение интересов, традиций и потребностей региона, его возможностей в решении общегосударственных задач кадрового обеспечения;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27B03C1-E768-E746-9B74-53AD5B4DB5C7}" type="parTrans" cxnId="{BC1D5F7F-AA69-3D4D-B185-6995931AEE98}">
      <dgm:prSet/>
      <dgm:spPr/>
      <dgm:t>
        <a:bodyPr/>
        <a:lstStyle/>
        <a:p>
          <a:endParaRPr lang="ru-RU"/>
        </a:p>
      </dgm:t>
    </dgm:pt>
    <dgm:pt modelId="{59405D2A-4BB2-9E4A-8F81-B07C8CFB1481}" type="sibTrans" cxnId="{BC1D5F7F-AA69-3D4D-B185-6995931AEE98}">
      <dgm:prSet/>
      <dgm:spPr/>
      <dgm:t>
        <a:bodyPr/>
        <a:lstStyle/>
        <a:p>
          <a:endParaRPr lang="ru-RU"/>
        </a:p>
      </dgm:t>
    </dgm:pt>
    <dgm:pt modelId="{B2FC7794-CC96-924D-AFDE-8957904B24CD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Воплощает общенациональные интересы кадрового обеспечения на территории региона;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3FD41BE-A1C1-2841-9FD5-53BE6523D272}" type="parTrans" cxnId="{CC7569AC-07B4-BA4E-BAAF-89DFF3A8702E}">
      <dgm:prSet/>
      <dgm:spPr/>
      <dgm:t>
        <a:bodyPr/>
        <a:lstStyle/>
        <a:p>
          <a:endParaRPr lang="ru-RU"/>
        </a:p>
      </dgm:t>
    </dgm:pt>
    <dgm:pt modelId="{458A9E35-E1DF-C54B-AD08-1EC0AC68DF16}" type="sibTrans" cxnId="{CC7569AC-07B4-BA4E-BAAF-89DFF3A8702E}">
      <dgm:prSet/>
      <dgm:spPr/>
      <dgm:t>
        <a:bodyPr/>
        <a:lstStyle/>
        <a:p>
          <a:endParaRPr lang="ru-RU"/>
        </a:p>
      </dgm:t>
    </dgm:pt>
    <dgm:pt modelId="{3740A684-5B6D-2F4E-B588-3F27382526C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Находится в оптимальном сочетании с федеральной государственной кадровой политикой;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458617B-F700-4143-B5DF-55356E5236D6}" type="parTrans" cxnId="{9D873362-0CD8-7749-A8DD-DE60F43CE2F7}">
      <dgm:prSet/>
      <dgm:spPr/>
      <dgm:t>
        <a:bodyPr/>
        <a:lstStyle/>
        <a:p>
          <a:endParaRPr lang="ru-RU"/>
        </a:p>
      </dgm:t>
    </dgm:pt>
    <dgm:pt modelId="{B67B3228-811A-6640-BB00-5158A4B01ECB}" type="sibTrans" cxnId="{9D873362-0CD8-7749-A8DD-DE60F43CE2F7}">
      <dgm:prSet/>
      <dgm:spPr/>
      <dgm:t>
        <a:bodyPr/>
        <a:lstStyle/>
        <a:p>
          <a:endParaRPr lang="ru-RU"/>
        </a:p>
      </dgm:t>
    </dgm:pt>
    <dgm:pt modelId="{87D8C631-113E-4945-B960-2D5A23FAE18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Отображает конкретные задачи, механизмы реализации и приоритеты кадрового обеспечения в соответствии с потребностями и возможностями конкретного региона.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029C64D-FC3A-D845-9CCD-DCD6BD6CE7C0}" type="parTrans" cxnId="{6A932C76-122D-2F43-9D9A-E5301D3613B3}">
      <dgm:prSet/>
      <dgm:spPr/>
      <dgm:t>
        <a:bodyPr/>
        <a:lstStyle/>
        <a:p>
          <a:endParaRPr lang="ru-RU"/>
        </a:p>
      </dgm:t>
    </dgm:pt>
    <dgm:pt modelId="{CB2A5847-EFB5-9546-BAE3-CDED6DA24252}" type="sibTrans" cxnId="{6A932C76-122D-2F43-9D9A-E5301D3613B3}">
      <dgm:prSet/>
      <dgm:spPr/>
      <dgm:t>
        <a:bodyPr/>
        <a:lstStyle/>
        <a:p>
          <a:endParaRPr lang="ru-RU"/>
        </a:p>
      </dgm:t>
    </dgm:pt>
    <dgm:pt modelId="{3B32217A-4FEA-480B-BFA8-407FEEBFA089}" type="pres">
      <dgm:prSet presAssocID="{DE984991-39AE-994C-9422-A31E64B989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95BE2E-85F9-4878-B1A5-11CD1E7C491F}" type="pres">
      <dgm:prSet presAssocID="{3CC4BC8E-BB27-E948-946B-B2DB3DF4A5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F0607-D8A5-44FF-8CB9-F0017030C3D3}" type="pres">
      <dgm:prSet presAssocID="{59405D2A-4BB2-9E4A-8F81-B07C8CFB1481}" presName="sibTrans" presStyleCnt="0"/>
      <dgm:spPr/>
    </dgm:pt>
    <dgm:pt modelId="{66FAEACE-9F66-4F93-84B7-C6AB9FF6B68D}" type="pres">
      <dgm:prSet presAssocID="{B2FC7794-CC96-924D-AFDE-8957904B24C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3B240-02F5-4A77-8AB3-101CDD682B0A}" type="pres">
      <dgm:prSet presAssocID="{458A9E35-E1DF-C54B-AD08-1EC0AC68DF16}" presName="sibTrans" presStyleCnt="0"/>
      <dgm:spPr/>
    </dgm:pt>
    <dgm:pt modelId="{1FD60C45-95E5-4291-BFA2-C3C549C1D26A}" type="pres">
      <dgm:prSet presAssocID="{3740A684-5B6D-2F4E-B588-3F27382526C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F11F5-C45C-4692-8269-B3A19E9C36C5}" type="pres">
      <dgm:prSet presAssocID="{B67B3228-811A-6640-BB00-5158A4B01ECB}" presName="sibTrans" presStyleCnt="0"/>
      <dgm:spPr/>
    </dgm:pt>
    <dgm:pt modelId="{5BEDA012-A523-4A64-B4DD-ECCA1F2B46E5}" type="pres">
      <dgm:prSet presAssocID="{87D8C631-113E-4945-B960-2D5A23FAE18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873362-0CD8-7749-A8DD-DE60F43CE2F7}" srcId="{DE984991-39AE-994C-9422-A31E64B989BF}" destId="{3740A684-5B6D-2F4E-B588-3F27382526CF}" srcOrd="2" destOrd="0" parTransId="{1458617B-F700-4143-B5DF-55356E5236D6}" sibTransId="{B67B3228-811A-6640-BB00-5158A4B01ECB}"/>
    <dgm:cxn modelId="{D4DD4510-1D6E-4DB4-BB2C-F357C4FC74BD}" type="presOf" srcId="{87D8C631-113E-4945-B960-2D5A23FAE181}" destId="{5BEDA012-A523-4A64-B4DD-ECCA1F2B46E5}" srcOrd="0" destOrd="0" presId="urn:microsoft.com/office/officeart/2005/8/layout/default"/>
    <dgm:cxn modelId="{A08B373E-FEF7-469A-9FC5-5ECD3CAF2623}" type="presOf" srcId="{DE984991-39AE-994C-9422-A31E64B989BF}" destId="{3B32217A-4FEA-480B-BFA8-407FEEBFA089}" srcOrd="0" destOrd="0" presId="urn:microsoft.com/office/officeart/2005/8/layout/default"/>
    <dgm:cxn modelId="{35A72A7A-89FC-4457-8688-C42816F8B859}" type="presOf" srcId="{3740A684-5B6D-2F4E-B588-3F27382526CF}" destId="{1FD60C45-95E5-4291-BFA2-C3C549C1D26A}" srcOrd="0" destOrd="0" presId="urn:microsoft.com/office/officeart/2005/8/layout/default"/>
    <dgm:cxn modelId="{785EFCB6-0EDD-49D1-8A0F-4C043B1D8754}" type="presOf" srcId="{B2FC7794-CC96-924D-AFDE-8957904B24CD}" destId="{66FAEACE-9F66-4F93-84B7-C6AB9FF6B68D}" srcOrd="0" destOrd="0" presId="urn:microsoft.com/office/officeart/2005/8/layout/default"/>
    <dgm:cxn modelId="{CC7569AC-07B4-BA4E-BAAF-89DFF3A8702E}" srcId="{DE984991-39AE-994C-9422-A31E64B989BF}" destId="{B2FC7794-CC96-924D-AFDE-8957904B24CD}" srcOrd="1" destOrd="0" parTransId="{33FD41BE-A1C1-2841-9FD5-53BE6523D272}" sibTransId="{458A9E35-E1DF-C54B-AD08-1EC0AC68DF16}"/>
    <dgm:cxn modelId="{CE5E27E1-649F-4A1E-97DB-F542E83C0961}" type="presOf" srcId="{3CC4BC8E-BB27-E948-946B-B2DB3DF4A581}" destId="{EF95BE2E-85F9-4878-B1A5-11CD1E7C491F}" srcOrd="0" destOrd="0" presId="urn:microsoft.com/office/officeart/2005/8/layout/default"/>
    <dgm:cxn modelId="{6A932C76-122D-2F43-9D9A-E5301D3613B3}" srcId="{DE984991-39AE-994C-9422-A31E64B989BF}" destId="{87D8C631-113E-4945-B960-2D5A23FAE181}" srcOrd="3" destOrd="0" parTransId="{3029C64D-FC3A-D845-9CCD-DCD6BD6CE7C0}" sibTransId="{CB2A5847-EFB5-9546-BAE3-CDED6DA24252}"/>
    <dgm:cxn modelId="{BC1D5F7F-AA69-3D4D-B185-6995931AEE98}" srcId="{DE984991-39AE-994C-9422-A31E64B989BF}" destId="{3CC4BC8E-BB27-E948-946B-B2DB3DF4A581}" srcOrd="0" destOrd="0" parTransId="{A27B03C1-E768-E746-9B74-53AD5B4DB5C7}" sibTransId="{59405D2A-4BB2-9E4A-8F81-B07C8CFB1481}"/>
    <dgm:cxn modelId="{782E7CC6-5A93-4228-82F1-E0292689644B}" type="presParOf" srcId="{3B32217A-4FEA-480B-BFA8-407FEEBFA089}" destId="{EF95BE2E-85F9-4878-B1A5-11CD1E7C491F}" srcOrd="0" destOrd="0" presId="urn:microsoft.com/office/officeart/2005/8/layout/default"/>
    <dgm:cxn modelId="{A8EEE81C-9836-4100-855A-2E83689B3E32}" type="presParOf" srcId="{3B32217A-4FEA-480B-BFA8-407FEEBFA089}" destId="{7DBF0607-D8A5-44FF-8CB9-F0017030C3D3}" srcOrd="1" destOrd="0" presId="urn:microsoft.com/office/officeart/2005/8/layout/default"/>
    <dgm:cxn modelId="{B0D54732-E58E-4CB6-AB20-ACB8E5378C59}" type="presParOf" srcId="{3B32217A-4FEA-480B-BFA8-407FEEBFA089}" destId="{66FAEACE-9F66-4F93-84B7-C6AB9FF6B68D}" srcOrd="2" destOrd="0" presId="urn:microsoft.com/office/officeart/2005/8/layout/default"/>
    <dgm:cxn modelId="{3CC05DDE-41B0-43C2-B082-82B8D1E128C3}" type="presParOf" srcId="{3B32217A-4FEA-480B-BFA8-407FEEBFA089}" destId="{C9B3B240-02F5-4A77-8AB3-101CDD682B0A}" srcOrd="3" destOrd="0" presId="urn:microsoft.com/office/officeart/2005/8/layout/default"/>
    <dgm:cxn modelId="{C2848139-02AD-49FE-92BC-07CFA7725C6E}" type="presParOf" srcId="{3B32217A-4FEA-480B-BFA8-407FEEBFA089}" destId="{1FD60C45-95E5-4291-BFA2-C3C549C1D26A}" srcOrd="4" destOrd="0" presId="urn:microsoft.com/office/officeart/2005/8/layout/default"/>
    <dgm:cxn modelId="{1AD8F317-F505-4668-B42E-EF5228D65E84}" type="presParOf" srcId="{3B32217A-4FEA-480B-BFA8-407FEEBFA089}" destId="{D4FF11F5-C45C-4692-8269-B3A19E9C36C5}" srcOrd="5" destOrd="0" presId="urn:microsoft.com/office/officeart/2005/8/layout/default"/>
    <dgm:cxn modelId="{1E0424AA-20BC-47D1-8672-D01777F56E0E}" type="presParOf" srcId="{3B32217A-4FEA-480B-BFA8-407FEEBFA089}" destId="{5BEDA012-A523-4A64-B4DD-ECCA1F2B46E5}" srcOrd="6" destOrd="0" presId="urn:microsoft.com/office/officeart/2005/8/layout/default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E984991-39AE-994C-9422-A31E64B989BF}" type="doc">
      <dgm:prSet loTypeId="urn:microsoft.com/office/officeart/2005/8/layout/chevron2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CC4BC8E-BB27-E948-946B-B2DB3DF4A581}">
      <dgm:prSet phldrT="[Текст]"/>
      <dgm:spPr/>
      <dgm:t>
        <a:bodyPr/>
        <a:lstStyle/>
        <a:p>
          <a:endParaRPr lang="ru-RU" dirty="0"/>
        </a:p>
      </dgm:t>
    </dgm:pt>
    <dgm:pt modelId="{A27B03C1-E768-E746-9B74-53AD5B4DB5C7}" type="parTrans" cxnId="{BC1D5F7F-AA69-3D4D-B185-6995931AEE98}">
      <dgm:prSet/>
      <dgm:spPr/>
      <dgm:t>
        <a:bodyPr/>
        <a:lstStyle/>
        <a:p>
          <a:endParaRPr lang="ru-RU"/>
        </a:p>
      </dgm:t>
    </dgm:pt>
    <dgm:pt modelId="{59405D2A-4BB2-9E4A-8F81-B07C8CFB1481}" type="sibTrans" cxnId="{BC1D5F7F-AA69-3D4D-B185-6995931AEE98}">
      <dgm:prSet/>
      <dgm:spPr/>
      <dgm:t>
        <a:bodyPr/>
        <a:lstStyle/>
        <a:p>
          <a:endParaRPr lang="ru-RU"/>
        </a:p>
      </dgm:t>
    </dgm:pt>
    <dgm:pt modelId="{B2FC7794-CC96-924D-AFDE-8957904B24CD}">
      <dgm:prSet phldrT="[Текст]"/>
      <dgm:spPr/>
      <dgm:t>
        <a:bodyPr/>
        <a:lstStyle/>
        <a:p>
          <a:endParaRPr lang="ru-RU" dirty="0"/>
        </a:p>
      </dgm:t>
    </dgm:pt>
    <dgm:pt modelId="{33FD41BE-A1C1-2841-9FD5-53BE6523D272}" type="parTrans" cxnId="{CC7569AC-07B4-BA4E-BAAF-89DFF3A8702E}">
      <dgm:prSet/>
      <dgm:spPr/>
      <dgm:t>
        <a:bodyPr/>
        <a:lstStyle/>
        <a:p>
          <a:endParaRPr lang="ru-RU"/>
        </a:p>
      </dgm:t>
    </dgm:pt>
    <dgm:pt modelId="{458A9E35-E1DF-C54B-AD08-1EC0AC68DF16}" type="sibTrans" cxnId="{CC7569AC-07B4-BA4E-BAAF-89DFF3A8702E}">
      <dgm:prSet/>
      <dgm:spPr/>
      <dgm:t>
        <a:bodyPr/>
        <a:lstStyle/>
        <a:p>
          <a:endParaRPr lang="ru-RU"/>
        </a:p>
      </dgm:t>
    </dgm:pt>
    <dgm:pt modelId="{3740A684-5B6D-2F4E-B588-3F27382526CF}">
      <dgm:prSet phldrT="[Текст]"/>
      <dgm:spPr/>
      <dgm:t>
        <a:bodyPr/>
        <a:lstStyle/>
        <a:p>
          <a:endParaRPr lang="ru-RU" dirty="0"/>
        </a:p>
      </dgm:t>
    </dgm:pt>
    <dgm:pt modelId="{1458617B-F700-4143-B5DF-55356E5236D6}" type="parTrans" cxnId="{9D873362-0CD8-7749-A8DD-DE60F43CE2F7}">
      <dgm:prSet/>
      <dgm:spPr/>
      <dgm:t>
        <a:bodyPr/>
        <a:lstStyle/>
        <a:p>
          <a:endParaRPr lang="ru-RU"/>
        </a:p>
      </dgm:t>
    </dgm:pt>
    <dgm:pt modelId="{B67B3228-811A-6640-BB00-5158A4B01ECB}" type="sibTrans" cxnId="{9D873362-0CD8-7749-A8DD-DE60F43CE2F7}">
      <dgm:prSet/>
      <dgm:spPr/>
      <dgm:t>
        <a:bodyPr/>
        <a:lstStyle/>
        <a:p>
          <a:endParaRPr lang="ru-RU"/>
        </a:p>
      </dgm:t>
    </dgm:pt>
    <dgm:pt modelId="{87D8C631-113E-4945-B960-2D5A23FAE181}">
      <dgm:prSet phldrT="[Текст]"/>
      <dgm:spPr/>
      <dgm:t>
        <a:bodyPr/>
        <a:lstStyle/>
        <a:p>
          <a:endParaRPr lang="ru-RU" dirty="0"/>
        </a:p>
      </dgm:t>
    </dgm:pt>
    <dgm:pt modelId="{3029C64D-FC3A-D845-9CCD-DCD6BD6CE7C0}" type="parTrans" cxnId="{6A932C76-122D-2F43-9D9A-E5301D3613B3}">
      <dgm:prSet/>
      <dgm:spPr/>
      <dgm:t>
        <a:bodyPr/>
        <a:lstStyle/>
        <a:p>
          <a:endParaRPr lang="ru-RU"/>
        </a:p>
      </dgm:t>
    </dgm:pt>
    <dgm:pt modelId="{CB2A5847-EFB5-9546-BAE3-CDED6DA24252}" type="sibTrans" cxnId="{6A932C76-122D-2F43-9D9A-E5301D3613B3}">
      <dgm:prSet/>
      <dgm:spPr/>
      <dgm:t>
        <a:bodyPr/>
        <a:lstStyle/>
        <a:p>
          <a:endParaRPr lang="ru-RU"/>
        </a:p>
      </dgm:t>
    </dgm:pt>
    <dgm:pt modelId="{E3A04E34-5DBE-5F47-AE6D-A3B83894CD28}">
      <dgm:prSet phldrT="[Текст]"/>
      <dgm:spPr/>
      <dgm:t>
        <a:bodyPr/>
        <a:lstStyle/>
        <a:p>
          <a:endParaRPr lang="ru-RU" dirty="0"/>
        </a:p>
      </dgm:t>
    </dgm:pt>
    <dgm:pt modelId="{D97F4F70-559F-9A4F-A08D-4D2B0E3948E5}" type="parTrans" cxnId="{5AB05DC0-ED75-0C4D-91BC-C119A6B4243B}">
      <dgm:prSet/>
      <dgm:spPr/>
      <dgm:t>
        <a:bodyPr/>
        <a:lstStyle/>
        <a:p>
          <a:endParaRPr lang="ru-RU"/>
        </a:p>
      </dgm:t>
    </dgm:pt>
    <dgm:pt modelId="{6543FBFC-30A5-7447-A8DB-E1059A81D6F4}" type="sibTrans" cxnId="{5AB05DC0-ED75-0C4D-91BC-C119A6B4243B}">
      <dgm:prSet/>
      <dgm:spPr/>
      <dgm:t>
        <a:bodyPr/>
        <a:lstStyle/>
        <a:p>
          <a:endParaRPr lang="ru-RU"/>
        </a:p>
      </dgm:t>
    </dgm:pt>
    <dgm:pt modelId="{83D20DF0-1E0A-4D7F-951A-A44E9B488857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Взаимодействие кадровой политики государства, региона и предприятия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 важно для улучшения воспроизводства трудовых ресурсов и совершенствования трудового потенциала. 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93B6393-8C4B-463F-AB57-27A50D3DCB72}" type="parTrans" cxnId="{0A2087B5-5606-46FE-8141-BD344511E163}">
      <dgm:prSet/>
      <dgm:spPr/>
      <dgm:t>
        <a:bodyPr/>
        <a:lstStyle/>
        <a:p>
          <a:endParaRPr lang="ru-RU"/>
        </a:p>
      </dgm:t>
    </dgm:pt>
    <dgm:pt modelId="{F33F6AFC-5FF4-4694-BADD-45A1DAC4A42F}" type="sibTrans" cxnId="{0A2087B5-5606-46FE-8141-BD344511E163}">
      <dgm:prSet/>
      <dgm:spPr/>
      <dgm:t>
        <a:bodyPr/>
        <a:lstStyle/>
        <a:p>
          <a:endParaRPr lang="ru-RU"/>
        </a:p>
      </dgm:t>
    </dgm:pt>
    <dgm:pt modelId="{934B3887-806B-432C-B4E3-C4FD53EC569C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Государственная кадровая политика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 выступает как составная часть государственной политики в области эффективного управления, как инструмент реализации программ, планов, концепций. От состояния кадров, прежде всего государственных структур, и научно обоснованной государственной кадровой политики во многом зависит устойчивость государства. 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6866445-7A2C-4B56-9C01-B19BA67E45CE}" type="parTrans" cxnId="{E4D9DC25-782C-4D77-8957-ED650E024DF6}">
      <dgm:prSet/>
      <dgm:spPr/>
      <dgm:t>
        <a:bodyPr/>
        <a:lstStyle/>
        <a:p>
          <a:endParaRPr lang="ru-RU"/>
        </a:p>
      </dgm:t>
    </dgm:pt>
    <dgm:pt modelId="{DCA04432-5A12-405A-BC3F-0215A5546975}" type="sibTrans" cxnId="{E4D9DC25-782C-4D77-8957-ED650E024DF6}">
      <dgm:prSet/>
      <dgm:spPr/>
      <dgm:t>
        <a:bodyPr/>
        <a:lstStyle/>
        <a:p>
          <a:endParaRPr lang="ru-RU"/>
        </a:p>
      </dgm:t>
    </dgm:pt>
    <dgm:pt modelId="{20ED7ACC-F3B6-4C65-AB33-20D3C1D70502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Региональная кадровая политика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 - одна из важнейших составляющих успешного развития области. Она должна основываться на долгосрочных планах и учитывать специфику каждого региона. В рамках региональной кадровой политики важно привлекать и удерживать высококвалифицированные кадры, создавать условия для развития образовательной системы, а также разрабатывать программы по повышению квалификации и мотивации работников. </a:t>
          </a:r>
          <a:r>
            <a:rPr lang="ru-RU" sz="1100" dirty="0" smtClean="0"/>
            <a:t> </a:t>
          </a:r>
          <a:endParaRPr lang="ru-RU" sz="1100" dirty="0"/>
        </a:p>
      </dgm:t>
    </dgm:pt>
    <dgm:pt modelId="{FBE374AA-D5E7-4A16-B56C-377958ED74D3}" type="parTrans" cxnId="{F1235367-E5B2-4CC8-BBBC-4FC941FD8663}">
      <dgm:prSet/>
      <dgm:spPr/>
      <dgm:t>
        <a:bodyPr/>
        <a:lstStyle/>
        <a:p>
          <a:endParaRPr lang="ru-RU"/>
        </a:p>
      </dgm:t>
    </dgm:pt>
    <dgm:pt modelId="{E3B25B22-E04D-4870-A36F-CB91A651D01E}" type="sibTrans" cxnId="{F1235367-E5B2-4CC8-BBBC-4FC941FD8663}">
      <dgm:prSet/>
      <dgm:spPr/>
      <dgm:t>
        <a:bodyPr/>
        <a:lstStyle/>
        <a:p>
          <a:endParaRPr lang="ru-RU"/>
        </a:p>
      </dgm:t>
    </dgm:pt>
    <dgm:pt modelId="{323D09C9-1846-4792-A5BE-52478973AA6C}">
      <dgm:prSet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Кадровая политика предприятия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 направлена на оперативное удовлетворение потребностей организации в кадровых ресурсах определённой специализации и уровня квалификации. Также важно создавать и поддерживать комплекс институциональных, экономических, а также психологических условий, способствующих наиболее эффективному выполнению работниками возложенных на них обязанностей</a:t>
          </a:r>
          <a:r>
            <a:rPr lang="ru-RU" sz="1200" dirty="0" smtClean="0"/>
            <a:t>.  </a:t>
          </a:r>
          <a:endParaRPr lang="ru-RU" sz="1200" dirty="0"/>
        </a:p>
      </dgm:t>
    </dgm:pt>
    <dgm:pt modelId="{E87B30A3-A675-4CB5-8B00-11C89DDA55C3}" type="parTrans" cxnId="{C2EF1B3D-15E0-4437-9384-128B25C1360F}">
      <dgm:prSet/>
      <dgm:spPr/>
      <dgm:t>
        <a:bodyPr/>
        <a:lstStyle/>
        <a:p>
          <a:endParaRPr lang="ru-RU"/>
        </a:p>
      </dgm:t>
    </dgm:pt>
    <dgm:pt modelId="{9DCC03F0-AB43-4D43-BA98-D878B011D908}" type="sibTrans" cxnId="{C2EF1B3D-15E0-4437-9384-128B25C1360F}">
      <dgm:prSet/>
      <dgm:spPr/>
      <dgm:t>
        <a:bodyPr/>
        <a:lstStyle/>
        <a:p>
          <a:endParaRPr lang="ru-RU"/>
        </a:p>
      </dgm:t>
    </dgm:pt>
    <dgm:pt modelId="{53477E57-E1CF-4A10-9647-7AAAEA57001B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Чтобы эффективно реализовать региональную кадровую политику, необходимо активное участие всех заинтересованных сторон: государства, предприятий, образовательных учреждений и профсоюзов. Только объединив усилия, можно достичь долгосрочного успеха в формировании и реализации современной региональной кадровой политики. 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79721B4-773D-4B4F-B182-7A9CDDE22DB2}" type="parTrans" cxnId="{9426B5B9-8B38-434C-A455-FD3F3AC9F082}">
      <dgm:prSet/>
      <dgm:spPr/>
      <dgm:t>
        <a:bodyPr/>
        <a:lstStyle/>
        <a:p>
          <a:endParaRPr lang="ru-RU"/>
        </a:p>
      </dgm:t>
    </dgm:pt>
    <dgm:pt modelId="{1B4E71B4-DCD7-40F7-BEDE-BD5B9488A5A4}" type="sibTrans" cxnId="{9426B5B9-8B38-434C-A455-FD3F3AC9F082}">
      <dgm:prSet/>
      <dgm:spPr/>
      <dgm:t>
        <a:bodyPr/>
        <a:lstStyle/>
        <a:p>
          <a:endParaRPr lang="ru-RU"/>
        </a:p>
      </dgm:t>
    </dgm:pt>
    <dgm:pt modelId="{376611DF-90A7-4ADE-92C9-1332A702A927}" type="pres">
      <dgm:prSet presAssocID="{DE984991-39AE-994C-9422-A31E64B989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B4D4B7-EB58-486E-9D35-1BAF0CD261C3}" type="pres">
      <dgm:prSet presAssocID="{3CC4BC8E-BB27-E948-946B-B2DB3DF4A581}" presName="composite" presStyleCnt="0"/>
      <dgm:spPr/>
    </dgm:pt>
    <dgm:pt modelId="{152D46F6-7E20-4DC3-A597-F029B753FFE5}" type="pres">
      <dgm:prSet presAssocID="{3CC4BC8E-BB27-E948-946B-B2DB3DF4A58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F7AE34-75DE-4E5F-AD28-C05C47DA83E6}" type="pres">
      <dgm:prSet presAssocID="{3CC4BC8E-BB27-E948-946B-B2DB3DF4A581}" presName="descendantText" presStyleLbl="alignAcc1" presStyleIdx="0" presStyleCnt="5" custScaleY="142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3B733-6752-40CC-8842-56103242159D}" type="pres">
      <dgm:prSet presAssocID="{59405D2A-4BB2-9E4A-8F81-B07C8CFB1481}" presName="sp" presStyleCnt="0"/>
      <dgm:spPr/>
    </dgm:pt>
    <dgm:pt modelId="{D732B19D-ED02-4FA9-A535-9587E138AB1C}" type="pres">
      <dgm:prSet presAssocID="{B2FC7794-CC96-924D-AFDE-8957904B24CD}" presName="composite" presStyleCnt="0"/>
      <dgm:spPr/>
    </dgm:pt>
    <dgm:pt modelId="{512460D2-3AC9-4DCC-A9F0-4495D5069A20}" type="pres">
      <dgm:prSet presAssocID="{B2FC7794-CC96-924D-AFDE-8957904B24C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7B056-EC61-4B92-9FC7-813B721D8741}" type="pres">
      <dgm:prSet presAssocID="{B2FC7794-CC96-924D-AFDE-8957904B24CD}" presName="descendantText" presStyleLbl="alignAcc1" presStyleIdx="1" presStyleCnt="5" custScaleY="133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E4F97E-FB2E-4495-B35E-129B8B6E2825}" type="pres">
      <dgm:prSet presAssocID="{458A9E35-E1DF-C54B-AD08-1EC0AC68DF16}" presName="sp" presStyleCnt="0"/>
      <dgm:spPr/>
    </dgm:pt>
    <dgm:pt modelId="{F03F0DE4-D165-446B-A305-49572E0C5D89}" type="pres">
      <dgm:prSet presAssocID="{3740A684-5B6D-2F4E-B588-3F27382526CF}" presName="composite" presStyleCnt="0"/>
      <dgm:spPr/>
    </dgm:pt>
    <dgm:pt modelId="{A8240741-4099-49DA-9D8F-E8790FA0533A}" type="pres">
      <dgm:prSet presAssocID="{3740A684-5B6D-2F4E-B588-3F27382526C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6573F-61F4-4F3B-8782-534A26B87B02}" type="pres">
      <dgm:prSet presAssocID="{3740A684-5B6D-2F4E-B588-3F27382526CF}" presName="descendantText" presStyleLbl="alignAcc1" presStyleIdx="2" presStyleCnt="5" custScaleY="158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36369-5EAE-44BF-8916-71F4928A5C8D}" type="pres">
      <dgm:prSet presAssocID="{B67B3228-811A-6640-BB00-5158A4B01ECB}" presName="sp" presStyleCnt="0"/>
      <dgm:spPr/>
    </dgm:pt>
    <dgm:pt modelId="{6090CF7D-16D0-4AB0-BD28-DF0EDBD4CDF3}" type="pres">
      <dgm:prSet presAssocID="{87D8C631-113E-4945-B960-2D5A23FAE181}" presName="composite" presStyleCnt="0"/>
      <dgm:spPr/>
    </dgm:pt>
    <dgm:pt modelId="{1CE4FFE0-26FB-419F-9AD0-77FA3AEB73B9}" type="pres">
      <dgm:prSet presAssocID="{87D8C631-113E-4945-B960-2D5A23FAE18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756B3E-5B07-4C9E-910C-7273918C736A}" type="pres">
      <dgm:prSet presAssocID="{87D8C631-113E-4945-B960-2D5A23FAE181}" presName="descendantText" presStyleLbl="alignAcc1" presStyleIdx="3" presStyleCnt="5" custScaleY="164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40DACE-B08A-454C-BE93-7EDF70ED6CC7}" type="pres">
      <dgm:prSet presAssocID="{CB2A5847-EFB5-9546-BAE3-CDED6DA24252}" presName="sp" presStyleCnt="0"/>
      <dgm:spPr/>
    </dgm:pt>
    <dgm:pt modelId="{63414F86-3C2C-4757-AE9F-63613BFC89A5}" type="pres">
      <dgm:prSet presAssocID="{E3A04E34-5DBE-5F47-AE6D-A3B83894CD28}" presName="composite" presStyleCnt="0"/>
      <dgm:spPr/>
    </dgm:pt>
    <dgm:pt modelId="{E9BEFBF0-9DA2-4F04-8EB3-4DDCBFB7EF09}" type="pres">
      <dgm:prSet presAssocID="{E3A04E34-5DBE-5F47-AE6D-A3B83894CD2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F4EF1-3C73-437B-B55C-DD4E1FEC0DDD}" type="pres">
      <dgm:prSet presAssocID="{E3A04E34-5DBE-5F47-AE6D-A3B83894CD28}" presName="descendantText" presStyleLbl="alignAcc1" presStyleIdx="4" presStyleCnt="5" custScaleY="149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26B5B9-8B38-434C-A455-FD3F3AC9F082}" srcId="{E3A04E34-5DBE-5F47-AE6D-A3B83894CD28}" destId="{53477E57-E1CF-4A10-9647-7AAAEA57001B}" srcOrd="0" destOrd="0" parTransId="{279721B4-773D-4B4F-B182-7A9CDDE22DB2}" sibTransId="{1B4E71B4-DCD7-40F7-BEDE-BD5B9488A5A4}"/>
    <dgm:cxn modelId="{F1235367-E5B2-4CC8-BBBC-4FC941FD8663}" srcId="{3740A684-5B6D-2F4E-B588-3F27382526CF}" destId="{20ED7ACC-F3B6-4C65-AB33-20D3C1D70502}" srcOrd="0" destOrd="0" parTransId="{FBE374AA-D5E7-4A16-B56C-377958ED74D3}" sibTransId="{E3B25B22-E04D-4870-A36F-CB91A651D01E}"/>
    <dgm:cxn modelId="{DC0F26E5-4640-47A8-BB2F-B3415DF475D5}" type="presOf" srcId="{DE984991-39AE-994C-9422-A31E64B989BF}" destId="{376611DF-90A7-4ADE-92C9-1332A702A927}" srcOrd="0" destOrd="0" presId="urn:microsoft.com/office/officeart/2005/8/layout/chevron2"/>
    <dgm:cxn modelId="{0A2087B5-5606-46FE-8141-BD344511E163}" srcId="{3CC4BC8E-BB27-E948-946B-B2DB3DF4A581}" destId="{83D20DF0-1E0A-4D7F-951A-A44E9B488857}" srcOrd="0" destOrd="0" parTransId="{393B6393-8C4B-463F-AB57-27A50D3DCB72}" sibTransId="{F33F6AFC-5FF4-4694-BADD-45A1DAC4A42F}"/>
    <dgm:cxn modelId="{9D873362-0CD8-7749-A8DD-DE60F43CE2F7}" srcId="{DE984991-39AE-994C-9422-A31E64B989BF}" destId="{3740A684-5B6D-2F4E-B588-3F27382526CF}" srcOrd="2" destOrd="0" parTransId="{1458617B-F700-4143-B5DF-55356E5236D6}" sibTransId="{B67B3228-811A-6640-BB00-5158A4B01ECB}"/>
    <dgm:cxn modelId="{BC1D5F7F-AA69-3D4D-B185-6995931AEE98}" srcId="{DE984991-39AE-994C-9422-A31E64B989BF}" destId="{3CC4BC8E-BB27-E948-946B-B2DB3DF4A581}" srcOrd="0" destOrd="0" parTransId="{A27B03C1-E768-E746-9B74-53AD5B4DB5C7}" sibTransId="{59405D2A-4BB2-9E4A-8F81-B07C8CFB1481}"/>
    <dgm:cxn modelId="{0D3E10AE-6C2B-42E3-9FE8-D55E3573A02B}" type="presOf" srcId="{3CC4BC8E-BB27-E948-946B-B2DB3DF4A581}" destId="{152D46F6-7E20-4DC3-A597-F029B753FFE5}" srcOrd="0" destOrd="0" presId="urn:microsoft.com/office/officeart/2005/8/layout/chevron2"/>
    <dgm:cxn modelId="{6A932C76-122D-2F43-9D9A-E5301D3613B3}" srcId="{DE984991-39AE-994C-9422-A31E64B989BF}" destId="{87D8C631-113E-4945-B960-2D5A23FAE181}" srcOrd="3" destOrd="0" parTransId="{3029C64D-FC3A-D845-9CCD-DCD6BD6CE7C0}" sibTransId="{CB2A5847-EFB5-9546-BAE3-CDED6DA24252}"/>
    <dgm:cxn modelId="{FDA5D659-6425-40CF-AFF4-452D9BB5EB0B}" type="presOf" srcId="{B2FC7794-CC96-924D-AFDE-8957904B24CD}" destId="{512460D2-3AC9-4DCC-A9F0-4495D5069A20}" srcOrd="0" destOrd="0" presId="urn:microsoft.com/office/officeart/2005/8/layout/chevron2"/>
    <dgm:cxn modelId="{9F9B72E9-8FEE-4260-B978-F590A086103F}" type="presOf" srcId="{53477E57-E1CF-4A10-9647-7AAAEA57001B}" destId="{55BF4EF1-3C73-437B-B55C-DD4E1FEC0DDD}" srcOrd="0" destOrd="0" presId="urn:microsoft.com/office/officeart/2005/8/layout/chevron2"/>
    <dgm:cxn modelId="{B17CF897-1BD0-4E31-8E3C-A2F6B8EBB8F3}" type="presOf" srcId="{83D20DF0-1E0A-4D7F-951A-A44E9B488857}" destId="{B0F7AE34-75DE-4E5F-AD28-C05C47DA83E6}" srcOrd="0" destOrd="0" presId="urn:microsoft.com/office/officeart/2005/8/layout/chevron2"/>
    <dgm:cxn modelId="{AD51EB35-8826-4C49-B75C-D63D72CCFE6C}" type="presOf" srcId="{934B3887-806B-432C-B4E3-C4FD53EC569C}" destId="{3CD7B056-EC61-4B92-9FC7-813B721D8741}" srcOrd="0" destOrd="0" presId="urn:microsoft.com/office/officeart/2005/8/layout/chevron2"/>
    <dgm:cxn modelId="{C2EF1B3D-15E0-4437-9384-128B25C1360F}" srcId="{87D8C631-113E-4945-B960-2D5A23FAE181}" destId="{323D09C9-1846-4792-A5BE-52478973AA6C}" srcOrd="0" destOrd="0" parTransId="{E87B30A3-A675-4CB5-8B00-11C89DDA55C3}" sibTransId="{9DCC03F0-AB43-4D43-BA98-D878B011D908}"/>
    <dgm:cxn modelId="{5AB05DC0-ED75-0C4D-91BC-C119A6B4243B}" srcId="{DE984991-39AE-994C-9422-A31E64B989BF}" destId="{E3A04E34-5DBE-5F47-AE6D-A3B83894CD28}" srcOrd="4" destOrd="0" parTransId="{D97F4F70-559F-9A4F-A08D-4D2B0E3948E5}" sibTransId="{6543FBFC-30A5-7447-A8DB-E1059A81D6F4}"/>
    <dgm:cxn modelId="{723F034E-47CC-4C1E-A96B-0F803A903B8C}" type="presOf" srcId="{87D8C631-113E-4945-B960-2D5A23FAE181}" destId="{1CE4FFE0-26FB-419F-9AD0-77FA3AEB73B9}" srcOrd="0" destOrd="0" presId="urn:microsoft.com/office/officeart/2005/8/layout/chevron2"/>
    <dgm:cxn modelId="{CC7569AC-07B4-BA4E-BAAF-89DFF3A8702E}" srcId="{DE984991-39AE-994C-9422-A31E64B989BF}" destId="{B2FC7794-CC96-924D-AFDE-8957904B24CD}" srcOrd="1" destOrd="0" parTransId="{33FD41BE-A1C1-2841-9FD5-53BE6523D272}" sibTransId="{458A9E35-E1DF-C54B-AD08-1EC0AC68DF16}"/>
    <dgm:cxn modelId="{E4D9DC25-782C-4D77-8957-ED650E024DF6}" srcId="{B2FC7794-CC96-924D-AFDE-8957904B24CD}" destId="{934B3887-806B-432C-B4E3-C4FD53EC569C}" srcOrd="0" destOrd="0" parTransId="{06866445-7A2C-4B56-9C01-B19BA67E45CE}" sibTransId="{DCA04432-5A12-405A-BC3F-0215A5546975}"/>
    <dgm:cxn modelId="{15C4A98B-6D57-4D7F-89C0-1DEDE15DAFE4}" type="presOf" srcId="{E3A04E34-5DBE-5F47-AE6D-A3B83894CD28}" destId="{E9BEFBF0-9DA2-4F04-8EB3-4DDCBFB7EF09}" srcOrd="0" destOrd="0" presId="urn:microsoft.com/office/officeart/2005/8/layout/chevron2"/>
    <dgm:cxn modelId="{1AEB6697-E361-4A23-A339-E2BB0ADD009B}" type="presOf" srcId="{3740A684-5B6D-2F4E-B588-3F27382526CF}" destId="{A8240741-4099-49DA-9D8F-E8790FA0533A}" srcOrd="0" destOrd="0" presId="urn:microsoft.com/office/officeart/2005/8/layout/chevron2"/>
    <dgm:cxn modelId="{D344A099-AE0A-427C-BCB7-9E8A85263640}" type="presOf" srcId="{20ED7ACC-F3B6-4C65-AB33-20D3C1D70502}" destId="{7536573F-61F4-4F3B-8782-534A26B87B02}" srcOrd="0" destOrd="0" presId="urn:microsoft.com/office/officeart/2005/8/layout/chevron2"/>
    <dgm:cxn modelId="{E71DF537-CC38-4669-AB17-A04EBB33BF1F}" type="presOf" srcId="{323D09C9-1846-4792-A5BE-52478973AA6C}" destId="{4D756B3E-5B07-4C9E-910C-7273918C736A}" srcOrd="0" destOrd="0" presId="urn:microsoft.com/office/officeart/2005/8/layout/chevron2"/>
    <dgm:cxn modelId="{68E86F41-D855-43A9-B5D6-FEB481C57FD0}" type="presParOf" srcId="{376611DF-90A7-4ADE-92C9-1332A702A927}" destId="{02B4D4B7-EB58-486E-9D35-1BAF0CD261C3}" srcOrd="0" destOrd="0" presId="urn:microsoft.com/office/officeart/2005/8/layout/chevron2"/>
    <dgm:cxn modelId="{481BAAA2-5C13-423F-AA91-877FED6DE723}" type="presParOf" srcId="{02B4D4B7-EB58-486E-9D35-1BAF0CD261C3}" destId="{152D46F6-7E20-4DC3-A597-F029B753FFE5}" srcOrd="0" destOrd="0" presId="urn:microsoft.com/office/officeart/2005/8/layout/chevron2"/>
    <dgm:cxn modelId="{455BD1BA-67E3-4C96-A553-295C0B702D80}" type="presParOf" srcId="{02B4D4B7-EB58-486E-9D35-1BAF0CD261C3}" destId="{B0F7AE34-75DE-4E5F-AD28-C05C47DA83E6}" srcOrd="1" destOrd="0" presId="urn:microsoft.com/office/officeart/2005/8/layout/chevron2"/>
    <dgm:cxn modelId="{B2BD4359-ECAD-48E5-8A92-21E3D12A053C}" type="presParOf" srcId="{376611DF-90A7-4ADE-92C9-1332A702A927}" destId="{BBB3B733-6752-40CC-8842-56103242159D}" srcOrd="1" destOrd="0" presId="urn:microsoft.com/office/officeart/2005/8/layout/chevron2"/>
    <dgm:cxn modelId="{D067DF7F-DC89-4F46-90A0-39469E74A7AA}" type="presParOf" srcId="{376611DF-90A7-4ADE-92C9-1332A702A927}" destId="{D732B19D-ED02-4FA9-A535-9587E138AB1C}" srcOrd="2" destOrd="0" presId="urn:microsoft.com/office/officeart/2005/8/layout/chevron2"/>
    <dgm:cxn modelId="{A7C918C5-3AA0-48AA-89AE-0BB1CBEA18F1}" type="presParOf" srcId="{D732B19D-ED02-4FA9-A535-9587E138AB1C}" destId="{512460D2-3AC9-4DCC-A9F0-4495D5069A20}" srcOrd="0" destOrd="0" presId="urn:microsoft.com/office/officeart/2005/8/layout/chevron2"/>
    <dgm:cxn modelId="{3D889307-FAB3-400A-BC3D-386B1484AD26}" type="presParOf" srcId="{D732B19D-ED02-4FA9-A535-9587E138AB1C}" destId="{3CD7B056-EC61-4B92-9FC7-813B721D8741}" srcOrd="1" destOrd="0" presId="urn:microsoft.com/office/officeart/2005/8/layout/chevron2"/>
    <dgm:cxn modelId="{804B5179-94E8-4010-ADD9-4121F6F06F80}" type="presParOf" srcId="{376611DF-90A7-4ADE-92C9-1332A702A927}" destId="{12E4F97E-FB2E-4495-B35E-129B8B6E2825}" srcOrd="3" destOrd="0" presId="urn:microsoft.com/office/officeart/2005/8/layout/chevron2"/>
    <dgm:cxn modelId="{4B0B0BD2-0935-445E-A2EA-DE4C03B3F251}" type="presParOf" srcId="{376611DF-90A7-4ADE-92C9-1332A702A927}" destId="{F03F0DE4-D165-446B-A305-49572E0C5D89}" srcOrd="4" destOrd="0" presId="urn:microsoft.com/office/officeart/2005/8/layout/chevron2"/>
    <dgm:cxn modelId="{D4A25E35-7EDF-43F5-B598-E07C43D9C5FC}" type="presParOf" srcId="{F03F0DE4-D165-446B-A305-49572E0C5D89}" destId="{A8240741-4099-49DA-9D8F-E8790FA0533A}" srcOrd="0" destOrd="0" presId="urn:microsoft.com/office/officeart/2005/8/layout/chevron2"/>
    <dgm:cxn modelId="{48268DB6-1552-4B6B-A153-C614E5941796}" type="presParOf" srcId="{F03F0DE4-D165-446B-A305-49572E0C5D89}" destId="{7536573F-61F4-4F3B-8782-534A26B87B02}" srcOrd="1" destOrd="0" presId="urn:microsoft.com/office/officeart/2005/8/layout/chevron2"/>
    <dgm:cxn modelId="{049F6E36-56B9-48B8-A037-1B9CACFCDE98}" type="presParOf" srcId="{376611DF-90A7-4ADE-92C9-1332A702A927}" destId="{B3D36369-5EAE-44BF-8916-71F4928A5C8D}" srcOrd="5" destOrd="0" presId="urn:microsoft.com/office/officeart/2005/8/layout/chevron2"/>
    <dgm:cxn modelId="{421354A6-7646-49E7-AC81-CF41B7F4A8F2}" type="presParOf" srcId="{376611DF-90A7-4ADE-92C9-1332A702A927}" destId="{6090CF7D-16D0-4AB0-BD28-DF0EDBD4CDF3}" srcOrd="6" destOrd="0" presId="urn:microsoft.com/office/officeart/2005/8/layout/chevron2"/>
    <dgm:cxn modelId="{52313ACC-CCFF-496A-9A76-A4204FF8AF61}" type="presParOf" srcId="{6090CF7D-16D0-4AB0-BD28-DF0EDBD4CDF3}" destId="{1CE4FFE0-26FB-419F-9AD0-77FA3AEB73B9}" srcOrd="0" destOrd="0" presId="urn:microsoft.com/office/officeart/2005/8/layout/chevron2"/>
    <dgm:cxn modelId="{7FF137B5-6DED-4A5C-A3F1-949FD6A1C42F}" type="presParOf" srcId="{6090CF7D-16D0-4AB0-BD28-DF0EDBD4CDF3}" destId="{4D756B3E-5B07-4C9E-910C-7273918C736A}" srcOrd="1" destOrd="0" presId="urn:microsoft.com/office/officeart/2005/8/layout/chevron2"/>
    <dgm:cxn modelId="{944C8D75-007B-4ACD-BB39-CC9CC0A41B35}" type="presParOf" srcId="{376611DF-90A7-4ADE-92C9-1332A702A927}" destId="{D840DACE-B08A-454C-BE93-7EDF70ED6CC7}" srcOrd="7" destOrd="0" presId="urn:microsoft.com/office/officeart/2005/8/layout/chevron2"/>
    <dgm:cxn modelId="{0146821F-3C76-4EB8-A8AD-9C07A660B869}" type="presParOf" srcId="{376611DF-90A7-4ADE-92C9-1332A702A927}" destId="{63414F86-3C2C-4757-AE9F-63613BFC89A5}" srcOrd="8" destOrd="0" presId="urn:microsoft.com/office/officeart/2005/8/layout/chevron2"/>
    <dgm:cxn modelId="{2B511F46-716C-4E92-9667-DEE196A6281E}" type="presParOf" srcId="{63414F86-3C2C-4757-AE9F-63613BFC89A5}" destId="{E9BEFBF0-9DA2-4F04-8EB3-4DDCBFB7EF09}" srcOrd="0" destOrd="0" presId="urn:microsoft.com/office/officeart/2005/8/layout/chevron2"/>
    <dgm:cxn modelId="{DAF92CBA-6E1F-4A23-B4BD-B42338058BC0}" type="presParOf" srcId="{63414F86-3C2C-4757-AE9F-63613BFC89A5}" destId="{55BF4EF1-3C73-437B-B55C-DD4E1FEC0DDD}" srcOrd="1" destOrd="0" presId="urn:microsoft.com/office/officeart/2005/8/layout/chevron2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EDAB8-0BA9-5441-AB5E-AA0D146BE55F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68C56-99BF-B84C-8680-238503063945}">
      <dsp:nvSpPr>
        <dsp:cNvPr id="0" name=""/>
        <dsp:cNvSpPr/>
      </dsp:nvSpPr>
      <dsp:spPr>
        <a:xfrm>
          <a:off x="411090" y="271871"/>
          <a:ext cx="10070185" cy="5440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Ставить и решать важнейшие политические цели и задачи – как стратегические так и тактические.</a:t>
          </a:r>
        </a:p>
      </dsp:txBody>
      <dsp:txXfrm>
        <a:off x="411090" y="271871"/>
        <a:ext cx="10070185" cy="544091"/>
      </dsp:txXfrm>
    </dsp:sp>
    <dsp:sp modelId="{9E163503-6D64-9740-BE91-0D9C4AA18F01}">
      <dsp:nvSpPr>
        <dsp:cNvPr id="0" name=""/>
        <dsp:cNvSpPr/>
      </dsp:nvSpPr>
      <dsp:spPr>
        <a:xfrm>
          <a:off x="71032" y="203860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2070A1-CD0C-F247-A1D3-79A04F720883}">
      <dsp:nvSpPr>
        <dsp:cNvPr id="0" name=""/>
        <dsp:cNvSpPr/>
      </dsp:nvSpPr>
      <dsp:spPr>
        <a:xfrm>
          <a:off x="800969" y="1087747"/>
          <a:ext cx="9680305" cy="5440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Определять средства и методы их достижения.</a:t>
          </a:r>
        </a:p>
      </dsp:txBody>
      <dsp:txXfrm>
        <a:off x="800969" y="1087747"/>
        <a:ext cx="9680305" cy="544091"/>
      </dsp:txXfrm>
    </dsp:sp>
    <dsp:sp modelId="{B134DACF-D5E8-6140-B9FD-5938B41C290E}">
      <dsp:nvSpPr>
        <dsp:cNvPr id="0" name=""/>
        <dsp:cNvSpPr/>
      </dsp:nvSpPr>
      <dsp:spPr>
        <a:xfrm>
          <a:off x="460912" y="1019736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FC3BC3-9536-D24B-949C-109A825683B4}">
      <dsp:nvSpPr>
        <dsp:cNvPr id="0" name=""/>
        <dsp:cNvSpPr/>
      </dsp:nvSpPr>
      <dsp:spPr>
        <a:xfrm>
          <a:off x="920631" y="1903623"/>
          <a:ext cx="9560643" cy="5440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Определять направления и пути организационно-политического решения назревших проблем;</a:t>
          </a:r>
        </a:p>
      </dsp:txBody>
      <dsp:txXfrm>
        <a:off x="920631" y="1903623"/>
        <a:ext cx="9560643" cy="544091"/>
      </dsp:txXfrm>
    </dsp:sp>
    <dsp:sp modelId="{14845940-6FF0-F34B-AA59-8CE2519FFA8D}">
      <dsp:nvSpPr>
        <dsp:cNvPr id="0" name=""/>
        <dsp:cNvSpPr/>
      </dsp:nvSpPr>
      <dsp:spPr>
        <a:xfrm>
          <a:off x="580574" y="1835611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A54E00-A9A6-C74D-B111-B6F1B1F2D968}">
      <dsp:nvSpPr>
        <dsp:cNvPr id="0" name=""/>
        <dsp:cNvSpPr/>
      </dsp:nvSpPr>
      <dsp:spPr>
        <a:xfrm>
          <a:off x="800969" y="2719499"/>
          <a:ext cx="9680305" cy="5440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Вырабатывать концептуальные подходы к социальному контролю за ходом выполнения политических решений и целевых программ;</a:t>
          </a:r>
        </a:p>
      </dsp:txBody>
      <dsp:txXfrm>
        <a:off x="800969" y="2719499"/>
        <a:ext cx="9680305" cy="544091"/>
      </dsp:txXfrm>
    </dsp:sp>
    <dsp:sp modelId="{DEBAB271-AAA0-6C41-8FEA-C8F4C0D92D83}">
      <dsp:nvSpPr>
        <dsp:cNvPr id="0" name=""/>
        <dsp:cNvSpPr/>
      </dsp:nvSpPr>
      <dsp:spPr>
        <a:xfrm>
          <a:off x="460912" y="2651487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6AFE73-7E0E-BB44-9B11-3940E0720843}">
      <dsp:nvSpPr>
        <dsp:cNvPr id="0" name=""/>
        <dsp:cNvSpPr/>
      </dsp:nvSpPr>
      <dsp:spPr>
        <a:xfrm>
          <a:off x="411090" y="3535375"/>
          <a:ext cx="10070185" cy="5440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Корректировать политику с учетом данных практического опыта.</a:t>
          </a:r>
        </a:p>
      </dsp:txBody>
      <dsp:txXfrm>
        <a:off x="411090" y="3535375"/>
        <a:ext cx="10070185" cy="544091"/>
      </dsp:txXfrm>
    </dsp:sp>
    <dsp:sp modelId="{608ABD27-6032-294F-A5AC-794E418CF4A8}">
      <dsp:nvSpPr>
        <dsp:cNvPr id="0" name=""/>
        <dsp:cNvSpPr/>
      </dsp:nvSpPr>
      <dsp:spPr>
        <a:xfrm>
          <a:off x="71032" y="3467363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995A0-861A-3D4F-8A5F-15B63B07D548}">
      <dsp:nvSpPr>
        <dsp:cNvPr id="0" name=""/>
        <dsp:cNvSpPr/>
      </dsp:nvSpPr>
      <dsp:spPr>
        <a:xfrm>
          <a:off x="3591723" y="1875"/>
          <a:ext cx="1711171" cy="171117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Когнитивная</a:t>
          </a:r>
        </a:p>
      </dsp:txBody>
      <dsp:txXfrm>
        <a:off x="3842318" y="252470"/>
        <a:ext cx="1209981" cy="1209981"/>
      </dsp:txXfrm>
    </dsp:sp>
    <dsp:sp modelId="{09CD5799-EFC9-2149-9D64-076264BE7A36}">
      <dsp:nvSpPr>
        <dsp:cNvPr id="0" name=""/>
        <dsp:cNvSpPr/>
      </dsp:nvSpPr>
      <dsp:spPr>
        <a:xfrm rot="2022556">
          <a:off x="5309400" y="1335843"/>
          <a:ext cx="575574" cy="5775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>
        <a:off x="5323916" y="1403432"/>
        <a:ext cx="402902" cy="346512"/>
      </dsp:txXfrm>
    </dsp:sp>
    <dsp:sp modelId="{9D2C1F68-9592-D044-B87A-89FA4E5DBCCA}">
      <dsp:nvSpPr>
        <dsp:cNvPr id="0" name=""/>
        <dsp:cNvSpPr/>
      </dsp:nvSpPr>
      <dsp:spPr>
        <a:xfrm>
          <a:off x="5918582" y="1554241"/>
          <a:ext cx="1711171" cy="171117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82403"/>
                <a:satOff val="-28651"/>
                <a:lumOff val="212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82403"/>
                <a:satOff val="-28651"/>
                <a:lumOff val="212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82403"/>
                <a:satOff val="-28651"/>
                <a:lumOff val="212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Идеологическая</a:t>
          </a:r>
        </a:p>
      </dsp:txBody>
      <dsp:txXfrm>
        <a:off x="6169177" y="1804836"/>
        <a:ext cx="1209981" cy="1209981"/>
      </dsp:txXfrm>
    </dsp:sp>
    <dsp:sp modelId="{4EB64A72-6EB2-DD43-B887-6788B60787A5}">
      <dsp:nvSpPr>
        <dsp:cNvPr id="0" name=""/>
        <dsp:cNvSpPr/>
      </dsp:nvSpPr>
      <dsp:spPr>
        <a:xfrm rot="6809639">
          <a:off x="6018320" y="3308228"/>
          <a:ext cx="479606" cy="5775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306472"/>
                <a:satOff val="-28628"/>
                <a:lumOff val="192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306472"/>
                <a:satOff val="-28628"/>
                <a:lumOff val="192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306472"/>
                <a:satOff val="-28628"/>
                <a:lumOff val="192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 rot="10800000">
        <a:off x="6118940" y="3357755"/>
        <a:ext cx="335724" cy="346512"/>
      </dsp:txXfrm>
    </dsp:sp>
    <dsp:sp modelId="{CEEAFC75-60EB-8D48-8360-0A0C63DC2199}">
      <dsp:nvSpPr>
        <dsp:cNvPr id="0" name=""/>
        <dsp:cNvSpPr/>
      </dsp:nvSpPr>
      <dsp:spPr>
        <a:xfrm>
          <a:off x="4875671" y="3953461"/>
          <a:ext cx="1711171" cy="171117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564806"/>
                <a:satOff val="-57302"/>
                <a:lumOff val="424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64806"/>
                <a:satOff val="-57302"/>
                <a:lumOff val="424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64806"/>
                <a:satOff val="-57302"/>
                <a:lumOff val="424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Коммуникативная</a:t>
          </a:r>
        </a:p>
      </dsp:txBody>
      <dsp:txXfrm>
        <a:off x="5126266" y="4204056"/>
        <a:ext cx="1209981" cy="1209981"/>
      </dsp:txXfrm>
    </dsp:sp>
    <dsp:sp modelId="{E4CA8433-0F78-1E4E-9940-FD05F92995A4}">
      <dsp:nvSpPr>
        <dsp:cNvPr id="0" name=""/>
        <dsp:cNvSpPr/>
      </dsp:nvSpPr>
      <dsp:spPr>
        <a:xfrm rot="10800000">
          <a:off x="4233127" y="4520287"/>
          <a:ext cx="454064" cy="5775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612943"/>
                <a:satOff val="-57255"/>
                <a:lumOff val="3856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612943"/>
                <a:satOff val="-57255"/>
                <a:lumOff val="3856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612943"/>
                <a:satOff val="-57255"/>
                <a:lumOff val="3856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 rot="10800000">
        <a:off x="4369346" y="4635791"/>
        <a:ext cx="317845" cy="346512"/>
      </dsp:txXfrm>
    </dsp:sp>
    <dsp:sp modelId="{95437D18-BE25-8847-965C-A404E55FCA3E}">
      <dsp:nvSpPr>
        <dsp:cNvPr id="0" name=""/>
        <dsp:cNvSpPr/>
      </dsp:nvSpPr>
      <dsp:spPr>
        <a:xfrm>
          <a:off x="2307775" y="3953461"/>
          <a:ext cx="1711171" cy="171117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564806"/>
                <a:satOff val="-57302"/>
                <a:lumOff val="424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64806"/>
                <a:satOff val="-57302"/>
                <a:lumOff val="424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64806"/>
                <a:satOff val="-57302"/>
                <a:lumOff val="424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Прогностическая</a:t>
          </a:r>
        </a:p>
      </dsp:txBody>
      <dsp:txXfrm>
        <a:off x="2558370" y="4204056"/>
        <a:ext cx="1209981" cy="1209981"/>
      </dsp:txXfrm>
    </dsp:sp>
    <dsp:sp modelId="{64A437F7-98D3-2249-80A5-110CABAF8D6F}">
      <dsp:nvSpPr>
        <dsp:cNvPr id="0" name=""/>
        <dsp:cNvSpPr/>
      </dsp:nvSpPr>
      <dsp:spPr>
        <a:xfrm rot="15120000">
          <a:off x="2543538" y="3311401"/>
          <a:ext cx="454064" cy="5775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612943"/>
                <a:satOff val="-57255"/>
                <a:lumOff val="3856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612943"/>
                <a:satOff val="-57255"/>
                <a:lumOff val="3856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612943"/>
                <a:satOff val="-57255"/>
                <a:lumOff val="3856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 rot="10800000">
        <a:off x="2632694" y="3491681"/>
        <a:ext cx="317845" cy="346512"/>
      </dsp:txXfrm>
    </dsp:sp>
    <dsp:sp modelId="{5B6AD2CB-5ABE-4244-B106-26EE92BCF99D}">
      <dsp:nvSpPr>
        <dsp:cNvPr id="0" name=""/>
        <dsp:cNvSpPr/>
      </dsp:nvSpPr>
      <dsp:spPr>
        <a:xfrm>
          <a:off x="1514251" y="1511247"/>
          <a:ext cx="1711171" cy="1711171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82403"/>
                <a:satOff val="-28651"/>
                <a:lumOff val="212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82403"/>
                <a:satOff val="-28651"/>
                <a:lumOff val="212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82403"/>
                <a:satOff val="-28651"/>
                <a:lumOff val="212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Воспитательная</a:t>
          </a:r>
        </a:p>
      </dsp:txBody>
      <dsp:txXfrm>
        <a:off x="1764846" y="1761842"/>
        <a:ext cx="1209981" cy="1209981"/>
      </dsp:txXfrm>
    </dsp:sp>
    <dsp:sp modelId="{A1887D46-EE03-7C48-8912-B1A5DC4B36E7}">
      <dsp:nvSpPr>
        <dsp:cNvPr id="0" name=""/>
        <dsp:cNvSpPr/>
      </dsp:nvSpPr>
      <dsp:spPr>
        <a:xfrm rot="19440000">
          <a:off x="3171144" y="1330940"/>
          <a:ext cx="454064" cy="5775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306472"/>
                <a:satOff val="-28628"/>
                <a:lumOff val="192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306472"/>
                <a:satOff val="-28628"/>
                <a:lumOff val="192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306472"/>
                <a:satOff val="-28628"/>
                <a:lumOff val="192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>
        <a:off x="3184152" y="1486478"/>
        <a:ext cx="317845" cy="346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5C37DEF0-8396-07F9-1EAB-7A93A9B15B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F9C9FB9-B761-0DF0-F7A5-74F5AE583F1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DAE80-2FC3-5942-AE3E-B12E30FDFEA3}" type="datetimeFigureOut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="" xmlns:a16="http://schemas.microsoft.com/office/drawing/2014/main" id="{D8163FFE-2496-3D12-9FE7-7D35B3E669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="" xmlns:a16="http://schemas.microsoft.com/office/drawing/2014/main" id="{F2C8BD51-B4A2-95E2-4486-5E9E762B3C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060C388-632D-1C83-B8EF-63D1A64D86E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2A8EAD3-8312-5F12-B993-6CE1CBFC48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B5EE781-2778-C34E-B7CB-39B624BB982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>
            <a:extLst>
              <a:ext uri="{FF2B5EF4-FFF2-40B4-BE49-F238E27FC236}">
                <a16:creationId xmlns="" xmlns:a16="http://schemas.microsoft.com/office/drawing/2014/main" id="{1490F1CD-2561-E4A1-27AC-A4071EE52D83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pic>
        <p:nvPicPr>
          <p:cNvPr id="3" name="Рисунок 7">
            <a:extLst>
              <a:ext uri="{FF2B5EF4-FFF2-40B4-BE49-F238E27FC236}">
                <a16:creationId xmlns="" xmlns:a16="http://schemas.microsoft.com/office/drawing/2014/main" id="{E8779082-D558-C998-A19D-E1A97C7AB7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638" y="0"/>
            <a:ext cx="9953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2737A2CB-0748-E536-1AF5-1A0724635E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-31750" y="266700"/>
            <a:ext cx="881063" cy="365125"/>
          </a:xfrm>
        </p:spPr>
        <p:txBody>
          <a:bodyPr/>
          <a:lstStyle>
            <a:lvl1pPr>
              <a:defRPr/>
            </a:lvl1pPr>
          </a:lstStyle>
          <a:p>
            <a:fld id="{96B80972-FA67-A342-ACF2-14569A3A8B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6667652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623C0B7-6C5C-CFD0-511A-7B154D59BF5D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902297"/>
            <a:ext cx="9056925" cy="742483"/>
          </a:xfrm>
        </p:spPr>
        <p:txBody>
          <a:bodyPr/>
          <a:lstStyle>
            <a:lvl1pPr>
              <a:defRPr sz="300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3640" y="1679071"/>
            <a:ext cx="2183459" cy="1961673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751" y="1629148"/>
            <a:ext cx="2743200" cy="4315149"/>
          </a:xfrm>
        </p:spPr>
        <p:txBody>
          <a:bodyPr/>
          <a:lstStyle>
            <a:lvl1pPr marL="0" indent="0">
              <a:buNone/>
              <a:defRPr sz="1501"/>
            </a:lvl1pPr>
            <a:lvl2pPr marL="429013" indent="0">
              <a:buNone/>
              <a:defRPr sz="1314"/>
            </a:lvl2pPr>
            <a:lvl3pPr marL="858026" indent="0">
              <a:buNone/>
              <a:defRPr sz="1126"/>
            </a:lvl3pPr>
            <a:lvl4pPr marL="1287038" indent="0">
              <a:buNone/>
              <a:defRPr sz="939"/>
            </a:lvl4pPr>
            <a:lvl5pPr marL="1716051" indent="0">
              <a:buNone/>
              <a:defRPr sz="939"/>
            </a:lvl5pPr>
            <a:lvl6pPr marL="2145064" indent="0">
              <a:buNone/>
              <a:defRPr sz="939"/>
            </a:lvl6pPr>
            <a:lvl7pPr marL="2574077" indent="0">
              <a:buNone/>
              <a:defRPr sz="939"/>
            </a:lvl7pPr>
            <a:lvl8pPr marL="3003090" indent="0">
              <a:buNone/>
              <a:defRPr sz="939"/>
            </a:lvl8pPr>
            <a:lvl9pPr marL="3432103" indent="0">
              <a:buNone/>
              <a:defRPr sz="939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602983" y="1679071"/>
            <a:ext cx="2183459" cy="1961673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13" name="Picture Placeholder 2"/>
          <p:cNvSpPr>
            <a:spLocks noGrp="1" noChangeAspect="1"/>
          </p:cNvSpPr>
          <p:nvPr>
            <p:ph type="pic" idx="14"/>
          </p:nvPr>
        </p:nvSpPr>
        <p:spPr>
          <a:xfrm>
            <a:off x="9126208" y="1679071"/>
            <a:ext cx="2183459" cy="1961673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083640" y="4141157"/>
            <a:ext cx="2183459" cy="1961673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15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6602983" y="4141157"/>
            <a:ext cx="2183459" cy="1961673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16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9126208" y="4141157"/>
            <a:ext cx="2183459" cy="1961673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78A0D424-6653-16F2-3F7B-8FB6B7DC5449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DC2B3-30D5-BD4A-BA68-1F2667A42D91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CCF48D69-50AE-363E-8417-F93DE7D6829C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001CDC8E-145C-7EDB-DA8F-BA9B030C972A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CBCFF9C1-2A01-E64F-8EF9-320CC835C1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5800874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>
            <a:extLst>
              <a:ext uri="{FF2B5EF4-FFF2-40B4-BE49-F238E27FC236}">
                <a16:creationId xmlns="" xmlns:a16="http://schemas.microsoft.com/office/drawing/2014/main" id="{25808E4C-A4D7-DA7B-92E4-95C990506226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63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252">
                <a:solidFill>
                  <a:schemeClr val="tx1">
                    <a:tint val="75000"/>
                  </a:schemeClr>
                </a:solidFill>
              </a:defRPr>
            </a:lvl1pPr>
            <a:lvl2pPr marL="429013" indent="0">
              <a:buNone/>
              <a:defRPr sz="1877">
                <a:solidFill>
                  <a:schemeClr val="tx1">
                    <a:tint val="75000"/>
                  </a:schemeClr>
                </a:solidFill>
              </a:defRPr>
            </a:lvl2pPr>
            <a:lvl3pPr marL="858026" indent="0">
              <a:buNone/>
              <a:defRPr sz="1689">
                <a:solidFill>
                  <a:schemeClr val="tx1">
                    <a:tint val="75000"/>
                  </a:schemeClr>
                </a:solidFill>
              </a:defRPr>
            </a:lvl3pPr>
            <a:lvl4pPr marL="1287038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4pPr>
            <a:lvl5pPr marL="171605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5pPr>
            <a:lvl6pPr marL="2145064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6pPr>
            <a:lvl7pPr marL="2574077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7pPr>
            <a:lvl8pPr marL="3003090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8pPr>
            <a:lvl9pPr marL="3432103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6BC8F06-0F44-A085-2E5F-F74F9FA5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DF5C0-F775-E548-AFEB-5123D685C17B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1F89282-3B48-8F6C-5816-B27F41D5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87AD936-88F2-A9B6-91F4-BCD35C00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83626-F18F-174B-9776-8753225C4A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398615203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>
            <a:extLst>
              <a:ext uri="{FF2B5EF4-FFF2-40B4-BE49-F238E27FC236}">
                <a16:creationId xmlns="" xmlns:a16="http://schemas.microsoft.com/office/drawing/2014/main" id="{36A4C0E4-E263-EA9A-D924-D420C95B0DEA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="" xmlns:a16="http://schemas.microsoft.com/office/drawing/2014/main" id="{24187331-02AE-34C7-095C-FF45F623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85E2C-EC52-E84B-8AF7-75E8CB33CD08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6056C5E2-0D9E-CC66-8AB8-20453340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>
            <a:extLst>
              <a:ext uri="{FF2B5EF4-FFF2-40B4-BE49-F238E27FC236}">
                <a16:creationId xmlns="" xmlns:a16="http://schemas.microsoft.com/office/drawing/2014/main" id="{253A1C85-8BB3-2DF1-AF34-19D1CB5B3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073AA-F664-624B-9F98-3A69E6BDF1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794308762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>
            <a:extLst>
              <a:ext uri="{FF2B5EF4-FFF2-40B4-BE49-F238E27FC236}">
                <a16:creationId xmlns="" xmlns:a16="http://schemas.microsoft.com/office/drawing/2014/main" id="{D703E9A9-D4DE-AE5C-F074-6187D02E02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0"/>
            <a:ext cx="39417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13">
            <a:extLst>
              <a:ext uri="{FF2B5EF4-FFF2-40B4-BE49-F238E27FC236}">
                <a16:creationId xmlns="" xmlns:a16="http://schemas.microsoft.com/office/drawing/2014/main" id="{756AC1D4-296B-DCBA-9E7C-34286508BB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33020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23DA3FD-BBA4-B465-E9DF-497611AD16CA}"/>
              </a:ext>
            </a:extLst>
          </p:cNvPr>
          <p:cNvSpPr txBox="1"/>
          <p:nvPr userDrawn="1"/>
        </p:nvSpPr>
        <p:spPr>
          <a:xfrm rot="16200000">
            <a:off x="11042651" y="942975"/>
            <a:ext cx="692150" cy="2889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93" dirty="0">
                <a:solidFill>
                  <a:schemeClr val="bg1"/>
                </a:solidFill>
                <a:latin typeface="+mn-lt"/>
                <a:cs typeface="+mn-cs"/>
              </a:rPr>
              <a:t>2023</a:t>
            </a:r>
          </a:p>
        </p:txBody>
      </p:sp>
      <p:cxnSp>
        <p:nvCxnSpPr>
          <p:cNvPr id="7" name="Straight Connector 14">
            <a:extLst>
              <a:ext uri="{FF2B5EF4-FFF2-40B4-BE49-F238E27FC236}">
                <a16:creationId xmlns="" xmlns:a16="http://schemas.microsoft.com/office/drawing/2014/main" id="{C0FF0DF1-2645-D940-9779-693B0A12FA07}"/>
              </a:ext>
            </a:extLst>
          </p:cNvPr>
          <p:cNvCxnSpPr/>
          <p:nvPr userDrawn="1"/>
        </p:nvCxnSpPr>
        <p:spPr>
          <a:xfrm>
            <a:off x="11409363" y="1408113"/>
            <a:ext cx="0" cy="23082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3A1112E-60ED-B01A-2F23-E7DD498B4CEF}"/>
              </a:ext>
            </a:extLst>
          </p:cNvPr>
          <p:cNvSpPr txBox="1"/>
          <p:nvPr userDrawn="1"/>
        </p:nvSpPr>
        <p:spPr>
          <a:xfrm rot="16200000">
            <a:off x="10854532" y="5614194"/>
            <a:ext cx="1100137" cy="2889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5" spc="94" dirty="0" err="1">
                <a:solidFill>
                  <a:schemeClr val="bg1"/>
                </a:solidFill>
                <a:latin typeface="+mn-lt"/>
                <a:cs typeface="+mn-cs"/>
              </a:rPr>
              <a:t>РАНХиГС</a:t>
            </a:r>
            <a:endParaRPr lang="ru-RU" sz="1505" spc="94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508" y="1620762"/>
            <a:ext cx="9805492" cy="2206561"/>
          </a:xfrm>
        </p:spPr>
        <p:txBody>
          <a:bodyPr anchor="b"/>
          <a:lstStyle>
            <a:lvl1pPr algn="l">
              <a:defRPr sz="301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508" y="3981286"/>
            <a:ext cx="9805493" cy="821767"/>
          </a:xfrm>
        </p:spPr>
        <p:txBody>
          <a:bodyPr/>
          <a:lstStyle>
            <a:lvl1pPr marL="0" indent="0" algn="l">
              <a:buNone/>
              <a:defRPr sz="2252">
                <a:solidFill>
                  <a:schemeClr val="bg1"/>
                </a:solidFill>
              </a:defRPr>
            </a:lvl1pPr>
            <a:lvl2pPr marL="429013" indent="0" algn="ctr">
              <a:buNone/>
              <a:defRPr sz="1877"/>
            </a:lvl2pPr>
            <a:lvl3pPr marL="858026" indent="0" algn="ctr">
              <a:buNone/>
              <a:defRPr sz="1689"/>
            </a:lvl3pPr>
            <a:lvl4pPr marL="1287038" indent="0" algn="ctr">
              <a:buNone/>
              <a:defRPr sz="1501"/>
            </a:lvl4pPr>
            <a:lvl5pPr marL="1716051" indent="0" algn="ctr">
              <a:buNone/>
              <a:defRPr sz="1501"/>
            </a:lvl5pPr>
            <a:lvl6pPr marL="2145064" indent="0" algn="ctr">
              <a:buNone/>
              <a:defRPr sz="1501"/>
            </a:lvl6pPr>
            <a:lvl7pPr marL="2574077" indent="0" algn="ctr">
              <a:buNone/>
              <a:defRPr sz="1501"/>
            </a:lvl7pPr>
            <a:lvl8pPr marL="3003090" indent="0" algn="ctr">
              <a:buNone/>
              <a:defRPr sz="1501"/>
            </a:lvl8pPr>
            <a:lvl9pPr marL="3432103" indent="0" algn="ctr">
              <a:buNone/>
              <a:defRPr sz="1501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5F360FBA-BE98-F876-6A21-EF444213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99A66-E7D2-294C-A8D0-15FBB6E3C27A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6102C48E-09D1-9408-4187-0E4C8C95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2527899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Титульный слайд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>
            <a:extLst>
              <a:ext uri="{FF2B5EF4-FFF2-40B4-BE49-F238E27FC236}">
                <a16:creationId xmlns="" xmlns:a16="http://schemas.microsoft.com/office/drawing/2014/main" id="{CE1C6FCA-3C4C-77DD-D0BF-01632C5333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0"/>
            <a:ext cx="39417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13">
            <a:extLst>
              <a:ext uri="{FF2B5EF4-FFF2-40B4-BE49-F238E27FC236}">
                <a16:creationId xmlns="" xmlns:a16="http://schemas.microsoft.com/office/drawing/2014/main" id="{3A2D55D6-4121-F255-A871-D94AAABD98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33020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D3A19A0-BD71-D932-08B6-6B9DE2CCED0F}"/>
              </a:ext>
            </a:extLst>
          </p:cNvPr>
          <p:cNvSpPr txBox="1"/>
          <p:nvPr userDrawn="1"/>
        </p:nvSpPr>
        <p:spPr>
          <a:xfrm rot="16200000">
            <a:off x="11042651" y="942975"/>
            <a:ext cx="692150" cy="2889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93" dirty="0">
                <a:solidFill>
                  <a:schemeClr val="bg1"/>
                </a:solidFill>
                <a:latin typeface="+mn-lt"/>
                <a:cs typeface="+mn-cs"/>
              </a:rPr>
              <a:t>2023</a:t>
            </a:r>
          </a:p>
        </p:txBody>
      </p:sp>
      <p:cxnSp>
        <p:nvCxnSpPr>
          <p:cNvPr id="7" name="Straight Connector 14">
            <a:extLst>
              <a:ext uri="{FF2B5EF4-FFF2-40B4-BE49-F238E27FC236}">
                <a16:creationId xmlns="" xmlns:a16="http://schemas.microsoft.com/office/drawing/2014/main" id="{B65AE389-3D3C-C332-E434-5F297DF9F666}"/>
              </a:ext>
            </a:extLst>
          </p:cNvPr>
          <p:cNvCxnSpPr/>
          <p:nvPr userDrawn="1"/>
        </p:nvCxnSpPr>
        <p:spPr>
          <a:xfrm>
            <a:off x="11409363" y="1408113"/>
            <a:ext cx="0" cy="23082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5D87FF9-95C6-4ECE-DC9D-1C9074A436E8}"/>
              </a:ext>
            </a:extLst>
          </p:cNvPr>
          <p:cNvSpPr txBox="1"/>
          <p:nvPr userDrawn="1"/>
        </p:nvSpPr>
        <p:spPr>
          <a:xfrm rot="16200000">
            <a:off x="10854532" y="5614194"/>
            <a:ext cx="1100137" cy="2889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5" spc="94" dirty="0" err="1">
                <a:solidFill>
                  <a:schemeClr val="bg1"/>
                </a:solidFill>
                <a:latin typeface="+mn-lt"/>
                <a:cs typeface="+mn-cs"/>
              </a:rPr>
              <a:t>РАНХиГС</a:t>
            </a:r>
            <a:endParaRPr lang="ru-RU" sz="1505" spc="94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508" y="1620764"/>
            <a:ext cx="9805492" cy="2206561"/>
          </a:xfrm>
        </p:spPr>
        <p:txBody>
          <a:bodyPr anchor="b"/>
          <a:lstStyle>
            <a:lvl1pPr algn="l">
              <a:defRPr sz="301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508" y="3981288"/>
            <a:ext cx="9805493" cy="821767"/>
          </a:xfrm>
        </p:spPr>
        <p:txBody>
          <a:bodyPr/>
          <a:lstStyle>
            <a:lvl1pPr marL="0" indent="0" algn="l">
              <a:buNone/>
              <a:defRPr sz="2252">
                <a:solidFill>
                  <a:schemeClr val="bg1"/>
                </a:solidFill>
              </a:defRPr>
            </a:lvl1pPr>
            <a:lvl2pPr marL="429013" indent="0" algn="ctr">
              <a:buNone/>
              <a:defRPr sz="1877"/>
            </a:lvl2pPr>
            <a:lvl3pPr marL="858026" indent="0" algn="ctr">
              <a:buNone/>
              <a:defRPr sz="1689"/>
            </a:lvl3pPr>
            <a:lvl4pPr marL="1287038" indent="0" algn="ctr">
              <a:buNone/>
              <a:defRPr sz="1501"/>
            </a:lvl4pPr>
            <a:lvl5pPr marL="1716051" indent="0" algn="ctr">
              <a:buNone/>
              <a:defRPr sz="1501"/>
            </a:lvl5pPr>
            <a:lvl6pPr marL="2145064" indent="0" algn="ctr">
              <a:buNone/>
              <a:defRPr sz="1501"/>
            </a:lvl6pPr>
            <a:lvl7pPr marL="2574077" indent="0" algn="ctr">
              <a:buNone/>
              <a:defRPr sz="1501"/>
            </a:lvl7pPr>
            <a:lvl8pPr marL="3003090" indent="0" algn="ctr">
              <a:buNone/>
              <a:defRPr sz="1501"/>
            </a:lvl8pPr>
            <a:lvl9pPr marL="3432103" indent="0" algn="ctr">
              <a:buNone/>
              <a:defRPr sz="1501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F33CDF2F-96B1-44DE-FAB2-A5B2D4D71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4AC0-4243-324C-BFD0-C8BD37CD5D9B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EA4FA371-4CB3-1CEC-FE37-28A50306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744130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Титульный слайд">
    <p:bg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>
            <a:extLst>
              <a:ext uri="{FF2B5EF4-FFF2-40B4-BE49-F238E27FC236}">
                <a16:creationId xmlns="" xmlns:a16="http://schemas.microsoft.com/office/drawing/2014/main" id="{B080264B-C5D1-3728-B9C8-7C2D839EB6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238" y="0"/>
            <a:ext cx="39417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13">
            <a:extLst>
              <a:ext uri="{FF2B5EF4-FFF2-40B4-BE49-F238E27FC236}">
                <a16:creationId xmlns="" xmlns:a16="http://schemas.microsoft.com/office/drawing/2014/main" id="{A5A3E8A9-D8AA-63C5-4672-8A6F9A992D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330200"/>
            <a:ext cx="175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98FB31A-3158-0223-59F8-39A21B0517EC}"/>
              </a:ext>
            </a:extLst>
          </p:cNvPr>
          <p:cNvSpPr txBox="1"/>
          <p:nvPr userDrawn="1"/>
        </p:nvSpPr>
        <p:spPr>
          <a:xfrm rot="16200000">
            <a:off x="11042651" y="942975"/>
            <a:ext cx="692150" cy="2889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93" dirty="0">
                <a:solidFill>
                  <a:schemeClr val="bg1"/>
                </a:solidFill>
                <a:latin typeface="+mn-lt"/>
                <a:cs typeface="+mn-cs"/>
              </a:rPr>
              <a:t>2023</a:t>
            </a:r>
          </a:p>
        </p:txBody>
      </p:sp>
      <p:cxnSp>
        <p:nvCxnSpPr>
          <p:cNvPr id="7" name="Straight Connector 14">
            <a:extLst>
              <a:ext uri="{FF2B5EF4-FFF2-40B4-BE49-F238E27FC236}">
                <a16:creationId xmlns="" xmlns:a16="http://schemas.microsoft.com/office/drawing/2014/main" id="{1717EB0D-E5F6-7033-C060-8C9D9071821B}"/>
              </a:ext>
            </a:extLst>
          </p:cNvPr>
          <p:cNvCxnSpPr/>
          <p:nvPr userDrawn="1"/>
        </p:nvCxnSpPr>
        <p:spPr>
          <a:xfrm>
            <a:off x="11409363" y="1408113"/>
            <a:ext cx="0" cy="23082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D28AE8F-7587-9D4F-719F-610468D13CFF}"/>
              </a:ext>
            </a:extLst>
          </p:cNvPr>
          <p:cNvSpPr txBox="1"/>
          <p:nvPr userDrawn="1"/>
        </p:nvSpPr>
        <p:spPr>
          <a:xfrm rot="16200000">
            <a:off x="10854532" y="5614194"/>
            <a:ext cx="1100137" cy="2889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5" spc="94" dirty="0" err="1">
                <a:solidFill>
                  <a:schemeClr val="bg1"/>
                </a:solidFill>
                <a:latin typeface="+mn-lt"/>
                <a:cs typeface="+mn-cs"/>
              </a:rPr>
              <a:t>РАНХиГС</a:t>
            </a:r>
            <a:endParaRPr lang="ru-RU" sz="1505" spc="94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508" y="1620764"/>
            <a:ext cx="9805492" cy="2206561"/>
          </a:xfrm>
        </p:spPr>
        <p:txBody>
          <a:bodyPr anchor="b"/>
          <a:lstStyle>
            <a:lvl1pPr algn="l">
              <a:defRPr sz="301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508" y="3981288"/>
            <a:ext cx="9805493" cy="821767"/>
          </a:xfrm>
        </p:spPr>
        <p:txBody>
          <a:bodyPr/>
          <a:lstStyle>
            <a:lvl1pPr marL="0" indent="0" algn="l">
              <a:buNone/>
              <a:defRPr sz="2252">
                <a:solidFill>
                  <a:schemeClr val="bg1"/>
                </a:solidFill>
              </a:defRPr>
            </a:lvl1pPr>
            <a:lvl2pPr marL="429013" indent="0" algn="ctr">
              <a:buNone/>
              <a:defRPr sz="1877"/>
            </a:lvl2pPr>
            <a:lvl3pPr marL="858026" indent="0" algn="ctr">
              <a:buNone/>
              <a:defRPr sz="1689"/>
            </a:lvl3pPr>
            <a:lvl4pPr marL="1287038" indent="0" algn="ctr">
              <a:buNone/>
              <a:defRPr sz="1501"/>
            </a:lvl4pPr>
            <a:lvl5pPr marL="1716051" indent="0" algn="ctr">
              <a:buNone/>
              <a:defRPr sz="1501"/>
            </a:lvl5pPr>
            <a:lvl6pPr marL="2145064" indent="0" algn="ctr">
              <a:buNone/>
              <a:defRPr sz="1501"/>
            </a:lvl6pPr>
            <a:lvl7pPr marL="2574077" indent="0" algn="ctr">
              <a:buNone/>
              <a:defRPr sz="1501"/>
            </a:lvl7pPr>
            <a:lvl8pPr marL="3003090" indent="0" algn="ctr">
              <a:buNone/>
              <a:defRPr sz="1501"/>
            </a:lvl8pPr>
            <a:lvl9pPr marL="3432103" indent="0" algn="ctr">
              <a:buNone/>
              <a:defRPr sz="1501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2F0CD91F-8626-31EF-816C-9F84597D3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2AB7D-4D9A-5D4F-9458-2BBFB5644755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7F2FC28C-CAEB-6842-8303-DF97F67E8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328247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>
            <a:extLst>
              <a:ext uri="{FF2B5EF4-FFF2-40B4-BE49-F238E27FC236}">
                <a16:creationId xmlns="" xmlns:a16="http://schemas.microsoft.com/office/drawing/2014/main" id="{A7AFB4C0-4CC0-A2C9-15B8-A66ACE366F6D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99888B1F-36BC-D2D5-750A-21C07ACF40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-31750" y="266700"/>
            <a:ext cx="881063" cy="365125"/>
          </a:xfrm>
        </p:spPr>
        <p:txBody>
          <a:bodyPr/>
          <a:lstStyle>
            <a:lvl1pPr>
              <a:defRPr/>
            </a:lvl1pPr>
          </a:lstStyle>
          <a:p>
            <a:fld id="{B260A747-8646-7943-A181-FD488CD05C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3642921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>
            <a:extLst>
              <a:ext uri="{FF2B5EF4-FFF2-40B4-BE49-F238E27FC236}">
                <a16:creationId xmlns="" xmlns:a16="http://schemas.microsoft.com/office/drawing/2014/main" id="{DEAE3EB5-C09E-252A-B090-1FBD22ECEB3E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301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258" b="1"/>
            </a:lvl1pPr>
            <a:lvl2pPr marL="429013" indent="0" algn="ctr">
              <a:buNone/>
              <a:defRPr sz="1877"/>
            </a:lvl2pPr>
            <a:lvl3pPr marL="858026" indent="0" algn="ctr">
              <a:buNone/>
              <a:defRPr sz="1689"/>
            </a:lvl3pPr>
            <a:lvl4pPr marL="1287038" indent="0" algn="ctr">
              <a:buNone/>
              <a:defRPr sz="1501"/>
            </a:lvl4pPr>
            <a:lvl5pPr marL="1716051" indent="0" algn="ctr">
              <a:buNone/>
              <a:defRPr sz="1501"/>
            </a:lvl5pPr>
            <a:lvl6pPr marL="2145064" indent="0" algn="ctr">
              <a:buNone/>
              <a:defRPr sz="1501"/>
            </a:lvl6pPr>
            <a:lvl7pPr marL="2574077" indent="0" algn="ctr">
              <a:buNone/>
              <a:defRPr sz="1501"/>
            </a:lvl7pPr>
            <a:lvl8pPr marL="3003090" indent="0" algn="ctr">
              <a:buNone/>
              <a:defRPr sz="1501"/>
            </a:lvl8pPr>
            <a:lvl9pPr marL="3432103" indent="0" algn="ctr">
              <a:buNone/>
              <a:defRPr sz="1501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55E3A3D-C497-8AD8-BBDA-7E4EC49F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F1842-FDF6-3944-907D-318A5BFA182F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518C916-3397-A329-2580-3EB3F2E4D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2CC749D-2F27-CC4C-CB10-AF55E4F7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31750" y="266700"/>
            <a:ext cx="881063" cy="365125"/>
          </a:xfrm>
        </p:spPr>
        <p:txBody>
          <a:bodyPr/>
          <a:lstStyle>
            <a:lvl1pPr>
              <a:defRPr/>
            </a:lvl1pPr>
          </a:lstStyle>
          <a:p>
            <a:fld id="{F57DA7F8-BAA2-2848-9679-8B40698931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1936402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7EB0E3-2C13-2C70-FE48-F70DFC6E1468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6644" y="921543"/>
            <a:ext cx="8136913" cy="536504"/>
          </a:xfrm>
        </p:spPr>
        <p:txBody>
          <a:bodyPr/>
          <a:lstStyle>
            <a:lvl1pPr algn="l">
              <a:defRPr sz="301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5988" y="2758934"/>
            <a:ext cx="6299869" cy="2498866"/>
          </a:xfrm>
        </p:spPr>
        <p:txBody>
          <a:bodyPr>
            <a:normAutofit/>
          </a:bodyPr>
          <a:lstStyle>
            <a:lvl1pPr marL="0" indent="0" algn="l">
              <a:buNone/>
              <a:defRPr sz="3387" b="1">
                <a:solidFill>
                  <a:schemeClr val="accent1"/>
                </a:solidFill>
              </a:defRPr>
            </a:lvl1pPr>
            <a:lvl2pPr marL="429013" indent="0" algn="ctr">
              <a:buNone/>
              <a:defRPr sz="1877"/>
            </a:lvl2pPr>
            <a:lvl3pPr marL="858026" indent="0" algn="ctr">
              <a:buNone/>
              <a:defRPr sz="1689"/>
            </a:lvl3pPr>
            <a:lvl4pPr marL="1287038" indent="0" algn="ctr">
              <a:buNone/>
              <a:defRPr sz="1501"/>
            </a:lvl4pPr>
            <a:lvl5pPr marL="1716051" indent="0" algn="ctr">
              <a:buNone/>
              <a:defRPr sz="1501"/>
            </a:lvl5pPr>
            <a:lvl6pPr marL="2145064" indent="0" algn="ctr">
              <a:buNone/>
              <a:defRPr sz="1501"/>
            </a:lvl6pPr>
            <a:lvl7pPr marL="2574077" indent="0" algn="ctr">
              <a:buNone/>
              <a:defRPr sz="1501"/>
            </a:lvl7pPr>
            <a:lvl8pPr marL="3003090" indent="0" algn="ctr">
              <a:buNone/>
              <a:defRPr sz="1501"/>
            </a:lvl8pPr>
            <a:lvl9pPr marL="3432103" indent="0" algn="ctr">
              <a:buNone/>
              <a:defRPr sz="1501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751" y="1629148"/>
            <a:ext cx="2743200" cy="4315149"/>
          </a:xfrm>
        </p:spPr>
        <p:txBody>
          <a:bodyPr/>
          <a:lstStyle>
            <a:lvl1pPr marL="0" indent="0">
              <a:buNone/>
              <a:defRPr sz="1501"/>
            </a:lvl1pPr>
            <a:lvl2pPr marL="429013" indent="0">
              <a:buNone/>
              <a:defRPr sz="1314"/>
            </a:lvl2pPr>
            <a:lvl3pPr marL="858026" indent="0">
              <a:buNone/>
              <a:defRPr sz="1126"/>
            </a:lvl3pPr>
            <a:lvl4pPr marL="1287038" indent="0">
              <a:buNone/>
              <a:defRPr sz="939"/>
            </a:lvl4pPr>
            <a:lvl5pPr marL="1716051" indent="0">
              <a:buNone/>
              <a:defRPr sz="939"/>
            </a:lvl5pPr>
            <a:lvl6pPr marL="2145064" indent="0">
              <a:buNone/>
              <a:defRPr sz="939"/>
            </a:lvl6pPr>
            <a:lvl7pPr marL="2574077" indent="0">
              <a:buNone/>
              <a:defRPr sz="939"/>
            </a:lvl7pPr>
            <a:lvl8pPr marL="3003090" indent="0">
              <a:buNone/>
              <a:defRPr sz="939"/>
            </a:lvl8pPr>
            <a:lvl9pPr marL="3432103" indent="0">
              <a:buNone/>
              <a:defRPr sz="939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1C8AF87-92A9-DC3D-69A0-F9C759577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FD7A8-B8EB-944D-AAF8-A61F99740A92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17ED36C-B042-D564-3601-2A6D328F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6F75C7B-E709-1788-9F00-BC2752AC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31750" y="266700"/>
            <a:ext cx="881063" cy="365125"/>
          </a:xfrm>
        </p:spPr>
        <p:txBody>
          <a:bodyPr/>
          <a:lstStyle>
            <a:lvl1pPr>
              <a:defRPr/>
            </a:lvl1pPr>
          </a:lstStyle>
          <a:p>
            <a:fld id="{8C08390A-5608-F94F-8A34-97A9367D2D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0503731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="" xmlns:a16="http://schemas.microsoft.com/office/drawing/2014/main" id="{1286A2DE-E593-75E2-282C-5CDBC8E6FC6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7A2FC5F-CFFC-61F4-7632-4B9F4F047740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4876" y="2274817"/>
            <a:ext cx="6463714" cy="2498866"/>
          </a:xfrm>
        </p:spPr>
        <p:txBody>
          <a:bodyPr>
            <a:normAutofit/>
          </a:bodyPr>
          <a:lstStyle>
            <a:lvl1pPr marL="0" indent="0" algn="l">
              <a:buNone/>
              <a:defRPr sz="3387" b="1">
                <a:solidFill>
                  <a:schemeClr val="bg1"/>
                </a:solidFill>
              </a:defRPr>
            </a:lvl1pPr>
            <a:lvl2pPr marL="429013" indent="0" algn="ctr">
              <a:buNone/>
              <a:defRPr sz="1877"/>
            </a:lvl2pPr>
            <a:lvl3pPr marL="858026" indent="0" algn="ctr">
              <a:buNone/>
              <a:defRPr sz="1689"/>
            </a:lvl3pPr>
            <a:lvl4pPr marL="1287038" indent="0" algn="ctr">
              <a:buNone/>
              <a:defRPr sz="1501"/>
            </a:lvl4pPr>
            <a:lvl5pPr marL="1716051" indent="0" algn="ctr">
              <a:buNone/>
              <a:defRPr sz="1501"/>
            </a:lvl5pPr>
            <a:lvl6pPr marL="2145064" indent="0" algn="ctr">
              <a:buNone/>
              <a:defRPr sz="1501"/>
            </a:lvl6pPr>
            <a:lvl7pPr marL="2574077" indent="0" algn="ctr">
              <a:buNone/>
              <a:defRPr sz="1501"/>
            </a:lvl7pPr>
            <a:lvl8pPr marL="3003090" indent="0" algn="ctr">
              <a:buNone/>
              <a:defRPr sz="1501"/>
            </a:lvl8pPr>
            <a:lvl9pPr marL="3432103" indent="0" algn="ctr">
              <a:buNone/>
              <a:defRPr sz="1501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C3CC6E0-6F47-7618-35EA-00BC722CE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848C1-079D-FF49-A871-DF0747A0B1DC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66E9ACD1-B7CC-B165-3493-D0FA6B13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9286849-ECA7-C7CF-FE9E-D0D50DB3D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31750" y="266700"/>
            <a:ext cx="881063" cy="365125"/>
          </a:xfrm>
        </p:spPr>
        <p:txBody>
          <a:bodyPr/>
          <a:lstStyle>
            <a:lvl1pPr>
              <a:defRPr>
                <a:solidFill>
                  <a:srgbClr val="BE003E"/>
                </a:solidFill>
              </a:defRPr>
            </a:lvl1pPr>
          </a:lstStyle>
          <a:p>
            <a:fld id="{15C4BFC8-6695-8F45-94A5-620913957B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0213147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>
            <a:extLst>
              <a:ext uri="{FF2B5EF4-FFF2-40B4-BE49-F238E27FC236}">
                <a16:creationId xmlns="" xmlns:a16="http://schemas.microsoft.com/office/drawing/2014/main" id="{B75BD868-BB53-EF72-7731-84B3A05380A2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8A8C4C1E-F802-F306-5E3A-BB114B6BC20C}"/>
              </a:ext>
            </a:extLst>
          </p:cNvPr>
          <p:cNvSpPr txBox="1">
            <a:spLocks/>
          </p:cNvSpPr>
          <p:nvPr userDrawn="1"/>
        </p:nvSpPr>
        <p:spPr>
          <a:xfrm>
            <a:off x="-31750" y="266700"/>
            <a:ext cx="881063" cy="365125"/>
          </a:xfrm>
          <a:prstGeom prst="rect">
            <a:avLst/>
          </a:prstGeom>
        </p:spPr>
        <p:txBody>
          <a:bodyPr lIns="86019" tIns="43010" rIns="86019" bIns="43010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BF0093F-B172-934E-A502-3DD9F66CFBB4}" type="slidenum">
              <a:rPr lang="ru-RU" altLang="ru-RU" sz="1300">
                <a:solidFill>
                  <a:schemeClr val="bg1"/>
                </a:solidFill>
              </a:rPr>
              <a:pPr algn="r" eaLnBrk="1" hangingPunct="1"/>
              <a:t>‹#›</a:t>
            </a:fld>
            <a:endParaRPr lang="ru-RU" altLang="ru-RU" sz="13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44" y="902297"/>
            <a:ext cx="9008929" cy="71618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466B7B34-C820-FC59-A1B9-97809038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334EE-8A1A-A541-8868-1B81A7A256CD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6FCC25D2-9FD7-CEC4-842C-2E73592D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C7472E98-E5F9-B8D2-09D2-32A51DA6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8E610-5FA8-9F42-B5FF-8733C4E96B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4233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11F4921-4058-072D-8BF3-EE983EFF352A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44" y="902297"/>
            <a:ext cx="9056925" cy="742483"/>
          </a:xfrm>
        </p:spPr>
        <p:txBody>
          <a:bodyPr/>
          <a:lstStyle>
            <a:lvl1pPr>
              <a:defRPr sz="300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3640" y="1679071"/>
            <a:ext cx="7268571" cy="4265226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751" y="1629148"/>
            <a:ext cx="2743200" cy="4315149"/>
          </a:xfrm>
        </p:spPr>
        <p:txBody>
          <a:bodyPr/>
          <a:lstStyle>
            <a:lvl1pPr marL="0" indent="0">
              <a:buNone/>
              <a:defRPr sz="1501"/>
            </a:lvl1pPr>
            <a:lvl2pPr marL="429013" indent="0">
              <a:buNone/>
              <a:defRPr sz="1314"/>
            </a:lvl2pPr>
            <a:lvl3pPr marL="858026" indent="0">
              <a:buNone/>
              <a:defRPr sz="1126"/>
            </a:lvl3pPr>
            <a:lvl4pPr marL="1287038" indent="0">
              <a:buNone/>
              <a:defRPr sz="939"/>
            </a:lvl4pPr>
            <a:lvl5pPr marL="1716051" indent="0">
              <a:buNone/>
              <a:defRPr sz="939"/>
            </a:lvl5pPr>
            <a:lvl6pPr marL="2145064" indent="0">
              <a:buNone/>
              <a:defRPr sz="939"/>
            </a:lvl6pPr>
            <a:lvl7pPr marL="2574077" indent="0">
              <a:buNone/>
              <a:defRPr sz="939"/>
            </a:lvl7pPr>
            <a:lvl8pPr marL="3003090" indent="0">
              <a:buNone/>
              <a:defRPr sz="939"/>
            </a:lvl8pPr>
            <a:lvl9pPr marL="3432103" indent="0">
              <a:buNone/>
              <a:defRPr sz="939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EF43FB1E-EA45-CF21-5BE8-D1E85771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8BC4C-FEBB-FD40-9029-DD8795998C3A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021A97F2-5BD9-5D40-9EF3-BE7535DCA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0C1F45AF-731A-F73D-2204-A78E957BE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2251F-C1D6-8348-974F-2DBA59E901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2867538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6643A7B-220B-5974-7A71-A74E7452252B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44" y="866205"/>
            <a:ext cx="9056925" cy="742483"/>
          </a:xfrm>
        </p:spPr>
        <p:txBody>
          <a:bodyPr/>
          <a:lstStyle>
            <a:lvl1pPr>
              <a:defRPr sz="300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3640" y="1679071"/>
            <a:ext cx="3422650" cy="4265226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751" y="1629148"/>
            <a:ext cx="2743200" cy="4315149"/>
          </a:xfrm>
        </p:spPr>
        <p:txBody>
          <a:bodyPr/>
          <a:lstStyle>
            <a:lvl1pPr marL="0" indent="0">
              <a:buNone/>
              <a:defRPr sz="1501"/>
            </a:lvl1pPr>
            <a:lvl2pPr marL="429013" indent="0">
              <a:buNone/>
              <a:defRPr sz="1314"/>
            </a:lvl2pPr>
            <a:lvl3pPr marL="858026" indent="0">
              <a:buNone/>
              <a:defRPr sz="1126"/>
            </a:lvl3pPr>
            <a:lvl4pPr marL="1287038" indent="0">
              <a:buNone/>
              <a:defRPr sz="939"/>
            </a:lvl4pPr>
            <a:lvl5pPr marL="1716051" indent="0">
              <a:buNone/>
              <a:defRPr sz="939"/>
            </a:lvl5pPr>
            <a:lvl6pPr marL="2145064" indent="0">
              <a:buNone/>
              <a:defRPr sz="939"/>
            </a:lvl6pPr>
            <a:lvl7pPr marL="2574077" indent="0">
              <a:buNone/>
              <a:defRPr sz="939"/>
            </a:lvl7pPr>
            <a:lvl8pPr marL="3003090" indent="0">
              <a:buNone/>
              <a:defRPr sz="939"/>
            </a:lvl8pPr>
            <a:lvl9pPr marL="3432103" indent="0">
              <a:buNone/>
              <a:defRPr sz="939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886586" y="1679071"/>
            <a:ext cx="3422650" cy="4265226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E5059537-27E0-C909-B6FB-D72AFE84FB4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A6CE-56BE-3E4C-BFAB-94C1F76A3E49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ECC23F57-A903-316B-85E7-1946C19E40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3C346B96-F594-ED60-AF65-9A37725B75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B7B46A3-AB24-3D47-8EB1-4FE3902234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0875152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D8A8B7D-633C-C23C-5071-1ED8949CF032}"/>
              </a:ext>
            </a:extLst>
          </p:cNvPr>
          <p:cNvSpPr/>
          <p:nvPr userDrawn="1"/>
        </p:nvSpPr>
        <p:spPr>
          <a:xfrm>
            <a:off x="-3175" y="288925"/>
            <a:ext cx="841375" cy="32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9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902297"/>
            <a:ext cx="9056925" cy="742483"/>
          </a:xfrm>
        </p:spPr>
        <p:txBody>
          <a:bodyPr/>
          <a:lstStyle>
            <a:lvl1pPr>
              <a:defRPr sz="300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3640" y="1679071"/>
            <a:ext cx="2183459" cy="4265226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751" y="1629148"/>
            <a:ext cx="2743200" cy="4315149"/>
          </a:xfrm>
        </p:spPr>
        <p:txBody>
          <a:bodyPr/>
          <a:lstStyle>
            <a:lvl1pPr marL="0" indent="0">
              <a:buNone/>
              <a:defRPr sz="1501"/>
            </a:lvl1pPr>
            <a:lvl2pPr marL="429013" indent="0">
              <a:buNone/>
              <a:defRPr sz="1314"/>
            </a:lvl2pPr>
            <a:lvl3pPr marL="858026" indent="0">
              <a:buNone/>
              <a:defRPr sz="1126"/>
            </a:lvl3pPr>
            <a:lvl4pPr marL="1287038" indent="0">
              <a:buNone/>
              <a:defRPr sz="939"/>
            </a:lvl4pPr>
            <a:lvl5pPr marL="1716051" indent="0">
              <a:buNone/>
              <a:defRPr sz="939"/>
            </a:lvl5pPr>
            <a:lvl6pPr marL="2145064" indent="0">
              <a:buNone/>
              <a:defRPr sz="939"/>
            </a:lvl6pPr>
            <a:lvl7pPr marL="2574077" indent="0">
              <a:buNone/>
              <a:defRPr sz="939"/>
            </a:lvl7pPr>
            <a:lvl8pPr marL="3003090" indent="0">
              <a:buNone/>
              <a:defRPr sz="939"/>
            </a:lvl8pPr>
            <a:lvl9pPr marL="3432103" indent="0">
              <a:buNone/>
              <a:defRPr sz="939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602983" y="1679071"/>
            <a:ext cx="2183459" cy="4265226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13" name="Picture Placeholder 2"/>
          <p:cNvSpPr>
            <a:spLocks noGrp="1" noChangeAspect="1"/>
          </p:cNvSpPr>
          <p:nvPr>
            <p:ph type="pic" idx="14"/>
          </p:nvPr>
        </p:nvSpPr>
        <p:spPr>
          <a:xfrm>
            <a:off x="9126208" y="1679071"/>
            <a:ext cx="2183459" cy="4265226"/>
          </a:xfrm>
        </p:spPr>
        <p:txBody>
          <a:bodyPr rtlCol="0">
            <a:noAutofit/>
          </a:bodyPr>
          <a:lstStyle>
            <a:lvl1pPr marL="0" indent="0">
              <a:buNone/>
              <a:defRPr sz="3003"/>
            </a:lvl1pPr>
            <a:lvl2pPr marL="429013" indent="0">
              <a:buNone/>
              <a:defRPr sz="2627"/>
            </a:lvl2pPr>
            <a:lvl3pPr marL="858026" indent="0">
              <a:buNone/>
              <a:defRPr sz="2252"/>
            </a:lvl3pPr>
            <a:lvl4pPr marL="1287038" indent="0">
              <a:buNone/>
              <a:defRPr sz="1877"/>
            </a:lvl4pPr>
            <a:lvl5pPr marL="1716051" indent="0">
              <a:buNone/>
              <a:defRPr sz="1877"/>
            </a:lvl5pPr>
            <a:lvl6pPr marL="2145064" indent="0">
              <a:buNone/>
              <a:defRPr sz="1877"/>
            </a:lvl6pPr>
            <a:lvl7pPr marL="2574077" indent="0">
              <a:buNone/>
              <a:defRPr sz="1877"/>
            </a:lvl7pPr>
            <a:lvl8pPr marL="3003090" indent="0">
              <a:buNone/>
              <a:defRPr sz="1877"/>
            </a:lvl8pPr>
            <a:lvl9pPr marL="3432103" indent="0">
              <a:buNone/>
              <a:defRPr sz="1877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05E5543F-E450-C586-5B45-B5323BE998F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FA7B2-7079-5F4B-AB58-91C3A5896772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894AD821-A466-0DC3-00F0-E8AB8A767D0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2D99E5DE-DC46-736F-FAB1-95EB0BFE856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5B57577-D6D3-6842-81D8-AA658115EE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5230570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78AC701A-DEDD-F3DA-FF29-E1E66CF1C0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01700"/>
            <a:ext cx="9009063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A509BBB7-30ED-AC7C-F71E-F423DA0944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410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4F176F-6849-3075-7CFE-331AD0487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71024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26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8A38DC-5085-5A4C-9305-44CEF0F2F8E7}" type="datetime1">
              <a:rPr lang="ru-RU"/>
              <a:pPr>
                <a:defRPr/>
              </a:pPr>
              <a:t>21.08.2025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FC5591-1BD2-6B8C-1B36-C277673407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22713" y="71024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26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CD4B71-FFEA-4776-F152-01DE07CB7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5575" y="266700"/>
            <a:ext cx="6937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bg1"/>
                </a:solidFill>
              </a:defRPr>
            </a:lvl1pPr>
          </a:lstStyle>
          <a:p>
            <a:fld id="{AE9F3757-6EB8-844D-92D7-A257571AB81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</p:sldLayoutIdLst>
  <p:transition spd="slow">
    <p:wipe/>
  </p:transition>
  <p:hf hdr="0" ftr="0" dt="0"/>
  <p:txStyles>
    <p:titleStyle>
      <a:lvl1pPr algn="l" defTabSz="857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857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defTabSz="857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defTabSz="857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defTabSz="857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defTabSz="857250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defTabSz="857250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defTabSz="857250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defTabSz="857250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algn="l" defTabSz="857250" rtl="0" eaLnBrk="0" fontAlgn="base" hangingPunct="0">
        <a:spcBef>
          <a:spcPts val="938"/>
        </a:spcBef>
        <a:spcAft>
          <a:spcPct val="0"/>
        </a:spcAft>
        <a:buFont typeface="Arial" panose="020B0604020202020204" pitchFamily="34" charset="0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algn="l" defTabSz="857250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sz="1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algn="l" defTabSz="857250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algn="l" defTabSz="857250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sz="1100" kern="1200">
          <a:solidFill>
            <a:srgbClr val="6D6D6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algn="l" defTabSz="857250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sz="900" kern="1200">
          <a:solidFill>
            <a:srgbClr val="6D6D6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359571" indent="-214507" algn="l" defTabSz="858026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9" kern="1200">
          <a:solidFill>
            <a:schemeClr val="tx1"/>
          </a:solidFill>
          <a:latin typeface="+mn-lt"/>
          <a:ea typeface="+mn-ea"/>
          <a:cs typeface="+mn-cs"/>
        </a:defRPr>
      </a:lvl6pPr>
      <a:lvl7pPr marL="2788584" indent="-214507" algn="l" defTabSz="858026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9" kern="1200">
          <a:solidFill>
            <a:schemeClr val="tx1"/>
          </a:solidFill>
          <a:latin typeface="+mn-lt"/>
          <a:ea typeface="+mn-ea"/>
          <a:cs typeface="+mn-cs"/>
        </a:defRPr>
      </a:lvl7pPr>
      <a:lvl8pPr marL="3217597" indent="-214507" algn="l" defTabSz="858026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9" kern="1200">
          <a:solidFill>
            <a:schemeClr val="tx1"/>
          </a:solidFill>
          <a:latin typeface="+mn-lt"/>
          <a:ea typeface="+mn-ea"/>
          <a:cs typeface="+mn-cs"/>
        </a:defRPr>
      </a:lvl8pPr>
      <a:lvl9pPr marL="3646609" indent="-214507" algn="l" defTabSz="858026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1pPr>
      <a:lvl2pPr marL="429013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2pPr>
      <a:lvl3pPr marL="858026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3pPr>
      <a:lvl4pPr marL="1287038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4pPr>
      <a:lvl5pPr marL="1716051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5pPr>
      <a:lvl6pPr marL="2145064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6pPr>
      <a:lvl7pPr marL="2574077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7pPr>
      <a:lvl8pPr marL="3003090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8pPr>
      <a:lvl9pPr marL="3432103" algn="l" defTabSz="858026" rtl="0" eaLnBrk="1" latinLnBrk="0" hangingPunct="1">
        <a:defRPr sz="16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Data" Target="../diagrams/data6.xml"/><Relationship Id="rId7" Type="http://schemas.openxmlformats.org/officeDocument/2006/relationships/diagramData" Target="../diagrams/data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10" Type="http://schemas.openxmlformats.org/officeDocument/2006/relationships/diagramColors" Target="../diagrams/colors7.xml"/><Relationship Id="rId4" Type="http://schemas.openxmlformats.org/officeDocument/2006/relationships/diagramLayout" Target="../diagrams/layout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BCFA3FB0-917E-2998-E6E1-1AB2E0B559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-31750" y="266700"/>
            <a:ext cx="8810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ru-RU" altLang="ru-RU" dirty="0"/>
              <a:t>1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="" xmlns:a16="http://schemas.microsoft.com/office/drawing/2014/main" id="{44E16992-6814-E1C4-29ED-9F275A13A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5">
            <a:extLst>
              <a:ext uri="{FF2B5EF4-FFF2-40B4-BE49-F238E27FC236}">
                <a16:creationId xmlns="" xmlns:a16="http://schemas.microsoft.com/office/drawing/2014/main" id="{162FDD63-D541-4254-007D-66B5A0FB6F73}"/>
              </a:ext>
            </a:extLst>
          </p:cNvPr>
          <p:cNvSpPr txBox="1">
            <a:spLocks/>
          </p:cNvSpPr>
          <p:nvPr/>
        </p:nvSpPr>
        <p:spPr>
          <a:xfrm>
            <a:off x="0" y="2123440"/>
            <a:ext cx="12192000" cy="261111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/>
          <a:lstStyle>
            <a:lvl1pPr algn="l" defTabSz="8580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1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kern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Дисциплина: Кадровая политика и кадровый аудит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Тема: «Классификация региональных концепций кадровой политики»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4000" kern="1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11F846D-65C9-FD69-8525-D1FB2B1BA1B7}"/>
              </a:ext>
            </a:extLst>
          </p:cNvPr>
          <p:cNvSpPr txBox="1"/>
          <p:nvPr/>
        </p:nvSpPr>
        <p:spPr>
          <a:xfrm>
            <a:off x="5669280" y="5086805"/>
            <a:ext cx="6136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495156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632" y="230466"/>
            <a:ext cx="7989887" cy="790575"/>
          </a:xfrm>
        </p:spPr>
        <p:txBody>
          <a:bodyPr/>
          <a:lstStyle/>
          <a:p>
            <a:pPr indent="449580"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Взаимодействие кадровой политики государства, региона и предприятия</a:t>
            </a:r>
            <a:endParaRPr lang="ru-RU" sz="3600" dirty="0">
              <a:solidFill>
                <a:srgbClr val="0070C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E5DDFD8-68C1-E4FB-C85C-079914AE9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90" y="1825625"/>
            <a:ext cx="5768109" cy="4351338"/>
          </a:xfrm>
        </p:spPr>
        <p:txBody>
          <a:bodyPr/>
          <a:lstStyle/>
          <a:p>
            <a:endParaRPr lang="ru-RU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Объект 2">
            <a:extLst>
              <a:ext uri="{FF2B5EF4-FFF2-40B4-BE49-F238E27FC236}">
                <a16:creationId xmlns="" xmlns:a16="http://schemas.microsoft.com/office/drawing/2014/main" id="{1DE8DD21-A39C-6BC6-DB74-C2881B6E7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7538738"/>
              </p:ext>
            </p:extLst>
          </p:nvPr>
        </p:nvGraphicFramePr>
        <p:xfrm>
          <a:off x="345058" y="1431985"/>
          <a:ext cx="11499012" cy="5175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10995308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FEDB9D-2EDA-E2FD-3BF2-BB487104C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2013" y="1620838"/>
            <a:ext cx="9805987" cy="2206625"/>
          </a:xfrm>
        </p:spPr>
        <p:txBody>
          <a:bodyPr rtlCol="0">
            <a:noAutofit/>
          </a:bodyPr>
          <a:lstStyle/>
          <a:p>
            <a:pPr defTabSz="858026" eaLnBrk="1" fontAlgn="auto" hangingPunct="1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8F193E3-32F4-EE77-22AB-682FF7E5752A}"/>
              </a:ext>
            </a:extLst>
          </p:cNvPr>
          <p:cNvSpPr txBox="1"/>
          <p:nvPr/>
        </p:nvSpPr>
        <p:spPr>
          <a:xfrm>
            <a:off x="858838" y="5973763"/>
            <a:ext cx="2020887" cy="3190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17" dirty="0">
                <a:solidFill>
                  <a:schemeClr val="bg1"/>
                </a:solidFill>
              </a:rPr>
              <a:t>Москва</a:t>
            </a:r>
          </a:p>
        </p:txBody>
      </p:sp>
      <p:pic>
        <p:nvPicPr>
          <p:cNvPr id="23556" name="Рисунок 3">
            <a:extLst>
              <a:ext uri="{FF2B5EF4-FFF2-40B4-BE49-F238E27FC236}">
                <a16:creationId xmlns="" xmlns:a16="http://schemas.microsoft.com/office/drawing/2014/main" id="{746DAA19-AB43-45FF-E812-E6F816BE9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3213"/>
            <a:ext cx="249872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4">
            <a:extLst>
              <a:ext uri="{FF2B5EF4-FFF2-40B4-BE49-F238E27FC236}">
                <a16:creationId xmlns="" xmlns:a16="http://schemas.microsoft.com/office/drawing/2014/main" id="{BCB2E5E1-BD89-47A0-1A84-FEFB34CE3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03900"/>
            <a:ext cx="249872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B479F41-6278-812F-C174-84CF1B3C8152}"/>
              </a:ext>
            </a:extLst>
          </p:cNvPr>
          <p:cNvSpPr txBox="1"/>
          <p:nvPr/>
        </p:nvSpPr>
        <p:spPr>
          <a:xfrm>
            <a:off x="11222183" y="623455"/>
            <a:ext cx="254004" cy="687986"/>
          </a:xfrm>
          <a:prstGeom prst="rect">
            <a:avLst/>
          </a:prstGeom>
          <a:solidFill>
            <a:srgbClr val="A6A6A6"/>
          </a:solidFill>
        </p:spPr>
        <p:txBody>
          <a:bodyPr wrap="squar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781" y="114465"/>
            <a:ext cx="7989887" cy="790575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Кадровая политика региона: цель и задачи</a:t>
            </a:r>
            <a:endParaRPr lang="ru-RU" alt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85" y="133709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3299CAB5-842C-4082-FD96-51A1A4A8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0513" y="648587"/>
            <a:ext cx="8108830" cy="1602908"/>
          </a:xfrm>
        </p:spPr>
        <p:txBody>
          <a:bodyPr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Кадровая политика региона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это совокупность правил и норм, целей и представлений, которые определяют направление и содержание работы с персоналом. 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Главная цель региональной кадровой политики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обеспечить высокий профессионализм управленческого процесса и все участки трудовой деятельности квалифицированными, активно действующими работниками, способными привести к стабилизации экономики региона и росту производства.  </a:t>
            </a:r>
            <a:endParaRPr lang="ru-RU" sz="1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="" xmlns:a16="http://schemas.microsoft.com/office/drawing/2014/main" id="{EA12268F-32D7-B6E5-EF4B-2F2A90B1E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3095070"/>
              </p:ext>
            </p:extLst>
          </p:nvPr>
        </p:nvGraphicFramePr>
        <p:xfrm>
          <a:off x="405442" y="2231067"/>
          <a:ext cx="1140412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48162867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0574" y="197759"/>
            <a:ext cx="7989887" cy="790575"/>
          </a:xfrm>
        </p:spPr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Виды кадровой политики региона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2">
            <a:extLst>
              <a:ext uri="{FF2B5EF4-FFF2-40B4-BE49-F238E27FC236}">
                <a16:creationId xmlns="" xmlns:a16="http://schemas.microsoft.com/office/drawing/2014/main" id="{EA12268F-32D7-B6E5-EF4B-2F2A90B1E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3095070"/>
              </p:ext>
            </p:extLst>
          </p:nvPr>
        </p:nvGraphicFramePr>
        <p:xfrm>
          <a:off x="795067" y="1052423"/>
          <a:ext cx="11031748" cy="5339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555020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6004" y="194094"/>
            <a:ext cx="7989887" cy="790575"/>
          </a:xfrm>
        </p:spPr>
        <p:txBody>
          <a:bodyPr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Концепция кадровой политики региона</a:t>
            </a:r>
            <a:r>
              <a:rPr lang="ru-RU" sz="2800" dirty="0" smtClean="0"/>
              <a:t> </a:t>
            </a:r>
            <a:endParaRPr lang="ru-RU" sz="4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4">
            <a:extLst>
              <a:ext uri="{FF2B5EF4-FFF2-40B4-BE49-F238E27FC236}">
                <a16:creationId xmlns="" xmlns:a16="http://schemas.microsoft.com/office/drawing/2014/main" id="{EA68E166-D6EC-F285-E859-1E47994FFE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1CCF0A16-5E69-756A-D728-8F8D993CF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766" y="767492"/>
            <a:ext cx="8022566" cy="750756"/>
          </a:xfrm>
        </p:spPr>
        <p:txBody>
          <a:bodyPr/>
          <a:lstStyle/>
          <a:p>
            <a:r>
              <a:rPr lang="ru-RU" sz="1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онцепция кадровой политики региона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- это основа, на которой ведётся разработка кадровой политики для обеспечения общественных преобразований.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4">
            <a:extLst>
              <a:ext uri="{FF2B5EF4-FFF2-40B4-BE49-F238E27FC236}">
                <a16:creationId xmlns="" xmlns:a16="http://schemas.microsoft.com/office/drawing/2014/main" id="{1CCF0A16-5E69-756A-D728-8F8D993CFDC9}"/>
              </a:ext>
            </a:extLst>
          </p:cNvPr>
          <p:cNvSpPr txBox="1">
            <a:spLocks/>
          </p:cNvSpPr>
          <p:nvPr/>
        </p:nvSpPr>
        <p:spPr bwMode="auto">
          <a:xfrm>
            <a:off x="923026" y="5753820"/>
            <a:ext cx="10921042" cy="75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57250" rtl="0" eaLnBrk="0" fontAlgn="base" latinLnBrk="0" hangingPunct="0">
              <a:lnSpc>
                <a:spcPct val="100000"/>
              </a:lnSpc>
              <a:spcBef>
                <a:spcPts val="938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857250" rtl="0" eaLnBrk="0" fontAlgn="base" latinLnBrk="0" hangingPunct="0">
              <a:lnSpc>
                <a:spcPct val="100000"/>
              </a:lnSpc>
              <a:spcBef>
                <a:spcPts val="938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Цель концепции кадровой политики региона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- создание системы использования и развития кадрового потенциала региона, базирующейся на экономических стимулах и социальных гарантиях. 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2">
            <a:extLst>
              <a:ext uri="{FF2B5EF4-FFF2-40B4-BE49-F238E27FC236}">
                <a16:creationId xmlns="" xmlns:a16="http://schemas.microsoft.com/office/drawing/2014/main" id="{EA12268F-32D7-B6E5-EF4B-2F2A90B1E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3095070"/>
              </p:ext>
            </p:extLst>
          </p:nvPr>
        </p:nvGraphicFramePr>
        <p:xfrm>
          <a:off x="872705" y="1613140"/>
          <a:ext cx="10910978" cy="4209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40301383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7968" y="0"/>
            <a:ext cx="7989887" cy="790575"/>
          </a:xfrm>
        </p:spPr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Классификация региональных концепций кадровой политики</a:t>
            </a:r>
            <a:endParaRPr lang="ru-RU" altLang="ru-RU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>
            <a:extLst>
              <a:ext uri="{FF2B5EF4-FFF2-40B4-BE49-F238E27FC236}">
                <a16:creationId xmlns="" xmlns:a16="http://schemas.microsoft.com/office/drawing/2014/main" id="{EA12268F-32D7-B6E5-EF4B-2F2A90B1E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93095070"/>
              </p:ext>
            </p:extLst>
          </p:nvPr>
        </p:nvGraphicFramePr>
        <p:xfrm>
          <a:off x="838200" y="1431985"/>
          <a:ext cx="10541000" cy="4744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422909824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592" y="130645"/>
            <a:ext cx="7989887" cy="790575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Приоритетные направления развития экономики региона</a:t>
            </a:r>
            <a:r>
              <a:rPr lang="ru-RU" sz="2800" dirty="0" smtClean="0"/>
              <a:t> 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>
            <a:extLst>
              <a:ext uri="{FF2B5EF4-FFF2-40B4-BE49-F238E27FC236}">
                <a16:creationId xmlns="" xmlns:a16="http://schemas.microsoft.com/office/drawing/2014/main" id="{1DE8DD21-A39C-6BC6-DB74-C2881B6E7F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27538738"/>
              </p:ext>
            </p:extLst>
          </p:nvPr>
        </p:nvGraphicFramePr>
        <p:xfrm>
          <a:off x="974785" y="1966823"/>
          <a:ext cx="10653623" cy="4459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 txBox="1">
            <a:spLocks/>
          </p:cNvSpPr>
          <p:nvPr/>
        </p:nvSpPr>
        <p:spPr bwMode="auto">
          <a:xfrm>
            <a:off x="790114" y="1256573"/>
            <a:ext cx="1097908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 defTabSz="857250" eaLnBrk="0" hangingPunct="0">
              <a:lnSpc>
                <a:spcPct val="90000"/>
              </a:lnSpc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развития экономики региона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зависят от социально-экономических условий, сложившихся в конкретной территории. Они позволяют решать первоочередные задачи в экономическом и социальном развитии.  </a:t>
            </a:r>
          </a:p>
          <a:p>
            <a:pPr marL="0" marR="0" lvl="0" indent="0" algn="ctr" defTabSz="85725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311898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113" y="167743"/>
            <a:ext cx="7989887" cy="790575"/>
          </a:xfrm>
        </p:spPr>
        <p:txBody>
          <a:bodyPr/>
          <a:lstStyle/>
          <a:p>
            <a:pPr indent="449580"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Субъект  и объект кадровой политики региона </a:t>
            </a:r>
            <a:endParaRPr lang="ru-RU" sz="4000" dirty="0">
              <a:solidFill>
                <a:srgbClr val="0070C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D7B5DBC-44D2-F0B1-CC55-0851E7E5E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772" y="1948114"/>
            <a:ext cx="5580334" cy="1536957"/>
          </a:xfrm>
        </p:spPr>
        <p:txBody>
          <a:bodyPr/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Субъект кадровой политики региона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- это административные структуры, которые объединяют определённые институты и разрабатывают положения и программы развития кадрового потенциала. К ним относятся, например, социально-экономические советы, центры кадровых программ, центры занятости, вузы. 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3">
            <a:extLst>
              <a:ext uri="{FF2B5EF4-FFF2-40B4-BE49-F238E27FC236}">
                <a16:creationId xmlns="" xmlns:a16="http://schemas.microsoft.com/office/drawing/2014/main" id="{9D7B5DBC-44D2-F0B1-CC55-0851E7E5E8B4}"/>
              </a:ext>
            </a:extLst>
          </p:cNvPr>
          <p:cNvSpPr txBox="1">
            <a:spLocks/>
          </p:cNvSpPr>
          <p:nvPr/>
        </p:nvSpPr>
        <p:spPr bwMode="auto">
          <a:xfrm>
            <a:off x="5374257" y="4336765"/>
            <a:ext cx="6606514" cy="1639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 кадровой политики региона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 это все категории и группы населения. Одним из объектов кадровой политики могут выступать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человеческие ресурсы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 совокупность людей, их физические и умственные способности. 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образом,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субъекты и объекты кадровой политики региона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 это две стороны единого кадрового процесса, которые играют разные роли.</a:t>
            </a:r>
          </a:p>
          <a:p>
            <a:pPr marL="0" marR="0" lvl="0" indent="0" algn="just" defTabSz="857250" rtl="0" eaLnBrk="0" fontAlgn="base" latinLnBrk="0" hangingPunct="0">
              <a:lnSpc>
                <a:spcPct val="100000"/>
              </a:lnSpc>
              <a:spcBef>
                <a:spcPts val="938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22" name="Picture 2" descr="C:\Users\Ольга\Desktop\a-NZ9WRtZ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0775" y="1416229"/>
            <a:ext cx="5299643" cy="2983243"/>
          </a:xfrm>
          <a:prstGeom prst="rect">
            <a:avLst/>
          </a:prstGeom>
          <a:noFill/>
        </p:spPr>
      </p:pic>
      <p:pic>
        <p:nvPicPr>
          <p:cNvPr id="5124" name="Picture 4" descr="C:\Users\Ольга\Desktop\xqXr-OmUdb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322" y="4270076"/>
            <a:ext cx="5226060" cy="13147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951023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0B322A3-F76D-0FFD-D48C-442E5C20E074}"/>
              </a:ext>
            </a:extLst>
          </p:cNvPr>
          <p:cNvSpPr txBox="1"/>
          <p:nvPr/>
        </p:nvSpPr>
        <p:spPr>
          <a:xfrm>
            <a:off x="243238" y="1401662"/>
            <a:ext cx="511332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 кадровой политики региона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-создание благоприятной среды для развития бизнеса и общества; обеспечение достойных условий труда и жизни для всех работников; --формирование квалифицированного кадрового корпуса и эффективное использование кадрового потенциала организаций всех отраслей экономики;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-приведение кадровой работы в соответствие с запросами общества и государства.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кадровой политики региона могут быть конкретизированы в зависимости от уровня развития региона и специфики его кадрового потенциала.  </a:t>
            </a:r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0B322A3-F76D-0FFD-D48C-442E5C20E074}"/>
              </a:ext>
            </a:extLst>
          </p:cNvPr>
          <p:cNvSpPr txBox="1"/>
          <p:nvPr/>
        </p:nvSpPr>
        <p:spPr>
          <a:xfrm>
            <a:off x="4330461" y="0"/>
            <a:ext cx="75394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Цели  и стратегии кадровой политики региона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0B322A3-F76D-0FFD-D48C-442E5C20E074}"/>
              </a:ext>
            </a:extLst>
          </p:cNvPr>
          <p:cNvSpPr txBox="1"/>
          <p:nvPr/>
        </p:nvSpPr>
        <p:spPr>
          <a:xfrm>
            <a:off x="5564038" y="1236477"/>
            <a:ext cx="644393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Стратегии развития кадровой политики региона: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долгосрочной кадровой политики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которая учитывает социально-экономические программы и стратегии развития территорий.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Стимулирование молодых людей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к научно-исследовательской и инновационной деятельности, что способствует повышению квалификации кадров и общему увеличению количества квалифицированных кадров.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 гарантий (в том числе социальных) для сохранения и развития кадрового потенциала при соблюдении действующего законодательства.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профессионального уровня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работников всех сфер хозяйственной деятельности на основе непрерывного обучения и самообразования, развитие системы образовательных стандартов.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правовой и социальной защиты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работников всех сфер хозяйственной деятельности, повышение эффективности охраны труда и уровня жизни.</a:t>
            </a:r>
          </a:p>
          <a:p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3459192" y="3209026"/>
            <a:ext cx="3666226" cy="2587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189403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="" xmlns:a16="http://schemas.microsoft.com/office/drawing/2014/main" id="{CA4FFCA0-C2CC-F6F0-BB17-08EDB3E6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113" y="0"/>
            <a:ext cx="7989887" cy="790575"/>
          </a:xfrm>
        </p:spPr>
        <p:txBody>
          <a:bodyPr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Основные черты и принципы кадровой политики региона</a:t>
            </a:r>
            <a:endParaRPr lang="ru-RU" sz="4000" kern="100" dirty="0">
              <a:solidFill>
                <a:srgbClr val="0070C0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="" xmlns:a16="http://schemas.microsoft.com/office/drawing/2014/main" id="{4AC988DC-01EB-CFCF-BEA2-80A28846B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228600"/>
            <a:ext cx="2540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D0AD45D-9F3C-0E4A-0ADD-5467E2CC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04" y="1355092"/>
            <a:ext cx="5399599" cy="258046"/>
          </a:xfrm>
        </p:spPr>
        <p:txBody>
          <a:bodyPr/>
          <a:lstStyle/>
          <a:p>
            <a:pPr algn="ctr">
              <a:spcAft>
                <a:spcPts val="960"/>
              </a:spcAft>
            </a:pPr>
            <a:r>
              <a:rPr lang="ru-RU" sz="1600" kern="0" dirty="0" smtClean="0">
                <a:solidFill>
                  <a:srgbClr val="212121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сновные черты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3">
            <a:extLst>
              <a:ext uri="{FF2B5EF4-FFF2-40B4-BE49-F238E27FC236}">
                <a16:creationId xmlns="" xmlns:a16="http://schemas.microsoft.com/office/drawing/2014/main" id="{2D0AD45D-9F3C-0E4A-0ADD-5467E2CCB84B}"/>
              </a:ext>
            </a:extLst>
          </p:cNvPr>
          <p:cNvSpPr txBox="1">
            <a:spLocks/>
          </p:cNvSpPr>
          <p:nvPr/>
        </p:nvSpPr>
        <p:spPr bwMode="auto">
          <a:xfrm>
            <a:off x="5972891" y="1214194"/>
            <a:ext cx="5399599" cy="258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ctr" defTabSz="857250" eaLnBrk="0" hangingPunct="0">
              <a:spcBef>
                <a:spcPts val="938"/>
              </a:spcBef>
              <a:spcAft>
                <a:spcPts val="960"/>
              </a:spcAft>
            </a:pPr>
            <a:r>
              <a:rPr lang="ru-RU" sz="16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Основные принципы 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2">
            <a:extLst>
              <a:ext uri="{FF2B5EF4-FFF2-40B4-BE49-F238E27FC236}">
                <a16:creationId xmlns="" xmlns:a16="http://schemas.microsoft.com/office/drawing/2014/main" id="{1DE8DD21-A39C-6BC6-DB74-C2881B6E7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7538738"/>
              </p:ext>
            </p:extLst>
          </p:nvPr>
        </p:nvGraphicFramePr>
        <p:xfrm>
          <a:off x="5831456" y="1595887"/>
          <a:ext cx="6003985" cy="4986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Объект 2">
            <a:extLst>
              <a:ext uri="{FF2B5EF4-FFF2-40B4-BE49-F238E27FC236}">
                <a16:creationId xmlns="" xmlns:a16="http://schemas.microsoft.com/office/drawing/2014/main" id="{1DE8DD21-A39C-6BC6-DB74-C2881B6E7F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7538738"/>
              </p:ext>
            </p:extLst>
          </p:nvPr>
        </p:nvGraphicFramePr>
        <p:xfrm>
          <a:off x="362311" y="1017918"/>
          <a:ext cx="5003319" cy="5464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864635" y="4011284"/>
            <a:ext cx="3666226" cy="2587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672804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1_Тема Office">
  <a:themeElements>
    <a:clrScheme name="RANEPA">
      <a:dk1>
        <a:srgbClr val="000000"/>
      </a:dk1>
      <a:lt1>
        <a:srgbClr val="FFFFFF"/>
      </a:lt1>
      <a:dk2>
        <a:srgbClr val="404040"/>
      </a:dk2>
      <a:lt2>
        <a:srgbClr val="E7E6E6"/>
      </a:lt2>
      <a:accent1>
        <a:srgbClr val="A30236"/>
      </a:accent1>
      <a:accent2>
        <a:srgbClr val="ED7D31"/>
      </a:accent2>
      <a:accent3>
        <a:srgbClr val="879DC1"/>
      </a:accent3>
      <a:accent4>
        <a:srgbClr val="FF5C36"/>
      </a:accent4>
      <a:accent5>
        <a:srgbClr val="3F5CBD"/>
      </a:accent5>
      <a:accent6>
        <a:srgbClr val="12A3AD"/>
      </a:accent6>
      <a:hlink>
        <a:srgbClr val="6D6D6D"/>
      </a:hlink>
      <a:folHlink>
        <a:srgbClr val="AFABA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898</Words>
  <Application>Microsoft Office PowerPoint</Application>
  <PresentationFormat>Произвольный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Слайд 1</vt:lpstr>
      <vt:lpstr>Кадровая политика региона: цель и задачи</vt:lpstr>
      <vt:lpstr>Виды кадровой политики региона </vt:lpstr>
      <vt:lpstr>Концепция кадровой политики региона </vt:lpstr>
      <vt:lpstr>Классификация региональных концепций кадровой политики</vt:lpstr>
      <vt:lpstr> Приоритетные направления развития экономики региона </vt:lpstr>
      <vt:lpstr>Субъект  и объект кадровой политики региона </vt:lpstr>
      <vt:lpstr>Слайд 8</vt:lpstr>
      <vt:lpstr>Основные черты и принципы кадровой политики региона</vt:lpstr>
      <vt:lpstr>Взаимодействие кадровой политики государства, региона и предприятия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Коррупция как угроза безопасности Российской Федерации.   Правовые основы, основные направления и этапы государственной политики в области противодействия коррупции в Российской Федерации.   Общая характеристика системы противодействия коррупции в Российской Федерации</dc:title>
  <dc:creator>Екатерина Догадайло</dc:creator>
  <cp:lastModifiedBy>Ольга</cp:lastModifiedBy>
  <cp:revision>83</cp:revision>
  <dcterms:created xsi:type="dcterms:W3CDTF">2023-04-13T18:42:29Z</dcterms:created>
  <dcterms:modified xsi:type="dcterms:W3CDTF">2025-08-21T10:26:24Z</dcterms:modified>
</cp:coreProperties>
</file>