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83" r:id="rId2"/>
    <p:sldId id="359" r:id="rId3"/>
    <p:sldId id="360" r:id="rId4"/>
    <p:sldId id="361" r:id="rId5"/>
    <p:sldId id="362" r:id="rId6"/>
    <p:sldId id="366" r:id="rId7"/>
    <p:sldId id="363" r:id="rId8"/>
    <p:sldId id="367" r:id="rId9"/>
    <p:sldId id="373" r:id="rId10"/>
    <p:sldId id="384" r:id="rId11"/>
    <p:sldId id="370" r:id="rId12"/>
    <p:sldId id="368" r:id="rId13"/>
    <p:sldId id="385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6"/>
    <p:restoredTop sz="96018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Организация кадрового состава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необходимого и достаточного для эффективного замещения должностей в органах и учреждениях муниципального управления, в том числе посредством проверки профессионализма служащих и их личностных характеристик.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Разработка и утверждение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базы актов местного нормотворчества, направленных на регулирование служебных и трудовых правоотношений в органах муниципального образования.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Консультирование муниципальных служащих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по вопросам карьерного роста, совершенствования профессиональных качеств</a:t>
          </a:r>
          <a:r>
            <a:rPr lang="ru-RU" dirty="0" smtClean="0"/>
            <a:t>.  </a:t>
          </a:r>
          <a:endParaRPr lang="ru-RU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/>
      <dgm:spPr/>
      <dgm:t>
        <a:bodyPr/>
        <a:lstStyle/>
        <a:p>
          <a:endParaRPr lang="ru-RU" dirty="0"/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endParaRPr lang="ru-RU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DDE3A765-9475-4C7C-B11B-DEF3EE5E480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Эффективная организация документооборота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по оформлению служебно-трудовых отношений.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76B197-EC50-4E7F-A13E-100186F6C950}" type="parTrans" cxnId="{B531149B-3341-4D85-A890-92FBB2C61013}">
      <dgm:prSet/>
      <dgm:spPr/>
      <dgm:t>
        <a:bodyPr/>
        <a:lstStyle/>
        <a:p>
          <a:endParaRPr lang="ru-RU"/>
        </a:p>
      </dgm:t>
    </dgm:pt>
    <dgm:pt modelId="{1B007EFD-E840-4097-A982-99C561447A2B}" type="sibTrans" cxnId="{B531149B-3341-4D85-A890-92FBB2C61013}">
      <dgm:prSet/>
      <dgm:spPr/>
      <dgm:t>
        <a:bodyPr/>
        <a:lstStyle/>
        <a:p>
          <a:endParaRPr lang="ru-RU"/>
        </a:p>
      </dgm:t>
    </dgm:pt>
    <dgm:pt modelId="{F6537B64-49FA-432F-9E92-D3032CC61273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Формирование высокопрофессионального кадрового состава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муниципальных органов с обеспечением оптимального баланса его стабильности, сменяемости и развития.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C14C55-901D-48B2-8160-A06C4D148B2C}" type="parTrans" cxnId="{0ABF7E47-8A9B-473F-AA5D-19BED167CDD1}">
      <dgm:prSet/>
      <dgm:spPr/>
      <dgm:t>
        <a:bodyPr/>
        <a:lstStyle/>
        <a:p>
          <a:endParaRPr lang="ru-RU"/>
        </a:p>
      </dgm:t>
    </dgm:pt>
    <dgm:pt modelId="{CCA5DFF7-AB6C-4035-B05E-953B57E1A210}" type="sibTrans" cxnId="{0ABF7E47-8A9B-473F-AA5D-19BED167CDD1}">
      <dgm:prSet/>
      <dgm:spPr/>
      <dgm:t>
        <a:bodyPr/>
        <a:lstStyle/>
        <a:p>
          <a:endParaRPr lang="ru-RU"/>
        </a:p>
      </dgm:t>
    </dgm:pt>
    <dgm:pt modelId="{00C2F9C3-7E3F-4D4F-9477-74DB7B7F1A8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Организация и регламентация профессиональной служебной деятельности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включая вопросы финансирования муниципальной службы, для эффективного использования кадрового состава.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DBCBF6-E178-4F53-9CF3-CD0B5428D4CD}" type="parTrans" cxnId="{B2C5F587-62A3-4444-BF44-F3D9ECEEBA35}">
      <dgm:prSet/>
      <dgm:spPr/>
      <dgm:t>
        <a:bodyPr/>
        <a:lstStyle/>
        <a:p>
          <a:endParaRPr lang="ru-RU"/>
        </a:p>
      </dgm:t>
    </dgm:pt>
    <dgm:pt modelId="{20320CD3-8213-48DA-9D1D-D866D225224B}" type="sibTrans" cxnId="{B2C5F587-62A3-4444-BF44-F3D9ECEEBA35}">
      <dgm:prSet/>
      <dgm:spPr/>
      <dgm:t>
        <a:bodyPr/>
        <a:lstStyle/>
        <a:p>
          <a:endParaRPr lang="ru-RU"/>
        </a:p>
      </dgm:t>
    </dgm:pt>
    <dgm:pt modelId="{C3820781-63B7-4B66-9936-DBB9A68CA48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Профилактика коррупционных и иных правонарушений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на муниципальной службе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6C7D9E-84E4-4722-9194-8D1886FBD8EC}" type="parTrans" cxnId="{F3037BBC-808E-4549-AE69-DC23F74F14D2}">
      <dgm:prSet/>
      <dgm:spPr/>
      <dgm:t>
        <a:bodyPr/>
        <a:lstStyle/>
        <a:p>
          <a:endParaRPr lang="ru-RU"/>
        </a:p>
      </dgm:t>
    </dgm:pt>
    <dgm:pt modelId="{82B949FC-5E2F-476A-A410-D04622768FF8}" type="sibTrans" cxnId="{F3037BBC-808E-4549-AE69-DC23F74F14D2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7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7"/>
      <dgm:spPr/>
    </dgm:pt>
    <dgm:pt modelId="{71EEEEDB-FC8E-4F47-84D9-08417EBDD9E9}" type="pres">
      <dgm:prSet presAssocID="{7C2DE2F8-A368-8A47-86EF-CE0A1F41AED2}" presName="dstNode" presStyleLbl="node1" presStyleIdx="0" presStyleCnt="7"/>
      <dgm:spPr/>
    </dgm:pt>
    <dgm:pt modelId="{03868C56-99BF-B84C-8680-238503063945}" type="pres">
      <dgm:prSet presAssocID="{5BF8DEBC-4532-164D-BFC7-B5AF88B1D54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7"/>
      <dgm:spPr/>
    </dgm:pt>
    <dgm:pt modelId="{05731164-50B1-4C06-AF3F-867F5E45EDAB}" type="pres">
      <dgm:prSet presAssocID="{F6537B64-49FA-432F-9E92-D3032CC6127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DDB5E-7CCD-4D2C-9092-C03CE68C0565}" type="pres">
      <dgm:prSet presAssocID="{F6537B64-49FA-432F-9E92-D3032CC61273}" presName="accent_2" presStyleCnt="0"/>
      <dgm:spPr/>
    </dgm:pt>
    <dgm:pt modelId="{4BE6E404-26BF-412F-BCB4-47C683C106EC}" type="pres">
      <dgm:prSet presAssocID="{F6537B64-49FA-432F-9E92-D3032CC61273}" presName="accentRepeatNode" presStyleLbl="solidFgAcc1" presStyleIdx="1" presStyleCnt="7"/>
      <dgm:spPr/>
    </dgm:pt>
    <dgm:pt modelId="{CE81A38F-A433-49F6-8C20-0EA1228DB16F}" type="pres">
      <dgm:prSet presAssocID="{DDE3A765-9475-4C7C-B11B-DEF3EE5E480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C65C1-88D9-4038-AF19-77E507508416}" type="pres">
      <dgm:prSet presAssocID="{DDE3A765-9475-4C7C-B11B-DEF3EE5E4800}" presName="accent_3" presStyleCnt="0"/>
      <dgm:spPr/>
    </dgm:pt>
    <dgm:pt modelId="{E29EF135-D95A-449E-9057-C0DB877F4B87}" type="pres">
      <dgm:prSet presAssocID="{DDE3A765-9475-4C7C-B11B-DEF3EE5E4800}" presName="accentRepeatNode" presStyleLbl="solidFgAcc1" presStyleIdx="2" presStyleCnt="7"/>
      <dgm:spPr/>
    </dgm:pt>
    <dgm:pt modelId="{556620F7-E21C-428E-B6DF-F968D09A3B60}" type="pres">
      <dgm:prSet presAssocID="{00C2F9C3-7E3F-4D4F-9477-74DB7B7F1A8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83A5-19C9-4F3F-AB97-D27678E3CE77}" type="pres">
      <dgm:prSet presAssocID="{00C2F9C3-7E3F-4D4F-9477-74DB7B7F1A8A}" presName="accent_4" presStyleCnt="0"/>
      <dgm:spPr/>
    </dgm:pt>
    <dgm:pt modelId="{2BEACCF3-A560-4FBB-B082-8E0154ED0967}" type="pres">
      <dgm:prSet presAssocID="{00C2F9C3-7E3F-4D4F-9477-74DB7B7F1A8A}" presName="accentRepeatNode" presStyleLbl="solidFgAcc1" presStyleIdx="3" presStyleCnt="7"/>
      <dgm:spPr/>
    </dgm:pt>
    <dgm:pt modelId="{84BE055D-5261-4C8C-BD87-CE116728ECAF}" type="pres">
      <dgm:prSet presAssocID="{016D005A-6DAD-934A-9E9A-D6402B04C8D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7F1C9-D8B6-4D8A-A900-3C8D4822C382}" type="pres">
      <dgm:prSet presAssocID="{016D005A-6DAD-934A-9E9A-D6402B04C8DA}" presName="accent_5" presStyleCnt="0"/>
      <dgm:spPr/>
    </dgm:pt>
    <dgm:pt modelId="{B134DACF-D5E8-6140-B9FD-5938B41C290E}" type="pres">
      <dgm:prSet presAssocID="{016D005A-6DAD-934A-9E9A-D6402B04C8DA}" presName="accentRepeatNode" presStyleLbl="solidFgAcc1" presStyleIdx="4" presStyleCnt="7"/>
      <dgm:spPr/>
    </dgm:pt>
    <dgm:pt modelId="{C2F6FD11-27FA-420F-95DE-CEC7F3666AD1}" type="pres">
      <dgm:prSet presAssocID="{C3820781-63B7-4B66-9936-DBB9A68CA4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AFF65-197B-4B2C-A5C4-D0ABAFF45458}" type="pres">
      <dgm:prSet presAssocID="{C3820781-63B7-4B66-9936-DBB9A68CA480}" presName="accent_6" presStyleCnt="0"/>
      <dgm:spPr/>
    </dgm:pt>
    <dgm:pt modelId="{4C3ADF03-62E3-411A-9501-9555445F70F1}" type="pres">
      <dgm:prSet presAssocID="{C3820781-63B7-4B66-9936-DBB9A68CA480}" presName="accentRepeatNode" presStyleLbl="solidFgAcc1" presStyleIdx="5" presStyleCnt="7"/>
      <dgm:spPr/>
    </dgm:pt>
    <dgm:pt modelId="{D834CEC6-969E-43BF-B917-41628853A73C}" type="pres">
      <dgm:prSet presAssocID="{BE9B9B39-9F6D-094C-9F6F-6B2E94872DA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91210-5D60-4D4B-A726-87AFC9F9F9F5}" type="pres">
      <dgm:prSet presAssocID="{BE9B9B39-9F6D-094C-9F6F-6B2E94872DA2}" presName="accent_7" presStyleCnt="0"/>
      <dgm:spPr/>
    </dgm:pt>
    <dgm:pt modelId="{14845940-6FF0-F34B-AA59-8CE2519FFA8D}" type="pres">
      <dgm:prSet presAssocID="{BE9B9B39-9F6D-094C-9F6F-6B2E94872DA2}" presName="accentRepeatNode" presStyleLbl="solidFgAcc1" presStyleIdx="6" presStyleCnt="7"/>
      <dgm:spPr/>
    </dgm:pt>
  </dgm:ptLst>
  <dgm:cxnLst>
    <dgm:cxn modelId="{FA8F9404-0D4C-4EE7-B2F4-60D2977E99B8}" type="presOf" srcId="{C3820781-63B7-4B66-9936-DBB9A68CA480}" destId="{C2F6FD11-27FA-420F-95DE-CEC7F3666AD1}" srcOrd="0" destOrd="0" presId="urn:microsoft.com/office/officeart/2008/layout/VerticalCurvedList"/>
    <dgm:cxn modelId="{D4DA6666-F774-41E6-82AE-098C88034A9E}" type="presOf" srcId="{7C2DE2F8-A368-8A47-86EF-CE0A1F41AED2}" destId="{9B809807-627A-C443-AC74-2D931E0F4754}" srcOrd="0" destOrd="0" presId="urn:microsoft.com/office/officeart/2008/layout/VerticalCurvedList"/>
    <dgm:cxn modelId="{02651A56-8692-EC46-98D5-910773FE8108}" srcId="{7C2DE2F8-A368-8A47-86EF-CE0A1F41AED2}" destId="{C7F93F69-538F-374C-8874-F31AF059ED9C}" srcOrd="7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6" destOrd="0" parTransId="{9AEA05EB-EA8F-BA40-9FD7-003EF64F3F60}" sibTransId="{66B08DFD-54C2-1649-B488-D35A8218F0AA}"/>
    <dgm:cxn modelId="{10DCF195-02BA-402D-8B5A-35390F35C7C9}" type="presOf" srcId="{F6537B64-49FA-432F-9E92-D3032CC61273}" destId="{05731164-50B1-4C06-AF3F-867F5E45EDAB}" srcOrd="0" destOrd="0" presId="urn:microsoft.com/office/officeart/2008/layout/VerticalCurvedList"/>
    <dgm:cxn modelId="{10E6B492-0099-A04F-BD51-298C37F09645}" srcId="{7C2DE2F8-A368-8A47-86EF-CE0A1F41AED2}" destId="{2D6FA563-E483-5A40-A532-B6527D2CD1FB}" srcOrd="8" destOrd="0" parTransId="{0570DD68-BECB-F44D-948B-9A05300D4CAC}" sibTransId="{77F46A92-3191-594F-8955-19F63A3121EA}"/>
    <dgm:cxn modelId="{F1206071-B54C-451A-B6A8-D30D74967792}" type="presOf" srcId="{BE9B9B39-9F6D-094C-9F6F-6B2E94872DA2}" destId="{D834CEC6-969E-43BF-B917-41628853A73C}" srcOrd="0" destOrd="0" presId="urn:microsoft.com/office/officeart/2008/layout/VerticalCurvedList"/>
    <dgm:cxn modelId="{F3037BBC-808E-4549-AE69-DC23F74F14D2}" srcId="{7C2DE2F8-A368-8A47-86EF-CE0A1F41AED2}" destId="{C3820781-63B7-4B66-9936-DBB9A68CA480}" srcOrd="5" destOrd="0" parTransId="{F86C7D9E-84E4-4722-9194-8D1886FBD8EC}" sibTransId="{82B949FC-5E2F-476A-A410-D04622768FF8}"/>
    <dgm:cxn modelId="{61A7BAD3-A5A3-463D-A8CC-68EC43069671}" type="presOf" srcId="{00C2F9C3-7E3F-4D4F-9477-74DB7B7F1A8A}" destId="{556620F7-E21C-428E-B6DF-F968D09A3B60}" srcOrd="0" destOrd="0" presId="urn:microsoft.com/office/officeart/2008/layout/VerticalCurvedLis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B2C5F587-62A3-4444-BF44-F3D9ECEEBA35}" srcId="{7C2DE2F8-A368-8A47-86EF-CE0A1F41AED2}" destId="{00C2F9C3-7E3F-4D4F-9477-74DB7B7F1A8A}" srcOrd="3" destOrd="0" parTransId="{54DBCBF6-E178-4F53-9CF3-CD0B5428D4CD}" sibTransId="{20320CD3-8213-48DA-9D1D-D866D225224B}"/>
    <dgm:cxn modelId="{2C4C17CA-07EB-B347-993A-5284ADB3DA01}" srcId="{7C2DE2F8-A368-8A47-86EF-CE0A1F41AED2}" destId="{016D005A-6DAD-934A-9E9A-D6402B04C8DA}" srcOrd="4" destOrd="0" parTransId="{5895A64C-23BE-9A4B-B12A-BA64359809E1}" sibTransId="{4A4C7BC7-6D7F-A34D-9E5E-160DCF0DE3E7}"/>
    <dgm:cxn modelId="{AA85617F-07B3-4D1D-8C35-B685D23CEE2A}" type="presOf" srcId="{5BF8DEBC-4532-164D-BFC7-B5AF88B1D548}" destId="{03868C56-99BF-B84C-8680-238503063945}" srcOrd="0" destOrd="0" presId="urn:microsoft.com/office/officeart/2008/layout/VerticalCurvedList"/>
    <dgm:cxn modelId="{A5C58A54-3A53-413E-9E38-640611BF11F9}" type="presOf" srcId="{57187DE0-05C4-324F-878E-D809D06E4D8C}" destId="{0F6EDAB8-0BA9-5441-AB5E-AA0D146BE55F}" srcOrd="0" destOrd="0" presId="urn:microsoft.com/office/officeart/2008/layout/VerticalCurvedList"/>
    <dgm:cxn modelId="{0ABF7E47-8A9B-473F-AA5D-19BED167CDD1}" srcId="{7C2DE2F8-A368-8A47-86EF-CE0A1F41AED2}" destId="{F6537B64-49FA-432F-9E92-D3032CC61273}" srcOrd="1" destOrd="0" parTransId="{0BC14C55-901D-48B2-8160-A06C4D148B2C}" sibTransId="{CCA5DFF7-AB6C-4035-B05E-953B57E1A210}"/>
    <dgm:cxn modelId="{02DD3941-F245-4B8E-B865-0A8DE11EA54E}" type="presOf" srcId="{DDE3A765-9475-4C7C-B11B-DEF3EE5E4800}" destId="{CE81A38F-A433-49F6-8C20-0EA1228DB16F}" srcOrd="0" destOrd="0" presId="urn:microsoft.com/office/officeart/2008/layout/VerticalCurvedList"/>
    <dgm:cxn modelId="{2CBA1E9D-2AA6-49A7-8C8F-D532D834146B}" type="presOf" srcId="{016D005A-6DAD-934A-9E9A-D6402B04C8DA}" destId="{84BE055D-5261-4C8C-BD87-CE116728ECAF}" srcOrd="0" destOrd="0" presId="urn:microsoft.com/office/officeart/2008/layout/VerticalCurvedList"/>
    <dgm:cxn modelId="{B531149B-3341-4D85-A890-92FBB2C61013}" srcId="{7C2DE2F8-A368-8A47-86EF-CE0A1F41AED2}" destId="{DDE3A765-9475-4C7C-B11B-DEF3EE5E4800}" srcOrd="2" destOrd="0" parTransId="{A576B197-EC50-4E7F-A13E-100186F6C950}" sibTransId="{1B007EFD-E840-4097-A982-99C561447A2B}"/>
    <dgm:cxn modelId="{59435B7C-120D-49FC-B7DF-AE5FE99346FF}" type="presParOf" srcId="{9B809807-627A-C443-AC74-2D931E0F4754}" destId="{D1BF08B1-226D-8F4E-8E3D-0AECB31BEC39}" srcOrd="0" destOrd="0" presId="urn:microsoft.com/office/officeart/2008/layout/VerticalCurvedList"/>
    <dgm:cxn modelId="{82F959D5-4314-4135-8ACA-46C90F2D6AD5}" type="presParOf" srcId="{D1BF08B1-226D-8F4E-8E3D-0AECB31BEC39}" destId="{E669A8A2-9CFA-154F-8C45-F6B9930F6A6D}" srcOrd="0" destOrd="0" presId="urn:microsoft.com/office/officeart/2008/layout/VerticalCurvedList"/>
    <dgm:cxn modelId="{7EF8DED8-4842-4B9D-919D-D7A61629C4FF}" type="presParOf" srcId="{E669A8A2-9CFA-154F-8C45-F6B9930F6A6D}" destId="{17FA96E6-B899-4948-80C6-58AD2012B358}" srcOrd="0" destOrd="0" presId="urn:microsoft.com/office/officeart/2008/layout/VerticalCurvedList"/>
    <dgm:cxn modelId="{8EEEA342-9C96-4ECA-B5D1-C0F64431D17D}" type="presParOf" srcId="{E669A8A2-9CFA-154F-8C45-F6B9930F6A6D}" destId="{0F6EDAB8-0BA9-5441-AB5E-AA0D146BE55F}" srcOrd="1" destOrd="0" presId="urn:microsoft.com/office/officeart/2008/layout/VerticalCurvedList"/>
    <dgm:cxn modelId="{2F0DE51D-0EC8-4603-81C3-C7D13EB9E1FD}" type="presParOf" srcId="{E669A8A2-9CFA-154F-8C45-F6B9930F6A6D}" destId="{55A412ED-7B31-7343-BE85-DC02F8C905B9}" srcOrd="2" destOrd="0" presId="urn:microsoft.com/office/officeart/2008/layout/VerticalCurvedList"/>
    <dgm:cxn modelId="{87DA9FDB-0F84-4725-B452-FC1F8FECFAA3}" type="presParOf" srcId="{E669A8A2-9CFA-154F-8C45-F6B9930F6A6D}" destId="{71EEEEDB-FC8E-4F47-84D9-08417EBDD9E9}" srcOrd="3" destOrd="0" presId="urn:microsoft.com/office/officeart/2008/layout/VerticalCurvedList"/>
    <dgm:cxn modelId="{D53D3D3D-53B4-4ACE-B524-A32EFC1D2D31}" type="presParOf" srcId="{D1BF08B1-226D-8F4E-8E3D-0AECB31BEC39}" destId="{03868C56-99BF-B84C-8680-238503063945}" srcOrd="1" destOrd="0" presId="urn:microsoft.com/office/officeart/2008/layout/VerticalCurvedList"/>
    <dgm:cxn modelId="{4680608B-2714-46D9-B69E-CC44318AA63C}" type="presParOf" srcId="{D1BF08B1-226D-8F4E-8E3D-0AECB31BEC39}" destId="{97D7FBE9-49E6-EA41-A088-B15757D36530}" srcOrd="2" destOrd="0" presId="urn:microsoft.com/office/officeart/2008/layout/VerticalCurvedList"/>
    <dgm:cxn modelId="{A489A7C2-BA1B-4EED-93C6-A4E54CC44A27}" type="presParOf" srcId="{97D7FBE9-49E6-EA41-A088-B15757D36530}" destId="{9E163503-6D64-9740-BE91-0D9C4AA18F01}" srcOrd="0" destOrd="0" presId="urn:microsoft.com/office/officeart/2008/layout/VerticalCurvedList"/>
    <dgm:cxn modelId="{CA643596-AEA2-4BFA-98A4-38BE60771EC7}" type="presParOf" srcId="{D1BF08B1-226D-8F4E-8E3D-0AECB31BEC39}" destId="{05731164-50B1-4C06-AF3F-867F5E45EDAB}" srcOrd="3" destOrd="0" presId="urn:microsoft.com/office/officeart/2008/layout/VerticalCurvedList"/>
    <dgm:cxn modelId="{8F452133-9AAE-4C68-9A2F-9EE5E671E68B}" type="presParOf" srcId="{D1BF08B1-226D-8F4E-8E3D-0AECB31BEC39}" destId="{B9BDDB5E-7CCD-4D2C-9092-C03CE68C0565}" srcOrd="4" destOrd="0" presId="urn:microsoft.com/office/officeart/2008/layout/VerticalCurvedList"/>
    <dgm:cxn modelId="{53499812-6043-4A3A-A2D3-D0C0C313E52B}" type="presParOf" srcId="{B9BDDB5E-7CCD-4D2C-9092-C03CE68C0565}" destId="{4BE6E404-26BF-412F-BCB4-47C683C106EC}" srcOrd="0" destOrd="0" presId="urn:microsoft.com/office/officeart/2008/layout/VerticalCurvedList"/>
    <dgm:cxn modelId="{B7A12BD1-1B72-4CFA-B894-47F9D8B6E0EF}" type="presParOf" srcId="{D1BF08B1-226D-8F4E-8E3D-0AECB31BEC39}" destId="{CE81A38F-A433-49F6-8C20-0EA1228DB16F}" srcOrd="5" destOrd="0" presId="urn:microsoft.com/office/officeart/2008/layout/VerticalCurvedList"/>
    <dgm:cxn modelId="{DA6D7F97-A614-4269-9B39-428E6893785F}" type="presParOf" srcId="{D1BF08B1-226D-8F4E-8E3D-0AECB31BEC39}" destId="{D25C65C1-88D9-4038-AF19-77E507508416}" srcOrd="6" destOrd="0" presId="urn:microsoft.com/office/officeart/2008/layout/VerticalCurvedList"/>
    <dgm:cxn modelId="{1DA33789-91D9-4C5E-834F-8F8B76320478}" type="presParOf" srcId="{D25C65C1-88D9-4038-AF19-77E507508416}" destId="{E29EF135-D95A-449E-9057-C0DB877F4B87}" srcOrd="0" destOrd="0" presId="urn:microsoft.com/office/officeart/2008/layout/VerticalCurvedList"/>
    <dgm:cxn modelId="{399BBEC4-2D2F-410B-82E3-3CA8B1876081}" type="presParOf" srcId="{D1BF08B1-226D-8F4E-8E3D-0AECB31BEC39}" destId="{556620F7-E21C-428E-B6DF-F968D09A3B60}" srcOrd="7" destOrd="0" presId="urn:microsoft.com/office/officeart/2008/layout/VerticalCurvedList"/>
    <dgm:cxn modelId="{4CAC06D3-5B4E-4D8B-B91D-D3D63AF160A0}" type="presParOf" srcId="{D1BF08B1-226D-8F4E-8E3D-0AECB31BEC39}" destId="{0AC383A5-19C9-4F3F-AB97-D27678E3CE77}" srcOrd="8" destOrd="0" presId="urn:microsoft.com/office/officeart/2008/layout/VerticalCurvedList"/>
    <dgm:cxn modelId="{971325E2-4BD8-4BA0-96F9-9A7E3A0281E3}" type="presParOf" srcId="{0AC383A5-19C9-4F3F-AB97-D27678E3CE77}" destId="{2BEACCF3-A560-4FBB-B082-8E0154ED0967}" srcOrd="0" destOrd="0" presId="urn:microsoft.com/office/officeart/2008/layout/VerticalCurvedList"/>
    <dgm:cxn modelId="{640352A5-E19E-4EBD-B808-9369B3483765}" type="presParOf" srcId="{D1BF08B1-226D-8F4E-8E3D-0AECB31BEC39}" destId="{84BE055D-5261-4C8C-BD87-CE116728ECAF}" srcOrd="9" destOrd="0" presId="urn:microsoft.com/office/officeart/2008/layout/VerticalCurvedList"/>
    <dgm:cxn modelId="{B97AE8A8-883D-4B0A-891A-AD96942446E1}" type="presParOf" srcId="{D1BF08B1-226D-8F4E-8E3D-0AECB31BEC39}" destId="{8617F1C9-D8B6-4D8A-A900-3C8D4822C382}" srcOrd="10" destOrd="0" presId="urn:microsoft.com/office/officeart/2008/layout/VerticalCurvedList"/>
    <dgm:cxn modelId="{43363489-73D0-4F91-8AF0-008F513896CD}" type="presParOf" srcId="{8617F1C9-D8B6-4D8A-A900-3C8D4822C382}" destId="{B134DACF-D5E8-6140-B9FD-5938B41C290E}" srcOrd="0" destOrd="0" presId="urn:microsoft.com/office/officeart/2008/layout/VerticalCurvedList"/>
    <dgm:cxn modelId="{357256F9-E88C-4906-A32D-E94ECCBBB0D0}" type="presParOf" srcId="{D1BF08B1-226D-8F4E-8E3D-0AECB31BEC39}" destId="{C2F6FD11-27FA-420F-95DE-CEC7F3666AD1}" srcOrd="11" destOrd="0" presId="urn:microsoft.com/office/officeart/2008/layout/VerticalCurvedList"/>
    <dgm:cxn modelId="{97E6D883-2F00-4026-8DA5-1C2B10CF7687}" type="presParOf" srcId="{D1BF08B1-226D-8F4E-8E3D-0AECB31BEC39}" destId="{8E6AFF65-197B-4B2C-A5C4-D0ABAFF45458}" srcOrd="12" destOrd="0" presId="urn:microsoft.com/office/officeart/2008/layout/VerticalCurvedList"/>
    <dgm:cxn modelId="{D0F647C9-B988-4B4C-8045-64BF8D442D0D}" type="presParOf" srcId="{8E6AFF65-197B-4B2C-A5C4-D0ABAFF45458}" destId="{4C3ADF03-62E3-411A-9501-9555445F70F1}" srcOrd="0" destOrd="0" presId="urn:microsoft.com/office/officeart/2008/layout/VerticalCurvedList"/>
    <dgm:cxn modelId="{696FAC76-70D8-49D8-A281-2D712839560A}" type="presParOf" srcId="{D1BF08B1-226D-8F4E-8E3D-0AECB31BEC39}" destId="{D834CEC6-969E-43BF-B917-41628853A73C}" srcOrd="13" destOrd="0" presId="urn:microsoft.com/office/officeart/2008/layout/VerticalCurvedList"/>
    <dgm:cxn modelId="{14E03CA1-FF2B-445C-A8BA-2B424ED7F5BF}" type="presParOf" srcId="{D1BF08B1-226D-8F4E-8E3D-0AECB31BEC39}" destId="{AFF91210-5D60-4D4B-A726-87AFC9F9F9F5}" srcOrd="14" destOrd="0" presId="urn:microsoft.com/office/officeart/2008/layout/VerticalCurvedList"/>
    <dgm:cxn modelId="{1A7272E3-4ACB-4FDA-9CED-DC45346FCE52}" type="presParOf" srcId="{AFF91210-5D60-4D4B-A726-87AFC9F9F9F5}" destId="{14845940-6FF0-F34B-AA59-8CE2519FFA8D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Научность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Научное обоснование приоритетов и направлений работы с муниципальными служащими, использование научных методов. </a:t>
          </a:r>
          <a:r>
            <a:rPr lang="ru-RU" sz="1200" dirty="0" smtClean="0"/>
            <a:t> </a:t>
          </a:r>
          <a:endParaRPr lang="ru-RU" sz="12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Комплексность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Учёт всех факторов: организационных, правовых, экономических, социально-психологических, нравственных, влияющих на состояние кадров муниципальной службы и на выполнение ими управленческих функций.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Взаимосвязь, согласованность, последовательность и преемственность всех элементов муниципальной кадровой политики.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Открытость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Гласность и объективность кадровой работы. </a:t>
          </a:r>
          <a:r>
            <a:rPr lang="ru-RU" sz="1200" dirty="0" smtClean="0"/>
            <a:t> </a:t>
          </a:r>
          <a:endParaRPr lang="ru-RU" sz="1200" dirty="0"/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Единство, обновление и стабильность кадрового состава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Достижение позитивной стабилизации персонала на основе внутри- и межведомственной ротации, а также за счёт постоянного притока молодых специалистов. </a:t>
          </a:r>
          <a:r>
            <a:rPr lang="ru-RU" dirty="0" smtClean="0"/>
            <a:t> </a:t>
          </a:r>
          <a:endParaRPr lang="ru-RU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8BB28B6A-E4BC-4B8D-B851-FB565966AA0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Демократичность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Решение кадровых вопросов на основе демократических процедур с сохранением при этом необходимой конфиденциальности. 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DE3737A-AA89-47EB-A57A-721E7586DFAC}" type="parTrans" cxnId="{ED3E4D05-D1DC-44A3-9FE7-2FA8BFD0C97F}">
      <dgm:prSet/>
      <dgm:spPr/>
      <dgm:t>
        <a:bodyPr/>
        <a:lstStyle/>
        <a:p>
          <a:endParaRPr lang="ru-RU"/>
        </a:p>
      </dgm:t>
    </dgm:pt>
    <dgm:pt modelId="{6DF8AF1A-0ED2-4F26-8214-BF86FA052CF3}" type="sibTrans" cxnId="{ED3E4D05-D1DC-44A3-9FE7-2FA8BFD0C97F}">
      <dgm:prSet/>
      <dgm:spPr/>
      <dgm:t>
        <a:bodyPr/>
        <a:lstStyle/>
        <a:p>
          <a:endParaRPr lang="ru-RU"/>
        </a:p>
      </dgm:t>
    </dgm:pt>
    <dgm:pt modelId="{114570BF-8BD2-4F28-9860-9146754A1CA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Перспективность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Опережающий и упреждающий характер кадровой работы. 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0481F4-70BE-4F4F-8910-D9A1C1549703}" type="parTrans" cxnId="{AB454B44-CED2-44EE-8B33-E8574C688669}">
      <dgm:prSet/>
      <dgm:spPr/>
      <dgm:t>
        <a:bodyPr/>
        <a:lstStyle/>
        <a:p>
          <a:endParaRPr lang="ru-RU"/>
        </a:p>
      </dgm:t>
    </dgm:pt>
    <dgm:pt modelId="{353162E7-6546-4FDE-A3A1-4A46DE5E6736}" type="sibTrans" cxnId="{AB454B44-CED2-44EE-8B33-E8574C688669}">
      <dgm:prSet/>
      <dgm:spPr/>
      <dgm:t>
        <a:bodyPr/>
        <a:lstStyle/>
        <a:p>
          <a:endParaRPr lang="ru-RU"/>
        </a:p>
      </dgm:t>
    </dgm:pt>
    <dgm:pt modelId="{B41C6680-115A-4BB5-8B70-07942A55B6B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Правовая обоснованность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Создание правовых гарантий для решения кадровых вопросов в рамках и на основе закона. 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038D9B3-521C-40A4-A263-D275C67E3D86}" type="parTrans" cxnId="{6A046347-D002-49A3-9ECA-31DE338E8753}">
      <dgm:prSet/>
      <dgm:spPr/>
      <dgm:t>
        <a:bodyPr/>
        <a:lstStyle/>
        <a:p>
          <a:endParaRPr lang="ru-RU"/>
        </a:p>
      </dgm:t>
    </dgm:pt>
    <dgm:pt modelId="{848F5FD8-21C1-4E2E-A51B-5833CFF8E949}" type="sibTrans" cxnId="{6A046347-D002-49A3-9ECA-31DE338E8753}">
      <dgm:prSet/>
      <dgm:spPr/>
      <dgm:t>
        <a:bodyPr/>
        <a:lstStyle/>
        <a:p>
          <a:endParaRPr lang="ru-RU"/>
        </a:p>
      </dgm:t>
    </dgm:pt>
    <dgm:pt modelId="{F0D936F3-0BB9-4965-B569-6A2372B0A8E1}" type="pres">
      <dgm:prSet presAssocID="{7C2DE2F8-A368-8A47-86EF-CE0A1F41A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27534-F27D-4950-9B48-CC4754F7A661}" type="pres">
      <dgm:prSet presAssocID="{5BF8DEBC-4532-164D-BFC7-B5AF88B1D54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E64F8-672E-4DA1-A37A-1D09BA4CBEC4}" type="pres">
      <dgm:prSet presAssocID="{57187DE0-05C4-324F-878E-D809D06E4D8C}" presName="sibTrans" presStyleCnt="0"/>
      <dgm:spPr/>
    </dgm:pt>
    <dgm:pt modelId="{6B9D7128-7A0C-4CCF-B1BD-5DA997E97265}" type="pres">
      <dgm:prSet presAssocID="{016D005A-6DAD-934A-9E9A-D6402B04C8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1ABD-B258-4EB6-AEFB-B614DB8DC12D}" type="pres">
      <dgm:prSet presAssocID="{4A4C7BC7-6D7F-A34D-9E5E-160DCF0DE3E7}" presName="sibTrans" presStyleCnt="0"/>
      <dgm:spPr/>
    </dgm:pt>
    <dgm:pt modelId="{6231CADC-6094-4BA2-80AE-554AD08294FC}" type="pres">
      <dgm:prSet presAssocID="{BE9B9B39-9F6D-094C-9F6F-6B2E94872DA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4B666-6940-4F3A-869A-B4E1E9024A53}" type="pres">
      <dgm:prSet presAssocID="{66B08DFD-54C2-1649-B488-D35A8218F0AA}" presName="sibTrans" presStyleCnt="0"/>
      <dgm:spPr/>
    </dgm:pt>
    <dgm:pt modelId="{51462215-98BD-4F09-9666-26DBE9C782F8}" type="pres">
      <dgm:prSet presAssocID="{8BB28B6A-E4BC-4B8D-B851-FB565966AA0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B5F49-E993-47E1-B78B-61007A7204A1}" type="pres">
      <dgm:prSet presAssocID="{6DF8AF1A-0ED2-4F26-8214-BF86FA052CF3}" presName="sibTrans" presStyleCnt="0"/>
      <dgm:spPr/>
    </dgm:pt>
    <dgm:pt modelId="{33EFC8D1-F60A-4392-81A6-1E5B2E42BBD0}" type="pres">
      <dgm:prSet presAssocID="{C7F93F69-538F-374C-8874-F31AF059ED9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03FD-5406-4391-8101-E4EF51BD7CE6}" type="pres">
      <dgm:prSet presAssocID="{9CBB080B-D497-C54C-93C4-51051B3BA0EE}" presName="sibTrans" presStyleCnt="0"/>
      <dgm:spPr/>
    </dgm:pt>
    <dgm:pt modelId="{32D628B7-125E-474E-8EDB-EB311B851102}" type="pres">
      <dgm:prSet presAssocID="{2D6FA563-E483-5A40-A532-B6527D2CD1F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28F74-9BD8-4D33-B674-4CF28EAA2AB5}" type="pres">
      <dgm:prSet presAssocID="{77F46A92-3191-594F-8955-19F63A3121EA}" presName="sibTrans" presStyleCnt="0"/>
      <dgm:spPr/>
    </dgm:pt>
    <dgm:pt modelId="{F3F498F5-E7F2-47ED-8859-4C81D7F5147A}" type="pres">
      <dgm:prSet presAssocID="{114570BF-8BD2-4F28-9860-9146754A1CA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E7590-1826-4A2E-8790-5E81C122B638}" type="pres">
      <dgm:prSet presAssocID="{353162E7-6546-4FDE-A3A1-4A46DE5E6736}" presName="sibTrans" presStyleCnt="0"/>
      <dgm:spPr/>
    </dgm:pt>
    <dgm:pt modelId="{300D7847-42CA-4590-ACD1-EF06679A88B3}" type="pres">
      <dgm:prSet presAssocID="{B41C6680-115A-4BB5-8B70-07942A55B6B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46347-D002-49A3-9ECA-31DE338E8753}" srcId="{7C2DE2F8-A368-8A47-86EF-CE0A1F41AED2}" destId="{B41C6680-115A-4BB5-8B70-07942A55B6BC}" srcOrd="7" destOrd="0" parTransId="{7038D9B3-521C-40A4-A263-D275C67E3D86}" sibTransId="{848F5FD8-21C1-4E2E-A51B-5833CFF8E949}"/>
    <dgm:cxn modelId="{D6835109-9B32-4D70-877F-2F302B5CD655}" type="presOf" srcId="{016D005A-6DAD-934A-9E9A-D6402B04C8DA}" destId="{6B9D7128-7A0C-4CCF-B1BD-5DA997E97265}" srcOrd="0" destOrd="0" presId="urn:microsoft.com/office/officeart/2005/8/layout/default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4C745F10-287E-41F4-B05C-1EEF9687365C}" type="presOf" srcId="{8BB28B6A-E4BC-4B8D-B851-FB565966AA07}" destId="{51462215-98BD-4F09-9666-26DBE9C782F8}" srcOrd="0" destOrd="0" presId="urn:microsoft.com/office/officeart/2005/8/layout/default"/>
    <dgm:cxn modelId="{30DD40C4-25D1-4312-BA36-892358A6F02F}" type="presOf" srcId="{B41C6680-115A-4BB5-8B70-07942A55B6BC}" destId="{300D7847-42CA-4590-ACD1-EF06679A88B3}" srcOrd="0" destOrd="0" presId="urn:microsoft.com/office/officeart/2005/8/layout/defaul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10C1C8E3-891F-4A1B-8021-46C0C1D07F13}" type="presOf" srcId="{7C2DE2F8-A368-8A47-86EF-CE0A1F41AED2}" destId="{F0D936F3-0BB9-4965-B569-6A2372B0A8E1}" srcOrd="0" destOrd="0" presId="urn:microsoft.com/office/officeart/2005/8/layout/default"/>
    <dgm:cxn modelId="{50508115-F095-4AEA-BB92-D0B9826D660C}" type="presOf" srcId="{5BF8DEBC-4532-164D-BFC7-B5AF88B1D548}" destId="{E3C27534-F27D-4950-9B48-CC4754F7A661}" srcOrd="0" destOrd="0" presId="urn:microsoft.com/office/officeart/2005/8/layout/default"/>
    <dgm:cxn modelId="{9A9E2C31-3DCD-4F76-889D-78B5804DDAD5}" type="presOf" srcId="{2D6FA563-E483-5A40-A532-B6527D2CD1FB}" destId="{32D628B7-125E-474E-8EDB-EB311B851102}" srcOrd="0" destOrd="0" presId="urn:microsoft.com/office/officeart/2005/8/layout/default"/>
    <dgm:cxn modelId="{6474D499-7BD8-46A9-98B0-0EC5D73E5DA9}" type="presOf" srcId="{BE9B9B39-9F6D-094C-9F6F-6B2E94872DA2}" destId="{6231CADC-6094-4BA2-80AE-554AD08294FC}" srcOrd="0" destOrd="0" presId="urn:microsoft.com/office/officeart/2005/8/layout/default"/>
    <dgm:cxn modelId="{02651A56-8692-EC46-98D5-910773FE8108}" srcId="{7C2DE2F8-A368-8A47-86EF-CE0A1F41AED2}" destId="{C7F93F69-538F-374C-8874-F31AF059ED9C}" srcOrd="4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ED3E4D05-D1DC-44A3-9FE7-2FA8BFD0C97F}" srcId="{7C2DE2F8-A368-8A47-86EF-CE0A1F41AED2}" destId="{8BB28B6A-E4BC-4B8D-B851-FB565966AA07}" srcOrd="3" destOrd="0" parTransId="{5DE3737A-AA89-47EB-A57A-721E7586DFAC}" sibTransId="{6DF8AF1A-0ED2-4F26-8214-BF86FA052CF3}"/>
    <dgm:cxn modelId="{10E6B492-0099-A04F-BD51-298C37F09645}" srcId="{7C2DE2F8-A368-8A47-86EF-CE0A1F41AED2}" destId="{2D6FA563-E483-5A40-A532-B6527D2CD1FB}" srcOrd="5" destOrd="0" parTransId="{0570DD68-BECB-F44D-948B-9A05300D4CAC}" sibTransId="{77F46A92-3191-594F-8955-19F63A3121EA}"/>
    <dgm:cxn modelId="{A35C6CDC-CFC9-413D-B988-1550DDDED64B}" type="presOf" srcId="{C7F93F69-538F-374C-8874-F31AF059ED9C}" destId="{33EFC8D1-F60A-4392-81A6-1E5B2E42BBD0}" srcOrd="0" destOrd="0" presId="urn:microsoft.com/office/officeart/2005/8/layout/default"/>
    <dgm:cxn modelId="{94C5A0B8-E0C4-41F1-AE17-1FD2DB66934A}" type="presOf" srcId="{114570BF-8BD2-4F28-9860-9146754A1CA6}" destId="{F3F498F5-E7F2-47ED-8859-4C81D7F5147A}" srcOrd="0" destOrd="0" presId="urn:microsoft.com/office/officeart/2005/8/layout/default"/>
    <dgm:cxn modelId="{AB454B44-CED2-44EE-8B33-E8574C688669}" srcId="{7C2DE2F8-A368-8A47-86EF-CE0A1F41AED2}" destId="{114570BF-8BD2-4F28-9860-9146754A1CA6}" srcOrd="6" destOrd="0" parTransId="{1D0481F4-70BE-4F4F-8910-D9A1C1549703}" sibTransId="{353162E7-6546-4FDE-A3A1-4A46DE5E6736}"/>
    <dgm:cxn modelId="{728D868A-F08C-463F-8081-660B1BE9F3B1}" type="presParOf" srcId="{F0D936F3-0BB9-4965-B569-6A2372B0A8E1}" destId="{E3C27534-F27D-4950-9B48-CC4754F7A661}" srcOrd="0" destOrd="0" presId="urn:microsoft.com/office/officeart/2005/8/layout/default"/>
    <dgm:cxn modelId="{516F41FE-78AE-4D2B-8D58-104AA54BB1A5}" type="presParOf" srcId="{F0D936F3-0BB9-4965-B569-6A2372B0A8E1}" destId="{7A3E64F8-672E-4DA1-A37A-1D09BA4CBEC4}" srcOrd="1" destOrd="0" presId="urn:microsoft.com/office/officeart/2005/8/layout/default"/>
    <dgm:cxn modelId="{BD6BE568-A61C-4019-93A1-A2E5CB6F1949}" type="presParOf" srcId="{F0D936F3-0BB9-4965-B569-6A2372B0A8E1}" destId="{6B9D7128-7A0C-4CCF-B1BD-5DA997E97265}" srcOrd="2" destOrd="0" presId="urn:microsoft.com/office/officeart/2005/8/layout/default"/>
    <dgm:cxn modelId="{D1E03B83-83F2-447D-AFD3-39589065D1AD}" type="presParOf" srcId="{F0D936F3-0BB9-4965-B569-6A2372B0A8E1}" destId="{62B91ABD-B258-4EB6-AEFB-B614DB8DC12D}" srcOrd="3" destOrd="0" presId="urn:microsoft.com/office/officeart/2005/8/layout/default"/>
    <dgm:cxn modelId="{34C20B25-D10D-442D-8FA5-57962D9955EA}" type="presParOf" srcId="{F0D936F3-0BB9-4965-B569-6A2372B0A8E1}" destId="{6231CADC-6094-4BA2-80AE-554AD08294FC}" srcOrd="4" destOrd="0" presId="urn:microsoft.com/office/officeart/2005/8/layout/default"/>
    <dgm:cxn modelId="{D2EC3EA1-BECE-4CB4-9E7B-82275546B384}" type="presParOf" srcId="{F0D936F3-0BB9-4965-B569-6A2372B0A8E1}" destId="{5034B666-6940-4F3A-869A-B4E1E9024A53}" srcOrd="5" destOrd="0" presId="urn:microsoft.com/office/officeart/2005/8/layout/default"/>
    <dgm:cxn modelId="{6711AFEE-1847-48E8-873D-00B46AE76A08}" type="presParOf" srcId="{F0D936F3-0BB9-4965-B569-6A2372B0A8E1}" destId="{51462215-98BD-4F09-9666-26DBE9C782F8}" srcOrd="6" destOrd="0" presId="urn:microsoft.com/office/officeart/2005/8/layout/default"/>
    <dgm:cxn modelId="{884D3FC1-256C-45BF-845F-2E26729FA319}" type="presParOf" srcId="{F0D936F3-0BB9-4965-B569-6A2372B0A8E1}" destId="{1A1B5F49-E993-47E1-B78B-61007A7204A1}" srcOrd="7" destOrd="0" presId="urn:microsoft.com/office/officeart/2005/8/layout/default"/>
    <dgm:cxn modelId="{37FBD4C4-750C-4B5F-B898-AF01A2D169C5}" type="presParOf" srcId="{F0D936F3-0BB9-4965-B569-6A2372B0A8E1}" destId="{33EFC8D1-F60A-4392-81A6-1E5B2E42BBD0}" srcOrd="8" destOrd="0" presId="urn:microsoft.com/office/officeart/2005/8/layout/default"/>
    <dgm:cxn modelId="{3F4E4420-8738-4BF6-B7F6-A74C95307DD1}" type="presParOf" srcId="{F0D936F3-0BB9-4965-B569-6A2372B0A8E1}" destId="{662703FD-5406-4391-8101-E4EF51BD7CE6}" srcOrd="9" destOrd="0" presId="urn:microsoft.com/office/officeart/2005/8/layout/default"/>
    <dgm:cxn modelId="{36DFD50F-9196-45C8-9B97-F4F247A0C07D}" type="presParOf" srcId="{F0D936F3-0BB9-4965-B569-6A2372B0A8E1}" destId="{32D628B7-125E-474E-8EDB-EB311B851102}" srcOrd="10" destOrd="0" presId="urn:microsoft.com/office/officeart/2005/8/layout/default"/>
    <dgm:cxn modelId="{A9420EA3-369E-4E25-A4BE-7900C59B3F05}" type="presParOf" srcId="{F0D936F3-0BB9-4965-B569-6A2372B0A8E1}" destId="{AAF28F74-9BD8-4D33-B674-4CF28EAA2AB5}" srcOrd="11" destOrd="0" presId="urn:microsoft.com/office/officeart/2005/8/layout/default"/>
    <dgm:cxn modelId="{BA297F88-CE6C-4F89-AE03-82B16882E307}" type="presParOf" srcId="{F0D936F3-0BB9-4965-B569-6A2372B0A8E1}" destId="{F3F498F5-E7F2-47ED-8859-4C81D7F5147A}" srcOrd="12" destOrd="0" presId="urn:microsoft.com/office/officeart/2005/8/layout/default"/>
    <dgm:cxn modelId="{48980A71-82FF-401F-AB4E-37B94A625DDE}" type="presParOf" srcId="{F0D936F3-0BB9-4965-B569-6A2372B0A8E1}" destId="{C4AE7590-1826-4A2E-8790-5E81C122B638}" srcOrd="13" destOrd="0" presId="urn:microsoft.com/office/officeart/2005/8/layout/default"/>
    <dgm:cxn modelId="{DBD22F27-022F-4F16-B598-6F84D2102F1A}" type="presParOf" srcId="{F0D936F3-0BB9-4965-B569-6A2372B0A8E1}" destId="{300D7847-42CA-4590-ACD1-EF06679A88B3}" srcOrd="1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Разработка общих принципов кадровой политики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в системе муниципального управления, определение приоритетов стратегических и тактических целей.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Оценка результатов деятельности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Анализ соответствия кадровой политики и стратегии организации, выявление проблем в кадровой работе, оценка кадрового потенциала. 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DDE3A765-9475-4C7C-B11B-DEF3EE5E4800}">
      <dgm:prSet custT="1"/>
      <dgm:spPr/>
      <dgm:t>
        <a:bodyPr/>
        <a:lstStyle/>
        <a:p>
          <a:r>
            <a:rPr lang="ru-RU" sz="900" dirty="0" smtClean="0"/>
            <a:t> 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Финансовая политика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Формулирование принципов распределения средств, обеспечение эффективной системы стимулирования труда.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76B197-EC50-4E7F-A13E-100186F6C950}" type="parTrans" cxnId="{B531149B-3341-4D85-A890-92FBB2C61013}">
      <dgm:prSet/>
      <dgm:spPr/>
      <dgm:t>
        <a:bodyPr/>
        <a:lstStyle/>
        <a:p>
          <a:endParaRPr lang="ru-RU"/>
        </a:p>
      </dgm:t>
    </dgm:pt>
    <dgm:pt modelId="{1B007EFD-E840-4097-A982-99C561447A2B}" type="sibTrans" cxnId="{B531149B-3341-4D85-A890-92FBB2C61013}">
      <dgm:prSet/>
      <dgm:spPr/>
      <dgm:t>
        <a:bodyPr/>
        <a:lstStyle/>
        <a:p>
          <a:endParaRPr lang="ru-RU"/>
        </a:p>
      </dgm:t>
    </dgm:pt>
    <dgm:pt modelId="{F6537B64-49FA-432F-9E92-D3032CC61273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Организационно-штатная политика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Предусматривает планирование потребности в трудовых ресурсах, формирование структуры в органах муниципального управления, процесса и штата, назначения, создание системы резерва, ротации и т. п..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C14C55-901D-48B2-8160-A06C4D148B2C}" type="parTrans" cxnId="{0ABF7E47-8A9B-473F-AA5D-19BED167CDD1}">
      <dgm:prSet/>
      <dgm:spPr/>
      <dgm:t>
        <a:bodyPr/>
        <a:lstStyle/>
        <a:p>
          <a:endParaRPr lang="ru-RU"/>
        </a:p>
      </dgm:t>
    </dgm:pt>
    <dgm:pt modelId="{CCA5DFF7-AB6C-4035-B05E-953B57E1A210}" type="sibTrans" cxnId="{0ABF7E47-8A9B-473F-AA5D-19BED167CDD1}">
      <dgm:prSet/>
      <dgm:spPr/>
      <dgm:t>
        <a:bodyPr/>
        <a:lstStyle/>
        <a:p>
          <a:endParaRPr lang="ru-RU"/>
        </a:p>
      </dgm:t>
    </dgm:pt>
    <dgm:pt modelId="{00C2F9C3-7E3F-4D4F-9477-74DB7B7F1A8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Политика развития кадров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Обеспечение программы развития, профориентация и адаптация сотрудников, планирование индивидуального продвижения, формирование команд, профессиональная подготовка и повышение квалификации.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DBCBF6-E178-4F53-9CF3-CD0B5428D4CD}" type="parTrans" cxnId="{B2C5F587-62A3-4444-BF44-F3D9ECEEBA35}">
      <dgm:prSet/>
      <dgm:spPr/>
      <dgm:t>
        <a:bodyPr/>
        <a:lstStyle/>
        <a:p>
          <a:endParaRPr lang="ru-RU"/>
        </a:p>
      </dgm:t>
    </dgm:pt>
    <dgm:pt modelId="{20320CD3-8213-48DA-9D1D-D866D225224B}" type="sibTrans" cxnId="{B2C5F587-62A3-4444-BF44-F3D9ECEEBA35}">
      <dgm:prSet/>
      <dgm:spPr/>
      <dgm:t>
        <a:bodyPr/>
        <a:lstStyle/>
        <a:p>
          <a:endParaRPr lang="ru-RU"/>
        </a:p>
      </dgm:t>
    </dgm:pt>
    <dgm:pt modelId="{069E9521-88B9-4E75-819A-2009D9C0E6C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Информационная политика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Создание и поддержка системы движения кадровой информации.</a:t>
          </a:r>
          <a:r>
            <a:rPr lang="ru-RU" sz="900" dirty="0" smtClean="0"/>
            <a:t>  </a:t>
          </a:r>
          <a:endParaRPr lang="ru-RU" sz="900" dirty="0"/>
        </a:p>
      </dgm:t>
    </dgm:pt>
    <dgm:pt modelId="{5E380FA8-4EE1-4B94-9623-886DAA85F989}" type="parTrans" cxnId="{3F11A934-B9D2-4427-90E2-1339188358AF}">
      <dgm:prSet/>
      <dgm:spPr/>
      <dgm:t>
        <a:bodyPr/>
        <a:lstStyle/>
        <a:p>
          <a:endParaRPr lang="ru-RU"/>
        </a:p>
      </dgm:t>
    </dgm:pt>
    <dgm:pt modelId="{C148EEC9-6C65-4BD4-B947-76D8F2342BCD}" type="sibTrans" cxnId="{3F11A934-B9D2-4427-90E2-1339188358AF}">
      <dgm:prSet/>
      <dgm:spPr/>
      <dgm:t>
        <a:bodyPr/>
        <a:lstStyle/>
        <a:p>
          <a:endParaRPr lang="ru-RU"/>
        </a:p>
      </dgm:t>
    </dgm:pt>
    <dgm:pt modelId="{02FE6181-CCF2-4375-A609-AF425C874B37}" type="pres">
      <dgm:prSet presAssocID="{7C2DE2F8-A368-8A47-86EF-CE0A1F41A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49EAB-F539-4E85-BE80-DA4DBE9BA846}" type="pres">
      <dgm:prSet presAssocID="{5BF8DEBC-4532-164D-BFC7-B5AF88B1D548}" presName="parentLin" presStyleCnt="0"/>
      <dgm:spPr/>
    </dgm:pt>
    <dgm:pt modelId="{6A3A9C34-590A-45B3-B563-76A22AA650B0}" type="pres">
      <dgm:prSet presAssocID="{5BF8DEBC-4532-164D-BFC7-B5AF88B1D54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B7C8CE9-DE81-4C8B-AB28-0924A10D63F7}" type="pres">
      <dgm:prSet presAssocID="{5BF8DEBC-4532-164D-BFC7-B5AF88B1D548}" presName="parentText" presStyleLbl="node1" presStyleIdx="0" presStyleCnt="6" custScaleY="255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B2589-07EC-4593-A832-5AB06D0EB648}" type="pres">
      <dgm:prSet presAssocID="{5BF8DEBC-4532-164D-BFC7-B5AF88B1D548}" presName="negativeSpace" presStyleCnt="0"/>
      <dgm:spPr/>
    </dgm:pt>
    <dgm:pt modelId="{D31395AE-FD81-489A-A6D0-FD70F3F49E32}" type="pres">
      <dgm:prSet presAssocID="{5BF8DEBC-4532-164D-BFC7-B5AF88B1D548}" presName="childText" presStyleLbl="conFgAcc1" presStyleIdx="0" presStyleCnt="6">
        <dgm:presLayoutVars>
          <dgm:bulletEnabled val="1"/>
        </dgm:presLayoutVars>
      </dgm:prSet>
      <dgm:spPr/>
    </dgm:pt>
    <dgm:pt modelId="{38F9EFFC-DFCF-4A1A-A672-086FEDDE607F}" type="pres">
      <dgm:prSet presAssocID="{57187DE0-05C4-324F-878E-D809D06E4D8C}" presName="spaceBetweenRectangles" presStyleCnt="0"/>
      <dgm:spPr/>
    </dgm:pt>
    <dgm:pt modelId="{72F05C4A-4A1E-4F87-868F-6D8608624D3C}" type="pres">
      <dgm:prSet presAssocID="{F6537B64-49FA-432F-9E92-D3032CC61273}" presName="parentLin" presStyleCnt="0"/>
      <dgm:spPr/>
    </dgm:pt>
    <dgm:pt modelId="{0B89DDE0-6317-4ED7-8288-5889E0C5C9C7}" type="pres">
      <dgm:prSet presAssocID="{F6537B64-49FA-432F-9E92-D3032CC6127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B6B7B54-FA1A-45B9-AF44-C00878B2B6B0}" type="pres">
      <dgm:prSet presAssocID="{F6537B64-49FA-432F-9E92-D3032CC61273}" presName="parentText" presStyleLbl="node1" presStyleIdx="1" presStyleCnt="6" custScaleY="339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262CC-9681-4ED9-859E-639E2837B6E0}" type="pres">
      <dgm:prSet presAssocID="{F6537B64-49FA-432F-9E92-D3032CC61273}" presName="negativeSpace" presStyleCnt="0"/>
      <dgm:spPr/>
    </dgm:pt>
    <dgm:pt modelId="{D9F86C8F-C9E9-4E3D-A2DC-7444ABF9719C}" type="pres">
      <dgm:prSet presAssocID="{F6537B64-49FA-432F-9E92-D3032CC61273}" presName="childText" presStyleLbl="conFgAcc1" presStyleIdx="1" presStyleCnt="6">
        <dgm:presLayoutVars>
          <dgm:bulletEnabled val="1"/>
        </dgm:presLayoutVars>
      </dgm:prSet>
      <dgm:spPr/>
    </dgm:pt>
    <dgm:pt modelId="{E5CA4A3A-6016-45B7-8B77-7E4878AF29FB}" type="pres">
      <dgm:prSet presAssocID="{CCA5DFF7-AB6C-4035-B05E-953B57E1A210}" presName="spaceBetweenRectangles" presStyleCnt="0"/>
      <dgm:spPr/>
    </dgm:pt>
    <dgm:pt modelId="{42D065E8-C51A-4878-BE52-29BFC6841AEF}" type="pres">
      <dgm:prSet presAssocID="{069E9521-88B9-4E75-819A-2009D9C0E6CE}" presName="parentLin" presStyleCnt="0"/>
      <dgm:spPr/>
    </dgm:pt>
    <dgm:pt modelId="{78B9E3ED-2039-4A4E-ABD8-1120F16A37D2}" type="pres">
      <dgm:prSet presAssocID="{069E9521-88B9-4E75-819A-2009D9C0E6C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00B7110-2F3B-4B80-92B0-194E91A285B9}" type="pres">
      <dgm:prSet presAssocID="{069E9521-88B9-4E75-819A-2009D9C0E6CE}" presName="parentText" presStyleLbl="node1" presStyleIdx="2" presStyleCnt="6" custScaleY="30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0EF51-C59A-48E8-91A1-C912413CB846}" type="pres">
      <dgm:prSet presAssocID="{069E9521-88B9-4E75-819A-2009D9C0E6CE}" presName="negativeSpace" presStyleCnt="0"/>
      <dgm:spPr/>
    </dgm:pt>
    <dgm:pt modelId="{9E27040E-3039-4339-9EFF-3C7DAA35F3EE}" type="pres">
      <dgm:prSet presAssocID="{069E9521-88B9-4E75-819A-2009D9C0E6CE}" presName="childText" presStyleLbl="conFgAcc1" presStyleIdx="2" presStyleCnt="6">
        <dgm:presLayoutVars>
          <dgm:bulletEnabled val="1"/>
        </dgm:presLayoutVars>
      </dgm:prSet>
      <dgm:spPr/>
    </dgm:pt>
    <dgm:pt modelId="{F6372331-6A7C-4416-9C43-34A5CEC31AE6}" type="pres">
      <dgm:prSet presAssocID="{C148EEC9-6C65-4BD4-B947-76D8F2342BCD}" presName="spaceBetweenRectangles" presStyleCnt="0"/>
      <dgm:spPr/>
    </dgm:pt>
    <dgm:pt modelId="{72DF1534-49A3-4CAC-8C80-D7339A712FEA}" type="pres">
      <dgm:prSet presAssocID="{DDE3A765-9475-4C7C-B11B-DEF3EE5E4800}" presName="parentLin" presStyleCnt="0"/>
      <dgm:spPr/>
    </dgm:pt>
    <dgm:pt modelId="{C8126C68-E153-42EA-9E78-600D769D7A3F}" type="pres">
      <dgm:prSet presAssocID="{DDE3A765-9475-4C7C-B11B-DEF3EE5E480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75C6B54-B22F-4387-810C-EC31BF10603F}" type="pres">
      <dgm:prSet presAssocID="{DDE3A765-9475-4C7C-B11B-DEF3EE5E4800}" presName="parentText" presStyleLbl="node1" presStyleIdx="3" presStyleCnt="6" custScaleY="391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AA5C7-5621-48C6-9A97-96613E8675F0}" type="pres">
      <dgm:prSet presAssocID="{DDE3A765-9475-4C7C-B11B-DEF3EE5E4800}" presName="negativeSpace" presStyleCnt="0"/>
      <dgm:spPr/>
    </dgm:pt>
    <dgm:pt modelId="{1EA02DE6-F9FE-4341-BBB5-5829835640EE}" type="pres">
      <dgm:prSet presAssocID="{DDE3A765-9475-4C7C-B11B-DEF3EE5E4800}" presName="childText" presStyleLbl="conFgAcc1" presStyleIdx="3" presStyleCnt="6">
        <dgm:presLayoutVars>
          <dgm:bulletEnabled val="1"/>
        </dgm:presLayoutVars>
      </dgm:prSet>
      <dgm:spPr/>
    </dgm:pt>
    <dgm:pt modelId="{0EE2B355-168F-42C1-8C63-DE15705A0FE4}" type="pres">
      <dgm:prSet presAssocID="{1B007EFD-E840-4097-A982-99C561447A2B}" presName="spaceBetweenRectangles" presStyleCnt="0"/>
      <dgm:spPr/>
    </dgm:pt>
    <dgm:pt modelId="{578E512B-850C-4608-93D6-00226857B7E7}" type="pres">
      <dgm:prSet presAssocID="{00C2F9C3-7E3F-4D4F-9477-74DB7B7F1A8A}" presName="parentLin" presStyleCnt="0"/>
      <dgm:spPr/>
    </dgm:pt>
    <dgm:pt modelId="{8464EBBF-F7D7-4A4D-BADF-A048B7DEFEAF}" type="pres">
      <dgm:prSet presAssocID="{00C2F9C3-7E3F-4D4F-9477-74DB7B7F1A8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83DB4A2-6723-4F4A-9EFB-FB504FE05158}" type="pres">
      <dgm:prSet presAssocID="{00C2F9C3-7E3F-4D4F-9477-74DB7B7F1A8A}" presName="parentText" presStyleLbl="node1" presStyleIdx="4" presStyleCnt="6" custScaleY="332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F4EBB-7913-44EB-BCE0-F61A0DD23C1A}" type="pres">
      <dgm:prSet presAssocID="{00C2F9C3-7E3F-4D4F-9477-74DB7B7F1A8A}" presName="negativeSpace" presStyleCnt="0"/>
      <dgm:spPr/>
    </dgm:pt>
    <dgm:pt modelId="{6611D1FA-FE17-45ED-ADBB-F41E062AF7D5}" type="pres">
      <dgm:prSet presAssocID="{00C2F9C3-7E3F-4D4F-9477-74DB7B7F1A8A}" presName="childText" presStyleLbl="conFgAcc1" presStyleIdx="4" presStyleCnt="6">
        <dgm:presLayoutVars>
          <dgm:bulletEnabled val="1"/>
        </dgm:presLayoutVars>
      </dgm:prSet>
      <dgm:spPr/>
    </dgm:pt>
    <dgm:pt modelId="{7F511DFD-5CBE-47BF-AA21-4A13166DA409}" type="pres">
      <dgm:prSet presAssocID="{20320CD3-8213-48DA-9D1D-D866D225224B}" presName="spaceBetweenRectangles" presStyleCnt="0"/>
      <dgm:spPr/>
    </dgm:pt>
    <dgm:pt modelId="{CC039A82-723E-4B6F-90E5-2668799BD3BC}" type="pres">
      <dgm:prSet presAssocID="{016D005A-6DAD-934A-9E9A-D6402B04C8DA}" presName="parentLin" presStyleCnt="0"/>
      <dgm:spPr/>
    </dgm:pt>
    <dgm:pt modelId="{DF7F6091-A336-4A5D-B4A6-61CADB58585E}" type="pres">
      <dgm:prSet presAssocID="{016D005A-6DAD-934A-9E9A-D6402B04C8D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A64163C-49E9-497F-83C5-036D22B68D0C}" type="pres">
      <dgm:prSet presAssocID="{016D005A-6DAD-934A-9E9A-D6402B04C8DA}" presName="parentText" presStyleLbl="node1" presStyleIdx="5" presStyleCnt="6" custScaleY="422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675B1-6152-4A8C-A8D7-5878006622E7}" type="pres">
      <dgm:prSet presAssocID="{016D005A-6DAD-934A-9E9A-D6402B04C8DA}" presName="negativeSpace" presStyleCnt="0"/>
      <dgm:spPr/>
    </dgm:pt>
    <dgm:pt modelId="{34F67F40-0AC1-4D1C-9B60-AA992D6A6714}" type="pres">
      <dgm:prSet presAssocID="{016D005A-6DAD-934A-9E9A-D6402B04C8D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6514521-E452-4254-817B-EAF8EEF463C5}" type="presOf" srcId="{7C2DE2F8-A368-8A47-86EF-CE0A1F41AED2}" destId="{02FE6181-CCF2-4375-A609-AF425C874B37}" srcOrd="0" destOrd="0" presId="urn:microsoft.com/office/officeart/2005/8/layout/list1"/>
    <dgm:cxn modelId="{B6061E49-82F6-4387-A037-ECC0D9A5DBD7}" type="presOf" srcId="{069E9521-88B9-4E75-819A-2009D9C0E6CE}" destId="{C00B7110-2F3B-4B80-92B0-194E91A285B9}" srcOrd="1" destOrd="0" presId="urn:microsoft.com/office/officeart/2005/8/layout/list1"/>
    <dgm:cxn modelId="{4F4D1240-6094-4D2F-9DBE-027D6A9BCBF5}" type="presOf" srcId="{016D005A-6DAD-934A-9E9A-D6402B04C8DA}" destId="{DF7F6091-A336-4A5D-B4A6-61CADB58585E}" srcOrd="0" destOrd="0" presId="urn:microsoft.com/office/officeart/2005/8/layout/list1"/>
    <dgm:cxn modelId="{4F4F2D90-371B-4598-AA08-7540F95C9D83}" type="presOf" srcId="{F6537B64-49FA-432F-9E92-D3032CC61273}" destId="{1B6B7B54-FA1A-45B9-AF44-C00878B2B6B0}" srcOrd="1" destOrd="0" presId="urn:microsoft.com/office/officeart/2005/8/layout/list1"/>
    <dgm:cxn modelId="{EE872283-25A0-4612-A7ED-073F62D5A32D}" type="presOf" srcId="{00C2F9C3-7E3F-4D4F-9477-74DB7B7F1A8A}" destId="{8464EBBF-F7D7-4A4D-BADF-A048B7DEFEAF}" srcOrd="0" destOrd="0" presId="urn:microsoft.com/office/officeart/2005/8/layout/list1"/>
    <dgm:cxn modelId="{F0EA74F6-2F40-4B61-8DD5-B48B5E5E780E}" type="presOf" srcId="{DDE3A765-9475-4C7C-B11B-DEF3EE5E4800}" destId="{C8126C68-E153-42EA-9E78-600D769D7A3F}" srcOrd="0" destOrd="0" presId="urn:microsoft.com/office/officeart/2005/8/layout/list1"/>
    <dgm:cxn modelId="{DFD84672-F26B-49A2-B15B-2E6741380018}" type="presOf" srcId="{00C2F9C3-7E3F-4D4F-9477-74DB7B7F1A8A}" destId="{483DB4A2-6723-4F4A-9EFB-FB504FE05158}" srcOrd="1" destOrd="0" presId="urn:microsoft.com/office/officeart/2005/8/layout/list1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B2C5F587-62A3-4444-BF44-F3D9ECEEBA35}" srcId="{7C2DE2F8-A368-8A47-86EF-CE0A1F41AED2}" destId="{00C2F9C3-7E3F-4D4F-9477-74DB7B7F1A8A}" srcOrd="4" destOrd="0" parTransId="{54DBCBF6-E178-4F53-9CF3-CD0B5428D4CD}" sibTransId="{20320CD3-8213-48DA-9D1D-D866D225224B}"/>
    <dgm:cxn modelId="{2C4C17CA-07EB-B347-993A-5284ADB3DA01}" srcId="{7C2DE2F8-A368-8A47-86EF-CE0A1F41AED2}" destId="{016D005A-6DAD-934A-9E9A-D6402B04C8DA}" srcOrd="5" destOrd="0" parTransId="{5895A64C-23BE-9A4B-B12A-BA64359809E1}" sibTransId="{4A4C7BC7-6D7F-A34D-9E5E-160DCF0DE3E7}"/>
    <dgm:cxn modelId="{E3453BBA-A3F5-41F6-B20A-3C25F57CC898}" type="presOf" srcId="{DDE3A765-9475-4C7C-B11B-DEF3EE5E4800}" destId="{975C6B54-B22F-4387-810C-EC31BF10603F}" srcOrd="1" destOrd="0" presId="urn:microsoft.com/office/officeart/2005/8/layout/list1"/>
    <dgm:cxn modelId="{C5AC34ED-7329-4C72-BE33-2C11C4295E0C}" type="presOf" srcId="{5BF8DEBC-4532-164D-BFC7-B5AF88B1D548}" destId="{9B7C8CE9-DE81-4C8B-AB28-0924A10D63F7}" srcOrd="1" destOrd="0" presId="urn:microsoft.com/office/officeart/2005/8/layout/list1"/>
    <dgm:cxn modelId="{76F159D8-7229-4B7B-8B26-B8502BE53157}" type="presOf" srcId="{069E9521-88B9-4E75-819A-2009D9C0E6CE}" destId="{78B9E3ED-2039-4A4E-ABD8-1120F16A37D2}" srcOrd="0" destOrd="0" presId="urn:microsoft.com/office/officeart/2005/8/layout/list1"/>
    <dgm:cxn modelId="{0ABF7E47-8A9B-473F-AA5D-19BED167CDD1}" srcId="{7C2DE2F8-A368-8A47-86EF-CE0A1F41AED2}" destId="{F6537B64-49FA-432F-9E92-D3032CC61273}" srcOrd="1" destOrd="0" parTransId="{0BC14C55-901D-48B2-8160-A06C4D148B2C}" sibTransId="{CCA5DFF7-AB6C-4035-B05E-953B57E1A210}"/>
    <dgm:cxn modelId="{D9D41B5E-6299-4C74-AD4A-2D95C2A32C95}" type="presOf" srcId="{016D005A-6DAD-934A-9E9A-D6402B04C8DA}" destId="{4A64163C-49E9-497F-83C5-036D22B68D0C}" srcOrd="1" destOrd="0" presId="urn:microsoft.com/office/officeart/2005/8/layout/list1"/>
    <dgm:cxn modelId="{3F11A934-B9D2-4427-90E2-1339188358AF}" srcId="{7C2DE2F8-A368-8A47-86EF-CE0A1F41AED2}" destId="{069E9521-88B9-4E75-819A-2009D9C0E6CE}" srcOrd="2" destOrd="0" parTransId="{5E380FA8-4EE1-4B94-9623-886DAA85F989}" sibTransId="{C148EEC9-6C65-4BD4-B947-76D8F2342BCD}"/>
    <dgm:cxn modelId="{E1998C24-D15C-4B4A-98A1-9761B75C509B}" type="presOf" srcId="{5BF8DEBC-4532-164D-BFC7-B5AF88B1D548}" destId="{6A3A9C34-590A-45B3-B563-76A22AA650B0}" srcOrd="0" destOrd="0" presId="urn:microsoft.com/office/officeart/2005/8/layout/list1"/>
    <dgm:cxn modelId="{244FC284-65D3-4EB8-9EEC-0A3F38661A3F}" type="presOf" srcId="{F6537B64-49FA-432F-9E92-D3032CC61273}" destId="{0B89DDE0-6317-4ED7-8288-5889E0C5C9C7}" srcOrd="0" destOrd="0" presId="urn:microsoft.com/office/officeart/2005/8/layout/list1"/>
    <dgm:cxn modelId="{B531149B-3341-4D85-A890-92FBB2C61013}" srcId="{7C2DE2F8-A368-8A47-86EF-CE0A1F41AED2}" destId="{DDE3A765-9475-4C7C-B11B-DEF3EE5E4800}" srcOrd="3" destOrd="0" parTransId="{A576B197-EC50-4E7F-A13E-100186F6C950}" sibTransId="{1B007EFD-E840-4097-A982-99C561447A2B}"/>
    <dgm:cxn modelId="{7041D5DF-464E-458A-B31A-3E6C374D1A10}" type="presParOf" srcId="{02FE6181-CCF2-4375-A609-AF425C874B37}" destId="{13549EAB-F539-4E85-BE80-DA4DBE9BA846}" srcOrd="0" destOrd="0" presId="urn:microsoft.com/office/officeart/2005/8/layout/list1"/>
    <dgm:cxn modelId="{D58092E7-B187-4111-8817-FD3D8036B9A5}" type="presParOf" srcId="{13549EAB-F539-4E85-BE80-DA4DBE9BA846}" destId="{6A3A9C34-590A-45B3-B563-76A22AA650B0}" srcOrd="0" destOrd="0" presId="urn:microsoft.com/office/officeart/2005/8/layout/list1"/>
    <dgm:cxn modelId="{F2DBA219-4C43-41C1-BAAD-FD766EAAE7DE}" type="presParOf" srcId="{13549EAB-F539-4E85-BE80-DA4DBE9BA846}" destId="{9B7C8CE9-DE81-4C8B-AB28-0924A10D63F7}" srcOrd="1" destOrd="0" presId="urn:microsoft.com/office/officeart/2005/8/layout/list1"/>
    <dgm:cxn modelId="{86400EE1-223B-4506-9157-75456237CC8D}" type="presParOf" srcId="{02FE6181-CCF2-4375-A609-AF425C874B37}" destId="{8E4B2589-07EC-4593-A832-5AB06D0EB648}" srcOrd="1" destOrd="0" presId="urn:microsoft.com/office/officeart/2005/8/layout/list1"/>
    <dgm:cxn modelId="{D42D6B05-FF51-48A2-9F27-A9CFF9A2E388}" type="presParOf" srcId="{02FE6181-CCF2-4375-A609-AF425C874B37}" destId="{D31395AE-FD81-489A-A6D0-FD70F3F49E32}" srcOrd="2" destOrd="0" presId="urn:microsoft.com/office/officeart/2005/8/layout/list1"/>
    <dgm:cxn modelId="{B59D4875-6E4A-4208-94D1-18FA0DBA7DEC}" type="presParOf" srcId="{02FE6181-CCF2-4375-A609-AF425C874B37}" destId="{38F9EFFC-DFCF-4A1A-A672-086FEDDE607F}" srcOrd="3" destOrd="0" presId="urn:microsoft.com/office/officeart/2005/8/layout/list1"/>
    <dgm:cxn modelId="{28F02F44-CE1F-4580-A99E-FFF0EDE306C7}" type="presParOf" srcId="{02FE6181-CCF2-4375-A609-AF425C874B37}" destId="{72F05C4A-4A1E-4F87-868F-6D8608624D3C}" srcOrd="4" destOrd="0" presId="urn:microsoft.com/office/officeart/2005/8/layout/list1"/>
    <dgm:cxn modelId="{8EA4B21E-D02B-4063-ADF4-67622BE89A9E}" type="presParOf" srcId="{72F05C4A-4A1E-4F87-868F-6D8608624D3C}" destId="{0B89DDE0-6317-4ED7-8288-5889E0C5C9C7}" srcOrd="0" destOrd="0" presId="urn:microsoft.com/office/officeart/2005/8/layout/list1"/>
    <dgm:cxn modelId="{E0DB1E01-D64E-4288-A58D-C40E42C604ED}" type="presParOf" srcId="{72F05C4A-4A1E-4F87-868F-6D8608624D3C}" destId="{1B6B7B54-FA1A-45B9-AF44-C00878B2B6B0}" srcOrd="1" destOrd="0" presId="urn:microsoft.com/office/officeart/2005/8/layout/list1"/>
    <dgm:cxn modelId="{15ECF3FD-D91F-45DE-BFFC-1258D8A03582}" type="presParOf" srcId="{02FE6181-CCF2-4375-A609-AF425C874B37}" destId="{849262CC-9681-4ED9-859E-639E2837B6E0}" srcOrd="5" destOrd="0" presId="urn:microsoft.com/office/officeart/2005/8/layout/list1"/>
    <dgm:cxn modelId="{EF9CE091-E63A-48B5-8847-D6DA322EDD96}" type="presParOf" srcId="{02FE6181-CCF2-4375-A609-AF425C874B37}" destId="{D9F86C8F-C9E9-4E3D-A2DC-7444ABF9719C}" srcOrd="6" destOrd="0" presId="urn:microsoft.com/office/officeart/2005/8/layout/list1"/>
    <dgm:cxn modelId="{39578C3A-166F-4229-AE4C-093B23DE5C1E}" type="presParOf" srcId="{02FE6181-CCF2-4375-A609-AF425C874B37}" destId="{E5CA4A3A-6016-45B7-8B77-7E4878AF29FB}" srcOrd="7" destOrd="0" presId="urn:microsoft.com/office/officeart/2005/8/layout/list1"/>
    <dgm:cxn modelId="{48876A6C-C82C-4642-A4E8-6BB451C2F79A}" type="presParOf" srcId="{02FE6181-CCF2-4375-A609-AF425C874B37}" destId="{42D065E8-C51A-4878-BE52-29BFC6841AEF}" srcOrd="8" destOrd="0" presId="urn:microsoft.com/office/officeart/2005/8/layout/list1"/>
    <dgm:cxn modelId="{C1CC1FDB-1E18-4908-818D-98315B8DB8AE}" type="presParOf" srcId="{42D065E8-C51A-4878-BE52-29BFC6841AEF}" destId="{78B9E3ED-2039-4A4E-ABD8-1120F16A37D2}" srcOrd="0" destOrd="0" presId="urn:microsoft.com/office/officeart/2005/8/layout/list1"/>
    <dgm:cxn modelId="{F5B89895-7F53-45A7-AB53-1F7F36096977}" type="presParOf" srcId="{42D065E8-C51A-4878-BE52-29BFC6841AEF}" destId="{C00B7110-2F3B-4B80-92B0-194E91A285B9}" srcOrd="1" destOrd="0" presId="urn:microsoft.com/office/officeart/2005/8/layout/list1"/>
    <dgm:cxn modelId="{90420F03-48E7-4D87-83AC-71205B9E0432}" type="presParOf" srcId="{02FE6181-CCF2-4375-A609-AF425C874B37}" destId="{59A0EF51-C59A-48E8-91A1-C912413CB846}" srcOrd="9" destOrd="0" presId="urn:microsoft.com/office/officeart/2005/8/layout/list1"/>
    <dgm:cxn modelId="{7E782E70-AF99-4DEA-B044-35EAF8E75AB4}" type="presParOf" srcId="{02FE6181-CCF2-4375-A609-AF425C874B37}" destId="{9E27040E-3039-4339-9EFF-3C7DAA35F3EE}" srcOrd="10" destOrd="0" presId="urn:microsoft.com/office/officeart/2005/8/layout/list1"/>
    <dgm:cxn modelId="{0E13A5AB-23D3-41AA-AE5E-C908376ADA1E}" type="presParOf" srcId="{02FE6181-CCF2-4375-A609-AF425C874B37}" destId="{F6372331-6A7C-4416-9C43-34A5CEC31AE6}" srcOrd="11" destOrd="0" presId="urn:microsoft.com/office/officeart/2005/8/layout/list1"/>
    <dgm:cxn modelId="{5D668943-C034-473E-812C-91BD4537F452}" type="presParOf" srcId="{02FE6181-CCF2-4375-A609-AF425C874B37}" destId="{72DF1534-49A3-4CAC-8C80-D7339A712FEA}" srcOrd="12" destOrd="0" presId="urn:microsoft.com/office/officeart/2005/8/layout/list1"/>
    <dgm:cxn modelId="{EF51B773-E6A1-4EB2-82A6-CF4272A691CC}" type="presParOf" srcId="{72DF1534-49A3-4CAC-8C80-D7339A712FEA}" destId="{C8126C68-E153-42EA-9E78-600D769D7A3F}" srcOrd="0" destOrd="0" presId="urn:microsoft.com/office/officeart/2005/8/layout/list1"/>
    <dgm:cxn modelId="{31948499-0A9E-400D-9727-60046397C87A}" type="presParOf" srcId="{72DF1534-49A3-4CAC-8C80-D7339A712FEA}" destId="{975C6B54-B22F-4387-810C-EC31BF10603F}" srcOrd="1" destOrd="0" presId="urn:microsoft.com/office/officeart/2005/8/layout/list1"/>
    <dgm:cxn modelId="{105DEB6C-6349-479F-8631-62C4D6A30AEB}" type="presParOf" srcId="{02FE6181-CCF2-4375-A609-AF425C874B37}" destId="{D5CAA5C7-5621-48C6-9A97-96613E8675F0}" srcOrd="13" destOrd="0" presId="urn:microsoft.com/office/officeart/2005/8/layout/list1"/>
    <dgm:cxn modelId="{31B4419B-0E8C-40E0-B7DC-819CEC25E6A7}" type="presParOf" srcId="{02FE6181-CCF2-4375-A609-AF425C874B37}" destId="{1EA02DE6-F9FE-4341-BBB5-5829835640EE}" srcOrd="14" destOrd="0" presId="urn:microsoft.com/office/officeart/2005/8/layout/list1"/>
    <dgm:cxn modelId="{AFD69A0C-BE50-4AC5-B157-B872919C5681}" type="presParOf" srcId="{02FE6181-CCF2-4375-A609-AF425C874B37}" destId="{0EE2B355-168F-42C1-8C63-DE15705A0FE4}" srcOrd="15" destOrd="0" presId="urn:microsoft.com/office/officeart/2005/8/layout/list1"/>
    <dgm:cxn modelId="{2FB11913-A67E-42F6-92FD-CAFF47C65E33}" type="presParOf" srcId="{02FE6181-CCF2-4375-A609-AF425C874B37}" destId="{578E512B-850C-4608-93D6-00226857B7E7}" srcOrd="16" destOrd="0" presId="urn:microsoft.com/office/officeart/2005/8/layout/list1"/>
    <dgm:cxn modelId="{1BC21D35-3FC3-4E54-AF1F-7B86B18770BB}" type="presParOf" srcId="{578E512B-850C-4608-93D6-00226857B7E7}" destId="{8464EBBF-F7D7-4A4D-BADF-A048B7DEFEAF}" srcOrd="0" destOrd="0" presId="urn:microsoft.com/office/officeart/2005/8/layout/list1"/>
    <dgm:cxn modelId="{2070EE38-6615-4825-B6A9-12B783FA9C59}" type="presParOf" srcId="{578E512B-850C-4608-93D6-00226857B7E7}" destId="{483DB4A2-6723-4F4A-9EFB-FB504FE05158}" srcOrd="1" destOrd="0" presId="urn:microsoft.com/office/officeart/2005/8/layout/list1"/>
    <dgm:cxn modelId="{DB99A2C0-BEC5-465C-A8A6-82459466DA70}" type="presParOf" srcId="{02FE6181-CCF2-4375-A609-AF425C874B37}" destId="{49AF4EBB-7913-44EB-BCE0-F61A0DD23C1A}" srcOrd="17" destOrd="0" presId="urn:microsoft.com/office/officeart/2005/8/layout/list1"/>
    <dgm:cxn modelId="{92264474-CCF1-4FB3-8E59-26A108986E3B}" type="presParOf" srcId="{02FE6181-CCF2-4375-A609-AF425C874B37}" destId="{6611D1FA-FE17-45ED-ADBB-F41E062AF7D5}" srcOrd="18" destOrd="0" presId="urn:microsoft.com/office/officeart/2005/8/layout/list1"/>
    <dgm:cxn modelId="{B6852385-92A4-4528-AD31-5832EC6F8712}" type="presParOf" srcId="{02FE6181-CCF2-4375-A609-AF425C874B37}" destId="{7F511DFD-5CBE-47BF-AA21-4A13166DA409}" srcOrd="19" destOrd="0" presId="urn:microsoft.com/office/officeart/2005/8/layout/list1"/>
    <dgm:cxn modelId="{F2C425C7-BA3F-4EC2-A813-91D38FBA34A0}" type="presParOf" srcId="{02FE6181-CCF2-4375-A609-AF425C874B37}" destId="{CC039A82-723E-4B6F-90E5-2668799BD3BC}" srcOrd="20" destOrd="0" presId="urn:microsoft.com/office/officeart/2005/8/layout/list1"/>
    <dgm:cxn modelId="{F401332D-98E2-4CA6-A838-A401A8639C04}" type="presParOf" srcId="{CC039A82-723E-4B6F-90E5-2668799BD3BC}" destId="{DF7F6091-A336-4A5D-B4A6-61CADB58585E}" srcOrd="0" destOrd="0" presId="urn:microsoft.com/office/officeart/2005/8/layout/list1"/>
    <dgm:cxn modelId="{E61AD12B-ED81-4B97-82DE-5D8CDB65DB10}" type="presParOf" srcId="{CC039A82-723E-4B6F-90E5-2668799BD3BC}" destId="{4A64163C-49E9-497F-83C5-036D22B68D0C}" srcOrd="1" destOrd="0" presId="urn:microsoft.com/office/officeart/2005/8/layout/list1"/>
    <dgm:cxn modelId="{3BBECD92-B1E3-4D02-96A0-0E68229E7BD5}" type="presParOf" srcId="{02FE6181-CCF2-4375-A609-AF425C874B37}" destId="{7A7675B1-6152-4A8C-A8D7-5878006622E7}" srcOrd="21" destOrd="0" presId="urn:microsoft.com/office/officeart/2005/8/layout/list1"/>
    <dgm:cxn modelId="{5062AB5F-A374-4036-81BF-FAEB1AFAED39}" type="presParOf" srcId="{02FE6181-CCF2-4375-A609-AF425C874B37}" destId="{34F67F40-0AC1-4D1C-9B60-AA992D6A6714}" srcOrd="2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/>
      <dgm:spPr/>
      <dgm:t>
        <a:bodyPr/>
        <a:lstStyle/>
        <a:p>
          <a:endParaRPr lang="ru-RU" dirty="0"/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/>
      <dgm:spPr/>
      <dgm:t>
        <a:bodyPr/>
        <a:lstStyle/>
        <a:p>
          <a:endParaRPr lang="ru-RU" dirty="0"/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/>
      <dgm:spPr/>
      <dgm:t>
        <a:bodyPr/>
        <a:lstStyle/>
        <a:p>
          <a:endParaRPr lang="ru-RU" dirty="0"/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6EC04380-39BD-4CE8-9E05-58BA8CB805D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 субъектам муниципальной кадровой политики относятся: представительный орган муниципального образования; глава муниципального образования; местная администрация; контрольный орган муниципального образования; иные органы и выборные лица местного самоуправления, предусмотренные уставом и обладающие полномочиями по решению вопросов местного значения.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87E6F0-289E-4753-ACFC-7C429432B088}" type="parTrans" cxnId="{C9803F87-C482-4DC2-A848-E506AEF82CBF}">
      <dgm:prSet/>
      <dgm:spPr/>
      <dgm:t>
        <a:bodyPr/>
        <a:lstStyle/>
        <a:p>
          <a:endParaRPr lang="ru-RU"/>
        </a:p>
      </dgm:t>
    </dgm:pt>
    <dgm:pt modelId="{F973BF2F-4C3D-469C-AA69-17AC45BF0ABB}" type="sibTrans" cxnId="{C9803F87-C482-4DC2-A848-E506AEF82CBF}">
      <dgm:prSet/>
      <dgm:spPr/>
      <dgm:t>
        <a:bodyPr/>
        <a:lstStyle/>
        <a:p>
          <a:endParaRPr lang="ru-RU"/>
        </a:p>
      </dgm:t>
    </dgm:pt>
    <dgm:pt modelId="{CB40B711-961C-4417-B0C9-B0D2C54BEB26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Субъекты муниципальной кадровой политики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- это носители определённых законодательством и нормативными правовыми актами прав, обязанностей и ответственности в области формирования и реализации муниципальной кадровой политики. 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306DF6E-2151-4966-AD32-6B340CE42AFE}" type="parTrans" cxnId="{1ED7B87F-B529-44F4-B858-700B71D1512B}">
      <dgm:prSet/>
      <dgm:spPr/>
      <dgm:t>
        <a:bodyPr/>
        <a:lstStyle/>
        <a:p>
          <a:endParaRPr lang="ru-RU"/>
        </a:p>
      </dgm:t>
    </dgm:pt>
    <dgm:pt modelId="{A56E3C95-3BB2-4545-95D7-FF75EB88B86E}" type="sibTrans" cxnId="{1ED7B87F-B529-44F4-B858-700B71D1512B}">
      <dgm:prSet/>
      <dgm:spPr/>
      <dgm:t>
        <a:bodyPr/>
        <a:lstStyle/>
        <a:p>
          <a:endParaRPr lang="ru-RU"/>
        </a:p>
      </dgm:t>
    </dgm:pt>
    <dgm:pt modelId="{59891637-B4F7-4907-9B07-2DE87A7625C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Субъектами муниципальной кадровой политики являются 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руководители органов муниципального управления и кадровые службы этих органов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ответственные за формирование и реализацию муниципальной кадровой политики. 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9A91B0-51F6-492C-9350-84F2AB9A2BAD}" type="parTrans" cxnId="{E1CA215C-965C-4AA7-A29A-6AA1B9D5B6DE}">
      <dgm:prSet/>
      <dgm:spPr/>
      <dgm:t>
        <a:bodyPr/>
        <a:lstStyle/>
        <a:p>
          <a:endParaRPr lang="ru-RU"/>
        </a:p>
      </dgm:t>
    </dgm:pt>
    <dgm:pt modelId="{14E035D1-EBA9-4A23-A51B-854CA3F5B74D}" type="sibTrans" cxnId="{E1CA215C-965C-4AA7-A29A-6AA1B9D5B6DE}">
      <dgm:prSet/>
      <dgm:spPr/>
      <dgm:t>
        <a:bodyPr/>
        <a:lstStyle/>
        <a:p>
          <a:endParaRPr lang="ru-RU"/>
        </a:p>
      </dgm:t>
    </dgm:pt>
    <dgm:pt modelId="{6D9D6E0D-FF22-4EBA-810B-1C90105EA161}" type="pres">
      <dgm:prSet presAssocID="{DE984991-39AE-994C-9422-A31E64B989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6361D-7DEE-4CA9-927C-EE5FC04D94EB}" type="pres">
      <dgm:prSet presAssocID="{3CC4BC8E-BB27-E948-946B-B2DB3DF4A581}" presName="composite" presStyleCnt="0"/>
      <dgm:spPr/>
    </dgm:pt>
    <dgm:pt modelId="{5E52C8AA-120B-4D94-BC14-64596C59A83F}" type="pres">
      <dgm:prSet presAssocID="{3CC4BC8E-BB27-E948-946B-B2DB3DF4A5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20B24-1AF3-4069-A21C-77DDF5A318BC}" type="pres">
      <dgm:prSet presAssocID="{3CC4BC8E-BB27-E948-946B-B2DB3DF4A5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70A2C-0CF6-44EB-A3AD-A51AFBA23882}" type="pres">
      <dgm:prSet presAssocID="{59405D2A-4BB2-9E4A-8F81-B07C8CFB1481}" presName="sp" presStyleCnt="0"/>
      <dgm:spPr/>
    </dgm:pt>
    <dgm:pt modelId="{6482B616-FF3E-4356-AEA1-0FA33463274D}" type="pres">
      <dgm:prSet presAssocID="{B2FC7794-CC96-924D-AFDE-8957904B24CD}" presName="composite" presStyleCnt="0"/>
      <dgm:spPr/>
    </dgm:pt>
    <dgm:pt modelId="{40287F00-313B-4F19-9E13-FEF8D18041D8}" type="pres">
      <dgm:prSet presAssocID="{B2FC7794-CC96-924D-AFDE-8957904B24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1187-54EC-46A2-9090-ECCB2203FFC4}" type="pres">
      <dgm:prSet presAssocID="{B2FC7794-CC96-924D-AFDE-8957904B24CD}" presName="descendantText" presStyleLbl="alignAcc1" presStyleIdx="1" presStyleCnt="3" custScaleY="13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0C3B5-006C-4C7F-8DD6-137BAE2934CB}" type="pres">
      <dgm:prSet presAssocID="{458A9E35-E1DF-C54B-AD08-1EC0AC68DF16}" presName="sp" presStyleCnt="0"/>
      <dgm:spPr/>
    </dgm:pt>
    <dgm:pt modelId="{AA5F3CC5-6A94-4272-813E-7FAC4FB234DE}" type="pres">
      <dgm:prSet presAssocID="{87D8C631-113E-4945-B960-2D5A23FAE181}" presName="composite" presStyleCnt="0"/>
      <dgm:spPr/>
    </dgm:pt>
    <dgm:pt modelId="{BC685114-40CA-45F9-889D-622A669FE730}" type="pres">
      <dgm:prSet presAssocID="{87D8C631-113E-4945-B960-2D5A23FAE1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A430B-C2B6-4870-8AD1-112118FCB89D}" type="pres">
      <dgm:prSet presAssocID="{87D8C631-113E-4945-B960-2D5A23FAE181}" presName="descendantText" presStyleLbl="alignAcc1" presStyleIdx="2" presStyleCnt="3" custScaleY="143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82F4F-05F0-4A1D-9703-63D3C2361D73}" type="presOf" srcId="{CB40B711-961C-4417-B0C9-B0D2C54BEB26}" destId="{32231187-54EC-46A2-9090-ECCB2203FFC4}" srcOrd="0" destOrd="0" presId="urn:microsoft.com/office/officeart/2005/8/layout/chevron2"/>
    <dgm:cxn modelId="{C9803F87-C482-4DC2-A848-E506AEF82CBF}" srcId="{87D8C631-113E-4945-B960-2D5A23FAE181}" destId="{6EC04380-39BD-4CE8-9E05-58BA8CB805DC}" srcOrd="0" destOrd="0" parTransId="{FC87E6F0-289E-4753-ACFC-7C429432B088}" sibTransId="{F973BF2F-4C3D-469C-AA69-17AC45BF0ABB}"/>
    <dgm:cxn modelId="{F7EF1CCF-413B-4E5C-891C-8CF22BBF096F}" type="presOf" srcId="{3CC4BC8E-BB27-E948-946B-B2DB3DF4A581}" destId="{5E52C8AA-120B-4D94-BC14-64596C59A83F}" srcOrd="0" destOrd="0" presId="urn:microsoft.com/office/officeart/2005/8/layout/chevron2"/>
    <dgm:cxn modelId="{260131F8-117D-497E-A235-298EB42C5B2B}" type="presOf" srcId="{59891637-B4F7-4907-9B07-2DE87A7625C1}" destId="{DD220B24-1AF3-4069-A21C-77DDF5A318BC}" srcOrd="0" destOrd="0" presId="urn:microsoft.com/office/officeart/2005/8/layout/chevron2"/>
    <dgm:cxn modelId="{E9C5EEDE-B0B4-46B5-AFF0-9760D7626DB4}" type="presOf" srcId="{87D8C631-113E-4945-B960-2D5A23FAE181}" destId="{BC685114-40CA-45F9-889D-622A669FE730}" srcOrd="0" destOrd="0" presId="urn:microsoft.com/office/officeart/2005/8/layout/chevron2"/>
    <dgm:cxn modelId="{FEE4E34E-FC0D-4DE4-9808-DF588631F197}" type="presOf" srcId="{B2FC7794-CC96-924D-AFDE-8957904B24CD}" destId="{40287F00-313B-4F19-9E13-FEF8D18041D8}" srcOrd="0" destOrd="0" presId="urn:microsoft.com/office/officeart/2005/8/layout/chevron2"/>
    <dgm:cxn modelId="{1E479D2C-51AD-4083-B03C-6E1905A2F569}" type="presOf" srcId="{DE984991-39AE-994C-9422-A31E64B989BF}" destId="{6D9D6E0D-FF22-4EBA-810B-1C90105EA161}" srcOrd="0" destOrd="0" presId="urn:microsoft.com/office/officeart/2005/8/layout/chevron2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E1CA215C-965C-4AA7-A29A-6AA1B9D5B6DE}" srcId="{3CC4BC8E-BB27-E948-946B-B2DB3DF4A581}" destId="{59891637-B4F7-4907-9B07-2DE87A7625C1}" srcOrd="0" destOrd="0" parTransId="{4C9A91B0-51F6-492C-9350-84F2AB9A2BAD}" sibTransId="{14E035D1-EBA9-4A23-A51B-854CA3F5B74D}"/>
    <dgm:cxn modelId="{B6A60F33-831C-48F2-8B7F-2527BA6FCA65}" type="presOf" srcId="{6EC04380-39BD-4CE8-9E05-58BA8CB805DC}" destId="{EB6A430B-C2B6-4870-8AD1-112118FCB89D}" srcOrd="0" destOrd="0" presId="urn:microsoft.com/office/officeart/2005/8/layout/chevron2"/>
    <dgm:cxn modelId="{6A932C76-122D-2F43-9D9A-E5301D3613B3}" srcId="{DE984991-39AE-994C-9422-A31E64B989BF}" destId="{87D8C631-113E-4945-B960-2D5A23FAE181}" srcOrd="2" destOrd="0" parTransId="{3029C64D-FC3A-D845-9CCD-DCD6BD6CE7C0}" sibTransId="{CB2A5847-EFB5-9546-BAE3-CDED6DA24252}"/>
    <dgm:cxn modelId="{1ED7B87F-B529-44F4-B858-700B71D1512B}" srcId="{B2FC7794-CC96-924D-AFDE-8957904B24CD}" destId="{CB40B711-961C-4417-B0C9-B0D2C54BEB26}" srcOrd="0" destOrd="0" parTransId="{4306DF6E-2151-4966-AD32-6B340CE42AFE}" sibTransId="{A56E3C95-3BB2-4545-95D7-FF75EB88B86E}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78D37BC5-A01A-4365-AA9E-891294E5CF9E}" type="presParOf" srcId="{6D9D6E0D-FF22-4EBA-810B-1C90105EA161}" destId="{35A6361D-7DEE-4CA9-927C-EE5FC04D94EB}" srcOrd="0" destOrd="0" presId="urn:microsoft.com/office/officeart/2005/8/layout/chevron2"/>
    <dgm:cxn modelId="{77F252CA-8FA0-4300-BEA5-DC3676583A18}" type="presParOf" srcId="{35A6361D-7DEE-4CA9-927C-EE5FC04D94EB}" destId="{5E52C8AA-120B-4D94-BC14-64596C59A83F}" srcOrd="0" destOrd="0" presId="urn:microsoft.com/office/officeart/2005/8/layout/chevron2"/>
    <dgm:cxn modelId="{A42D70FC-D33A-42D4-AF11-EF203EC4B0BA}" type="presParOf" srcId="{35A6361D-7DEE-4CA9-927C-EE5FC04D94EB}" destId="{DD220B24-1AF3-4069-A21C-77DDF5A318BC}" srcOrd="1" destOrd="0" presId="urn:microsoft.com/office/officeart/2005/8/layout/chevron2"/>
    <dgm:cxn modelId="{D68EEB18-B15D-43CD-80D0-A399240F55EA}" type="presParOf" srcId="{6D9D6E0D-FF22-4EBA-810B-1C90105EA161}" destId="{B4070A2C-0CF6-44EB-A3AD-A51AFBA23882}" srcOrd="1" destOrd="0" presId="urn:microsoft.com/office/officeart/2005/8/layout/chevron2"/>
    <dgm:cxn modelId="{FD94095A-B4B0-41CF-9DF0-ECFAE10AAD83}" type="presParOf" srcId="{6D9D6E0D-FF22-4EBA-810B-1C90105EA161}" destId="{6482B616-FF3E-4356-AEA1-0FA33463274D}" srcOrd="2" destOrd="0" presId="urn:microsoft.com/office/officeart/2005/8/layout/chevron2"/>
    <dgm:cxn modelId="{D46166C3-D75C-4003-94EA-D63EF4E60638}" type="presParOf" srcId="{6482B616-FF3E-4356-AEA1-0FA33463274D}" destId="{40287F00-313B-4F19-9E13-FEF8D18041D8}" srcOrd="0" destOrd="0" presId="urn:microsoft.com/office/officeart/2005/8/layout/chevron2"/>
    <dgm:cxn modelId="{01C4060F-5F40-45FF-A010-F6EE52C4D7D2}" type="presParOf" srcId="{6482B616-FF3E-4356-AEA1-0FA33463274D}" destId="{32231187-54EC-46A2-9090-ECCB2203FFC4}" srcOrd="1" destOrd="0" presId="urn:microsoft.com/office/officeart/2005/8/layout/chevron2"/>
    <dgm:cxn modelId="{6CE6B5D6-0537-4DCD-BC25-FF74ADE06033}" type="presParOf" srcId="{6D9D6E0D-FF22-4EBA-810B-1C90105EA161}" destId="{E0F0C3B5-006C-4C7F-8DD6-137BAE2934CB}" srcOrd="3" destOrd="0" presId="urn:microsoft.com/office/officeart/2005/8/layout/chevron2"/>
    <dgm:cxn modelId="{52E5A2EC-3A38-4BE1-90C7-86B744061086}" type="presParOf" srcId="{6D9D6E0D-FF22-4EBA-810B-1C90105EA161}" destId="{AA5F3CC5-6A94-4272-813E-7FAC4FB234DE}" srcOrd="4" destOrd="0" presId="urn:microsoft.com/office/officeart/2005/8/layout/chevron2"/>
    <dgm:cxn modelId="{A83140B2-03B7-4D44-B705-39AAD04EB53B}" type="presParOf" srcId="{AA5F3CC5-6A94-4272-813E-7FAC4FB234DE}" destId="{BC685114-40CA-45F9-889D-622A669FE730}" srcOrd="0" destOrd="0" presId="urn:microsoft.com/office/officeart/2005/8/layout/chevron2"/>
    <dgm:cxn modelId="{F70A90B5-BBC5-44E4-AF89-14EDEEB50078}" type="presParOf" srcId="{AA5F3CC5-6A94-4272-813E-7FAC4FB234DE}" destId="{EB6A430B-C2B6-4870-8AD1-112118FCB89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b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/>
      <dgm:spPr/>
      <dgm:t>
        <a:bodyPr/>
        <a:lstStyle/>
        <a:p>
          <a:endParaRPr lang="ru-RU" dirty="0"/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/>
      <dgm:spPr/>
      <dgm:t>
        <a:bodyPr/>
        <a:lstStyle/>
        <a:p>
          <a:endParaRPr lang="ru-RU" dirty="0"/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/>
      <dgm:spPr/>
      <dgm:t>
        <a:bodyPr/>
        <a:lstStyle/>
        <a:p>
          <a:endParaRPr lang="ru-RU" dirty="0"/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6EC04380-39BD-4CE8-9E05-58BA8CB805DC}">
      <dgm:prSet/>
      <dgm:spPr/>
      <dgm:t>
        <a:bodyPr/>
        <a:lstStyle/>
        <a:p>
          <a:endParaRPr lang="ru-RU" sz="1300" dirty="0"/>
        </a:p>
      </dgm:t>
    </dgm:pt>
    <dgm:pt modelId="{FC87E6F0-289E-4753-ACFC-7C429432B088}" type="parTrans" cxnId="{C9803F87-C482-4DC2-A848-E506AEF82CBF}">
      <dgm:prSet/>
      <dgm:spPr/>
      <dgm:t>
        <a:bodyPr/>
        <a:lstStyle/>
        <a:p>
          <a:endParaRPr lang="ru-RU"/>
        </a:p>
      </dgm:t>
    </dgm:pt>
    <dgm:pt modelId="{F973BF2F-4C3D-469C-AA69-17AC45BF0ABB}" type="sibTrans" cxnId="{C9803F87-C482-4DC2-A848-E506AEF82CBF}">
      <dgm:prSet/>
      <dgm:spPr/>
      <dgm:t>
        <a:bodyPr/>
        <a:lstStyle/>
        <a:p>
          <a:endParaRPr lang="ru-RU"/>
        </a:p>
      </dgm:t>
    </dgm:pt>
    <dgm:pt modelId="{CB40B711-961C-4417-B0C9-B0D2C54BEB26}">
      <dgm:prSet/>
      <dgm:spPr/>
      <dgm:t>
        <a:bodyPr/>
        <a:lstStyle/>
        <a:p>
          <a:endParaRPr lang="ru-RU" sz="1200" dirty="0"/>
        </a:p>
      </dgm:t>
    </dgm:pt>
    <dgm:pt modelId="{4306DF6E-2151-4966-AD32-6B340CE42AFE}" type="parTrans" cxnId="{1ED7B87F-B529-44F4-B858-700B71D1512B}">
      <dgm:prSet/>
      <dgm:spPr/>
      <dgm:t>
        <a:bodyPr/>
        <a:lstStyle/>
        <a:p>
          <a:endParaRPr lang="ru-RU"/>
        </a:p>
      </dgm:t>
    </dgm:pt>
    <dgm:pt modelId="{A56E3C95-3BB2-4545-95D7-FF75EB88B86E}" type="sibTrans" cxnId="{1ED7B87F-B529-44F4-B858-700B71D1512B}">
      <dgm:prSet/>
      <dgm:spPr/>
      <dgm:t>
        <a:bodyPr/>
        <a:lstStyle/>
        <a:p>
          <a:endParaRPr lang="ru-RU"/>
        </a:p>
      </dgm:t>
    </dgm:pt>
    <dgm:pt modelId="{59891637-B4F7-4907-9B07-2DE87A7625C1}">
      <dgm:prSet/>
      <dgm:spPr/>
      <dgm:t>
        <a:bodyPr/>
        <a:lstStyle/>
        <a:p>
          <a:endParaRPr lang="ru-RU" sz="1200" dirty="0"/>
        </a:p>
      </dgm:t>
    </dgm:pt>
    <dgm:pt modelId="{4C9A91B0-51F6-492C-9350-84F2AB9A2BAD}" type="parTrans" cxnId="{E1CA215C-965C-4AA7-A29A-6AA1B9D5B6DE}">
      <dgm:prSet/>
      <dgm:spPr/>
      <dgm:t>
        <a:bodyPr/>
        <a:lstStyle/>
        <a:p>
          <a:endParaRPr lang="ru-RU"/>
        </a:p>
      </dgm:t>
    </dgm:pt>
    <dgm:pt modelId="{14E035D1-EBA9-4A23-A51B-854CA3F5B74D}" type="sibTrans" cxnId="{E1CA215C-965C-4AA7-A29A-6AA1B9D5B6DE}">
      <dgm:prSet/>
      <dgm:spPr/>
      <dgm:t>
        <a:bodyPr/>
        <a:lstStyle/>
        <a:p>
          <a:endParaRPr lang="ru-RU"/>
        </a:p>
      </dgm:t>
    </dgm:pt>
    <dgm:pt modelId="{E79CD0FF-A8C6-49E2-9BE8-A5F1BBE04083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Кадровая политика муниципального образования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Это кадровый потенциал, то есть возможности населения муниципалитета, как реализованные, так и ещё не реализованные.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E03DE53-DA59-4C29-997C-0A3727C110A3}" type="parTrans" cxnId="{D5FD2656-7EE0-424A-B00C-16B319942650}">
      <dgm:prSet/>
      <dgm:spPr/>
      <dgm:t>
        <a:bodyPr/>
        <a:lstStyle/>
        <a:p>
          <a:endParaRPr lang="ru-RU"/>
        </a:p>
      </dgm:t>
    </dgm:pt>
    <dgm:pt modelId="{905389E5-CB9D-42A8-B687-AAC4E34CE4DD}" type="sibTrans" cxnId="{D5FD2656-7EE0-424A-B00C-16B319942650}">
      <dgm:prSet/>
      <dgm:spPr/>
      <dgm:t>
        <a:bodyPr/>
        <a:lstStyle/>
        <a:p>
          <a:endParaRPr lang="ru-RU"/>
        </a:p>
      </dgm:t>
    </dgm:pt>
    <dgm:pt modelId="{BE1233E6-5C5C-4150-B571-E932023B81E8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Кадровая политика в органах местного самоуправления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В этом случае объектом выступают кадровый потенциал соответствующих органов, отдельные группы работников органов местного самоуправления и кадровые процессы и отношения, на которые направлена деятельность субъекта.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3202EA-6CF4-463A-A9DA-F5DAC6F09E6D}" type="parTrans" cxnId="{D7A87BF1-05E5-45E4-A423-317655E843B5}">
      <dgm:prSet/>
      <dgm:spPr/>
      <dgm:t>
        <a:bodyPr/>
        <a:lstStyle/>
        <a:p>
          <a:endParaRPr lang="ru-RU"/>
        </a:p>
      </dgm:t>
    </dgm:pt>
    <dgm:pt modelId="{86297590-1B2D-4B6F-8427-64CFE6E30D7A}" type="sibTrans" cxnId="{D7A87BF1-05E5-45E4-A423-317655E843B5}">
      <dgm:prSet/>
      <dgm:spPr/>
      <dgm:t>
        <a:bodyPr/>
        <a:lstStyle/>
        <a:p>
          <a:endParaRPr lang="ru-RU"/>
        </a:p>
      </dgm:t>
    </dgm:pt>
    <dgm:pt modelId="{E4FBBD35-A196-41FB-BB1C-A94AE02F75B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Кадровая политика на муниципальной службе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Объектом являются только муниципальные служащие. В этом случае можно выделить кадровый потенциал муниципальных служащих, отдельные группы муниципальных служащих (например, по группам должностей, по классным чинам и др.) и кадровые процессы и отношения.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7445B68-CE81-464C-A55A-E5CF28466914}" type="parTrans" cxnId="{27872FFF-03B7-468F-B56F-A727C73A0A79}">
      <dgm:prSet/>
      <dgm:spPr/>
      <dgm:t>
        <a:bodyPr/>
        <a:lstStyle/>
        <a:p>
          <a:endParaRPr lang="ru-RU"/>
        </a:p>
      </dgm:t>
    </dgm:pt>
    <dgm:pt modelId="{6DFAE7D6-3B1B-4D4A-94EA-8A484C357716}" type="sibTrans" cxnId="{27872FFF-03B7-468F-B56F-A727C73A0A79}">
      <dgm:prSet/>
      <dgm:spPr/>
      <dgm:t>
        <a:bodyPr/>
        <a:lstStyle/>
        <a:p>
          <a:endParaRPr lang="ru-RU"/>
        </a:p>
      </dgm:t>
    </dgm:pt>
    <dgm:pt modelId="{D667646F-2AFE-4A43-B98F-45F3CB415AFA}">
      <dgm:prSet/>
      <dgm:spPr/>
      <dgm:t>
        <a:bodyPr/>
        <a:lstStyle/>
        <a:p>
          <a:endParaRPr lang="ru-RU" sz="1300" dirty="0"/>
        </a:p>
      </dgm:t>
    </dgm:pt>
    <dgm:pt modelId="{1FBC9B69-0039-431D-B757-60855B0C94F3}" type="parTrans" cxnId="{138B8A8B-76BF-4ED3-AD48-B240FEAB561E}">
      <dgm:prSet/>
      <dgm:spPr/>
      <dgm:t>
        <a:bodyPr/>
        <a:lstStyle/>
        <a:p>
          <a:endParaRPr lang="ru-RU"/>
        </a:p>
      </dgm:t>
    </dgm:pt>
    <dgm:pt modelId="{953F00C2-956D-4344-944F-5A3DD26FA869}" type="sibTrans" cxnId="{138B8A8B-76BF-4ED3-AD48-B240FEAB561E}">
      <dgm:prSet/>
      <dgm:spPr/>
      <dgm:t>
        <a:bodyPr/>
        <a:lstStyle/>
        <a:p>
          <a:endParaRPr lang="ru-RU"/>
        </a:p>
      </dgm:t>
    </dgm:pt>
    <dgm:pt modelId="{47D62909-D487-41BE-B1A9-D0F323A10BBD}" type="pres">
      <dgm:prSet presAssocID="{DE984991-39AE-994C-9422-A31E64B989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2A4AE-BFB0-492C-A50E-5B628898E396}" type="pres">
      <dgm:prSet presAssocID="{3CC4BC8E-BB27-E948-946B-B2DB3DF4A581}" presName="compNode" presStyleCnt="0"/>
      <dgm:spPr/>
    </dgm:pt>
    <dgm:pt modelId="{9E318FEE-7FAA-4F7A-BE08-EEC42E738988}" type="pres">
      <dgm:prSet presAssocID="{3CC4BC8E-BB27-E948-946B-B2DB3DF4A581}" presName="childRect" presStyleLbl="bgAcc1" presStyleIdx="0" presStyleCnt="3" custScaleY="20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EEF9D-FF7B-4555-AB85-1B86B52E433E}" type="pres">
      <dgm:prSet presAssocID="{3CC4BC8E-BB27-E948-946B-B2DB3DF4A5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EA731-55E5-4583-A74E-1949CDF18D9B}" type="pres">
      <dgm:prSet presAssocID="{3CC4BC8E-BB27-E948-946B-B2DB3DF4A58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043C913B-50A7-4F94-82F8-192A79306395}" type="pres">
      <dgm:prSet presAssocID="{3CC4BC8E-BB27-E948-946B-B2DB3DF4A581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E56CB7-927F-48DE-ACEE-AA72CD1A5E4C}" type="pres">
      <dgm:prSet presAssocID="{59405D2A-4BB2-9E4A-8F81-B07C8CFB14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4C4CED-6851-4A05-86F2-B48EE6E63FE0}" type="pres">
      <dgm:prSet presAssocID="{B2FC7794-CC96-924D-AFDE-8957904B24CD}" presName="compNode" presStyleCnt="0"/>
      <dgm:spPr/>
    </dgm:pt>
    <dgm:pt modelId="{6D0FEFDC-3EF0-4D09-BB20-74D618F2B78E}" type="pres">
      <dgm:prSet presAssocID="{B2FC7794-CC96-924D-AFDE-8957904B24CD}" presName="childRect" presStyleLbl="bgAcc1" presStyleIdx="1" presStyleCnt="3" custScaleY="199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3541-C151-4031-9B25-12E58623DC52}" type="pres">
      <dgm:prSet presAssocID="{B2FC7794-CC96-924D-AFDE-8957904B24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711B-C494-48C2-A43D-CD1B27DA475C}" type="pres">
      <dgm:prSet presAssocID="{B2FC7794-CC96-924D-AFDE-8957904B24CD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508EE599-E40F-48DE-A03F-D50B7307B37C}" type="pres">
      <dgm:prSet presAssocID="{B2FC7794-CC96-924D-AFDE-8957904B24C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B34FC8-6B58-476D-89B1-09FE2E55AEA2}" type="pres">
      <dgm:prSet presAssocID="{458A9E35-E1DF-C54B-AD08-1EC0AC68DF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853324-02D6-4551-99F2-92B2DE03B082}" type="pres">
      <dgm:prSet presAssocID="{87D8C631-113E-4945-B960-2D5A23FAE181}" presName="compNode" presStyleCnt="0"/>
      <dgm:spPr/>
    </dgm:pt>
    <dgm:pt modelId="{E3D8056D-CC94-4F10-9ABD-6487F68DC633}" type="pres">
      <dgm:prSet presAssocID="{87D8C631-113E-4945-B960-2D5A23FAE181}" presName="childRect" presStyleLbl="bgAcc1" presStyleIdx="2" presStyleCnt="3" custScaleY="20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0B13F-18A1-432B-AE5F-2A92174E77EA}" type="pres">
      <dgm:prSet presAssocID="{87D8C631-113E-4945-B960-2D5A23FAE1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43C1A-8B31-43EC-BA98-AF94BF385A49}" type="pres">
      <dgm:prSet presAssocID="{87D8C631-113E-4945-B960-2D5A23FAE181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721EC770-6D39-4AAA-9619-554FCA1505B5}" type="pres">
      <dgm:prSet presAssocID="{87D8C631-113E-4945-B960-2D5A23FAE181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ED7B87F-B529-44F4-B858-700B71D1512B}" srcId="{B2FC7794-CC96-924D-AFDE-8957904B24CD}" destId="{CB40B711-961C-4417-B0C9-B0D2C54BEB26}" srcOrd="0" destOrd="0" parTransId="{4306DF6E-2151-4966-AD32-6B340CE42AFE}" sibTransId="{A56E3C95-3BB2-4545-95D7-FF75EB88B86E}"/>
    <dgm:cxn modelId="{0B052A8A-6AEF-48E9-BDDD-629D02BBEDB8}" type="presOf" srcId="{B2FC7794-CC96-924D-AFDE-8957904B24CD}" destId="{1D643541-C151-4031-9B25-12E58623DC52}" srcOrd="0" destOrd="0" presId="urn:microsoft.com/office/officeart/2005/8/layout/bList2"/>
    <dgm:cxn modelId="{27872FFF-03B7-468F-B56F-A727C73A0A79}" srcId="{87D8C631-113E-4945-B960-2D5A23FAE181}" destId="{E4FBBD35-A196-41FB-BB1C-A94AE02F75B6}" srcOrd="1" destOrd="0" parTransId="{17445B68-CE81-464C-A55A-E5CF28466914}" sibTransId="{6DFAE7D6-3B1B-4D4A-94EA-8A484C357716}"/>
    <dgm:cxn modelId="{EAC9ECFB-6345-416D-82D3-1C2C732EC50F}" type="presOf" srcId="{59891637-B4F7-4907-9B07-2DE87A7625C1}" destId="{9E318FEE-7FAA-4F7A-BE08-EEC42E738988}" srcOrd="0" destOrd="0" presId="urn:microsoft.com/office/officeart/2005/8/layout/bList2"/>
    <dgm:cxn modelId="{C9803F87-C482-4DC2-A848-E506AEF82CBF}" srcId="{87D8C631-113E-4945-B960-2D5A23FAE181}" destId="{6EC04380-39BD-4CE8-9E05-58BA8CB805DC}" srcOrd="0" destOrd="0" parTransId="{FC87E6F0-289E-4753-ACFC-7C429432B088}" sibTransId="{F973BF2F-4C3D-469C-AA69-17AC45BF0ABB}"/>
    <dgm:cxn modelId="{430C9875-8B32-4BB4-BB4D-B311B8DEEB97}" type="presOf" srcId="{D667646F-2AFE-4A43-B98F-45F3CB415AFA}" destId="{E3D8056D-CC94-4F10-9ABD-6487F68DC633}" srcOrd="0" destOrd="2" presId="urn:microsoft.com/office/officeart/2005/8/layout/bList2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B6D3C308-E432-406C-AE86-223802FA0DB1}" type="presOf" srcId="{BE1233E6-5C5C-4150-B571-E932023B81E8}" destId="{6D0FEFDC-3EF0-4D09-BB20-74D618F2B78E}" srcOrd="0" destOrd="1" presId="urn:microsoft.com/office/officeart/2005/8/layout/bList2"/>
    <dgm:cxn modelId="{138B8A8B-76BF-4ED3-AD48-B240FEAB561E}" srcId="{87D8C631-113E-4945-B960-2D5A23FAE181}" destId="{D667646F-2AFE-4A43-B98F-45F3CB415AFA}" srcOrd="2" destOrd="0" parTransId="{1FBC9B69-0039-431D-B757-60855B0C94F3}" sibTransId="{953F00C2-956D-4344-944F-5A3DD26FA869}"/>
    <dgm:cxn modelId="{6A932C76-122D-2F43-9D9A-E5301D3613B3}" srcId="{DE984991-39AE-994C-9422-A31E64B989BF}" destId="{87D8C631-113E-4945-B960-2D5A23FAE181}" srcOrd="2" destOrd="0" parTransId="{3029C64D-FC3A-D845-9CCD-DCD6BD6CE7C0}" sibTransId="{CB2A5847-EFB5-9546-BAE3-CDED6DA24252}"/>
    <dgm:cxn modelId="{1DC3EB35-541C-421B-8C03-EA5F84725A7B}" type="presOf" srcId="{E4FBBD35-A196-41FB-BB1C-A94AE02F75B6}" destId="{E3D8056D-CC94-4F10-9ABD-6487F68DC633}" srcOrd="0" destOrd="1" presId="urn:microsoft.com/office/officeart/2005/8/layout/bList2"/>
    <dgm:cxn modelId="{F9951F62-1240-4F0C-A06D-17C5BDFA466A}" type="presOf" srcId="{B2FC7794-CC96-924D-AFDE-8957904B24CD}" destId="{8D6A711B-C494-48C2-A43D-CD1B27DA475C}" srcOrd="1" destOrd="0" presId="urn:microsoft.com/office/officeart/2005/8/layout/bList2"/>
    <dgm:cxn modelId="{D7A87BF1-05E5-45E4-A423-317655E843B5}" srcId="{B2FC7794-CC96-924D-AFDE-8957904B24CD}" destId="{BE1233E6-5C5C-4150-B571-E932023B81E8}" srcOrd="1" destOrd="0" parTransId="{9E3202EA-6CF4-463A-A9DA-F5DAC6F09E6D}" sibTransId="{86297590-1B2D-4B6F-8427-64CFE6E30D7A}"/>
    <dgm:cxn modelId="{D5FD2656-7EE0-424A-B00C-16B319942650}" srcId="{3CC4BC8E-BB27-E948-946B-B2DB3DF4A581}" destId="{E79CD0FF-A8C6-49E2-9BE8-A5F1BBE04083}" srcOrd="1" destOrd="0" parTransId="{8E03DE53-DA59-4C29-997C-0A3727C110A3}" sibTransId="{905389E5-CB9D-42A8-B687-AAC4E34CE4DD}"/>
    <dgm:cxn modelId="{577CE9B8-5BBD-40D8-A263-324653EB6DBC}" type="presOf" srcId="{59405D2A-4BB2-9E4A-8F81-B07C8CFB1481}" destId="{C9E56CB7-927F-48DE-ACEE-AA72CD1A5E4C}" srcOrd="0" destOrd="0" presId="urn:microsoft.com/office/officeart/2005/8/layout/bList2"/>
    <dgm:cxn modelId="{5A02EE1B-DACD-4C0B-92FB-FD3698BF58C2}" type="presOf" srcId="{3CC4BC8E-BB27-E948-946B-B2DB3DF4A581}" destId="{D05EA731-55E5-4583-A74E-1949CDF18D9B}" srcOrd="1" destOrd="0" presId="urn:microsoft.com/office/officeart/2005/8/layout/bList2"/>
    <dgm:cxn modelId="{69BC9E1B-336C-4736-B693-0F223102BC56}" type="presOf" srcId="{E79CD0FF-A8C6-49E2-9BE8-A5F1BBE04083}" destId="{9E318FEE-7FAA-4F7A-BE08-EEC42E738988}" srcOrd="0" destOrd="1" presId="urn:microsoft.com/office/officeart/2005/8/layout/bList2"/>
    <dgm:cxn modelId="{D2C28C3D-EBD6-4792-91FC-80424DA5957D}" type="presOf" srcId="{DE984991-39AE-994C-9422-A31E64B989BF}" destId="{47D62909-D487-41BE-B1A9-D0F323A10BBD}" srcOrd="0" destOrd="0" presId="urn:microsoft.com/office/officeart/2005/8/layout/bList2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E1CA215C-965C-4AA7-A29A-6AA1B9D5B6DE}" srcId="{3CC4BC8E-BB27-E948-946B-B2DB3DF4A581}" destId="{59891637-B4F7-4907-9B07-2DE87A7625C1}" srcOrd="0" destOrd="0" parTransId="{4C9A91B0-51F6-492C-9350-84F2AB9A2BAD}" sibTransId="{14E035D1-EBA9-4A23-A51B-854CA3F5B74D}"/>
    <dgm:cxn modelId="{6369E08D-3C05-411C-A9CB-475DD9AD60A6}" type="presOf" srcId="{87D8C631-113E-4945-B960-2D5A23FAE181}" destId="{CFF0B13F-18A1-432B-AE5F-2A92174E77EA}" srcOrd="0" destOrd="0" presId="urn:microsoft.com/office/officeart/2005/8/layout/bList2"/>
    <dgm:cxn modelId="{A25D783D-FF4B-4EDF-924C-6ACAEC9FF23C}" type="presOf" srcId="{458A9E35-E1DF-C54B-AD08-1EC0AC68DF16}" destId="{FCB34FC8-6B58-476D-89B1-09FE2E55AEA2}" srcOrd="0" destOrd="0" presId="urn:microsoft.com/office/officeart/2005/8/layout/bList2"/>
    <dgm:cxn modelId="{1884ECF7-C740-44C9-8323-EC20643CC141}" type="presOf" srcId="{3CC4BC8E-BB27-E948-946B-B2DB3DF4A581}" destId="{AA3EEF9D-FF7B-4555-AB85-1B86B52E433E}" srcOrd="0" destOrd="0" presId="urn:microsoft.com/office/officeart/2005/8/layout/bList2"/>
    <dgm:cxn modelId="{D497063C-5DB8-467F-B0D8-030FF87989F2}" type="presOf" srcId="{6EC04380-39BD-4CE8-9E05-58BA8CB805DC}" destId="{E3D8056D-CC94-4F10-9ABD-6487F68DC633}" srcOrd="0" destOrd="0" presId="urn:microsoft.com/office/officeart/2005/8/layout/bList2"/>
    <dgm:cxn modelId="{7AECAA86-0DAC-4118-ACE0-DFF103EF6EF8}" type="presOf" srcId="{CB40B711-961C-4417-B0C9-B0D2C54BEB26}" destId="{6D0FEFDC-3EF0-4D09-BB20-74D618F2B78E}" srcOrd="0" destOrd="0" presId="urn:microsoft.com/office/officeart/2005/8/layout/bList2"/>
    <dgm:cxn modelId="{CA4B7946-69F8-41C6-8EAA-B36F55893618}" type="presOf" srcId="{87D8C631-113E-4945-B960-2D5A23FAE181}" destId="{F1643C1A-8B31-43EC-BA98-AF94BF385A49}" srcOrd="1" destOrd="0" presId="urn:microsoft.com/office/officeart/2005/8/layout/bList2"/>
    <dgm:cxn modelId="{06CEFDC2-3F08-46B5-A146-3A94D0944ABC}" type="presParOf" srcId="{47D62909-D487-41BE-B1A9-D0F323A10BBD}" destId="{81C2A4AE-BFB0-492C-A50E-5B628898E396}" srcOrd="0" destOrd="0" presId="urn:microsoft.com/office/officeart/2005/8/layout/bList2"/>
    <dgm:cxn modelId="{662D12DD-FFBA-48B2-A016-E9F44DBA7635}" type="presParOf" srcId="{81C2A4AE-BFB0-492C-A50E-5B628898E396}" destId="{9E318FEE-7FAA-4F7A-BE08-EEC42E738988}" srcOrd="0" destOrd="0" presId="urn:microsoft.com/office/officeart/2005/8/layout/bList2"/>
    <dgm:cxn modelId="{EC8D8B68-09DF-4065-909C-E4F2FD131FE0}" type="presParOf" srcId="{81C2A4AE-BFB0-492C-A50E-5B628898E396}" destId="{AA3EEF9D-FF7B-4555-AB85-1B86B52E433E}" srcOrd="1" destOrd="0" presId="urn:microsoft.com/office/officeart/2005/8/layout/bList2"/>
    <dgm:cxn modelId="{64F19296-D800-4102-9BF6-DB73A4A7CC27}" type="presParOf" srcId="{81C2A4AE-BFB0-492C-A50E-5B628898E396}" destId="{D05EA731-55E5-4583-A74E-1949CDF18D9B}" srcOrd="2" destOrd="0" presId="urn:microsoft.com/office/officeart/2005/8/layout/bList2"/>
    <dgm:cxn modelId="{235C4079-9A3D-46F8-B67D-34E07928C3AF}" type="presParOf" srcId="{81C2A4AE-BFB0-492C-A50E-5B628898E396}" destId="{043C913B-50A7-4F94-82F8-192A79306395}" srcOrd="3" destOrd="0" presId="urn:microsoft.com/office/officeart/2005/8/layout/bList2"/>
    <dgm:cxn modelId="{B44601F4-44DE-4D5A-9F7F-A90AA2310BFC}" type="presParOf" srcId="{47D62909-D487-41BE-B1A9-D0F323A10BBD}" destId="{C9E56CB7-927F-48DE-ACEE-AA72CD1A5E4C}" srcOrd="1" destOrd="0" presId="urn:microsoft.com/office/officeart/2005/8/layout/bList2"/>
    <dgm:cxn modelId="{9643BF12-ACCE-4AA8-A244-C45B1DB4CEB9}" type="presParOf" srcId="{47D62909-D487-41BE-B1A9-D0F323A10BBD}" destId="{844C4CED-6851-4A05-86F2-B48EE6E63FE0}" srcOrd="2" destOrd="0" presId="urn:microsoft.com/office/officeart/2005/8/layout/bList2"/>
    <dgm:cxn modelId="{9AE95DC6-F10A-441C-BBD6-63FA4CA416E2}" type="presParOf" srcId="{844C4CED-6851-4A05-86F2-B48EE6E63FE0}" destId="{6D0FEFDC-3EF0-4D09-BB20-74D618F2B78E}" srcOrd="0" destOrd="0" presId="urn:microsoft.com/office/officeart/2005/8/layout/bList2"/>
    <dgm:cxn modelId="{4CD82CFC-2EE7-4960-A103-7E9D78636EF9}" type="presParOf" srcId="{844C4CED-6851-4A05-86F2-B48EE6E63FE0}" destId="{1D643541-C151-4031-9B25-12E58623DC52}" srcOrd="1" destOrd="0" presId="urn:microsoft.com/office/officeart/2005/8/layout/bList2"/>
    <dgm:cxn modelId="{77E96EF2-CB5B-452A-BF83-BC286E12E518}" type="presParOf" srcId="{844C4CED-6851-4A05-86F2-B48EE6E63FE0}" destId="{8D6A711B-C494-48C2-A43D-CD1B27DA475C}" srcOrd="2" destOrd="0" presId="urn:microsoft.com/office/officeart/2005/8/layout/bList2"/>
    <dgm:cxn modelId="{A043F355-2FD5-4D86-BC5A-71D7FC7EF38B}" type="presParOf" srcId="{844C4CED-6851-4A05-86F2-B48EE6E63FE0}" destId="{508EE599-E40F-48DE-A03F-D50B7307B37C}" srcOrd="3" destOrd="0" presId="urn:microsoft.com/office/officeart/2005/8/layout/bList2"/>
    <dgm:cxn modelId="{AFDD33ED-AE02-4FFF-8E3D-196CE53CA139}" type="presParOf" srcId="{47D62909-D487-41BE-B1A9-D0F323A10BBD}" destId="{FCB34FC8-6B58-476D-89B1-09FE2E55AEA2}" srcOrd="3" destOrd="0" presId="urn:microsoft.com/office/officeart/2005/8/layout/bList2"/>
    <dgm:cxn modelId="{F73E738A-86AD-4465-A671-28D68590B84C}" type="presParOf" srcId="{47D62909-D487-41BE-B1A9-D0F323A10BBD}" destId="{C5853324-02D6-4551-99F2-92B2DE03B082}" srcOrd="4" destOrd="0" presId="urn:microsoft.com/office/officeart/2005/8/layout/bList2"/>
    <dgm:cxn modelId="{68889DF5-B9C7-40D3-8DAC-E276BA05BA0B}" type="presParOf" srcId="{C5853324-02D6-4551-99F2-92B2DE03B082}" destId="{E3D8056D-CC94-4F10-9ABD-6487F68DC633}" srcOrd="0" destOrd="0" presId="urn:microsoft.com/office/officeart/2005/8/layout/bList2"/>
    <dgm:cxn modelId="{3790BEC1-9A9E-4282-9062-2A14A66560E4}" type="presParOf" srcId="{C5853324-02D6-4551-99F2-92B2DE03B082}" destId="{CFF0B13F-18A1-432B-AE5F-2A92174E77EA}" srcOrd="1" destOrd="0" presId="urn:microsoft.com/office/officeart/2005/8/layout/bList2"/>
    <dgm:cxn modelId="{6D749207-60D9-4486-97F9-4D352988E780}" type="presParOf" srcId="{C5853324-02D6-4551-99F2-92B2DE03B082}" destId="{F1643C1A-8B31-43EC-BA98-AF94BF385A49}" srcOrd="2" destOrd="0" presId="urn:microsoft.com/office/officeart/2005/8/layout/bList2"/>
    <dgm:cxn modelId="{6163A5C6-6281-44C1-AB4A-3D0A0DD87DE3}" type="presParOf" srcId="{C5853324-02D6-4551-99F2-92B2DE03B082}" destId="{721EC770-6D39-4AAA-9619-554FCA1505B5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Недостаточная укомплектованность органов местного самоуправления профессиональными и опытными сотрудниками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Это может быть связано с недостатком финансирования и неэффективной кадровой политикой.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Высокая текучесть кадров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Муниципальные служащие часто решают сменить место работы из-за недовольства условиями труда, отсутствия карьерного роста или других факторов. Это приводит к постоянным изменениям в составе администрации и затрудняет стабильную и эффективную работу.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Недостаток молодых специалистов и повышение среднего возраста муниципальных служащих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Молодые сотрудники часто отдают предпочтение работе в крупных коммерческих организациях, где предлагаются более высокие доходы и возможности для развития.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6EC04380-39BD-4CE8-9E05-58BA8CB805DC}">
      <dgm:prSet/>
      <dgm:spPr/>
      <dgm:t>
        <a:bodyPr/>
        <a:lstStyle/>
        <a:p>
          <a:pPr algn="l"/>
          <a:endParaRPr lang="ru-RU" sz="900" dirty="0"/>
        </a:p>
      </dgm:t>
    </dgm:pt>
    <dgm:pt modelId="{FC87E6F0-289E-4753-ACFC-7C429432B088}" type="parTrans" cxnId="{C9803F87-C482-4DC2-A848-E506AEF82CBF}">
      <dgm:prSet/>
      <dgm:spPr/>
      <dgm:t>
        <a:bodyPr/>
        <a:lstStyle/>
        <a:p>
          <a:endParaRPr lang="ru-RU"/>
        </a:p>
      </dgm:t>
    </dgm:pt>
    <dgm:pt modelId="{F973BF2F-4C3D-469C-AA69-17AC45BF0ABB}" type="sibTrans" cxnId="{C9803F87-C482-4DC2-A848-E506AEF82CBF}">
      <dgm:prSet/>
      <dgm:spPr/>
      <dgm:t>
        <a:bodyPr/>
        <a:lstStyle/>
        <a:p>
          <a:endParaRPr lang="ru-RU"/>
        </a:p>
      </dgm:t>
    </dgm:pt>
    <dgm:pt modelId="{CB40B711-961C-4417-B0C9-B0D2C54BEB26}">
      <dgm:prSet/>
      <dgm:spPr/>
      <dgm:t>
        <a:bodyPr/>
        <a:lstStyle/>
        <a:p>
          <a:pPr algn="l"/>
          <a:endParaRPr lang="ru-RU" sz="900" dirty="0"/>
        </a:p>
      </dgm:t>
    </dgm:pt>
    <dgm:pt modelId="{4306DF6E-2151-4966-AD32-6B340CE42AFE}" type="parTrans" cxnId="{1ED7B87F-B529-44F4-B858-700B71D1512B}">
      <dgm:prSet/>
      <dgm:spPr/>
      <dgm:t>
        <a:bodyPr/>
        <a:lstStyle/>
        <a:p>
          <a:endParaRPr lang="ru-RU"/>
        </a:p>
      </dgm:t>
    </dgm:pt>
    <dgm:pt modelId="{A56E3C95-3BB2-4545-95D7-FF75EB88B86E}" type="sibTrans" cxnId="{1ED7B87F-B529-44F4-B858-700B71D1512B}">
      <dgm:prSet/>
      <dgm:spPr/>
      <dgm:t>
        <a:bodyPr/>
        <a:lstStyle/>
        <a:p>
          <a:endParaRPr lang="ru-RU"/>
        </a:p>
      </dgm:t>
    </dgm:pt>
    <dgm:pt modelId="{59891637-B4F7-4907-9B07-2DE87A7625C1}">
      <dgm:prSet custT="1"/>
      <dgm:spPr/>
      <dgm:t>
        <a:bodyPr/>
        <a:lstStyle/>
        <a:p>
          <a:pPr algn="l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9A91B0-51F6-492C-9350-84F2AB9A2BAD}" type="parTrans" cxnId="{E1CA215C-965C-4AA7-A29A-6AA1B9D5B6DE}">
      <dgm:prSet/>
      <dgm:spPr/>
      <dgm:t>
        <a:bodyPr/>
        <a:lstStyle/>
        <a:p>
          <a:endParaRPr lang="ru-RU"/>
        </a:p>
      </dgm:t>
    </dgm:pt>
    <dgm:pt modelId="{14E035D1-EBA9-4A23-A51B-854CA3F5B74D}" type="sibTrans" cxnId="{E1CA215C-965C-4AA7-A29A-6AA1B9D5B6DE}">
      <dgm:prSet/>
      <dgm:spPr/>
      <dgm:t>
        <a:bodyPr/>
        <a:lstStyle/>
        <a:p>
          <a:endParaRPr lang="ru-RU"/>
        </a:p>
      </dgm:t>
    </dgm:pt>
    <dgm:pt modelId="{D667646F-2AFE-4A43-B98F-45F3CB415AFA}">
      <dgm:prSet/>
      <dgm:spPr/>
      <dgm:t>
        <a:bodyPr/>
        <a:lstStyle/>
        <a:p>
          <a:pPr algn="l"/>
          <a:endParaRPr lang="ru-RU" sz="900" dirty="0"/>
        </a:p>
      </dgm:t>
    </dgm:pt>
    <dgm:pt modelId="{1FBC9B69-0039-431D-B757-60855B0C94F3}" type="parTrans" cxnId="{138B8A8B-76BF-4ED3-AD48-B240FEAB561E}">
      <dgm:prSet/>
      <dgm:spPr/>
      <dgm:t>
        <a:bodyPr/>
        <a:lstStyle/>
        <a:p>
          <a:endParaRPr lang="ru-RU"/>
        </a:p>
      </dgm:t>
    </dgm:pt>
    <dgm:pt modelId="{953F00C2-956D-4344-944F-5A3DD26FA869}" type="sibTrans" cxnId="{138B8A8B-76BF-4ED3-AD48-B240FEAB561E}">
      <dgm:prSet/>
      <dgm:spPr/>
      <dgm:t>
        <a:bodyPr/>
        <a:lstStyle/>
        <a:p>
          <a:endParaRPr lang="ru-RU"/>
        </a:p>
      </dgm:t>
    </dgm:pt>
    <dgm:pt modelId="{1A7F3D1B-6D25-4F7D-AF47-7E9BDC575095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Низкий уровень профессиональной подготовки кадров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Исследования показывают, что подавляющая часть руководителей органов и структурных подразделений органов исполнительной власти не имеют образования, соответствующего профилю их профессиональной деятельности.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9BA1FFB-5B70-426A-9AC0-11F314F0643E}" type="parTrans" cxnId="{4B748200-E6F5-491A-ADE9-0DCC22B80D92}">
      <dgm:prSet/>
      <dgm:spPr/>
      <dgm:t>
        <a:bodyPr/>
        <a:lstStyle/>
        <a:p>
          <a:endParaRPr lang="ru-RU"/>
        </a:p>
      </dgm:t>
    </dgm:pt>
    <dgm:pt modelId="{8FB514B3-162C-4AED-AF67-1BAAE7C81BA7}" type="sibTrans" cxnId="{4B748200-E6F5-491A-ADE9-0DCC22B80D92}">
      <dgm:prSet/>
      <dgm:spPr/>
      <dgm:t>
        <a:bodyPr/>
        <a:lstStyle/>
        <a:p>
          <a:endParaRPr lang="ru-RU"/>
        </a:p>
      </dgm:t>
    </dgm:pt>
    <dgm:pt modelId="{8239E460-4AB7-47F9-880D-B8D5D1803F3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Диспропорция в соотношении женщин и мужчин на муниципальной службе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На должностях низшего и среднего уровня наблюдается преобладание женского персонала, тогда как на высших управленческих должностях картина прямо противоположная.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B9380A2-974F-4DBA-96D2-E3846DD103CA}" type="parTrans" cxnId="{7514DC53-B53E-4C13-902A-3B85B54C4DF2}">
      <dgm:prSet/>
      <dgm:spPr/>
      <dgm:t>
        <a:bodyPr/>
        <a:lstStyle/>
        <a:p>
          <a:endParaRPr lang="ru-RU"/>
        </a:p>
      </dgm:t>
    </dgm:pt>
    <dgm:pt modelId="{A9E00242-5BA7-4FA5-98EC-DEA1E5A93463}" type="sibTrans" cxnId="{7514DC53-B53E-4C13-902A-3B85B54C4DF2}">
      <dgm:prSet/>
      <dgm:spPr/>
      <dgm:t>
        <a:bodyPr/>
        <a:lstStyle/>
        <a:p>
          <a:endParaRPr lang="ru-RU"/>
        </a:p>
      </dgm:t>
    </dgm:pt>
    <dgm:pt modelId="{F02B375A-4104-4FBF-A386-49197617D31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Непривлекательность муниципалитета как работодателя на рынке услуг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Труд муниципального служащего существенно недооценён, особенно, что касается среднего руководящего состава органов управления.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9B16B5A-2460-487D-9130-513CF7BF0E60}" type="parTrans" cxnId="{34642CF2-EBA2-4547-89E8-044BE53E9D9C}">
      <dgm:prSet/>
      <dgm:spPr/>
      <dgm:t>
        <a:bodyPr/>
        <a:lstStyle/>
        <a:p>
          <a:endParaRPr lang="ru-RU"/>
        </a:p>
      </dgm:t>
    </dgm:pt>
    <dgm:pt modelId="{98628CCA-AF3C-4FA2-AFE9-3D0FD9A1805A}" type="sibTrans" cxnId="{34642CF2-EBA2-4547-89E8-044BE53E9D9C}">
      <dgm:prSet/>
      <dgm:spPr/>
      <dgm:t>
        <a:bodyPr/>
        <a:lstStyle/>
        <a:p>
          <a:endParaRPr lang="ru-RU"/>
        </a:p>
      </dgm:t>
    </dgm:pt>
    <dgm:pt modelId="{48CBCC06-39BC-4BAD-AFB7-1851A9BD3C6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Непривлекательность муниципалитета как работодателя на рынке услуг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Труд муниципального служащего существенно недооценён, особенно, что касается среднего руководящего состава органов управления.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521ECEC-CDD8-42B6-89D3-B255AC0EE63E}" type="parTrans" cxnId="{4164F3A2-3856-48EF-B286-E1F5A3207A73}">
      <dgm:prSet/>
      <dgm:spPr/>
      <dgm:t>
        <a:bodyPr/>
        <a:lstStyle/>
        <a:p>
          <a:endParaRPr lang="ru-RU"/>
        </a:p>
      </dgm:t>
    </dgm:pt>
    <dgm:pt modelId="{AB086511-D7D7-47FB-9CEA-F224F52F96FB}" type="sibTrans" cxnId="{4164F3A2-3856-48EF-B286-E1F5A3207A73}">
      <dgm:prSet/>
      <dgm:spPr/>
      <dgm:t>
        <a:bodyPr/>
        <a:lstStyle/>
        <a:p>
          <a:endParaRPr lang="ru-RU"/>
        </a:p>
      </dgm:t>
    </dgm:pt>
    <dgm:pt modelId="{57247662-81B3-4855-A22E-22813B90E76A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Непривлекательность муниципалитета как работодателя на рынке услуг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Труд муниципального служащего существенно недооценён, особенно, что касается среднего руководящего состава органов управления.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241ADA2-DE11-4BE9-B7A7-FFFAF1A40480}" type="parTrans" cxnId="{DF5F1973-3589-4AEC-8D16-B467508BCDD8}">
      <dgm:prSet/>
      <dgm:spPr/>
      <dgm:t>
        <a:bodyPr/>
        <a:lstStyle/>
        <a:p>
          <a:endParaRPr lang="ru-RU"/>
        </a:p>
      </dgm:t>
    </dgm:pt>
    <dgm:pt modelId="{E6DC7E6B-057E-4192-AF51-523E0CB95214}" type="sibTrans" cxnId="{DF5F1973-3589-4AEC-8D16-B467508BCDD8}">
      <dgm:prSet/>
      <dgm:spPr/>
      <dgm:t>
        <a:bodyPr/>
        <a:lstStyle/>
        <a:p>
          <a:endParaRPr lang="ru-RU"/>
        </a:p>
      </dgm:t>
    </dgm:pt>
    <dgm:pt modelId="{3B663485-78DE-490E-8EDB-84D88A25CF57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Непривлекательность муниципалитета как работодателя на рынке услуг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Труд муниципального служащего существенно недооценён, особенно, что касается среднего руководящего состава органов управления.  </a:t>
          </a:r>
        </a:p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DF2F6EE-1207-4DD4-BE58-6274A8055040}" type="parTrans" cxnId="{B4A1F12C-15FB-4735-9AF0-70315343931F}">
      <dgm:prSet/>
      <dgm:spPr/>
      <dgm:t>
        <a:bodyPr/>
        <a:lstStyle/>
        <a:p>
          <a:endParaRPr lang="ru-RU"/>
        </a:p>
      </dgm:t>
    </dgm:pt>
    <dgm:pt modelId="{ADB2C758-01E6-45C7-88C8-AB5BACF3FB4C}" type="sibTrans" cxnId="{B4A1F12C-15FB-4735-9AF0-70315343931F}">
      <dgm:prSet/>
      <dgm:spPr/>
      <dgm:t>
        <a:bodyPr/>
        <a:lstStyle/>
        <a:p>
          <a:endParaRPr lang="ru-RU"/>
        </a:p>
      </dgm:t>
    </dgm:pt>
    <dgm:pt modelId="{41C92A4E-2820-444A-8CD7-B7A21AB34CEE}" type="pres">
      <dgm:prSet presAssocID="{DE984991-39AE-994C-9422-A31E64B989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3137A-9884-4A48-BF75-E616F17952BE}" type="pres">
      <dgm:prSet presAssocID="{3CC4BC8E-BB27-E948-946B-B2DB3DF4A58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BBC25-429B-42CC-AA3F-03915CFDC61E}" type="pres">
      <dgm:prSet presAssocID="{59405D2A-4BB2-9E4A-8F81-B07C8CFB1481}" presName="sibTrans" presStyleCnt="0"/>
      <dgm:spPr/>
    </dgm:pt>
    <dgm:pt modelId="{D99B016A-425F-4D34-A5EA-1735AE7420C6}" type="pres">
      <dgm:prSet presAssocID="{B2FC7794-CC96-924D-AFDE-8957904B24C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A1630-D6DE-4337-9E2C-163E8273566F}" type="pres">
      <dgm:prSet presAssocID="{458A9E35-E1DF-C54B-AD08-1EC0AC68DF16}" presName="sibTrans" presStyleCnt="0"/>
      <dgm:spPr/>
    </dgm:pt>
    <dgm:pt modelId="{DE90EBAE-48DC-4C74-8D94-26ADA5C58065}" type="pres">
      <dgm:prSet presAssocID="{87D8C631-113E-4945-B960-2D5A23FAE18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BA817-0513-40E8-BD0F-2BFC1F1933F4}" type="pres">
      <dgm:prSet presAssocID="{CB2A5847-EFB5-9546-BAE3-CDED6DA24252}" presName="sibTrans" presStyleCnt="0"/>
      <dgm:spPr/>
    </dgm:pt>
    <dgm:pt modelId="{575FD625-F374-4258-A75B-BC8FE44BC141}" type="pres">
      <dgm:prSet presAssocID="{1A7F3D1B-6D25-4F7D-AF47-7E9BDC57509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62EDB-9370-4C3D-BD4D-F6CD0CF9DDD4}" type="pres">
      <dgm:prSet presAssocID="{8FB514B3-162C-4AED-AF67-1BAAE7C81BA7}" presName="sibTrans" presStyleCnt="0"/>
      <dgm:spPr/>
    </dgm:pt>
    <dgm:pt modelId="{E4F0DA4B-6CB5-4548-A8A1-408729140F94}" type="pres">
      <dgm:prSet presAssocID="{8239E460-4AB7-47F9-880D-B8D5D1803F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E5CA-29AF-4F58-BE73-7E162F28F439}" type="pres">
      <dgm:prSet presAssocID="{A9E00242-5BA7-4FA5-98EC-DEA1E5A93463}" presName="sibTrans" presStyleCnt="0"/>
      <dgm:spPr/>
    </dgm:pt>
    <dgm:pt modelId="{E61FE0CA-2C66-4D38-8019-94636E4C0E46}" type="pres">
      <dgm:prSet presAssocID="{F02B375A-4104-4FBF-A386-49197617D31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A4B10-2116-46E2-951F-4CE67ED092E7}" type="pres">
      <dgm:prSet presAssocID="{98628CCA-AF3C-4FA2-AFE9-3D0FD9A1805A}" presName="sibTrans" presStyleCnt="0"/>
      <dgm:spPr/>
    </dgm:pt>
    <dgm:pt modelId="{C6ED5B1A-5490-4D4A-BE7B-809FECBBA095}" type="pres">
      <dgm:prSet presAssocID="{48CBCC06-39BC-4BAD-AFB7-1851A9BD3C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8431D-1F3B-4AA4-9BAC-F64FC23F91DB}" type="pres">
      <dgm:prSet presAssocID="{AB086511-D7D7-47FB-9CEA-F224F52F96FB}" presName="sibTrans" presStyleCnt="0"/>
      <dgm:spPr/>
    </dgm:pt>
    <dgm:pt modelId="{4BE363DA-57F4-43FE-AB59-DE75026EC170}" type="pres">
      <dgm:prSet presAssocID="{57247662-81B3-4855-A22E-22813B90E76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2FBB-6565-4900-962C-93F12E84BC0A}" type="pres">
      <dgm:prSet presAssocID="{E6DC7E6B-057E-4192-AF51-523E0CB95214}" presName="sibTrans" presStyleCnt="0"/>
      <dgm:spPr/>
    </dgm:pt>
    <dgm:pt modelId="{ED476A94-C57A-4D31-B2E5-5453693F88BF}" type="pres">
      <dgm:prSet presAssocID="{3B663485-78DE-490E-8EDB-84D88A25CF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48200-E6F5-491A-ADE9-0DCC22B80D92}" srcId="{DE984991-39AE-994C-9422-A31E64B989BF}" destId="{1A7F3D1B-6D25-4F7D-AF47-7E9BDC575095}" srcOrd="3" destOrd="0" parTransId="{29BA1FFB-5B70-426A-9AC0-11F314F0643E}" sibTransId="{8FB514B3-162C-4AED-AF67-1BAAE7C81BA7}"/>
    <dgm:cxn modelId="{BF08D0B2-BE96-4519-9B75-F33049F927B7}" type="presOf" srcId="{DE984991-39AE-994C-9422-A31E64B989BF}" destId="{41C92A4E-2820-444A-8CD7-B7A21AB34CEE}" srcOrd="0" destOrd="0" presId="urn:microsoft.com/office/officeart/2005/8/layout/default"/>
    <dgm:cxn modelId="{9BE545F7-47AA-46B9-BDC3-5AAF194CE370}" type="presOf" srcId="{57247662-81B3-4855-A22E-22813B90E76A}" destId="{4BE363DA-57F4-43FE-AB59-DE75026EC170}" srcOrd="0" destOrd="0" presId="urn:microsoft.com/office/officeart/2005/8/layout/default"/>
    <dgm:cxn modelId="{05E9F0B8-5477-44C2-AB38-CFA9C2ED062B}" type="presOf" srcId="{CB40B711-961C-4417-B0C9-B0D2C54BEB26}" destId="{D99B016A-425F-4D34-A5EA-1735AE7420C6}" srcOrd="0" destOrd="1" presId="urn:microsoft.com/office/officeart/2005/8/layout/default"/>
    <dgm:cxn modelId="{06730FA8-20D5-48EA-BA57-1F58B5E69BE9}" type="presOf" srcId="{F02B375A-4104-4FBF-A386-49197617D316}" destId="{E61FE0CA-2C66-4D38-8019-94636E4C0E46}" srcOrd="0" destOrd="0" presId="urn:microsoft.com/office/officeart/2005/8/layout/default"/>
    <dgm:cxn modelId="{04FF413D-DED9-4C53-AE73-77D9F2381243}" type="presOf" srcId="{87D8C631-113E-4945-B960-2D5A23FAE181}" destId="{DE90EBAE-48DC-4C74-8D94-26ADA5C58065}" srcOrd="0" destOrd="0" presId="urn:microsoft.com/office/officeart/2005/8/layout/default"/>
    <dgm:cxn modelId="{9ED1E488-50D7-4760-9E1B-7DE815D9BA7A}" type="presOf" srcId="{6EC04380-39BD-4CE8-9E05-58BA8CB805DC}" destId="{DE90EBAE-48DC-4C74-8D94-26ADA5C58065}" srcOrd="0" destOrd="1" presId="urn:microsoft.com/office/officeart/2005/8/layout/default"/>
    <dgm:cxn modelId="{C216DD47-D7F9-4D4D-A2DC-9972C35FF5C2}" type="presOf" srcId="{D667646F-2AFE-4A43-B98F-45F3CB415AFA}" destId="{DE90EBAE-48DC-4C74-8D94-26ADA5C58065}" srcOrd="0" destOrd="2" presId="urn:microsoft.com/office/officeart/2005/8/layout/default"/>
    <dgm:cxn modelId="{F484AB66-51B3-4CFE-BA0D-804BCB0FE9C6}" type="presOf" srcId="{3CC4BC8E-BB27-E948-946B-B2DB3DF4A581}" destId="{1C03137A-9884-4A48-BF75-E616F17952BE}" srcOrd="0" destOrd="0" presId="urn:microsoft.com/office/officeart/2005/8/layout/default"/>
    <dgm:cxn modelId="{C0B4FC2C-9D85-492B-8A6B-1D87382C7BC7}" type="presOf" srcId="{48CBCC06-39BC-4BAD-AFB7-1851A9BD3C63}" destId="{C6ED5B1A-5490-4D4A-BE7B-809FECBBA095}" srcOrd="0" destOrd="0" presId="urn:microsoft.com/office/officeart/2005/8/layout/default"/>
    <dgm:cxn modelId="{6A932C76-122D-2F43-9D9A-E5301D3613B3}" srcId="{DE984991-39AE-994C-9422-A31E64B989BF}" destId="{87D8C631-113E-4945-B960-2D5A23FAE181}" srcOrd="2" destOrd="0" parTransId="{3029C64D-FC3A-D845-9CCD-DCD6BD6CE7C0}" sibTransId="{CB2A5847-EFB5-9546-BAE3-CDED6DA24252}"/>
    <dgm:cxn modelId="{C517EBEA-8789-49A6-BDAC-4DE3C325B67E}" type="presOf" srcId="{B2FC7794-CC96-924D-AFDE-8957904B24CD}" destId="{D99B016A-425F-4D34-A5EA-1735AE7420C6}" srcOrd="0" destOrd="0" presId="urn:microsoft.com/office/officeart/2005/8/layout/default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CD6F842C-3FA3-4C0F-B762-D71F4DB127E8}" type="presOf" srcId="{3B663485-78DE-490E-8EDB-84D88A25CF57}" destId="{ED476A94-C57A-4D31-B2E5-5453693F88BF}" srcOrd="0" destOrd="0" presId="urn:microsoft.com/office/officeart/2005/8/layout/default"/>
    <dgm:cxn modelId="{4164F3A2-3856-48EF-B286-E1F5A3207A73}" srcId="{DE984991-39AE-994C-9422-A31E64B989BF}" destId="{48CBCC06-39BC-4BAD-AFB7-1851A9BD3C63}" srcOrd="6" destOrd="0" parTransId="{E521ECEC-CDD8-42B6-89D3-B255AC0EE63E}" sibTransId="{AB086511-D7D7-47FB-9CEA-F224F52F96FB}"/>
    <dgm:cxn modelId="{6F0A3B01-E3BE-4408-9560-E4DC16720B1D}" type="presOf" srcId="{1A7F3D1B-6D25-4F7D-AF47-7E9BDC575095}" destId="{575FD625-F374-4258-A75B-BC8FE44BC141}" srcOrd="0" destOrd="0" presId="urn:microsoft.com/office/officeart/2005/8/layout/default"/>
    <dgm:cxn modelId="{C9803F87-C482-4DC2-A848-E506AEF82CBF}" srcId="{87D8C631-113E-4945-B960-2D5A23FAE181}" destId="{6EC04380-39BD-4CE8-9E05-58BA8CB805DC}" srcOrd="0" destOrd="0" parTransId="{FC87E6F0-289E-4753-ACFC-7C429432B088}" sibTransId="{F973BF2F-4C3D-469C-AA69-17AC45BF0ABB}"/>
    <dgm:cxn modelId="{E1CA215C-965C-4AA7-A29A-6AA1B9D5B6DE}" srcId="{3CC4BC8E-BB27-E948-946B-B2DB3DF4A581}" destId="{59891637-B4F7-4907-9B07-2DE87A7625C1}" srcOrd="0" destOrd="0" parTransId="{4C9A91B0-51F6-492C-9350-84F2AB9A2BAD}" sibTransId="{14E035D1-EBA9-4A23-A51B-854CA3F5B74D}"/>
    <dgm:cxn modelId="{3383FEFB-F437-4DF1-855D-AC8603DACA40}" type="presOf" srcId="{59891637-B4F7-4907-9B07-2DE87A7625C1}" destId="{1C03137A-9884-4A48-BF75-E616F17952BE}" srcOrd="0" destOrd="1" presId="urn:microsoft.com/office/officeart/2005/8/layout/default"/>
    <dgm:cxn modelId="{B4A1F12C-15FB-4735-9AF0-70315343931F}" srcId="{DE984991-39AE-994C-9422-A31E64B989BF}" destId="{3B663485-78DE-490E-8EDB-84D88A25CF57}" srcOrd="8" destOrd="0" parTransId="{7DF2F6EE-1207-4DD4-BE58-6274A8055040}" sibTransId="{ADB2C758-01E6-45C7-88C8-AB5BACF3FB4C}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138B8A8B-76BF-4ED3-AD48-B240FEAB561E}" srcId="{87D8C631-113E-4945-B960-2D5A23FAE181}" destId="{D667646F-2AFE-4A43-B98F-45F3CB415AFA}" srcOrd="1" destOrd="0" parTransId="{1FBC9B69-0039-431D-B757-60855B0C94F3}" sibTransId="{953F00C2-956D-4344-944F-5A3DD26FA869}"/>
    <dgm:cxn modelId="{DF5F1973-3589-4AEC-8D16-B467508BCDD8}" srcId="{DE984991-39AE-994C-9422-A31E64B989BF}" destId="{57247662-81B3-4855-A22E-22813B90E76A}" srcOrd="7" destOrd="0" parTransId="{2241ADA2-DE11-4BE9-B7A7-FFFAF1A40480}" sibTransId="{E6DC7E6B-057E-4192-AF51-523E0CB95214}"/>
    <dgm:cxn modelId="{B3332376-EC62-457F-9831-FCF40B72DB37}" type="presOf" srcId="{8239E460-4AB7-47F9-880D-B8D5D1803F34}" destId="{E4F0DA4B-6CB5-4548-A8A1-408729140F94}" srcOrd="0" destOrd="0" presId="urn:microsoft.com/office/officeart/2005/8/layout/default"/>
    <dgm:cxn modelId="{34642CF2-EBA2-4547-89E8-044BE53E9D9C}" srcId="{DE984991-39AE-994C-9422-A31E64B989BF}" destId="{F02B375A-4104-4FBF-A386-49197617D316}" srcOrd="5" destOrd="0" parTransId="{09B16B5A-2460-487D-9130-513CF7BF0E60}" sibTransId="{98628CCA-AF3C-4FA2-AFE9-3D0FD9A1805A}"/>
    <dgm:cxn modelId="{1ED7B87F-B529-44F4-B858-700B71D1512B}" srcId="{B2FC7794-CC96-924D-AFDE-8957904B24CD}" destId="{CB40B711-961C-4417-B0C9-B0D2C54BEB26}" srcOrd="0" destOrd="0" parTransId="{4306DF6E-2151-4966-AD32-6B340CE42AFE}" sibTransId="{A56E3C95-3BB2-4545-95D7-FF75EB88B86E}"/>
    <dgm:cxn modelId="{7514DC53-B53E-4C13-902A-3B85B54C4DF2}" srcId="{DE984991-39AE-994C-9422-A31E64B989BF}" destId="{8239E460-4AB7-47F9-880D-B8D5D1803F34}" srcOrd="4" destOrd="0" parTransId="{EB9380A2-974F-4DBA-96D2-E3846DD103CA}" sibTransId="{A9E00242-5BA7-4FA5-98EC-DEA1E5A93463}"/>
    <dgm:cxn modelId="{6C8E667E-3148-4252-A98B-85BB31B954DA}" type="presParOf" srcId="{41C92A4E-2820-444A-8CD7-B7A21AB34CEE}" destId="{1C03137A-9884-4A48-BF75-E616F17952BE}" srcOrd="0" destOrd="0" presId="urn:microsoft.com/office/officeart/2005/8/layout/default"/>
    <dgm:cxn modelId="{39464564-B8A3-4424-B32B-D2A5BADD83E4}" type="presParOf" srcId="{41C92A4E-2820-444A-8CD7-B7A21AB34CEE}" destId="{DE4BBC25-429B-42CC-AA3F-03915CFDC61E}" srcOrd="1" destOrd="0" presId="urn:microsoft.com/office/officeart/2005/8/layout/default"/>
    <dgm:cxn modelId="{1B883044-444E-4270-9E2A-6A655D2A5C9D}" type="presParOf" srcId="{41C92A4E-2820-444A-8CD7-B7A21AB34CEE}" destId="{D99B016A-425F-4D34-A5EA-1735AE7420C6}" srcOrd="2" destOrd="0" presId="urn:microsoft.com/office/officeart/2005/8/layout/default"/>
    <dgm:cxn modelId="{8EE25DA1-0F87-4438-A51F-C63973C5864B}" type="presParOf" srcId="{41C92A4E-2820-444A-8CD7-B7A21AB34CEE}" destId="{67EA1630-D6DE-4337-9E2C-163E8273566F}" srcOrd="3" destOrd="0" presId="urn:microsoft.com/office/officeart/2005/8/layout/default"/>
    <dgm:cxn modelId="{18DDB40C-07B3-4EF0-AFEC-090C05B0FC6B}" type="presParOf" srcId="{41C92A4E-2820-444A-8CD7-B7A21AB34CEE}" destId="{DE90EBAE-48DC-4C74-8D94-26ADA5C58065}" srcOrd="4" destOrd="0" presId="urn:microsoft.com/office/officeart/2005/8/layout/default"/>
    <dgm:cxn modelId="{99DF0455-FBC9-4C50-A588-B218797372CE}" type="presParOf" srcId="{41C92A4E-2820-444A-8CD7-B7A21AB34CEE}" destId="{DABBA817-0513-40E8-BD0F-2BFC1F1933F4}" srcOrd="5" destOrd="0" presId="urn:microsoft.com/office/officeart/2005/8/layout/default"/>
    <dgm:cxn modelId="{479AAD1C-9F8E-47C3-B872-ADE92A7866D8}" type="presParOf" srcId="{41C92A4E-2820-444A-8CD7-B7A21AB34CEE}" destId="{575FD625-F374-4258-A75B-BC8FE44BC141}" srcOrd="6" destOrd="0" presId="urn:microsoft.com/office/officeart/2005/8/layout/default"/>
    <dgm:cxn modelId="{F891143C-66DD-4FB6-A7DB-98187E29287E}" type="presParOf" srcId="{41C92A4E-2820-444A-8CD7-B7A21AB34CEE}" destId="{38662EDB-9370-4C3D-BD4D-F6CD0CF9DDD4}" srcOrd="7" destOrd="0" presId="urn:microsoft.com/office/officeart/2005/8/layout/default"/>
    <dgm:cxn modelId="{DB08F13F-EFA5-4FE1-9486-C2FE1AFFCE01}" type="presParOf" srcId="{41C92A4E-2820-444A-8CD7-B7A21AB34CEE}" destId="{E4F0DA4B-6CB5-4548-A8A1-408729140F94}" srcOrd="8" destOrd="0" presId="urn:microsoft.com/office/officeart/2005/8/layout/default"/>
    <dgm:cxn modelId="{7965C7B9-2B55-4460-9E06-E610F959DAD7}" type="presParOf" srcId="{41C92A4E-2820-444A-8CD7-B7A21AB34CEE}" destId="{D98BE5CA-29AF-4F58-BE73-7E162F28F439}" srcOrd="9" destOrd="0" presId="urn:microsoft.com/office/officeart/2005/8/layout/default"/>
    <dgm:cxn modelId="{A1BFDB4E-FA84-46B0-9B0D-42EF1D3881AF}" type="presParOf" srcId="{41C92A4E-2820-444A-8CD7-B7A21AB34CEE}" destId="{E61FE0CA-2C66-4D38-8019-94636E4C0E46}" srcOrd="10" destOrd="0" presId="urn:microsoft.com/office/officeart/2005/8/layout/default"/>
    <dgm:cxn modelId="{A9D4D0D8-29E9-492B-904C-A92F58FD6C33}" type="presParOf" srcId="{41C92A4E-2820-444A-8CD7-B7A21AB34CEE}" destId="{D99A4B10-2116-46E2-951F-4CE67ED092E7}" srcOrd="11" destOrd="0" presId="urn:microsoft.com/office/officeart/2005/8/layout/default"/>
    <dgm:cxn modelId="{67469C7E-5455-4ED4-9E08-D631A0237EB1}" type="presParOf" srcId="{41C92A4E-2820-444A-8CD7-B7A21AB34CEE}" destId="{C6ED5B1A-5490-4D4A-BE7B-809FECBBA095}" srcOrd="12" destOrd="0" presId="urn:microsoft.com/office/officeart/2005/8/layout/default"/>
    <dgm:cxn modelId="{4BBD0690-7F97-4EEA-8A3B-E9C88D8AC9E8}" type="presParOf" srcId="{41C92A4E-2820-444A-8CD7-B7A21AB34CEE}" destId="{FD98431D-1F3B-4AA4-9BAC-F64FC23F91DB}" srcOrd="13" destOrd="0" presId="urn:microsoft.com/office/officeart/2005/8/layout/default"/>
    <dgm:cxn modelId="{A52DD87D-D734-4E52-800A-648784A6B833}" type="presParOf" srcId="{41C92A4E-2820-444A-8CD7-B7A21AB34CEE}" destId="{4BE363DA-57F4-43FE-AB59-DE75026EC170}" srcOrd="14" destOrd="0" presId="urn:microsoft.com/office/officeart/2005/8/layout/default"/>
    <dgm:cxn modelId="{DDD6901B-4965-4329-92C5-F869254F7174}" type="presParOf" srcId="{41C92A4E-2820-444A-8CD7-B7A21AB34CEE}" destId="{89B02FBB-6565-4900-962C-93F12E84BC0A}" srcOrd="15" destOrd="0" presId="urn:microsoft.com/office/officeart/2005/8/layout/default"/>
    <dgm:cxn modelId="{11DB301A-8335-4E4E-8341-29277C948196}" type="presParOf" srcId="{41C92A4E-2820-444A-8CD7-B7A21AB34CEE}" destId="{ED476A94-C57A-4D31-B2E5-5453693F88BF}" srcOrd="16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EC04380-39BD-4CE8-9E05-58BA8CB805DC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Ужесточение контроля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за соблюдением требований к процессу замещения должностей муниципальной службы. Для этого можно привлечь общественность, которая обеспечит объективность отбора муниципальных служащих.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87E6F0-289E-4753-ACFC-7C429432B088}" type="parTrans" cxnId="{C9803F87-C482-4DC2-A848-E506AEF82CBF}">
      <dgm:prSet/>
      <dgm:spPr/>
      <dgm:t>
        <a:bodyPr/>
        <a:lstStyle/>
        <a:p>
          <a:endParaRPr lang="ru-RU"/>
        </a:p>
      </dgm:t>
    </dgm:pt>
    <dgm:pt modelId="{F973BF2F-4C3D-469C-AA69-17AC45BF0ABB}" type="sibTrans" cxnId="{C9803F87-C482-4DC2-A848-E506AEF82CBF}">
      <dgm:prSet/>
      <dgm:spPr/>
      <dgm:t>
        <a:bodyPr/>
        <a:lstStyle/>
        <a:p>
          <a:endParaRPr lang="ru-RU"/>
        </a:p>
      </dgm:t>
    </dgm:pt>
    <dgm:pt modelId="{59891637-B4F7-4907-9B07-2DE87A7625C1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престижа муниципальной службы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Для этого можно использовать систему моральных поощрений, например, присваивать звания, которые будут подчёркивать значимость и качество работы муниципальных служащих.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9A91B0-51F6-492C-9350-84F2AB9A2BAD}" type="parTrans" cxnId="{E1CA215C-965C-4AA7-A29A-6AA1B9D5B6DE}">
      <dgm:prSet/>
      <dgm:spPr/>
      <dgm:t>
        <a:bodyPr/>
        <a:lstStyle/>
        <a:p>
          <a:endParaRPr lang="ru-RU"/>
        </a:p>
      </dgm:t>
    </dgm:pt>
    <dgm:pt modelId="{14E035D1-EBA9-4A23-A51B-854CA3F5B74D}" type="sibTrans" cxnId="{E1CA215C-965C-4AA7-A29A-6AA1B9D5B6DE}">
      <dgm:prSet/>
      <dgm:spPr/>
      <dgm:t>
        <a:bodyPr/>
        <a:lstStyle/>
        <a:p>
          <a:endParaRPr lang="ru-RU"/>
        </a:p>
      </dgm:t>
    </dgm:pt>
    <dgm:pt modelId="{773650E6-EA12-40FB-9D60-F514A07960F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Рост заработной платы муниципальных служащих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до конкурентоспособного в том или ином регионе уровня. Также необходимо разработать дополнительные меры социальной поддержки и гарантии для них.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C1108A-073C-4FA8-86BA-A3BD3BB5EA34}" type="parTrans" cxnId="{C4A1567C-6812-4E93-A945-8D7971D4D444}">
      <dgm:prSet/>
      <dgm:spPr/>
      <dgm:t>
        <a:bodyPr/>
        <a:lstStyle/>
        <a:p>
          <a:endParaRPr lang="ru-RU"/>
        </a:p>
      </dgm:t>
    </dgm:pt>
    <dgm:pt modelId="{10232D71-B842-4592-A354-D0BBD168945A}" type="sibTrans" cxnId="{C4A1567C-6812-4E93-A945-8D7971D4D444}">
      <dgm:prSet/>
      <dgm:spPr/>
      <dgm:t>
        <a:bodyPr/>
        <a:lstStyle/>
        <a:p>
          <a:endParaRPr lang="ru-RU"/>
        </a:p>
      </dgm:t>
    </dgm:pt>
    <dgm:pt modelId="{36279FC4-1384-4E31-8296-BE5123FFD93D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инструментов кадрового резерва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Кадровый резерв играет важную роль в обеспечении непрерывности и стабильности работы органов местного самоуправления.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83088C0-482C-4A33-A94F-935862A342A5}" type="parTrans" cxnId="{0EE67B25-9AFE-4B62-BEDE-AABD18371B7E}">
      <dgm:prSet/>
      <dgm:spPr/>
      <dgm:t>
        <a:bodyPr/>
        <a:lstStyle/>
        <a:p>
          <a:endParaRPr lang="ru-RU"/>
        </a:p>
      </dgm:t>
    </dgm:pt>
    <dgm:pt modelId="{95B037A0-9F61-44F2-A157-809F12A62387}" type="sibTrans" cxnId="{0EE67B25-9AFE-4B62-BEDE-AABD18371B7E}">
      <dgm:prSet/>
      <dgm:spPr/>
      <dgm:t>
        <a:bodyPr/>
        <a:lstStyle/>
        <a:p>
          <a:endParaRPr lang="ru-RU"/>
        </a:p>
      </dgm:t>
    </dgm:pt>
    <dgm:pt modelId="{87393AD9-18D3-4674-B21E-77E82373778C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Привлечение молодых специалистов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в органы местного самоуправления. Можно развивать практику заключения договоров о целевом обучении с образовательными организациями с обязательством последующего прохождения муниципальной службы.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D246AE-6D26-45E0-81DA-CEA9B821809F}" type="parTrans" cxnId="{E6AA079A-7C34-427D-95DD-17BDC9C956D6}">
      <dgm:prSet/>
      <dgm:spPr/>
      <dgm:t>
        <a:bodyPr/>
        <a:lstStyle/>
        <a:p>
          <a:endParaRPr lang="ru-RU"/>
        </a:p>
      </dgm:t>
    </dgm:pt>
    <dgm:pt modelId="{3CB3173B-203F-41E5-AC56-E1614ED7AF1C}" type="sibTrans" cxnId="{E6AA079A-7C34-427D-95DD-17BDC9C956D6}">
      <dgm:prSet/>
      <dgm:spPr/>
      <dgm:t>
        <a:bodyPr/>
        <a:lstStyle/>
        <a:p>
          <a:endParaRPr lang="ru-RU"/>
        </a:p>
      </dgm:t>
    </dgm:pt>
    <dgm:pt modelId="{8A963DB2-7F4D-4243-A50C-2351DB765BA0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результативности использования кадровых инструментов и технологий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(конкурс, резерв, оценка и т. д.).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5AAF5EB-0BFB-4EE6-9707-49D20E30923F}" type="parTrans" cxnId="{35F8499D-B5FF-4BA7-B7EC-8EA8338F38DE}">
      <dgm:prSet/>
      <dgm:spPr/>
      <dgm:t>
        <a:bodyPr/>
        <a:lstStyle/>
        <a:p>
          <a:endParaRPr lang="ru-RU"/>
        </a:p>
      </dgm:t>
    </dgm:pt>
    <dgm:pt modelId="{F9EC6518-6671-49E7-8903-33A3C7ECC4EC}" type="sibTrans" cxnId="{35F8499D-B5FF-4BA7-B7EC-8EA8338F38DE}">
      <dgm:prSet/>
      <dgm:spPr/>
      <dgm:t>
        <a:bodyPr/>
        <a:lstStyle/>
        <a:p>
          <a:endParaRPr lang="ru-RU"/>
        </a:p>
      </dgm:t>
    </dgm:pt>
    <dgm:pt modelId="{4AFE8DBD-A088-4B80-B23F-8202C9B8BC42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Внедрение новейших цифровых технологий и платформ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в муниципальное управление, в том числе в кадровое обеспечение.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F45DC6A-9EB2-463B-BB1A-D542B1F2E2C7}" type="parTrans" cxnId="{FD19278F-689D-4597-A796-DF6D16235CDC}">
      <dgm:prSet/>
      <dgm:spPr/>
      <dgm:t>
        <a:bodyPr/>
        <a:lstStyle/>
        <a:p>
          <a:endParaRPr lang="ru-RU"/>
        </a:p>
      </dgm:t>
    </dgm:pt>
    <dgm:pt modelId="{0D17FC56-E008-4202-80A9-7F2E3C449F44}" type="sibTrans" cxnId="{FD19278F-689D-4597-A796-DF6D16235CDC}">
      <dgm:prSet/>
      <dgm:spPr/>
      <dgm:t>
        <a:bodyPr/>
        <a:lstStyle/>
        <a:p>
          <a:endParaRPr lang="ru-RU"/>
        </a:p>
      </dgm:t>
    </dgm:pt>
    <dgm:pt modelId="{9CA4ED67-FE4C-4DC9-92AD-F11CC3E03800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Обмен опытом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организации муниципальной кадровой политики на межмуниципальном уровне. 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9623D9F-BA0F-471C-8789-95155E6C3625}" type="parTrans" cxnId="{CBEE96F4-E965-4706-A406-E8BF1EF29DE6}">
      <dgm:prSet/>
      <dgm:spPr/>
      <dgm:t>
        <a:bodyPr/>
        <a:lstStyle/>
        <a:p>
          <a:endParaRPr lang="ru-RU"/>
        </a:p>
      </dgm:t>
    </dgm:pt>
    <dgm:pt modelId="{B67D9FAA-9641-4E73-9196-32A7B18B5C4C}" type="sibTrans" cxnId="{CBEE96F4-E965-4706-A406-E8BF1EF29DE6}">
      <dgm:prSet/>
      <dgm:spPr/>
      <dgm:t>
        <a:bodyPr/>
        <a:lstStyle/>
        <a:p>
          <a:endParaRPr lang="ru-RU"/>
        </a:p>
      </dgm:t>
    </dgm:pt>
    <dgm:pt modelId="{003BF8D6-99E2-4896-9B4A-255F2E89C3CD}" type="pres">
      <dgm:prSet presAssocID="{DE984991-39AE-994C-9422-A31E64B98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95218-9F4D-4531-B94F-F1E9BE1FC9E9}" type="pres">
      <dgm:prSet presAssocID="{773650E6-EA12-40FB-9D60-F514A07960F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02F3E-021D-41AC-83A0-F04CD00AA85B}" type="pres">
      <dgm:prSet presAssocID="{10232D71-B842-4592-A354-D0BBD168945A}" presName="spacer" presStyleCnt="0"/>
      <dgm:spPr/>
    </dgm:pt>
    <dgm:pt modelId="{27A6259E-F4F6-4A7E-8A0D-C5C983F69473}" type="pres">
      <dgm:prSet presAssocID="{59891637-B4F7-4907-9B07-2DE87A7625C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0AA5E-5739-4697-937E-C7EE848BB98C}" type="pres">
      <dgm:prSet presAssocID="{14E035D1-EBA9-4A23-A51B-854CA3F5B74D}" presName="spacer" presStyleCnt="0"/>
      <dgm:spPr/>
    </dgm:pt>
    <dgm:pt modelId="{0A4FD0D2-E566-4AF4-8AE6-A576065FF1E5}" type="pres">
      <dgm:prSet presAssocID="{87393AD9-18D3-4674-B21E-77E82373778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9D0DF-4DE0-4DAE-997C-506D09F54426}" type="pres">
      <dgm:prSet presAssocID="{3CB3173B-203F-41E5-AC56-E1614ED7AF1C}" presName="spacer" presStyleCnt="0"/>
      <dgm:spPr/>
    </dgm:pt>
    <dgm:pt modelId="{13F16855-18B2-4FC1-84E0-8E5AB491AD05}" type="pres">
      <dgm:prSet presAssocID="{36279FC4-1384-4E31-8296-BE5123FFD93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58823-259B-4F0A-8B02-F5CBA07694B4}" type="pres">
      <dgm:prSet presAssocID="{95B037A0-9F61-44F2-A157-809F12A62387}" presName="spacer" presStyleCnt="0"/>
      <dgm:spPr/>
    </dgm:pt>
    <dgm:pt modelId="{E0C89F7A-9313-450B-8C41-0695546FC99F}" type="pres">
      <dgm:prSet presAssocID="{4AFE8DBD-A088-4B80-B23F-8202C9B8BC4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73F7-137A-4016-B289-FAFF87F13A8C}" type="pres">
      <dgm:prSet presAssocID="{0D17FC56-E008-4202-80A9-7F2E3C449F44}" presName="spacer" presStyleCnt="0"/>
      <dgm:spPr/>
    </dgm:pt>
    <dgm:pt modelId="{E97E38CE-B105-49B8-A208-17F49460A74C}" type="pres">
      <dgm:prSet presAssocID="{8A963DB2-7F4D-4243-A50C-2351DB765BA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7F7A8-8D03-4DF6-8755-AAA972D5EC3E}" type="pres">
      <dgm:prSet presAssocID="{F9EC6518-6671-49E7-8903-33A3C7ECC4EC}" presName="spacer" presStyleCnt="0"/>
      <dgm:spPr/>
    </dgm:pt>
    <dgm:pt modelId="{5B49C910-97CD-49A6-AC20-88B90102F26B}" type="pres">
      <dgm:prSet presAssocID="{6EC04380-39BD-4CE8-9E05-58BA8CB805DC}" presName="parentText" presStyleLbl="node1" presStyleIdx="6" presStyleCnt="8" custScaleY="85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DC2B8-2E6C-461A-A5B0-0C510A062D47}" type="pres">
      <dgm:prSet presAssocID="{F973BF2F-4C3D-469C-AA69-17AC45BF0ABB}" presName="spacer" presStyleCnt="0"/>
      <dgm:spPr/>
    </dgm:pt>
    <dgm:pt modelId="{9C457223-D5BA-404A-A85E-C55A467C447F}" type="pres">
      <dgm:prSet presAssocID="{9CA4ED67-FE4C-4DC9-92AD-F11CC3E03800}" presName="parentText" presStyleLbl="node1" presStyleIdx="7" presStyleCnt="8" custScaleY="52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9B2CB-A23D-4E10-9A8D-6178E3543BC2}" type="presOf" srcId="{8A963DB2-7F4D-4243-A50C-2351DB765BA0}" destId="{E97E38CE-B105-49B8-A208-17F49460A74C}" srcOrd="0" destOrd="0" presId="urn:microsoft.com/office/officeart/2005/8/layout/vList2"/>
    <dgm:cxn modelId="{14AE18D1-5F25-4002-A994-64443D1F0D70}" type="presOf" srcId="{59891637-B4F7-4907-9B07-2DE87A7625C1}" destId="{27A6259E-F4F6-4A7E-8A0D-C5C983F69473}" srcOrd="0" destOrd="0" presId="urn:microsoft.com/office/officeart/2005/8/layout/vList2"/>
    <dgm:cxn modelId="{C4A1567C-6812-4E93-A945-8D7971D4D444}" srcId="{DE984991-39AE-994C-9422-A31E64B989BF}" destId="{773650E6-EA12-40FB-9D60-F514A07960FA}" srcOrd="0" destOrd="0" parTransId="{53C1108A-073C-4FA8-86BA-A3BD3BB5EA34}" sibTransId="{10232D71-B842-4592-A354-D0BBD168945A}"/>
    <dgm:cxn modelId="{35F8499D-B5FF-4BA7-B7EC-8EA8338F38DE}" srcId="{DE984991-39AE-994C-9422-A31E64B989BF}" destId="{8A963DB2-7F4D-4243-A50C-2351DB765BA0}" srcOrd="5" destOrd="0" parTransId="{35AAF5EB-0BFB-4EE6-9707-49D20E30923F}" sibTransId="{F9EC6518-6671-49E7-8903-33A3C7ECC4EC}"/>
    <dgm:cxn modelId="{CBEE96F4-E965-4706-A406-E8BF1EF29DE6}" srcId="{DE984991-39AE-994C-9422-A31E64B989BF}" destId="{9CA4ED67-FE4C-4DC9-92AD-F11CC3E03800}" srcOrd="7" destOrd="0" parTransId="{29623D9F-BA0F-471C-8789-95155E6C3625}" sibTransId="{B67D9FAA-9641-4E73-9196-32A7B18B5C4C}"/>
    <dgm:cxn modelId="{C9803F87-C482-4DC2-A848-E506AEF82CBF}" srcId="{DE984991-39AE-994C-9422-A31E64B989BF}" destId="{6EC04380-39BD-4CE8-9E05-58BA8CB805DC}" srcOrd="6" destOrd="0" parTransId="{FC87E6F0-289E-4753-ACFC-7C429432B088}" sibTransId="{F973BF2F-4C3D-469C-AA69-17AC45BF0ABB}"/>
    <dgm:cxn modelId="{0EE67B25-9AFE-4B62-BEDE-AABD18371B7E}" srcId="{DE984991-39AE-994C-9422-A31E64B989BF}" destId="{36279FC4-1384-4E31-8296-BE5123FFD93D}" srcOrd="3" destOrd="0" parTransId="{B83088C0-482C-4A33-A94F-935862A342A5}" sibTransId="{95B037A0-9F61-44F2-A157-809F12A62387}"/>
    <dgm:cxn modelId="{8D839BA5-90F1-4EDC-A4B4-3B940A8AC6F4}" type="presOf" srcId="{36279FC4-1384-4E31-8296-BE5123FFD93D}" destId="{13F16855-18B2-4FC1-84E0-8E5AB491AD05}" srcOrd="0" destOrd="0" presId="urn:microsoft.com/office/officeart/2005/8/layout/vList2"/>
    <dgm:cxn modelId="{625AA81B-7817-4055-ABF7-5793B0CBD01B}" type="presOf" srcId="{87393AD9-18D3-4674-B21E-77E82373778C}" destId="{0A4FD0D2-E566-4AF4-8AE6-A576065FF1E5}" srcOrd="0" destOrd="0" presId="urn:microsoft.com/office/officeart/2005/8/layout/vList2"/>
    <dgm:cxn modelId="{3E9B1037-00E1-49EA-9BDD-FAD05725A6BA}" type="presOf" srcId="{773650E6-EA12-40FB-9D60-F514A07960FA}" destId="{D6A95218-9F4D-4531-B94F-F1E9BE1FC9E9}" srcOrd="0" destOrd="0" presId="urn:microsoft.com/office/officeart/2005/8/layout/vList2"/>
    <dgm:cxn modelId="{BDBF69DC-D3AF-488B-B80D-1F4569A765A2}" type="presOf" srcId="{9CA4ED67-FE4C-4DC9-92AD-F11CC3E03800}" destId="{9C457223-D5BA-404A-A85E-C55A467C447F}" srcOrd="0" destOrd="0" presId="urn:microsoft.com/office/officeart/2005/8/layout/vList2"/>
    <dgm:cxn modelId="{6503ABD4-85FE-4207-B5BB-9547FCEC92B0}" type="presOf" srcId="{6EC04380-39BD-4CE8-9E05-58BA8CB805DC}" destId="{5B49C910-97CD-49A6-AC20-88B90102F26B}" srcOrd="0" destOrd="0" presId="urn:microsoft.com/office/officeart/2005/8/layout/vList2"/>
    <dgm:cxn modelId="{FD19278F-689D-4597-A796-DF6D16235CDC}" srcId="{DE984991-39AE-994C-9422-A31E64B989BF}" destId="{4AFE8DBD-A088-4B80-B23F-8202C9B8BC42}" srcOrd="4" destOrd="0" parTransId="{3F45DC6A-9EB2-463B-BB1A-D542B1F2E2C7}" sibTransId="{0D17FC56-E008-4202-80A9-7F2E3C449F44}"/>
    <dgm:cxn modelId="{E1CA215C-965C-4AA7-A29A-6AA1B9D5B6DE}" srcId="{DE984991-39AE-994C-9422-A31E64B989BF}" destId="{59891637-B4F7-4907-9B07-2DE87A7625C1}" srcOrd="1" destOrd="0" parTransId="{4C9A91B0-51F6-492C-9350-84F2AB9A2BAD}" sibTransId="{14E035D1-EBA9-4A23-A51B-854CA3F5B74D}"/>
    <dgm:cxn modelId="{E6AA079A-7C34-427D-95DD-17BDC9C956D6}" srcId="{DE984991-39AE-994C-9422-A31E64B989BF}" destId="{87393AD9-18D3-4674-B21E-77E82373778C}" srcOrd="2" destOrd="0" parTransId="{1AD246AE-6D26-45E0-81DA-CEA9B821809F}" sibTransId="{3CB3173B-203F-41E5-AC56-E1614ED7AF1C}"/>
    <dgm:cxn modelId="{43D350C0-F4AA-49DC-911E-0F944FA8B372}" type="presOf" srcId="{DE984991-39AE-994C-9422-A31E64B989BF}" destId="{003BF8D6-99E2-4896-9B4A-255F2E89C3CD}" srcOrd="0" destOrd="0" presId="urn:microsoft.com/office/officeart/2005/8/layout/vList2"/>
    <dgm:cxn modelId="{C0B48B05-1973-46B4-9FFF-DB2E828B3C2B}" type="presOf" srcId="{4AFE8DBD-A088-4B80-B23F-8202C9B8BC42}" destId="{E0C89F7A-9313-450B-8C41-0695546FC99F}" srcOrd="0" destOrd="0" presId="urn:microsoft.com/office/officeart/2005/8/layout/vList2"/>
    <dgm:cxn modelId="{8128AE93-E125-473D-8B34-D709F2161CA7}" type="presParOf" srcId="{003BF8D6-99E2-4896-9B4A-255F2E89C3CD}" destId="{D6A95218-9F4D-4531-B94F-F1E9BE1FC9E9}" srcOrd="0" destOrd="0" presId="urn:microsoft.com/office/officeart/2005/8/layout/vList2"/>
    <dgm:cxn modelId="{20531898-2F18-4C67-86A6-94B8CCCB2608}" type="presParOf" srcId="{003BF8D6-99E2-4896-9B4A-255F2E89C3CD}" destId="{83302F3E-021D-41AC-83A0-F04CD00AA85B}" srcOrd="1" destOrd="0" presId="urn:microsoft.com/office/officeart/2005/8/layout/vList2"/>
    <dgm:cxn modelId="{780AFECB-C89C-448E-A5DF-245294CE8986}" type="presParOf" srcId="{003BF8D6-99E2-4896-9B4A-255F2E89C3CD}" destId="{27A6259E-F4F6-4A7E-8A0D-C5C983F69473}" srcOrd="2" destOrd="0" presId="urn:microsoft.com/office/officeart/2005/8/layout/vList2"/>
    <dgm:cxn modelId="{042028A9-0805-43AB-A1B1-848E4565DF8C}" type="presParOf" srcId="{003BF8D6-99E2-4896-9B4A-255F2E89C3CD}" destId="{A770AA5E-5739-4697-937E-C7EE848BB98C}" srcOrd="3" destOrd="0" presId="urn:microsoft.com/office/officeart/2005/8/layout/vList2"/>
    <dgm:cxn modelId="{EE1F9AD9-5E32-454E-9E25-853715E1EBDB}" type="presParOf" srcId="{003BF8D6-99E2-4896-9B4A-255F2E89C3CD}" destId="{0A4FD0D2-E566-4AF4-8AE6-A576065FF1E5}" srcOrd="4" destOrd="0" presId="urn:microsoft.com/office/officeart/2005/8/layout/vList2"/>
    <dgm:cxn modelId="{E812F120-4405-4C9D-A01A-19829C980CCC}" type="presParOf" srcId="{003BF8D6-99E2-4896-9B4A-255F2E89C3CD}" destId="{7559D0DF-4DE0-4DAE-997C-506D09F54426}" srcOrd="5" destOrd="0" presId="urn:microsoft.com/office/officeart/2005/8/layout/vList2"/>
    <dgm:cxn modelId="{54884F8D-4FEC-45D5-A509-7AA58C571921}" type="presParOf" srcId="{003BF8D6-99E2-4896-9B4A-255F2E89C3CD}" destId="{13F16855-18B2-4FC1-84E0-8E5AB491AD05}" srcOrd="6" destOrd="0" presId="urn:microsoft.com/office/officeart/2005/8/layout/vList2"/>
    <dgm:cxn modelId="{23F578DB-E97B-46F2-9448-BABD82AAC488}" type="presParOf" srcId="{003BF8D6-99E2-4896-9B4A-255F2E89C3CD}" destId="{1B058823-259B-4F0A-8B02-F5CBA07694B4}" srcOrd="7" destOrd="0" presId="urn:microsoft.com/office/officeart/2005/8/layout/vList2"/>
    <dgm:cxn modelId="{42AB0A29-79A8-47E0-A9F1-0CB3BCDFC9B0}" type="presParOf" srcId="{003BF8D6-99E2-4896-9B4A-255F2E89C3CD}" destId="{E0C89F7A-9313-450B-8C41-0695546FC99F}" srcOrd="8" destOrd="0" presId="urn:microsoft.com/office/officeart/2005/8/layout/vList2"/>
    <dgm:cxn modelId="{22F64E09-3EAD-4453-8191-226F13EB7C95}" type="presParOf" srcId="{003BF8D6-99E2-4896-9B4A-255F2E89C3CD}" destId="{D2F173F7-137A-4016-B289-FAFF87F13A8C}" srcOrd="9" destOrd="0" presId="urn:microsoft.com/office/officeart/2005/8/layout/vList2"/>
    <dgm:cxn modelId="{EEFB56BC-16AB-4DD5-A877-C24A0FC26188}" type="presParOf" srcId="{003BF8D6-99E2-4896-9B4A-255F2E89C3CD}" destId="{E97E38CE-B105-49B8-A208-17F49460A74C}" srcOrd="10" destOrd="0" presId="urn:microsoft.com/office/officeart/2005/8/layout/vList2"/>
    <dgm:cxn modelId="{545F200B-C044-4591-BA9B-1D789B7B7E4B}" type="presParOf" srcId="{003BF8D6-99E2-4896-9B4A-255F2E89C3CD}" destId="{2157F7A8-8D03-4DF6-8755-AAA972D5EC3E}" srcOrd="11" destOrd="0" presId="urn:microsoft.com/office/officeart/2005/8/layout/vList2"/>
    <dgm:cxn modelId="{7D7A380B-1F63-43B4-BED7-B370C46F939F}" type="presParOf" srcId="{003BF8D6-99E2-4896-9B4A-255F2E89C3CD}" destId="{5B49C910-97CD-49A6-AC20-88B90102F26B}" srcOrd="12" destOrd="0" presId="urn:microsoft.com/office/officeart/2005/8/layout/vList2"/>
    <dgm:cxn modelId="{C853C24A-067D-46ED-81C9-5CE052B87C48}" type="presParOf" srcId="{003BF8D6-99E2-4896-9B4A-255F2E89C3CD}" destId="{D59DC2B8-2E6C-461A-A5B0-0C510A062D47}" srcOrd="13" destOrd="0" presId="urn:microsoft.com/office/officeart/2005/8/layout/vList2"/>
    <dgm:cxn modelId="{F64549BB-A513-4269-BBBD-DC1F058FA5A7}" type="presParOf" srcId="{003BF8D6-99E2-4896-9B4A-255F2E89C3CD}" destId="{9C457223-D5BA-404A-A85E-C55A467C447F}" srcOrd="1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p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Автоматизация отбора кандидатов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ИИ анализирует резюме, оценивает образование, опыт работы, навыки и определяет, насколько кандидат соответствует требованиям вакансии.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Проведение виртуальных собеседований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Это даёт кандидатам возможность продемонстрировать свои навыки и коммуникативные способности в интерактивной среде.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Прогнозирование успешности найма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Алгоритмы ИИ, обученные на данных о предыдущих успешных наймах, могут предсказывать вероятность успешного трудоустройства для новых кандидатов.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6EC04380-39BD-4CE8-9E05-58BA8CB805DC}">
      <dgm:prSet/>
      <dgm:spPr/>
      <dgm:t>
        <a:bodyPr/>
        <a:lstStyle/>
        <a:p>
          <a:pPr algn="l"/>
          <a:endParaRPr lang="ru-RU" sz="900" dirty="0"/>
        </a:p>
      </dgm:t>
    </dgm:pt>
    <dgm:pt modelId="{FC87E6F0-289E-4753-ACFC-7C429432B088}" type="parTrans" cxnId="{C9803F87-C482-4DC2-A848-E506AEF82CBF}">
      <dgm:prSet/>
      <dgm:spPr/>
      <dgm:t>
        <a:bodyPr/>
        <a:lstStyle/>
        <a:p>
          <a:endParaRPr lang="ru-RU"/>
        </a:p>
      </dgm:t>
    </dgm:pt>
    <dgm:pt modelId="{F973BF2F-4C3D-469C-AA69-17AC45BF0ABB}" type="sibTrans" cxnId="{C9803F87-C482-4DC2-A848-E506AEF82CBF}">
      <dgm:prSet/>
      <dgm:spPr/>
      <dgm:t>
        <a:bodyPr/>
        <a:lstStyle/>
        <a:p>
          <a:endParaRPr lang="ru-RU"/>
        </a:p>
      </dgm:t>
    </dgm:pt>
    <dgm:pt modelId="{CB40B711-961C-4417-B0C9-B0D2C54BEB26}">
      <dgm:prSet/>
      <dgm:spPr/>
      <dgm:t>
        <a:bodyPr/>
        <a:lstStyle/>
        <a:p>
          <a:pPr algn="l"/>
          <a:endParaRPr lang="ru-RU" sz="900" dirty="0"/>
        </a:p>
      </dgm:t>
    </dgm:pt>
    <dgm:pt modelId="{4306DF6E-2151-4966-AD32-6B340CE42AFE}" type="parTrans" cxnId="{1ED7B87F-B529-44F4-B858-700B71D1512B}">
      <dgm:prSet/>
      <dgm:spPr/>
      <dgm:t>
        <a:bodyPr/>
        <a:lstStyle/>
        <a:p>
          <a:endParaRPr lang="ru-RU"/>
        </a:p>
      </dgm:t>
    </dgm:pt>
    <dgm:pt modelId="{A56E3C95-3BB2-4545-95D7-FF75EB88B86E}" type="sibTrans" cxnId="{1ED7B87F-B529-44F4-B858-700B71D1512B}">
      <dgm:prSet/>
      <dgm:spPr/>
      <dgm:t>
        <a:bodyPr/>
        <a:lstStyle/>
        <a:p>
          <a:endParaRPr lang="ru-RU"/>
        </a:p>
      </dgm:t>
    </dgm:pt>
    <dgm:pt modelId="{D667646F-2AFE-4A43-B98F-45F3CB415AFA}">
      <dgm:prSet/>
      <dgm:spPr/>
      <dgm:t>
        <a:bodyPr/>
        <a:lstStyle/>
        <a:p>
          <a:pPr algn="l"/>
          <a:endParaRPr lang="ru-RU" sz="900" dirty="0"/>
        </a:p>
      </dgm:t>
    </dgm:pt>
    <dgm:pt modelId="{1FBC9B69-0039-431D-B757-60855B0C94F3}" type="parTrans" cxnId="{138B8A8B-76BF-4ED3-AD48-B240FEAB561E}">
      <dgm:prSet/>
      <dgm:spPr/>
      <dgm:t>
        <a:bodyPr/>
        <a:lstStyle/>
        <a:p>
          <a:endParaRPr lang="ru-RU"/>
        </a:p>
      </dgm:t>
    </dgm:pt>
    <dgm:pt modelId="{953F00C2-956D-4344-944F-5A3DD26FA869}" type="sibTrans" cxnId="{138B8A8B-76BF-4ED3-AD48-B240FEAB561E}">
      <dgm:prSet/>
      <dgm:spPr/>
      <dgm:t>
        <a:bodyPr/>
        <a:lstStyle/>
        <a:p>
          <a:endParaRPr lang="ru-RU"/>
        </a:p>
      </dgm:t>
    </dgm:pt>
    <dgm:pt modelId="{1A7F3D1B-6D25-4F7D-AF47-7E9BDC57509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Анализ удовлетворённости сотрудников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ИИ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мониторит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обратную связь, анализирует результаты опросов и другие факторы, влияющие на работоспособность персонала.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9BA1FFB-5B70-426A-9AC0-11F314F0643E}" type="parTrans" cxnId="{4B748200-E6F5-491A-ADE9-0DCC22B80D92}">
      <dgm:prSet/>
      <dgm:spPr/>
      <dgm:t>
        <a:bodyPr/>
        <a:lstStyle/>
        <a:p>
          <a:endParaRPr lang="ru-RU"/>
        </a:p>
      </dgm:t>
    </dgm:pt>
    <dgm:pt modelId="{8FB514B3-162C-4AED-AF67-1BAAE7C81BA7}" type="sibTrans" cxnId="{4B748200-E6F5-491A-ADE9-0DCC22B80D92}">
      <dgm:prSet/>
      <dgm:spPr/>
      <dgm:t>
        <a:bodyPr/>
        <a:lstStyle/>
        <a:p>
          <a:endParaRPr lang="ru-RU"/>
        </a:p>
      </dgm:t>
    </dgm:pt>
    <dgm:pt modelId="{8239E460-4AB7-47F9-880D-B8D5D1803F3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Обучение персонала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ИИ предоставляет персонализированные программы обучения, адаптированные к навыкам и потребностям сотрудников</a:t>
          </a:r>
          <a:r>
            <a:rPr lang="ru-RU" sz="1400" dirty="0" smtClean="0"/>
            <a:t>.</a:t>
          </a:r>
          <a:endParaRPr lang="ru-RU" sz="1400" dirty="0"/>
        </a:p>
      </dgm:t>
    </dgm:pt>
    <dgm:pt modelId="{EB9380A2-974F-4DBA-96D2-E3846DD103CA}" type="parTrans" cxnId="{7514DC53-B53E-4C13-902A-3B85B54C4DF2}">
      <dgm:prSet/>
      <dgm:spPr/>
      <dgm:t>
        <a:bodyPr/>
        <a:lstStyle/>
        <a:p>
          <a:endParaRPr lang="ru-RU"/>
        </a:p>
      </dgm:t>
    </dgm:pt>
    <dgm:pt modelId="{A9E00242-5BA7-4FA5-98EC-DEA1E5A93463}" type="sibTrans" cxnId="{7514DC53-B53E-4C13-902A-3B85B54C4DF2}">
      <dgm:prSet/>
      <dgm:spPr/>
      <dgm:t>
        <a:bodyPr/>
        <a:lstStyle/>
        <a:p>
          <a:endParaRPr lang="ru-RU"/>
        </a:p>
      </dgm:t>
    </dgm:pt>
    <dgm:pt modelId="{D4620001-EE23-4706-A255-18DD77422854}" type="pres">
      <dgm:prSet presAssocID="{DE984991-39AE-994C-9422-A31E64B989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3E3E2-AE85-4B14-AEFA-CDEABDE71CA1}" type="pres">
      <dgm:prSet presAssocID="{DE984991-39AE-994C-9422-A31E64B989BF}" presName="bkgdShp" presStyleLbl="alignAccFollowNode1" presStyleIdx="0" presStyleCnt="1"/>
      <dgm:spPr/>
    </dgm:pt>
    <dgm:pt modelId="{D2CD87E1-F9AC-47F2-B527-D4E53A9C6DD9}" type="pres">
      <dgm:prSet presAssocID="{DE984991-39AE-994C-9422-A31E64B989BF}" presName="linComp" presStyleCnt="0"/>
      <dgm:spPr/>
    </dgm:pt>
    <dgm:pt modelId="{DB10B851-9AC8-4003-85E3-3899C3F02DC2}" type="pres">
      <dgm:prSet presAssocID="{3CC4BC8E-BB27-E948-946B-B2DB3DF4A581}" presName="compNode" presStyleCnt="0"/>
      <dgm:spPr/>
    </dgm:pt>
    <dgm:pt modelId="{473BA4B7-1E91-4523-92CE-05A298188727}" type="pres">
      <dgm:prSet presAssocID="{3CC4BC8E-BB27-E948-946B-B2DB3DF4A5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DDC3-62CE-475F-9D75-12CA39B05A19}" type="pres">
      <dgm:prSet presAssocID="{3CC4BC8E-BB27-E948-946B-B2DB3DF4A581}" presName="invisiNode" presStyleLbl="node1" presStyleIdx="0" presStyleCnt="5"/>
      <dgm:spPr/>
    </dgm:pt>
    <dgm:pt modelId="{3D56A1BC-6A18-4273-A468-CE84EAD58781}" type="pres">
      <dgm:prSet presAssocID="{3CC4BC8E-BB27-E948-946B-B2DB3DF4A581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0F923D-5364-429A-85CB-0732D17EFBD2}" type="pres">
      <dgm:prSet presAssocID="{59405D2A-4BB2-9E4A-8F81-B07C8CFB14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BA9B39-7DF5-4528-8779-7E47DFE78770}" type="pres">
      <dgm:prSet presAssocID="{B2FC7794-CC96-924D-AFDE-8957904B24CD}" presName="compNode" presStyleCnt="0"/>
      <dgm:spPr/>
    </dgm:pt>
    <dgm:pt modelId="{2F0AC624-1F60-40C6-85B9-AF47377FB151}" type="pres">
      <dgm:prSet presAssocID="{B2FC7794-CC96-924D-AFDE-8957904B24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D1B38-F789-4170-8C34-ED3D94F77BFD}" type="pres">
      <dgm:prSet presAssocID="{B2FC7794-CC96-924D-AFDE-8957904B24CD}" presName="invisiNode" presStyleLbl="node1" presStyleIdx="1" presStyleCnt="5"/>
      <dgm:spPr/>
    </dgm:pt>
    <dgm:pt modelId="{AC7364E3-960E-4B49-A4B9-7E58C625DC9D}" type="pres">
      <dgm:prSet presAssocID="{B2FC7794-CC96-924D-AFDE-8957904B24C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BCEEE8-9C07-4468-B420-5EC957052A52}" type="pres">
      <dgm:prSet presAssocID="{458A9E35-E1DF-C54B-AD08-1EC0AC68DF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1F103D-D23B-4DF1-9EAF-CC494BE45590}" type="pres">
      <dgm:prSet presAssocID="{87D8C631-113E-4945-B960-2D5A23FAE181}" presName="compNode" presStyleCnt="0"/>
      <dgm:spPr/>
    </dgm:pt>
    <dgm:pt modelId="{15112D12-DD68-4EDC-BDBA-1EB515575C0B}" type="pres">
      <dgm:prSet presAssocID="{87D8C631-113E-4945-B960-2D5A23FAE1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DACED-6319-4E5D-B658-832F6F084A80}" type="pres">
      <dgm:prSet presAssocID="{87D8C631-113E-4945-B960-2D5A23FAE181}" presName="invisiNode" presStyleLbl="node1" presStyleIdx="2" presStyleCnt="5"/>
      <dgm:spPr/>
    </dgm:pt>
    <dgm:pt modelId="{90F9DBB3-9730-4B96-868D-B4488039F6E4}" type="pres">
      <dgm:prSet presAssocID="{87D8C631-113E-4945-B960-2D5A23FAE18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54BFB2-F59E-423D-830B-238026DF0DAB}" type="pres">
      <dgm:prSet presAssocID="{CB2A5847-EFB5-9546-BAE3-CDED6DA24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0BC19D-D642-4B29-B69F-432DE0781969}" type="pres">
      <dgm:prSet presAssocID="{1A7F3D1B-6D25-4F7D-AF47-7E9BDC575095}" presName="compNode" presStyleCnt="0"/>
      <dgm:spPr/>
    </dgm:pt>
    <dgm:pt modelId="{7E7259E8-99E8-4268-B342-05B2A92AA6A7}" type="pres">
      <dgm:prSet presAssocID="{1A7F3D1B-6D25-4F7D-AF47-7E9BDC5750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C8CED-97F1-4DDF-94CE-82AC73ED8009}" type="pres">
      <dgm:prSet presAssocID="{1A7F3D1B-6D25-4F7D-AF47-7E9BDC575095}" presName="invisiNode" presStyleLbl="node1" presStyleIdx="3" presStyleCnt="5"/>
      <dgm:spPr/>
    </dgm:pt>
    <dgm:pt modelId="{0E9F0579-EF9B-49D5-BB1B-66C1D084C845}" type="pres">
      <dgm:prSet presAssocID="{1A7F3D1B-6D25-4F7D-AF47-7E9BDC57509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98C7E1-D9FB-4505-B2F2-B78696B8DB59}" type="pres">
      <dgm:prSet presAssocID="{8FB514B3-162C-4AED-AF67-1BAAE7C81B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3164EB-E1B9-4BE8-853D-67992F5683DE}" type="pres">
      <dgm:prSet presAssocID="{8239E460-4AB7-47F9-880D-B8D5D1803F34}" presName="compNode" presStyleCnt="0"/>
      <dgm:spPr/>
    </dgm:pt>
    <dgm:pt modelId="{A835832A-8A14-4D45-AA22-AD574162165B}" type="pres">
      <dgm:prSet presAssocID="{8239E460-4AB7-47F9-880D-B8D5D1803F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A46F9-7A10-4E6B-A58C-58565208CFBC}" type="pres">
      <dgm:prSet presAssocID="{8239E460-4AB7-47F9-880D-B8D5D1803F34}" presName="invisiNode" presStyleLbl="node1" presStyleIdx="4" presStyleCnt="5"/>
      <dgm:spPr/>
    </dgm:pt>
    <dgm:pt modelId="{AC68605C-C61E-47F2-BEEA-EB018859F464}" type="pres">
      <dgm:prSet presAssocID="{8239E460-4AB7-47F9-880D-B8D5D1803F34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B748200-E6F5-491A-ADE9-0DCC22B80D92}" srcId="{DE984991-39AE-994C-9422-A31E64B989BF}" destId="{1A7F3D1B-6D25-4F7D-AF47-7E9BDC575095}" srcOrd="3" destOrd="0" parTransId="{29BA1FFB-5B70-426A-9AC0-11F314F0643E}" sibTransId="{8FB514B3-162C-4AED-AF67-1BAAE7C81BA7}"/>
    <dgm:cxn modelId="{DA7B7E12-2E9D-4FE0-A7A4-C8D0E4DAFF10}" type="presOf" srcId="{59405D2A-4BB2-9E4A-8F81-B07C8CFB1481}" destId="{C40F923D-5364-429A-85CB-0732D17EFBD2}" srcOrd="0" destOrd="0" presId="urn:microsoft.com/office/officeart/2005/8/layout/pList2"/>
    <dgm:cxn modelId="{0D8C423F-31EC-47BF-ADD0-525E43BA6273}" type="presOf" srcId="{1A7F3D1B-6D25-4F7D-AF47-7E9BDC575095}" destId="{7E7259E8-99E8-4268-B342-05B2A92AA6A7}" srcOrd="0" destOrd="0" presId="urn:microsoft.com/office/officeart/2005/8/layout/pList2"/>
    <dgm:cxn modelId="{4B603717-41FC-4CB0-BF2E-1E16DBBB98E8}" type="presOf" srcId="{8FB514B3-162C-4AED-AF67-1BAAE7C81BA7}" destId="{5598C7E1-D9FB-4505-B2F2-B78696B8DB59}" srcOrd="0" destOrd="0" presId="urn:microsoft.com/office/officeart/2005/8/layout/pList2"/>
    <dgm:cxn modelId="{6A932C76-122D-2F43-9D9A-E5301D3613B3}" srcId="{DE984991-39AE-994C-9422-A31E64B989BF}" destId="{87D8C631-113E-4945-B960-2D5A23FAE181}" srcOrd="2" destOrd="0" parTransId="{3029C64D-FC3A-D845-9CCD-DCD6BD6CE7C0}" sibTransId="{CB2A5847-EFB5-9546-BAE3-CDED6DA24252}"/>
    <dgm:cxn modelId="{8CB91663-6A8C-40A1-BDCF-8C527C1C1C7A}" type="presOf" srcId="{87D8C631-113E-4945-B960-2D5A23FAE181}" destId="{15112D12-DD68-4EDC-BDBA-1EB515575C0B}" srcOrd="0" destOrd="0" presId="urn:microsoft.com/office/officeart/2005/8/layout/pList2"/>
    <dgm:cxn modelId="{30B2695F-7C2E-46E4-BCC1-277DFC8A2A24}" type="presOf" srcId="{B2FC7794-CC96-924D-AFDE-8957904B24CD}" destId="{2F0AC624-1F60-40C6-85B9-AF47377FB151}" srcOrd="0" destOrd="0" presId="urn:microsoft.com/office/officeart/2005/8/layout/pList2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F7141CB0-56D2-4E89-A138-C32F5C222FD7}" type="presOf" srcId="{6EC04380-39BD-4CE8-9E05-58BA8CB805DC}" destId="{15112D12-DD68-4EDC-BDBA-1EB515575C0B}" srcOrd="0" destOrd="1" presId="urn:microsoft.com/office/officeart/2005/8/layout/pList2"/>
    <dgm:cxn modelId="{3DF68A36-09DB-4C88-9EEB-27EC021D7A72}" type="presOf" srcId="{CB40B711-961C-4417-B0C9-B0D2C54BEB26}" destId="{2F0AC624-1F60-40C6-85B9-AF47377FB151}" srcOrd="0" destOrd="1" presId="urn:microsoft.com/office/officeart/2005/8/layout/pList2"/>
    <dgm:cxn modelId="{C9803F87-C482-4DC2-A848-E506AEF82CBF}" srcId="{87D8C631-113E-4945-B960-2D5A23FAE181}" destId="{6EC04380-39BD-4CE8-9E05-58BA8CB805DC}" srcOrd="0" destOrd="0" parTransId="{FC87E6F0-289E-4753-ACFC-7C429432B088}" sibTransId="{F973BF2F-4C3D-469C-AA69-17AC45BF0ABB}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4C7F971C-0088-47A5-9548-8D53342C3746}" type="presOf" srcId="{458A9E35-E1DF-C54B-AD08-1EC0AC68DF16}" destId="{66BCEEE8-9C07-4468-B420-5EC957052A52}" srcOrd="0" destOrd="0" presId="urn:microsoft.com/office/officeart/2005/8/layout/pList2"/>
    <dgm:cxn modelId="{138B8A8B-76BF-4ED3-AD48-B240FEAB561E}" srcId="{87D8C631-113E-4945-B960-2D5A23FAE181}" destId="{D667646F-2AFE-4A43-B98F-45F3CB415AFA}" srcOrd="1" destOrd="0" parTransId="{1FBC9B69-0039-431D-B757-60855B0C94F3}" sibTransId="{953F00C2-956D-4344-944F-5A3DD26FA869}"/>
    <dgm:cxn modelId="{22FCF7CC-E0D3-438D-B44A-596A564054DB}" type="presOf" srcId="{DE984991-39AE-994C-9422-A31E64B989BF}" destId="{D4620001-EE23-4706-A255-18DD77422854}" srcOrd="0" destOrd="0" presId="urn:microsoft.com/office/officeart/2005/8/layout/pList2"/>
    <dgm:cxn modelId="{E622FB6E-528C-43CD-8636-A4061B76FE4F}" type="presOf" srcId="{CB2A5847-EFB5-9546-BAE3-CDED6DA24252}" destId="{3654BFB2-F59E-423D-830B-238026DF0DAB}" srcOrd="0" destOrd="0" presId="urn:microsoft.com/office/officeart/2005/8/layout/pList2"/>
    <dgm:cxn modelId="{F38976EA-F078-47F4-B999-49588117EE96}" type="presOf" srcId="{3CC4BC8E-BB27-E948-946B-B2DB3DF4A581}" destId="{473BA4B7-1E91-4523-92CE-05A298188727}" srcOrd="0" destOrd="0" presId="urn:microsoft.com/office/officeart/2005/8/layout/pList2"/>
    <dgm:cxn modelId="{D2C8C7EB-2BD5-49AE-80CA-9F109922F24B}" type="presOf" srcId="{D667646F-2AFE-4A43-B98F-45F3CB415AFA}" destId="{15112D12-DD68-4EDC-BDBA-1EB515575C0B}" srcOrd="0" destOrd="2" presId="urn:microsoft.com/office/officeart/2005/8/layout/pList2"/>
    <dgm:cxn modelId="{1ED7B87F-B529-44F4-B858-700B71D1512B}" srcId="{B2FC7794-CC96-924D-AFDE-8957904B24CD}" destId="{CB40B711-961C-4417-B0C9-B0D2C54BEB26}" srcOrd="0" destOrd="0" parTransId="{4306DF6E-2151-4966-AD32-6B340CE42AFE}" sibTransId="{A56E3C95-3BB2-4545-95D7-FF75EB88B86E}"/>
    <dgm:cxn modelId="{2F286F10-322F-4782-887F-8016A0173470}" type="presOf" srcId="{8239E460-4AB7-47F9-880D-B8D5D1803F34}" destId="{A835832A-8A14-4D45-AA22-AD574162165B}" srcOrd="0" destOrd="0" presId="urn:microsoft.com/office/officeart/2005/8/layout/pList2"/>
    <dgm:cxn modelId="{7514DC53-B53E-4C13-902A-3B85B54C4DF2}" srcId="{DE984991-39AE-994C-9422-A31E64B989BF}" destId="{8239E460-4AB7-47F9-880D-B8D5D1803F34}" srcOrd="4" destOrd="0" parTransId="{EB9380A2-974F-4DBA-96D2-E3846DD103CA}" sibTransId="{A9E00242-5BA7-4FA5-98EC-DEA1E5A93463}"/>
    <dgm:cxn modelId="{B5FE60DB-4FC1-42F8-A926-318E358D4B08}" type="presParOf" srcId="{D4620001-EE23-4706-A255-18DD77422854}" destId="{7E43E3E2-AE85-4B14-AEFA-CDEABDE71CA1}" srcOrd="0" destOrd="0" presId="urn:microsoft.com/office/officeart/2005/8/layout/pList2"/>
    <dgm:cxn modelId="{7B697DF2-28CC-4904-8721-50A4060B9E42}" type="presParOf" srcId="{D4620001-EE23-4706-A255-18DD77422854}" destId="{D2CD87E1-F9AC-47F2-B527-D4E53A9C6DD9}" srcOrd="1" destOrd="0" presId="urn:microsoft.com/office/officeart/2005/8/layout/pList2"/>
    <dgm:cxn modelId="{C774B85D-6A39-47F9-ABD7-24ED9FC0AA3D}" type="presParOf" srcId="{D2CD87E1-F9AC-47F2-B527-D4E53A9C6DD9}" destId="{DB10B851-9AC8-4003-85E3-3899C3F02DC2}" srcOrd="0" destOrd="0" presId="urn:microsoft.com/office/officeart/2005/8/layout/pList2"/>
    <dgm:cxn modelId="{1960779F-5B1F-49C9-BD36-4A18FE0CD236}" type="presParOf" srcId="{DB10B851-9AC8-4003-85E3-3899C3F02DC2}" destId="{473BA4B7-1E91-4523-92CE-05A298188727}" srcOrd="0" destOrd="0" presId="urn:microsoft.com/office/officeart/2005/8/layout/pList2"/>
    <dgm:cxn modelId="{B66C0D7D-A209-4289-A76D-0D7BC1243530}" type="presParOf" srcId="{DB10B851-9AC8-4003-85E3-3899C3F02DC2}" destId="{752EDDC3-62CE-475F-9D75-12CA39B05A19}" srcOrd="1" destOrd="0" presId="urn:microsoft.com/office/officeart/2005/8/layout/pList2"/>
    <dgm:cxn modelId="{B8AC01E5-F060-4D3C-9B0C-5AE0CC08E009}" type="presParOf" srcId="{DB10B851-9AC8-4003-85E3-3899C3F02DC2}" destId="{3D56A1BC-6A18-4273-A468-CE84EAD58781}" srcOrd="2" destOrd="0" presId="urn:microsoft.com/office/officeart/2005/8/layout/pList2"/>
    <dgm:cxn modelId="{B44E4FF8-2D0B-4BA5-ADBB-096556CA3AC4}" type="presParOf" srcId="{D2CD87E1-F9AC-47F2-B527-D4E53A9C6DD9}" destId="{C40F923D-5364-429A-85CB-0732D17EFBD2}" srcOrd="1" destOrd="0" presId="urn:microsoft.com/office/officeart/2005/8/layout/pList2"/>
    <dgm:cxn modelId="{0D31B75B-41F3-4D00-B512-4F3BB733A6D0}" type="presParOf" srcId="{D2CD87E1-F9AC-47F2-B527-D4E53A9C6DD9}" destId="{92BA9B39-7DF5-4528-8779-7E47DFE78770}" srcOrd="2" destOrd="0" presId="urn:microsoft.com/office/officeart/2005/8/layout/pList2"/>
    <dgm:cxn modelId="{FDB401D2-C838-45F1-8C38-9456DAA5DCE1}" type="presParOf" srcId="{92BA9B39-7DF5-4528-8779-7E47DFE78770}" destId="{2F0AC624-1F60-40C6-85B9-AF47377FB151}" srcOrd="0" destOrd="0" presId="urn:microsoft.com/office/officeart/2005/8/layout/pList2"/>
    <dgm:cxn modelId="{D0EBCE7D-0C15-4828-A209-49AD9B729A70}" type="presParOf" srcId="{92BA9B39-7DF5-4528-8779-7E47DFE78770}" destId="{EA1D1B38-F789-4170-8C34-ED3D94F77BFD}" srcOrd="1" destOrd="0" presId="urn:microsoft.com/office/officeart/2005/8/layout/pList2"/>
    <dgm:cxn modelId="{0223207E-6F7D-43B2-A4B5-10A22BE943A2}" type="presParOf" srcId="{92BA9B39-7DF5-4528-8779-7E47DFE78770}" destId="{AC7364E3-960E-4B49-A4B9-7E58C625DC9D}" srcOrd="2" destOrd="0" presId="urn:microsoft.com/office/officeart/2005/8/layout/pList2"/>
    <dgm:cxn modelId="{4AB974DA-A9A5-480B-9DCA-2BC0CBB1C08F}" type="presParOf" srcId="{D2CD87E1-F9AC-47F2-B527-D4E53A9C6DD9}" destId="{66BCEEE8-9C07-4468-B420-5EC957052A52}" srcOrd="3" destOrd="0" presId="urn:microsoft.com/office/officeart/2005/8/layout/pList2"/>
    <dgm:cxn modelId="{2BDC02F1-995D-4BA2-B7C2-4F740C066224}" type="presParOf" srcId="{D2CD87E1-F9AC-47F2-B527-D4E53A9C6DD9}" destId="{2B1F103D-D23B-4DF1-9EAF-CC494BE45590}" srcOrd="4" destOrd="0" presId="urn:microsoft.com/office/officeart/2005/8/layout/pList2"/>
    <dgm:cxn modelId="{7BD8ACA2-D8E6-480F-AC88-CCD462AA25BD}" type="presParOf" srcId="{2B1F103D-D23B-4DF1-9EAF-CC494BE45590}" destId="{15112D12-DD68-4EDC-BDBA-1EB515575C0B}" srcOrd="0" destOrd="0" presId="urn:microsoft.com/office/officeart/2005/8/layout/pList2"/>
    <dgm:cxn modelId="{1D94BA31-1C51-4C87-B7AE-EDB033CD9763}" type="presParOf" srcId="{2B1F103D-D23B-4DF1-9EAF-CC494BE45590}" destId="{788DACED-6319-4E5D-B658-832F6F084A80}" srcOrd="1" destOrd="0" presId="urn:microsoft.com/office/officeart/2005/8/layout/pList2"/>
    <dgm:cxn modelId="{D4AEFEF3-41AC-43C9-8F20-ED35F04CDA58}" type="presParOf" srcId="{2B1F103D-D23B-4DF1-9EAF-CC494BE45590}" destId="{90F9DBB3-9730-4B96-868D-B4488039F6E4}" srcOrd="2" destOrd="0" presId="urn:microsoft.com/office/officeart/2005/8/layout/pList2"/>
    <dgm:cxn modelId="{6116AF96-AC1D-470D-99C1-7980374B0627}" type="presParOf" srcId="{D2CD87E1-F9AC-47F2-B527-D4E53A9C6DD9}" destId="{3654BFB2-F59E-423D-830B-238026DF0DAB}" srcOrd="5" destOrd="0" presId="urn:microsoft.com/office/officeart/2005/8/layout/pList2"/>
    <dgm:cxn modelId="{F3B5306E-D250-44B2-9D99-2AB761616CA5}" type="presParOf" srcId="{D2CD87E1-F9AC-47F2-B527-D4E53A9C6DD9}" destId="{3C0BC19D-D642-4B29-B69F-432DE0781969}" srcOrd="6" destOrd="0" presId="urn:microsoft.com/office/officeart/2005/8/layout/pList2"/>
    <dgm:cxn modelId="{C8CFA017-EA87-458A-8AFE-596ED81A2B59}" type="presParOf" srcId="{3C0BC19D-D642-4B29-B69F-432DE0781969}" destId="{7E7259E8-99E8-4268-B342-05B2A92AA6A7}" srcOrd="0" destOrd="0" presId="urn:microsoft.com/office/officeart/2005/8/layout/pList2"/>
    <dgm:cxn modelId="{2ADDBF7C-56C3-4A87-A796-72101E8F7548}" type="presParOf" srcId="{3C0BC19D-D642-4B29-B69F-432DE0781969}" destId="{C74C8CED-97F1-4DDF-94CE-82AC73ED8009}" srcOrd="1" destOrd="0" presId="urn:microsoft.com/office/officeart/2005/8/layout/pList2"/>
    <dgm:cxn modelId="{81D5029E-B1CC-4E36-AFAA-A792981E214B}" type="presParOf" srcId="{3C0BC19D-D642-4B29-B69F-432DE0781969}" destId="{0E9F0579-EF9B-49D5-BB1B-66C1D084C845}" srcOrd="2" destOrd="0" presId="urn:microsoft.com/office/officeart/2005/8/layout/pList2"/>
    <dgm:cxn modelId="{60E41233-6BF4-48CB-95EF-36EB4CF2D069}" type="presParOf" srcId="{D2CD87E1-F9AC-47F2-B527-D4E53A9C6DD9}" destId="{5598C7E1-D9FB-4505-B2F2-B78696B8DB59}" srcOrd="7" destOrd="0" presId="urn:microsoft.com/office/officeart/2005/8/layout/pList2"/>
    <dgm:cxn modelId="{35929902-5BCC-48B6-9B81-555009BB2E5A}" type="presParOf" srcId="{D2CD87E1-F9AC-47F2-B527-D4E53A9C6DD9}" destId="{BB3164EB-E1B9-4BE8-853D-67992F5683DE}" srcOrd="8" destOrd="0" presId="urn:microsoft.com/office/officeart/2005/8/layout/pList2"/>
    <dgm:cxn modelId="{071E3A56-0045-4231-9040-E44DF262FBE9}" type="presParOf" srcId="{BB3164EB-E1B9-4BE8-853D-67992F5683DE}" destId="{A835832A-8A14-4D45-AA22-AD574162165B}" srcOrd="0" destOrd="0" presId="urn:microsoft.com/office/officeart/2005/8/layout/pList2"/>
    <dgm:cxn modelId="{18805C10-96A2-4C04-AB3C-2A36D5D0B62D}" type="presParOf" srcId="{BB3164EB-E1B9-4BE8-853D-67992F5683DE}" destId="{F8FA46F9-7A10-4E6B-A58C-58565208CFBC}" srcOrd="1" destOrd="0" presId="urn:microsoft.com/office/officeart/2005/8/layout/pList2"/>
    <dgm:cxn modelId="{55E5B5FF-6279-4FA7-AFAD-59A627AE4691}" type="presParOf" srcId="{BB3164EB-E1B9-4BE8-853D-67992F5683DE}" destId="{AC68605C-C61E-47F2-BEEA-EB018859F464}" srcOrd="2" destOrd="0" presId="urn:microsoft.com/office/officeart/2005/8/layout/p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DAB8-0BA9-5441-AB5E-AA0D146BE55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8C56-99BF-B84C-8680-238503063945}">
      <dsp:nvSpPr>
        <dsp:cNvPr id="0" name=""/>
        <dsp:cNvSpPr/>
      </dsp:nvSpPr>
      <dsp:spPr>
        <a:xfrm>
          <a:off x="411090" y="271871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Ставить и решать важнейшие политические цели и задачи – как стратегические так и тактические.</a:t>
          </a:r>
        </a:p>
      </dsp:txBody>
      <dsp:txXfrm>
        <a:off x="411090" y="271871"/>
        <a:ext cx="10070185" cy="544091"/>
      </dsp:txXfrm>
    </dsp:sp>
    <dsp:sp modelId="{9E163503-6D64-9740-BE91-0D9C4AA18F01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070A1-CD0C-F247-A1D3-79A04F720883}">
      <dsp:nvSpPr>
        <dsp:cNvPr id="0" name=""/>
        <dsp:cNvSpPr/>
      </dsp:nvSpPr>
      <dsp:spPr>
        <a:xfrm>
          <a:off x="800969" y="1087747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средства и методы их достижения.</a:t>
          </a:r>
        </a:p>
      </dsp:txBody>
      <dsp:txXfrm>
        <a:off x="800969" y="1087747"/>
        <a:ext cx="9680305" cy="544091"/>
      </dsp:txXfrm>
    </dsp:sp>
    <dsp:sp modelId="{B134DACF-D5E8-6140-B9FD-5938B41C290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C3BC3-9536-D24B-949C-109A825683B4}">
      <dsp:nvSpPr>
        <dsp:cNvPr id="0" name=""/>
        <dsp:cNvSpPr/>
      </dsp:nvSpPr>
      <dsp:spPr>
        <a:xfrm>
          <a:off x="920631" y="1903623"/>
          <a:ext cx="9560643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направления и пути организационно-политического решения назревших проблем;</a:t>
          </a:r>
        </a:p>
      </dsp:txBody>
      <dsp:txXfrm>
        <a:off x="920631" y="1903623"/>
        <a:ext cx="9560643" cy="544091"/>
      </dsp:txXfrm>
    </dsp:sp>
    <dsp:sp modelId="{14845940-6FF0-F34B-AA59-8CE2519FFA8D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A54E00-A9A6-C74D-B111-B6F1B1F2D968}">
      <dsp:nvSpPr>
        <dsp:cNvPr id="0" name=""/>
        <dsp:cNvSpPr/>
      </dsp:nvSpPr>
      <dsp:spPr>
        <a:xfrm>
          <a:off x="800969" y="2719499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Вырабатывать концептуальные подходы к социальному контролю за ходом выполнения политических решений и целевых программ;</a:t>
          </a:r>
        </a:p>
      </dsp:txBody>
      <dsp:txXfrm>
        <a:off x="800969" y="2719499"/>
        <a:ext cx="9680305" cy="544091"/>
      </dsp:txXfrm>
    </dsp:sp>
    <dsp:sp modelId="{DEBAB271-AAA0-6C41-8FEA-C8F4C0D92D8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6AFE73-7E0E-BB44-9B11-3940E0720843}">
      <dsp:nvSpPr>
        <dsp:cNvPr id="0" name=""/>
        <dsp:cNvSpPr/>
      </dsp:nvSpPr>
      <dsp:spPr>
        <a:xfrm>
          <a:off x="411090" y="3535375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Корректировать политику с учетом данных практического опыта.</a:t>
          </a:r>
        </a:p>
      </dsp:txBody>
      <dsp:txXfrm>
        <a:off x="411090" y="3535375"/>
        <a:ext cx="10070185" cy="544091"/>
      </dsp:txXfrm>
    </dsp:sp>
    <dsp:sp modelId="{608ABD27-6032-294F-A5AC-794E418CF4A8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95A0-861A-3D4F-8A5F-15B63B07D548}">
      <dsp:nvSpPr>
        <dsp:cNvPr id="0" name=""/>
        <dsp:cNvSpPr/>
      </dsp:nvSpPr>
      <dsp:spPr>
        <a:xfrm>
          <a:off x="3591723" y="1875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Когнитивная</a:t>
          </a:r>
        </a:p>
      </dsp:txBody>
      <dsp:txXfrm>
        <a:off x="3842318" y="252470"/>
        <a:ext cx="1209981" cy="1209981"/>
      </dsp:txXfrm>
    </dsp:sp>
    <dsp:sp modelId="{09CD5799-EFC9-2149-9D64-076264BE7A36}">
      <dsp:nvSpPr>
        <dsp:cNvPr id="0" name=""/>
        <dsp:cNvSpPr/>
      </dsp:nvSpPr>
      <dsp:spPr>
        <a:xfrm rot="2022556">
          <a:off x="5309400" y="1335843"/>
          <a:ext cx="57557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323916" y="1403432"/>
        <a:ext cx="402902" cy="346512"/>
      </dsp:txXfrm>
    </dsp:sp>
    <dsp:sp modelId="{9D2C1F68-9592-D044-B87A-89FA4E5DBCCA}">
      <dsp:nvSpPr>
        <dsp:cNvPr id="0" name=""/>
        <dsp:cNvSpPr/>
      </dsp:nvSpPr>
      <dsp:spPr>
        <a:xfrm>
          <a:off x="5918582" y="155424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Идеологическая</a:t>
          </a:r>
        </a:p>
      </dsp:txBody>
      <dsp:txXfrm>
        <a:off x="6169177" y="1804836"/>
        <a:ext cx="1209981" cy="1209981"/>
      </dsp:txXfrm>
    </dsp:sp>
    <dsp:sp modelId="{4EB64A72-6EB2-DD43-B887-6788B60787A5}">
      <dsp:nvSpPr>
        <dsp:cNvPr id="0" name=""/>
        <dsp:cNvSpPr/>
      </dsp:nvSpPr>
      <dsp:spPr>
        <a:xfrm rot="6809639">
          <a:off x="6018320" y="3308228"/>
          <a:ext cx="479606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6118940" y="3357755"/>
        <a:ext cx="335724" cy="346512"/>
      </dsp:txXfrm>
    </dsp:sp>
    <dsp:sp modelId="{CEEAFC75-60EB-8D48-8360-0A0C63DC2199}">
      <dsp:nvSpPr>
        <dsp:cNvPr id="0" name=""/>
        <dsp:cNvSpPr/>
      </dsp:nvSpPr>
      <dsp:spPr>
        <a:xfrm>
          <a:off x="4875671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Коммуникативная</a:t>
          </a:r>
        </a:p>
      </dsp:txBody>
      <dsp:txXfrm>
        <a:off x="5126266" y="4204056"/>
        <a:ext cx="1209981" cy="1209981"/>
      </dsp:txXfrm>
    </dsp:sp>
    <dsp:sp modelId="{E4CA8433-0F78-1E4E-9940-FD05F92995A4}">
      <dsp:nvSpPr>
        <dsp:cNvPr id="0" name=""/>
        <dsp:cNvSpPr/>
      </dsp:nvSpPr>
      <dsp:spPr>
        <a:xfrm rot="10800000">
          <a:off x="4233127" y="4520287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4369346" y="4635791"/>
        <a:ext cx="317845" cy="346512"/>
      </dsp:txXfrm>
    </dsp:sp>
    <dsp:sp modelId="{95437D18-BE25-8847-965C-A404E55FCA3E}">
      <dsp:nvSpPr>
        <dsp:cNvPr id="0" name=""/>
        <dsp:cNvSpPr/>
      </dsp:nvSpPr>
      <dsp:spPr>
        <a:xfrm>
          <a:off x="2307775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Прогностическая</a:t>
          </a:r>
        </a:p>
      </dsp:txBody>
      <dsp:txXfrm>
        <a:off x="2558370" y="4204056"/>
        <a:ext cx="1209981" cy="1209981"/>
      </dsp:txXfrm>
    </dsp:sp>
    <dsp:sp modelId="{64A437F7-98D3-2249-80A5-110CABAF8D6F}">
      <dsp:nvSpPr>
        <dsp:cNvPr id="0" name=""/>
        <dsp:cNvSpPr/>
      </dsp:nvSpPr>
      <dsp:spPr>
        <a:xfrm rot="15120000">
          <a:off x="2543538" y="3311401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632694" y="3491681"/>
        <a:ext cx="317845" cy="346512"/>
      </dsp:txXfrm>
    </dsp:sp>
    <dsp:sp modelId="{5B6AD2CB-5ABE-4244-B106-26EE92BCF99D}">
      <dsp:nvSpPr>
        <dsp:cNvPr id="0" name=""/>
        <dsp:cNvSpPr/>
      </dsp:nvSpPr>
      <dsp:spPr>
        <a:xfrm>
          <a:off x="1514251" y="1511247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Воспитательная</a:t>
          </a:r>
        </a:p>
      </dsp:txBody>
      <dsp:txXfrm>
        <a:off x="1764846" y="1761842"/>
        <a:ext cx="1209981" cy="1209981"/>
      </dsp:txXfrm>
    </dsp:sp>
    <dsp:sp modelId="{A1887D46-EE03-7C48-8912-B1A5DC4B36E7}">
      <dsp:nvSpPr>
        <dsp:cNvPr id="0" name=""/>
        <dsp:cNvSpPr/>
      </dsp:nvSpPr>
      <dsp:spPr>
        <a:xfrm rot="19440000">
          <a:off x="3171144" y="1330940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184152" y="1486478"/>
        <a:ext cx="317845" cy="34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C37DEF0-8396-07F9-1EAB-7A93A9B15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9C9FB9-B761-0DF0-F7A5-74F5AE583F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DAE80-2FC3-5942-AE3E-B12E30FDFEA3}" type="datetimeFigureOut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8163FFE-2496-3D12-9FE7-7D35B3E66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F2C8BD51-B4A2-95E2-4486-5E9E762B3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60C388-632D-1C83-B8EF-63D1A64D86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A8EAD3-8312-5F12-B993-6CE1CBFC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5EE781-2778-C34E-B7CB-39B624BB98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="" xmlns:a16="http://schemas.microsoft.com/office/drawing/2014/main" id="{1490F1CD-2561-E4A1-27AC-A4071EE52D83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E8779082-D558-C998-A19D-E1A97C7AB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737A2CB-0748-E536-1AF5-1A0724635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96B80972-FA67-A342-ACF2-14569A3A8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66765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623C0B7-6C5C-CFD0-511A-7B154D59BF5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78A0D424-6653-16F2-3F7B-8FB6B7DC54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C2B3-30D5-BD4A-BA68-1F2667A42D91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CCF48D69-50AE-363E-8417-F93DE7D6829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01CDC8E-145C-7EDB-DA8F-BA9B030C9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BCFF9C1-2A01-E64F-8EF9-320CC835C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580087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25808E4C-A4D7-DA7B-92E4-95C990506226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6BC8F06-0F44-A085-2E5F-F74F9FA5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F5C0-F775-E548-AFEB-5123D685C17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1F89282-3B48-8F6C-5816-B27F41D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87AD936-88F2-A9B6-91F4-BCD35C0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3626-F18F-174B-9776-8753225C4A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86152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="" xmlns:a16="http://schemas.microsoft.com/office/drawing/2014/main" id="{36A4C0E4-E263-EA9A-D924-D420C95B0DE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24187331-02AE-34C7-095C-FF45F623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5E2C-EC52-E84B-8AF7-75E8CB33CD08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6056C5E2-0D9E-CC66-8AB8-20453340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253A1C85-8BB3-2DF1-AF34-19D1CB5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73AA-F664-624B-9F98-3A69E6BDF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43087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D703E9A9-D4DE-AE5C-F074-6187D02E0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756AC1D4-296B-DCBA-9E7C-34286508B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3DA3FD-BBA4-B465-E9DF-497611AD16CA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C0FF0DF1-2645-D940-9779-693B0A12FA07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A1112E-60ED-B01A-2F23-E7DD498B4CE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5F360FBA-BE98-F876-6A21-EF444213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9A66-E7D2-294C-A8D0-15FBB6E3C27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6102C48E-09D1-9408-4187-0E4C8C95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5278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CE1C6FCA-3C4C-77DD-D0BF-01632C533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3A2D55D6-4121-F255-A871-D94AAABD9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3A19A0-BD71-D932-08B6-6B9DE2CCED0F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B65AE389-3D3C-C332-E434-5F297DF9F666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D87FF9-95C6-4ECE-DC9D-1C9074A436E8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F33CDF2F-96B1-44DE-FAB2-A5B2D4D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4AC0-4243-324C-BFD0-C8BD37CD5D9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EA4FA371-4CB3-1CEC-FE37-28A50306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441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B080264B-C5D1-3728-B9C8-7C2D839E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A5A3E8A9-D8AA-63C5-4672-8A6F9A992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8FB31A-3158-0223-59F8-39A21B0517EC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1717EB0D-E5F6-7033-C060-8C9D9071821B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28AE8F-7587-9D4F-719F-610468D13CF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2F0CD91F-8626-31EF-816C-9F84597D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B7D-4D9A-5D4F-9458-2BBFB5644755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7F2FC28C-CAEB-6842-8303-DF97F67E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2824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="" xmlns:a16="http://schemas.microsoft.com/office/drawing/2014/main" id="{A7AFB4C0-4CC0-A2C9-15B8-A66ACE366F6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99888B1F-36BC-D2D5-750A-21C07ACF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B260A747-8646-7943-A181-FD488CD05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364292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EAE3EB5-C09E-252A-B090-1FBD22ECEB3E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5E3A3D-C497-8AD8-BBDA-7E4EC49F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1842-FDF6-3944-907D-318A5BFA182F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18C916-3397-A329-2580-3EB3F2E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2CC749D-2F27-CC4C-CB10-AF55E4F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F57DA7F8-BAA2-2848-9679-8B4069893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19364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7EB0E3-2C13-2C70-FE48-F70DFC6E1468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44" y="921543"/>
            <a:ext cx="8136913" cy="536504"/>
          </a:xfrm>
        </p:spPr>
        <p:txBody>
          <a:bodyPr/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1C8AF87-92A9-DC3D-69A0-F9C75957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D7A8-B8EB-944D-AAF8-A61F99740A9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17ED36C-B042-D564-3601-2A6D328F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6F75C7B-E709-1788-9F00-BC2752AC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8C08390A-5608-F94F-8A34-97A9367D2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50373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="" xmlns:a16="http://schemas.microsoft.com/office/drawing/2014/main" id="{1286A2DE-E593-75E2-282C-5CDBC8E6F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7A2FC5F-CFFC-61F4-7632-4B9F4F047740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C3CC6E0-6F47-7618-35EA-00BC722C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48C1-079D-FF49-A871-DF0747A0B1DC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6E9ACD1-B7CC-B165-3493-D0FA6B13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9286849-ECA7-C7CF-FE9E-D0D50DB3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15C4BFC8-6695-8F45-94A5-620913957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021314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B75BD868-BB53-EF72-7731-84B3A05380A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A8C4C1E-F802-F306-5E3A-BB114B6BC20C}"/>
              </a:ext>
            </a:extLst>
          </p:cNvPr>
          <p:cNvSpPr txBox="1">
            <a:spLocks/>
          </p:cNvSpPr>
          <p:nvPr userDrawn="1"/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lIns="86019" tIns="43010" rIns="86019" bIns="4301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F0093F-B172-934E-A502-3DD9F66CFBB4}" type="slidenum">
              <a:rPr lang="ru-RU" altLang="ru-RU" sz="130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08929" cy="7161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466B7B34-C820-FC59-A1B9-97809038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34EE-8A1A-A541-8868-1B81A7A256CD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6FCC25D2-9FD7-CEC4-842C-2E73592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7472E98-E5F9-B8D2-09D2-32A51DA6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E610-5FA8-9F42-B5FF-8733C4E96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423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1F4921-4058-072D-8BF3-EE983EFF352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EF43FB1E-EA45-CF21-5BE8-D1E85771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BC4C-FEBB-FD40-9029-DD8795998C3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21A97F2-5BD9-5D40-9EF3-BE7535DC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C1F45AF-731A-F73D-2204-A78E957B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251F-C1D6-8348-974F-2DBA59E90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86753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6643A7B-220B-5974-7A71-A74E7452252B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866205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E5059537-27E0-C909-B6FB-D72AFE84F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A6CE-56BE-3E4C-BFAB-94C1F76A3E49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CC23F57-A903-316B-85E7-1946C19E40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3C346B96-F594-ED60-AF65-9A37725B75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7B46A3-AB24-3D47-8EB1-4FE390223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8751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8A8B7D-633C-C23C-5071-1ED8949CF03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05E5543F-E450-C586-5B45-B5323BE998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A7B2-7079-5F4B-AB58-91C3A589677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894AD821-A466-0DC3-00F0-E8AB8A767D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2D99E5DE-DC46-736F-FAB1-95EB0BFE85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B57577-D6D3-6842-81D8-AA658115E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523057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8AC701A-DEDD-F3DA-FF29-E1E66CF1C0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01700"/>
            <a:ext cx="90090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509BBB7-30ED-AC7C-F71E-F423DA094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41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F176F-6849-3075-7CFE-331AD048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02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8A38DC-5085-5A4C-9305-44CEF0F2F8E7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FC5591-1BD2-6B8C-1B36-C2776734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2713" y="7102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D4B71-FFEA-4776-F152-01DE07CB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266700"/>
            <a:ext cx="693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AE9F3757-6EB8-844D-92D7-A257571AB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ransition spd="slow">
    <p:wipe/>
  </p:transition>
  <p:hf hdr="0" ftr="0" dt="0"/>
  <p:txStyles>
    <p:titleStyle>
      <a:lvl1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857250" rtl="0" eaLnBrk="0" fontAlgn="base" hangingPunct="0">
        <a:spcBef>
          <a:spcPts val="938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9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lar.uspu.ru/bitstream/uspu/11237/2/2019geyk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FA3FB0-917E-2998-E6E1-1AB2E0B55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44E16992-6814-E1C4-29ED-9F275A1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>
            <a:extLst>
              <a:ext uri="{FF2B5EF4-FFF2-40B4-BE49-F238E27FC236}">
                <a16:creationId xmlns="" xmlns:a16="http://schemas.microsoft.com/office/drawing/2014/main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0" y="2123440"/>
            <a:ext cx="12192000" cy="26111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Дисциплина: Кадровая политика и кадровый аудит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Субъекты и объекты муниципальной кадровой политики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kern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1F846D-65C9-FD69-8525-D1FB2B1BA1B7}"/>
              </a:ext>
            </a:extLst>
          </p:cNvPr>
          <p:cNvSpPr txBox="1"/>
          <p:nvPr/>
        </p:nvSpPr>
        <p:spPr>
          <a:xfrm>
            <a:off x="5669280" y="5086805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9515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96" y="126948"/>
            <a:ext cx="8495032" cy="790575"/>
          </a:xfrm>
        </p:spPr>
        <p:txBody>
          <a:bodyPr/>
          <a:lstStyle/>
          <a:p>
            <a:pPr indent="44958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Роль искусственного интеллекта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муниципальной кадровой политике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5" y="12077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333499" y="1393793"/>
          <a:ext cx="11685973" cy="488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0995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97" y="112144"/>
            <a:ext cx="8203720" cy="831260"/>
          </a:xfrm>
        </p:spPr>
        <p:txBody>
          <a:bodyPr/>
          <a:lstStyle/>
          <a:p>
            <a:pPr indent="44958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Ограничения и перспективы развития искусственного интеллекта в муниципальной кадровой политике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40" y="129396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9" y="1475119"/>
            <a:ext cx="5524563" cy="400265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Этические и правовые вопросы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Использование ИИ может вызывать опасения по поводу нарушения прав граждан, конфиденциальности данных и дискриминации.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Недостаток данных и их качество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ИИ-системы требуют больших объёмов качественных данных для обучения и функционирования.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Сопротивление изменениям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Бюрократия и культурные барьеры препятствуют принятию новых технологий.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Технологическая инфраструктура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Многие государственные и муниципальные структуры могут не иметь достаточной технологической базы для внедрения ИИ.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киберугрозы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Использование ИИ увеличивает риски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кибератак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утечек данных, что требует дополнительных мер безопасности.</a:t>
            </a:r>
            <a:endParaRPr lang="ru-RU" sz="20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 txBox="1">
            <a:spLocks/>
          </p:cNvSpPr>
          <p:nvPr/>
        </p:nvSpPr>
        <p:spPr bwMode="auto">
          <a:xfrm>
            <a:off x="6431649" y="1571343"/>
            <a:ext cx="5094568" cy="3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857250" eaLnBrk="0" hangingPunct="0">
              <a:spcBef>
                <a:spcPts val="938"/>
              </a:spcBef>
              <a:spcAft>
                <a:spcPts val="960"/>
              </a:spcAft>
            </a:pPr>
            <a:r>
              <a:rPr lang="ru-RU" sz="16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Перспективы: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218317" y="3571336"/>
            <a:ext cx="3864634" cy="172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 txBox="1">
            <a:spLocks/>
          </p:cNvSpPr>
          <p:nvPr/>
        </p:nvSpPr>
        <p:spPr bwMode="auto">
          <a:xfrm>
            <a:off x="571437" y="1059510"/>
            <a:ext cx="5094568" cy="3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857250" eaLnBrk="0" hangingPunct="0">
              <a:spcBef>
                <a:spcPts val="938"/>
              </a:spcBef>
              <a:spcAft>
                <a:spcPts val="96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Ограничения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 txBox="1">
            <a:spLocks/>
          </p:cNvSpPr>
          <p:nvPr/>
        </p:nvSpPr>
        <p:spPr bwMode="auto">
          <a:xfrm>
            <a:off x="6601301" y="2258582"/>
            <a:ext cx="5094568" cy="3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Персонализированный подход к найму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Алгоритмы ИИ будут учитывать не только формальные навыки, но и индивидуальные особенности, предпочтения и потребности кандидата.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Продвинутые виртуальные собеседования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Технологии виртуальных собеседований будут дополняться расширенной виртуальной реальностью (VR) и ИИ для создания более реалистичных и эффективных сред для оценки кандидатов.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95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239" y="165160"/>
            <a:ext cx="5480649" cy="790575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19" y="168215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0" y="1224950"/>
            <a:ext cx="11291977" cy="2493035"/>
          </a:xfrm>
        </p:spPr>
        <p:txBody>
          <a:bodyPr/>
          <a:lstStyle/>
          <a:p>
            <a:pPr algn="ctr">
              <a:spcAft>
                <a:spcPts val="96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кадровая политика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 это комплексный процесс, в котором субъекты и объекты имеют определённые отличия в зависимости от вида политики. Муниципальная кадровая политика в России призвана формировать высокопрофессиональный и стабильный кадровый потенциал органов местного самоуправления, отвечающий современным требованиям общества и системы муниципального хозяйства. Несмотря на то, что муниципальная кадровая политика сталкивается с рядом проблем, тем не менее, перспективные направления муниципальной кадровой политики создают прочный фундамент для ее развития.</a:t>
            </a:r>
          </a:p>
          <a:p>
            <a:pPr algn="just" fontAlgn="base">
              <a:spcAft>
                <a:spcPts val="96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Ольга\Desktop\iStock_000067117973_XXXLarge_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9722" y="146649"/>
            <a:ext cx="1242203" cy="983411"/>
          </a:xfrm>
          <a:prstGeom prst="rect">
            <a:avLst/>
          </a:prstGeom>
          <a:noFill/>
        </p:spPr>
      </p:pic>
      <p:pic>
        <p:nvPicPr>
          <p:cNvPr id="9" name="Рисунок 8" descr="C:\Users\Ольга\Desktop\104117471-makeit_robots_take_jobs_clifford_mezz.jpg"/>
          <p:cNvPicPr/>
          <p:nvPr/>
        </p:nvPicPr>
        <p:blipFill>
          <a:blip r:embed="rId4"/>
          <a:srcRect l="4187" r="32206"/>
          <a:stretch>
            <a:fillRect/>
          </a:stretch>
        </p:blipFill>
        <p:spPr bwMode="auto">
          <a:xfrm>
            <a:off x="118800" y="3500626"/>
            <a:ext cx="3604029" cy="31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Ольга\Desktop\business_meeting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4637" y="3306931"/>
            <a:ext cx="8302344" cy="3551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48513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9351" y="2033277"/>
            <a:ext cx="8212347" cy="2498866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BFC8-6695-8F45-94A5-620913957BF8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113" y="226609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Понятие муниципальной кадровой политики</a:t>
            </a: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702" y="1666503"/>
            <a:ext cx="5263682" cy="1740930"/>
          </a:xfrm>
        </p:spPr>
        <p:txBody>
          <a:bodyPr/>
          <a:lstStyle/>
          <a:p>
            <a:pPr algn="ctr">
              <a:spcAft>
                <a:spcPts val="96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кадровая политика - это деятельность органов местного самоуправления, направленная на поиск, оценку, отбор муниципальных служащих, профессиональное развитие кадров, их мотивацию и стимулирование к выполнению задач, стоящих перед органами местного самоуправления.   </a:t>
            </a:r>
          </a:p>
          <a:p>
            <a:pPr algn="just" fontAlgn="base">
              <a:spcAft>
                <a:spcPts val="960"/>
              </a:spcAft>
            </a:pPr>
            <a:endParaRPr lang="ru-RU" sz="16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Ольга\Desktop\Depositphotos_1079627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36" y="1276709"/>
            <a:ext cx="6072996" cy="4986068"/>
          </a:xfrm>
          <a:prstGeom prst="rect">
            <a:avLst/>
          </a:prstGeom>
          <a:noFill/>
        </p:spPr>
      </p:pic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 bwMode="auto">
          <a:xfrm>
            <a:off x="6469811" y="3621824"/>
            <a:ext cx="5433336" cy="17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857250" eaLnBrk="0" hangingPunct="0">
              <a:spcBef>
                <a:spcPts val="938"/>
              </a:spcBef>
              <a:spcAft>
                <a:spcPts val="960"/>
              </a:spcAft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кадровая политика - это система теоретических знаний, идей, взглядов, принципов, отношений и организационно-практических мероприятий органов местного самоуправления. Она включает совокупность мер по подготовке, подбору, назначению, аттестации, перемещению, вознаграждению, наказанию и увольнению муниципальных служащих. </a:t>
            </a:r>
            <a:r>
              <a:rPr lang="ru-RU" sz="1600" dirty="0" smtClean="0">
                <a:hlinkClick r:id="rId4"/>
              </a:rPr>
              <a:t/>
            </a:r>
            <a:br>
              <a:rPr lang="ru-RU" sz="1600" dirty="0" smtClean="0">
                <a:hlinkClick r:id="rId4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6286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69" y="166770"/>
            <a:ext cx="7989887" cy="7905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и задачи кадровой политики в системе муниципального управления</a:t>
            </a:r>
            <a:endParaRPr lang="ru-RU" sz="32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D424D88-1A40-4C09-D434-E63BEC48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502" y="1104871"/>
            <a:ext cx="10360586" cy="801567"/>
          </a:xfrm>
        </p:spPr>
        <p:txBody>
          <a:bodyPr/>
          <a:lstStyle/>
          <a:p>
            <a:pPr algn="just"/>
            <a:r>
              <a:rPr lang="ru-RU" sz="18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цель кадровой политики в системе муниципального управления - создание благоприятных условий для формирования и развития качественного, профессионального и ответственного кадрового состава, способного реализовывать стратегические планы и программы муниципального образования.</a:t>
            </a:r>
            <a:endParaRPr lang="ru-RU" sz="16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41540" y="1871932"/>
          <a:ext cx="11714671" cy="480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5502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86" y="0"/>
            <a:ext cx="7989887" cy="790575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Принципы муниципальной кадровой политики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altLang="ru-RU" sz="4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310551" y="1199073"/>
          <a:ext cx="11766429" cy="552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290982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99" y="133710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муниципальной кадровой политики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86" y="13371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CCF0A16-5E69-756A-D728-8F8D993C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27" y="6164754"/>
            <a:ext cx="10678456" cy="546597"/>
          </a:xfrm>
        </p:spPr>
        <p:txBody>
          <a:bodyPr/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кадровая политика направлена на формирование кадрового потенциала, который в профессиональных и деловых отношениях позволял бы обеспечивать эффективное функционирование и развитие муниципального аппарата.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734684" y="1112807"/>
          <a:ext cx="10979988" cy="505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030138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88" y="172018"/>
            <a:ext cx="7989887" cy="7905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Субъекты муниципальной кадровой политики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937023" y="1580727"/>
          <a:ext cx="10838033" cy="451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831189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113" y="0"/>
            <a:ext cx="7989887" cy="790575"/>
          </a:xfrm>
        </p:spPr>
        <p:txBody>
          <a:bodyPr/>
          <a:lstStyle/>
          <a:p>
            <a:pPr indent="44958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Объекты муниципальной кадровой политики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7B5DBC-44D2-F0B1-CC55-0851E7E5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02" y="1164620"/>
            <a:ext cx="9263395" cy="48729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Объекты муниципальной кадровой политики зависят от её вида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868011" y="1500997"/>
          <a:ext cx="10838033" cy="513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395102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9" y="148701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B6A9A6-FDDF-D391-4AE2-3213B43754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40370" y="2800350"/>
            <a:ext cx="15644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B322A3-F76D-0FFD-D48C-442E5C20E074}"/>
              </a:ext>
            </a:extLst>
          </p:cNvPr>
          <p:cNvSpPr txBox="1"/>
          <p:nvPr/>
        </p:nvSpPr>
        <p:spPr>
          <a:xfrm>
            <a:off x="4287915" y="0"/>
            <a:ext cx="7285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Проблемы муниципальной кадровой политики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506027" y="1393792"/>
          <a:ext cx="11685973" cy="532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18940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69" y="158061"/>
            <a:ext cx="7219300" cy="790575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Перспективы муниципальной кадровой политики</a:t>
            </a:r>
            <a:endParaRPr lang="ru-RU" sz="40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06" y="20272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506028" y="1393793"/>
          <a:ext cx="11570954" cy="523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67280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1179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Понятие муниципальной кадровой политики</vt:lpstr>
      <vt:lpstr>Цель и задачи кадровой политики в системе муниципального управления</vt:lpstr>
      <vt:lpstr>Принципы муниципальной кадровой политики </vt:lpstr>
      <vt:lpstr>Функции муниципальной кадровой политики </vt:lpstr>
      <vt:lpstr> Субъекты муниципальной кадровой политики </vt:lpstr>
      <vt:lpstr>Объекты муниципальной кадровой политики </vt:lpstr>
      <vt:lpstr>Слайд 8</vt:lpstr>
      <vt:lpstr>Перспективы муниципальной кадровой политики</vt:lpstr>
      <vt:lpstr>Роль искусственного интеллекта и цифровизации в муниципальной кадровой политике </vt:lpstr>
      <vt:lpstr>Ограничения и перспективы развития искусственного интеллекта в муниципальной кадровой политике   </vt:lpstr>
      <vt:lpstr>Вывод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как угроза безопасности Российской Федерации.   Правовые основы, основные направления и этапы государственной политики в области противодействия коррупции в Российской Федерации.   Общая характеристика системы противодействия коррупции в Российской Федерации</dc:title>
  <dc:creator>Екатерина Догадайло</dc:creator>
  <cp:lastModifiedBy>Ольга</cp:lastModifiedBy>
  <cp:revision>94</cp:revision>
  <dcterms:created xsi:type="dcterms:W3CDTF">2023-04-13T18:42:29Z</dcterms:created>
  <dcterms:modified xsi:type="dcterms:W3CDTF">2025-08-21T11:08:26Z</dcterms:modified>
</cp:coreProperties>
</file>