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40" r:id="rId3"/>
    <p:sldId id="317" r:id="rId4"/>
    <p:sldId id="337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B4E9D"/>
    <a:srgbClr val="1C51A3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6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0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0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6032" y="2793127"/>
            <a:ext cx="8695944" cy="3647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Тема: «Способы выявления и коррекции нечестности детей»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448" y="206065"/>
            <a:ext cx="2079935" cy="20799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2449" y="4134247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83409" y="4798711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2960" y="1853643"/>
            <a:ext cx="7827264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Дисциплина: «Педагогическая коррекция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поведения школьников»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5"/>
          <p:cNvCxnSpPr/>
          <p:nvPr/>
        </p:nvCxnSpPr>
        <p:spPr>
          <a:xfrm>
            <a:off x="4526481" y="1649061"/>
            <a:ext cx="0" cy="145573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/>
        </p:nvCxnSpPr>
        <p:spPr>
          <a:xfrm>
            <a:off x="4523433" y="4288629"/>
            <a:ext cx="0" cy="145573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888" y="0"/>
            <a:ext cx="7671816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Причины детской нечестности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5176" y="1395984"/>
            <a:ext cx="4014216" cy="49013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400" dirty="0" smtClean="0"/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Недоверие к взрослым и страх наказания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Ложь возникает, когда ребёнку предъявляют непосильные требования.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Желание самоутвердиться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Если взрослые унижают и оказывают психологическое давление на детей, то ложь может помочь приукрасить собственный характер и выдать желаемое за действительное.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Недостаток внимания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Если ребёнок лишён качественного общения с родителями, он будет стремиться привлечь к себе внимание любыми способами, в том числе и обманным путём.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Страх разочаровать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Ожидая от детей примерного поведения и успехов в школе, взрослые неосознанно оказывают давление на них.  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46904" y="1310327"/>
            <a:ext cx="3941064" cy="499367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Излишняя опека и контроль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Ребёнок может врать, чтобы вырваться из-под контроля взрослого или предотвратить вмешательства в личную жизнь.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Подражание взрослым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Если ребёнок стал свидетелем лжи родителей, он начинает воспринимать её как норму.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Детские фантазии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До определённого возраста в сознании ребёнка нет механизмов, обеспечивающих полноценный самоконтроль. Его фантазия безгранична и импульсивна, часто выдаёт желаемое за действительное.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Ошибки восприятия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Дети не всегда в полной мере понимают речь взрослых: как отдельные слова, так и значение разговора в целом. Рассказывая о каком-то событии, ребёнок привирает не намеренно, а по недомыслию.  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6208776"/>
            <a:ext cx="9144000" cy="649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142232" y="3355848"/>
            <a:ext cx="713232" cy="685800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15200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Способы выявления нечестности детей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41" name="Freeform 5"/>
          <p:cNvSpPr/>
          <p:nvPr/>
        </p:nvSpPr>
        <p:spPr>
          <a:xfrm>
            <a:off x="0" y="5724144"/>
            <a:ext cx="9144000" cy="1133856"/>
          </a:xfrm>
          <a:custGeom>
            <a:avLst/>
            <a:gdLst/>
            <a:ahLst/>
            <a:cxnLst/>
            <a:rect l="l" t="t" r="r" b="b"/>
            <a:pathLst>
              <a:path w="4816592" h="952388">
                <a:moveTo>
                  <a:pt x="0" y="0"/>
                </a:moveTo>
                <a:lnTo>
                  <a:pt x="4816592" y="0"/>
                </a:lnTo>
                <a:lnTo>
                  <a:pt x="4816592" y="952388"/>
                </a:lnTo>
                <a:lnTo>
                  <a:pt x="0" y="952388"/>
                </a:lnTo>
                <a:close/>
              </a:path>
            </a:pathLst>
          </a:custGeom>
          <a:solidFill>
            <a:schemeClr val="bg1"/>
          </a:solidFill>
        </p:spPr>
      </p:sp>
      <p:grpSp>
        <p:nvGrpSpPr>
          <p:cNvPr id="50" name="Group 10"/>
          <p:cNvGrpSpPr/>
          <p:nvPr/>
        </p:nvGrpSpPr>
        <p:grpSpPr>
          <a:xfrm>
            <a:off x="0" y="1097281"/>
            <a:ext cx="8997695" cy="5486402"/>
            <a:chOff x="0" y="-241102"/>
            <a:chExt cx="10411694" cy="6068918"/>
          </a:xfrm>
        </p:grpSpPr>
        <p:grpSp>
          <p:nvGrpSpPr>
            <p:cNvPr id="51" name="Group 11"/>
            <p:cNvGrpSpPr/>
            <p:nvPr/>
          </p:nvGrpSpPr>
          <p:grpSpPr>
            <a:xfrm>
              <a:off x="0" y="-241102"/>
              <a:ext cx="7756713" cy="4355906"/>
              <a:chOff x="0" y="-47625"/>
              <a:chExt cx="1532190" cy="860425"/>
            </a:xfrm>
          </p:grpSpPr>
          <p:sp>
            <p:nvSpPr>
              <p:cNvPr id="55" name="Freeform 12"/>
              <p:cNvSpPr/>
              <p:nvPr/>
            </p:nvSpPr>
            <p:spPr>
              <a:xfrm>
                <a:off x="0" y="-31968"/>
                <a:ext cx="1532190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5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52" name="Group 14"/>
            <p:cNvGrpSpPr/>
            <p:nvPr/>
          </p:nvGrpSpPr>
          <p:grpSpPr>
            <a:xfrm>
              <a:off x="254000" y="11767"/>
              <a:ext cx="10157694" cy="5816049"/>
              <a:chOff x="0" y="-50357"/>
              <a:chExt cx="2006458" cy="1148849"/>
            </a:xfrm>
          </p:grpSpPr>
          <p:sp>
            <p:nvSpPr>
              <p:cNvPr id="53" name="Freeform 15"/>
              <p:cNvSpPr/>
              <p:nvPr/>
            </p:nvSpPr>
            <p:spPr>
              <a:xfrm>
                <a:off x="0" y="-50357"/>
                <a:ext cx="2006458" cy="1148849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5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17" name="Прямоугольник 16"/>
          <p:cNvSpPr/>
          <p:nvPr/>
        </p:nvSpPr>
        <p:spPr>
          <a:xfrm>
            <a:off x="1261872" y="1441704"/>
            <a:ext cx="7516368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Избегание зрительного контакта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Если ребёнок смотрит в сторону или вниз, это может свидетельствовать о том, что он чувствует себя неловко или виноватым в связи с тем, что говорит. 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reeform 100"/>
          <p:cNvSpPr>
            <a:spLocks noEditPoints="1"/>
          </p:cNvSpPr>
          <p:nvPr/>
        </p:nvSpPr>
        <p:spPr bwMode="auto">
          <a:xfrm>
            <a:off x="507250" y="1452260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" name="Freeform 100"/>
          <p:cNvSpPr>
            <a:spLocks noEditPoints="1"/>
          </p:cNvSpPr>
          <p:nvPr/>
        </p:nvSpPr>
        <p:spPr bwMode="auto">
          <a:xfrm>
            <a:off x="504202" y="2299604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" name="Freeform 100"/>
          <p:cNvSpPr>
            <a:spLocks noEditPoints="1"/>
          </p:cNvSpPr>
          <p:nvPr/>
        </p:nvSpPr>
        <p:spPr bwMode="auto">
          <a:xfrm>
            <a:off x="501154" y="3238388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100"/>
          <p:cNvSpPr>
            <a:spLocks noEditPoints="1"/>
          </p:cNvSpPr>
          <p:nvPr/>
        </p:nvSpPr>
        <p:spPr bwMode="auto">
          <a:xfrm>
            <a:off x="513346" y="4228988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100"/>
          <p:cNvSpPr>
            <a:spLocks noEditPoints="1"/>
          </p:cNvSpPr>
          <p:nvPr/>
        </p:nvSpPr>
        <p:spPr bwMode="auto">
          <a:xfrm>
            <a:off x="549922" y="5225684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240536" y="2170176"/>
            <a:ext cx="766572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Непоследовательность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Стоит обращать внимание на детали, которые ребёнок сообщает, и искать противоречия в его рассказе. Дети, которые лгут, часто с трудом вспоминают выдуманные ранее детали.   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0536" y="3020568"/>
            <a:ext cx="766572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Защитное поведение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Например, если ребёнок отрицает свою причастность к какому-либо действию, а при предъявлении доказательств начинает защищаться, это может говорить о нечестности.    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31392" y="3843528"/>
            <a:ext cx="7638288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Чрезмерная суетливость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Дети, которые лгут, могут проявлять нервозность или беспокойство, что выражается в постукивании пальцами по столу, переминании с ноги на ногу или несознательных манипуляциях с предметами.  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67968" y="4703064"/>
            <a:ext cx="7516368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Наблюдение за жестами и интонацией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Говоря неправду, ребёнок может пытаться потянуть время, повторяя за взрослым окончания фраз, жесты становятся неестественными, а интонация меняется. 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55776" y="5577840"/>
            <a:ext cx="7516368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Диагностическая методика «Моя защита»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Детям предлагают рассказать или изложить письменно, как они защищаются в разных ситуациях, например, если опоздали на урок или не выучили правило.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527048"/>
            <a:ext cx="9144000" cy="5330952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87298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Способы для коррекции нечестности детей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 rot="5400000">
            <a:off x="-1641348" y="4183380"/>
            <a:ext cx="5321808" cy="274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94944" y="1883664"/>
            <a:ext cx="658368" cy="5943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82752" y="3389376"/>
            <a:ext cx="658368" cy="5943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91896" y="4870704"/>
            <a:ext cx="658368" cy="5943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33"/>
          <p:cNvSpPr txBox="1"/>
          <p:nvPr/>
        </p:nvSpPr>
        <p:spPr>
          <a:xfrm>
            <a:off x="1508760" y="1582466"/>
            <a:ext cx="7443216" cy="52629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/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Спокойно сообщить, что знаете правду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Если это детская фантазия, нужно сказать, как всё было на самом деле. 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Попытаться понять причину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Например, может, ребёнок слишком давит или предъявляет высокие требования, хочет привлечь к себе внимание. 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Похвалить ребёнка за правду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Сделать это можно сразу, как только ребёнок рассказал, как всё было на самом деле. 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Принять правду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Важно сделать это искренне и без осуждений. 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Объяснить, что правда полезна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Нужно рассказать, что нечестные люди по большому счёту проигрывают: им не доверяют и их не уважают. 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создавать ситуаций для обмана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Следует избегать двусмысленных вопросов, когда легче сказать неправду, чем правду. 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Вознаграждать честность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Если ребёнок признался, нужно показать ему свою радость: «Я рад тому, что ты — честный человек, ведь ты сказал правду».  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преодоления нечестности детей необходима систематическая и целенаправленная коррекционная работа воспитателей и родителей.  </a:t>
            </a:r>
            <a:endParaRPr lang="ru-RU" sz="1600" dirty="0" smtClean="0"/>
          </a:p>
          <a:p>
            <a:r>
              <a:rPr lang="ru-RU" sz="1600" dirty="0" smtClean="0"/>
              <a:t> </a:t>
            </a:r>
          </a:p>
          <a:p>
            <a:pPr lvl="0">
              <a:spcBef>
                <a:spcPct val="0"/>
              </a:spcBef>
            </a:pP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PA_任意多边形 7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860296" y="1990255"/>
            <a:ext cx="344436" cy="339531"/>
          </a:xfrm>
          <a:custGeom>
            <a:avLst/>
            <a:gdLst>
              <a:gd name="T0" fmla="*/ 887 w 913"/>
              <a:gd name="T1" fmla="*/ 712 h 900"/>
              <a:gd name="T2" fmla="*/ 911 w 913"/>
              <a:gd name="T3" fmla="*/ 772 h 900"/>
              <a:gd name="T4" fmla="*/ 809 w 913"/>
              <a:gd name="T5" fmla="*/ 848 h 900"/>
              <a:gd name="T6" fmla="*/ 591 w 913"/>
              <a:gd name="T7" fmla="*/ 893 h 900"/>
              <a:gd name="T8" fmla="*/ 363 w 913"/>
              <a:gd name="T9" fmla="*/ 896 h 900"/>
              <a:gd name="T10" fmla="*/ 132 w 913"/>
              <a:gd name="T11" fmla="*/ 859 h 900"/>
              <a:gd name="T12" fmla="*/ 9 w 913"/>
              <a:gd name="T13" fmla="*/ 787 h 900"/>
              <a:gd name="T14" fmla="*/ 13 w 913"/>
              <a:gd name="T15" fmla="*/ 723 h 900"/>
              <a:gd name="T16" fmla="*/ 95 w 913"/>
              <a:gd name="T17" fmla="*/ 673 h 900"/>
              <a:gd name="T18" fmla="*/ 76 w 913"/>
              <a:gd name="T19" fmla="*/ 714 h 900"/>
              <a:gd name="T20" fmla="*/ 160 w 913"/>
              <a:gd name="T21" fmla="*/ 766 h 900"/>
              <a:gd name="T22" fmla="*/ 456 w 913"/>
              <a:gd name="T23" fmla="*/ 800 h 900"/>
              <a:gd name="T24" fmla="*/ 772 w 913"/>
              <a:gd name="T25" fmla="*/ 757 h 900"/>
              <a:gd name="T26" fmla="*/ 837 w 913"/>
              <a:gd name="T27" fmla="*/ 705 h 900"/>
              <a:gd name="T28" fmla="*/ 816 w 913"/>
              <a:gd name="T29" fmla="*/ 673 h 900"/>
              <a:gd name="T30" fmla="*/ 290 w 913"/>
              <a:gd name="T31" fmla="*/ 56 h 900"/>
              <a:gd name="T32" fmla="*/ 314 w 913"/>
              <a:gd name="T33" fmla="*/ 132 h 900"/>
              <a:gd name="T34" fmla="*/ 249 w 913"/>
              <a:gd name="T35" fmla="*/ 197 h 900"/>
              <a:gd name="T36" fmla="*/ 173 w 913"/>
              <a:gd name="T37" fmla="*/ 173 h 900"/>
              <a:gd name="T38" fmla="*/ 149 w 913"/>
              <a:gd name="T39" fmla="*/ 97 h 900"/>
              <a:gd name="T40" fmla="*/ 214 w 913"/>
              <a:gd name="T41" fmla="*/ 32 h 900"/>
              <a:gd name="T42" fmla="*/ 647 w 913"/>
              <a:gd name="T43" fmla="*/ 39 h 900"/>
              <a:gd name="T44" fmla="*/ 595 w 913"/>
              <a:gd name="T45" fmla="*/ 115 h 900"/>
              <a:gd name="T46" fmla="*/ 632 w 913"/>
              <a:gd name="T47" fmla="*/ 184 h 900"/>
              <a:gd name="T48" fmla="*/ 712 w 913"/>
              <a:gd name="T49" fmla="*/ 190 h 900"/>
              <a:gd name="T50" fmla="*/ 762 w 913"/>
              <a:gd name="T51" fmla="*/ 115 h 900"/>
              <a:gd name="T52" fmla="*/ 725 w 913"/>
              <a:gd name="T53" fmla="*/ 45 h 900"/>
              <a:gd name="T54" fmla="*/ 597 w 913"/>
              <a:gd name="T55" fmla="*/ 729 h 900"/>
              <a:gd name="T56" fmla="*/ 766 w 913"/>
              <a:gd name="T57" fmla="*/ 487 h 900"/>
              <a:gd name="T58" fmla="*/ 805 w 913"/>
              <a:gd name="T59" fmla="*/ 437 h 900"/>
              <a:gd name="T60" fmla="*/ 803 w 913"/>
              <a:gd name="T61" fmla="*/ 262 h 900"/>
              <a:gd name="T62" fmla="*/ 729 w 913"/>
              <a:gd name="T63" fmla="*/ 212 h 900"/>
              <a:gd name="T64" fmla="*/ 630 w 913"/>
              <a:gd name="T65" fmla="*/ 247 h 900"/>
              <a:gd name="T66" fmla="*/ 632 w 913"/>
              <a:gd name="T67" fmla="*/ 443 h 900"/>
              <a:gd name="T68" fmla="*/ 456 w 913"/>
              <a:gd name="T69" fmla="*/ 0 h 900"/>
              <a:gd name="T70" fmla="*/ 541 w 913"/>
              <a:gd name="T71" fmla="*/ 56 h 900"/>
              <a:gd name="T72" fmla="*/ 532 w 913"/>
              <a:gd name="T73" fmla="*/ 143 h 900"/>
              <a:gd name="T74" fmla="*/ 456 w 913"/>
              <a:gd name="T75" fmla="*/ 182 h 900"/>
              <a:gd name="T76" fmla="*/ 374 w 913"/>
              <a:gd name="T77" fmla="*/ 128 h 900"/>
              <a:gd name="T78" fmla="*/ 383 w 913"/>
              <a:gd name="T79" fmla="*/ 41 h 900"/>
              <a:gd name="T80" fmla="*/ 456 w 913"/>
              <a:gd name="T81" fmla="*/ 0 h 900"/>
              <a:gd name="T82" fmla="*/ 580 w 913"/>
              <a:gd name="T83" fmla="*/ 465 h 900"/>
              <a:gd name="T84" fmla="*/ 593 w 913"/>
              <a:gd name="T85" fmla="*/ 283 h 900"/>
              <a:gd name="T86" fmla="*/ 541 w 913"/>
              <a:gd name="T87" fmla="*/ 206 h 900"/>
              <a:gd name="T88" fmla="*/ 368 w 913"/>
              <a:gd name="T89" fmla="*/ 206 h 900"/>
              <a:gd name="T90" fmla="*/ 316 w 913"/>
              <a:gd name="T91" fmla="*/ 283 h 900"/>
              <a:gd name="T92" fmla="*/ 329 w 913"/>
              <a:gd name="T93" fmla="*/ 465 h 900"/>
              <a:gd name="T94" fmla="*/ 433 w 913"/>
              <a:gd name="T95" fmla="*/ 759 h 900"/>
              <a:gd name="T96" fmla="*/ 314 w 913"/>
              <a:gd name="T97" fmla="*/ 508 h 900"/>
              <a:gd name="T98" fmla="*/ 275 w 913"/>
              <a:gd name="T99" fmla="*/ 420 h 900"/>
              <a:gd name="T100" fmla="*/ 296 w 913"/>
              <a:gd name="T101" fmla="*/ 214 h 900"/>
              <a:gd name="T102" fmla="*/ 149 w 913"/>
              <a:gd name="T103" fmla="*/ 218 h 900"/>
              <a:gd name="T104" fmla="*/ 102 w 913"/>
              <a:gd name="T105" fmla="*/ 292 h 900"/>
              <a:gd name="T106" fmla="*/ 115 w 913"/>
              <a:gd name="T107" fmla="*/ 456 h 900"/>
              <a:gd name="T108" fmla="*/ 208 w 913"/>
              <a:gd name="T109" fmla="*/ 729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13" h="900">
                <a:moveTo>
                  <a:pt x="816" y="673"/>
                </a:moveTo>
                <a:lnTo>
                  <a:pt x="816" y="673"/>
                </a:lnTo>
                <a:lnTo>
                  <a:pt x="837" y="681"/>
                </a:lnTo>
                <a:lnTo>
                  <a:pt x="857" y="690"/>
                </a:lnTo>
                <a:lnTo>
                  <a:pt x="874" y="701"/>
                </a:lnTo>
                <a:lnTo>
                  <a:pt x="887" y="712"/>
                </a:lnTo>
                <a:lnTo>
                  <a:pt x="898" y="723"/>
                </a:lnTo>
                <a:lnTo>
                  <a:pt x="906" y="736"/>
                </a:lnTo>
                <a:lnTo>
                  <a:pt x="911" y="746"/>
                </a:lnTo>
                <a:lnTo>
                  <a:pt x="913" y="759"/>
                </a:lnTo>
                <a:lnTo>
                  <a:pt x="913" y="759"/>
                </a:lnTo>
                <a:lnTo>
                  <a:pt x="911" y="772"/>
                </a:lnTo>
                <a:lnTo>
                  <a:pt x="904" y="787"/>
                </a:lnTo>
                <a:lnTo>
                  <a:pt x="891" y="800"/>
                </a:lnTo>
                <a:lnTo>
                  <a:pt x="876" y="813"/>
                </a:lnTo>
                <a:lnTo>
                  <a:pt x="857" y="826"/>
                </a:lnTo>
                <a:lnTo>
                  <a:pt x="835" y="837"/>
                </a:lnTo>
                <a:lnTo>
                  <a:pt x="809" y="848"/>
                </a:lnTo>
                <a:lnTo>
                  <a:pt x="779" y="859"/>
                </a:lnTo>
                <a:lnTo>
                  <a:pt x="746" y="867"/>
                </a:lnTo>
                <a:lnTo>
                  <a:pt x="712" y="876"/>
                </a:lnTo>
                <a:lnTo>
                  <a:pt x="673" y="883"/>
                </a:lnTo>
                <a:lnTo>
                  <a:pt x="634" y="889"/>
                </a:lnTo>
                <a:lnTo>
                  <a:pt x="591" y="893"/>
                </a:lnTo>
                <a:lnTo>
                  <a:pt x="547" y="896"/>
                </a:lnTo>
                <a:lnTo>
                  <a:pt x="502" y="898"/>
                </a:lnTo>
                <a:lnTo>
                  <a:pt x="456" y="900"/>
                </a:lnTo>
                <a:lnTo>
                  <a:pt x="456" y="900"/>
                </a:lnTo>
                <a:lnTo>
                  <a:pt x="409" y="898"/>
                </a:lnTo>
                <a:lnTo>
                  <a:pt x="363" y="896"/>
                </a:lnTo>
                <a:lnTo>
                  <a:pt x="320" y="893"/>
                </a:lnTo>
                <a:lnTo>
                  <a:pt x="277" y="889"/>
                </a:lnTo>
                <a:lnTo>
                  <a:pt x="238" y="883"/>
                </a:lnTo>
                <a:lnTo>
                  <a:pt x="201" y="876"/>
                </a:lnTo>
                <a:lnTo>
                  <a:pt x="164" y="867"/>
                </a:lnTo>
                <a:lnTo>
                  <a:pt x="132" y="859"/>
                </a:lnTo>
                <a:lnTo>
                  <a:pt x="104" y="848"/>
                </a:lnTo>
                <a:lnTo>
                  <a:pt x="78" y="837"/>
                </a:lnTo>
                <a:lnTo>
                  <a:pt x="54" y="826"/>
                </a:lnTo>
                <a:lnTo>
                  <a:pt x="35" y="813"/>
                </a:lnTo>
                <a:lnTo>
                  <a:pt x="19" y="800"/>
                </a:lnTo>
                <a:lnTo>
                  <a:pt x="9" y="787"/>
                </a:lnTo>
                <a:lnTo>
                  <a:pt x="2" y="772"/>
                </a:lnTo>
                <a:lnTo>
                  <a:pt x="0" y="759"/>
                </a:lnTo>
                <a:lnTo>
                  <a:pt x="0" y="759"/>
                </a:lnTo>
                <a:lnTo>
                  <a:pt x="0" y="746"/>
                </a:lnTo>
                <a:lnTo>
                  <a:pt x="6" y="736"/>
                </a:lnTo>
                <a:lnTo>
                  <a:pt x="13" y="723"/>
                </a:lnTo>
                <a:lnTo>
                  <a:pt x="24" y="712"/>
                </a:lnTo>
                <a:lnTo>
                  <a:pt x="39" y="701"/>
                </a:lnTo>
                <a:lnTo>
                  <a:pt x="54" y="690"/>
                </a:lnTo>
                <a:lnTo>
                  <a:pt x="74" y="681"/>
                </a:lnTo>
                <a:lnTo>
                  <a:pt x="95" y="673"/>
                </a:lnTo>
                <a:lnTo>
                  <a:pt x="95" y="673"/>
                </a:lnTo>
                <a:lnTo>
                  <a:pt x="87" y="679"/>
                </a:lnTo>
                <a:lnTo>
                  <a:pt x="80" y="688"/>
                </a:lnTo>
                <a:lnTo>
                  <a:pt x="76" y="697"/>
                </a:lnTo>
                <a:lnTo>
                  <a:pt x="74" y="705"/>
                </a:lnTo>
                <a:lnTo>
                  <a:pt x="74" y="705"/>
                </a:lnTo>
                <a:lnTo>
                  <a:pt x="76" y="714"/>
                </a:lnTo>
                <a:lnTo>
                  <a:pt x="80" y="723"/>
                </a:lnTo>
                <a:lnTo>
                  <a:pt x="91" y="733"/>
                </a:lnTo>
                <a:lnTo>
                  <a:pt x="104" y="742"/>
                </a:lnTo>
                <a:lnTo>
                  <a:pt x="119" y="751"/>
                </a:lnTo>
                <a:lnTo>
                  <a:pt x="138" y="757"/>
                </a:lnTo>
                <a:lnTo>
                  <a:pt x="160" y="766"/>
                </a:lnTo>
                <a:lnTo>
                  <a:pt x="186" y="772"/>
                </a:lnTo>
                <a:lnTo>
                  <a:pt x="242" y="783"/>
                </a:lnTo>
                <a:lnTo>
                  <a:pt x="307" y="792"/>
                </a:lnTo>
                <a:lnTo>
                  <a:pt x="379" y="798"/>
                </a:lnTo>
                <a:lnTo>
                  <a:pt x="456" y="800"/>
                </a:lnTo>
                <a:lnTo>
                  <a:pt x="456" y="800"/>
                </a:lnTo>
                <a:lnTo>
                  <a:pt x="532" y="798"/>
                </a:lnTo>
                <a:lnTo>
                  <a:pt x="604" y="792"/>
                </a:lnTo>
                <a:lnTo>
                  <a:pt x="668" y="783"/>
                </a:lnTo>
                <a:lnTo>
                  <a:pt x="727" y="772"/>
                </a:lnTo>
                <a:lnTo>
                  <a:pt x="751" y="766"/>
                </a:lnTo>
                <a:lnTo>
                  <a:pt x="772" y="757"/>
                </a:lnTo>
                <a:lnTo>
                  <a:pt x="792" y="751"/>
                </a:lnTo>
                <a:lnTo>
                  <a:pt x="809" y="742"/>
                </a:lnTo>
                <a:lnTo>
                  <a:pt x="820" y="733"/>
                </a:lnTo>
                <a:lnTo>
                  <a:pt x="831" y="723"/>
                </a:lnTo>
                <a:lnTo>
                  <a:pt x="835" y="714"/>
                </a:lnTo>
                <a:lnTo>
                  <a:pt x="837" y="705"/>
                </a:lnTo>
                <a:lnTo>
                  <a:pt x="837" y="705"/>
                </a:lnTo>
                <a:lnTo>
                  <a:pt x="837" y="697"/>
                </a:lnTo>
                <a:lnTo>
                  <a:pt x="833" y="688"/>
                </a:lnTo>
                <a:lnTo>
                  <a:pt x="824" y="679"/>
                </a:lnTo>
                <a:lnTo>
                  <a:pt x="816" y="673"/>
                </a:lnTo>
                <a:lnTo>
                  <a:pt x="816" y="673"/>
                </a:lnTo>
                <a:close/>
                <a:moveTo>
                  <a:pt x="231" y="32"/>
                </a:moveTo>
                <a:lnTo>
                  <a:pt x="231" y="32"/>
                </a:lnTo>
                <a:lnTo>
                  <a:pt x="249" y="32"/>
                </a:lnTo>
                <a:lnTo>
                  <a:pt x="264" y="39"/>
                </a:lnTo>
                <a:lnTo>
                  <a:pt x="277" y="45"/>
                </a:lnTo>
                <a:lnTo>
                  <a:pt x="290" y="56"/>
                </a:lnTo>
                <a:lnTo>
                  <a:pt x="301" y="69"/>
                </a:lnTo>
                <a:lnTo>
                  <a:pt x="307" y="82"/>
                </a:lnTo>
                <a:lnTo>
                  <a:pt x="314" y="97"/>
                </a:lnTo>
                <a:lnTo>
                  <a:pt x="314" y="115"/>
                </a:lnTo>
                <a:lnTo>
                  <a:pt x="314" y="115"/>
                </a:lnTo>
                <a:lnTo>
                  <a:pt x="314" y="132"/>
                </a:lnTo>
                <a:lnTo>
                  <a:pt x="307" y="147"/>
                </a:lnTo>
                <a:lnTo>
                  <a:pt x="301" y="162"/>
                </a:lnTo>
                <a:lnTo>
                  <a:pt x="290" y="173"/>
                </a:lnTo>
                <a:lnTo>
                  <a:pt x="277" y="184"/>
                </a:lnTo>
                <a:lnTo>
                  <a:pt x="264" y="190"/>
                </a:lnTo>
                <a:lnTo>
                  <a:pt x="249" y="197"/>
                </a:lnTo>
                <a:lnTo>
                  <a:pt x="231" y="197"/>
                </a:lnTo>
                <a:lnTo>
                  <a:pt x="231" y="197"/>
                </a:lnTo>
                <a:lnTo>
                  <a:pt x="214" y="197"/>
                </a:lnTo>
                <a:lnTo>
                  <a:pt x="199" y="190"/>
                </a:lnTo>
                <a:lnTo>
                  <a:pt x="186" y="184"/>
                </a:lnTo>
                <a:lnTo>
                  <a:pt x="173" y="173"/>
                </a:lnTo>
                <a:lnTo>
                  <a:pt x="162" y="162"/>
                </a:lnTo>
                <a:lnTo>
                  <a:pt x="156" y="147"/>
                </a:lnTo>
                <a:lnTo>
                  <a:pt x="149" y="132"/>
                </a:lnTo>
                <a:lnTo>
                  <a:pt x="149" y="115"/>
                </a:lnTo>
                <a:lnTo>
                  <a:pt x="149" y="115"/>
                </a:lnTo>
                <a:lnTo>
                  <a:pt x="149" y="97"/>
                </a:lnTo>
                <a:lnTo>
                  <a:pt x="156" y="82"/>
                </a:lnTo>
                <a:lnTo>
                  <a:pt x="162" y="69"/>
                </a:lnTo>
                <a:lnTo>
                  <a:pt x="173" y="56"/>
                </a:lnTo>
                <a:lnTo>
                  <a:pt x="186" y="45"/>
                </a:lnTo>
                <a:lnTo>
                  <a:pt x="199" y="39"/>
                </a:lnTo>
                <a:lnTo>
                  <a:pt x="214" y="32"/>
                </a:lnTo>
                <a:lnTo>
                  <a:pt x="231" y="32"/>
                </a:lnTo>
                <a:lnTo>
                  <a:pt x="231" y="32"/>
                </a:lnTo>
                <a:close/>
                <a:moveTo>
                  <a:pt x="679" y="32"/>
                </a:moveTo>
                <a:lnTo>
                  <a:pt x="679" y="32"/>
                </a:lnTo>
                <a:lnTo>
                  <a:pt x="662" y="32"/>
                </a:lnTo>
                <a:lnTo>
                  <a:pt x="647" y="39"/>
                </a:lnTo>
                <a:lnTo>
                  <a:pt x="632" y="45"/>
                </a:lnTo>
                <a:lnTo>
                  <a:pt x="621" y="56"/>
                </a:lnTo>
                <a:lnTo>
                  <a:pt x="610" y="69"/>
                </a:lnTo>
                <a:lnTo>
                  <a:pt x="601" y="82"/>
                </a:lnTo>
                <a:lnTo>
                  <a:pt x="597" y="97"/>
                </a:lnTo>
                <a:lnTo>
                  <a:pt x="595" y="115"/>
                </a:lnTo>
                <a:lnTo>
                  <a:pt x="595" y="115"/>
                </a:lnTo>
                <a:lnTo>
                  <a:pt x="597" y="132"/>
                </a:lnTo>
                <a:lnTo>
                  <a:pt x="601" y="147"/>
                </a:lnTo>
                <a:lnTo>
                  <a:pt x="610" y="162"/>
                </a:lnTo>
                <a:lnTo>
                  <a:pt x="621" y="173"/>
                </a:lnTo>
                <a:lnTo>
                  <a:pt x="632" y="184"/>
                </a:lnTo>
                <a:lnTo>
                  <a:pt x="647" y="190"/>
                </a:lnTo>
                <a:lnTo>
                  <a:pt x="662" y="197"/>
                </a:lnTo>
                <a:lnTo>
                  <a:pt x="679" y="197"/>
                </a:lnTo>
                <a:lnTo>
                  <a:pt x="679" y="197"/>
                </a:lnTo>
                <a:lnTo>
                  <a:pt x="694" y="197"/>
                </a:lnTo>
                <a:lnTo>
                  <a:pt x="712" y="190"/>
                </a:lnTo>
                <a:lnTo>
                  <a:pt x="725" y="184"/>
                </a:lnTo>
                <a:lnTo>
                  <a:pt x="738" y="173"/>
                </a:lnTo>
                <a:lnTo>
                  <a:pt x="749" y="162"/>
                </a:lnTo>
                <a:lnTo>
                  <a:pt x="755" y="147"/>
                </a:lnTo>
                <a:lnTo>
                  <a:pt x="759" y="132"/>
                </a:lnTo>
                <a:lnTo>
                  <a:pt x="762" y="115"/>
                </a:lnTo>
                <a:lnTo>
                  <a:pt x="762" y="115"/>
                </a:lnTo>
                <a:lnTo>
                  <a:pt x="759" y="97"/>
                </a:lnTo>
                <a:lnTo>
                  <a:pt x="755" y="82"/>
                </a:lnTo>
                <a:lnTo>
                  <a:pt x="749" y="69"/>
                </a:lnTo>
                <a:lnTo>
                  <a:pt x="738" y="56"/>
                </a:lnTo>
                <a:lnTo>
                  <a:pt x="725" y="45"/>
                </a:lnTo>
                <a:lnTo>
                  <a:pt x="712" y="39"/>
                </a:lnTo>
                <a:lnTo>
                  <a:pt x="694" y="32"/>
                </a:lnTo>
                <a:lnTo>
                  <a:pt x="679" y="32"/>
                </a:lnTo>
                <a:lnTo>
                  <a:pt x="679" y="32"/>
                </a:lnTo>
                <a:close/>
                <a:moveTo>
                  <a:pt x="597" y="508"/>
                </a:moveTo>
                <a:lnTo>
                  <a:pt x="597" y="729"/>
                </a:lnTo>
                <a:lnTo>
                  <a:pt x="656" y="729"/>
                </a:lnTo>
                <a:lnTo>
                  <a:pt x="679" y="575"/>
                </a:lnTo>
                <a:lnTo>
                  <a:pt x="701" y="729"/>
                </a:lnTo>
                <a:lnTo>
                  <a:pt x="766" y="729"/>
                </a:lnTo>
                <a:lnTo>
                  <a:pt x="766" y="487"/>
                </a:lnTo>
                <a:lnTo>
                  <a:pt x="766" y="487"/>
                </a:lnTo>
                <a:lnTo>
                  <a:pt x="774" y="480"/>
                </a:lnTo>
                <a:lnTo>
                  <a:pt x="783" y="474"/>
                </a:lnTo>
                <a:lnTo>
                  <a:pt x="790" y="465"/>
                </a:lnTo>
                <a:lnTo>
                  <a:pt x="796" y="456"/>
                </a:lnTo>
                <a:lnTo>
                  <a:pt x="803" y="448"/>
                </a:lnTo>
                <a:lnTo>
                  <a:pt x="805" y="437"/>
                </a:lnTo>
                <a:lnTo>
                  <a:pt x="807" y="426"/>
                </a:lnTo>
                <a:lnTo>
                  <a:pt x="809" y="415"/>
                </a:lnTo>
                <a:lnTo>
                  <a:pt x="809" y="292"/>
                </a:lnTo>
                <a:lnTo>
                  <a:pt x="809" y="292"/>
                </a:lnTo>
                <a:lnTo>
                  <a:pt x="807" y="277"/>
                </a:lnTo>
                <a:lnTo>
                  <a:pt x="803" y="262"/>
                </a:lnTo>
                <a:lnTo>
                  <a:pt x="794" y="249"/>
                </a:lnTo>
                <a:lnTo>
                  <a:pt x="785" y="236"/>
                </a:lnTo>
                <a:lnTo>
                  <a:pt x="774" y="227"/>
                </a:lnTo>
                <a:lnTo>
                  <a:pt x="759" y="218"/>
                </a:lnTo>
                <a:lnTo>
                  <a:pt x="746" y="214"/>
                </a:lnTo>
                <a:lnTo>
                  <a:pt x="729" y="212"/>
                </a:lnTo>
                <a:lnTo>
                  <a:pt x="632" y="212"/>
                </a:lnTo>
                <a:lnTo>
                  <a:pt x="632" y="212"/>
                </a:lnTo>
                <a:lnTo>
                  <a:pt x="614" y="214"/>
                </a:lnTo>
                <a:lnTo>
                  <a:pt x="614" y="214"/>
                </a:lnTo>
                <a:lnTo>
                  <a:pt x="623" y="231"/>
                </a:lnTo>
                <a:lnTo>
                  <a:pt x="630" y="247"/>
                </a:lnTo>
                <a:lnTo>
                  <a:pt x="634" y="266"/>
                </a:lnTo>
                <a:lnTo>
                  <a:pt x="634" y="283"/>
                </a:lnTo>
                <a:lnTo>
                  <a:pt x="634" y="420"/>
                </a:lnTo>
                <a:lnTo>
                  <a:pt x="634" y="420"/>
                </a:lnTo>
                <a:lnTo>
                  <a:pt x="634" y="433"/>
                </a:lnTo>
                <a:lnTo>
                  <a:pt x="632" y="443"/>
                </a:lnTo>
                <a:lnTo>
                  <a:pt x="625" y="467"/>
                </a:lnTo>
                <a:lnTo>
                  <a:pt x="612" y="491"/>
                </a:lnTo>
                <a:lnTo>
                  <a:pt x="597" y="508"/>
                </a:lnTo>
                <a:lnTo>
                  <a:pt x="597" y="508"/>
                </a:lnTo>
                <a:close/>
                <a:moveTo>
                  <a:pt x="456" y="0"/>
                </a:moveTo>
                <a:lnTo>
                  <a:pt x="456" y="0"/>
                </a:lnTo>
                <a:lnTo>
                  <a:pt x="476" y="2"/>
                </a:lnTo>
                <a:lnTo>
                  <a:pt x="493" y="9"/>
                </a:lnTo>
                <a:lnTo>
                  <a:pt x="508" y="17"/>
                </a:lnTo>
                <a:lnTo>
                  <a:pt x="521" y="28"/>
                </a:lnTo>
                <a:lnTo>
                  <a:pt x="532" y="41"/>
                </a:lnTo>
                <a:lnTo>
                  <a:pt x="541" y="56"/>
                </a:lnTo>
                <a:lnTo>
                  <a:pt x="545" y="74"/>
                </a:lnTo>
                <a:lnTo>
                  <a:pt x="547" y="91"/>
                </a:lnTo>
                <a:lnTo>
                  <a:pt x="547" y="91"/>
                </a:lnTo>
                <a:lnTo>
                  <a:pt x="545" y="110"/>
                </a:lnTo>
                <a:lnTo>
                  <a:pt x="541" y="128"/>
                </a:lnTo>
                <a:lnTo>
                  <a:pt x="532" y="143"/>
                </a:lnTo>
                <a:lnTo>
                  <a:pt x="521" y="156"/>
                </a:lnTo>
                <a:lnTo>
                  <a:pt x="508" y="167"/>
                </a:lnTo>
                <a:lnTo>
                  <a:pt x="493" y="175"/>
                </a:lnTo>
                <a:lnTo>
                  <a:pt x="476" y="180"/>
                </a:lnTo>
                <a:lnTo>
                  <a:pt x="456" y="182"/>
                </a:lnTo>
                <a:lnTo>
                  <a:pt x="456" y="182"/>
                </a:lnTo>
                <a:lnTo>
                  <a:pt x="439" y="180"/>
                </a:lnTo>
                <a:lnTo>
                  <a:pt x="422" y="175"/>
                </a:lnTo>
                <a:lnTo>
                  <a:pt x="407" y="167"/>
                </a:lnTo>
                <a:lnTo>
                  <a:pt x="394" y="156"/>
                </a:lnTo>
                <a:lnTo>
                  <a:pt x="383" y="143"/>
                </a:lnTo>
                <a:lnTo>
                  <a:pt x="374" y="128"/>
                </a:lnTo>
                <a:lnTo>
                  <a:pt x="368" y="110"/>
                </a:lnTo>
                <a:lnTo>
                  <a:pt x="368" y="91"/>
                </a:lnTo>
                <a:lnTo>
                  <a:pt x="368" y="91"/>
                </a:lnTo>
                <a:lnTo>
                  <a:pt x="368" y="74"/>
                </a:lnTo>
                <a:lnTo>
                  <a:pt x="374" y="56"/>
                </a:lnTo>
                <a:lnTo>
                  <a:pt x="383" y="41"/>
                </a:lnTo>
                <a:lnTo>
                  <a:pt x="394" y="28"/>
                </a:lnTo>
                <a:lnTo>
                  <a:pt x="407" y="17"/>
                </a:lnTo>
                <a:lnTo>
                  <a:pt x="422" y="9"/>
                </a:lnTo>
                <a:lnTo>
                  <a:pt x="439" y="2"/>
                </a:lnTo>
                <a:lnTo>
                  <a:pt x="456" y="0"/>
                </a:lnTo>
                <a:lnTo>
                  <a:pt x="456" y="0"/>
                </a:lnTo>
                <a:close/>
                <a:moveTo>
                  <a:pt x="547" y="495"/>
                </a:moveTo>
                <a:lnTo>
                  <a:pt x="547" y="495"/>
                </a:lnTo>
                <a:lnTo>
                  <a:pt x="556" y="489"/>
                </a:lnTo>
                <a:lnTo>
                  <a:pt x="565" y="482"/>
                </a:lnTo>
                <a:lnTo>
                  <a:pt x="573" y="474"/>
                </a:lnTo>
                <a:lnTo>
                  <a:pt x="580" y="465"/>
                </a:lnTo>
                <a:lnTo>
                  <a:pt x="586" y="454"/>
                </a:lnTo>
                <a:lnTo>
                  <a:pt x="591" y="443"/>
                </a:lnTo>
                <a:lnTo>
                  <a:pt x="593" y="430"/>
                </a:lnTo>
                <a:lnTo>
                  <a:pt x="593" y="420"/>
                </a:lnTo>
                <a:lnTo>
                  <a:pt x="593" y="283"/>
                </a:lnTo>
                <a:lnTo>
                  <a:pt x="593" y="283"/>
                </a:lnTo>
                <a:lnTo>
                  <a:pt x="591" y="266"/>
                </a:lnTo>
                <a:lnTo>
                  <a:pt x="586" y="251"/>
                </a:lnTo>
                <a:lnTo>
                  <a:pt x="578" y="236"/>
                </a:lnTo>
                <a:lnTo>
                  <a:pt x="569" y="223"/>
                </a:lnTo>
                <a:lnTo>
                  <a:pt x="556" y="212"/>
                </a:lnTo>
                <a:lnTo>
                  <a:pt x="541" y="206"/>
                </a:lnTo>
                <a:lnTo>
                  <a:pt x="524" y="199"/>
                </a:lnTo>
                <a:lnTo>
                  <a:pt x="508" y="199"/>
                </a:lnTo>
                <a:lnTo>
                  <a:pt x="402" y="199"/>
                </a:lnTo>
                <a:lnTo>
                  <a:pt x="402" y="199"/>
                </a:lnTo>
                <a:lnTo>
                  <a:pt x="385" y="199"/>
                </a:lnTo>
                <a:lnTo>
                  <a:pt x="368" y="206"/>
                </a:lnTo>
                <a:lnTo>
                  <a:pt x="355" y="212"/>
                </a:lnTo>
                <a:lnTo>
                  <a:pt x="342" y="223"/>
                </a:lnTo>
                <a:lnTo>
                  <a:pt x="331" y="236"/>
                </a:lnTo>
                <a:lnTo>
                  <a:pt x="322" y="251"/>
                </a:lnTo>
                <a:lnTo>
                  <a:pt x="318" y="266"/>
                </a:lnTo>
                <a:lnTo>
                  <a:pt x="316" y="283"/>
                </a:lnTo>
                <a:lnTo>
                  <a:pt x="316" y="420"/>
                </a:lnTo>
                <a:lnTo>
                  <a:pt x="316" y="420"/>
                </a:lnTo>
                <a:lnTo>
                  <a:pt x="316" y="430"/>
                </a:lnTo>
                <a:lnTo>
                  <a:pt x="320" y="443"/>
                </a:lnTo>
                <a:lnTo>
                  <a:pt x="325" y="454"/>
                </a:lnTo>
                <a:lnTo>
                  <a:pt x="329" y="465"/>
                </a:lnTo>
                <a:lnTo>
                  <a:pt x="335" y="474"/>
                </a:lnTo>
                <a:lnTo>
                  <a:pt x="344" y="482"/>
                </a:lnTo>
                <a:lnTo>
                  <a:pt x="353" y="489"/>
                </a:lnTo>
                <a:lnTo>
                  <a:pt x="363" y="495"/>
                </a:lnTo>
                <a:lnTo>
                  <a:pt x="363" y="759"/>
                </a:lnTo>
                <a:lnTo>
                  <a:pt x="433" y="759"/>
                </a:lnTo>
                <a:lnTo>
                  <a:pt x="456" y="593"/>
                </a:lnTo>
                <a:lnTo>
                  <a:pt x="482" y="759"/>
                </a:lnTo>
                <a:lnTo>
                  <a:pt x="547" y="759"/>
                </a:lnTo>
                <a:lnTo>
                  <a:pt x="547" y="495"/>
                </a:lnTo>
                <a:lnTo>
                  <a:pt x="547" y="495"/>
                </a:lnTo>
                <a:close/>
                <a:moveTo>
                  <a:pt x="314" y="508"/>
                </a:moveTo>
                <a:lnTo>
                  <a:pt x="314" y="508"/>
                </a:lnTo>
                <a:lnTo>
                  <a:pt x="296" y="491"/>
                </a:lnTo>
                <a:lnTo>
                  <a:pt x="286" y="467"/>
                </a:lnTo>
                <a:lnTo>
                  <a:pt x="277" y="443"/>
                </a:lnTo>
                <a:lnTo>
                  <a:pt x="277" y="433"/>
                </a:lnTo>
                <a:lnTo>
                  <a:pt x="275" y="420"/>
                </a:lnTo>
                <a:lnTo>
                  <a:pt x="275" y="283"/>
                </a:lnTo>
                <a:lnTo>
                  <a:pt x="275" y="283"/>
                </a:lnTo>
                <a:lnTo>
                  <a:pt x="277" y="266"/>
                </a:lnTo>
                <a:lnTo>
                  <a:pt x="281" y="247"/>
                </a:lnTo>
                <a:lnTo>
                  <a:pt x="288" y="231"/>
                </a:lnTo>
                <a:lnTo>
                  <a:pt x="296" y="214"/>
                </a:lnTo>
                <a:lnTo>
                  <a:pt x="296" y="214"/>
                </a:lnTo>
                <a:lnTo>
                  <a:pt x="277" y="212"/>
                </a:lnTo>
                <a:lnTo>
                  <a:pt x="182" y="212"/>
                </a:lnTo>
                <a:lnTo>
                  <a:pt x="182" y="212"/>
                </a:lnTo>
                <a:lnTo>
                  <a:pt x="164" y="214"/>
                </a:lnTo>
                <a:lnTo>
                  <a:pt x="149" y="218"/>
                </a:lnTo>
                <a:lnTo>
                  <a:pt x="136" y="227"/>
                </a:lnTo>
                <a:lnTo>
                  <a:pt x="125" y="236"/>
                </a:lnTo>
                <a:lnTo>
                  <a:pt x="115" y="249"/>
                </a:lnTo>
                <a:lnTo>
                  <a:pt x="108" y="262"/>
                </a:lnTo>
                <a:lnTo>
                  <a:pt x="104" y="277"/>
                </a:lnTo>
                <a:lnTo>
                  <a:pt x="102" y="292"/>
                </a:lnTo>
                <a:lnTo>
                  <a:pt x="102" y="415"/>
                </a:lnTo>
                <a:lnTo>
                  <a:pt x="102" y="415"/>
                </a:lnTo>
                <a:lnTo>
                  <a:pt x="102" y="426"/>
                </a:lnTo>
                <a:lnTo>
                  <a:pt x="106" y="437"/>
                </a:lnTo>
                <a:lnTo>
                  <a:pt x="108" y="448"/>
                </a:lnTo>
                <a:lnTo>
                  <a:pt x="115" y="456"/>
                </a:lnTo>
                <a:lnTo>
                  <a:pt x="119" y="465"/>
                </a:lnTo>
                <a:lnTo>
                  <a:pt x="128" y="474"/>
                </a:lnTo>
                <a:lnTo>
                  <a:pt x="136" y="480"/>
                </a:lnTo>
                <a:lnTo>
                  <a:pt x="145" y="487"/>
                </a:lnTo>
                <a:lnTo>
                  <a:pt x="145" y="729"/>
                </a:lnTo>
                <a:lnTo>
                  <a:pt x="208" y="729"/>
                </a:lnTo>
                <a:lnTo>
                  <a:pt x="231" y="575"/>
                </a:lnTo>
                <a:lnTo>
                  <a:pt x="255" y="729"/>
                </a:lnTo>
                <a:lnTo>
                  <a:pt x="314" y="729"/>
                </a:lnTo>
                <a:lnTo>
                  <a:pt x="314" y="508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PA_任意多边形 14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916977" y="3559466"/>
            <a:ext cx="230860" cy="272056"/>
          </a:xfrm>
          <a:custGeom>
            <a:avLst/>
            <a:gdLst>
              <a:gd name="T0" fmla="*/ 517 w 863"/>
              <a:gd name="T1" fmla="*/ 720 h 1017"/>
              <a:gd name="T2" fmla="*/ 433 w 863"/>
              <a:gd name="T3" fmla="*/ 562 h 1017"/>
              <a:gd name="T4" fmla="*/ 342 w 863"/>
              <a:gd name="T5" fmla="*/ 720 h 1017"/>
              <a:gd name="T6" fmla="*/ 342 w 863"/>
              <a:gd name="T7" fmla="*/ 469 h 1017"/>
              <a:gd name="T8" fmla="*/ 325 w 863"/>
              <a:gd name="T9" fmla="*/ 456 h 1017"/>
              <a:gd name="T10" fmla="*/ 309 w 863"/>
              <a:gd name="T11" fmla="*/ 439 h 1017"/>
              <a:gd name="T12" fmla="*/ 301 w 863"/>
              <a:gd name="T13" fmla="*/ 420 h 1017"/>
              <a:gd name="T14" fmla="*/ 299 w 863"/>
              <a:gd name="T15" fmla="*/ 396 h 1017"/>
              <a:gd name="T16" fmla="*/ 299 w 863"/>
              <a:gd name="T17" fmla="*/ 268 h 1017"/>
              <a:gd name="T18" fmla="*/ 305 w 863"/>
              <a:gd name="T19" fmla="*/ 236 h 1017"/>
              <a:gd name="T20" fmla="*/ 322 w 863"/>
              <a:gd name="T21" fmla="*/ 210 h 1017"/>
              <a:gd name="T22" fmla="*/ 348 w 863"/>
              <a:gd name="T23" fmla="*/ 192 h 1017"/>
              <a:gd name="T24" fmla="*/ 381 w 863"/>
              <a:gd name="T25" fmla="*/ 186 h 1017"/>
              <a:gd name="T26" fmla="*/ 480 w 863"/>
              <a:gd name="T27" fmla="*/ 186 h 1017"/>
              <a:gd name="T28" fmla="*/ 513 w 863"/>
              <a:gd name="T29" fmla="*/ 192 h 1017"/>
              <a:gd name="T30" fmla="*/ 539 w 863"/>
              <a:gd name="T31" fmla="*/ 210 h 1017"/>
              <a:gd name="T32" fmla="*/ 556 w 863"/>
              <a:gd name="T33" fmla="*/ 236 h 1017"/>
              <a:gd name="T34" fmla="*/ 562 w 863"/>
              <a:gd name="T35" fmla="*/ 268 h 1017"/>
              <a:gd name="T36" fmla="*/ 562 w 863"/>
              <a:gd name="T37" fmla="*/ 396 h 1017"/>
              <a:gd name="T38" fmla="*/ 558 w 863"/>
              <a:gd name="T39" fmla="*/ 420 h 1017"/>
              <a:gd name="T40" fmla="*/ 550 w 863"/>
              <a:gd name="T41" fmla="*/ 439 h 1017"/>
              <a:gd name="T42" fmla="*/ 537 w 863"/>
              <a:gd name="T43" fmla="*/ 456 h 1017"/>
              <a:gd name="T44" fmla="*/ 517 w 863"/>
              <a:gd name="T45" fmla="*/ 469 h 1017"/>
              <a:gd name="T46" fmla="*/ 571 w 863"/>
              <a:gd name="T47" fmla="*/ 690 h 1017"/>
              <a:gd name="T48" fmla="*/ 684 w 863"/>
              <a:gd name="T49" fmla="*/ 764 h 1017"/>
              <a:gd name="T50" fmla="*/ 863 w 863"/>
              <a:gd name="T51" fmla="*/ 731 h 1017"/>
              <a:gd name="T52" fmla="*/ 712 w 863"/>
              <a:gd name="T53" fmla="*/ 690 h 1017"/>
              <a:gd name="T54" fmla="*/ 571 w 863"/>
              <a:gd name="T55" fmla="*/ 690 h 1017"/>
              <a:gd name="T56" fmla="*/ 154 w 863"/>
              <a:gd name="T57" fmla="*/ 690 h 1017"/>
              <a:gd name="T58" fmla="*/ 0 w 863"/>
              <a:gd name="T59" fmla="*/ 731 h 1017"/>
              <a:gd name="T60" fmla="*/ 180 w 863"/>
              <a:gd name="T61" fmla="*/ 764 h 1017"/>
              <a:gd name="T62" fmla="*/ 286 w 863"/>
              <a:gd name="T63" fmla="*/ 690 h 1017"/>
              <a:gd name="T64" fmla="*/ 374 w 863"/>
              <a:gd name="T65" fmla="*/ 757 h 1017"/>
              <a:gd name="T66" fmla="*/ 504 w 863"/>
              <a:gd name="T67" fmla="*/ 850 h 1017"/>
              <a:gd name="T68" fmla="*/ 435 w 863"/>
              <a:gd name="T69" fmla="*/ 1017 h 1017"/>
              <a:gd name="T70" fmla="*/ 357 w 863"/>
              <a:gd name="T71" fmla="*/ 850 h 1017"/>
              <a:gd name="T72" fmla="*/ 374 w 863"/>
              <a:gd name="T73" fmla="*/ 757 h 1017"/>
              <a:gd name="T74" fmla="*/ 433 w 863"/>
              <a:gd name="T75" fmla="*/ 0 h 1017"/>
              <a:gd name="T76" fmla="*/ 465 w 863"/>
              <a:gd name="T77" fmla="*/ 6 h 1017"/>
              <a:gd name="T78" fmla="*/ 493 w 863"/>
              <a:gd name="T79" fmla="*/ 24 h 1017"/>
              <a:gd name="T80" fmla="*/ 513 w 863"/>
              <a:gd name="T81" fmla="*/ 52 h 1017"/>
              <a:gd name="T82" fmla="*/ 519 w 863"/>
              <a:gd name="T83" fmla="*/ 84 h 1017"/>
              <a:gd name="T84" fmla="*/ 517 w 863"/>
              <a:gd name="T85" fmla="*/ 102 h 1017"/>
              <a:gd name="T86" fmla="*/ 504 w 863"/>
              <a:gd name="T87" fmla="*/ 134 h 1017"/>
              <a:gd name="T88" fmla="*/ 480 w 863"/>
              <a:gd name="T89" fmla="*/ 156 h 1017"/>
              <a:gd name="T90" fmla="*/ 450 w 863"/>
              <a:gd name="T91" fmla="*/ 169 h 1017"/>
              <a:gd name="T92" fmla="*/ 433 w 863"/>
              <a:gd name="T93" fmla="*/ 171 h 1017"/>
              <a:gd name="T94" fmla="*/ 398 w 863"/>
              <a:gd name="T95" fmla="*/ 164 h 1017"/>
              <a:gd name="T96" fmla="*/ 372 w 863"/>
              <a:gd name="T97" fmla="*/ 145 h 1017"/>
              <a:gd name="T98" fmla="*/ 353 w 863"/>
              <a:gd name="T99" fmla="*/ 119 h 1017"/>
              <a:gd name="T100" fmla="*/ 346 w 863"/>
              <a:gd name="T101" fmla="*/ 84 h 1017"/>
              <a:gd name="T102" fmla="*/ 348 w 863"/>
              <a:gd name="T103" fmla="*/ 67 h 1017"/>
              <a:gd name="T104" fmla="*/ 361 w 863"/>
              <a:gd name="T105" fmla="*/ 37 h 1017"/>
              <a:gd name="T106" fmla="*/ 385 w 863"/>
              <a:gd name="T107" fmla="*/ 13 h 1017"/>
              <a:gd name="T108" fmla="*/ 415 w 863"/>
              <a:gd name="T109" fmla="*/ 0 h 1017"/>
              <a:gd name="T110" fmla="*/ 433 w 863"/>
              <a:gd name="T111" fmla="*/ 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863" h="1017">
                <a:moveTo>
                  <a:pt x="517" y="469"/>
                </a:moveTo>
                <a:lnTo>
                  <a:pt x="517" y="720"/>
                </a:lnTo>
                <a:lnTo>
                  <a:pt x="456" y="720"/>
                </a:lnTo>
                <a:lnTo>
                  <a:pt x="433" y="562"/>
                </a:lnTo>
                <a:lnTo>
                  <a:pt x="409" y="720"/>
                </a:lnTo>
                <a:lnTo>
                  <a:pt x="342" y="720"/>
                </a:lnTo>
                <a:lnTo>
                  <a:pt x="342" y="469"/>
                </a:lnTo>
                <a:lnTo>
                  <a:pt x="342" y="469"/>
                </a:lnTo>
                <a:lnTo>
                  <a:pt x="333" y="463"/>
                </a:lnTo>
                <a:lnTo>
                  <a:pt x="325" y="456"/>
                </a:lnTo>
                <a:lnTo>
                  <a:pt x="316" y="448"/>
                </a:lnTo>
                <a:lnTo>
                  <a:pt x="309" y="439"/>
                </a:lnTo>
                <a:lnTo>
                  <a:pt x="305" y="430"/>
                </a:lnTo>
                <a:lnTo>
                  <a:pt x="301" y="420"/>
                </a:lnTo>
                <a:lnTo>
                  <a:pt x="299" y="409"/>
                </a:lnTo>
                <a:lnTo>
                  <a:pt x="299" y="396"/>
                </a:lnTo>
                <a:lnTo>
                  <a:pt x="299" y="268"/>
                </a:lnTo>
                <a:lnTo>
                  <a:pt x="299" y="268"/>
                </a:lnTo>
                <a:lnTo>
                  <a:pt x="301" y="251"/>
                </a:lnTo>
                <a:lnTo>
                  <a:pt x="305" y="236"/>
                </a:lnTo>
                <a:lnTo>
                  <a:pt x="312" y="223"/>
                </a:lnTo>
                <a:lnTo>
                  <a:pt x="322" y="210"/>
                </a:lnTo>
                <a:lnTo>
                  <a:pt x="333" y="201"/>
                </a:lnTo>
                <a:lnTo>
                  <a:pt x="348" y="192"/>
                </a:lnTo>
                <a:lnTo>
                  <a:pt x="363" y="188"/>
                </a:lnTo>
                <a:lnTo>
                  <a:pt x="381" y="186"/>
                </a:lnTo>
                <a:lnTo>
                  <a:pt x="480" y="186"/>
                </a:lnTo>
                <a:lnTo>
                  <a:pt x="480" y="186"/>
                </a:lnTo>
                <a:lnTo>
                  <a:pt x="498" y="188"/>
                </a:lnTo>
                <a:lnTo>
                  <a:pt x="513" y="192"/>
                </a:lnTo>
                <a:lnTo>
                  <a:pt x="526" y="201"/>
                </a:lnTo>
                <a:lnTo>
                  <a:pt x="539" y="210"/>
                </a:lnTo>
                <a:lnTo>
                  <a:pt x="547" y="223"/>
                </a:lnTo>
                <a:lnTo>
                  <a:pt x="556" y="236"/>
                </a:lnTo>
                <a:lnTo>
                  <a:pt x="560" y="251"/>
                </a:lnTo>
                <a:lnTo>
                  <a:pt x="562" y="268"/>
                </a:lnTo>
                <a:lnTo>
                  <a:pt x="562" y="396"/>
                </a:lnTo>
                <a:lnTo>
                  <a:pt x="562" y="396"/>
                </a:lnTo>
                <a:lnTo>
                  <a:pt x="560" y="409"/>
                </a:lnTo>
                <a:lnTo>
                  <a:pt x="558" y="420"/>
                </a:lnTo>
                <a:lnTo>
                  <a:pt x="554" y="430"/>
                </a:lnTo>
                <a:lnTo>
                  <a:pt x="550" y="439"/>
                </a:lnTo>
                <a:lnTo>
                  <a:pt x="543" y="448"/>
                </a:lnTo>
                <a:lnTo>
                  <a:pt x="537" y="456"/>
                </a:lnTo>
                <a:lnTo>
                  <a:pt x="528" y="463"/>
                </a:lnTo>
                <a:lnTo>
                  <a:pt x="517" y="469"/>
                </a:lnTo>
                <a:lnTo>
                  <a:pt x="517" y="469"/>
                </a:lnTo>
                <a:close/>
                <a:moveTo>
                  <a:pt x="571" y="690"/>
                </a:moveTo>
                <a:lnTo>
                  <a:pt x="532" y="764"/>
                </a:lnTo>
                <a:lnTo>
                  <a:pt x="684" y="764"/>
                </a:lnTo>
                <a:lnTo>
                  <a:pt x="664" y="820"/>
                </a:lnTo>
                <a:lnTo>
                  <a:pt x="863" y="731"/>
                </a:lnTo>
                <a:lnTo>
                  <a:pt x="725" y="653"/>
                </a:lnTo>
                <a:lnTo>
                  <a:pt x="712" y="690"/>
                </a:lnTo>
                <a:lnTo>
                  <a:pt x="571" y="690"/>
                </a:lnTo>
                <a:lnTo>
                  <a:pt x="571" y="690"/>
                </a:lnTo>
                <a:close/>
                <a:moveTo>
                  <a:pt x="286" y="690"/>
                </a:moveTo>
                <a:lnTo>
                  <a:pt x="154" y="690"/>
                </a:lnTo>
                <a:lnTo>
                  <a:pt x="138" y="653"/>
                </a:lnTo>
                <a:lnTo>
                  <a:pt x="0" y="731"/>
                </a:lnTo>
                <a:lnTo>
                  <a:pt x="201" y="820"/>
                </a:lnTo>
                <a:lnTo>
                  <a:pt x="180" y="764"/>
                </a:lnTo>
                <a:lnTo>
                  <a:pt x="322" y="764"/>
                </a:lnTo>
                <a:lnTo>
                  <a:pt x="286" y="690"/>
                </a:lnTo>
                <a:lnTo>
                  <a:pt x="286" y="690"/>
                </a:lnTo>
                <a:close/>
                <a:moveTo>
                  <a:pt x="374" y="757"/>
                </a:moveTo>
                <a:lnTo>
                  <a:pt x="487" y="757"/>
                </a:lnTo>
                <a:lnTo>
                  <a:pt x="504" y="850"/>
                </a:lnTo>
                <a:lnTo>
                  <a:pt x="623" y="850"/>
                </a:lnTo>
                <a:lnTo>
                  <a:pt x="435" y="1017"/>
                </a:lnTo>
                <a:lnTo>
                  <a:pt x="244" y="850"/>
                </a:lnTo>
                <a:lnTo>
                  <a:pt x="357" y="850"/>
                </a:lnTo>
                <a:lnTo>
                  <a:pt x="374" y="757"/>
                </a:lnTo>
                <a:lnTo>
                  <a:pt x="374" y="757"/>
                </a:lnTo>
                <a:close/>
                <a:moveTo>
                  <a:pt x="433" y="0"/>
                </a:moveTo>
                <a:lnTo>
                  <a:pt x="433" y="0"/>
                </a:lnTo>
                <a:lnTo>
                  <a:pt x="450" y="0"/>
                </a:lnTo>
                <a:lnTo>
                  <a:pt x="465" y="6"/>
                </a:lnTo>
                <a:lnTo>
                  <a:pt x="480" y="13"/>
                </a:lnTo>
                <a:lnTo>
                  <a:pt x="493" y="24"/>
                </a:lnTo>
                <a:lnTo>
                  <a:pt x="504" y="37"/>
                </a:lnTo>
                <a:lnTo>
                  <a:pt x="513" y="52"/>
                </a:lnTo>
                <a:lnTo>
                  <a:pt x="517" y="67"/>
                </a:lnTo>
                <a:lnTo>
                  <a:pt x="519" y="84"/>
                </a:lnTo>
                <a:lnTo>
                  <a:pt x="519" y="84"/>
                </a:lnTo>
                <a:lnTo>
                  <a:pt x="517" y="102"/>
                </a:lnTo>
                <a:lnTo>
                  <a:pt x="513" y="119"/>
                </a:lnTo>
                <a:lnTo>
                  <a:pt x="504" y="134"/>
                </a:lnTo>
                <a:lnTo>
                  <a:pt x="493" y="145"/>
                </a:lnTo>
                <a:lnTo>
                  <a:pt x="480" y="156"/>
                </a:lnTo>
                <a:lnTo>
                  <a:pt x="465" y="164"/>
                </a:lnTo>
                <a:lnTo>
                  <a:pt x="450" y="169"/>
                </a:lnTo>
                <a:lnTo>
                  <a:pt x="433" y="171"/>
                </a:lnTo>
                <a:lnTo>
                  <a:pt x="433" y="171"/>
                </a:lnTo>
                <a:lnTo>
                  <a:pt x="415" y="169"/>
                </a:lnTo>
                <a:lnTo>
                  <a:pt x="398" y="164"/>
                </a:lnTo>
                <a:lnTo>
                  <a:pt x="385" y="156"/>
                </a:lnTo>
                <a:lnTo>
                  <a:pt x="372" y="145"/>
                </a:lnTo>
                <a:lnTo>
                  <a:pt x="361" y="134"/>
                </a:lnTo>
                <a:lnTo>
                  <a:pt x="353" y="119"/>
                </a:lnTo>
                <a:lnTo>
                  <a:pt x="348" y="102"/>
                </a:lnTo>
                <a:lnTo>
                  <a:pt x="346" y="84"/>
                </a:lnTo>
                <a:lnTo>
                  <a:pt x="346" y="84"/>
                </a:lnTo>
                <a:lnTo>
                  <a:pt x="348" y="67"/>
                </a:lnTo>
                <a:lnTo>
                  <a:pt x="353" y="52"/>
                </a:lnTo>
                <a:lnTo>
                  <a:pt x="361" y="37"/>
                </a:lnTo>
                <a:lnTo>
                  <a:pt x="372" y="24"/>
                </a:lnTo>
                <a:lnTo>
                  <a:pt x="385" y="13"/>
                </a:lnTo>
                <a:lnTo>
                  <a:pt x="398" y="6"/>
                </a:lnTo>
                <a:lnTo>
                  <a:pt x="415" y="0"/>
                </a:lnTo>
                <a:lnTo>
                  <a:pt x="433" y="0"/>
                </a:lnTo>
                <a:lnTo>
                  <a:pt x="433" y="0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3" name="PA_任意多边形 13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904364" y="5089680"/>
            <a:ext cx="264486" cy="165489"/>
          </a:xfrm>
          <a:custGeom>
            <a:avLst/>
            <a:gdLst>
              <a:gd name="T0" fmla="*/ 67 w 895"/>
              <a:gd name="T1" fmla="*/ 236 h 560"/>
              <a:gd name="T2" fmla="*/ 87 w 895"/>
              <a:gd name="T3" fmla="*/ 230 h 560"/>
              <a:gd name="T4" fmla="*/ 95 w 895"/>
              <a:gd name="T5" fmla="*/ 208 h 560"/>
              <a:gd name="T6" fmla="*/ 73 w 895"/>
              <a:gd name="T7" fmla="*/ 175 h 560"/>
              <a:gd name="T8" fmla="*/ 67 w 895"/>
              <a:gd name="T9" fmla="*/ 147 h 560"/>
              <a:gd name="T10" fmla="*/ 69 w 895"/>
              <a:gd name="T11" fmla="*/ 143 h 560"/>
              <a:gd name="T12" fmla="*/ 71 w 895"/>
              <a:gd name="T13" fmla="*/ 93 h 560"/>
              <a:gd name="T14" fmla="*/ 95 w 895"/>
              <a:gd name="T15" fmla="*/ 70 h 560"/>
              <a:gd name="T16" fmla="*/ 145 w 895"/>
              <a:gd name="T17" fmla="*/ 62 h 560"/>
              <a:gd name="T18" fmla="*/ 181 w 895"/>
              <a:gd name="T19" fmla="*/ 76 h 560"/>
              <a:gd name="T20" fmla="*/ 198 w 895"/>
              <a:gd name="T21" fmla="*/ 99 h 560"/>
              <a:gd name="T22" fmla="*/ 200 w 895"/>
              <a:gd name="T23" fmla="*/ 143 h 560"/>
              <a:gd name="T24" fmla="*/ 202 w 895"/>
              <a:gd name="T25" fmla="*/ 159 h 560"/>
              <a:gd name="T26" fmla="*/ 190 w 895"/>
              <a:gd name="T27" fmla="*/ 179 h 560"/>
              <a:gd name="T28" fmla="*/ 177 w 895"/>
              <a:gd name="T29" fmla="*/ 206 h 560"/>
              <a:gd name="T30" fmla="*/ 186 w 895"/>
              <a:gd name="T31" fmla="*/ 232 h 560"/>
              <a:gd name="T32" fmla="*/ 232 w 895"/>
              <a:gd name="T33" fmla="*/ 234 h 560"/>
              <a:gd name="T34" fmla="*/ 244 w 895"/>
              <a:gd name="T35" fmla="*/ 252 h 560"/>
              <a:gd name="T36" fmla="*/ 254 w 895"/>
              <a:gd name="T37" fmla="*/ 208 h 560"/>
              <a:gd name="T38" fmla="*/ 310 w 895"/>
              <a:gd name="T39" fmla="*/ 199 h 560"/>
              <a:gd name="T40" fmla="*/ 310 w 895"/>
              <a:gd name="T41" fmla="*/ 171 h 560"/>
              <a:gd name="T42" fmla="*/ 294 w 895"/>
              <a:gd name="T43" fmla="*/ 147 h 560"/>
              <a:gd name="T44" fmla="*/ 270 w 895"/>
              <a:gd name="T45" fmla="*/ 115 h 560"/>
              <a:gd name="T46" fmla="*/ 284 w 895"/>
              <a:gd name="T47" fmla="*/ 46 h 560"/>
              <a:gd name="T48" fmla="*/ 312 w 895"/>
              <a:gd name="T49" fmla="*/ 28 h 560"/>
              <a:gd name="T50" fmla="*/ 371 w 895"/>
              <a:gd name="T51" fmla="*/ 26 h 560"/>
              <a:gd name="T52" fmla="*/ 399 w 895"/>
              <a:gd name="T53" fmla="*/ 42 h 560"/>
              <a:gd name="T54" fmla="*/ 417 w 895"/>
              <a:gd name="T55" fmla="*/ 99 h 560"/>
              <a:gd name="T56" fmla="*/ 417 w 895"/>
              <a:gd name="T57" fmla="*/ 145 h 560"/>
              <a:gd name="T58" fmla="*/ 389 w 895"/>
              <a:gd name="T59" fmla="*/ 155 h 560"/>
              <a:gd name="T60" fmla="*/ 369 w 895"/>
              <a:gd name="T61" fmla="*/ 177 h 560"/>
              <a:gd name="T62" fmla="*/ 407 w 895"/>
              <a:gd name="T63" fmla="*/ 201 h 560"/>
              <a:gd name="T64" fmla="*/ 433 w 895"/>
              <a:gd name="T65" fmla="*/ 208 h 560"/>
              <a:gd name="T66" fmla="*/ 444 w 895"/>
              <a:gd name="T67" fmla="*/ 179 h 560"/>
              <a:gd name="T68" fmla="*/ 484 w 895"/>
              <a:gd name="T69" fmla="*/ 157 h 560"/>
              <a:gd name="T70" fmla="*/ 502 w 895"/>
              <a:gd name="T71" fmla="*/ 151 h 560"/>
              <a:gd name="T72" fmla="*/ 510 w 895"/>
              <a:gd name="T73" fmla="*/ 131 h 560"/>
              <a:gd name="T74" fmla="*/ 490 w 895"/>
              <a:gd name="T75" fmla="*/ 101 h 560"/>
              <a:gd name="T76" fmla="*/ 482 w 895"/>
              <a:gd name="T77" fmla="*/ 77 h 560"/>
              <a:gd name="T78" fmla="*/ 486 w 895"/>
              <a:gd name="T79" fmla="*/ 74 h 560"/>
              <a:gd name="T80" fmla="*/ 490 w 895"/>
              <a:gd name="T81" fmla="*/ 24 h 560"/>
              <a:gd name="T82" fmla="*/ 520 w 895"/>
              <a:gd name="T83" fmla="*/ 4 h 560"/>
              <a:gd name="T84" fmla="*/ 566 w 895"/>
              <a:gd name="T85" fmla="*/ 2 h 560"/>
              <a:gd name="T86" fmla="*/ 591 w 895"/>
              <a:gd name="T87" fmla="*/ 16 h 560"/>
              <a:gd name="T88" fmla="*/ 601 w 895"/>
              <a:gd name="T89" fmla="*/ 72 h 560"/>
              <a:gd name="T90" fmla="*/ 607 w 895"/>
              <a:gd name="T91" fmla="*/ 77 h 560"/>
              <a:gd name="T92" fmla="*/ 603 w 895"/>
              <a:gd name="T93" fmla="*/ 95 h 560"/>
              <a:gd name="T94" fmla="*/ 589 w 895"/>
              <a:gd name="T95" fmla="*/ 119 h 560"/>
              <a:gd name="T96" fmla="*/ 591 w 895"/>
              <a:gd name="T97" fmla="*/ 153 h 560"/>
              <a:gd name="T98" fmla="*/ 607 w 895"/>
              <a:gd name="T99" fmla="*/ 157 h 560"/>
              <a:gd name="T100" fmla="*/ 645 w 895"/>
              <a:gd name="T101" fmla="*/ 179 h 560"/>
              <a:gd name="T102" fmla="*/ 0 w 895"/>
              <a:gd name="T103" fmla="*/ 401 h 560"/>
              <a:gd name="T104" fmla="*/ 20 w 895"/>
              <a:gd name="T105" fmla="*/ 268 h 560"/>
              <a:gd name="T106" fmla="*/ 40 w 895"/>
              <a:gd name="T107" fmla="*/ 236 h 560"/>
              <a:gd name="T108" fmla="*/ 419 w 895"/>
              <a:gd name="T109" fmla="*/ 538 h 560"/>
              <a:gd name="T110" fmla="*/ 828 w 895"/>
              <a:gd name="T111" fmla="*/ 312 h 560"/>
              <a:gd name="T112" fmla="*/ 441 w 895"/>
              <a:gd name="T113" fmla="*/ 415 h 560"/>
              <a:gd name="T114" fmla="*/ 16 w 895"/>
              <a:gd name="T115" fmla="*/ 44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95" h="560">
                <a:moveTo>
                  <a:pt x="40" y="236"/>
                </a:moveTo>
                <a:lnTo>
                  <a:pt x="40" y="236"/>
                </a:lnTo>
                <a:lnTo>
                  <a:pt x="67" y="236"/>
                </a:lnTo>
                <a:lnTo>
                  <a:pt x="67" y="236"/>
                </a:lnTo>
                <a:lnTo>
                  <a:pt x="73" y="236"/>
                </a:lnTo>
                <a:lnTo>
                  <a:pt x="79" y="234"/>
                </a:lnTo>
                <a:lnTo>
                  <a:pt x="83" y="232"/>
                </a:lnTo>
                <a:lnTo>
                  <a:pt x="87" y="230"/>
                </a:lnTo>
                <a:lnTo>
                  <a:pt x="87" y="230"/>
                </a:lnTo>
                <a:lnTo>
                  <a:pt x="93" y="220"/>
                </a:lnTo>
                <a:lnTo>
                  <a:pt x="95" y="208"/>
                </a:lnTo>
                <a:lnTo>
                  <a:pt x="95" y="208"/>
                </a:lnTo>
                <a:lnTo>
                  <a:pt x="85" y="195"/>
                </a:lnTo>
                <a:lnTo>
                  <a:pt x="79" y="179"/>
                </a:lnTo>
                <a:lnTo>
                  <a:pt x="79" y="179"/>
                </a:lnTo>
                <a:lnTo>
                  <a:pt x="73" y="175"/>
                </a:lnTo>
                <a:lnTo>
                  <a:pt x="69" y="169"/>
                </a:lnTo>
                <a:lnTo>
                  <a:pt x="69" y="169"/>
                </a:lnTo>
                <a:lnTo>
                  <a:pt x="67" y="159"/>
                </a:lnTo>
                <a:lnTo>
                  <a:pt x="67" y="147"/>
                </a:lnTo>
                <a:lnTo>
                  <a:pt x="67" y="145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7" y="119"/>
                </a:lnTo>
                <a:lnTo>
                  <a:pt x="69" y="101"/>
                </a:lnTo>
                <a:lnTo>
                  <a:pt x="71" y="93"/>
                </a:lnTo>
                <a:lnTo>
                  <a:pt x="75" y="87"/>
                </a:lnTo>
                <a:lnTo>
                  <a:pt x="85" y="77"/>
                </a:lnTo>
                <a:lnTo>
                  <a:pt x="85" y="77"/>
                </a:lnTo>
                <a:lnTo>
                  <a:pt x="95" y="70"/>
                </a:lnTo>
                <a:lnTo>
                  <a:pt x="107" y="66"/>
                </a:lnTo>
                <a:lnTo>
                  <a:pt x="119" y="62"/>
                </a:lnTo>
                <a:lnTo>
                  <a:pt x="133" y="62"/>
                </a:lnTo>
                <a:lnTo>
                  <a:pt x="145" y="62"/>
                </a:lnTo>
                <a:lnTo>
                  <a:pt x="159" y="64"/>
                </a:lnTo>
                <a:lnTo>
                  <a:pt x="171" y="70"/>
                </a:lnTo>
                <a:lnTo>
                  <a:pt x="181" y="76"/>
                </a:lnTo>
                <a:lnTo>
                  <a:pt x="181" y="76"/>
                </a:lnTo>
                <a:lnTo>
                  <a:pt x="186" y="79"/>
                </a:lnTo>
                <a:lnTo>
                  <a:pt x="190" y="85"/>
                </a:lnTo>
                <a:lnTo>
                  <a:pt x="194" y="93"/>
                </a:lnTo>
                <a:lnTo>
                  <a:pt x="198" y="99"/>
                </a:lnTo>
                <a:lnTo>
                  <a:pt x="200" y="119"/>
                </a:lnTo>
                <a:lnTo>
                  <a:pt x="198" y="141"/>
                </a:lnTo>
                <a:lnTo>
                  <a:pt x="198" y="141"/>
                </a:lnTo>
                <a:lnTo>
                  <a:pt x="200" y="143"/>
                </a:lnTo>
                <a:lnTo>
                  <a:pt x="204" y="145"/>
                </a:lnTo>
                <a:lnTo>
                  <a:pt x="204" y="147"/>
                </a:lnTo>
                <a:lnTo>
                  <a:pt x="204" y="147"/>
                </a:lnTo>
                <a:lnTo>
                  <a:pt x="202" y="159"/>
                </a:lnTo>
                <a:lnTo>
                  <a:pt x="200" y="169"/>
                </a:lnTo>
                <a:lnTo>
                  <a:pt x="200" y="169"/>
                </a:lnTo>
                <a:lnTo>
                  <a:pt x="196" y="175"/>
                </a:lnTo>
                <a:lnTo>
                  <a:pt x="190" y="179"/>
                </a:lnTo>
                <a:lnTo>
                  <a:pt x="190" y="179"/>
                </a:lnTo>
                <a:lnTo>
                  <a:pt x="184" y="193"/>
                </a:lnTo>
                <a:lnTo>
                  <a:pt x="177" y="206"/>
                </a:lnTo>
                <a:lnTo>
                  <a:pt x="177" y="206"/>
                </a:lnTo>
                <a:lnTo>
                  <a:pt x="181" y="222"/>
                </a:lnTo>
                <a:lnTo>
                  <a:pt x="183" y="228"/>
                </a:lnTo>
                <a:lnTo>
                  <a:pt x="186" y="232"/>
                </a:lnTo>
                <a:lnTo>
                  <a:pt x="186" y="232"/>
                </a:lnTo>
                <a:lnTo>
                  <a:pt x="194" y="234"/>
                </a:lnTo>
                <a:lnTo>
                  <a:pt x="204" y="234"/>
                </a:lnTo>
                <a:lnTo>
                  <a:pt x="204" y="234"/>
                </a:lnTo>
                <a:lnTo>
                  <a:pt x="232" y="234"/>
                </a:lnTo>
                <a:lnTo>
                  <a:pt x="232" y="234"/>
                </a:lnTo>
                <a:lnTo>
                  <a:pt x="238" y="242"/>
                </a:lnTo>
                <a:lnTo>
                  <a:pt x="244" y="252"/>
                </a:lnTo>
                <a:lnTo>
                  <a:pt x="244" y="252"/>
                </a:lnTo>
                <a:lnTo>
                  <a:pt x="248" y="224"/>
                </a:lnTo>
                <a:lnTo>
                  <a:pt x="250" y="214"/>
                </a:lnTo>
                <a:lnTo>
                  <a:pt x="254" y="208"/>
                </a:lnTo>
                <a:lnTo>
                  <a:pt x="254" y="208"/>
                </a:lnTo>
                <a:lnTo>
                  <a:pt x="258" y="206"/>
                </a:lnTo>
                <a:lnTo>
                  <a:pt x="264" y="205"/>
                </a:lnTo>
                <a:lnTo>
                  <a:pt x="282" y="201"/>
                </a:lnTo>
                <a:lnTo>
                  <a:pt x="310" y="199"/>
                </a:lnTo>
                <a:lnTo>
                  <a:pt x="310" y="199"/>
                </a:lnTo>
                <a:lnTo>
                  <a:pt x="315" y="177"/>
                </a:lnTo>
                <a:lnTo>
                  <a:pt x="315" y="177"/>
                </a:lnTo>
                <a:lnTo>
                  <a:pt x="310" y="171"/>
                </a:lnTo>
                <a:lnTo>
                  <a:pt x="302" y="163"/>
                </a:lnTo>
                <a:lnTo>
                  <a:pt x="298" y="155"/>
                </a:lnTo>
                <a:lnTo>
                  <a:pt x="294" y="147"/>
                </a:lnTo>
                <a:lnTo>
                  <a:pt x="294" y="147"/>
                </a:lnTo>
                <a:lnTo>
                  <a:pt x="272" y="147"/>
                </a:lnTo>
                <a:lnTo>
                  <a:pt x="272" y="147"/>
                </a:lnTo>
                <a:lnTo>
                  <a:pt x="270" y="131"/>
                </a:lnTo>
                <a:lnTo>
                  <a:pt x="270" y="115"/>
                </a:lnTo>
                <a:lnTo>
                  <a:pt x="272" y="83"/>
                </a:lnTo>
                <a:lnTo>
                  <a:pt x="276" y="68"/>
                </a:lnTo>
                <a:lnTo>
                  <a:pt x="280" y="56"/>
                </a:lnTo>
                <a:lnTo>
                  <a:pt x="284" y="46"/>
                </a:lnTo>
                <a:lnTo>
                  <a:pt x="290" y="38"/>
                </a:lnTo>
                <a:lnTo>
                  <a:pt x="290" y="38"/>
                </a:lnTo>
                <a:lnTo>
                  <a:pt x="300" y="32"/>
                </a:lnTo>
                <a:lnTo>
                  <a:pt x="312" y="28"/>
                </a:lnTo>
                <a:lnTo>
                  <a:pt x="327" y="24"/>
                </a:lnTo>
                <a:lnTo>
                  <a:pt x="341" y="24"/>
                </a:lnTo>
                <a:lnTo>
                  <a:pt x="357" y="24"/>
                </a:lnTo>
                <a:lnTo>
                  <a:pt x="371" y="26"/>
                </a:lnTo>
                <a:lnTo>
                  <a:pt x="383" y="30"/>
                </a:lnTo>
                <a:lnTo>
                  <a:pt x="393" y="36"/>
                </a:lnTo>
                <a:lnTo>
                  <a:pt x="393" y="36"/>
                </a:lnTo>
                <a:lnTo>
                  <a:pt x="399" y="42"/>
                </a:lnTo>
                <a:lnTo>
                  <a:pt x="405" y="54"/>
                </a:lnTo>
                <a:lnTo>
                  <a:pt x="411" y="68"/>
                </a:lnTo>
                <a:lnTo>
                  <a:pt x="413" y="81"/>
                </a:lnTo>
                <a:lnTo>
                  <a:pt x="417" y="99"/>
                </a:lnTo>
                <a:lnTo>
                  <a:pt x="417" y="115"/>
                </a:lnTo>
                <a:lnTo>
                  <a:pt x="417" y="131"/>
                </a:lnTo>
                <a:lnTo>
                  <a:pt x="417" y="145"/>
                </a:lnTo>
                <a:lnTo>
                  <a:pt x="417" y="145"/>
                </a:lnTo>
                <a:lnTo>
                  <a:pt x="405" y="147"/>
                </a:lnTo>
                <a:lnTo>
                  <a:pt x="393" y="147"/>
                </a:lnTo>
                <a:lnTo>
                  <a:pt x="393" y="147"/>
                </a:lnTo>
                <a:lnTo>
                  <a:pt x="389" y="155"/>
                </a:lnTo>
                <a:lnTo>
                  <a:pt x="383" y="163"/>
                </a:lnTo>
                <a:lnTo>
                  <a:pt x="377" y="171"/>
                </a:lnTo>
                <a:lnTo>
                  <a:pt x="369" y="177"/>
                </a:lnTo>
                <a:lnTo>
                  <a:pt x="369" y="177"/>
                </a:lnTo>
                <a:lnTo>
                  <a:pt x="373" y="189"/>
                </a:lnTo>
                <a:lnTo>
                  <a:pt x="377" y="199"/>
                </a:lnTo>
                <a:lnTo>
                  <a:pt x="377" y="199"/>
                </a:lnTo>
                <a:lnTo>
                  <a:pt x="407" y="201"/>
                </a:lnTo>
                <a:lnTo>
                  <a:pt x="425" y="205"/>
                </a:lnTo>
                <a:lnTo>
                  <a:pt x="431" y="206"/>
                </a:lnTo>
                <a:lnTo>
                  <a:pt x="433" y="208"/>
                </a:lnTo>
                <a:lnTo>
                  <a:pt x="433" y="208"/>
                </a:lnTo>
                <a:lnTo>
                  <a:pt x="437" y="214"/>
                </a:lnTo>
                <a:lnTo>
                  <a:pt x="437" y="214"/>
                </a:lnTo>
                <a:lnTo>
                  <a:pt x="441" y="197"/>
                </a:lnTo>
                <a:lnTo>
                  <a:pt x="444" y="179"/>
                </a:lnTo>
                <a:lnTo>
                  <a:pt x="450" y="167"/>
                </a:lnTo>
                <a:lnTo>
                  <a:pt x="458" y="157"/>
                </a:lnTo>
                <a:lnTo>
                  <a:pt x="458" y="157"/>
                </a:lnTo>
                <a:lnTo>
                  <a:pt x="484" y="157"/>
                </a:lnTo>
                <a:lnTo>
                  <a:pt x="484" y="157"/>
                </a:lnTo>
                <a:lnTo>
                  <a:pt x="494" y="157"/>
                </a:lnTo>
                <a:lnTo>
                  <a:pt x="498" y="155"/>
                </a:lnTo>
                <a:lnTo>
                  <a:pt x="502" y="151"/>
                </a:lnTo>
                <a:lnTo>
                  <a:pt x="502" y="151"/>
                </a:lnTo>
                <a:lnTo>
                  <a:pt x="506" y="143"/>
                </a:lnTo>
                <a:lnTo>
                  <a:pt x="510" y="131"/>
                </a:lnTo>
                <a:lnTo>
                  <a:pt x="510" y="131"/>
                </a:lnTo>
                <a:lnTo>
                  <a:pt x="500" y="119"/>
                </a:lnTo>
                <a:lnTo>
                  <a:pt x="494" y="105"/>
                </a:lnTo>
                <a:lnTo>
                  <a:pt x="494" y="105"/>
                </a:lnTo>
                <a:lnTo>
                  <a:pt x="490" y="101"/>
                </a:lnTo>
                <a:lnTo>
                  <a:pt x="486" y="95"/>
                </a:lnTo>
                <a:lnTo>
                  <a:pt x="486" y="95"/>
                </a:lnTo>
                <a:lnTo>
                  <a:pt x="484" y="87"/>
                </a:lnTo>
                <a:lnTo>
                  <a:pt x="482" y="77"/>
                </a:lnTo>
                <a:lnTo>
                  <a:pt x="482" y="76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4" y="52"/>
                </a:lnTo>
                <a:lnTo>
                  <a:pt x="486" y="36"/>
                </a:lnTo>
                <a:lnTo>
                  <a:pt x="490" y="24"/>
                </a:lnTo>
                <a:lnTo>
                  <a:pt x="500" y="14"/>
                </a:lnTo>
                <a:lnTo>
                  <a:pt x="500" y="14"/>
                </a:lnTo>
                <a:lnTo>
                  <a:pt x="508" y="8"/>
                </a:lnTo>
                <a:lnTo>
                  <a:pt x="520" y="4"/>
                </a:lnTo>
                <a:lnTo>
                  <a:pt x="530" y="0"/>
                </a:lnTo>
                <a:lnTo>
                  <a:pt x="542" y="0"/>
                </a:lnTo>
                <a:lnTo>
                  <a:pt x="554" y="0"/>
                </a:lnTo>
                <a:lnTo>
                  <a:pt x="566" y="2"/>
                </a:lnTo>
                <a:lnTo>
                  <a:pt x="575" y="6"/>
                </a:lnTo>
                <a:lnTo>
                  <a:pt x="585" y="12"/>
                </a:lnTo>
                <a:lnTo>
                  <a:pt x="585" y="12"/>
                </a:lnTo>
                <a:lnTo>
                  <a:pt x="591" y="16"/>
                </a:lnTo>
                <a:lnTo>
                  <a:pt x="595" y="22"/>
                </a:lnTo>
                <a:lnTo>
                  <a:pt x="601" y="36"/>
                </a:lnTo>
                <a:lnTo>
                  <a:pt x="603" y="52"/>
                </a:lnTo>
                <a:lnTo>
                  <a:pt x="601" y="72"/>
                </a:lnTo>
                <a:lnTo>
                  <a:pt x="601" y="72"/>
                </a:lnTo>
                <a:lnTo>
                  <a:pt x="603" y="74"/>
                </a:lnTo>
                <a:lnTo>
                  <a:pt x="605" y="76"/>
                </a:lnTo>
                <a:lnTo>
                  <a:pt x="607" y="77"/>
                </a:lnTo>
                <a:lnTo>
                  <a:pt x="607" y="77"/>
                </a:lnTo>
                <a:lnTo>
                  <a:pt x="605" y="87"/>
                </a:lnTo>
                <a:lnTo>
                  <a:pt x="603" y="95"/>
                </a:lnTo>
                <a:lnTo>
                  <a:pt x="603" y="95"/>
                </a:lnTo>
                <a:lnTo>
                  <a:pt x="599" y="101"/>
                </a:lnTo>
                <a:lnTo>
                  <a:pt x="595" y="105"/>
                </a:lnTo>
                <a:lnTo>
                  <a:pt x="595" y="105"/>
                </a:lnTo>
                <a:lnTo>
                  <a:pt x="589" y="119"/>
                </a:lnTo>
                <a:lnTo>
                  <a:pt x="581" y="131"/>
                </a:lnTo>
                <a:lnTo>
                  <a:pt x="581" y="131"/>
                </a:lnTo>
                <a:lnTo>
                  <a:pt x="585" y="145"/>
                </a:lnTo>
                <a:lnTo>
                  <a:pt x="591" y="153"/>
                </a:lnTo>
                <a:lnTo>
                  <a:pt x="591" y="153"/>
                </a:lnTo>
                <a:lnTo>
                  <a:pt x="599" y="155"/>
                </a:lnTo>
                <a:lnTo>
                  <a:pt x="607" y="157"/>
                </a:lnTo>
                <a:lnTo>
                  <a:pt x="607" y="157"/>
                </a:lnTo>
                <a:lnTo>
                  <a:pt x="631" y="157"/>
                </a:lnTo>
                <a:lnTo>
                  <a:pt x="631" y="157"/>
                </a:lnTo>
                <a:lnTo>
                  <a:pt x="639" y="165"/>
                </a:lnTo>
                <a:lnTo>
                  <a:pt x="645" y="179"/>
                </a:lnTo>
                <a:lnTo>
                  <a:pt x="437" y="365"/>
                </a:lnTo>
                <a:lnTo>
                  <a:pt x="256" y="260"/>
                </a:lnTo>
                <a:lnTo>
                  <a:pt x="0" y="401"/>
                </a:lnTo>
                <a:lnTo>
                  <a:pt x="0" y="401"/>
                </a:lnTo>
                <a:lnTo>
                  <a:pt x="4" y="361"/>
                </a:lnTo>
                <a:lnTo>
                  <a:pt x="10" y="314"/>
                </a:lnTo>
                <a:lnTo>
                  <a:pt x="14" y="290"/>
                </a:lnTo>
                <a:lnTo>
                  <a:pt x="20" y="268"/>
                </a:lnTo>
                <a:lnTo>
                  <a:pt x="30" y="248"/>
                </a:lnTo>
                <a:lnTo>
                  <a:pt x="34" y="242"/>
                </a:lnTo>
                <a:lnTo>
                  <a:pt x="40" y="236"/>
                </a:lnTo>
                <a:lnTo>
                  <a:pt x="40" y="236"/>
                </a:lnTo>
                <a:close/>
                <a:moveTo>
                  <a:pt x="16" y="441"/>
                </a:moveTo>
                <a:lnTo>
                  <a:pt x="71" y="542"/>
                </a:lnTo>
                <a:lnTo>
                  <a:pt x="254" y="443"/>
                </a:lnTo>
                <a:lnTo>
                  <a:pt x="419" y="538"/>
                </a:lnTo>
                <a:lnTo>
                  <a:pt x="456" y="560"/>
                </a:lnTo>
                <a:lnTo>
                  <a:pt x="488" y="530"/>
                </a:lnTo>
                <a:lnTo>
                  <a:pt x="782" y="266"/>
                </a:lnTo>
                <a:lnTo>
                  <a:pt x="828" y="312"/>
                </a:lnTo>
                <a:lnTo>
                  <a:pt x="895" y="77"/>
                </a:lnTo>
                <a:lnTo>
                  <a:pt x="655" y="143"/>
                </a:lnTo>
                <a:lnTo>
                  <a:pt x="699" y="185"/>
                </a:lnTo>
                <a:lnTo>
                  <a:pt x="441" y="415"/>
                </a:lnTo>
                <a:lnTo>
                  <a:pt x="284" y="326"/>
                </a:lnTo>
                <a:lnTo>
                  <a:pt x="256" y="310"/>
                </a:lnTo>
                <a:lnTo>
                  <a:pt x="228" y="324"/>
                </a:lnTo>
                <a:lnTo>
                  <a:pt x="16" y="441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005253" y="3920254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2220</TotalTime>
  <Words>277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410</cp:revision>
  <dcterms:created xsi:type="dcterms:W3CDTF">2019-11-13T12:28:12Z</dcterms:created>
  <dcterms:modified xsi:type="dcterms:W3CDTF">2025-02-22T15:46:49Z</dcterms:modified>
</cp:coreProperties>
</file>