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83" r:id="rId2"/>
    <p:sldId id="359" r:id="rId3"/>
    <p:sldId id="361" r:id="rId4"/>
    <p:sldId id="360" r:id="rId5"/>
    <p:sldId id="362" r:id="rId6"/>
    <p:sldId id="366" r:id="rId7"/>
    <p:sldId id="363" r:id="rId8"/>
    <p:sldId id="367" r:id="rId9"/>
    <p:sldId id="373" r:id="rId10"/>
    <p:sldId id="370" r:id="rId11"/>
    <p:sldId id="368" r:id="rId12"/>
    <p:sldId id="384" r:id="rId13"/>
    <p:sldId id="385" r:id="rId14"/>
    <p:sldId id="386" r:id="rId15"/>
    <p:sldId id="346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6"/>
    <p:restoredTop sz="96018"/>
  </p:normalViewPr>
  <p:slideViewPr>
    <p:cSldViewPr snapToGrid="0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55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Лист1!$F$16</c:f>
              <c:strCache>
                <c:ptCount val="1"/>
                <c:pt idx="0">
                  <c:v>Среднегодовые темпы роста ВРП субъектов РФ в которых располагаются песпективные центры экономического ращзвития,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Лист1!$G$15:$I$15</c:f>
              <c:strCache>
                <c:ptCount val="3"/>
                <c:pt idx="0">
                  <c:v>2017</c:v>
                </c:pt>
                <c:pt idx="1">
                  <c:v>2025(Инерционный сценарий)</c:v>
                </c:pt>
                <c:pt idx="2">
                  <c:v>2025(Целевой сценарий)</c:v>
                </c:pt>
              </c:strCache>
            </c:strRef>
          </c:cat>
          <c:val>
            <c:numRef>
              <c:f>Лист1!$G$16:$I$16</c:f>
              <c:numCache>
                <c:formatCode>General</c:formatCode>
                <c:ptCount val="3"/>
                <c:pt idx="0">
                  <c:v>101</c:v>
                </c:pt>
                <c:pt idx="1">
                  <c:v>102.6</c:v>
                </c:pt>
                <c:pt idx="2">
                  <c:v>103.7</c:v>
                </c:pt>
              </c:numCache>
            </c:numRef>
          </c:val>
        </c:ser>
        <c:dLbls>
          <c:showVal val="1"/>
        </c:dLbls>
        <c:axId val="122280576"/>
        <c:axId val="124137856"/>
      </c:barChart>
      <c:catAx>
        <c:axId val="12228057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37856"/>
        <c:crosses val="autoZero"/>
        <c:auto val="1"/>
        <c:lblAlgn val="ctr"/>
        <c:lblOffset val="100"/>
      </c:catAx>
      <c:valAx>
        <c:axId val="1241378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280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Лист1!$G$47</c:f>
              <c:strCache>
                <c:ptCount val="1"/>
                <c:pt idx="0">
                  <c:v>Индекс качества городской среды (в среднем по типам городов),%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Лист1!$H$46:$J$46</c:f>
              <c:strCache>
                <c:ptCount val="3"/>
                <c:pt idx="0">
                  <c:v>2017</c:v>
                </c:pt>
                <c:pt idx="1">
                  <c:v>2025(Инерционный сценарий)</c:v>
                </c:pt>
                <c:pt idx="2">
                  <c:v>2025(Целевой сценарий)</c:v>
                </c:pt>
              </c:strCache>
            </c:strRef>
          </c:cat>
          <c:val>
            <c:numRef>
              <c:f>Лист1!$H$47:$J$47</c:f>
              <c:numCache>
                <c:formatCode>General</c:formatCode>
                <c:ptCount val="3"/>
                <c:pt idx="0">
                  <c:v>100</c:v>
                </c:pt>
                <c:pt idx="1">
                  <c:v>115</c:v>
                </c:pt>
                <c:pt idx="2">
                  <c:v>130</c:v>
                </c:pt>
              </c:numCache>
            </c:numRef>
          </c:val>
        </c:ser>
        <c:dLbls>
          <c:showVal val="1"/>
        </c:dLbls>
        <c:shape val="box"/>
        <c:axId val="124150144"/>
        <c:axId val="124151680"/>
        <c:axId val="0"/>
      </c:bar3DChart>
      <c:catAx>
        <c:axId val="12415014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51680"/>
        <c:crosses val="autoZero"/>
        <c:auto val="1"/>
        <c:lblAlgn val="ctr"/>
        <c:lblOffset val="100"/>
      </c:catAx>
      <c:valAx>
        <c:axId val="1241516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50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Лист1!$G$63</c:f>
              <c:strCache>
                <c:ptCount val="1"/>
                <c:pt idx="0">
                  <c:v>Рост числа жителей, проживающих в радиусе 2-часовой доступности от центров городов с населением более 500 тыс. человек, обеспеченных за счет ускорения транспортного сообщения, тыс. 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Лист1!$H$62:$J$62</c:f>
              <c:strCache>
                <c:ptCount val="3"/>
                <c:pt idx="0">
                  <c:v>2017</c:v>
                </c:pt>
                <c:pt idx="1">
                  <c:v>2025(Инерционный сценарий)</c:v>
                </c:pt>
                <c:pt idx="2">
                  <c:v>2025(Целевой сценарий)</c:v>
                </c:pt>
              </c:strCache>
            </c:strRef>
          </c:cat>
          <c:val>
            <c:numRef>
              <c:f>Лист1!$H$63:$J$63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7000</c:v>
                </c:pt>
              </c:numCache>
            </c:numRef>
          </c:val>
        </c:ser>
        <c:dLbls>
          <c:showVal val="1"/>
        </c:dLbls>
        <c:shape val="box"/>
        <c:axId val="124184832"/>
        <c:axId val="126099456"/>
        <c:axId val="0"/>
      </c:bar3DChart>
      <c:catAx>
        <c:axId val="12418483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099456"/>
        <c:crosses val="autoZero"/>
        <c:auto val="1"/>
        <c:lblAlgn val="ctr"/>
        <c:lblOffset val="100"/>
      </c:catAx>
      <c:valAx>
        <c:axId val="1260994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848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Лист1!$G$84</c:f>
              <c:strCache>
                <c:ptCount val="1"/>
                <c:pt idx="0">
                  <c:v>Отношение среднедушевого ВРП геострафических субъектов РФ (кроме Арктики) к сренероссийскому значению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Лист1!$H$83:$J$83</c:f>
              <c:strCache>
                <c:ptCount val="3"/>
                <c:pt idx="0">
                  <c:v>2017</c:v>
                </c:pt>
                <c:pt idx="1">
                  <c:v>2025(Инерционный сценарий)</c:v>
                </c:pt>
                <c:pt idx="2">
                  <c:v>2025(Целевой сценарий)</c:v>
                </c:pt>
              </c:strCache>
            </c:strRef>
          </c:cat>
          <c:val>
            <c:numRef>
              <c:f>Лист1!$H$84:$J$84</c:f>
              <c:numCache>
                <c:formatCode>General</c:formatCode>
                <c:ptCount val="3"/>
                <c:pt idx="0">
                  <c:v>0.64000000000000024</c:v>
                </c:pt>
                <c:pt idx="1">
                  <c:v>0.66000000000000025</c:v>
                </c:pt>
                <c:pt idx="2">
                  <c:v>0.70000000000000018</c:v>
                </c:pt>
              </c:numCache>
            </c:numRef>
          </c:val>
        </c:ser>
        <c:dLbls>
          <c:showVal val="1"/>
        </c:dLbls>
        <c:shape val="box"/>
        <c:axId val="126111744"/>
        <c:axId val="126113280"/>
        <c:axId val="0"/>
      </c:bar3DChart>
      <c:catAx>
        <c:axId val="12611174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13280"/>
        <c:crosses val="autoZero"/>
        <c:auto val="1"/>
        <c:lblAlgn val="ctr"/>
        <c:lblOffset val="100"/>
      </c:catAx>
      <c:valAx>
        <c:axId val="1261132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11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Лист1!$G$95</c:f>
              <c:strCache>
                <c:ptCount val="1"/>
                <c:pt idx="0">
                  <c:v>Межрегиональная дифференциация Индекса человечского развития,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Лист1!$H$94:$J$94</c:f>
              <c:strCache>
                <c:ptCount val="3"/>
                <c:pt idx="0">
                  <c:v>2017</c:v>
                </c:pt>
                <c:pt idx="1">
                  <c:v>2025(Инерционный сценарий)</c:v>
                </c:pt>
                <c:pt idx="2">
                  <c:v>2025(Целевой сценарий)</c:v>
                </c:pt>
              </c:strCache>
            </c:strRef>
          </c:cat>
          <c:val>
            <c:numRef>
              <c:f>Лист1!$H$95:$J$95</c:f>
              <c:numCache>
                <c:formatCode>General</c:formatCode>
                <c:ptCount val="3"/>
                <c:pt idx="0">
                  <c:v>100</c:v>
                </c:pt>
                <c:pt idx="1">
                  <c:v>103</c:v>
                </c:pt>
                <c:pt idx="2">
                  <c:v>97</c:v>
                </c:pt>
              </c:numCache>
            </c:numRef>
          </c:val>
        </c:ser>
        <c:dLbls>
          <c:showVal val="1"/>
        </c:dLbls>
        <c:shape val="box"/>
        <c:axId val="126137856"/>
        <c:axId val="126139392"/>
        <c:axId val="0"/>
      </c:bar3DChart>
      <c:catAx>
        <c:axId val="12613785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39392"/>
        <c:crosses val="autoZero"/>
        <c:auto val="1"/>
        <c:lblAlgn val="ctr"/>
        <c:lblOffset val="100"/>
      </c:catAx>
      <c:valAx>
        <c:axId val="1261393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378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Лист1!$H$120</c:f>
              <c:strCache>
                <c:ptCount val="1"/>
                <c:pt idx="0">
                  <c:v>Международный индекс качества логистики, место</c:v>
                </c:pt>
              </c:strCache>
            </c:strRef>
          </c:tx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Лист1!$I$119:$K$119</c:f>
              <c:strCache>
                <c:ptCount val="3"/>
                <c:pt idx="0">
                  <c:v>2016</c:v>
                </c:pt>
                <c:pt idx="1">
                  <c:v>2025(Инерционный сценарий)</c:v>
                </c:pt>
                <c:pt idx="2">
                  <c:v>2025(Целевой сценарий)</c:v>
                </c:pt>
              </c:strCache>
            </c:strRef>
          </c:cat>
          <c:val>
            <c:numRef>
              <c:f>Лист1!$I$120:$K$120</c:f>
              <c:numCache>
                <c:formatCode>General</c:formatCode>
                <c:ptCount val="3"/>
                <c:pt idx="0">
                  <c:v>98</c:v>
                </c:pt>
                <c:pt idx="1">
                  <c:v>90</c:v>
                </c:pt>
                <c:pt idx="2">
                  <c:v>50</c:v>
                </c:pt>
              </c:numCache>
            </c:numRef>
          </c:val>
        </c:ser>
        <c:dLbls>
          <c:showVal val="1"/>
        </c:dLbls>
        <c:shape val="box"/>
        <c:axId val="126177664"/>
        <c:axId val="126179200"/>
        <c:axId val="0"/>
      </c:bar3DChart>
      <c:catAx>
        <c:axId val="12617766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79200"/>
        <c:crosses val="autoZero"/>
        <c:auto val="1"/>
        <c:lblAlgn val="ctr"/>
        <c:lblOffset val="100"/>
      </c:catAx>
      <c:valAx>
        <c:axId val="1261792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77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Лист1!$I$174</c:f>
              <c:strCache>
                <c:ptCount val="1"/>
                <c:pt idx="0">
                  <c:v>Худшие регионы, место в конце списка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Лист1!$H$175:$H$184</c:f>
              <c:strCache>
                <c:ptCount val="10"/>
                <c:pt idx="0">
                  <c:v>Курганская область;</c:v>
                </c:pt>
                <c:pt idx="1">
                  <c:v> Ненецкий автономный округ;</c:v>
                </c:pt>
                <c:pt idx="2">
                  <c:v>Республика Алтай;</c:v>
                </c:pt>
                <c:pt idx="3">
                  <c:v> Карачаево-Черкесия;</c:v>
                </c:pt>
                <c:pt idx="4">
                  <c:v> Архангельская область;</c:v>
                </c:pt>
                <c:pt idx="5">
                  <c:v>  Республика Бурятия;</c:v>
                </c:pt>
                <c:pt idx="6">
                  <c:v> Забайкальский край;</c:v>
                </c:pt>
                <c:pt idx="7">
                  <c:v> Еврейская автономная область;</c:v>
                </c:pt>
                <c:pt idx="8">
                  <c:v> Республика Ингушетия;</c:v>
                </c:pt>
                <c:pt idx="9">
                  <c:v> Республика Тыва.</c:v>
                </c:pt>
              </c:strCache>
            </c:strRef>
          </c:cat>
          <c:val>
            <c:numRef>
              <c:f>Лист1!$I$175:$I$184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dLbls>
          <c:showVal val="1"/>
        </c:dLbls>
        <c:shape val="box"/>
        <c:axId val="126208256"/>
        <c:axId val="122499072"/>
        <c:axId val="0"/>
      </c:bar3DChart>
      <c:catAx>
        <c:axId val="12620825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499072"/>
        <c:crosses val="autoZero"/>
        <c:auto val="1"/>
        <c:lblAlgn val="ctr"/>
        <c:lblOffset val="100"/>
      </c:catAx>
      <c:valAx>
        <c:axId val="1224990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208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Лист1!$I$155</c:f>
              <c:strCache>
                <c:ptCount val="1"/>
                <c:pt idx="0">
                  <c:v>Лучшие регионы, место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Лист1!$H$156:$H$165</c:f>
              <c:strCache>
                <c:ptCount val="10"/>
                <c:pt idx="0">
                  <c:v>Москва</c:v>
                </c:pt>
                <c:pt idx="1">
                  <c:v> Санкт-Петербург</c:v>
                </c:pt>
                <c:pt idx="2">
                  <c:v> Московская область</c:v>
                </c:pt>
                <c:pt idx="3">
                  <c:v> Краснодарский край</c:v>
                </c:pt>
                <c:pt idx="4">
                  <c:v>Республика Татарстан</c:v>
                </c:pt>
                <c:pt idx="5">
                  <c:v> Ленинградская область</c:v>
                </c:pt>
                <c:pt idx="6">
                  <c:v>Ростовская область</c:v>
                </c:pt>
                <c:pt idx="7">
                  <c:v>Калининградская область</c:v>
                </c:pt>
                <c:pt idx="8">
                  <c:v>Самарская область</c:v>
                </c:pt>
                <c:pt idx="9">
                  <c:v> Ханты-Мансийский автономный округ — Югра</c:v>
                </c:pt>
              </c:strCache>
            </c:strRef>
          </c:cat>
          <c:val>
            <c:numRef>
              <c:f>Лист1!$I$156:$I$165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dLbls>
          <c:showVal val="1"/>
        </c:dLbls>
        <c:axId val="122510720"/>
        <c:axId val="122528896"/>
      </c:barChart>
      <c:catAx>
        <c:axId val="12251072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528896"/>
        <c:crosses val="autoZero"/>
        <c:auto val="1"/>
        <c:lblAlgn val="ctr"/>
        <c:lblOffset val="100"/>
      </c:catAx>
      <c:valAx>
        <c:axId val="1225288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510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Цели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3531FABD-3F86-423C-B5C2-D23DD48DAE88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Обеспечение развития регионов в социально-экономическом плане, а также их участие в развитии государства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F5862B5-82AA-4834-810A-81AB36FDFC52}" type="parTrans" cxnId="{E522A05A-A31B-4C7C-85EB-D99EBA2E3639}">
      <dgm:prSet/>
      <dgm:spPr/>
      <dgm:t>
        <a:bodyPr/>
        <a:lstStyle/>
        <a:p>
          <a:endParaRPr lang="ru-RU"/>
        </a:p>
      </dgm:t>
    </dgm:pt>
    <dgm:pt modelId="{45962C22-FCD6-43DB-BE52-A307DE423CF1}" type="sibTrans" cxnId="{E522A05A-A31B-4C7C-85EB-D99EBA2E3639}">
      <dgm:prSet/>
      <dgm:spPr/>
      <dgm:t>
        <a:bodyPr/>
        <a:lstStyle/>
        <a:p>
          <a:endParaRPr lang="ru-RU"/>
        </a:p>
      </dgm:t>
    </dgm:pt>
    <dgm:pt modelId="{9351B502-9864-425F-9B8B-080775E6DE7B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Обеспечение равных возможностей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для реализации экономических, политических и социальных прав граждан на всей территории страны.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1747244-3803-40F6-8519-08EF47421702}" type="parTrans" cxnId="{F8B18A6B-68F9-4679-A1AF-A58668EEF1D8}">
      <dgm:prSet/>
      <dgm:spPr/>
      <dgm:t>
        <a:bodyPr/>
        <a:lstStyle/>
        <a:p>
          <a:endParaRPr lang="ru-RU"/>
        </a:p>
      </dgm:t>
    </dgm:pt>
    <dgm:pt modelId="{4072193A-D335-4EEE-ABB6-84314C0963D5}" type="sibTrans" cxnId="{F8B18A6B-68F9-4679-A1AF-A58668EEF1D8}">
      <dgm:prSet/>
      <dgm:spPr/>
      <dgm:t>
        <a:bodyPr/>
        <a:lstStyle/>
        <a:p>
          <a:endParaRPr lang="ru-RU"/>
        </a:p>
      </dgm:t>
    </dgm:pt>
    <dgm:pt modelId="{02C1A1A9-CC46-4A08-BB76-7068DC2C24B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качества жизни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населения.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379310A-7956-4431-A9B0-23337D564641}" type="parTrans" cxnId="{1D7027DC-A037-4F81-928C-61033047DF97}">
      <dgm:prSet/>
      <dgm:spPr/>
      <dgm:t>
        <a:bodyPr/>
        <a:lstStyle/>
        <a:p>
          <a:endParaRPr lang="ru-RU"/>
        </a:p>
      </dgm:t>
    </dgm:pt>
    <dgm:pt modelId="{88C57BD8-C858-42B2-AE11-A374189044BD}" type="sibTrans" cxnId="{1D7027DC-A037-4F81-928C-61033047DF97}">
      <dgm:prSet/>
      <dgm:spPr/>
      <dgm:t>
        <a:bodyPr/>
        <a:lstStyle/>
        <a:p>
          <a:endParaRPr lang="ru-RU"/>
        </a:p>
      </dgm:t>
    </dgm:pt>
    <dgm:pt modelId="{1843FABC-2F45-4045-A7A8-E7A76D2C3BF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Обеспечение устойчивого экономического роста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и научно-технологического развития регионов.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0DDA273-75EA-4815-A26F-6FE545698711}" type="parTrans" cxnId="{394B85E9-AD16-44F5-B813-A438F7D0BD82}">
      <dgm:prSet/>
      <dgm:spPr/>
      <dgm:t>
        <a:bodyPr/>
        <a:lstStyle/>
        <a:p>
          <a:endParaRPr lang="ru-RU"/>
        </a:p>
      </dgm:t>
    </dgm:pt>
    <dgm:pt modelId="{E1449632-65C3-4A49-A17F-E187ED7A9F89}" type="sibTrans" cxnId="{394B85E9-AD16-44F5-B813-A438F7D0BD82}">
      <dgm:prSet/>
      <dgm:spPr/>
      <dgm:t>
        <a:bodyPr/>
        <a:lstStyle/>
        <a:p>
          <a:endParaRPr lang="ru-RU"/>
        </a:p>
      </dgm:t>
    </dgm:pt>
    <dgm:pt modelId="{018D9C86-7315-4410-9138-DC105DBE737D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конкурентоспособности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экономики России на мировых рынках.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9AB0F5-2EB5-460B-9D4A-EFF8B0FBEB90}" type="parTrans" cxnId="{BC053F02-9DD9-4DA5-B3CD-F53C99D80486}">
      <dgm:prSet/>
      <dgm:spPr/>
      <dgm:t>
        <a:bodyPr/>
        <a:lstStyle/>
        <a:p>
          <a:endParaRPr lang="ru-RU"/>
        </a:p>
      </dgm:t>
    </dgm:pt>
    <dgm:pt modelId="{41252F39-72A5-4928-B775-C8F3ED7B8035}" type="sibTrans" cxnId="{BC053F02-9DD9-4DA5-B3CD-F53C99D80486}">
      <dgm:prSet/>
      <dgm:spPr/>
      <dgm:t>
        <a:bodyPr/>
        <a:lstStyle/>
        <a:p>
          <a:endParaRPr lang="ru-RU"/>
        </a:p>
      </dgm:t>
    </dgm:pt>
    <dgm:pt modelId="{8C05BF17-167E-43ED-8FDD-128306449EFF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Максимальное привлечение населения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к решению региональных и местных задач.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1D2A613-2E09-44A8-A54A-CD1CF12E0643}" type="parTrans" cxnId="{9795A691-E003-49A6-BD89-005084EC48B6}">
      <dgm:prSet/>
      <dgm:spPr/>
      <dgm:t>
        <a:bodyPr/>
        <a:lstStyle/>
        <a:p>
          <a:endParaRPr lang="ru-RU"/>
        </a:p>
      </dgm:t>
    </dgm:pt>
    <dgm:pt modelId="{2033903F-8C3F-4380-B18F-1A89CDF0032B}" type="sibTrans" cxnId="{9795A691-E003-49A6-BD89-005084EC48B6}">
      <dgm:prSet/>
      <dgm:spPr/>
      <dgm:t>
        <a:bodyPr/>
        <a:lstStyle/>
        <a:p>
          <a:endParaRPr lang="ru-RU"/>
        </a:p>
      </dgm:t>
    </dgm:pt>
    <dgm:pt modelId="{6CB700E4-E8E1-475E-85FC-EB1063EFF354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Разработка индивидуальных программ развития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для обеспечения устойчивого развития отдельных территорий.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DB32FFF-B753-44AA-8C43-3354281965B4}" type="parTrans" cxnId="{29FBD86E-E0E1-4A58-B669-A38EAC2E12EF}">
      <dgm:prSet/>
      <dgm:spPr/>
      <dgm:t>
        <a:bodyPr/>
        <a:lstStyle/>
        <a:p>
          <a:endParaRPr lang="ru-RU"/>
        </a:p>
      </dgm:t>
    </dgm:pt>
    <dgm:pt modelId="{BA56ACF6-D053-4B7E-B0AC-CDEFD400ED30}" type="sibTrans" cxnId="{29FBD86E-E0E1-4A58-B669-A38EAC2E12EF}">
      <dgm:prSet/>
      <dgm:spPr/>
      <dgm:t>
        <a:bodyPr/>
        <a:lstStyle/>
        <a:p>
          <a:endParaRPr lang="ru-RU"/>
        </a:p>
      </dgm:t>
    </dgm:pt>
    <dgm:pt modelId="{4BFE7CA1-AD10-4F56-B31F-58F2F753A251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Создание и внедрение механизмов поддержки территорий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в том числе особые экономические зоны, территории опережающего социально-экономического развития в моногородах.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473C9A-DEDF-4519-AB7F-5B8B8BFD2766}" type="parTrans" cxnId="{D6A6EB2F-A6A5-4076-9F72-6898052E5085}">
      <dgm:prSet/>
      <dgm:spPr/>
      <dgm:t>
        <a:bodyPr/>
        <a:lstStyle/>
        <a:p>
          <a:endParaRPr lang="ru-RU"/>
        </a:p>
      </dgm:t>
    </dgm:pt>
    <dgm:pt modelId="{22E272C0-28C8-414D-908D-42996BD092D8}" type="sibTrans" cxnId="{D6A6EB2F-A6A5-4076-9F72-6898052E5085}">
      <dgm:prSet/>
      <dgm:spPr/>
      <dgm:t>
        <a:bodyPr/>
        <a:lstStyle/>
        <a:p>
          <a:endParaRPr lang="ru-RU"/>
        </a:p>
      </dgm:t>
    </dgm:pt>
    <dgm:pt modelId="{931F05E1-CFA1-41F0-BE48-2BFA9A1F848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Реализация масштабных проектов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в регионах, например в Республике Крым и городе федерального значения Севастополе, для интеграции их экономики в экономическое пространство РФ, устранения диспропорций в региональном развитии и снятия инфраструктурных ограничений.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2193F54-BF87-4052-B66F-C98727886E5F}" type="parTrans" cxnId="{A9429176-3594-45E0-A8BA-2A9738FA4B37}">
      <dgm:prSet/>
      <dgm:spPr/>
      <dgm:t>
        <a:bodyPr/>
        <a:lstStyle/>
        <a:p>
          <a:endParaRPr lang="ru-RU"/>
        </a:p>
      </dgm:t>
    </dgm:pt>
    <dgm:pt modelId="{9BD0858A-2E8B-445D-BF49-14FF6C23771E}" type="sibTrans" cxnId="{A9429176-3594-45E0-A8BA-2A9738FA4B37}">
      <dgm:prSet/>
      <dgm:spPr/>
      <dgm:t>
        <a:bodyPr/>
        <a:lstStyle/>
        <a:p>
          <a:endParaRPr lang="ru-RU"/>
        </a:p>
      </dgm:t>
    </dgm:pt>
    <dgm:pt modelId="{5F4A87D1-9835-4B25-944E-E8F91F333C38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Обеспечение условий для социально-экономического развития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геостратегических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территорий, таких как Калининградская область и Республика Карелия.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71EA542-DD1B-4210-B004-87B8AF0A6762}" type="parTrans" cxnId="{2016CA3A-84A9-4933-8F80-D59154FE4BD3}">
      <dgm:prSet/>
      <dgm:spPr/>
      <dgm:t>
        <a:bodyPr/>
        <a:lstStyle/>
        <a:p>
          <a:endParaRPr lang="ru-RU"/>
        </a:p>
      </dgm:t>
    </dgm:pt>
    <dgm:pt modelId="{479F23C9-DB7E-4869-8ACD-D345B1F19CE3}" type="sibTrans" cxnId="{2016CA3A-84A9-4933-8F80-D59154FE4BD3}">
      <dgm:prSet/>
      <dgm:spPr/>
      <dgm:t>
        <a:bodyPr/>
        <a:lstStyle/>
        <a:p>
          <a:endParaRPr lang="ru-RU"/>
        </a:p>
      </dgm:t>
    </dgm:pt>
    <dgm:pt modelId="{0DCA5F95-7ECD-4D2F-A7D3-7F78CE52D3EB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Формирование стимулирующих механизмов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и оптимизация полномочий органов исполнительной власти субъектов РФ и органов местного самоуправления.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C998487-8D52-47C7-B08D-5903CB4BCB0D}" type="parTrans" cxnId="{913AF739-B037-40EA-84EC-36A5396C3B6C}">
      <dgm:prSet/>
      <dgm:spPr/>
      <dgm:t>
        <a:bodyPr/>
        <a:lstStyle/>
        <a:p>
          <a:endParaRPr lang="ru-RU"/>
        </a:p>
      </dgm:t>
    </dgm:pt>
    <dgm:pt modelId="{83A45EA8-DEF5-4FEF-AA50-3B6DDD5627F6}" type="sibTrans" cxnId="{913AF739-B037-40EA-84EC-36A5396C3B6C}">
      <dgm:prSet/>
      <dgm:spPr/>
      <dgm:t>
        <a:bodyPr/>
        <a:lstStyle/>
        <a:p>
          <a:endParaRPr lang="ru-RU"/>
        </a:p>
      </dgm:t>
    </dgm:pt>
    <dgm:pt modelId="{C680A860-66B0-49E6-992D-C76AEB1CDDAD}" type="pres">
      <dgm:prSet presAssocID="{7C2DE2F8-A368-8A47-86EF-CE0A1F41A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FB110-8462-4EF8-ACB3-3C715551D0C9}" type="pres">
      <dgm:prSet presAssocID="{5BF8DEBC-4532-164D-BFC7-B5AF88B1D548}" presName="composite" presStyleCnt="0"/>
      <dgm:spPr/>
    </dgm:pt>
    <dgm:pt modelId="{BD22AE38-558F-4EBE-8DBF-970884C71E66}" type="pres">
      <dgm:prSet presAssocID="{5BF8DEBC-4532-164D-BFC7-B5AF88B1D5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A75C-A303-4B4C-8E7B-036F39613219}" type="pres">
      <dgm:prSet presAssocID="{5BF8DEBC-4532-164D-BFC7-B5AF88B1D54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8739-8384-40DA-B276-15E146DD86FA}" type="pres">
      <dgm:prSet presAssocID="{57187DE0-05C4-324F-878E-D809D06E4D8C}" presName="space" presStyleCnt="0"/>
      <dgm:spPr/>
    </dgm:pt>
    <dgm:pt modelId="{C265367B-DDB5-4BE5-A42A-1B21DACEB494}" type="pres">
      <dgm:prSet presAssocID="{016D005A-6DAD-934A-9E9A-D6402B04C8DA}" presName="composite" presStyleCnt="0"/>
      <dgm:spPr/>
    </dgm:pt>
    <dgm:pt modelId="{462D4056-EC9D-412C-A30F-1533F36E4A03}" type="pres">
      <dgm:prSet presAssocID="{016D005A-6DAD-934A-9E9A-D6402B04C8DA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4AE0D-ACA9-4CE1-A6A0-411127E305ED}" type="pres">
      <dgm:prSet presAssocID="{016D005A-6DAD-934A-9E9A-D6402B04C8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EF798D60-A3AB-42F6-8B51-AC838838D74E}" type="presOf" srcId="{5F4A87D1-9835-4B25-944E-E8F91F333C38}" destId="{41E4AE0D-ACA9-4CE1-A6A0-411127E305ED}" srcOrd="0" destOrd="3" presId="urn:microsoft.com/office/officeart/2005/8/layout/hList1"/>
    <dgm:cxn modelId="{2163AA5F-88CC-48CE-909D-91B7F6ABF3E2}" type="presOf" srcId="{7C2DE2F8-A368-8A47-86EF-CE0A1F41AED2}" destId="{C680A860-66B0-49E6-992D-C76AEB1CDDAD}" srcOrd="0" destOrd="0" presId="urn:microsoft.com/office/officeart/2005/8/layout/hList1"/>
    <dgm:cxn modelId="{A9429176-3594-45E0-A8BA-2A9738FA4B37}" srcId="{016D005A-6DAD-934A-9E9A-D6402B04C8DA}" destId="{931F05E1-CFA1-41F0-BE48-2BFA9A1F848E}" srcOrd="2" destOrd="0" parTransId="{C2193F54-BF87-4052-B66F-C98727886E5F}" sibTransId="{9BD0858A-2E8B-445D-BF49-14FF6C23771E}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8C7C6F58-8E31-4F1A-A5E2-2BE6ECF235C4}" type="presOf" srcId="{1843FABC-2F45-4045-A7A8-E7A76D2C3BF7}" destId="{A073A75C-A303-4B4C-8E7B-036F39613219}" srcOrd="0" destOrd="3" presId="urn:microsoft.com/office/officeart/2005/8/layout/hList1"/>
    <dgm:cxn modelId="{394B85E9-AD16-44F5-B813-A438F7D0BD82}" srcId="{5BF8DEBC-4532-164D-BFC7-B5AF88B1D548}" destId="{1843FABC-2F45-4045-A7A8-E7A76D2C3BF7}" srcOrd="3" destOrd="0" parTransId="{C0DDA273-75EA-4815-A26F-6FE545698711}" sibTransId="{E1449632-65C3-4A49-A17F-E187ED7A9F89}"/>
    <dgm:cxn modelId="{1D7027DC-A037-4F81-928C-61033047DF97}" srcId="{5BF8DEBC-4532-164D-BFC7-B5AF88B1D548}" destId="{02C1A1A9-CC46-4A08-BB76-7068DC2C24B7}" srcOrd="2" destOrd="0" parTransId="{3379310A-7956-4431-A9B0-23337D564641}" sibTransId="{88C57BD8-C858-42B2-AE11-A374189044BD}"/>
    <dgm:cxn modelId="{9795A691-E003-49A6-BD89-005084EC48B6}" srcId="{5BF8DEBC-4532-164D-BFC7-B5AF88B1D548}" destId="{8C05BF17-167E-43ED-8FDD-128306449EFF}" srcOrd="5" destOrd="0" parTransId="{B1D2A613-2E09-44A8-A54A-CD1CF12E0643}" sibTransId="{2033903F-8C3F-4380-B18F-1A89CDF0032B}"/>
    <dgm:cxn modelId="{71EFE0C2-BEDA-49BC-9EC9-178BF1FDFAE2}" type="presOf" srcId="{5BF8DEBC-4532-164D-BFC7-B5AF88B1D548}" destId="{BD22AE38-558F-4EBE-8DBF-970884C71E66}" srcOrd="0" destOrd="0" presId="urn:microsoft.com/office/officeart/2005/8/layout/hList1"/>
    <dgm:cxn modelId="{20CFF46A-3846-460D-BE47-749C01C0DCD5}" type="presOf" srcId="{4BFE7CA1-AD10-4F56-B31F-58F2F753A251}" destId="{41E4AE0D-ACA9-4CE1-A6A0-411127E305ED}" srcOrd="0" destOrd="1" presId="urn:microsoft.com/office/officeart/2005/8/layout/hList1"/>
    <dgm:cxn modelId="{E522A05A-A31B-4C7C-85EB-D99EBA2E3639}" srcId="{5BF8DEBC-4532-164D-BFC7-B5AF88B1D548}" destId="{3531FABD-3F86-423C-B5C2-D23DD48DAE88}" srcOrd="0" destOrd="0" parTransId="{BF5862B5-82AA-4834-810A-81AB36FDFC52}" sibTransId="{45962C22-FCD6-43DB-BE52-A307DE423CF1}"/>
    <dgm:cxn modelId="{111B6562-3FAD-447A-A0A8-9B668ABC25AD}" type="presOf" srcId="{018D9C86-7315-4410-9138-DC105DBE737D}" destId="{A073A75C-A303-4B4C-8E7B-036F39613219}" srcOrd="0" destOrd="4" presId="urn:microsoft.com/office/officeart/2005/8/layout/hList1"/>
    <dgm:cxn modelId="{8A1DA947-5377-4F5D-A5E9-BE245C2274A9}" type="presOf" srcId="{02C1A1A9-CC46-4A08-BB76-7068DC2C24B7}" destId="{A073A75C-A303-4B4C-8E7B-036F39613219}" srcOrd="0" destOrd="2" presId="urn:microsoft.com/office/officeart/2005/8/layout/hList1"/>
    <dgm:cxn modelId="{29FBD86E-E0E1-4A58-B669-A38EAC2E12EF}" srcId="{016D005A-6DAD-934A-9E9A-D6402B04C8DA}" destId="{6CB700E4-E8E1-475E-85FC-EB1063EFF354}" srcOrd="0" destOrd="0" parTransId="{0DB32FFF-B753-44AA-8C43-3354281965B4}" sibTransId="{BA56ACF6-D053-4B7E-B0AC-CDEFD400ED30}"/>
    <dgm:cxn modelId="{235B1457-60BE-442D-A921-F33798414748}" type="presOf" srcId="{8C05BF17-167E-43ED-8FDD-128306449EFF}" destId="{A073A75C-A303-4B4C-8E7B-036F39613219}" srcOrd="0" destOrd="5" presId="urn:microsoft.com/office/officeart/2005/8/layout/hList1"/>
    <dgm:cxn modelId="{96C3EC26-85FD-4127-82F3-2020FC399CB1}" type="presOf" srcId="{016D005A-6DAD-934A-9E9A-D6402B04C8DA}" destId="{462D4056-EC9D-412C-A30F-1533F36E4A03}" srcOrd="0" destOrd="0" presId="urn:microsoft.com/office/officeart/2005/8/layout/hList1"/>
    <dgm:cxn modelId="{913AF739-B037-40EA-84EC-36A5396C3B6C}" srcId="{016D005A-6DAD-934A-9E9A-D6402B04C8DA}" destId="{0DCA5F95-7ECD-4D2F-A7D3-7F78CE52D3EB}" srcOrd="4" destOrd="0" parTransId="{9C998487-8D52-47C7-B08D-5903CB4BCB0D}" sibTransId="{83A45EA8-DEF5-4FEF-AA50-3B6DDD5627F6}"/>
    <dgm:cxn modelId="{F8B18A6B-68F9-4679-A1AF-A58668EEF1D8}" srcId="{5BF8DEBC-4532-164D-BFC7-B5AF88B1D548}" destId="{9351B502-9864-425F-9B8B-080775E6DE7B}" srcOrd="1" destOrd="0" parTransId="{41747244-3803-40F6-8519-08EF47421702}" sibTransId="{4072193A-D335-4EEE-ABB6-84314C0963D5}"/>
    <dgm:cxn modelId="{2016CA3A-84A9-4933-8F80-D59154FE4BD3}" srcId="{016D005A-6DAD-934A-9E9A-D6402B04C8DA}" destId="{5F4A87D1-9835-4B25-944E-E8F91F333C38}" srcOrd="3" destOrd="0" parTransId="{671EA542-DD1B-4210-B004-87B8AF0A6762}" sibTransId="{479F23C9-DB7E-4869-8ACD-D345B1F19CE3}"/>
    <dgm:cxn modelId="{D6A6EB2F-A6A5-4076-9F72-6898052E5085}" srcId="{016D005A-6DAD-934A-9E9A-D6402B04C8DA}" destId="{4BFE7CA1-AD10-4F56-B31F-58F2F753A251}" srcOrd="1" destOrd="0" parTransId="{EB473C9A-DEDF-4519-AB7F-5B8B8BFD2766}" sibTransId="{22E272C0-28C8-414D-908D-42996BD092D8}"/>
    <dgm:cxn modelId="{25B4D3F3-DFD9-4284-8F08-AE821849E4CF}" type="presOf" srcId="{931F05E1-CFA1-41F0-BE48-2BFA9A1F848E}" destId="{41E4AE0D-ACA9-4CE1-A6A0-411127E305ED}" srcOrd="0" destOrd="2" presId="urn:microsoft.com/office/officeart/2005/8/layout/hList1"/>
    <dgm:cxn modelId="{E42F5822-6B0B-45F6-899F-670F73A113FE}" type="presOf" srcId="{0DCA5F95-7ECD-4D2F-A7D3-7F78CE52D3EB}" destId="{41E4AE0D-ACA9-4CE1-A6A0-411127E305ED}" srcOrd="0" destOrd="4" presId="urn:microsoft.com/office/officeart/2005/8/layout/hList1"/>
    <dgm:cxn modelId="{896EA644-004C-42E9-BC09-470C3A32CEF2}" type="presOf" srcId="{9351B502-9864-425F-9B8B-080775E6DE7B}" destId="{A073A75C-A303-4B4C-8E7B-036F39613219}" srcOrd="0" destOrd="1" presId="urn:microsoft.com/office/officeart/2005/8/layout/hList1"/>
    <dgm:cxn modelId="{20405C25-D279-4CB4-9E88-A0385A847A72}" type="presOf" srcId="{6CB700E4-E8E1-475E-85FC-EB1063EFF354}" destId="{41E4AE0D-ACA9-4CE1-A6A0-411127E305ED}" srcOrd="0" destOrd="0" presId="urn:microsoft.com/office/officeart/2005/8/layout/hList1"/>
    <dgm:cxn modelId="{13D96595-0489-471D-9E55-80F58A412EC0}" type="presOf" srcId="{3531FABD-3F86-423C-B5C2-D23DD48DAE88}" destId="{A073A75C-A303-4B4C-8E7B-036F39613219}" srcOrd="0" destOrd="0" presId="urn:microsoft.com/office/officeart/2005/8/layout/hList1"/>
    <dgm:cxn modelId="{BC053F02-9DD9-4DA5-B3CD-F53C99D80486}" srcId="{5BF8DEBC-4532-164D-BFC7-B5AF88B1D548}" destId="{018D9C86-7315-4410-9138-DC105DBE737D}" srcOrd="4" destOrd="0" parTransId="{759AB0F5-2EB5-460B-9D4A-EFF8B0FBEB90}" sibTransId="{41252F39-72A5-4928-B775-C8F3ED7B8035}"/>
    <dgm:cxn modelId="{08FC36DA-F0A4-4340-983B-D2E6757087EE}" type="presParOf" srcId="{C680A860-66B0-49E6-992D-C76AEB1CDDAD}" destId="{149FB110-8462-4EF8-ACB3-3C715551D0C9}" srcOrd="0" destOrd="0" presId="urn:microsoft.com/office/officeart/2005/8/layout/hList1"/>
    <dgm:cxn modelId="{EFB35E21-E537-4383-B077-D88D89858ACC}" type="presParOf" srcId="{149FB110-8462-4EF8-ACB3-3C715551D0C9}" destId="{BD22AE38-558F-4EBE-8DBF-970884C71E66}" srcOrd="0" destOrd="0" presId="urn:microsoft.com/office/officeart/2005/8/layout/hList1"/>
    <dgm:cxn modelId="{BB1EBF86-B979-4378-B875-3E029B5F4141}" type="presParOf" srcId="{149FB110-8462-4EF8-ACB3-3C715551D0C9}" destId="{A073A75C-A303-4B4C-8E7B-036F39613219}" srcOrd="1" destOrd="0" presId="urn:microsoft.com/office/officeart/2005/8/layout/hList1"/>
    <dgm:cxn modelId="{6E0B5D9A-5BAA-4866-A2CE-7AB6C9DD3475}" type="presParOf" srcId="{C680A860-66B0-49E6-992D-C76AEB1CDDAD}" destId="{659F8739-8384-40DA-B276-15E146DD86FA}" srcOrd="1" destOrd="0" presId="urn:microsoft.com/office/officeart/2005/8/layout/hList1"/>
    <dgm:cxn modelId="{4AE15128-F378-4302-AA43-0C85B9D62907}" type="presParOf" srcId="{C680A860-66B0-49E6-992D-C76AEB1CDDAD}" destId="{C265367B-DDB5-4BE5-A42A-1B21DACEB494}" srcOrd="2" destOrd="0" presId="urn:microsoft.com/office/officeart/2005/8/layout/hList1"/>
    <dgm:cxn modelId="{BA5E2991-BFA7-493A-9D5B-E09EB3BD8418}" type="presParOf" srcId="{C265367B-DDB5-4BE5-A42A-1B21DACEB494}" destId="{462D4056-EC9D-412C-A30F-1533F36E4A03}" srcOrd="0" destOrd="0" presId="urn:microsoft.com/office/officeart/2005/8/layout/hList1"/>
    <dgm:cxn modelId="{127B7DE0-5E37-4312-BE48-C6374D4DD613}" type="presParOf" srcId="{C265367B-DDB5-4BE5-A42A-1B21DACEB494}" destId="{41E4AE0D-ACA9-4CE1-A6A0-411127E305ED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Анализ внутренней и внешней ситуации в регионе, стране и мире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Формулирование миссии и целей, разработка стратегического плана, создание организационной структуры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Выбор системы управления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Определение политики руководства региона во всех сферах его деятельности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Реализация стратегии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9773C01D-3BCE-497C-8ACD-1F2F42B64F68}">
      <dgm:prSet/>
      <dgm:spPr/>
      <dgm:t>
        <a:bodyPr/>
        <a:lstStyle/>
        <a:p>
          <a:endParaRPr lang="ru-RU"/>
        </a:p>
      </dgm:t>
    </dgm:pt>
    <dgm:pt modelId="{E528B521-20EE-4EB2-8D3E-0E2D93248B10}" type="parTrans" cxnId="{689A1F7D-350B-4622-830C-D7DB80F02418}">
      <dgm:prSet/>
      <dgm:spPr/>
      <dgm:t>
        <a:bodyPr/>
        <a:lstStyle/>
        <a:p>
          <a:endParaRPr lang="ru-RU"/>
        </a:p>
      </dgm:t>
    </dgm:pt>
    <dgm:pt modelId="{5F7E87B7-AB32-4A9D-81EC-A32DC6F77B98}" type="sibTrans" cxnId="{689A1F7D-350B-4622-830C-D7DB80F02418}">
      <dgm:prSet/>
      <dgm:spPr/>
      <dgm:t>
        <a:bodyPr/>
        <a:lstStyle/>
        <a:p>
          <a:endParaRPr lang="ru-RU"/>
        </a:p>
      </dgm:t>
    </dgm:pt>
    <dgm:pt modelId="{FF6D5F3F-5FAC-4045-A68E-33042C3BF06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Доработка стратегии в свете приобретённого опыта, изменившихся условий и новых возможностей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E3F94A-9243-4F49-9B3D-88E41F0660CF}" type="parTrans" cxnId="{6B33F176-C8DB-4954-94F3-37BB4C57A36A}">
      <dgm:prSet/>
      <dgm:spPr/>
      <dgm:t>
        <a:bodyPr/>
        <a:lstStyle/>
        <a:p>
          <a:endParaRPr lang="ru-RU"/>
        </a:p>
      </dgm:t>
    </dgm:pt>
    <dgm:pt modelId="{9BFCAE83-C5A2-4B60-AA08-73BC95DDA591}" type="sibTrans" cxnId="{6B33F176-C8DB-4954-94F3-37BB4C57A36A}">
      <dgm:prSet/>
      <dgm:spPr/>
      <dgm:t>
        <a:bodyPr/>
        <a:lstStyle/>
        <a:p>
          <a:endParaRPr lang="ru-RU"/>
        </a:p>
      </dgm:t>
    </dgm:pt>
    <dgm:pt modelId="{139F6201-A9C6-4BD9-847E-4FE88D425AB1}">
      <dgm:prSet/>
      <dgm:spPr/>
      <dgm:t>
        <a:bodyPr/>
        <a:lstStyle/>
        <a:p>
          <a:endParaRPr lang="ru-RU"/>
        </a:p>
      </dgm:t>
    </dgm:pt>
    <dgm:pt modelId="{7C6ABD83-FBC9-49F7-93A8-87B935E64433}" type="parTrans" cxnId="{38EBEB87-C53A-4B14-BD3B-77C90EB03F68}">
      <dgm:prSet/>
      <dgm:spPr/>
      <dgm:t>
        <a:bodyPr/>
        <a:lstStyle/>
        <a:p>
          <a:endParaRPr lang="ru-RU"/>
        </a:p>
      </dgm:t>
    </dgm:pt>
    <dgm:pt modelId="{D964216A-7D2F-47FC-80E2-E99AD1F785A3}" type="sibTrans" cxnId="{38EBEB87-C53A-4B14-BD3B-77C90EB03F68}">
      <dgm:prSet/>
      <dgm:spPr/>
      <dgm:t>
        <a:bodyPr/>
        <a:lstStyle/>
        <a:p>
          <a:endParaRPr lang="ru-RU"/>
        </a:p>
      </dgm:t>
    </dgm:pt>
    <dgm:pt modelId="{D0D27DAC-1479-4E86-BF4A-B9FD9F01A86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Сбор обратной связи и контроль результатов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2CBA4F5-E25E-4BE0-955F-A9D285A9ACD2}" type="parTrans" cxnId="{67C9B79A-F061-4C78-A424-F07D1EC5B897}">
      <dgm:prSet/>
      <dgm:spPr/>
      <dgm:t>
        <a:bodyPr/>
        <a:lstStyle/>
        <a:p>
          <a:endParaRPr lang="ru-RU"/>
        </a:p>
      </dgm:t>
    </dgm:pt>
    <dgm:pt modelId="{FE9F92F5-2A26-4038-9CC4-F6AB3C47CAC4}" type="sibTrans" cxnId="{67C9B79A-F061-4C78-A424-F07D1EC5B897}">
      <dgm:prSet/>
      <dgm:spPr/>
      <dgm:t>
        <a:bodyPr/>
        <a:lstStyle/>
        <a:p>
          <a:endParaRPr lang="ru-RU"/>
        </a:p>
      </dgm:t>
    </dgm:pt>
    <dgm:pt modelId="{9B809807-627A-C443-AC74-2D931E0F4754}" type="pres">
      <dgm:prSet presAssocID="{7C2DE2F8-A368-8A47-86EF-CE0A1F41AE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BF08B1-226D-8F4E-8E3D-0AECB31BEC39}" type="pres">
      <dgm:prSet presAssocID="{7C2DE2F8-A368-8A47-86EF-CE0A1F41AED2}" presName="Name1" presStyleCnt="0"/>
      <dgm:spPr/>
    </dgm:pt>
    <dgm:pt modelId="{E669A8A2-9CFA-154F-8C45-F6B9930F6A6D}" type="pres">
      <dgm:prSet presAssocID="{7C2DE2F8-A368-8A47-86EF-CE0A1F41AED2}" presName="cycle" presStyleCnt="0"/>
      <dgm:spPr/>
    </dgm:pt>
    <dgm:pt modelId="{17FA96E6-B899-4948-80C6-58AD2012B358}" type="pres">
      <dgm:prSet presAssocID="{7C2DE2F8-A368-8A47-86EF-CE0A1F41AED2}" presName="srcNode" presStyleLbl="node1" presStyleIdx="0" presStyleCnt="7"/>
      <dgm:spPr/>
    </dgm:pt>
    <dgm:pt modelId="{0F6EDAB8-0BA9-5441-AB5E-AA0D146BE55F}" type="pres">
      <dgm:prSet presAssocID="{7C2DE2F8-A368-8A47-86EF-CE0A1F41AED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A412ED-7B31-7343-BE85-DC02F8C905B9}" type="pres">
      <dgm:prSet presAssocID="{7C2DE2F8-A368-8A47-86EF-CE0A1F41AED2}" presName="extraNode" presStyleLbl="node1" presStyleIdx="0" presStyleCnt="7"/>
      <dgm:spPr/>
    </dgm:pt>
    <dgm:pt modelId="{71EEEEDB-FC8E-4F47-84D9-08417EBDD9E9}" type="pres">
      <dgm:prSet presAssocID="{7C2DE2F8-A368-8A47-86EF-CE0A1F41AED2}" presName="dstNode" presStyleLbl="node1" presStyleIdx="0" presStyleCnt="7"/>
      <dgm:spPr/>
    </dgm:pt>
    <dgm:pt modelId="{03868C56-99BF-B84C-8680-238503063945}" type="pres">
      <dgm:prSet presAssocID="{5BF8DEBC-4532-164D-BFC7-B5AF88B1D54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FBE9-49E6-EA41-A088-B15757D36530}" type="pres">
      <dgm:prSet presAssocID="{5BF8DEBC-4532-164D-BFC7-B5AF88B1D548}" presName="accent_1" presStyleCnt="0"/>
      <dgm:spPr/>
    </dgm:pt>
    <dgm:pt modelId="{9E163503-6D64-9740-BE91-0D9C4AA18F01}" type="pres">
      <dgm:prSet presAssocID="{5BF8DEBC-4532-164D-BFC7-B5AF88B1D548}" presName="accentRepeatNode" presStyleLbl="solidFgAcc1" presStyleIdx="0" presStyleCnt="7"/>
      <dgm:spPr/>
    </dgm:pt>
    <dgm:pt modelId="{172070A1-CD0C-F247-A1D3-79A04F720883}" type="pres">
      <dgm:prSet presAssocID="{016D005A-6DAD-934A-9E9A-D6402B04C8D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455DF-930E-EF46-8764-874EB50EC1F5}" type="pres">
      <dgm:prSet presAssocID="{016D005A-6DAD-934A-9E9A-D6402B04C8DA}" presName="accent_2" presStyleCnt="0"/>
      <dgm:spPr/>
    </dgm:pt>
    <dgm:pt modelId="{B134DACF-D5E8-6140-B9FD-5938B41C290E}" type="pres">
      <dgm:prSet presAssocID="{016D005A-6DAD-934A-9E9A-D6402B04C8DA}" presName="accentRepeatNode" presStyleLbl="solidFgAcc1" presStyleIdx="1" presStyleCnt="7"/>
      <dgm:spPr/>
    </dgm:pt>
    <dgm:pt modelId="{1EFC3BC3-9536-D24B-949C-109A825683B4}" type="pres">
      <dgm:prSet presAssocID="{BE9B9B39-9F6D-094C-9F6F-6B2E94872DA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80759-AA18-F846-9305-01806D3DD08D}" type="pres">
      <dgm:prSet presAssocID="{BE9B9B39-9F6D-094C-9F6F-6B2E94872DA2}" presName="accent_3" presStyleCnt="0"/>
      <dgm:spPr/>
    </dgm:pt>
    <dgm:pt modelId="{14845940-6FF0-F34B-AA59-8CE2519FFA8D}" type="pres">
      <dgm:prSet presAssocID="{BE9B9B39-9F6D-094C-9F6F-6B2E94872DA2}" presName="accentRepeatNode" presStyleLbl="solidFgAcc1" presStyleIdx="2" presStyleCnt="7"/>
      <dgm:spPr/>
    </dgm:pt>
    <dgm:pt modelId="{6FA54E00-A9A6-C74D-B111-B6F1B1F2D968}" type="pres">
      <dgm:prSet presAssocID="{C7F93F69-538F-374C-8874-F31AF059ED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0D59-D97D-F845-85AD-D525024FA9BA}" type="pres">
      <dgm:prSet presAssocID="{C7F93F69-538F-374C-8874-F31AF059ED9C}" presName="accent_4" presStyleCnt="0"/>
      <dgm:spPr/>
    </dgm:pt>
    <dgm:pt modelId="{DEBAB271-AAA0-6C41-8FEA-C8F4C0D92D83}" type="pres">
      <dgm:prSet presAssocID="{C7F93F69-538F-374C-8874-F31AF059ED9C}" presName="accentRepeatNode" presStyleLbl="solidFgAcc1" presStyleIdx="3" presStyleCnt="7"/>
      <dgm:spPr/>
    </dgm:pt>
    <dgm:pt modelId="{186AFE73-7E0E-BB44-9B11-3940E0720843}" type="pres">
      <dgm:prSet presAssocID="{2D6FA563-E483-5A40-A532-B6527D2CD1F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B6447-B7FD-8A47-B48E-C016A0506E57}" type="pres">
      <dgm:prSet presAssocID="{2D6FA563-E483-5A40-A532-B6527D2CD1FB}" presName="accent_5" presStyleCnt="0"/>
      <dgm:spPr/>
    </dgm:pt>
    <dgm:pt modelId="{608ABD27-6032-294F-A5AC-794E418CF4A8}" type="pres">
      <dgm:prSet presAssocID="{2D6FA563-E483-5A40-A532-B6527D2CD1FB}" presName="accentRepeatNode" presStyleLbl="solidFgAcc1" presStyleIdx="4" presStyleCnt="7"/>
      <dgm:spPr/>
    </dgm:pt>
    <dgm:pt modelId="{67C15BCB-0938-41ED-BC74-B5BDFEC214C2}" type="pres">
      <dgm:prSet presAssocID="{FF6D5F3F-5FAC-4045-A68E-33042C3BF06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E0C5D-B9C1-4BA8-9390-CC4EB0EE6E90}" type="pres">
      <dgm:prSet presAssocID="{FF6D5F3F-5FAC-4045-A68E-33042C3BF065}" presName="accent_6" presStyleCnt="0"/>
      <dgm:spPr/>
    </dgm:pt>
    <dgm:pt modelId="{F070915E-91F4-4923-946D-414733379394}" type="pres">
      <dgm:prSet presAssocID="{FF6D5F3F-5FAC-4045-A68E-33042C3BF065}" presName="accentRepeatNode" presStyleLbl="solidFgAcc1" presStyleIdx="5" presStyleCnt="7"/>
      <dgm:spPr/>
    </dgm:pt>
    <dgm:pt modelId="{41D2A08A-83EA-4472-B843-9682F069B4BE}" type="pres">
      <dgm:prSet presAssocID="{D0D27DAC-1479-4E86-BF4A-B9FD9F01A86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1BD11-4D3C-42B4-BAA3-5D745F01DAB9}" type="pres">
      <dgm:prSet presAssocID="{D0D27DAC-1479-4E86-BF4A-B9FD9F01A865}" presName="accent_7" presStyleCnt="0"/>
      <dgm:spPr/>
    </dgm:pt>
    <dgm:pt modelId="{8DE6A371-0FE0-4F0B-BD5F-DC9CA3338F1B}" type="pres">
      <dgm:prSet presAssocID="{D0D27DAC-1479-4E86-BF4A-B9FD9F01A865}" presName="accentRepeatNode" presStyleLbl="solidFgAcc1" presStyleIdx="6" presStyleCnt="7"/>
      <dgm:spPr/>
    </dgm:pt>
  </dgm:ptLst>
  <dgm:cxnLst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880B9E1A-5338-4040-A196-14B90CDCA023}" type="presOf" srcId="{7C2DE2F8-A368-8A47-86EF-CE0A1F41AED2}" destId="{9B809807-627A-C443-AC74-2D931E0F4754}" srcOrd="0" destOrd="0" presId="urn:microsoft.com/office/officeart/2008/layout/VerticalCurvedList"/>
    <dgm:cxn modelId="{E60A5B80-4338-7548-B5DD-85745ED9A193}" type="presOf" srcId="{C7F93F69-538F-374C-8874-F31AF059ED9C}" destId="{6FA54E00-A9A6-C74D-B111-B6F1B1F2D968}" srcOrd="0" destOrd="0" presId="urn:microsoft.com/office/officeart/2008/layout/VerticalCurvedList"/>
    <dgm:cxn modelId="{10E6B492-0099-A04F-BD51-298C37F09645}" srcId="{7C2DE2F8-A368-8A47-86EF-CE0A1F41AED2}" destId="{2D6FA563-E483-5A40-A532-B6527D2CD1FB}" srcOrd="4" destOrd="0" parTransId="{0570DD68-BECB-F44D-948B-9A05300D4CAC}" sibTransId="{77F46A92-3191-594F-8955-19F63A3121EA}"/>
    <dgm:cxn modelId="{38EBEB87-C53A-4B14-BD3B-77C90EB03F68}" srcId="{7C2DE2F8-A368-8A47-86EF-CE0A1F41AED2}" destId="{139F6201-A9C6-4BD9-847E-4FE88D425AB1}" srcOrd="7" destOrd="0" parTransId="{7C6ABD83-FBC9-49F7-93A8-87B935E64433}" sibTransId="{D964216A-7D2F-47FC-80E2-E99AD1F785A3}"/>
    <dgm:cxn modelId="{689A1F7D-350B-4622-830C-D7DB80F02418}" srcId="{7C2DE2F8-A368-8A47-86EF-CE0A1F41AED2}" destId="{9773C01D-3BCE-497C-8ACD-1F2F42B64F68}" srcOrd="8" destOrd="0" parTransId="{E528B521-20EE-4EB2-8D3E-0E2D93248B10}" sibTransId="{5F7E87B7-AB32-4A9D-81EC-A32DC6F77B98}"/>
    <dgm:cxn modelId="{67C9B79A-F061-4C78-A424-F07D1EC5B897}" srcId="{7C2DE2F8-A368-8A47-86EF-CE0A1F41AED2}" destId="{D0D27DAC-1479-4E86-BF4A-B9FD9F01A865}" srcOrd="6" destOrd="0" parTransId="{62CBA4F5-E25E-4BE0-955F-A9D285A9ACD2}" sibTransId="{FE9F92F5-2A26-4038-9CC4-F6AB3C47CAC4}"/>
    <dgm:cxn modelId="{90829BBA-0470-E245-9E07-1D4FA499EA5C}" type="presOf" srcId="{BE9B9B39-9F6D-094C-9F6F-6B2E94872DA2}" destId="{1EFC3BC3-9536-D24B-949C-109A825683B4}" srcOrd="0" destOrd="0" presId="urn:microsoft.com/office/officeart/2008/layout/VerticalCurvedList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645459D6-8994-944B-AD4B-7761C4DAC7C9}" type="presOf" srcId="{2D6FA563-E483-5A40-A532-B6527D2CD1FB}" destId="{186AFE73-7E0E-BB44-9B11-3940E0720843}" srcOrd="0" destOrd="0" presId="urn:microsoft.com/office/officeart/2008/layout/VerticalCurvedList"/>
    <dgm:cxn modelId="{B03E451E-E7B4-5448-8273-CFE13636B86B}" type="presOf" srcId="{57187DE0-05C4-324F-878E-D809D06E4D8C}" destId="{0F6EDAB8-0BA9-5441-AB5E-AA0D146BE55F}" srcOrd="0" destOrd="0" presId="urn:microsoft.com/office/officeart/2008/layout/VerticalCurvedList"/>
    <dgm:cxn modelId="{C4C6477C-2A2D-4CEA-BF1D-C79E4B1B26B9}" type="presOf" srcId="{FF6D5F3F-5FAC-4045-A68E-33042C3BF065}" destId="{67C15BCB-0938-41ED-BC74-B5BDFEC214C2}" srcOrd="0" destOrd="0" presId="urn:microsoft.com/office/officeart/2008/layout/VerticalCurvedList"/>
    <dgm:cxn modelId="{4F0D715A-B71B-4A52-AF97-25C41DB9BA3C}" type="presOf" srcId="{D0D27DAC-1479-4E86-BF4A-B9FD9F01A865}" destId="{41D2A08A-83EA-4472-B843-9682F069B4BE}" srcOrd="0" destOrd="0" presId="urn:microsoft.com/office/officeart/2008/layout/VerticalCurvedList"/>
    <dgm:cxn modelId="{B1B2E296-8080-484E-B09C-441FB889E6A0}" type="presOf" srcId="{016D005A-6DAD-934A-9E9A-D6402B04C8DA}" destId="{172070A1-CD0C-F247-A1D3-79A04F720883}" srcOrd="0" destOrd="0" presId="urn:microsoft.com/office/officeart/2008/layout/VerticalCurvedList"/>
    <dgm:cxn modelId="{6B33F176-C8DB-4954-94F3-37BB4C57A36A}" srcId="{7C2DE2F8-A368-8A47-86EF-CE0A1F41AED2}" destId="{FF6D5F3F-5FAC-4045-A68E-33042C3BF065}" srcOrd="5" destOrd="0" parTransId="{69E3F94A-9243-4F49-9B3D-88E41F0660CF}" sibTransId="{9BFCAE83-C5A2-4B60-AA08-73BC95DDA591}"/>
    <dgm:cxn modelId="{8FB7C475-E209-F846-82C2-6DA12C3B2800}" type="presOf" srcId="{5BF8DEBC-4532-164D-BFC7-B5AF88B1D548}" destId="{03868C56-99BF-B84C-8680-238503063945}" srcOrd="0" destOrd="0" presId="urn:microsoft.com/office/officeart/2008/layout/VerticalCurvedList"/>
    <dgm:cxn modelId="{5F82AC98-BD23-D340-BB38-60C12FC9BCB2}" type="presParOf" srcId="{9B809807-627A-C443-AC74-2D931E0F4754}" destId="{D1BF08B1-226D-8F4E-8E3D-0AECB31BEC39}" srcOrd="0" destOrd="0" presId="urn:microsoft.com/office/officeart/2008/layout/VerticalCurvedList"/>
    <dgm:cxn modelId="{6D4CA859-6970-5043-988E-87AC656143C6}" type="presParOf" srcId="{D1BF08B1-226D-8F4E-8E3D-0AECB31BEC39}" destId="{E669A8A2-9CFA-154F-8C45-F6B9930F6A6D}" srcOrd="0" destOrd="0" presId="urn:microsoft.com/office/officeart/2008/layout/VerticalCurvedList"/>
    <dgm:cxn modelId="{64634D57-75F0-5944-8E31-FBC2AA47B8F0}" type="presParOf" srcId="{E669A8A2-9CFA-154F-8C45-F6B9930F6A6D}" destId="{17FA96E6-B899-4948-80C6-58AD2012B358}" srcOrd="0" destOrd="0" presId="urn:microsoft.com/office/officeart/2008/layout/VerticalCurvedList"/>
    <dgm:cxn modelId="{BA8CB00A-4D24-B642-AF7C-2CCAB702C7BF}" type="presParOf" srcId="{E669A8A2-9CFA-154F-8C45-F6B9930F6A6D}" destId="{0F6EDAB8-0BA9-5441-AB5E-AA0D146BE55F}" srcOrd="1" destOrd="0" presId="urn:microsoft.com/office/officeart/2008/layout/VerticalCurvedList"/>
    <dgm:cxn modelId="{7DBABE60-3DCF-D64D-B3DD-C2A77FB1337B}" type="presParOf" srcId="{E669A8A2-9CFA-154F-8C45-F6B9930F6A6D}" destId="{55A412ED-7B31-7343-BE85-DC02F8C905B9}" srcOrd="2" destOrd="0" presId="urn:microsoft.com/office/officeart/2008/layout/VerticalCurvedList"/>
    <dgm:cxn modelId="{8EAE5811-0AF9-7549-B5C4-C71C6626D582}" type="presParOf" srcId="{E669A8A2-9CFA-154F-8C45-F6B9930F6A6D}" destId="{71EEEEDB-FC8E-4F47-84D9-08417EBDD9E9}" srcOrd="3" destOrd="0" presId="urn:microsoft.com/office/officeart/2008/layout/VerticalCurvedList"/>
    <dgm:cxn modelId="{EB9FB12C-AFE9-6B44-BAB8-0C72741F1487}" type="presParOf" srcId="{D1BF08B1-226D-8F4E-8E3D-0AECB31BEC39}" destId="{03868C56-99BF-B84C-8680-238503063945}" srcOrd="1" destOrd="0" presId="urn:microsoft.com/office/officeart/2008/layout/VerticalCurvedList"/>
    <dgm:cxn modelId="{B301D11E-1C09-464C-A3CC-AAAB4F144D73}" type="presParOf" srcId="{D1BF08B1-226D-8F4E-8E3D-0AECB31BEC39}" destId="{97D7FBE9-49E6-EA41-A088-B15757D36530}" srcOrd="2" destOrd="0" presId="urn:microsoft.com/office/officeart/2008/layout/VerticalCurvedList"/>
    <dgm:cxn modelId="{3014979B-68F9-7041-B394-3A6C2515417F}" type="presParOf" srcId="{97D7FBE9-49E6-EA41-A088-B15757D36530}" destId="{9E163503-6D64-9740-BE91-0D9C4AA18F01}" srcOrd="0" destOrd="0" presId="urn:microsoft.com/office/officeart/2008/layout/VerticalCurvedList"/>
    <dgm:cxn modelId="{C1B56956-578E-D74A-8523-801446A6BACB}" type="presParOf" srcId="{D1BF08B1-226D-8F4E-8E3D-0AECB31BEC39}" destId="{172070A1-CD0C-F247-A1D3-79A04F720883}" srcOrd="3" destOrd="0" presId="urn:microsoft.com/office/officeart/2008/layout/VerticalCurvedList"/>
    <dgm:cxn modelId="{F0BF3600-C67C-6D46-89B2-8D40762E1F65}" type="presParOf" srcId="{D1BF08B1-226D-8F4E-8E3D-0AECB31BEC39}" destId="{E6B455DF-930E-EF46-8764-874EB50EC1F5}" srcOrd="4" destOrd="0" presId="urn:microsoft.com/office/officeart/2008/layout/VerticalCurvedList"/>
    <dgm:cxn modelId="{5E7EFA5A-0FDD-634D-93E4-AAF70357863E}" type="presParOf" srcId="{E6B455DF-930E-EF46-8764-874EB50EC1F5}" destId="{B134DACF-D5E8-6140-B9FD-5938B41C290E}" srcOrd="0" destOrd="0" presId="urn:microsoft.com/office/officeart/2008/layout/VerticalCurvedList"/>
    <dgm:cxn modelId="{84E58AC6-F954-684F-9C4B-9D5AF6C887B2}" type="presParOf" srcId="{D1BF08B1-226D-8F4E-8E3D-0AECB31BEC39}" destId="{1EFC3BC3-9536-D24B-949C-109A825683B4}" srcOrd="5" destOrd="0" presId="urn:microsoft.com/office/officeart/2008/layout/VerticalCurvedList"/>
    <dgm:cxn modelId="{6F76504D-F091-984E-99B7-3248DB04836E}" type="presParOf" srcId="{D1BF08B1-226D-8F4E-8E3D-0AECB31BEC39}" destId="{9CD80759-AA18-F846-9305-01806D3DD08D}" srcOrd="6" destOrd="0" presId="urn:microsoft.com/office/officeart/2008/layout/VerticalCurvedList"/>
    <dgm:cxn modelId="{892D00CF-1905-594E-9D0A-CB7A379332F3}" type="presParOf" srcId="{9CD80759-AA18-F846-9305-01806D3DD08D}" destId="{14845940-6FF0-F34B-AA59-8CE2519FFA8D}" srcOrd="0" destOrd="0" presId="urn:microsoft.com/office/officeart/2008/layout/VerticalCurvedList"/>
    <dgm:cxn modelId="{465B5B57-E09B-5F4C-871E-EEDD4B288A6F}" type="presParOf" srcId="{D1BF08B1-226D-8F4E-8E3D-0AECB31BEC39}" destId="{6FA54E00-A9A6-C74D-B111-B6F1B1F2D968}" srcOrd="7" destOrd="0" presId="urn:microsoft.com/office/officeart/2008/layout/VerticalCurvedList"/>
    <dgm:cxn modelId="{45AAE11A-4C9D-D24B-BA99-F9FA2D33FA0E}" type="presParOf" srcId="{D1BF08B1-226D-8F4E-8E3D-0AECB31BEC39}" destId="{35E00D59-D97D-F845-85AD-D525024FA9BA}" srcOrd="8" destOrd="0" presId="urn:microsoft.com/office/officeart/2008/layout/VerticalCurvedList"/>
    <dgm:cxn modelId="{C0E18E77-C2DF-9C4C-9EC1-FE506D3E7658}" type="presParOf" srcId="{35E00D59-D97D-F845-85AD-D525024FA9BA}" destId="{DEBAB271-AAA0-6C41-8FEA-C8F4C0D92D83}" srcOrd="0" destOrd="0" presId="urn:microsoft.com/office/officeart/2008/layout/VerticalCurvedList"/>
    <dgm:cxn modelId="{95739359-6FE6-D94F-8271-CD4C9232D473}" type="presParOf" srcId="{D1BF08B1-226D-8F4E-8E3D-0AECB31BEC39}" destId="{186AFE73-7E0E-BB44-9B11-3940E0720843}" srcOrd="9" destOrd="0" presId="urn:microsoft.com/office/officeart/2008/layout/VerticalCurvedList"/>
    <dgm:cxn modelId="{7D7E9490-CEEF-1443-AE0E-AD2789D9E8DC}" type="presParOf" srcId="{D1BF08B1-226D-8F4E-8E3D-0AECB31BEC39}" destId="{7A3B6447-B7FD-8A47-B48E-C016A0506E57}" srcOrd="10" destOrd="0" presId="urn:microsoft.com/office/officeart/2008/layout/VerticalCurvedList"/>
    <dgm:cxn modelId="{426AB398-EE52-B540-9C2A-E6E017BAE79C}" type="presParOf" srcId="{7A3B6447-B7FD-8A47-B48E-C016A0506E57}" destId="{608ABD27-6032-294F-A5AC-794E418CF4A8}" srcOrd="0" destOrd="0" presId="urn:microsoft.com/office/officeart/2008/layout/VerticalCurvedList"/>
    <dgm:cxn modelId="{4AC791A3-DF00-4697-8F29-B3355667EE3E}" type="presParOf" srcId="{D1BF08B1-226D-8F4E-8E3D-0AECB31BEC39}" destId="{67C15BCB-0938-41ED-BC74-B5BDFEC214C2}" srcOrd="11" destOrd="0" presId="urn:microsoft.com/office/officeart/2008/layout/VerticalCurvedList"/>
    <dgm:cxn modelId="{1AB12C69-5CE0-424C-8288-B10930AD5524}" type="presParOf" srcId="{D1BF08B1-226D-8F4E-8E3D-0AECB31BEC39}" destId="{5FEE0C5D-B9C1-4BA8-9390-CC4EB0EE6E90}" srcOrd="12" destOrd="0" presId="urn:microsoft.com/office/officeart/2008/layout/VerticalCurvedList"/>
    <dgm:cxn modelId="{A72DEA82-DCC8-4A62-97EC-0F31B8D0310D}" type="presParOf" srcId="{5FEE0C5D-B9C1-4BA8-9390-CC4EB0EE6E90}" destId="{F070915E-91F4-4923-946D-414733379394}" srcOrd="0" destOrd="0" presId="urn:microsoft.com/office/officeart/2008/layout/VerticalCurvedList"/>
    <dgm:cxn modelId="{A9515EDD-2C2C-4653-98D4-1473067173A5}" type="presParOf" srcId="{D1BF08B1-226D-8F4E-8E3D-0AECB31BEC39}" destId="{41D2A08A-83EA-4472-B843-9682F069B4BE}" srcOrd="13" destOrd="0" presId="urn:microsoft.com/office/officeart/2008/layout/VerticalCurvedList"/>
    <dgm:cxn modelId="{64DFCF4A-561D-429E-88BE-22CE9AB66E5A}" type="presParOf" srcId="{D1BF08B1-226D-8F4E-8E3D-0AECB31BEC39}" destId="{72D1BD11-4D3C-42B4-BAA3-5D745F01DAB9}" srcOrd="14" destOrd="0" presId="urn:microsoft.com/office/officeart/2008/layout/VerticalCurvedList"/>
    <dgm:cxn modelId="{52B44635-55EB-4712-9611-6882AA5F80E7}" type="presParOf" srcId="{72D1BD11-4D3C-42B4-BAA3-5D745F01DAB9}" destId="{8DE6A371-0FE0-4F0B-BD5F-DC9CA3338F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Нормативно-правовые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 — разработка законодательства для решения задач регионального развития. 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Административные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 - прямое влияние на деятельность хозяйствующих субъектов через разработку регламентирующих документов (постановления, приказы). 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Экономические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 - косвенное воздействие на мотивацию хозяйствующих субъектов с помощью субсидий, льгот по налогообложению, льготных ставок по кредитам.  </a:t>
          </a:r>
        </a:p>
        <a:p>
          <a:endParaRPr lang="ru-RU" sz="1600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Организационные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 - организация процесса решения задач, например, назначение, увольнение, перемещение должностных лиц.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Создание специальных структур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 - институтов регионального развития, которые способствуют развитию актуальных для региона направлений (малого и среднего бизнеса, инновационной и инвестиционной деятельности).  </a:t>
          </a:r>
        </a:p>
        <a:p>
          <a:endParaRPr lang="ru-RU" sz="1700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8246BB4D-4192-47D5-868F-5C3772E685E9}" type="pres">
      <dgm:prSet presAssocID="{7C2DE2F8-A368-8A47-86EF-CE0A1F41A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5A604-3BBA-4627-84DB-C1A9564714D8}" type="pres">
      <dgm:prSet presAssocID="{5BF8DEBC-4532-164D-BFC7-B5AF88B1D5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DCD0D-D751-4651-87B1-BEE2528E58F5}" type="pres">
      <dgm:prSet presAssocID="{57187DE0-05C4-324F-878E-D809D06E4D8C}" presName="sibTrans" presStyleCnt="0"/>
      <dgm:spPr/>
    </dgm:pt>
    <dgm:pt modelId="{AE792BD7-1F37-496A-9714-0283EB2334A5}" type="pres">
      <dgm:prSet presAssocID="{016D005A-6DAD-934A-9E9A-D6402B04C8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8E5A5-B6A1-45C2-A814-6AE1967FA3AA}" type="pres">
      <dgm:prSet presAssocID="{4A4C7BC7-6D7F-A34D-9E5E-160DCF0DE3E7}" presName="sibTrans" presStyleCnt="0"/>
      <dgm:spPr/>
    </dgm:pt>
    <dgm:pt modelId="{ADC79039-9A47-404E-9134-C3B34479A7C5}" type="pres">
      <dgm:prSet presAssocID="{BE9B9B39-9F6D-094C-9F6F-6B2E94872D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8A7BA-61FB-491D-9D57-5CB5B612AAE3}" type="pres">
      <dgm:prSet presAssocID="{66B08DFD-54C2-1649-B488-D35A8218F0AA}" presName="sibTrans" presStyleCnt="0"/>
      <dgm:spPr/>
    </dgm:pt>
    <dgm:pt modelId="{F74E43C1-A42D-4FCE-9569-84853048D52D}" type="pres">
      <dgm:prSet presAssocID="{C7F93F69-538F-374C-8874-F31AF059ED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61267-3457-4BE8-A849-07B758EA8D18}" type="pres">
      <dgm:prSet presAssocID="{9CBB080B-D497-C54C-93C4-51051B3BA0EE}" presName="sibTrans" presStyleCnt="0"/>
      <dgm:spPr/>
    </dgm:pt>
    <dgm:pt modelId="{FB48B0DF-CB4B-4AC4-9E8D-3E6A4AD9B3BB}" type="pres">
      <dgm:prSet presAssocID="{2D6FA563-E483-5A40-A532-B6527D2CD1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C5FCBE0D-D0E8-49B7-BDC5-055B7E0A2538}" type="presOf" srcId="{016D005A-6DAD-934A-9E9A-D6402B04C8DA}" destId="{AE792BD7-1F37-496A-9714-0283EB2334A5}" srcOrd="0" destOrd="0" presId="urn:microsoft.com/office/officeart/2005/8/layout/default"/>
    <dgm:cxn modelId="{10E6B492-0099-A04F-BD51-298C37F09645}" srcId="{7C2DE2F8-A368-8A47-86EF-CE0A1F41AED2}" destId="{2D6FA563-E483-5A40-A532-B6527D2CD1FB}" srcOrd="4" destOrd="0" parTransId="{0570DD68-BECB-F44D-948B-9A05300D4CAC}" sibTransId="{77F46A92-3191-594F-8955-19F63A3121EA}"/>
    <dgm:cxn modelId="{C436A00D-EDA8-454D-B698-A493AFF43034}" type="presOf" srcId="{C7F93F69-538F-374C-8874-F31AF059ED9C}" destId="{F74E43C1-A42D-4FCE-9569-84853048D52D}" srcOrd="0" destOrd="0" presId="urn:microsoft.com/office/officeart/2005/8/layout/default"/>
    <dgm:cxn modelId="{3CE067BD-1246-412E-866C-A0804488E805}" type="presOf" srcId="{BE9B9B39-9F6D-094C-9F6F-6B2E94872DA2}" destId="{ADC79039-9A47-404E-9134-C3B34479A7C5}" srcOrd="0" destOrd="0" presId="urn:microsoft.com/office/officeart/2005/8/layout/default"/>
    <dgm:cxn modelId="{6341638F-81FB-4CD6-8A54-B8A25CFFF637}" type="presOf" srcId="{5BF8DEBC-4532-164D-BFC7-B5AF88B1D548}" destId="{6C65A604-3BBA-4627-84DB-C1A9564714D8}" srcOrd="0" destOrd="0" presId="urn:microsoft.com/office/officeart/2005/8/layout/default"/>
    <dgm:cxn modelId="{01891257-E1B3-45D4-B597-3306BD710CF1}" type="presOf" srcId="{7C2DE2F8-A368-8A47-86EF-CE0A1F41AED2}" destId="{8246BB4D-4192-47D5-868F-5C3772E685E9}" srcOrd="0" destOrd="0" presId="urn:microsoft.com/office/officeart/2005/8/layout/default"/>
    <dgm:cxn modelId="{C7902F2A-E3D4-44AA-A2A8-0559C052E0F8}" type="presOf" srcId="{2D6FA563-E483-5A40-A532-B6527D2CD1FB}" destId="{FB48B0DF-CB4B-4AC4-9E8D-3E6A4AD9B3BB}" srcOrd="0" destOrd="0" presId="urn:microsoft.com/office/officeart/2005/8/layout/default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50E64C6B-2D2C-4888-AEEB-1270476F85C3}" type="presParOf" srcId="{8246BB4D-4192-47D5-868F-5C3772E685E9}" destId="{6C65A604-3BBA-4627-84DB-C1A9564714D8}" srcOrd="0" destOrd="0" presId="urn:microsoft.com/office/officeart/2005/8/layout/default"/>
    <dgm:cxn modelId="{70A4BED8-F72E-4337-B3BE-0E15FFA0CB85}" type="presParOf" srcId="{8246BB4D-4192-47D5-868F-5C3772E685E9}" destId="{6D9DCD0D-D751-4651-87B1-BEE2528E58F5}" srcOrd="1" destOrd="0" presId="urn:microsoft.com/office/officeart/2005/8/layout/default"/>
    <dgm:cxn modelId="{9329430C-03CC-4903-8A69-A0060F530A3A}" type="presParOf" srcId="{8246BB4D-4192-47D5-868F-5C3772E685E9}" destId="{AE792BD7-1F37-496A-9714-0283EB2334A5}" srcOrd="2" destOrd="0" presId="urn:microsoft.com/office/officeart/2005/8/layout/default"/>
    <dgm:cxn modelId="{B4BA9787-3A90-420D-B929-741FFF37A8ED}" type="presParOf" srcId="{8246BB4D-4192-47D5-868F-5C3772E685E9}" destId="{42D8E5A5-B6A1-45C2-A814-6AE1967FA3AA}" srcOrd="3" destOrd="0" presId="urn:microsoft.com/office/officeart/2005/8/layout/default"/>
    <dgm:cxn modelId="{B63EF678-9FE0-44C6-A7AC-40D1D9F182E3}" type="presParOf" srcId="{8246BB4D-4192-47D5-868F-5C3772E685E9}" destId="{ADC79039-9A47-404E-9134-C3B34479A7C5}" srcOrd="4" destOrd="0" presId="urn:microsoft.com/office/officeart/2005/8/layout/default"/>
    <dgm:cxn modelId="{6F9CE5F5-91D0-4533-9FF1-30E3D2445F4D}" type="presParOf" srcId="{8246BB4D-4192-47D5-868F-5C3772E685E9}" destId="{EDF8A7BA-61FB-491D-9D57-5CB5B612AAE3}" srcOrd="5" destOrd="0" presId="urn:microsoft.com/office/officeart/2005/8/layout/default"/>
    <dgm:cxn modelId="{F9A38DDD-9658-466A-88B6-F298188959FE}" type="presParOf" srcId="{8246BB4D-4192-47D5-868F-5C3772E685E9}" destId="{F74E43C1-A42D-4FCE-9569-84853048D52D}" srcOrd="6" destOrd="0" presId="urn:microsoft.com/office/officeart/2005/8/layout/default"/>
    <dgm:cxn modelId="{2BFA2104-C39C-4BA1-828D-CEA060DD591D}" type="presParOf" srcId="{8246BB4D-4192-47D5-868F-5C3772E685E9}" destId="{31661267-3457-4BE8-A849-07B758EA8D18}" srcOrd="7" destOrd="0" presId="urn:microsoft.com/office/officeart/2005/8/layout/default"/>
    <dgm:cxn modelId="{0D5D04D9-DF8A-412B-9383-0E4F58D732E9}" type="presParOf" srcId="{8246BB4D-4192-47D5-868F-5C3772E685E9}" destId="{FB48B0DF-CB4B-4AC4-9E8D-3E6A4AD9B3BB}" srcOrd="8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нормативно-правового регулирования в области регионального развития и территориального планирования;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Реализация мероприятий по сбалансированному пространственному развитию РФ;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Обеспечение согласованности стратегий социально-экономического развития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макрорегионов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субъектов РФ с национальными целями и стратегическими задачами страны; </a:t>
          </a:r>
        </a:p>
        <a:p>
          <a:endParaRPr lang="ru-RU" sz="500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C7F93F69-538F-374C-8874-F31AF059ED9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Методологическое обеспечение достижения национальных целей на региональном уровне;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F74273A-85FD-9D48-A2E3-20FF499AE541}" type="parTrans" cxnId="{02651A56-8692-EC46-98D5-910773FE8108}">
      <dgm:prSet/>
      <dgm:spPr/>
      <dgm:t>
        <a:bodyPr/>
        <a:lstStyle/>
        <a:p>
          <a:endParaRPr lang="ru-RU"/>
        </a:p>
      </dgm:t>
    </dgm:pt>
    <dgm:pt modelId="{9CBB080B-D497-C54C-93C4-51051B3BA0EE}" type="sibTrans" cxnId="{02651A56-8692-EC46-98D5-910773FE8108}">
      <dgm:prSet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r>
            <a:rPr lang="ru-RU" sz="1400" dirty="0" smtClean="0"/>
            <a:t> 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индивидуальных программ развития по обеспечению устойчивого развития отдельных территорий;</a:t>
          </a:r>
        </a:p>
        <a:p>
          <a:endParaRPr lang="ru-RU" sz="500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684BCA1B-72B6-420A-BCC5-748D57EE3BC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условий для социально-экономического развития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геостратегических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территорий (Калининградская область, Республика Карелия);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39034-5FA0-4DE2-B25C-828D9C582FB2}" type="parTrans" cxnId="{670F0946-1D15-4C9B-916E-4AF1F15D226F}">
      <dgm:prSet/>
      <dgm:spPr/>
      <dgm:t>
        <a:bodyPr/>
        <a:lstStyle/>
        <a:p>
          <a:endParaRPr lang="ru-RU"/>
        </a:p>
      </dgm:t>
    </dgm:pt>
    <dgm:pt modelId="{25950859-E86F-4074-B965-12971EEC7105}" type="sibTrans" cxnId="{670F0946-1D15-4C9B-916E-4AF1F15D226F}">
      <dgm:prSet/>
      <dgm:spPr/>
      <dgm:t>
        <a:bodyPr/>
        <a:lstStyle/>
        <a:p>
          <a:endParaRPr lang="ru-RU"/>
        </a:p>
      </dgm:t>
    </dgm:pt>
    <dgm:pt modelId="{E9FC01F4-7F41-4AD6-BCF2-AE92B6F779A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Создание и внедрение различных механизмов поддержки территорий, в том числе особые экономические зоны, территории опережающего социально-экономического развития в моногородах;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C6FD6E1-73C3-418C-AA80-FA0C94A6A1A1}" type="parTrans" cxnId="{3774A07B-65FC-40D2-8655-BBCBC86A011B}">
      <dgm:prSet/>
      <dgm:spPr/>
      <dgm:t>
        <a:bodyPr/>
        <a:lstStyle/>
        <a:p>
          <a:endParaRPr lang="ru-RU"/>
        </a:p>
      </dgm:t>
    </dgm:pt>
    <dgm:pt modelId="{7D05058F-031F-4A3C-B9FB-F1468300A7E5}" type="sibTrans" cxnId="{3774A07B-65FC-40D2-8655-BBCBC86A011B}">
      <dgm:prSet/>
      <dgm:spPr/>
      <dgm:t>
        <a:bodyPr/>
        <a:lstStyle/>
        <a:p>
          <a:endParaRPr lang="ru-RU"/>
        </a:p>
      </dgm:t>
    </dgm:pt>
    <dgm:pt modelId="{6BC25614-65AC-4EEA-B643-CEBFA89632C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Формирование стимулирующих механизмов и оптимизация полномочий органов исполнительной власти субъектов РФ и органов местного самоуправления.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FA75DE0-ED4B-4F02-A338-0457E55747A4}" type="parTrans" cxnId="{A4366DFC-09BE-484A-B8B8-21CB03C728D9}">
      <dgm:prSet/>
      <dgm:spPr/>
      <dgm:t>
        <a:bodyPr/>
        <a:lstStyle/>
        <a:p>
          <a:endParaRPr lang="ru-RU"/>
        </a:p>
      </dgm:t>
    </dgm:pt>
    <dgm:pt modelId="{B0E7B0BB-2DDD-48B4-A0B8-DDCD48998E1B}" type="sibTrans" cxnId="{A4366DFC-09BE-484A-B8B8-21CB03C728D9}">
      <dgm:prSet/>
      <dgm:spPr/>
      <dgm:t>
        <a:bodyPr/>
        <a:lstStyle/>
        <a:p>
          <a:endParaRPr lang="ru-RU"/>
        </a:p>
      </dgm:t>
    </dgm:pt>
    <dgm:pt modelId="{C4C788C9-8B48-4FD2-BF11-7E5745DC715E}" type="pres">
      <dgm:prSet presAssocID="{7C2DE2F8-A368-8A47-86EF-CE0A1F41AE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21A10-DA09-4BCC-B641-6DEEC3DF5B7A}" type="pres">
      <dgm:prSet presAssocID="{5BF8DEBC-4532-164D-BFC7-B5AF88B1D548}" presName="parentLin" presStyleCnt="0"/>
      <dgm:spPr/>
    </dgm:pt>
    <dgm:pt modelId="{87B53B30-78CC-45B0-B914-386790A1C1F4}" type="pres">
      <dgm:prSet presAssocID="{5BF8DEBC-4532-164D-BFC7-B5AF88B1D548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4F3F14F-FF64-466E-8C35-03E4B79BAD87}" type="pres">
      <dgm:prSet presAssocID="{5BF8DEBC-4532-164D-BFC7-B5AF88B1D548}" presName="parentText" presStyleLbl="node1" presStyleIdx="0" presStyleCnt="8" custScaleY="16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C38B-4A40-41AA-8D7C-1CB887D5A0AA}" type="pres">
      <dgm:prSet presAssocID="{5BF8DEBC-4532-164D-BFC7-B5AF88B1D548}" presName="negativeSpace" presStyleCnt="0"/>
      <dgm:spPr/>
    </dgm:pt>
    <dgm:pt modelId="{4D066A78-EC3C-4DA3-8452-58AAE63BED7B}" type="pres">
      <dgm:prSet presAssocID="{5BF8DEBC-4532-164D-BFC7-B5AF88B1D548}" presName="childText" presStyleLbl="conFgAcc1" presStyleIdx="0" presStyleCnt="8">
        <dgm:presLayoutVars>
          <dgm:bulletEnabled val="1"/>
        </dgm:presLayoutVars>
      </dgm:prSet>
      <dgm:spPr/>
    </dgm:pt>
    <dgm:pt modelId="{63A53F10-CD14-4BCB-BCD4-494A9F304F0C}" type="pres">
      <dgm:prSet presAssocID="{57187DE0-05C4-324F-878E-D809D06E4D8C}" presName="spaceBetweenRectangles" presStyleCnt="0"/>
      <dgm:spPr/>
    </dgm:pt>
    <dgm:pt modelId="{9AC9A433-BB49-4EFA-9AED-E34AEC20CE9C}" type="pres">
      <dgm:prSet presAssocID="{016D005A-6DAD-934A-9E9A-D6402B04C8DA}" presName="parentLin" presStyleCnt="0"/>
      <dgm:spPr/>
    </dgm:pt>
    <dgm:pt modelId="{E0A404A5-9E05-4092-B15E-1F38642E723D}" type="pres">
      <dgm:prSet presAssocID="{016D005A-6DAD-934A-9E9A-D6402B04C8D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B8950B9-C2EC-422A-BC0F-B69A6A6B65BE}" type="pres">
      <dgm:prSet presAssocID="{016D005A-6DAD-934A-9E9A-D6402B04C8DA}" presName="parentText" presStyleLbl="node1" presStyleIdx="1" presStyleCnt="8" custScaleY="184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D6DB1-AA4C-4469-A836-266E2B24EB9C}" type="pres">
      <dgm:prSet presAssocID="{016D005A-6DAD-934A-9E9A-D6402B04C8DA}" presName="negativeSpace" presStyleCnt="0"/>
      <dgm:spPr/>
    </dgm:pt>
    <dgm:pt modelId="{1398C922-2F79-4D79-B4DE-60EAA28DAB02}" type="pres">
      <dgm:prSet presAssocID="{016D005A-6DAD-934A-9E9A-D6402B04C8DA}" presName="childText" presStyleLbl="conFgAcc1" presStyleIdx="1" presStyleCnt="8">
        <dgm:presLayoutVars>
          <dgm:bulletEnabled val="1"/>
        </dgm:presLayoutVars>
      </dgm:prSet>
      <dgm:spPr/>
    </dgm:pt>
    <dgm:pt modelId="{398263E6-2B54-4591-9018-63BD8BE43F97}" type="pres">
      <dgm:prSet presAssocID="{4A4C7BC7-6D7F-A34D-9E5E-160DCF0DE3E7}" presName="spaceBetweenRectangles" presStyleCnt="0"/>
      <dgm:spPr/>
    </dgm:pt>
    <dgm:pt modelId="{E01E12D0-DF45-4BFE-8A43-CB44EAFF2488}" type="pres">
      <dgm:prSet presAssocID="{BE9B9B39-9F6D-094C-9F6F-6B2E94872DA2}" presName="parentLin" presStyleCnt="0"/>
      <dgm:spPr/>
    </dgm:pt>
    <dgm:pt modelId="{11FB8F30-644B-4F9D-8F6B-62864349B348}" type="pres">
      <dgm:prSet presAssocID="{BE9B9B39-9F6D-094C-9F6F-6B2E94872DA2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94C4D557-A233-49C1-82F9-190BB6AC3DEC}" type="pres">
      <dgm:prSet presAssocID="{BE9B9B39-9F6D-094C-9F6F-6B2E94872DA2}" presName="parentText" presStyleLbl="node1" presStyleIdx="2" presStyleCnt="8" custScaleY="251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CF53C-762F-4F8C-B3C2-787FF7D04857}" type="pres">
      <dgm:prSet presAssocID="{BE9B9B39-9F6D-094C-9F6F-6B2E94872DA2}" presName="negativeSpace" presStyleCnt="0"/>
      <dgm:spPr/>
    </dgm:pt>
    <dgm:pt modelId="{05645607-6E16-4FB8-8C72-2C6B24BD97D4}" type="pres">
      <dgm:prSet presAssocID="{BE9B9B39-9F6D-094C-9F6F-6B2E94872DA2}" presName="childText" presStyleLbl="conFgAcc1" presStyleIdx="2" presStyleCnt="8">
        <dgm:presLayoutVars>
          <dgm:bulletEnabled val="1"/>
        </dgm:presLayoutVars>
      </dgm:prSet>
      <dgm:spPr/>
    </dgm:pt>
    <dgm:pt modelId="{3CBDC263-271C-43DD-A06B-77ED7A82A193}" type="pres">
      <dgm:prSet presAssocID="{66B08DFD-54C2-1649-B488-D35A8218F0AA}" presName="spaceBetweenRectangles" presStyleCnt="0"/>
      <dgm:spPr/>
    </dgm:pt>
    <dgm:pt modelId="{B83DB1B0-2058-41DE-8363-5BA1C685D092}" type="pres">
      <dgm:prSet presAssocID="{C7F93F69-538F-374C-8874-F31AF059ED9C}" presName="parentLin" presStyleCnt="0"/>
      <dgm:spPr/>
    </dgm:pt>
    <dgm:pt modelId="{01614227-DE7A-4A7C-AEC9-885B8D2D505C}" type="pres">
      <dgm:prSet presAssocID="{C7F93F69-538F-374C-8874-F31AF059ED9C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13588810-D576-42B6-B12F-E3D1935E9CAC}" type="pres">
      <dgm:prSet presAssocID="{C7F93F69-538F-374C-8874-F31AF059ED9C}" presName="parentText" presStyleLbl="node1" presStyleIdx="3" presStyleCnt="8" custScaleY="220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036A0-5228-455E-A8E9-18A710594877}" type="pres">
      <dgm:prSet presAssocID="{C7F93F69-538F-374C-8874-F31AF059ED9C}" presName="negativeSpace" presStyleCnt="0"/>
      <dgm:spPr/>
    </dgm:pt>
    <dgm:pt modelId="{47061984-588A-474D-9832-5FBDF803B5B1}" type="pres">
      <dgm:prSet presAssocID="{C7F93F69-538F-374C-8874-F31AF059ED9C}" presName="childText" presStyleLbl="conFgAcc1" presStyleIdx="3" presStyleCnt="8">
        <dgm:presLayoutVars>
          <dgm:bulletEnabled val="1"/>
        </dgm:presLayoutVars>
      </dgm:prSet>
      <dgm:spPr/>
    </dgm:pt>
    <dgm:pt modelId="{C2AB6841-CBB1-4A5A-AAAF-CC73B6CC8953}" type="pres">
      <dgm:prSet presAssocID="{9CBB080B-D497-C54C-93C4-51051B3BA0EE}" presName="spaceBetweenRectangles" presStyleCnt="0"/>
      <dgm:spPr/>
    </dgm:pt>
    <dgm:pt modelId="{76E4B786-746F-402E-BF4E-9AA107E927B7}" type="pres">
      <dgm:prSet presAssocID="{2D6FA563-E483-5A40-A532-B6527D2CD1FB}" presName="parentLin" presStyleCnt="0"/>
      <dgm:spPr/>
    </dgm:pt>
    <dgm:pt modelId="{ECE2AB72-8AAF-4244-A52E-4375036283D9}" type="pres">
      <dgm:prSet presAssocID="{2D6FA563-E483-5A40-A532-B6527D2CD1FB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03E6CE1-B784-4915-BE9A-E8AD57FB7EA5}" type="pres">
      <dgm:prSet presAssocID="{2D6FA563-E483-5A40-A532-B6527D2CD1FB}" presName="parentText" presStyleLbl="node1" presStyleIdx="4" presStyleCnt="8" custScaleY="207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BFF65-BE52-429A-9208-8FF9E1F21D71}" type="pres">
      <dgm:prSet presAssocID="{2D6FA563-E483-5A40-A532-B6527D2CD1FB}" presName="negativeSpace" presStyleCnt="0"/>
      <dgm:spPr/>
    </dgm:pt>
    <dgm:pt modelId="{B44EF534-E771-49A3-85A6-1B5806E3A6E4}" type="pres">
      <dgm:prSet presAssocID="{2D6FA563-E483-5A40-A532-B6527D2CD1FB}" presName="childText" presStyleLbl="conFgAcc1" presStyleIdx="4" presStyleCnt="8" custFlipVert="1" custScaleY="110086">
        <dgm:presLayoutVars>
          <dgm:bulletEnabled val="1"/>
        </dgm:presLayoutVars>
      </dgm:prSet>
      <dgm:spPr/>
    </dgm:pt>
    <dgm:pt modelId="{CE75EF84-C579-4CEF-A538-B4C19913D86C}" type="pres">
      <dgm:prSet presAssocID="{77F46A92-3191-594F-8955-19F63A3121EA}" presName="spaceBetweenRectangles" presStyleCnt="0"/>
      <dgm:spPr/>
    </dgm:pt>
    <dgm:pt modelId="{A67D0423-B96C-4BF6-BB76-983B8138987B}" type="pres">
      <dgm:prSet presAssocID="{E9FC01F4-7F41-4AD6-BCF2-AE92B6F779AE}" presName="parentLin" presStyleCnt="0"/>
      <dgm:spPr/>
    </dgm:pt>
    <dgm:pt modelId="{58F93D4F-8374-4B2A-8DA6-DAF8D041CB89}" type="pres">
      <dgm:prSet presAssocID="{E9FC01F4-7F41-4AD6-BCF2-AE92B6F779AE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3968E126-9601-4191-803E-162CA3292B3D}" type="pres">
      <dgm:prSet presAssocID="{E9FC01F4-7F41-4AD6-BCF2-AE92B6F779AE}" presName="parentText" presStyleLbl="node1" presStyleIdx="5" presStyleCnt="8" custScaleY="2523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A4E89-8E90-4E55-9280-AB868610BCC1}" type="pres">
      <dgm:prSet presAssocID="{E9FC01F4-7F41-4AD6-BCF2-AE92B6F779AE}" presName="negativeSpace" presStyleCnt="0"/>
      <dgm:spPr/>
    </dgm:pt>
    <dgm:pt modelId="{1E2970C2-C14A-4185-A65F-6D21FD75C0EC}" type="pres">
      <dgm:prSet presAssocID="{E9FC01F4-7F41-4AD6-BCF2-AE92B6F779AE}" presName="childText" presStyleLbl="conFgAcc1" presStyleIdx="5" presStyleCnt="8">
        <dgm:presLayoutVars>
          <dgm:bulletEnabled val="1"/>
        </dgm:presLayoutVars>
      </dgm:prSet>
      <dgm:spPr/>
    </dgm:pt>
    <dgm:pt modelId="{7505D11E-F90B-4DBE-BE80-16378C92E15E}" type="pres">
      <dgm:prSet presAssocID="{7D05058F-031F-4A3C-B9FB-F1468300A7E5}" presName="spaceBetweenRectangles" presStyleCnt="0"/>
      <dgm:spPr/>
    </dgm:pt>
    <dgm:pt modelId="{ACCAF158-2F10-499A-8702-9AD3185A5A41}" type="pres">
      <dgm:prSet presAssocID="{684BCA1B-72B6-420A-BCC5-748D57EE3BCB}" presName="parentLin" presStyleCnt="0"/>
      <dgm:spPr/>
    </dgm:pt>
    <dgm:pt modelId="{D938B2F6-B7AF-4770-9829-84299278A826}" type="pres">
      <dgm:prSet presAssocID="{684BCA1B-72B6-420A-BCC5-748D57EE3BCB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5D5B0B8D-D0A3-49A2-8081-C7D6AFEA6D46}" type="pres">
      <dgm:prSet presAssocID="{684BCA1B-72B6-420A-BCC5-748D57EE3BCB}" presName="parentText" presStyleLbl="node1" presStyleIdx="6" presStyleCnt="8" custScaleY="220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28890-8387-4F59-B816-B21F2A6DD863}" type="pres">
      <dgm:prSet presAssocID="{684BCA1B-72B6-420A-BCC5-748D57EE3BCB}" presName="negativeSpace" presStyleCnt="0"/>
      <dgm:spPr/>
    </dgm:pt>
    <dgm:pt modelId="{626010A5-B25E-4087-A140-F7260A2D5FD4}" type="pres">
      <dgm:prSet presAssocID="{684BCA1B-72B6-420A-BCC5-748D57EE3BCB}" presName="childText" presStyleLbl="conFgAcc1" presStyleIdx="6" presStyleCnt="8">
        <dgm:presLayoutVars>
          <dgm:bulletEnabled val="1"/>
        </dgm:presLayoutVars>
      </dgm:prSet>
      <dgm:spPr/>
    </dgm:pt>
    <dgm:pt modelId="{E681DFAF-831B-40BA-9FE1-07130E48E801}" type="pres">
      <dgm:prSet presAssocID="{25950859-E86F-4074-B965-12971EEC7105}" presName="spaceBetweenRectangles" presStyleCnt="0"/>
      <dgm:spPr/>
    </dgm:pt>
    <dgm:pt modelId="{FE152F3A-9455-4355-856D-4D4856B9304A}" type="pres">
      <dgm:prSet presAssocID="{6BC25614-65AC-4EEA-B643-CEBFA89632C8}" presName="parentLin" presStyleCnt="0"/>
      <dgm:spPr/>
    </dgm:pt>
    <dgm:pt modelId="{1528C744-68B8-4AD0-A3A2-DCFA901097A9}" type="pres">
      <dgm:prSet presAssocID="{6BC25614-65AC-4EEA-B643-CEBFA89632C8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6E5171AD-B9A7-4E4E-8296-65BEF7A53AB9}" type="pres">
      <dgm:prSet presAssocID="{6BC25614-65AC-4EEA-B643-CEBFA89632C8}" presName="parentText" presStyleLbl="node1" presStyleIdx="7" presStyleCnt="8" custScaleY="163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787E0-D57B-46E1-BA27-7F7E8F56C568}" type="pres">
      <dgm:prSet presAssocID="{6BC25614-65AC-4EEA-B643-CEBFA89632C8}" presName="negativeSpace" presStyleCnt="0"/>
      <dgm:spPr/>
    </dgm:pt>
    <dgm:pt modelId="{171D3AF6-F958-43B6-8965-351CDE4EF75C}" type="pres">
      <dgm:prSet presAssocID="{6BC25614-65AC-4EEA-B643-CEBFA89632C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7BBBD1A-87A6-4CC1-A38D-DD4CD0FF07D6}" type="presOf" srcId="{684BCA1B-72B6-420A-BCC5-748D57EE3BCB}" destId="{5D5B0B8D-D0A3-49A2-8081-C7D6AFEA6D46}" srcOrd="1" destOrd="0" presId="urn:microsoft.com/office/officeart/2005/8/layout/list1"/>
    <dgm:cxn modelId="{A4366DFC-09BE-484A-B8B8-21CB03C728D9}" srcId="{7C2DE2F8-A368-8A47-86EF-CE0A1F41AED2}" destId="{6BC25614-65AC-4EEA-B643-CEBFA89632C8}" srcOrd="7" destOrd="0" parTransId="{8FA75DE0-ED4B-4F02-A338-0457E55747A4}" sibTransId="{B0E7B0BB-2DDD-48B4-A0B8-DDCD48998E1B}"/>
    <dgm:cxn modelId="{31970EBE-06A9-48CC-B31C-E6062006D24D}" type="presOf" srcId="{6BC25614-65AC-4EEA-B643-CEBFA89632C8}" destId="{6E5171AD-B9A7-4E4E-8296-65BEF7A53AB9}" srcOrd="1" destOrd="0" presId="urn:microsoft.com/office/officeart/2005/8/layout/list1"/>
    <dgm:cxn modelId="{8C980020-76F9-4E86-A8AE-69F469D0A380}" type="presOf" srcId="{016D005A-6DAD-934A-9E9A-D6402B04C8DA}" destId="{E0A404A5-9E05-4092-B15E-1F38642E723D}" srcOrd="0" destOrd="0" presId="urn:microsoft.com/office/officeart/2005/8/layout/list1"/>
    <dgm:cxn modelId="{AEA7C12C-E250-41EF-8D8A-F65C55ECBBAC}" type="presOf" srcId="{BE9B9B39-9F6D-094C-9F6F-6B2E94872DA2}" destId="{94C4D557-A233-49C1-82F9-190BB6AC3DEC}" srcOrd="1" destOrd="0" presId="urn:microsoft.com/office/officeart/2005/8/layout/list1"/>
    <dgm:cxn modelId="{10E6B492-0099-A04F-BD51-298C37F09645}" srcId="{7C2DE2F8-A368-8A47-86EF-CE0A1F41AED2}" destId="{2D6FA563-E483-5A40-A532-B6527D2CD1FB}" srcOrd="4" destOrd="0" parTransId="{0570DD68-BECB-F44D-948B-9A05300D4CAC}" sibTransId="{77F46A92-3191-594F-8955-19F63A3121EA}"/>
    <dgm:cxn modelId="{670F0946-1D15-4C9B-916E-4AF1F15D226F}" srcId="{7C2DE2F8-A368-8A47-86EF-CE0A1F41AED2}" destId="{684BCA1B-72B6-420A-BCC5-748D57EE3BCB}" srcOrd="6" destOrd="0" parTransId="{53E39034-5FA0-4DE2-B25C-828D9C582FB2}" sibTransId="{25950859-E86F-4074-B965-12971EEC7105}"/>
    <dgm:cxn modelId="{3774A07B-65FC-40D2-8655-BBCBC86A011B}" srcId="{7C2DE2F8-A368-8A47-86EF-CE0A1F41AED2}" destId="{E9FC01F4-7F41-4AD6-BCF2-AE92B6F779AE}" srcOrd="5" destOrd="0" parTransId="{9C6FD6E1-73C3-418C-AA80-FA0C94A6A1A1}" sibTransId="{7D05058F-031F-4A3C-B9FB-F1468300A7E5}"/>
    <dgm:cxn modelId="{00D752AE-812E-45DB-B9F6-2020E352AB16}" type="presOf" srcId="{5BF8DEBC-4532-164D-BFC7-B5AF88B1D548}" destId="{87B53B30-78CC-45B0-B914-386790A1C1F4}" srcOrd="0" destOrd="0" presId="urn:microsoft.com/office/officeart/2005/8/layout/list1"/>
    <dgm:cxn modelId="{3CCF0F78-DE57-4028-A020-67B53E631D62}" type="presOf" srcId="{016D005A-6DAD-934A-9E9A-D6402B04C8DA}" destId="{AB8950B9-C2EC-422A-BC0F-B69A6A6B65BE}" srcOrd="1" destOrd="0" presId="urn:microsoft.com/office/officeart/2005/8/layout/list1"/>
    <dgm:cxn modelId="{FCCAF781-CFC1-4259-8BE0-34C984730076}" type="presOf" srcId="{2D6FA563-E483-5A40-A532-B6527D2CD1FB}" destId="{903E6CE1-B784-4915-BE9A-E8AD57FB7EA5}" srcOrd="1" destOrd="0" presId="urn:microsoft.com/office/officeart/2005/8/layout/list1"/>
    <dgm:cxn modelId="{62EE71F4-2286-4A45-B0A5-B51DB2821759}" type="presOf" srcId="{2D6FA563-E483-5A40-A532-B6527D2CD1FB}" destId="{ECE2AB72-8AAF-4244-A52E-4375036283D9}" srcOrd="0" destOrd="0" presId="urn:microsoft.com/office/officeart/2005/8/layout/list1"/>
    <dgm:cxn modelId="{12675177-E8EA-4C4D-BCF0-4F275528B6CC}" type="presOf" srcId="{7C2DE2F8-A368-8A47-86EF-CE0A1F41AED2}" destId="{C4C788C9-8B48-4FD2-BF11-7E5745DC715E}" srcOrd="0" destOrd="0" presId="urn:microsoft.com/office/officeart/2005/8/layout/list1"/>
    <dgm:cxn modelId="{02651A56-8692-EC46-98D5-910773FE8108}" srcId="{7C2DE2F8-A368-8A47-86EF-CE0A1F41AED2}" destId="{C7F93F69-538F-374C-8874-F31AF059ED9C}" srcOrd="3" destOrd="0" parTransId="{3F74273A-85FD-9D48-A2E3-20FF499AE541}" sibTransId="{9CBB080B-D497-C54C-93C4-51051B3BA0EE}"/>
    <dgm:cxn modelId="{182633E3-F50B-4B5A-A5AE-F45C3924DC31}" type="presOf" srcId="{C7F93F69-538F-374C-8874-F31AF059ED9C}" destId="{13588810-D576-42B6-B12F-E3D1935E9CAC}" srcOrd="1" destOrd="0" presId="urn:microsoft.com/office/officeart/2005/8/layout/list1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F70ED64D-9A3B-4A80-AA1A-5D08018D4201}" type="presOf" srcId="{6BC25614-65AC-4EEA-B643-CEBFA89632C8}" destId="{1528C744-68B8-4AD0-A3A2-DCFA901097A9}" srcOrd="0" destOrd="0" presId="urn:microsoft.com/office/officeart/2005/8/layout/list1"/>
    <dgm:cxn modelId="{C859AF6E-1157-47C6-A4EF-35BCDC2B6D6B}" type="presOf" srcId="{E9FC01F4-7F41-4AD6-BCF2-AE92B6F779AE}" destId="{58F93D4F-8374-4B2A-8DA6-DAF8D041CB89}" srcOrd="0" destOrd="0" presId="urn:microsoft.com/office/officeart/2005/8/layout/list1"/>
    <dgm:cxn modelId="{BB55528C-1E5B-43B8-9387-E2F4075A8296}" type="presOf" srcId="{BE9B9B39-9F6D-094C-9F6F-6B2E94872DA2}" destId="{11FB8F30-644B-4F9D-8F6B-62864349B348}" srcOrd="0" destOrd="0" presId="urn:microsoft.com/office/officeart/2005/8/layout/list1"/>
    <dgm:cxn modelId="{EADC9820-8E96-4ADC-A8A3-DF82238AD31B}" type="presOf" srcId="{C7F93F69-538F-374C-8874-F31AF059ED9C}" destId="{01614227-DE7A-4A7C-AEC9-885B8D2D505C}" srcOrd="0" destOrd="0" presId="urn:microsoft.com/office/officeart/2005/8/layout/list1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7EB9827E-FB0D-4DF7-865F-6E13C4DAFDE1}" type="presOf" srcId="{5BF8DEBC-4532-164D-BFC7-B5AF88B1D548}" destId="{54F3F14F-FF64-466E-8C35-03E4B79BAD87}" srcOrd="1" destOrd="0" presId="urn:microsoft.com/office/officeart/2005/8/layout/list1"/>
    <dgm:cxn modelId="{71C39C1D-A2A1-4C70-89A4-F6541748CECC}" type="presOf" srcId="{E9FC01F4-7F41-4AD6-BCF2-AE92B6F779AE}" destId="{3968E126-9601-4191-803E-162CA3292B3D}" srcOrd="1" destOrd="0" presId="urn:microsoft.com/office/officeart/2005/8/layout/list1"/>
    <dgm:cxn modelId="{0E69EC95-AC51-465E-8824-2A4E7DB140DF}" type="presOf" srcId="{684BCA1B-72B6-420A-BCC5-748D57EE3BCB}" destId="{D938B2F6-B7AF-4770-9829-84299278A826}" srcOrd="0" destOrd="0" presId="urn:microsoft.com/office/officeart/2005/8/layout/list1"/>
    <dgm:cxn modelId="{C960CF5B-CDA9-4F80-96B4-E464E298A6B6}" type="presParOf" srcId="{C4C788C9-8B48-4FD2-BF11-7E5745DC715E}" destId="{28421A10-DA09-4BCC-B641-6DEEC3DF5B7A}" srcOrd="0" destOrd="0" presId="urn:microsoft.com/office/officeart/2005/8/layout/list1"/>
    <dgm:cxn modelId="{3C519CA1-4E7B-44CC-8C42-81898D7969ED}" type="presParOf" srcId="{28421A10-DA09-4BCC-B641-6DEEC3DF5B7A}" destId="{87B53B30-78CC-45B0-B914-386790A1C1F4}" srcOrd="0" destOrd="0" presId="urn:microsoft.com/office/officeart/2005/8/layout/list1"/>
    <dgm:cxn modelId="{AB220117-84F1-4F26-BB7B-615AF74A68F3}" type="presParOf" srcId="{28421A10-DA09-4BCC-B641-6DEEC3DF5B7A}" destId="{54F3F14F-FF64-466E-8C35-03E4B79BAD87}" srcOrd="1" destOrd="0" presId="urn:microsoft.com/office/officeart/2005/8/layout/list1"/>
    <dgm:cxn modelId="{0E41B39F-D3CA-4E9F-BAA1-83ED4DE2914C}" type="presParOf" srcId="{C4C788C9-8B48-4FD2-BF11-7E5745DC715E}" destId="{6B88C38B-4A40-41AA-8D7C-1CB887D5A0AA}" srcOrd="1" destOrd="0" presId="urn:microsoft.com/office/officeart/2005/8/layout/list1"/>
    <dgm:cxn modelId="{37B1B1C2-0E3C-4FE8-8989-F3598915D04A}" type="presParOf" srcId="{C4C788C9-8B48-4FD2-BF11-7E5745DC715E}" destId="{4D066A78-EC3C-4DA3-8452-58AAE63BED7B}" srcOrd="2" destOrd="0" presId="urn:microsoft.com/office/officeart/2005/8/layout/list1"/>
    <dgm:cxn modelId="{6C7CAC1A-4DD0-4F9E-8FF5-7277D04D4255}" type="presParOf" srcId="{C4C788C9-8B48-4FD2-BF11-7E5745DC715E}" destId="{63A53F10-CD14-4BCB-BCD4-494A9F304F0C}" srcOrd="3" destOrd="0" presId="urn:microsoft.com/office/officeart/2005/8/layout/list1"/>
    <dgm:cxn modelId="{09D8AB3E-A1F7-4639-93DF-8F2406EEE01B}" type="presParOf" srcId="{C4C788C9-8B48-4FD2-BF11-7E5745DC715E}" destId="{9AC9A433-BB49-4EFA-9AED-E34AEC20CE9C}" srcOrd="4" destOrd="0" presId="urn:microsoft.com/office/officeart/2005/8/layout/list1"/>
    <dgm:cxn modelId="{63CC1E39-FC06-46C7-A723-2230EB432B08}" type="presParOf" srcId="{9AC9A433-BB49-4EFA-9AED-E34AEC20CE9C}" destId="{E0A404A5-9E05-4092-B15E-1F38642E723D}" srcOrd="0" destOrd="0" presId="urn:microsoft.com/office/officeart/2005/8/layout/list1"/>
    <dgm:cxn modelId="{0D04202A-8C8E-4ABD-BBB6-9BBC5C135B55}" type="presParOf" srcId="{9AC9A433-BB49-4EFA-9AED-E34AEC20CE9C}" destId="{AB8950B9-C2EC-422A-BC0F-B69A6A6B65BE}" srcOrd="1" destOrd="0" presId="urn:microsoft.com/office/officeart/2005/8/layout/list1"/>
    <dgm:cxn modelId="{8A8FF865-C1D2-46AA-B271-F032A0746853}" type="presParOf" srcId="{C4C788C9-8B48-4FD2-BF11-7E5745DC715E}" destId="{AA5D6DB1-AA4C-4469-A836-266E2B24EB9C}" srcOrd="5" destOrd="0" presId="urn:microsoft.com/office/officeart/2005/8/layout/list1"/>
    <dgm:cxn modelId="{F48CC4AB-48E3-4990-8C2D-7C58899EC619}" type="presParOf" srcId="{C4C788C9-8B48-4FD2-BF11-7E5745DC715E}" destId="{1398C922-2F79-4D79-B4DE-60EAA28DAB02}" srcOrd="6" destOrd="0" presId="urn:microsoft.com/office/officeart/2005/8/layout/list1"/>
    <dgm:cxn modelId="{6EBDC169-7023-435E-8D35-8EEAA739E08E}" type="presParOf" srcId="{C4C788C9-8B48-4FD2-BF11-7E5745DC715E}" destId="{398263E6-2B54-4591-9018-63BD8BE43F97}" srcOrd="7" destOrd="0" presId="urn:microsoft.com/office/officeart/2005/8/layout/list1"/>
    <dgm:cxn modelId="{7E3D41F4-1DBA-46A9-896B-E10C103C64FB}" type="presParOf" srcId="{C4C788C9-8B48-4FD2-BF11-7E5745DC715E}" destId="{E01E12D0-DF45-4BFE-8A43-CB44EAFF2488}" srcOrd="8" destOrd="0" presId="urn:microsoft.com/office/officeart/2005/8/layout/list1"/>
    <dgm:cxn modelId="{4E8A6429-AA8A-401F-8712-9F99A27076B2}" type="presParOf" srcId="{E01E12D0-DF45-4BFE-8A43-CB44EAFF2488}" destId="{11FB8F30-644B-4F9D-8F6B-62864349B348}" srcOrd="0" destOrd="0" presId="urn:microsoft.com/office/officeart/2005/8/layout/list1"/>
    <dgm:cxn modelId="{5FA5E1FA-961D-41CC-801C-F2C45B5F928A}" type="presParOf" srcId="{E01E12D0-DF45-4BFE-8A43-CB44EAFF2488}" destId="{94C4D557-A233-49C1-82F9-190BB6AC3DEC}" srcOrd="1" destOrd="0" presId="urn:microsoft.com/office/officeart/2005/8/layout/list1"/>
    <dgm:cxn modelId="{446D71D8-E4BB-4D12-A898-6EB82433FBD0}" type="presParOf" srcId="{C4C788C9-8B48-4FD2-BF11-7E5745DC715E}" destId="{439CF53C-762F-4F8C-B3C2-787FF7D04857}" srcOrd="9" destOrd="0" presId="urn:microsoft.com/office/officeart/2005/8/layout/list1"/>
    <dgm:cxn modelId="{22F0C138-877E-4FDE-BDAF-83AA32FF0A91}" type="presParOf" srcId="{C4C788C9-8B48-4FD2-BF11-7E5745DC715E}" destId="{05645607-6E16-4FB8-8C72-2C6B24BD97D4}" srcOrd="10" destOrd="0" presId="urn:microsoft.com/office/officeart/2005/8/layout/list1"/>
    <dgm:cxn modelId="{C4B05D73-BC39-4F38-92A5-38E69D07A9E5}" type="presParOf" srcId="{C4C788C9-8B48-4FD2-BF11-7E5745DC715E}" destId="{3CBDC263-271C-43DD-A06B-77ED7A82A193}" srcOrd="11" destOrd="0" presId="urn:microsoft.com/office/officeart/2005/8/layout/list1"/>
    <dgm:cxn modelId="{D4B42AC9-0CDE-4530-B7CD-C4D461A76460}" type="presParOf" srcId="{C4C788C9-8B48-4FD2-BF11-7E5745DC715E}" destId="{B83DB1B0-2058-41DE-8363-5BA1C685D092}" srcOrd="12" destOrd="0" presId="urn:microsoft.com/office/officeart/2005/8/layout/list1"/>
    <dgm:cxn modelId="{E2EF6BC5-F1C5-40C3-B9A0-E37B54697B55}" type="presParOf" srcId="{B83DB1B0-2058-41DE-8363-5BA1C685D092}" destId="{01614227-DE7A-4A7C-AEC9-885B8D2D505C}" srcOrd="0" destOrd="0" presId="urn:microsoft.com/office/officeart/2005/8/layout/list1"/>
    <dgm:cxn modelId="{E1C2B920-D413-44EE-96E8-44EC5B55AE3C}" type="presParOf" srcId="{B83DB1B0-2058-41DE-8363-5BA1C685D092}" destId="{13588810-D576-42B6-B12F-E3D1935E9CAC}" srcOrd="1" destOrd="0" presId="urn:microsoft.com/office/officeart/2005/8/layout/list1"/>
    <dgm:cxn modelId="{B96A6AC7-C6F8-4C68-8734-6CFF4F5CCF15}" type="presParOf" srcId="{C4C788C9-8B48-4FD2-BF11-7E5745DC715E}" destId="{A0E036A0-5228-455E-A8E9-18A710594877}" srcOrd="13" destOrd="0" presId="urn:microsoft.com/office/officeart/2005/8/layout/list1"/>
    <dgm:cxn modelId="{869FC124-36E8-45BB-BAD9-6626CE5BDFC1}" type="presParOf" srcId="{C4C788C9-8B48-4FD2-BF11-7E5745DC715E}" destId="{47061984-588A-474D-9832-5FBDF803B5B1}" srcOrd="14" destOrd="0" presId="urn:microsoft.com/office/officeart/2005/8/layout/list1"/>
    <dgm:cxn modelId="{CA992376-2B38-481C-B54E-EECE5230CDDD}" type="presParOf" srcId="{C4C788C9-8B48-4FD2-BF11-7E5745DC715E}" destId="{C2AB6841-CBB1-4A5A-AAAF-CC73B6CC8953}" srcOrd="15" destOrd="0" presId="urn:microsoft.com/office/officeart/2005/8/layout/list1"/>
    <dgm:cxn modelId="{6103EE5E-D8BB-4858-B5E4-7679D13020E7}" type="presParOf" srcId="{C4C788C9-8B48-4FD2-BF11-7E5745DC715E}" destId="{76E4B786-746F-402E-BF4E-9AA107E927B7}" srcOrd="16" destOrd="0" presId="urn:microsoft.com/office/officeart/2005/8/layout/list1"/>
    <dgm:cxn modelId="{00DEA05D-60EC-44E6-81BC-EAF6DBDD49BF}" type="presParOf" srcId="{76E4B786-746F-402E-BF4E-9AA107E927B7}" destId="{ECE2AB72-8AAF-4244-A52E-4375036283D9}" srcOrd="0" destOrd="0" presId="urn:microsoft.com/office/officeart/2005/8/layout/list1"/>
    <dgm:cxn modelId="{A37EEAC9-E712-407D-BB0A-D0FC8F72B19E}" type="presParOf" srcId="{76E4B786-746F-402E-BF4E-9AA107E927B7}" destId="{903E6CE1-B784-4915-BE9A-E8AD57FB7EA5}" srcOrd="1" destOrd="0" presId="urn:microsoft.com/office/officeart/2005/8/layout/list1"/>
    <dgm:cxn modelId="{00B12043-EA98-4412-A034-2C287476B001}" type="presParOf" srcId="{C4C788C9-8B48-4FD2-BF11-7E5745DC715E}" destId="{19BBFF65-BE52-429A-9208-8FF9E1F21D71}" srcOrd="17" destOrd="0" presId="urn:microsoft.com/office/officeart/2005/8/layout/list1"/>
    <dgm:cxn modelId="{9F0B5B8B-9064-4A5D-90EA-B45EAED98836}" type="presParOf" srcId="{C4C788C9-8B48-4FD2-BF11-7E5745DC715E}" destId="{B44EF534-E771-49A3-85A6-1B5806E3A6E4}" srcOrd="18" destOrd="0" presId="urn:microsoft.com/office/officeart/2005/8/layout/list1"/>
    <dgm:cxn modelId="{52F82116-D541-4505-A7F9-A89639681618}" type="presParOf" srcId="{C4C788C9-8B48-4FD2-BF11-7E5745DC715E}" destId="{CE75EF84-C579-4CEF-A538-B4C19913D86C}" srcOrd="19" destOrd="0" presId="urn:microsoft.com/office/officeart/2005/8/layout/list1"/>
    <dgm:cxn modelId="{BDB53F3F-F0A3-456F-BB76-DF07A66A43B9}" type="presParOf" srcId="{C4C788C9-8B48-4FD2-BF11-7E5745DC715E}" destId="{A67D0423-B96C-4BF6-BB76-983B8138987B}" srcOrd="20" destOrd="0" presId="urn:microsoft.com/office/officeart/2005/8/layout/list1"/>
    <dgm:cxn modelId="{13FA2C70-2A03-416D-9509-75AB4A08E550}" type="presParOf" srcId="{A67D0423-B96C-4BF6-BB76-983B8138987B}" destId="{58F93D4F-8374-4B2A-8DA6-DAF8D041CB89}" srcOrd="0" destOrd="0" presId="urn:microsoft.com/office/officeart/2005/8/layout/list1"/>
    <dgm:cxn modelId="{E8A03FE0-86BC-43AF-9124-07197E08E263}" type="presParOf" srcId="{A67D0423-B96C-4BF6-BB76-983B8138987B}" destId="{3968E126-9601-4191-803E-162CA3292B3D}" srcOrd="1" destOrd="0" presId="urn:microsoft.com/office/officeart/2005/8/layout/list1"/>
    <dgm:cxn modelId="{241804BA-F09E-46FD-BD10-938D4BAEBFB5}" type="presParOf" srcId="{C4C788C9-8B48-4FD2-BF11-7E5745DC715E}" destId="{4AFA4E89-8E90-4E55-9280-AB868610BCC1}" srcOrd="21" destOrd="0" presId="urn:microsoft.com/office/officeart/2005/8/layout/list1"/>
    <dgm:cxn modelId="{6883B141-F060-4CE8-BDF5-6123A01FF6F3}" type="presParOf" srcId="{C4C788C9-8B48-4FD2-BF11-7E5745DC715E}" destId="{1E2970C2-C14A-4185-A65F-6D21FD75C0EC}" srcOrd="22" destOrd="0" presId="urn:microsoft.com/office/officeart/2005/8/layout/list1"/>
    <dgm:cxn modelId="{DAA4CCF9-6E13-4378-AE77-0263224B4018}" type="presParOf" srcId="{C4C788C9-8B48-4FD2-BF11-7E5745DC715E}" destId="{7505D11E-F90B-4DBE-BE80-16378C92E15E}" srcOrd="23" destOrd="0" presId="urn:microsoft.com/office/officeart/2005/8/layout/list1"/>
    <dgm:cxn modelId="{C7D87E52-6DA5-4185-8501-3D12744C80C6}" type="presParOf" srcId="{C4C788C9-8B48-4FD2-BF11-7E5745DC715E}" destId="{ACCAF158-2F10-499A-8702-9AD3185A5A41}" srcOrd="24" destOrd="0" presId="urn:microsoft.com/office/officeart/2005/8/layout/list1"/>
    <dgm:cxn modelId="{E246C76A-9016-474C-A76D-C61B90CC976B}" type="presParOf" srcId="{ACCAF158-2F10-499A-8702-9AD3185A5A41}" destId="{D938B2F6-B7AF-4770-9829-84299278A826}" srcOrd="0" destOrd="0" presId="urn:microsoft.com/office/officeart/2005/8/layout/list1"/>
    <dgm:cxn modelId="{BA270CD5-7186-4087-8A02-97823534BE4F}" type="presParOf" srcId="{ACCAF158-2F10-499A-8702-9AD3185A5A41}" destId="{5D5B0B8D-D0A3-49A2-8081-C7D6AFEA6D46}" srcOrd="1" destOrd="0" presId="urn:microsoft.com/office/officeart/2005/8/layout/list1"/>
    <dgm:cxn modelId="{BE40D42C-D62B-45C5-9858-5CB4B184051D}" type="presParOf" srcId="{C4C788C9-8B48-4FD2-BF11-7E5745DC715E}" destId="{CC328890-8387-4F59-B816-B21F2A6DD863}" srcOrd="25" destOrd="0" presId="urn:microsoft.com/office/officeart/2005/8/layout/list1"/>
    <dgm:cxn modelId="{376D0DB7-B260-4DF9-A804-C04C5945E19E}" type="presParOf" srcId="{C4C788C9-8B48-4FD2-BF11-7E5745DC715E}" destId="{626010A5-B25E-4087-A140-F7260A2D5FD4}" srcOrd="26" destOrd="0" presId="urn:microsoft.com/office/officeart/2005/8/layout/list1"/>
    <dgm:cxn modelId="{6E2CDC82-AF06-4CDC-A6DD-BA73DBD6C573}" type="presParOf" srcId="{C4C788C9-8B48-4FD2-BF11-7E5745DC715E}" destId="{E681DFAF-831B-40BA-9FE1-07130E48E801}" srcOrd="27" destOrd="0" presId="urn:microsoft.com/office/officeart/2005/8/layout/list1"/>
    <dgm:cxn modelId="{4C703A26-EF99-44C3-9E9A-90199FBDEDD9}" type="presParOf" srcId="{C4C788C9-8B48-4FD2-BF11-7E5745DC715E}" destId="{FE152F3A-9455-4355-856D-4D4856B9304A}" srcOrd="28" destOrd="0" presId="urn:microsoft.com/office/officeart/2005/8/layout/list1"/>
    <dgm:cxn modelId="{930E5393-4E73-4CA9-B38A-739FAF20D69F}" type="presParOf" srcId="{FE152F3A-9455-4355-856D-4D4856B9304A}" destId="{1528C744-68B8-4AD0-A3A2-DCFA901097A9}" srcOrd="0" destOrd="0" presId="urn:microsoft.com/office/officeart/2005/8/layout/list1"/>
    <dgm:cxn modelId="{FCE6DE67-33FE-4D1A-B481-827B35F2707A}" type="presParOf" srcId="{FE152F3A-9455-4355-856D-4D4856B9304A}" destId="{6E5171AD-B9A7-4E4E-8296-65BEF7A53AB9}" srcOrd="1" destOrd="0" presId="urn:microsoft.com/office/officeart/2005/8/layout/list1"/>
    <dgm:cxn modelId="{61CF64C1-4C08-4086-8566-6BF95E62F1E7}" type="presParOf" srcId="{C4C788C9-8B48-4FD2-BF11-7E5745DC715E}" destId="{2F4787E0-D57B-46E1-BA27-7F7E8F56C568}" srcOrd="29" destOrd="0" presId="urn:microsoft.com/office/officeart/2005/8/layout/list1"/>
    <dgm:cxn modelId="{906896C7-D6A9-4EA7-A266-4D7F65BF6E53}" type="presParOf" srcId="{C4C788C9-8B48-4FD2-BF11-7E5745DC715E}" destId="{171D3AF6-F958-43B6-8965-351CDE4EF75C}" srcOrd="3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400" dirty="0" smtClean="0"/>
            <a:t>  </a:t>
          </a:r>
          <a:endParaRPr lang="ru-RU" sz="1400" dirty="0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400" dirty="0" smtClean="0"/>
            <a:t> </a:t>
          </a:r>
        </a:p>
        <a:p>
          <a:endParaRPr lang="ru-RU" sz="500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r>
            <a:rPr lang="ru-RU" sz="1400" dirty="0" smtClean="0"/>
            <a:t> </a:t>
          </a:r>
          <a:endParaRPr lang="ru-RU" sz="500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9C4EA949-202D-45F0-BF90-8CD4363E307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 2025 году ряду регионов будет направлено дополнительное финансирование на реализацию проектов комплексного развития территорий (КРТ). Распоряжение от 16 апреля 2025 года №924-р о перераспределении на эти цели более 1,2 млрд. рублей подписал Председатель Правительства Михаил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Мишустин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4FEE7F9-D883-416F-88E7-618A5E4816B6}" type="parTrans" cxnId="{DB0483D0-FC34-4FF3-B565-F66C98030D69}">
      <dgm:prSet/>
      <dgm:spPr/>
      <dgm:t>
        <a:bodyPr/>
        <a:lstStyle/>
        <a:p>
          <a:endParaRPr lang="ru-RU"/>
        </a:p>
      </dgm:t>
    </dgm:pt>
    <dgm:pt modelId="{F0155F51-A016-4F1E-A06F-45E6316C6A47}" type="sibTrans" cxnId="{DB0483D0-FC34-4FF3-B565-F66C98030D69}">
      <dgm:prSet/>
      <dgm:spPr/>
      <dgm:t>
        <a:bodyPr/>
        <a:lstStyle/>
        <a:p>
          <a:endParaRPr lang="ru-RU"/>
        </a:p>
      </dgm:t>
    </dgm:pt>
    <dgm:pt modelId="{575AA224-7876-4585-A1F6-4ED8A273F93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Дополнительные средства поступят в пять регионов, заявивших о такой потребности. Это Ставропольский край, Пензенская, Псковская, Тамбовская области и 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Чечня.Федеральное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финансирование позволит увеличить объёмы жилищного строительства в этих регионах и построить новые инфраструктурные объекты. Так, в Ставропольском крае предполагается строительство школы на 1550 мест, в Псковской области – новой котельной, а в Тамбовской области – новой дороги.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392C45F-7978-4EBE-B3B3-E91E4881CB57}" type="parTrans" cxnId="{A07DF5D9-ACAA-415A-ABED-BE44B73B98A9}">
      <dgm:prSet/>
      <dgm:spPr/>
      <dgm:t>
        <a:bodyPr/>
        <a:lstStyle/>
        <a:p>
          <a:endParaRPr lang="ru-RU"/>
        </a:p>
      </dgm:t>
    </dgm:pt>
    <dgm:pt modelId="{D2D53B51-39C4-48B2-9B83-68951746D413}" type="sibTrans" cxnId="{A07DF5D9-ACAA-415A-ABED-BE44B73B98A9}">
      <dgm:prSet/>
      <dgm:spPr/>
      <dgm:t>
        <a:bodyPr/>
        <a:lstStyle/>
        <a:p>
          <a:endParaRPr lang="ru-RU"/>
        </a:p>
      </dgm:t>
    </dgm:pt>
    <dgm:pt modelId="{7A4FF570-160E-4E25-88D6-FFC2124D01C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Механизм комплексного развития территорий был запущен в 2021 году. На сегодняшний день он является одним из приоритетных направлений градостроительного развития регионов. С помощью КРТ можно ликвидировать ветхое и аварийное жильё и переселять граждан в новые благоустроенные дома, а также вести строительство объектов социальной, коммунальной и дорожной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инфраструктуры.Работа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идёт в рамках федерального проекта «Жильё», входящего в состав национального проекта «Инфраструктура для жизни».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AC29860-A964-4888-B7F9-BCC047950043}" type="parTrans" cxnId="{1AA8B04C-C415-485F-945E-6EDC1985E787}">
      <dgm:prSet/>
      <dgm:spPr/>
      <dgm:t>
        <a:bodyPr/>
        <a:lstStyle/>
        <a:p>
          <a:endParaRPr lang="ru-RU"/>
        </a:p>
      </dgm:t>
    </dgm:pt>
    <dgm:pt modelId="{01FA8FE7-3704-4903-96F0-A4324942E2CB}" type="sibTrans" cxnId="{1AA8B04C-C415-485F-945E-6EDC1985E787}">
      <dgm:prSet/>
      <dgm:spPr/>
      <dgm:t>
        <a:bodyPr/>
        <a:lstStyle/>
        <a:p>
          <a:endParaRPr lang="ru-RU"/>
        </a:p>
      </dgm:t>
    </dgm:pt>
    <dgm:pt modelId="{690AABBF-BC4F-4CB0-AC44-CB250BA85ECF}">
      <dgm:prSet/>
      <dgm:spPr/>
      <dgm:t>
        <a:bodyPr/>
        <a:lstStyle/>
        <a:p>
          <a:endParaRPr lang="ru-RU" sz="1500" dirty="0"/>
        </a:p>
      </dgm:t>
    </dgm:pt>
    <dgm:pt modelId="{4CF9CAD7-E3D0-4615-9229-66CFC2EE9520}" type="parTrans" cxnId="{5A00567A-DF76-4A08-A860-224A7F944FC2}">
      <dgm:prSet/>
      <dgm:spPr/>
      <dgm:t>
        <a:bodyPr/>
        <a:lstStyle/>
        <a:p>
          <a:endParaRPr lang="ru-RU"/>
        </a:p>
      </dgm:t>
    </dgm:pt>
    <dgm:pt modelId="{419E300C-13EA-4394-8A76-8CF74AF3D022}" type="sibTrans" cxnId="{5A00567A-DF76-4A08-A860-224A7F944FC2}">
      <dgm:prSet/>
      <dgm:spPr/>
      <dgm:t>
        <a:bodyPr/>
        <a:lstStyle/>
        <a:p>
          <a:endParaRPr lang="ru-RU"/>
        </a:p>
      </dgm:t>
    </dgm:pt>
    <dgm:pt modelId="{0E7D1096-BA48-471C-B300-95C68F6BB2DB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2643-6BD2-42CE-9D67-9A6A3BACCAF5}" type="pres">
      <dgm:prSet presAssocID="{5BF8DEBC-4532-164D-BFC7-B5AF88B1D548}" presName="composite" presStyleCnt="0"/>
      <dgm:spPr/>
    </dgm:pt>
    <dgm:pt modelId="{AA733BC0-E005-44D1-8D8E-B9A416F4690E}" type="pres">
      <dgm:prSet presAssocID="{5BF8DEBC-4532-164D-BFC7-B5AF88B1D5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A3557-DF7C-4DD1-AA36-434339661B5B}" type="pres">
      <dgm:prSet presAssocID="{5BF8DEBC-4532-164D-BFC7-B5AF88B1D5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8C1C1-7915-4044-A738-1039F32A09B1}" type="pres">
      <dgm:prSet presAssocID="{57187DE0-05C4-324F-878E-D809D06E4D8C}" presName="sp" presStyleCnt="0"/>
      <dgm:spPr/>
    </dgm:pt>
    <dgm:pt modelId="{51F142AA-B9DC-4453-B835-2D050F5B04CB}" type="pres">
      <dgm:prSet presAssocID="{BE9B9B39-9F6D-094C-9F6F-6B2E94872DA2}" presName="composite" presStyleCnt="0"/>
      <dgm:spPr/>
    </dgm:pt>
    <dgm:pt modelId="{AB695921-A295-4D33-BC3E-5A112327C150}" type="pres">
      <dgm:prSet presAssocID="{BE9B9B39-9F6D-094C-9F6F-6B2E94872D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4FA1E-55C6-4AD7-9280-70EE3ACA9064}" type="pres">
      <dgm:prSet presAssocID="{BE9B9B39-9F6D-094C-9F6F-6B2E94872DA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1887F-E7CE-462F-B0C1-A7D7AE62160A}" type="pres">
      <dgm:prSet presAssocID="{66B08DFD-54C2-1649-B488-D35A8218F0AA}" presName="sp" presStyleCnt="0"/>
      <dgm:spPr/>
    </dgm:pt>
    <dgm:pt modelId="{21F7314C-B37C-4266-BFBC-CC54C7CDC748}" type="pres">
      <dgm:prSet presAssocID="{2D6FA563-E483-5A40-A532-B6527D2CD1FB}" presName="composite" presStyleCnt="0"/>
      <dgm:spPr/>
    </dgm:pt>
    <dgm:pt modelId="{F9E2EC0D-B052-45AA-A903-92736DB3A350}" type="pres">
      <dgm:prSet presAssocID="{2D6FA563-E483-5A40-A532-B6527D2CD1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A9531-E214-4682-9469-9B66D15EF31F}" type="pres">
      <dgm:prSet presAssocID="{2D6FA563-E483-5A40-A532-B6527D2CD1FB}" presName="descendantText" presStyleLbl="alignAcc1" presStyleIdx="2" presStyleCnt="3" custScaleY="125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5E67DD-B6D9-4F53-8139-E92A7245087C}" type="presOf" srcId="{9C4EA949-202D-45F0-BF90-8CD4363E307C}" destId="{205A3557-DF7C-4DD1-AA36-434339661B5B}" srcOrd="0" destOrd="0" presId="urn:microsoft.com/office/officeart/2005/8/layout/chevron2"/>
    <dgm:cxn modelId="{5A00567A-DF76-4A08-A860-224A7F944FC2}" srcId="{2D6FA563-E483-5A40-A532-B6527D2CD1FB}" destId="{690AABBF-BC4F-4CB0-AC44-CB250BA85ECF}" srcOrd="1" destOrd="0" parTransId="{4CF9CAD7-E3D0-4615-9229-66CFC2EE9520}" sibTransId="{419E300C-13EA-4394-8A76-8CF74AF3D022}"/>
    <dgm:cxn modelId="{D674228B-1438-447C-AA20-9A7A96CACC20}" type="presOf" srcId="{2D6FA563-E483-5A40-A532-B6527D2CD1FB}" destId="{F9E2EC0D-B052-45AA-A903-92736DB3A350}" srcOrd="0" destOrd="0" presId="urn:microsoft.com/office/officeart/2005/8/layout/chevron2"/>
    <dgm:cxn modelId="{DB0483D0-FC34-4FF3-B565-F66C98030D69}" srcId="{5BF8DEBC-4532-164D-BFC7-B5AF88B1D548}" destId="{9C4EA949-202D-45F0-BF90-8CD4363E307C}" srcOrd="0" destOrd="0" parTransId="{64FEE7F9-D883-416F-88E7-618A5E4816B6}" sibTransId="{F0155F51-A016-4F1E-A06F-45E6316C6A47}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A07DF5D9-ACAA-415A-ABED-BE44B73B98A9}" srcId="{BE9B9B39-9F6D-094C-9F6F-6B2E94872DA2}" destId="{575AA224-7876-4585-A1F6-4ED8A273F932}" srcOrd="0" destOrd="0" parTransId="{4392C45F-7978-4EBE-B3B3-E91E4881CB57}" sibTransId="{D2D53B51-39C4-48B2-9B83-68951746D413}"/>
    <dgm:cxn modelId="{69A46854-469B-48CE-980E-EE156233D880}" type="presOf" srcId="{575AA224-7876-4585-A1F6-4ED8A273F932}" destId="{EDA4FA1E-55C6-4AD7-9280-70EE3ACA9064}" srcOrd="0" destOrd="0" presId="urn:microsoft.com/office/officeart/2005/8/layout/chevron2"/>
    <dgm:cxn modelId="{09770448-088F-4AA8-95A1-1DC4DB4CB8CC}" type="presOf" srcId="{7C2DE2F8-A368-8A47-86EF-CE0A1F41AED2}" destId="{0E7D1096-BA48-471C-B300-95C68F6BB2DB}" srcOrd="0" destOrd="0" presId="urn:microsoft.com/office/officeart/2005/8/layout/chevron2"/>
    <dgm:cxn modelId="{DD47CEC8-1021-4D95-A956-B8238FDD1F27}" type="presOf" srcId="{690AABBF-BC4F-4CB0-AC44-CB250BA85ECF}" destId="{61CA9531-E214-4682-9469-9B66D15EF31F}" srcOrd="0" destOrd="1" presId="urn:microsoft.com/office/officeart/2005/8/layout/chevron2"/>
    <dgm:cxn modelId="{3A5EF710-E05D-4197-9F24-1210B7828167}" type="presOf" srcId="{7A4FF570-160E-4E25-88D6-FFC2124D01C2}" destId="{61CA9531-E214-4682-9469-9B66D15EF31F}" srcOrd="0" destOrd="0" presId="urn:microsoft.com/office/officeart/2005/8/layout/chevron2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604A88BA-6AB0-4D9E-8F08-363ECE8DED62}" type="presOf" srcId="{5BF8DEBC-4532-164D-BFC7-B5AF88B1D548}" destId="{AA733BC0-E005-44D1-8D8E-B9A416F4690E}" srcOrd="0" destOrd="0" presId="urn:microsoft.com/office/officeart/2005/8/layout/chevron2"/>
    <dgm:cxn modelId="{10E6B492-0099-A04F-BD51-298C37F09645}" srcId="{7C2DE2F8-A368-8A47-86EF-CE0A1F41AED2}" destId="{2D6FA563-E483-5A40-A532-B6527D2CD1FB}" srcOrd="2" destOrd="0" parTransId="{0570DD68-BECB-F44D-948B-9A05300D4CAC}" sibTransId="{77F46A92-3191-594F-8955-19F63A3121EA}"/>
    <dgm:cxn modelId="{1AA8B04C-C415-485F-945E-6EDC1985E787}" srcId="{2D6FA563-E483-5A40-A532-B6527D2CD1FB}" destId="{7A4FF570-160E-4E25-88D6-FFC2124D01C2}" srcOrd="0" destOrd="0" parTransId="{BAC29860-A964-4888-B7F9-BCC047950043}" sibTransId="{01FA8FE7-3704-4903-96F0-A4324942E2CB}"/>
    <dgm:cxn modelId="{66914BD0-473E-449A-AB74-071CAE57E2F2}" type="presOf" srcId="{BE9B9B39-9F6D-094C-9F6F-6B2E94872DA2}" destId="{AB695921-A295-4D33-BC3E-5A112327C150}" srcOrd="0" destOrd="0" presId="urn:microsoft.com/office/officeart/2005/8/layout/chevron2"/>
    <dgm:cxn modelId="{8A5FA714-02D9-441E-990A-21398649B22B}" type="presParOf" srcId="{0E7D1096-BA48-471C-B300-95C68F6BB2DB}" destId="{D0ED2643-6BD2-42CE-9D67-9A6A3BACCAF5}" srcOrd="0" destOrd="0" presId="urn:microsoft.com/office/officeart/2005/8/layout/chevron2"/>
    <dgm:cxn modelId="{3576C62A-7B71-45FF-99DD-1769D18C7955}" type="presParOf" srcId="{D0ED2643-6BD2-42CE-9D67-9A6A3BACCAF5}" destId="{AA733BC0-E005-44D1-8D8E-B9A416F4690E}" srcOrd="0" destOrd="0" presId="urn:microsoft.com/office/officeart/2005/8/layout/chevron2"/>
    <dgm:cxn modelId="{1601C00D-81F3-4578-9774-C760BF3B68D7}" type="presParOf" srcId="{D0ED2643-6BD2-42CE-9D67-9A6A3BACCAF5}" destId="{205A3557-DF7C-4DD1-AA36-434339661B5B}" srcOrd="1" destOrd="0" presId="urn:microsoft.com/office/officeart/2005/8/layout/chevron2"/>
    <dgm:cxn modelId="{E81FA398-5D47-40EF-B650-3B81A3823483}" type="presParOf" srcId="{0E7D1096-BA48-471C-B300-95C68F6BB2DB}" destId="{A718C1C1-7915-4044-A738-1039F32A09B1}" srcOrd="1" destOrd="0" presId="urn:microsoft.com/office/officeart/2005/8/layout/chevron2"/>
    <dgm:cxn modelId="{B21E059D-94B0-4018-81C5-A621BBAADF4C}" type="presParOf" srcId="{0E7D1096-BA48-471C-B300-95C68F6BB2DB}" destId="{51F142AA-B9DC-4453-B835-2D050F5B04CB}" srcOrd="2" destOrd="0" presId="urn:microsoft.com/office/officeart/2005/8/layout/chevron2"/>
    <dgm:cxn modelId="{83C4267B-AC85-4B58-8B87-ACA172419F2B}" type="presParOf" srcId="{51F142AA-B9DC-4453-B835-2D050F5B04CB}" destId="{AB695921-A295-4D33-BC3E-5A112327C150}" srcOrd="0" destOrd="0" presId="urn:microsoft.com/office/officeart/2005/8/layout/chevron2"/>
    <dgm:cxn modelId="{45D44451-CD59-45A2-BACF-0E34B0B7C860}" type="presParOf" srcId="{51F142AA-B9DC-4453-B835-2D050F5B04CB}" destId="{EDA4FA1E-55C6-4AD7-9280-70EE3ACA9064}" srcOrd="1" destOrd="0" presId="urn:microsoft.com/office/officeart/2005/8/layout/chevron2"/>
    <dgm:cxn modelId="{25E5CE07-7C90-4F74-8420-7FF2847E87A7}" type="presParOf" srcId="{0E7D1096-BA48-471C-B300-95C68F6BB2DB}" destId="{6D11887F-E7CE-462F-B0C1-A7D7AE62160A}" srcOrd="3" destOrd="0" presId="urn:microsoft.com/office/officeart/2005/8/layout/chevron2"/>
    <dgm:cxn modelId="{A81284AC-F347-465F-B628-64B4C340D991}" type="presParOf" srcId="{0E7D1096-BA48-471C-B300-95C68F6BB2DB}" destId="{21F7314C-B37C-4266-BFBC-CC54C7CDC748}" srcOrd="4" destOrd="0" presId="urn:microsoft.com/office/officeart/2005/8/layout/chevron2"/>
    <dgm:cxn modelId="{B1F9EC52-BBB7-4ED6-B37C-460B3C87F495}" type="presParOf" srcId="{21F7314C-B37C-4266-BFBC-CC54C7CDC748}" destId="{F9E2EC0D-B052-45AA-A903-92736DB3A350}" srcOrd="0" destOrd="0" presId="urn:microsoft.com/office/officeart/2005/8/layout/chevron2"/>
    <dgm:cxn modelId="{6C0F5B3C-A3DE-486E-A26D-29B5492C7AE6}" type="presParOf" srcId="{21F7314C-B37C-4266-BFBC-CC54C7CDC748}" destId="{61CA9531-E214-4682-9469-9B66D15EF31F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400" dirty="0" smtClean="0"/>
            <a:t>  </a:t>
          </a:r>
          <a:endParaRPr lang="ru-RU" sz="1400" dirty="0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400" dirty="0" smtClean="0"/>
            <a:t> </a:t>
          </a:r>
        </a:p>
        <a:p>
          <a:endParaRPr lang="ru-RU" sz="500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9C4EA949-202D-45F0-BF90-8CD4363E307C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Ключевые направления развития присоединённых территорий на ближайшие годы были определены в обращении Владимира Путина. Среди них — 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экономическая интеграция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включая создание особых экономических зон, привлечение инвестиций в промышленность и сельское хозяйство, а также развитие транспортной логистики. 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Социальная интеграция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 населения новых регионов также является важным направлением, включая повышение пенсий, увеличение социальных выплат и создание дополнительных рабочих мест. 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Образовательная система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 новых регионов будет полностью интегрирована в российскую систему образования, с открытием филиалов ведущих российских университетов, созданием современных школ и детских садов, а также подготовкой педагогических кадров и обеспечением образовательных учреждений современным оборудованием.</a:t>
          </a:r>
          <a:r>
            <a:rPr lang="ru-RU" sz="1400" dirty="0" smtClean="0">
              <a:solidFill>
                <a:schemeClr val="bg1"/>
              </a:solidFill>
            </a:rPr>
            <a:t>   </a:t>
          </a:r>
          <a:endParaRPr lang="ru-RU" sz="1400" dirty="0">
            <a:solidFill>
              <a:schemeClr val="bg1"/>
            </a:solidFill>
          </a:endParaRPr>
        </a:p>
      </dgm:t>
    </dgm:pt>
    <dgm:pt modelId="{64FEE7F9-D883-416F-88E7-618A5E4816B6}" type="parTrans" cxnId="{DB0483D0-FC34-4FF3-B565-F66C98030D69}">
      <dgm:prSet/>
      <dgm:spPr/>
      <dgm:t>
        <a:bodyPr/>
        <a:lstStyle/>
        <a:p>
          <a:endParaRPr lang="ru-RU"/>
        </a:p>
      </dgm:t>
    </dgm:pt>
    <dgm:pt modelId="{F0155F51-A016-4F1E-A06F-45E6316C6A47}" type="sibTrans" cxnId="{DB0483D0-FC34-4FF3-B565-F66C98030D69}">
      <dgm:prSet/>
      <dgm:spPr/>
      <dgm:t>
        <a:bodyPr/>
        <a:lstStyle/>
        <a:p>
          <a:endParaRPr lang="ru-RU"/>
        </a:p>
      </dgm:t>
    </dgm:pt>
    <dgm:pt modelId="{575AA224-7876-4585-A1F6-4ED8A273F93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Главным документом, определяющим развитие новых регионов на ближайшие годы, является 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Программа социально-экономического развития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В неё включены 275 мероприятий по главным направлениям: строительство и восстановление жилья, инфраструктуры, восстановление и ремонт многоквартирных домов, объектов соцкультбыта, административных зданий, восстановление объектов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Северодонецкой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агломерации, разрушенных производственных предприятий и обеспечение людей рабочими местами. Также в программу вошли мероприятия по здравоохранению, образованию, культуре, спорту и экологии.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92C45F-7978-4EBE-B3B3-E91E4881CB57}" type="parTrans" cxnId="{A07DF5D9-ACAA-415A-ABED-BE44B73B98A9}">
      <dgm:prSet/>
      <dgm:spPr/>
      <dgm:t>
        <a:bodyPr/>
        <a:lstStyle/>
        <a:p>
          <a:endParaRPr lang="ru-RU"/>
        </a:p>
      </dgm:t>
    </dgm:pt>
    <dgm:pt modelId="{D2D53B51-39C4-48B2-9B83-68951746D413}" type="sibTrans" cxnId="{A07DF5D9-ACAA-415A-ABED-BE44B73B98A9}">
      <dgm:prSet/>
      <dgm:spPr/>
      <dgm:t>
        <a:bodyPr/>
        <a:lstStyle/>
        <a:p>
          <a:endParaRPr lang="ru-RU"/>
        </a:p>
      </dgm:t>
    </dgm:pt>
    <dgm:pt modelId="{4281FFED-A99E-42FD-90E0-D9BE7534BFCF}" type="pres">
      <dgm:prSet presAssocID="{7C2DE2F8-A368-8A47-86EF-CE0A1F41AED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6EE63-CB5A-4CC2-9CE7-97BA297CBE11}" type="pres">
      <dgm:prSet presAssocID="{5BF8DEBC-4532-164D-BFC7-B5AF88B1D548}" presName="compNode" presStyleCnt="0"/>
      <dgm:spPr/>
    </dgm:pt>
    <dgm:pt modelId="{50F7F3F9-8E39-47AC-AA76-B9F7E6F77419}" type="pres">
      <dgm:prSet presAssocID="{5BF8DEBC-4532-164D-BFC7-B5AF88B1D548}" presName="aNode" presStyleLbl="bgShp" presStyleIdx="0" presStyleCnt="2" custLinFactNeighborX="-153" custLinFactNeighborY="-1120"/>
      <dgm:spPr/>
      <dgm:t>
        <a:bodyPr/>
        <a:lstStyle/>
        <a:p>
          <a:endParaRPr lang="ru-RU"/>
        </a:p>
      </dgm:t>
    </dgm:pt>
    <dgm:pt modelId="{1EF3E4D2-C210-4560-B04B-298780F03214}" type="pres">
      <dgm:prSet presAssocID="{5BF8DEBC-4532-164D-BFC7-B5AF88B1D548}" presName="textNode" presStyleLbl="bgShp" presStyleIdx="0" presStyleCnt="2"/>
      <dgm:spPr/>
      <dgm:t>
        <a:bodyPr/>
        <a:lstStyle/>
        <a:p>
          <a:endParaRPr lang="ru-RU"/>
        </a:p>
      </dgm:t>
    </dgm:pt>
    <dgm:pt modelId="{5B1596A7-0E96-420F-9EBC-679F7BFBE48B}" type="pres">
      <dgm:prSet presAssocID="{5BF8DEBC-4532-164D-BFC7-B5AF88B1D548}" presName="compChildNode" presStyleCnt="0"/>
      <dgm:spPr/>
    </dgm:pt>
    <dgm:pt modelId="{268EE5B6-5B6C-4FD0-B891-6B817FDBCE77}" type="pres">
      <dgm:prSet presAssocID="{5BF8DEBC-4532-164D-BFC7-B5AF88B1D548}" presName="theInnerList" presStyleCnt="0"/>
      <dgm:spPr/>
    </dgm:pt>
    <dgm:pt modelId="{B3DA5D8D-1E83-4FB5-B41B-3FF82486F2B6}" type="pres">
      <dgm:prSet presAssocID="{9C4EA949-202D-45F0-BF90-8CD4363E307C}" presName="childNode" presStyleLbl="node1" presStyleIdx="0" presStyleCnt="2" custScaleX="113393" custScaleY="11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77CDE-64CD-45ED-86BB-C2AC91695C82}" type="pres">
      <dgm:prSet presAssocID="{5BF8DEBC-4532-164D-BFC7-B5AF88B1D548}" presName="aSpace" presStyleCnt="0"/>
      <dgm:spPr/>
    </dgm:pt>
    <dgm:pt modelId="{98582843-A4BF-4F52-9FE3-424A3DEE0502}" type="pres">
      <dgm:prSet presAssocID="{BE9B9B39-9F6D-094C-9F6F-6B2E94872DA2}" presName="compNode" presStyleCnt="0"/>
      <dgm:spPr/>
    </dgm:pt>
    <dgm:pt modelId="{E9F3DEC0-E773-48C8-A257-C081999F7ED7}" type="pres">
      <dgm:prSet presAssocID="{BE9B9B39-9F6D-094C-9F6F-6B2E94872DA2}" presName="aNode" presStyleLbl="bgShp" presStyleIdx="1" presStyleCnt="2"/>
      <dgm:spPr/>
      <dgm:t>
        <a:bodyPr/>
        <a:lstStyle/>
        <a:p>
          <a:endParaRPr lang="ru-RU"/>
        </a:p>
      </dgm:t>
    </dgm:pt>
    <dgm:pt modelId="{CB802CBD-5ECB-48E2-9B3C-33A9F8B09CFD}" type="pres">
      <dgm:prSet presAssocID="{BE9B9B39-9F6D-094C-9F6F-6B2E94872DA2}" presName="textNode" presStyleLbl="bgShp" presStyleIdx="1" presStyleCnt="2"/>
      <dgm:spPr/>
      <dgm:t>
        <a:bodyPr/>
        <a:lstStyle/>
        <a:p>
          <a:endParaRPr lang="ru-RU"/>
        </a:p>
      </dgm:t>
    </dgm:pt>
    <dgm:pt modelId="{BD9A2169-00E0-4231-8714-F3175C5CDB0A}" type="pres">
      <dgm:prSet presAssocID="{BE9B9B39-9F6D-094C-9F6F-6B2E94872DA2}" presName="compChildNode" presStyleCnt="0"/>
      <dgm:spPr/>
    </dgm:pt>
    <dgm:pt modelId="{ED1CBE13-B21A-4E29-A8E5-4CBD7D6F6BC1}" type="pres">
      <dgm:prSet presAssocID="{BE9B9B39-9F6D-094C-9F6F-6B2E94872DA2}" presName="theInnerList" presStyleCnt="0"/>
      <dgm:spPr/>
    </dgm:pt>
    <dgm:pt modelId="{CD776BAE-5121-4EFC-93E0-3BAD8233505C}" type="pres">
      <dgm:prSet presAssocID="{575AA224-7876-4585-A1F6-4ED8A273F932}" presName="childNode" presStyleLbl="node1" presStyleIdx="1" presStyleCnt="2" custScaleX="110974" custScaleY="11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483D0-FC34-4FF3-B565-F66C98030D69}" srcId="{5BF8DEBC-4532-164D-BFC7-B5AF88B1D548}" destId="{9C4EA949-202D-45F0-BF90-8CD4363E307C}" srcOrd="0" destOrd="0" parTransId="{64FEE7F9-D883-416F-88E7-618A5E4816B6}" sibTransId="{F0155F51-A016-4F1E-A06F-45E6316C6A47}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A07DF5D9-ACAA-415A-ABED-BE44B73B98A9}" srcId="{BE9B9B39-9F6D-094C-9F6F-6B2E94872DA2}" destId="{575AA224-7876-4585-A1F6-4ED8A273F932}" srcOrd="0" destOrd="0" parTransId="{4392C45F-7978-4EBE-B3B3-E91E4881CB57}" sibTransId="{D2D53B51-39C4-48B2-9B83-68951746D413}"/>
    <dgm:cxn modelId="{751E3AE2-B55E-40C2-AF64-40FB74D20D1E}" type="presOf" srcId="{5BF8DEBC-4532-164D-BFC7-B5AF88B1D548}" destId="{1EF3E4D2-C210-4560-B04B-298780F03214}" srcOrd="1" destOrd="0" presId="urn:microsoft.com/office/officeart/2005/8/layout/lProcess2"/>
    <dgm:cxn modelId="{0E5C93C6-EABE-46BD-A409-C1DC50A344FA}" type="presOf" srcId="{575AA224-7876-4585-A1F6-4ED8A273F932}" destId="{CD776BAE-5121-4EFC-93E0-3BAD8233505C}" srcOrd="0" destOrd="0" presId="urn:microsoft.com/office/officeart/2005/8/layout/lProcess2"/>
    <dgm:cxn modelId="{12A557F0-AC42-45E3-869D-848F511B298F}" type="presOf" srcId="{BE9B9B39-9F6D-094C-9F6F-6B2E94872DA2}" destId="{CB802CBD-5ECB-48E2-9B3C-33A9F8B09CFD}" srcOrd="1" destOrd="0" presId="urn:microsoft.com/office/officeart/2005/8/layout/lProcess2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CB39C7F4-E333-4434-AA2E-B6B2D0A19607}" type="presOf" srcId="{5BF8DEBC-4532-164D-BFC7-B5AF88B1D548}" destId="{50F7F3F9-8E39-47AC-AA76-B9F7E6F77419}" srcOrd="0" destOrd="0" presId="urn:microsoft.com/office/officeart/2005/8/layout/lProcess2"/>
    <dgm:cxn modelId="{472721C8-5564-4625-8D1D-700CDB03F953}" type="presOf" srcId="{7C2DE2F8-A368-8A47-86EF-CE0A1F41AED2}" destId="{4281FFED-A99E-42FD-90E0-D9BE7534BFCF}" srcOrd="0" destOrd="0" presId="urn:microsoft.com/office/officeart/2005/8/layout/lProcess2"/>
    <dgm:cxn modelId="{C1CE21F5-A46C-4C0B-A5FE-6378A6B38F5C}" type="presOf" srcId="{BE9B9B39-9F6D-094C-9F6F-6B2E94872DA2}" destId="{E9F3DEC0-E773-48C8-A257-C081999F7ED7}" srcOrd="0" destOrd="0" presId="urn:microsoft.com/office/officeart/2005/8/layout/lProcess2"/>
    <dgm:cxn modelId="{E71F978B-2D82-4177-9274-CB2D94AC1110}" type="presOf" srcId="{9C4EA949-202D-45F0-BF90-8CD4363E307C}" destId="{B3DA5D8D-1E83-4FB5-B41B-3FF82486F2B6}" srcOrd="0" destOrd="0" presId="urn:microsoft.com/office/officeart/2005/8/layout/lProcess2"/>
    <dgm:cxn modelId="{307C251B-8144-4B1E-996A-60B605FFD90E}" type="presParOf" srcId="{4281FFED-A99E-42FD-90E0-D9BE7534BFCF}" destId="{F0D6EE63-CB5A-4CC2-9CE7-97BA297CBE11}" srcOrd="0" destOrd="0" presId="urn:microsoft.com/office/officeart/2005/8/layout/lProcess2"/>
    <dgm:cxn modelId="{E9877A36-791C-4E53-B398-06EE1EA4FCDA}" type="presParOf" srcId="{F0D6EE63-CB5A-4CC2-9CE7-97BA297CBE11}" destId="{50F7F3F9-8E39-47AC-AA76-B9F7E6F77419}" srcOrd="0" destOrd="0" presId="urn:microsoft.com/office/officeart/2005/8/layout/lProcess2"/>
    <dgm:cxn modelId="{F64676B9-97D2-4253-9BC7-525694C1E178}" type="presParOf" srcId="{F0D6EE63-CB5A-4CC2-9CE7-97BA297CBE11}" destId="{1EF3E4D2-C210-4560-B04B-298780F03214}" srcOrd="1" destOrd="0" presId="urn:microsoft.com/office/officeart/2005/8/layout/lProcess2"/>
    <dgm:cxn modelId="{0F500F71-D2C8-4B4F-8EDE-3A151128155A}" type="presParOf" srcId="{F0D6EE63-CB5A-4CC2-9CE7-97BA297CBE11}" destId="{5B1596A7-0E96-420F-9EBC-679F7BFBE48B}" srcOrd="2" destOrd="0" presId="urn:microsoft.com/office/officeart/2005/8/layout/lProcess2"/>
    <dgm:cxn modelId="{D2B4B815-1AA2-46D7-9EE6-77BCAA0F3778}" type="presParOf" srcId="{5B1596A7-0E96-420F-9EBC-679F7BFBE48B}" destId="{268EE5B6-5B6C-4FD0-B891-6B817FDBCE77}" srcOrd="0" destOrd="0" presId="urn:microsoft.com/office/officeart/2005/8/layout/lProcess2"/>
    <dgm:cxn modelId="{B2EC665C-15DE-4744-8F46-47BE8D706602}" type="presParOf" srcId="{268EE5B6-5B6C-4FD0-B891-6B817FDBCE77}" destId="{B3DA5D8D-1E83-4FB5-B41B-3FF82486F2B6}" srcOrd="0" destOrd="0" presId="urn:microsoft.com/office/officeart/2005/8/layout/lProcess2"/>
    <dgm:cxn modelId="{9BFB29B1-B17C-4EF3-A998-C23A75412DEE}" type="presParOf" srcId="{4281FFED-A99E-42FD-90E0-D9BE7534BFCF}" destId="{C4D77CDE-64CD-45ED-86BB-C2AC91695C82}" srcOrd="1" destOrd="0" presId="urn:microsoft.com/office/officeart/2005/8/layout/lProcess2"/>
    <dgm:cxn modelId="{2668A7FE-84E8-466A-97AB-0FB1A3611277}" type="presParOf" srcId="{4281FFED-A99E-42FD-90E0-D9BE7534BFCF}" destId="{98582843-A4BF-4F52-9FE3-424A3DEE0502}" srcOrd="2" destOrd="0" presId="urn:microsoft.com/office/officeart/2005/8/layout/lProcess2"/>
    <dgm:cxn modelId="{139CCFF1-FC6D-4BE7-B0A6-16DF6CDE7EC9}" type="presParOf" srcId="{98582843-A4BF-4F52-9FE3-424A3DEE0502}" destId="{E9F3DEC0-E773-48C8-A257-C081999F7ED7}" srcOrd="0" destOrd="0" presId="urn:microsoft.com/office/officeart/2005/8/layout/lProcess2"/>
    <dgm:cxn modelId="{97246297-F6EE-4810-B6F3-BA0A92E11535}" type="presParOf" srcId="{98582843-A4BF-4F52-9FE3-424A3DEE0502}" destId="{CB802CBD-5ECB-48E2-9B3C-33A9F8B09CFD}" srcOrd="1" destOrd="0" presId="urn:microsoft.com/office/officeart/2005/8/layout/lProcess2"/>
    <dgm:cxn modelId="{3139E2E9-EF38-4098-9CDD-06C4134B3ECC}" type="presParOf" srcId="{98582843-A4BF-4F52-9FE3-424A3DEE0502}" destId="{BD9A2169-00E0-4231-8714-F3175C5CDB0A}" srcOrd="2" destOrd="0" presId="urn:microsoft.com/office/officeart/2005/8/layout/lProcess2"/>
    <dgm:cxn modelId="{1BD3E336-8CC2-430D-8FBC-5E29B419D334}" type="presParOf" srcId="{BD9A2169-00E0-4231-8714-F3175C5CDB0A}" destId="{ED1CBE13-B21A-4E29-A8E5-4CBD7D6F6BC1}" srcOrd="0" destOrd="0" presId="urn:microsoft.com/office/officeart/2005/8/layout/lProcess2"/>
    <dgm:cxn modelId="{60FCD4B2-11B9-4977-8F4D-D0383109B13D}" type="presParOf" srcId="{ED1CBE13-B21A-4E29-A8E5-4CBD7D6F6BC1}" destId="{CD776BAE-5121-4EFC-93E0-3BAD8233505C}" srcOrd="0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b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400" dirty="0" smtClean="0"/>
            <a:t>  </a:t>
          </a:r>
          <a:endParaRPr lang="ru-RU" sz="1400" dirty="0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400" dirty="0" smtClean="0"/>
            <a:t> </a:t>
          </a:r>
        </a:p>
        <a:p>
          <a:endParaRPr lang="ru-RU" sz="500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9C4EA949-202D-45F0-BF90-8CD4363E307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Программно-целевой метод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Позволяет сконцентрировать усилия на решении конкретной проблемы или задачи, эффективно использовать ресурсы.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4FEE7F9-D883-416F-88E7-618A5E4816B6}" type="parTrans" cxnId="{DB0483D0-FC34-4FF3-B565-F66C98030D69}">
      <dgm:prSet/>
      <dgm:spPr/>
      <dgm:t>
        <a:bodyPr/>
        <a:lstStyle/>
        <a:p>
          <a:endParaRPr lang="ru-RU"/>
        </a:p>
      </dgm:t>
    </dgm:pt>
    <dgm:pt modelId="{F0155F51-A016-4F1E-A06F-45E6316C6A47}" type="sibTrans" cxnId="{DB0483D0-FC34-4FF3-B565-F66C98030D69}">
      <dgm:prSet/>
      <dgm:spPr/>
      <dgm:t>
        <a:bodyPr/>
        <a:lstStyle/>
        <a:p>
          <a:endParaRPr lang="ru-RU"/>
        </a:p>
      </dgm:t>
    </dgm:pt>
    <dgm:pt modelId="{575AA224-7876-4585-A1F6-4ED8A273F93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Межрегиональное взаимодействие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Нужно согласовывать интересы регионов в различных сферах, например, в финансах, научно-технической деятельности, инвестиционной активности.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392C45F-7978-4EBE-B3B3-E91E4881CB57}" type="parTrans" cxnId="{A07DF5D9-ACAA-415A-ABED-BE44B73B98A9}">
      <dgm:prSet/>
      <dgm:spPr/>
      <dgm:t>
        <a:bodyPr/>
        <a:lstStyle/>
        <a:p>
          <a:endParaRPr lang="ru-RU"/>
        </a:p>
      </dgm:t>
    </dgm:pt>
    <dgm:pt modelId="{D2D53B51-39C4-48B2-9B83-68951746D413}" type="sibTrans" cxnId="{A07DF5D9-ACAA-415A-ABED-BE44B73B98A9}">
      <dgm:prSet/>
      <dgm:spPr/>
      <dgm:t>
        <a:bodyPr/>
        <a:lstStyle/>
        <a:p>
          <a:endParaRPr lang="ru-RU"/>
        </a:p>
      </dgm:t>
    </dgm:pt>
    <dgm:pt modelId="{9168115F-5123-4400-8FC5-DAB1EF1F2BF1}">
      <dgm:prSet/>
      <dgm:spPr/>
      <dgm:t>
        <a:bodyPr/>
        <a:lstStyle/>
        <a:p>
          <a:endParaRPr lang="ru-RU"/>
        </a:p>
      </dgm:t>
    </dgm:pt>
    <dgm:pt modelId="{C192B488-A15F-48BF-B7A0-332AD91CB3D4}" type="parTrans" cxnId="{4FB14972-38B6-45B4-8151-BD1742403BC3}">
      <dgm:prSet/>
      <dgm:spPr/>
      <dgm:t>
        <a:bodyPr/>
        <a:lstStyle/>
        <a:p>
          <a:endParaRPr lang="ru-RU"/>
        </a:p>
      </dgm:t>
    </dgm:pt>
    <dgm:pt modelId="{191D6217-8DD1-409B-B401-6FB233A9D1A2}" type="sibTrans" cxnId="{4FB14972-38B6-45B4-8151-BD1742403BC3}">
      <dgm:prSet/>
      <dgm:spPr/>
      <dgm:t>
        <a:bodyPr/>
        <a:lstStyle/>
        <a:p>
          <a:endParaRPr lang="ru-RU"/>
        </a:p>
      </dgm:t>
    </dgm:pt>
    <dgm:pt modelId="{31347F0B-52AB-4F8B-BAB0-B5287AF619D5}">
      <dgm:prSet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Цифровизация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и искусственный интеллект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Эти инструменты позволяют анализировать экономические процессы, прогнозировать развитие территорий и принимать коллективные решения.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8D4027B-23DB-43F0-A5A9-49DF4E805ECA}" type="parTrans" cxnId="{9E9EB6E8-6332-44B2-8A1F-7EEE06B9D639}">
      <dgm:prSet/>
      <dgm:spPr/>
      <dgm:t>
        <a:bodyPr/>
        <a:lstStyle/>
        <a:p>
          <a:endParaRPr lang="ru-RU"/>
        </a:p>
      </dgm:t>
    </dgm:pt>
    <dgm:pt modelId="{AE094AA6-C345-41CD-ADF8-1AC7FEE3D9B7}" type="sibTrans" cxnId="{9E9EB6E8-6332-44B2-8A1F-7EEE06B9D639}">
      <dgm:prSet/>
      <dgm:spPr/>
      <dgm:t>
        <a:bodyPr/>
        <a:lstStyle/>
        <a:p>
          <a:endParaRPr lang="ru-RU"/>
        </a:p>
      </dgm:t>
    </dgm:pt>
    <dgm:pt modelId="{43BF0166-1067-4996-9360-2AF71514224A}" type="pres">
      <dgm:prSet presAssocID="{7C2DE2F8-A368-8A47-86EF-CE0A1F41AED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84648-BCF1-4E20-8135-88A936494E36}" type="pres">
      <dgm:prSet presAssocID="{5BF8DEBC-4532-164D-BFC7-B5AF88B1D548}" presName="compNode" presStyleCnt="0"/>
      <dgm:spPr/>
    </dgm:pt>
    <dgm:pt modelId="{422A79FD-2679-4FDE-A68B-02A22B9A4954}" type="pres">
      <dgm:prSet presAssocID="{5BF8DEBC-4532-164D-BFC7-B5AF88B1D548}" presName="childRect" presStyleLbl="bgAcc1" presStyleIdx="0" presStyleCnt="3" custScaleY="13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1237C-853D-490A-8DD6-83926D5C0C38}" type="pres">
      <dgm:prSet presAssocID="{5BF8DEBC-4532-164D-BFC7-B5AF88B1D54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F4EDD-8DD5-40E6-9251-21D3D87387F9}" type="pres">
      <dgm:prSet presAssocID="{5BF8DEBC-4532-164D-BFC7-B5AF88B1D54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69E7E3E-5918-4DDF-9CF1-F1A316673FCA}" type="pres">
      <dgm:prSet presAssocID="{5BF8DEBC-4532-164D-BFC7-B5AF88B1D548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4FCA9F-24E8-41E8-B429-8D1140EC86A1}" type="pres">
      <dgm:prSet presAssocID="{57187DE0-05C4-324F-878E-D809D06E4D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C6CC20-47A2-4686-BA80-D5B512619A6C}" type="pres">
      <dgm:prSet presAssocID="{BE9B9B39-9F6D-094C-9F6F-6B2E94872DA2}" presName="compNode" presStyleCnt="0"/>
      <dgm:spPr/>
    </dgm:pt>
    <dgm:pt modelId="{8877EE94-73C3-48E4-A1E9-EF4826203503}" type="pres">
      <dgm:prSet presAssocID="{BE9B9B39-9F6D-094C-9F6F-6B2E94872DA2}" presName="childRect" presStyleLbl="bgAcc1" presStyleIdx="1" presStyleCnt="3" custScaleY="124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472D3-22E7-4252-836F-DA43D8A38D37}" type="pres">
      <dgm:prSet presAssocID="{BE9B9B39-9F6D-094C-9F6F-6B2E94872D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E717B-142F-4252-90B3-89E0665E0C3F}" type="pres">
      <dgm:prSet presAssocID="{BE9B9B39-9F6D-094C-9F6F-6B2E94872DA2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7ABFBAE0-4289-4A4C-A9FF-EBA2A31F26E5}" type="pres">
      <dgm:prSet presAssocID="{BE9B9B39-9F6D-094C-9F6F-6B2E94872DA2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7061CB-6209-47EE-B6FC-24F42EF9C10E}" type="pres">
      <dgm:prSet presAssocID="{66B08DFD-54C2-1649-B488-D35A8218F0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1DE439-5F5D-4600-A728-362E3C17DB9C}" type="pres">
      <dgm:prSet presAssocID="{9168115F-5123-4400-8FC5-DAB1EF1F2BF1}" presName="compNode" presStyleCnt="0"/>
      <dgm:spPr/>
    </dgm:pt>
    <dgm:pt modelId="{AAE96F97-14C6-426F-9BE3-D6DAC84AC1D5}" type="pres">
      <dgm:prSet presAssocID="{9168115F-5123-4400-8FC5-DAB1EF1F2BF1}" presName="childRect" presStyleLbl="bgAcc1" presStyleIdx="2" presStyleCnt="3" custScaleY="126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07A3-E6B6-4C79-B794-55BE3FF51BDE}" type="pres">
      <dgm:prSet presAssocID="{9168115F-5123-4400-8FC5-DAB1EF1F2B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B0650-5D3E-4D84-895E-D8E72FC2904F}" type="pres">
      <dgm:prSet presAssocID="{9168115F-5123-4400-8FC5-DAB1EF1F2BF1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93CF1CD3-485F-4BC6-B043-64DDF5FC1C6C}" type="pres">
      <dgm:prSet presAssocID="{9168115F-5123-4400-8FC5-DAB1EF1F2BF1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E9EB6E8-6332-44B2-8A1F-7EEE06B9D639}" srcId="{9168115F-5123-4400-8FC5-DAB1EF1F2BF1}" destId="{31347F0B-52AB-4F8B-BAB0-B5287AF619D5}" srcOrd="0" destOrd="0" parTransId="{F8D4027B-23DB-43F0-A5A9-49DF4E805ECA}" sibTransId="{AE094AA6-C345-41CD-ADF8-1AC7FEE3D9B7}"/>
    <dgm:cxn modelId="{C4B73E81-664D-4EC5-93DF-B14138DA4677}" type="presOf" srcId="{57187DE0-05C4-324F-878E-D809D06E4D8C}" destId="{F34FCA9F-24E8-41E8-B429-8D1140EC86A1}" srcOrd="0" destOrd="0" presId="urn:microsoft.com/office/officeart/2005/8/layout/bList2"/>
    <dgm:cxn modelId="{85A1C53C-91C5-4733-83A8-1BFAD263F6D8}" type="presOf" srcId="{7C2DE2F8-A368-8A47-86EF-CE0A1F41AED2}" destId="{43BF0166-1067-4996-9360-2AF71514224A}" srcOrd="0" destOrd="0" presId="urn:microsoft.com/office/officeart/2005/8/layout/bList2"/>
    <dgm:cxn modelId="{4FB14972-38B6-45B4-8151-BD1742403BC3}" srcId="{7C2DE2F8-A368-8A47-86EF-CE0A1F41AED2}" destId="{9168115F-5123-4400-8FC5-DAB1EF1F2BF1}" srcOrd="2" destOrd="0" parTransId="{C192B488-A15F-48BF-B7A0-332AD91CB3D4}" sibTransId="{191D6217-8DD1-409B-B401-6FB233A9D1A2}"/>
    <dgm:cxn modelId="{B62D42B0-7029-45DC-8FD5-1E84D58DF7ED}" type="presOf" srcId="{31347F0B-52AB-4F8B-BAB0-B5287AF619D5}" destId="{AAE96F97-14C6-426F-9BE3-D6DAC84AC1D5}" srcOrd="0" destOrd="0" presId="urn:microsoft.com/office/officeart/2005/8/layout/bList2"/>
    <dgm:cxn modelId="{DB0483D0-FC34-4FF3-B565-F66C98030D69}" srcId="{5BF8DEBC-4532-164D-BFC7-B5AF88B1D548}" destId="{9C4EA949-202D-45F0-BF90-8CD4363E307C}" srcOrd="0" destOrd="0" parTransId="{64FEE7F9-D883-416F-88E7-618A5E4816B6}" sibTransId="{F0155F51-A016-4F1E-A06F-45E6316C6A47}"/>
    <dgm:cxn modelId="{CEF1D743-4757-44B1-9053-A756598A7779}" type="presOf" srcId="{66B08DFD-54C2-1649-B488-D35A8218F0AA}" destId="{7A7061CB-6209-47EE-B6FC-24F42EF9C10E}" srcOrd="0" destOrd="0" presId="urn:microsoft.com/office/officeart/2005/8/layout/bList2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5E889593-CAF0-4ECA-A7BA-F6E396B8B39D}" type="presOf" srcId="{9168115F-5123-4400-8FC5-DAB1EF1F2BF1}" destId="{282F07A3-E6B6-4C79-B794-55BE3FF51BDE}" srcOrd="0" destOrd="0" presId="urn:microsoft.com/office/officeart/2005/8/layout/bList2"/>
    <dgm:cxn modelId="{A07DF5D9-ACAA-415A-ABED-BE44B73B98A9}" srcId="{BE9B9B39-9F6D-094C-9F6F-6B2E94872DA2}" destId="{575AA224-7876-4585-A1F6-4ED8A273F932}" srcOrd="0" destOrd="0" parTransId="{4392C45F-7978-4EBE-B3B3-E91E4881CB57}" sibTransId="{D2D53B51-39C4-48B2-9B83-68951746D413}"/>
    <dgm:cxn modelId="{009945B3-BC44-4521-BCF3-692665FCB23F}" type="presOf" srcId="{575AA224-7876-4585-A1F6-4ED8A273F932}" destId="{8877EE94-73C3-48E4-A1E9-EF4826203503}" srcOrd="0" destOrd="0" presId="urn:microsoft.com/office/officeart/2005/8/layout/bList2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72BD3C66-CFA0-495F-BD0F-A1A1FB3B1D27}" type="presOf" srcId="{9168115F-5123-4400-8FC5-DAB1EF1F2BF1}" destId="{054B0650-5D3E-4D84-895E-D8E72FC2904F}" srcOrd="1" destOrd="0" presId="urn:microsoft.com/office/officeart/2005/8/layout/bList2"/>
    <dgm:cxn modelId="{B0E514BC-5090-407E-ADDE-501D10E1532B}" type="presOf" srcId="{5BF8DEBC-4532-164D-BFC7-B5AF88B1D548}" destId="{FD9F4EDD-8DD5-40E6-9251-21D3D87387F9}" srcOrd="1" destOrd="0" presId="urn:microsoft.com/office/officeart/2005/8/layout/bList2"/>
    <dgm:cxn modelId="{FA13865C-055C-4C7B-983F-A4E495D898D2}" type="presOf" srcId="{BE9B9B39-9F6D-094C-9F6F-6B2E94872DA2}" destId="{17C472D3-22E7-4252-836F-DA43D8A38D37}" srcOrd="0" destOrd="0" presId="urn:microsoft.com/office/officeart/2005/8/layout/bList2"/>
    <dgm:cxn modelId="{10A9CA30-C44C-4020-A264-4EE69EC879E6}" type="presOf" srcId="{9C4EA949-202D-45F0-BF90-8CD4363E307C}" destId="{422A79FD-2679-4FDE-A68B-02A22B9A4954}" srcOrd="0" destOrd="0" presId="urn:microsoft.com/office/officeart/2005/8/layout/bList2"/>
    <dgm:cxn modelId="{DAE06737-15B9-4B13-8DC3-36399ECB3488}" type="presOf" srcId="{5BF8DEBC-4532-164D-BFC7-B5AF88B1D548}" destId="{D681237C-853D-490A-8DD6-83926D5C0C38}" srcOrd="0" destOrd="0" presId="urn:microsoft.com/office/officeart/2005/8/layout/bList2"/>
    <dgm:cxn modelId="{70374C68-1C28-46B1-AA5E-C37C230C567D}" type="presOf" srcId="{BE9B9B39-9F6D-094C-9F6F-6B2E94872DA2}" destId="{3BEE717B-142F-4252-90B3-89E0665E0C3F}" srcOrd="1" destOrd="0" presId="urn:microsoft.com/office/officeart/2005/8/layout/bList2"/>
    <dgm:cxn modelId="{C72AC83E-2C30-4BA8-AEFD-B844928B8000}" type="presParOf" srcId="{43BF0166-1067-4996-9360-2AF71514224A}" destId="{CD984648-BCF1-4E20-8135-88A936494E36}" srcOrd="0" destOrd="0" presId="urn:microsoft.com/office/officeart/2005/8/layout/bList2"/>
    <dgm:cxn modelId="{98531761-F2D1-46EC-8FF3-1E47C7695B03}" type="presParOf" srcId="{CD984648-BCF1-4E20-8135-88A936494E36}" destId="{422A79FD-2679-4FDE-A68B-02A22B9A4954}" srcOrd="0" destOrd="0" presId="urn:microsoft.com/office/officeart/2005/8/layout/bList2"/>
    <dgm:cxn modelId="{FBFC5EC4-B9AE-4E98-9C37-A85245148CA8}" type="presParOf" srcId="{CD984648-BCF1-4E20-8135-88A936494E36}" destId="{D681237C-853D-490A-8DD6-83926D5C0C38}" srcOrd="1" destOrd="0" presId="urn:microsoft.com/office/officeart/2005/8/layout/bList2"/>
    <dgm:cxn modelId="{384FB719-9B8B-46BE-AC47-EEE88E6AA006}" type="presParOf" srcId="{CD984648-BCF1-4E20-8135-88A936494E36}" destId="{FD9F4EDD-8DD5-40E6-9251-21D3D87387F9}" srcOrd="2" destOrd="0" presId="urn:microsoft.com/office/officeart/2005/8/layout/bList2"/>
    <dgm:cxn modelId="{58CB950F-E7BC-44F8-BB08-4B03C6B8AA31}" type="presParOf" srcId="{CD984648-BCF1-4E20-8135-88A936494E36}" destId="{E69E7E3E-5918-4DDF-9CF1-F1A316673FCA}" srcOrd="3" destOrd="0" presId="urn:microsoft.com/office/officeart/2005/8/layout/bList2"/>
    <dgm:cxn modelId="{B7690B17-6C98-4D43-AEBD-67704AED4FBB}" type="presParOf" srcId="{43BF0166-1067-4996-9360-2AF71514224A}" destId="{F34FCA9F-24E8-41E8-B429-8D1140EC86A1}" srcOrd="1" destOrd="0" presId="urn:microsoft.com/office/officeart/2005/8/layout/bList2"/>
    <dgm:cxn modelId="{F8A3679B-C57B-43D6-AF5A-5290B789CF95}" type="presParOf" srcId="{43BF0166-1067-4996-9360-2AF71514224A}" destId="{8BC6CC20-47A2-4686-BA80-D5B512619A6C}" srcOrd="2" destOrd="0" presId="urn:microsoft.com/office/officeart/2005/8/layout/bList2"/>
    <dgm:cxn modelId="{801E3021-1374-455A-B55A-9A50FDCF41C4}" type="presParOf" srcId="{8BC6CC20-47A2-4686-BA80-D5B512619A6C}" destId="{8877EE94-73C3-48E4-A1E9-EF4826203503}" srcOrd="0" destOrd="0" presId="urn:microsoft.com/office/officeart/2005/8/layout/bList2"/>
    <dgm:cxn modelId="{80992F97-8845-442C-A36C-ED83BCC004E5}" type="presParOf" srcId="{8BC6CC20-47A2-4686-BA80-D5B512619A6C}" destId="{17C472D3-22E7-4252-836F-DA43D8A38D37}" srcOrd="1" destOrd="0" presId="urn:microsoft.com/office/officeart/2005/8/layout/bList2"/>
    <dgm:cxn modelId="{F4A9567B-F8C3-4BB3-BEAD-9B59CC4E73BB}" type="presParOf" srcId="{8BC6CC20-47A2-4686-BA80-D5B512619A6C}" destId="{3BEE717B-142F-4252-90B3-89E0665E0C3F}" srcOrd="2" destOrd="0" presId="urn:microsoft.com/office/officeart/2005/8/layout/bList2"/>
    <dgm:cxn modelId="{7D5B3B1A-D1F7-4DDF-9423-F6494E7BE398}" type="presParOf" srcId="{8BC6CC20-47A2-4686-BA80-D5B512619A6C}" destId="{7ABFBAE0-4289-4A4C-A9FF-EBA2A31F26E5}" srcOrd="3" destOrd="0" presId="urn:microsoft.com/office/officeart/2005/8/layout/bList2"/>
    <dgm:cxn modelId="{AFDB0652-61BE-424B-A207-D128173D42C7}" type="presParOf" srcId="{43BF0166-1067-4996-9360-2AF71514224A}" destId="{7A7061CB-6209-47EE-B6FC-24F42EF9C10E}" srcOrd="3" destOrd="0" presId="urn:microsoft.com/office/officeart/2005/8/layout/bList2"/>
    <dgm:cxn modelId="{3CA356C7-8267-4607-A783-969FA378276B}" type="presParOf" srcId="{43BF0166-1067-4996-9360-2AF71514224A}" destId="{051DE439-5F5D-4600-A728-362E3C17DB9C}" srcOrd="4" destOrd="0" presId="urn:microsoft.com/office/officeart/2005/8/layout/bList2"/>
    <dgm:cxn modelId="{C0EF0134-95B9-4BD6-8AB7-2AF0F691A79B}" type="presParOf" srcId="{051DE439-5F5D-4600-A728-362E3C17DB9C}" destId="{AAE96F97-14C6-426F-9BE3-D6DAC84AC1D5}" srcOrd="0" destOrd="0" presId="urn:microsoft.com/office/officeart/2005/8/layout/bList2"/>
    <dgm:cxn modelId="{5728B61C-A8DC-4926-9519-656EA015E8F9}" type="presParOf" srcId="{051DE439-5F5D-4600-A728-362E3C17DB9C}" destId="{282F07A3-E6B6-4C79-B794-55BE3FF51BDE}" srcOrd="1" destOrd="0" presId="urn:microsoft.com/office/officeart/2005/8/layout/bList2"/>
    <dgm:cxn modelId="{2789F47B-919B-4F8D-AD89-1310B9FDC67F}" type="presParOf" srcId="{051DE439-5F5D-4600-A728-362E3C17DB9C}" destId="{054B0650-5D3E-4D84-895E-D8E72FC2904F}" srcOrd="2" destOrd="0" presId="urn:microsoft.com/office/officeart/2005/8/layout/bList2"/>
    <dgm:cxn modelId="{416EC449-4269-4A1D-9817-370D8D441E46}" type="presParOf" srcId="{051DE439-5F5D-4600-A728-362E3C17DB9C}" destId="{93CF1CD3-485F-4BC6-B043-64DDF5FC1C6C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1400" dirty="0" smtClean="0"/>
            <a:t>  </a:t>
          </a:r>
          <a:endParaRPr lang="ru-RU" sz="1400" dirty="0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1400" dirty="0" smtClean="0"/>
            <a:t> </a:t>
          </a:r>
        </a:p>
        <a:p>
          <a:endParaRPr lang="ru-RU" sz="500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9C4EA949-202D-45F0-BF90-8CD4363E307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институтов развития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Например, в регионах создают структуры, которые привлекают инвестиции на реализацию социально значимых проектов.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FEE7F9-D883-416F-88E7-618A5E4816B6}" type="parTrans" cxnId="{DB0483D0-FC34-4FF3-B565-F66C98030D69}">
      <dgm:prSet/>
      <dgm:spPr/>
      <dgm:t>
        <a:bodyPr/>
        <a:lstStyle/>
        <a:p>
          <a:endParaRPr lang="ru-RU"/>
        </a:p>
      </dgm:t>
    </dgm:pt>
    <dgm:pt modelId="{F0155F51-A016-4F1E-A06F-45E6316C6A47}" type="sibTrans" cxnId="{DB0483D0-FC34-4FF3-B565-F66C98030D69}">
      <dgm:prSet/>
      <dgm:spPr/>
      <dgm:t>
        <a:bodyPr/>
        <a:lstStyle/>
        <a:p>
          <a:endParaRPr lang="ru-RU"/>
        </a:p>
      </dgm:t>
    </dgm:pt>
    <dgm:pt modelId="{575AA224-7876-4585-A1F6-4ED8A273F93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Использование особых экономических зон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Например, в Республике Татарстан создана ОЭЗ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Алабуга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», которая стимулирует приток инвестиций за счёт налоговых каникул по земельному, имущественному и транспортному налогам.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92C45F-7978-4EBE-B3B3-E91E4881CB57}" type="parTrans" cxnId="{A07DF5D9-ACAA-415A-ABED-BE44B73B98A9}">
      <dgm:prSet/>
      <dgm:spPr/>
      <dgm:t>
        <a:bodyPr/>
        <a:lstStyle/>
        <a:p>
          <a:endParaRPr lang="ru-RU"/>
        </a:p>
      </dgm:t>
    </dgm:pt>
    <dgm:pt modelId="{D2D53B51-39C4-48B2-9B83-68951746D413}" type="sibTrans" cxnId="{A07DF5D9-ACAA-415A-ABED-BE44B73B98A9}">
      <dgm:prSet/>
      <dgm:spPr/>
      <dgm:t>
        <a:bodyPr/>
        <a:lstStyle/>
        <a:p>
          <a:endParaRPr lang="ru-RU"/>
        </a:p>
      </dgm:t>
    </dgm:pt>
    <dgm:pt modelId="{9168115F-5123-4400-8FC5-DAB1EF1F2BF1}">
      <dgm:prSet/>
      <dgm:spPr/>
      <dgm:t>
        <a:bodyPr/>
        <a:lstStyle/>
        <a:p>
          <a:endParaRPr lang="ru-RU" dirty="0"/>
        </a:p>
      </dgm:t>
    </dgm:pt>
    <dgm:pt modelId="{C192B488-A15F-48BF-B7A0-332AD91CB3D4}" type="parTrans" cxnId="{4FB14972-38B6-45B4-8151-BD1742403BC3}">
      <dgm:prSet/>
      <dgm:spPr/>
      <dgm:t>
        <a:bodyPr/>
        <a:lstStyle/>
        <a:p>
          <a:endParaRPr lang="ru-RU"/>
        </a:p>
      </dgm:t>
    </dgm:pt>
    <dgm:pt modelId="{191D6217-8DD1-409B-B401-6FB233A9D1A2}" type="sibTrans" cxnId="{4FB14972-38B6-45B4-8151-BD1742403BC3}">
      <dgm:prSet/>
      <dgm:spPr/>
      <dgm:t>
        <a:bodyPr/>
        <a:lstStyle/>
        <a:p>
          <a:endParaRPr lang="ru-RU"/>
        </a:p>
      </dgm:t>
    </dgm:pt>
    <dgm:pt modelId="{31347F0B-52AB-4F8B-BAB0-B5287AF619D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Вовлечение граждан в решение проектных задач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Например, в Московской области в городском округе Волоколамск сформирован Общественный проектный офис по развитию города, который синхронизирует с общественными интересами областные и федеральные программы.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D4027B-23DB-43F0-A5A9-49DF4E805ECA}" type="parTrans" cxnId="{9E9EB6E8-6332-44B2-8A1F-7EEE06B9D639}">
      <dgm:prSet/>
      <dgm:spPr/>
      <dgm:t>
        <a:bodyPr/>
        <a:lstStyle/>
        <a:p>
          <a:endParaRPr lang="ru-RU"/>
        </a:p>
      </dgm:t>
    </dgm:pt>
    <dgm:pt modelId="{AE094AA6-C345-41CD-ADF8-1AC7FEE3D9B7}" type="sibTrans" cxnId="{9E9EB6E8-6332-44B2-8A1F-7EEE06B9D639}">
      <dgm:prSet/>
      <dgm:spPr/>
      <dgm:t>
        <a:bodyPr/>
        <a:lstStyle/>
        <a:p>
          <a:endParaRPr lang="ru-RU"/>
        </a:p>
      </dgm:t>
    </dgm:pt>
    <dgm:pt modelId="{42D9D3CA-0ECB-4D71-8E6D-5249D1DB2233}" type="pres">
      <dgm:prSet presAssocID="{7C2DE2F8-A368-8A47-86EF-CE0A1F41AE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43092-131D-47ED-8EF8-2810F0AC2A17}" type="pres">
      <dgm:prSet presAssocID="{5BF8DEBC-4532-164D-BFC7-B5AF88B1D5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29E12-D5A7-4D39-AC75-FE75DECF8E6C}" type="pres">
      <dgm:prSet presAssocID="{5BF8DEBC-4532-164D-BFC7-B5AF88B1D54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BBEFF-F364-4B2A-97EC-69BA5C78CD60}" type="pres">
      <dgm:prSet presAssocID="{BE9B9B39-9F6D-094C-9F6F-6B2E94872D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678F-52B1-431F-AC4E-3B8F09CAC06A}" type="pres">
      <dgm:prSet presAssocID="{BE9B9B39-9F6D-094C-9F6F-6B2E94872DA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DC6DE-BD8D-4107-8B66-A0BE0469679E}" type="pres">
      <dgm:prSet presAssocID="{9168115F-5123-4400-8FC5-DAB1EF1F2B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0373-642D-4AF7-AA55-ADA1975B2D35}" type="pres">
      <dgm:prSet presAssocID="{9168115F-5123-4400-8FC5-DAB1EF1F2BF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DF5D9-ACAA-415A-ABED-BE44B73B98A9}" srcId="{BE9B9B39-9F6D-094C-9F6F-6B2E94872DA2}" destId="{575AA224-7876-4585-A1F6-4ED8A273F932}" srcOrd="0" destOrd="0" parTransId="{4392C45F-7978-4EBE-B3B3-E91E4881CB57}" sibTransId="{D2D53B51-39C4-48B2-9B83-68951746D413}"/>
    <dgm:cxn modelId="{9E9EB6E8-6332-44B2-8A1F-7EEE06B9D639}" srcId="{9168115F-5123-4400-8FC5-DAB1EF1F2BF1}" destId="{31347F0B-52AB-4F8B-BAB0-B5287AF619D5}" srcOrd="0" destOrd="0" parTransId="{F8D4027B-23DB-43F0-A5A9-49DF4E805ECA}" sibTransId="{AE094AA6-C345-41CD-ADF8-1AC7FEE3D9B7}"/>
    <dgm:cxn modelId="{6125F083-934F-47F9-A00D-14829B4223A2}" type="presOf" srcId="{9C4EA949-202D-45F0-BF90-8CD4363E307C}" destId="{98F29E12-D5A7-4D39-AC75-FE75DECF8E6C}" srcOrd="0" destOrd="0" presId="urn:microsoft.com/office/officeart/2005/8/layout/vList2"/>
    <dgm:cxn modelId="{FF11014C-39AE-4B98-B2B0-53B5F4428EC6}" type="presOf" srcId="{BE9B9B39-9F6D-094C-9F6F-6B2E94872DA2}" destId="{88CBBEFF-F364-4B2A-97EC-69BA5C78CD60}" srcOrd="0" destOrd="0" presId="urn:microsoft.com/office/officeart/2005/8/layout/vList2"/>
    <dgm:cxn modelId="{4FB14972-38B6-45B4-8151-BD1742403BC3}" srcId="{7C2DE2F8-A368-8A47-86EF-CE0A1F41AED2}" destId="{9168115F-5123-4400-8FC5-DAB1EF1F2BF1}" srcOrd="2" destOrd="0" parTransId="{C192B488-A15F-48BF-B7A0-332AD91CB3D4}" sibTransId="{191D6217-8DD1-409B-B401-6FB233A9D1A2}"/>
    <dgm:cxn modelId="{5D069277-7848-4C5F-BCCE-53E3CB880B88}" type="presOf" srcId="{5BF8DEBC-4532-164D-BFC7-B5AF88B1D548}" destId="{EE243092-131D-47ED-8EF8-2810F0AC2A17}" srcOrd="0" destOrd="0" presId="urn:microsoft.com/office/officeart/2005/8/layout/vList2"/>
    <dgm:cxn modelId="{DB0483D0-FC34-4FF3-B565-F66C98030D69}" srcId="{5BF8DEBC-4532-164D-BFC7-B5AF88B1D548}" destId="{9C4EA949-202D-45F0-BF90-8CD4363E307C}" srcOrd="0" destOrd="0" parTransId="{64FEE7F9-D883-416F-88E7-618A5E4816B6}" sibTransId="{F0155F51-A016-4F1E-A06F-45E6316C6A47}"/>
    <dgm:cxn modelId="{EEBF754E-8648-4090-8B74-7A1E6F767AE3}" type="presOf" srcId="{7C2DE2F8-A368-8A47-86EF-CE0A1F41AED2}" destId="{42D9D3CA-0ECB-4D71-8E6D-5249D1DB2233}" srcOrd="0" destOrd="0" presId="urn:microsoft.com/office/officeart/2005/8/layout/vList2"/>
    <dgm:cxn modelId="{10CF835B-701C-42FA-B2EA-5C999988726A}" type="presOf" srcId="{31347F0B-52AB-4F8B-BAB0-B5287AF619D5}" destId="{00820373-642D-4AF7-AA55-ADA1975B2D35}" srcOrd="0" destOrd="0" presId="urn:microsoft.com/office/officeart/2005/8/layout/vList2"/>
    <dgm:cxn modelId="{7E5CD9DE-6050-44FE-88C6-569F6CD21501}" type="presOf" srcId="{9168115F-5123-4400-8FC5-DAB1EF1F2BF1}" destId="{B6ADC6DE-BD8D-4107-8B66-A0BE0469679E}" srcOrd="0" destOrd="0" presId="urn:microsoft.com/office/officeart/2005/8/layout/vList2"/>
    <dgm:cxn modelId="{4264E95A-908E-4145-A1D8-C419E86BD950}" type="presOf" srcId="{575AA224-7876-4585-A1F6-4ED8A273F932}" destId="{4E64678F-52B1-431F-AC4E-3B8F09CAC06A}" srcOrd="0" destOrd="0" presId="urn:microsoft.com/office/officeart/2005/8/layout/vList2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6A657BB4-A31B-4B79-B24F-5BAAA06D2BD7}" type="presParOf" srcId="{42D9D3CA-0ECB-4D71-8E6D-5249D1DB2233}" destId="{EE243092-131D-47ED-8EF8-2810F0AC2A17}" srcOrd="0" destOrd="0" presId="urn:microsoft.com/office/officeart/2005/8/layout/vList2"/>
    <dgm:cxn modelId="{DB056D5C-D2E9-42CB-A862-BD250EF40D37}" type="presParOf" srcId="{42D9D3CA-0ECB-4D71-8E6D-5249D1DB2233}" destId="{98F29E12-D5A7-4D39-AC75-FE75DECF8E6C}" srcOrd="1" destOrd="0" presId="urn:microsoft.com/office/officeart/2005/8/layout/vList2"/>
    <dgm:cxn modelId="{E96A577F-0B30-475D-9653-369DBA3E8FF9}" type="presParOf" srcId="{42D9D3CA-0ECB-4D71-8E6D-5249D1DB2233}" destId="{88CBBEFF-F364-4B2A-97EC-69BA5C78CD60}" srcOrd="2" destOrd="0" presId="urn:microsoft.com/office/officeart/2005/8/layout/vList2"/>
    <dgm:cxn modelId="{C6B3CFA2-9D5F-4B97-A220-3D9C01BADF6D}" type="presParOf" srcId="{42D9D3CA-0ECB-4D71-8E6D-5249D1DB2233}" destId="{4E64678F-52B1-431F-AC4E-3B8F09CAC06A}" srcOrd="3" destOrd="0" presId="urn:microsoft.com/office/officeart/2005/8/layout/vList2"/>
    <dgm:cxn modelId="{2FE0AC4B-D1D7-447A-A369-90A62D8EC51A}" type="presParOf" srcId="{42D9D3CA-0ECB-4D71-8E6D-5249D1DB2233}" destId="{B6ADC6DE-BD8D-4107-8B66-A0BE0469679E}" srcOrd="4" destOrd="0" presId="urn:microsoft.com/office/officeart/2005/8/layout/vList2"/>
    <dgm:cxn modelId="{F5547448-274A-4291-B975-635B48301109}" type="presParOf" srcId="{42D9D3CA-0ECB-4D71-8E6D-5249D1DB2233}" destId="{00820373-642D-4AF7-AA55-ADA1975B2D35}" srcOrd="5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DAB8-0BA9-5441-AB5E-AA0D146BE55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8C56-99BF-B84C-8680-238503063945}">
      <dsp:nvSpPr>
        <dsp:cNvPr id="0" name=""/>
        <dsp:cNvSpPr/>
      </dsp:nvSpPr>
      <dsp:spPr>
        <a:xfrm>
          <a:off x="411090" y="271871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Ставить и решать важнейшие политические цели и задачи – как стратегические так и тактические.</a:t>
          </a:r>
        </a:p>
      </dsp:txBody>
      <dsp:txXfrm>
        <a:off x="411090" y="271871"/>
        <a:ext cx="10070185" cy="544091"/>
      </dsp:txXfrm>
    </dsp:sp>
    <dsp:sp modelId="{9E163503-6D64-9740-BE91-0D9C4AA18F01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2070A1-CD0C-F247-A1D3-79A04F720883}">
      <dsp:nvSpPr>
        <dsp:cNvPr id="0" name=""/>
        <dsp:cNvSpPr/>
      </dsp:nvSpPr>
      <dsp:spPr>
        <a:xfrm>
          <a:off x="800969" y="1087747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средства и методы их достижения.</a:t>
          </a:r>
        </a:p>
      </dsp:txBody>
      <dsp:txXfrm>
        <a:off x="800969" y="1087747"/>
        <a:ext cx="9680305" cy="544091"/>
      </dsp:txXfrm>
    </dsp:sp>
    <dsp:sp modelId="{B134DACF-D5E8-6140-B9FD-5938B41C290E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C3BC3-9536-D24B-949C-109A825683B4}">
      <dsp:nvSpPr>
        <dsp:cNvPr id="0" name=""/>
        <dsp:cNvSpPr/>
      </dsp:nvSpPr>
      <dsp:spPr>
        <a:xfrm>
          <a:off x="920631" y="1903623"/>
          <a:ext cx="9560643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направления и пути организационно-политического решения назревших проблем;</a:t>
          </a:r>
        </a:p>
      </dsp:txBody>
      <dsp:txXfrm>
        <a:off x="920631" y="1903623"/>
        <a:ext cx="9560643" cy="544091"/>
      </dsp:txXfrm>
    </dsp:sp>
    <dsp:sp modelId="{14845940-6FF0-F34B-AA59-8CE2519FFA8D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A54E00-A9A6-C74D-B111-B6F1B1F2D968}">
      <dsp:nvSpPr>
        <dsp:cNvPr id="0" name=""/>
        <dsp:cNvSpPr/>
      </dsp:nvSpPr>
      <dsp:spPr>
        <a:xfrm>
          <a:off x="800969" y="2719499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Вырабатывать концептуальные подходы к социальному контролю за ходом выполнения политических решений и целевых программ;</a:t>
          </a:r>
        </a:p>
      </dsp:txBody>
      <dsp:txXfrm>
        <a:off x="800969" y="2719499"/>
        <a:ext cx="9680305" cy="544091"/>
      </dsp:txXfrm>
    </dsp:sp>
    <dsp:sp modelId="{DEBAB271-AAA0-6C41-8FEA-C8F4C0D92D83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6AFE73-7E0E-BB44-9B11-3940E0720843}">
      <dsp:nvSpPr>
        <dsp:cNvPr id="0" name=""/>
        <dsp:cNvSpPr/>
      </dsp:nvSpPr>
      <dsp:spPr>
        <a:xfrm>
          <a:off x="411090" y="3535375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Корректировать политику с учетом данных практического опыта.</a:t>
          </a:r>
        </a:p>
      </dsp:txBody>
      <dsp:txXfrm>
        <a:off x="411090" y="3535375"/>
        <a:ext cx="10070185" cy="544091"/>
      </dsp:txXfrm>
    </dsp:sp>
    <dsp:sp modelId="{608ABD27-6032-294F-A5AC-794E418CF4A8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95A0-861A-3D4F-8A5F-15B63B07D548}">
      <dsp:nvSpPr>
        <dsp:cNvPr id="0" name=""/>
        <dsp:cNvSpPr/>
      </dsp:nvSpPr>
      <dsp:spPr>
        <a:xfrm>
          <a:off x="3591723" y="1875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Когнитивная</a:t>
          </a:r>
        </a:p>
      </dsp:txBody>
      <dsp:txXfrm>
        <a:off x="3842318" y="252470"/>
        <a:ext cx="1209981" cy="1209981"/>
      </dsp:txXfrm>
    </dsp:sp>
    <dsp:sp modelId="{09CD5799-EFC9-2149-9D64-076264BE7A36}">
      <dsp:nvSpPr>
        <dsp:cNvPr id="0" name=""/>
        <dsp:cNvSpPr/>
      </dsp:nvSpPr>
      <dsp:spPr>
        <a:xfrm rot="2022556">
          <a:off x="5309400" y="1335843"/>
          <a:ext cx="57557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323916" y="1403432"/>
        <a:ext cx="402902" cy="346512"/>
      </dsp:txXfrm>
    </dsp:sp>
    <dsp:sp modelId="{9D2C1F68-9592-D044-B87A-89FA4E5DBCCA}">
      <dsp:nvSpPr>
        <dsp:cNvPr id="0" name=""/>
        <dsp:cNvSpPr/>
      </dsp:nvSpPr>
      <dsp:spPr>
        <a:xfrm>
          <a:off x="5918582" y="155424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Идеологическая</a:t>
          </a:r>
        </a:p>
      </dsp:txBody>
      <dsp:txXfrm>
        <a:off x="6169177" y="1804836"/>
        <a:ext cx="1209981" cy="1209981"/>
      </dsp:txXfrm>
    </dsp:sp>
    <dsp:sp modelId="{4EB64A72-6EB2-DD43-B887-6788B60787A5}">
      <dsp:nvSpPr>
        <dsp:cNvPr id="0" name=""/>
        <dsp:cNvSpPr/>
      </dsp:nvSpPr>
      <dsp:spPr>
        <a:xfrm rot="6809639">
          <a:off x="6018320" y="3308228"/>
          <a:ext cx="479606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6118940" y="3357755"/>
        <a:ext cx="335724" cy="346512"/>
      </dsp:txXfrm>
    </dsp:sp>
    <dsp:sp modelId="{CEEAFC75-60EB-8D48-8360-0A0C63DC2199}">
      <dsp:nvSpPr>
        <dsp:cNvPr id="0" name=""/>
        <dsp:cNvSpPr/>
      </dsp:nvSpPr>
      <dsp:spPr>
        <a:xfrm>
          <a:off x="4875671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Коммуникативная</a:t>
          </a:r>
        </a:p>
      </dsp:txBody>
      <dsp:txXfrm>
        <a:off x="5126266" y="4204056"/>
        <a:ext cx="1209981" cy="1209981"/>
      </dsp:txXfrm>
    </dsp:sp>
    <dsp:sp modelId="{E4CA8433-0F78-1E4E-9940-FD05F92995A4}">
      <dsp:nvSpPr>
        <dsp:cNvPr id="0" name=""/>
        <dsp:cNvSpPr/>
      </dsp:nvSpPr>
      <dsp:spPr>
        <a:xfrm rot="10800000">
          <a:off x="4233127" y="4520287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4369346" y="4635791"/>
        <a:ext cx="317845" cy="346512"/>
      </dsp:txXfrm>
    </dsp:sp>
    <dsp:sp modelId="{95437D18-BE25-8847-965C-A404E55FCA3E}">
      <dsp:nvSpPr>
        <dsp:cNvPr id="0" name=""/>
        <dsp:cNvSpPr/>
      </dsp:nvSpPr>
      <dsp:spPr>
        <a:xfrm>
          <a:off x="2307775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Прогностическая</a:t>
          </a:r>
        </a:p>
      </dsp:txBody>
      <dsp:txXfrm>
        <a:off x="2558370" y="4204056"/>
        <a:ext cx="1209981" cy="1209981"/>
      </dsp:txXfrm>
    </dsp:sp>
    <dsp:sp modelId="{64A437F7-98D3-2249-80A5-110CABAF8D6F}">
      <dsp:nvSpPr>
        <dsp:cNvPr id="0" name=""/>
        <dsp:cNvSpPr/>
      </dsp:nvSpPr>
      <dsp:spPr>
        <a:xfrm rot="15120000">
          <a:off x="2543538" y="3311401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2632694" y="3491681"/>
        <a:ext cx="317845" cy="346512"/>
      </dsp:txXfrm>
    </dsp:sp>
    <dsp:sp modelId="{5B6AD2CB-5ABE-4244-B106-26EE92BCF99D}">
      <dsp:nvSpPr>
        <dsp:cNvPr id="0" name=""/>
        <dsp:cNvSpPr/>
      </dsp:nvSpPr>
      <dsp:spPr>
        <a:xfrm>
          <a:off x="1514251" y="1511247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Воспитательная</a:t>
          </a:r>
        </a:p>
      </dsp:txBody>
      <dsp:txXfrm>
        <a:off x="1764846" y="1761842"/>
        <a:ext cx="1209981" cy="1209981"/>
      </dsp:txXfrm>
    </dsp:sp>
    <dsp:sp modelId="{A1887D46-EE03-7C48-8912-B1A5DC4B36E7}">
      <dsp:nvSpPr>
        <dsp:cNvPr id="0" name=""/>
        <dsp:cNvSpPr/>
      </dsp:nvSpPr>
      <dsp:spPr>
        <a:xfrm rot="19440000">
          <a:off x="3171144" y="1330940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184152" y="1486478"/>
        <a:ext cx="317845" cy="34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C37DEF0-8396-07F9-1EAB-7A93A9B15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F9C9FB9-B761-0DF0-F7A5-74F5AE583F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DAE80-2FC3-5942-AE3E-B12E30FDFEA3}" type="datetimeFigureOut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8163FFE-2496-3D12-9FE7-7D35B3E66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F2C8BD51-B4A2-95E2-4486-5E9E762B3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60C388-632D-1C83-B8EF-63D1A64D86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A8EAD3-8312-5F12-B993-6CE1CBFC4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5EE781-2778-C34E-B7CB-39B624BB98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1490F1CD-2561-E4A1-27AC-A4071EE52D83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E8779082-D558-C998-A19D-E1A97C7AB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737A2CB-0748-E536-1AF5-1A0724635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96B80972-FA67-A342-ACF2-14569A3A8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66765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23C0B7-6C5C-CFD0-511A-7B154D59BF5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83640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6602983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9126208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8A0D424-6653-16F2-3F7B-8FB6B7DC54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C2B3-30D5-BD4A-BA68-1F2667A42D91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CCF48D69-50AE-363E-8417-F93DE7D6829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001CDC8E-145C-7EDB-DA8F-BA9B030C9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BCFF9C1-2A01-E64F-8EF9-320CC835C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80087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25808E4C-A4D7-DA7B-92E4-95C990506226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1pPr>
            <a:lvl2pPr marL="42901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858026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28703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71605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145064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57407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00309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4321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BC8F06-0F44-A085-2E5F-F74F9FA5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F5C0-F775-E548-AFEB-5123D685C17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1F89282-3B48-8F6C-5816-B27F41D5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87AD936-88F2-A9B6-91F4-BCD35C00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83626-F18F-174B-9776-8753225C4A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86152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xmlns="" id="{36A4C0E4-E263-EA9A-D924-D420C95B0DE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24187331-02AE-34C7-095C-FF45F623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5E2C-EC52-E84B-8AF7-75E8CB33CD08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6056C5E2-0D9E-CC66-8AB8-20453340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253A1C85-8BB3-2DF1-AF34-19D1CB5B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073AA-F664-624B-9F98-3A69E6BDF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430876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D703E9A9-D4DE-AE5C-F074-6187D02E0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xmlns="" id="{756AC1D4-296B-DCBA-9E7C-34286508B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3DA3FD-BBA4-B465-E9DF-497611AD16CA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xmlns="" id="{C0FF0DF1-2645-D940-9779-693B0A12FA07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A1112E-60ED-B01A-2F23-E7DD498B4CE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5F360FBA-BE98-F876-6A21-EF444213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9A66-E7D2-294C-A8D0-15FBB6E3C27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6102C48E-09D1-9408-4187-0E4C8C95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5278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CE1C6FCA-3C4C-77DD-D0BF-01632C533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xmlns="" id="{3A2D55D6-4121-F255-A871-D94AAABD9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3A19A0-BD71-D932-08B6-6B9DE2CCED0F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xmlns="" id="{B65AE389-3D3C-C332-E434-5F297DF9F666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87FF9-95C6-4ECE-DC9D-1C9074A436E8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F33CDF2F-96B1-44DE-FAB2-A5B2D4D7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4AC0-4243-324C-BFD0-C8BD37CD5D9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A4FA371-4CB3-1CEC-FE37-28A50306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4413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B080264B-C5D1-3728-B9C8-7C2D839EB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xmlns="" id="{A5A3E8A9-D8AA-63C5-4672-8A6F9A992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8FB31A-3158-0223-59F8-39A21B0517EC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xmlns="" id="{1717EB0D-E5F6-7033-C060-8C9D9071821B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28AE8F-7587-9D4F-719F-610468D13CF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2F0CD91F-8626-31EF-816C-9F84597D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AB7D-4D9A-5D4F-9458-2BBFB5644755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F2FC28C-CAEB-6842-8303-DF97F67E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2824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A7AFB4C0-4CC0-A2C9-15B8-A66ACE366F6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99888B1F-36BC-D2D5-750A-21C07ACF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B260A747-8646-7943-A181-FD488CD05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64292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DEAE3EB5-C09E-252A-B090-1FBD22ECEB3E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58" b="1"/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55E3A3D-C497-8AD8-BBDA-7E4EC49F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1842-FDF6-3944-907D-318A5BFA182F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18C916-3397-A329-2580-3EB3F2E4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CC749D-2F27-CC4C-CB10-AF55E4F7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F57DA7F8-BAA2-2848-9679-8B4069893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93640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7EB0E3-2C13-2C70-FE48-F70DFC6E1468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44" y="921543"/>
            <a:ext cx="8136913" cy="536504"/>
          </a:xfrm>
        </p:spPr>
        <p:txBody>
          <a:bodyPr/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988" y="2758934"/>
            <a:ext cx="6299869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accent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1C8AF87-92A9-DC3D-69A0-F9C75957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D7A8-B8EB-944D-AAF8-A61F99740A9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17ED36C-B042-D564-3601-2A6D328F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6F75C7B-E709-1788-9F00-BC2752AC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8C08390A-5608-F94F-8A34-97A9367D2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50373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1286A2DE-E593-75E2-282C-5CDBC8E6FC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7A2FC5F-CFFC-61F4-7632-4B9F4F047740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876" y="2274817"/>
            <a:ext cx="6463714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C3CC6E0-6F47-7618-35EA-00BC722C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48C1-079D-FF49-A871-DF0747A0B1DC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6E9ACD1-B7CC-B165-3493-D0FA6B13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9286849-ECA7-C7CF-FE9E-D0D50DB3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15C4BFC8-6695-8F45-94A5-620913957B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21314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B75BD868-BB53-EF72-7731-84B3A05380A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8C4C1E-F802-F306-5E3A-BB114B6BC20C}"/>
              </a:ext>
            </a:extLst>
          </p:cNvPr>
          <p:cNvSpPr txBox="1">
            <a:spLocks/>
          </p:cNvSpPr>
          <p:nvPr userDrawn="1"/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lIns="86019" tIns="43010" rIns="86019" bIns="4301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F0093F-B172-934E-A502-3DD9F66CFBB4}" type="slidenum">
              <a:rPr lang="ru-RU" altLang="ru-RU" sz="1300">
                <a:solidFill>
                  <a:schemeClr val="bg1"/>
                </a:solidFill>
              </a:rPr>
              <a:pPr algn="r" eaLnBrk="1" hangingPunct="1"/>
              <a:t>‹#›</a:t>
            </a:fld>
            <a:endParaRPr lang="ru-RU" altLang="ru-RU" sz="13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08929" cy="7161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466B7B34-C820-FC59-A1B9-97809038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34EE-8A1A-A541-8868-1B81A7A256CD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6FCC25D2-9FD7-CEC4-842C-2E73592D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7472E98-E5F9-B8D2-09D2-32A51DA6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E610-5FA8-9F42-B5FF-8733C4E96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233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1F4921-4058-072D-8BF3-EE983EFF352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7268571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F43FB1E-EA45-CF21-5BE8-D1E85771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BC4C-FEBB-FD40-9029-DD8795998C3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21A97F2-5BD9-5D40-9EF3-BE7535DC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0C1F45AF-731A-F73D-2204-A78E957B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251F-C1D6-8348-974F-2DBA59E90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86753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6643A7B-220B-5974-7A71-A74E7452252B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866205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886586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5059537-27E0-C909-B6FB-D72AFE84F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A6CE-56BE-3E4C-BFAB-94C1F76A3E49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CC23F57-A903-316B-85E7-1946C19E40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3C346B96-F594-ED60-AF65-9A37725B75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7B46A3-AB24-3D47-8EB1-4FE390223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87515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8A8B7D-633C-C23C-5071-1ED8949CF03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05E5543F-E450-C586-5B45-B5323BE998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A7B2-7079-5F4B-AB58-91C3A589677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94AD821-A466-0DC3-00F0-E8AB8A767D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2D99E5DE-DC46-736F-FAB1-95EB0BFE85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5B57577-D6D3-6842-81D8-AA658115E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23057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8AC701A-DEDD-F3DA-FF29-E1E66CF1C0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01700"/>
            <a:ext cx="90090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509BBB7-30ED-AC7C-F71E-F423DA094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41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F176F-6849-3075-7CFE-331AD0487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102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8A38DC-5085-5A4C-9305-44CEF0F2F8E7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FC5591-1BD2-6B8C-1B36-C2776734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2713" y="7102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D4B71-FFEA-4776-F152-01DE07CB7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266700"/>
            <a:ext cx="6937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AE9F3757-6EB8-844D-92D7-A257571AB8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ransition spd="slow">
    <p:wipe/>
  </p:transition>
  <p:hf hdr="0" ftr="0" dt="0"/>
  <p:txStyles>
    <p:titleStyle>
      <a:lvl1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defTabSz="857250" rtl="0" eaLnBrk="0" fontAlgn="base" hangingPunct="0">
        <a:spcBef>
          <a:spcPts val="938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9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59571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788584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217597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646609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2901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58026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87038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16051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45064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574077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00309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43210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CFA3FB0-917E-2998-E6E1-1AB2E0B55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4E16992-6814-E1C4-29ED-9F275A1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>
            <a:extLst>
              <a:ext uri="{FF2B5EF4-FFF2-40B4-BE49-F238E27FC236}">
                <a16:creationId xmlns:a16="http://schemas.microsoft.com/office/drawing/2014/main" xmlns="" id="{162FDD63-D541-4254-007D-66B5A0FB6F73}"/>
              </a:ext>
            </a:extLst>
          </p:cNvPr>
          <p:cNvSpPr txBox="1">
            <a:spLocks/>
          </p:cNvSpPr>
          <p:nvPr/>
        </p:nvSpPr>
        <p:spPr>
          <a:xfrm>
            <a:off x="0" y="2123440"/>
            <a:ext cx="12192000" cy="26111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«Управление развитием регионов России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1F846D-65C9-FD69-8525-D1FB2B1BA1B7}"/>
              </a:ext>
            </a:extLst>
          </p:cNvPr>
          <p:cNvSpPr txBox="1"/>
          <p:nvPr/>
        </p:nvSpPr>
        <p:spPr>
          <a:xfrm>
            <a:off x="5669280" y="5086805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95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10" y="138022"/>
            <a:ext cx="8736572" cy="790575"/>
          </a:xfrm>
        </p:spPr>
        <p:txBody>
          <a:bodyPr/>
          <a:lstStyle/>
          <a:p>
            <a:pPr indent="44958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Перспективы, проблемы и вызовы в управлении региональным развитием</a:t>
            </a:r>
            <a:r>
              <a:rPr lang="ru-RU" sz="2800" dirty="0" smtClean="0"/>
              <a:t> </a:t>
            </a: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802" y="125083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5DDFD8-68C1-E4FB-C85C-079914AE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0" y="1825625"/>
            <a:ext cx="5768109" cy="4351338"/>
          </a:xfrm>
        </p:spPr>
        <p:txBody>
          <a:bodyPr/>
          <a:lstStyle/>
          <a:p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558F3A-97A5-FAA8-3D94-7558B5B860C6}"/>
              </a:ext>
            </a:extLst>
          </p:cNvPr>
          <p:cNvSpPr txBox="1"/>
          <p:nvPr/>
        </p:nvSpPr>
        <p:spPr>
          <a:xfrm>
            <a:off x="355930" y="1277019"/>
            <a:ext cx="572569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Сокращение межрегиональной дифференциации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Важно сглаживать различия в уровне жизни населения, в том числе за счёт опережающего развития регионов с низким уровнем социально-экономического развития.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инфраструктуры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Необходимо повышать доступность и качество транспортной, энергетической, информационно-телекоммуникационной инфраструктуры, а также улучшать связность экономических центров и транспортную доступность сельских и отдалённых территорий.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Повышение конкурентоспособности региональных экономик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Нужно расширять географию экономического роста, стимулировать развитие малого и среднего бизнеса.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Социально-экономическое развитие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геостратегических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территорий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Например, территорий с особыми условиями жизни и ведения хозяйственной деятельности.  </a:t>
            </a:r>
          </a:p>
          <a:p>
            <a:pPr algn="just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558F3A-97A5-FAA8-3D94-7558B5B860C6}"/>
              </a:ext>
            </a:extLst>
          </p:cNvPr>
          <p:cNvSpPr txBox="1"/>
          <p:nvPr/>
        </p:nvSpPr>
        <p:spPr>
          <a:xfrm>
            <a:off x="6452560" y="1297041"/>
            <a:ext cx="56071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Проблемы и вызовы</a:t>
            </a: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Приоритет централизованных административных методов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над экономическими. Бюджетное выравнивание уровня развития территорий с помощью межбюджетных трансфертов не даёт достаточных стимулов для развития.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Несовершенство законодательной базы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Правовое регулирование формирует поведение экономических агентов на региональном экономическом пространстве, но в некоторых случаях требует доработки.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согласованности стратегического планирования и программирования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Нужно синхронизировать процессы разработки стратегий и программ.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Длительность принятия управленческих решений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из-за недостатка достоверной информации и механизмов эффективного обмена данными.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/>
              <a:t> </a:t>
            </a:r>
          </a:p>
          <a:p>
            <a:pPr algn="just"/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976779" y="3692108"/>
            <a:ext cx="4390845" cy="86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9953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611" y="173786"/>
            <a:ext cx="8324492" cy="790575"/>
          </a:xfrm>
        </p:spPr>
        <p:txBody>
          <a:bodyPr/>
          <a:lstStyle/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Инструменты и механизмы в управлении региональным развитием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330679" y="1190445"/>
          <a:ext cx="11625531" cy="534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84851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59" y="0"/>
            <a:ext cx="7989887" cy="79057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Искусственный интеллект (ИИ) в управлении развитием регионов</a:t>
            </a:r>
            <a:endParaRPr lang="ru-RU" sz="32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5DDFD8-68C1-E4FB-C85C-079914AE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10" y="1364311"/>
            <a:ext cx="5094568" cy="498996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 внедрения ИИ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Оптимизация государственного и муниципального управления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ИИ анализирует большие объёмы данных, что позволяет органам власти принимать обоснованные и оперативные решения.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местной экономики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Например, в аграрном секторе ИИ помогает прогнозировать погодные условия, анализировать состояние посевов и оптимизировать процессы ухода за урожаем. В промышленности - контролировать производственные процессы,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минимизируя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риски аварий и неполадок.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Улучшение безопасности и экологии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Системы ИИ анализируют данные по загрязнению окружающей среды, предлагают решения по снижению вредных выбросов и оптимизации отходов. В области безопасности - анализируют данные с видеонаблюдения в реальном времени, обеспечивают быстрое реагирование на чрезвычайные ситуации или преступления.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квалифицированных кадров и создание новых рабочих 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Освоение новых технологий, таких как ИИ, способствует подготовке кадров и росту уровня жизни населения.</a:t>
            </a:r>
          </a:p>
          <a:p>
            <a:pPr algn="just" fontAlgn="base">
              <a:spcAft>
                <a:spcPts val="960"/>
              </a:spcAft>
            </a:pP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631723" y="3381562"/>
            <a:ext cx="4390845" cy="86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6883883" y="3485074"/>
            <a:ext cx="4045785" cy="86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CE5DDFD8-68C1-E4FB-C85C-079914AE9A39}"/>
              </a:ext>
            </a:extLst>
          </p:cNvPr>
          <p:cNvSpPr txBox="1">
            <a:spLocks/>
          </p:cNvSpPr>
          <p:nvPr/>
        </p:nvSpPr>
        <p:spPr bwMode="auto">
          <a:xfrm>
            <a:off x="6081622" y="1085391"/>
            <a:ext cx="5693434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Проблемы и барьеры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Недостаток инфраструктуры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Техническая оснащённость и настройка программного комплекса для работы с большими данными требуют модернизации. 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квалифицированных кадров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Специалисты, обладающие знаниями и навыками в области ИИ, пока ещё не в достатке. 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нормативной базы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Необходимо разработать региональные законы, регулирующие использование ИИ в различных сферах жизни.  </a:t>
            </a:r>
          </a:p>
          <a:p>
            <a:r>
              <a:rPr lang="ru-RU" sz="1600" b="1" dirty="0" smtClean="0"/>
              <a:t> </a:t>
            </a:r>
          </a:p>
          <a:p>
            <a:pPr marL="0" marR="0" lvl="0" indent="0" algn="just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CE5DDFD8-68C1-E4FB-C85C-079914AE9A39}"/>
              </a:ext>
            </a:extLst>
          </p:cNvPr>
          <p:cNvSpPr txBox="1">
            <a:spLocks/>
          </p:cNvSpPr>
          <p:nvPr/>
        </p:nvSpPr>
        <p:spPr bwMode="auto">
          <a:xfrm>
            <a:off x="6066462" y="3664688"/>
            <a:ext cx="577760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Примеры применения ИИ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Мониторинг территорий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ИИ использует спутниковые снимки, фото- и видеосъёмку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камер наблюдения для контроля за вырубкой лесов, загрязнением водоёмов, застройкой и корректностью эксплуатации природоохранных зон.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Управление дорожно-транспортной сетью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ИИ помогает выявлять нарушения ПДД, планировать загрузку дорог и парковок, управлять светофорной сетью, прогнозировать необходимое количество общественного транспорта на маршрутах.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Системы мониторинга и оценки сельскохозяйственных полей анализируют и прогнозируют урожайность, обнаруживают болезни растений, засорённость и другие проблемы по фото- и видеосъёмке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851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339" y="130654"/>
            <a:ext cx="7989887" cy="790575"/>
          </a:xfrm>
        </p:spPr>
        <p:txBody>
          <a:bodyPr/>
          <a:lstStyle/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успешных практик управления региональным развитием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330679" y="1190445"/>
          <a:ext cx="11625531" cy="534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84851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93963" y="1653715"/>
            <a:ext cx="9963509" cy="249886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Управление развитием регионов направлено на обеспечение устойчивого и сбалансированного воспроизводства социального, хозяйственного и природного потенциалов территорий. Система управления развитием региона должна адекватно реагировать на внешние и внутренние воздействия. При этом процесс управленческой деятельности следует осуществлять с использованием системного подхода, учитывая все существенные взаимосвязи и влияние этих взаимосвязей на поведение всей системы.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BFC8-6695-8F45-94A5-620913957BF8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 txBox="1">
            <a:spLocks/>
          </p:cNvSpPr>
          <p:nvPr/>
        </p:nvSpPr>
        <p:spPr>
          <a:xfrm>
            <a:off x="2218166" y="191038"/>
            <a:ext cx="7989887" cy="7905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57250" rtl="0" eaLnBrk="0" fontAlgn="base" latinLnBrk="0" hangingPunct="0">
              <a:lnSpc>
                <a:spcPct val="9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</a:t>
            </a:r>
            <a:endParaRPr kumimoji="0" lang="ru-RU" sz="6000" b="1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EDB9D-2EDA-E2FD-3BF2-BB487104C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013" y="1620838"/>
            <a:ext cx="9805987" cy="2206625"/>
          </a:xfrm>
        </p:spPr>
        <p:txBody>
          <a:bodyPr rtlCol="0">
            <a:noAutofit/>
          </a:bodyPr>
          <a:lstStyle/>
          <a:p>
            <a:pPr defTabSz="858026" eaLnBrk="1" fontAlgn="auto" hangingPunct="1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F193E3-32F4-EE77-22AB-682FF7E5752A}"/>
              </a:ext>
            </a:extLst>
          </p:cNvPr>
          <p:cNvSpPr txBox="1"/>
          <p:nvPr/>
        </p:nvSpPr>
        <p:spPr>
          <a:xfrm>
            <a:off x="858838" y="5973763"/>
            <a:ext cx="2020887" cy="3190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17" dirty="0">
                <a:solidFill>
                  <a:schemeClr val="bg1"/>
                </a:solidFill>
              </a:rPr>
              <a:t>Москва</a:t>
            </a:r>
          </a:p>
        </p:txBody>
      </p:sp>
      <p:pic>
        <p:nvPicPr>
          <p:cNvPr id="23556" name="Рисунок 3">
            <a:extLst>
              <a:ext uri="{FF2B5EF4-FFF2-40B4-BE49-F238E27FC236}">
                <a16:creationId xmlns:a16="http://schemas.microsoft.com/office/drawing/2014/main" xmlns="" id="{746DAA19-AB43-45FF-E812-E6F816BE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213"/>
            <a:ext cx="249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>
            <a:extLst>
              <a:ext uri="{FF2B5EF4-FFF2-40B4-BE49-F238E27FC236}">
                <a16:creationId xmlns:a16="http://schemas.microsoft.com/office/drawing/2014/main" xmlns="" id="{BCB2E5E1-BD89-47A0-1A84-FEFB34CE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03900"/>
            <a:ext cx="249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479F41-6278-812F-C174-84CF1B3C8152}"/>
              </a:ext>
            </a:extLst>
          </p:cNvPr>
          <p:cNvSpPr txBox="1"/>
          <p:nvPr/>
        </p:nvSpPr>
        <p:spPr>
          <a:xfrm>
            <a:off x="11222183" y="623455"/>
            <a:ext cx="254004" cy="687986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936" y="0"/>
            <a:ext cx="7989887" cy="79057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 управления развитием регионов России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altLang="ru-RU" sz="3600" dirty="0">
              <a:solidFill>
                <a:srgbClr val="0070C0"/>
              </a:solidFill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708804" y="1104182"/>
          <a:ext cx="10971362" cy="553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81628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210" y="120770"/>
            <a:ext cx="7989887" cy="79057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Элементы системы стратегического управления развитием регионов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altLang="ru-RU" sz="4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336431" y="1069675"/>
          <a:ext cx="11395494" cy="549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2909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191" y="218446"/>
            <a:ext cx="7989887" cy="79057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и инструменты в управлении развитием регионов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526213" y="1466490"/>
          <a:ext cx="11395494" cy="485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50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390" y="129396"/>
            <a:ext cx="7989887" cy="79057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Министерства экономического развития Российской Федерации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28" y="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EA68E166-D6EC-F285-E859-1E47994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353684" y="724619"/>
          <a:ext cx="11706044" cy="613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301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2" y="0"/>
            <a:ext cx="7989887" cy="7905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показатели Стратегии пространственного развития Российской Федерации на период до 2025 года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104236" y="888519"/>
          <a:ext cx="4692051" cy="314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7676" y="3929619"/>
          <a:ext cx="4385094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891178" y="1125746"/>
          <a:ext cx="38991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802039" y="3860321"/>
          <a:ext cx="41349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8893834" y="3739551"/>
          <a:ext cx="3298165" cy="288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8620664" y="1056736"/>
          <a:ext cx="3571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68311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335" y="120770"/>
            <a:ext cx="7989887" cy="790575"/>
          </a:xfrm>
        </p:spPr>
        <p:txBody>
          <a:bodyPr/>
          <a:lstStyle/>
          <a:p>
            <a:pPr indent="44958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Дополнительное финансирование на реализацию проектов комплексного развития территорий (КРТ) в 2025 году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330681" y="1181819"/>
          <a:ext cx="11706044" cy="5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3951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B6A9A6-FDDF-D391-4AE2-3213B43754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40370" y="2800350"/>
            <a:ext cx="156449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B322A3-F76D-0FFD-D48C-442E5C20E074}"/>
              </a:ext>
            </a:extLst>
          </p:cNvPr>
          <p:cNvSpPr txBox="1"/>
          <p:nvPr/>
        </p:nvSpPr>
        <p:spPr>
          <a:xfrm>
            <a:off x="4483223" y="131821"/>
            <a:ext cx="72858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Рейтинг регионов России по уровню жизни в 2025 году: лучшие и худшие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00800" y="1091952"/>
          <a:ext cx="5407981" cy="545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1842" y="1321219"/>
          <a:ext cx="6054570" cy="532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189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068" y="140808"/>
            <a:ext cx="7989887" cy="790575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Ключевые направления развития присоединённых территорий в России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xmlns="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095070"/>
              </p:ext>
            </p:extLst>
          </p:nvPr>
        </p:nvGraphicFramePr>
        <p:xfrm>
          <a:off x="287548" y="1155940"/>
          <a:ext cx="11706044" cy="539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6728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790</Words>
  <Application>Microsoft Office PowerPoint</Application>
  <PresentationFormat>Произвольный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Цели и задачи управления развитием регионов России  </vt:lpstr>
      <vt:lpstr>Элементы системы стратегического управления развитием регионов </vt:lpstr>
      <vt:lpstr>Методы и инструменты в управлении развитием регионов </vt:lpstr>
      <vt:lpstr>Направления деятельности Министерства экономического развития Российской Федерации  </vt:lpstr>
      <vt:lpstr> Целевые показатели Стратегии пространственного развития Российской Федерации на период до 2025 года </vt:lpstr>
      <vt:lpstr>Дополнительное финансирование на реализацию проектов комплексного развития территорий (КРТ) в 2025 году </vt:lpstr>
      <vt:lpstr>Слайд 8</vt:lpstr>
      <vt:lpstr>Ключевые направления развития присоединённых территорий в России </vt:lpstr>
      <vt:lpstr>Перспективы, проблемы и вызовы в управлении региональным развитием </vt:lpstr>
      <vt:lpstr>Инструменты и механизмы в управлении региональным развитием  </vt:lpstr>
      <vt:lpstr>Искусственный интеллект (ИИ) в управлении развитием регионов</vt:lpstr>
      <vt:lpstr>Примеры успешных практик управления региональным развитием 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как угроза безопасности Российской Федерации.   Правовые основы, основные направления и этапы государственной политики в области противодействия коррупции в Российской Федерации.   Общая характеристика системы противодействия коррупции в Российской Федерации</dc:title>
  <dc:creator>Екатерина Догадайло</dc:creator>
  <cp:lastModifiedBy>Ольга</cp:lastModifiedBy>
  <cp:revision>104</cp:revision>
  <dcterms:created xsi:type="dcterms:W3CDTF">2023-04-13T18:42:29Z</dcterms:created>
  <dcterms:modified xsi:type="dcterms:W3CDTF">2025-08-21T10:44:08Z</dcterms:modified>
</cp:coreProperties>
</file>